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431" r:id="rId2"/>
    <p:sldId id="406" r:id="rId3"/>
    <p:sldId id="435" r:id="rId4"/>
    <p:sldId id="449" r:id="rId5"/>
    <p:sldId id="450" r:id="rId6"/>
    <p:sldId id="448" r:id="rId7"/>
    <p:sldId id="44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3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ECPS5010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2:  Skills Session </a:t>
            </a:r>
          </a:p>
          <a:p>
            <a:pPr marL="0" indent="0">
              <a:buNone/>
            </a:pPr>
            <a:r>
              <a:rPr lang="en-GB" sz="2200" b="1" dirty="0"/>
              <a:t>Wednesday 19</a:t>
            </a:r>
            <a:r>
              <a:rPr lang="en-GB" sz="2200" b="1" baseline="30000" dirty="0"/>
              <a:t>th</a:t>
            </a:r>
            <a:r>
              <a:rPr lang="en-GB" sz="2200" b="1" dirty="0"/>
              <a:t> October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5" name="Rectangle 2459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9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61" y="2093976"/>
            <a:ext cx="6713552" cy="4570784"/>
          </a:xfrm>
        </p:spPr>
        <p:txBody>
          <a:bodyPr rtlCol="0" anchor="t">
            <a:normAutofit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Query Session: 9:00-9:30am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373A3C"/>
                </a:solidFill>
                <a:effectLst/>
              </a:rPr>
              <a:t>9:30 - Opening Round</a:t>
            </a:r>
            <a:endParaRPr lang="en-GB" b="0" i="0" dirty="0">
              <a:solidFill>
                <a:srgbClr val="373A3C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Review contract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Use of questions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Contracting with your client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Triad Work – Live feedback from tutor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Reflection/observations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3A3C"/>
                </a:solidFill>
                <a:effectLst/>
              </a:rPr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C64ED513-7CF3-5C35-37CF-B7F41916E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9045" y="1472476"/>
            <a:ext cx="3789988" cy="3789988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A4C2-FA16-FA90-05ED-3F945DAB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77824"/>
            <a:ext cx="5294376" cy="4276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Guidance for the Group –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5400" dirty="0"/>
            </a:br>
            <a:r>
              <a:rPr lang="en-US" sz="5400" dirty="0"/>
              <a:t>Review Contract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6996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Arc 39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A8A8D-E35D-CCD7-D623-4833919ED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8"/>
            <a:ext cx="7644627" cy="30013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Role of Questions – </a:t>
            </a:r>
            <a:r>
              <a:rPr lang="en-US" sz="51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Review handout</a:t>
            </a:r>
            <a:b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Contracting with the Client</a:t>
            </a:r>
          </a:p>
        </p:txBody>
      </p:sp>
    </p:spTree>
    <p:extLst>
      <p:ext uri="{BB962C8B-B14F-4D97-AF65-F5344CB8AC3E}">
        <p14:creationId xmlns:p14="http://schemas.microsoft.com/office/powerpoint/2010/main" val="4269017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96D3C-30AD-8021-7B92-925FDC552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Triads – Skills Work</a:t>
            </a:r>
            <a:b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5D3CB149-EA2D-A2AC-5C63-B51773208E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72348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  <a:p>
            <a:r>
              <a:rPr lang="en-US" sz="3200" dirty="0"/>
              <a:t>Questions &amp; Feedback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7213</TotalTime>
  <Words>85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Counselling Skills and Approaches ECPS5010</vt:lpstr>
      <vt:lpstr>Schedule for the Day </vt:lpstr>
      <vt:lpstr>Guidance for the Group –  Review Contract  </vt:lpstr>
      <vt:lpstr>Role of Questions – Review handout Contracting with the Client</vt:lpstr>
      <vt:lpstr>Triads – Skills Work  </vt:lpstr>
      <vt:lpstr>Reflective Practice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12</cp:revision>
  <dcterms:created xsi:type="dcterms:W3CDTF">2022-09-26T09:53:41Z</dcterms:created>
  <dcterms:modified xsi:type="dcterms:W3CDTF">2022-10-14T07:54:49Z</dcterms:modified>
</cp:coreProperties>
</file>