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4"/>
  </p:sldMasterIdLst>
  <p:notesMasterIdLst>
    <p:notesMasterId r:id="rId17"/>
  </p:notesMasterIdLst>
  <p:sldIdLst>
    <p:sldId id="256" r:id="rId5"/>
    <p:sldId id="264" r:id="rId6"/>
    <p:sldId id="257" r:id="rId7"/>
    <p:sldId id="262" r:id="rId8"/>
    <p:sldId id="263" r:id="rId9"/>
    <p:sldId id="259" r:id="rId10"/>
    <p:sldId id="265" r:id="rId11"/>
    <p:sldId id="260" r:id="rId12"/>
    <p:sldId id="261" r:id="rId13"/>
    <p:sldId id="266" r:id="rId14"/>
    <p:sldId id="267" r:id="rId15"/>
    <p:sldId id="258"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7617326-3D55-4D64-9291-C81642005C81}" v="355" dt="2023-01-12T14:32:30.62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64" autoAdjust="0"/>
    <p:restoredTop sz="94660"/>
  </p:normalViewPr>
  <p:slideViewPr>
    <p:cSldViewPr snapToGrid="0">
      <p:cViewPr varScale="1">
        <p:scale>
          <a:sx n="82" d="100"/>
          <a:sy n="82" d="100"/>
        </p:scale>
        <p:origin x="15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ewis Thornton" userId="abfc07850d9d3cb6" providerId="LiveId" clId="{97617326-3D55-4D64-9291-C81642005C81}"/>
    <pc:docChg chg="undo custSel addSld delSld modSld">
      <pc:chgData name="Lewis Thornton" userId="abfc07850d9d3cb6" providerId="LiveId" clId="{97617326-3D55-4D64-9291-C81642005C81}" dt="2023-01-12T14:32:30.627" v="5969" actId="1076"/>
      <pc:docMkLst>
        <pc:docMk/>
      </pc:docMkLst>
      <pc:sldChg chg="addSp delSp modSp mod modAnim">
        <pc:chgData name="Lewis Thornton" userId="abfc07850d9d3cb6" providerId="LiveId" clId="{97617326-3D55-4D64-9291-C81642005C81}" dt="2023-01-11T13:58:50.177" v="5651"/>
        <pc:sldMkLst>
          <pc:docMk/>
          <pc:sldMk cId="3549750676" sldId="256"/>
        </pc:sldMkLst>
        <pc:spChg chg="add del mod">
          <ac:chgData name="Lewis Thornton" userId="abfc07850d9d3cb6" providerId="LiveId" clId="{97617326-3D55-4D64-9291-C81642005C81}" dt="2023-01-07T18:28:24.426" v="1186"/>
          <ac:spMkLst>
            <pc:docMk/>
            <pc:sldMk cId="3549750676" sldId="256"/>
            <ac:spMk id="4" creationId="{CB313AEC-B57C-2F57-2748-CB6A12339B25}"/>
          </ac:spMkLst>
        </pc:spChg>
        <pc:spChg chg="add mod">
          <ac:chgData name="Lewis Thornton" userId="abfc07850d9d3cb6" providerId="LiveId" clId="{97617326-3D55-4D64-9291-C81642005C81}" dt="2023-01-11T13:49:44.193" v="5396" actId="13926"/>
          <ac:spMkLst>
            <pc:docMk/>
            <pc:sldMk cId="3549750676" sldId="256"/>
            <ac:spMk id="6" creationId="{DACBDEFD-32C3-0F12-36A0-7014B11DB7C3}"/>
          </ac:spMkLst>
        </pc:spChg>
        <pc:spChg chg="add mod">
          <ac:chgData name="Lewis Thornton" userId="abfc07850d9d3cb6" providerId="LiveId" clId="{97617326-3D55-4D64-9291-C81642005C81}" dt="2023-01-11T13:58:40.929" v="5650" actId="1076"/>
          <ac:spMkLst>
            <pc:docMk/>
            <pc:sldMk cId="3549750676" sldId="256"/>
            <ac:spMk id="7" creationId="{6C160FF1-957F-73F7-A869-AEFA8D5B5F85}"/>
          </ac:spMkLst>
        </pc:spChg>
        <pc:picChg chg="mod">
          <ac:chgData name="Lewis Thornton" userId="abfc07850d9d3cb6" providerId="LiveId" clId="{97617326-3D55-4D64-9291-C81642005C81}" dt="2023-01-11T13:58:34.532" v="5649" actId="1076"/>
          <ac:picMkLst>
            <pc:docMk/>
            <pc:sldMk cId="3549750676" sldId="256"/>
            <ac:picMk id="5" creationId="{9648A932-5E17-4859-9FE3-70EB96EA5C70}"/>
          </ac:picMkLst>
        </pc:picChg>
      </pc:sldChg>
      <pc:sldChg chg="modSp modAnim">
        <pc:chgData name="Lewis Thornton" userId="abfc07850d9d3cb6" providerId="LiveId" clId="{97617326-3D55-4D64-9291-C81642005C81}" dt="2023-01-12T13:35:47.562" v="5905" actId="20577"/>
        <pc:sldMkLst>
          <pc:docMk/>
          <pc:sldMk cId="2597143662" sldId="257"/>
        </pc:sldMkLst>
        <pc:spChg chg="mod">
          <ac:chgData name="Lewis Thornton" userId="abfc07850d9d3cb6" providerId="LiveId" clId="{97617326-3D55-4D64-9291-C81642005C81}" dt="2023-01-12T13:35:47.562" v="5905" actId="20577"/>
          <ac:spMkLst>
            <pc:docMk/>
            <pc:sldMk cId="2597143662" sldId="257"/>
            <ac:spMk id="3" creationId="{2856CEE0-C287-23E3-7715-0FCA5CA43CCF}"/>
          </ac:spMkLst>
        </pc:spChg>
      </pc:sldChg>
      <pc:sldChg chg="modSp mod">
        <pc:chgData name="Lewis Thornton" userId="abfc07850d9d3cb6" providerId="LiveId" clId="{97617326-3D55-4D64-9291-C81642005C81}" dt="2023-01-12T13:22:44.205" v="5792" actId="20577"/>
        <pc:sldMkLst>
          <pc:docMk/>
          <pc:sldMk cId="3929700555" sldId="258"/>
        </pc:sldMkLst>
        <pc:spChg chg="mod">
          <ac:chgData name="Lewis Thornton" userId="abfc07850d9d3cb6" providerId="LiveId" clId="{97617326-3D55-4D64-9291-C81642005C81}" dt="2023-01-12T13:22:44.205" v="5792" actId="20577"/>
          <ac:spMkLst>
            <pc:docMk/>
            <pc:sldMk cId="3929700555" sldId="258"/>
            <ac:spMk id="3" creationId="{5A1367C9-4938-3E0F-091E-A1F3FDC573F9}"/>
          </ac:spMkLst>
        </pc:spChg>
      </pc:sldChg>
      <pc:sldChg chg="addSp modSp mod setBg">
        <pc:chgData name="Lewis Thornton" userId="abfc07850d9d3cb6" providerId="LiveId" clId="{97617326-3D55-4D64-9291-C81642005C81}" dt="2023-01-12T13:42:39.482" v="5913" actId="115"/>
        <pc:sldMkLst>
          <pc:docMk/>
          <pc:sldMk cId="2761124943" sldId="259"/>
        </pc:sldMkLst>
        <pc:spChg chg="mod">
          <ac:chgData name="Lewis Thornton" userId="abfc07850d9d3cb6" providerId="LiveId" clId="{97617326-3D55-4D64-9291-C81642005C81}" dt="2023-01-07T18:21:12.364" v="637" actId="26606"/>
          <ac:spMkLst>
            <pc:docMk/>
            <pc:sldMk cId="2761124943" sldId="259"/>
            <ac:spMk id="2" creationId="{4649D3D7-C93B-4A79-F65C-B71D0B1BA4D7}"/>
          </ac:spMkLst>
        </pc:spChg>
        <pc:spChg chg="mod">
          <ac:chgData name="Lewis Thornton" userId="abfc07850d9d3cb6" providerId="LiveId" clId="{97617326-3D55-4D64-9291-C81642005C81}" dt="2023-01-12T13:42:39.482" v="5913" actId="115"/>
          <ac:spMkLst>
            <pc:docMk/>
            <pc:sldMk cId="2761124943" sldId="259"/>
            <ac:spMk id="3" creationId="{772D0DFD-2F4E-7959-FAC1-A885E610F9DB}"/>
          </ac:spMkLst>
        </pc:spChg>
        <pc:spChg chg="add">
          <ac:chgData name="Lewis Thornton" userId="abfc07850d9d3cb6" providerId="LiveId" clId="{97617326-3D55-4D64-9291-C81642005C81}" dt="2023-01-07T18:21:12.364" v="637" actId="26606"/>
          <ac:spMkLst>
            <pc:docMk/>
            <pc:sldMk cId="2761124943" sldId="259"/>
            <ac:spMk id="12" creationId="{3956D6BE-9F42-4257-AF86-F7ADD2F939C9}"/>
          </ac:spMkLst>
        </pc:spChg>
        <pc:spChg chg="add">
          <ac:chgData name="Lewis Thornton" userId="abfc07850d9d3cb6" providerId="LiveId" clId="{97617326-3D55-4D64-9291-C81642005C81}" dt="2023-01-07T18:21:12.364" v="637" actId="26606"/>
          <ac:spMkLst>
            <pc:docMk/>
            <pc:sldMk cId="2761124943" sldId="259"/>
            <ac:spMk id="14" creationId="{52837CF7-EFEC-4B29-A2F8-CE22A481B322}"/>
          </ac:spMkLst>
        </pc:spChg>
        <pc:picChg chg="add mod ord">
          <ac:chgData name="Lewis Thornton" userId="abfc07850d9d3cb6" providerId="LiveId" clId="{97617326-3D55-4D64-9291-C81642005C81}" dt="2023-01-07T18:21:12.364" v="637" actId="26606"/>
          <ac:picMkLst>
            <pc:docMk/>
            <pc:sldMk cId="2761124943" sldId="259"/>
            <ac:picMk id="5" creationId="{60026442-29DA-58E5-F025-1BA1692678E5}"/>
          </ac:picMkLst>
        </pc:picChg>
        <pc:picChg chg="add mod">
          <ac:chgData name="Lewis Thornton" userId="abfc07850d9d3cb6" providerId="LiveId" clId="{97617326-3D55-4D64-9291-C81642005C81}" dt="2023-01-07T18:21:12.364" v="637" actId="26606"/>
          <ac:picMkLst>
            <pc:docMk/>
            <pc:sldMk cId="2761124943" sldId="259"/>
            <ac:picMk id="7" creationId="{6CA1CE75-A912-30C8-275F-37F3AEB35934}"/>
          </ac:picMkLst>
        </pc:picChg>
      </pc:sldChg>
      <pc:sldChg chg="addSp delSp modSp mod modAnim">
        <pc:chgData name="Lewis Thornton" userId="abfc07850d9d3cb6" providerId="LiveId" clId="{97617326-3D55-4D64-9291-C81642005C81}" dt="2023-01-12T14:08:14.952" v="5918"/>
        <pc:sldMkLst>
          <pc:docMk/>
          <pc:sldMk cId="2979276515" sldId="260"/>
        </pc:sldMkLst>
        <pc:spChg chg="mod">
          <ac:chgData name="Lewis Thornton" userId="abfc07850d9d3cb6" providerId="LiveId" clId="{97617326-3D55-4D64-9291-C81642005C81}" dt="2023-01-09T12:41:28.714" v="3182" actId="14100"/>
          <ac:spMkLst>
            <pc:docMk/>
            <pc:sldMk cId="2979276515" sldId="260"/>
            <ac:spMk id="2" creationId="{893726E5-DB49-CA97-B93B-CEF73494C1DE}"/>
          </ac:spMkLst>
        </pc:spChg>
        <pc:spChg chg="del mod">
          <ac:chgData name="Lewis Thornton" userId="abfc07850d9d3cb6" providerId="LiveId" clId="{97617326-3D55-4D64-9291-C81642005C81}" dt="2023-01-09T12:31:34.069" v="2575" actId="478"/>
          <ac:spMkLst>
            <pc:docMk/>
            <pc:sldMk cId="2979276515" sldId="260"/>
            <ac:spMk id="3" creationId="{89E98985-DA68-550A-79C3-4742614CB8EE}"/>
          </ac:spMkLst>
        </pc:spChg>
        <pc:spChg chg="add mod">
          <ac:chgData name="Lewis Thornton" userId="abfc07850d9d3cb6" providerId="LiveId" clId="{97617326-3D55-4D64-9291-C81642005C81}" dt="2023-01-09T12:43:15.442" v="3268" actId="255"/>
          <ac:spMkLst>
            <pc:docMk/>
            <pc:sldMk cId="2979276515" sldId="260"/>
            <ac:spMk id="4" creationId="{A16FC71F-1F02-C826-24A3-0B818AF9F5B1}"/>
          </ac:spMkLst>
        </pc:spChg>
        <pc:spChg chg="add mod">
          <ac:chgData name="Lewis Thornton" userId="abfc07850d9d3cb6" providerId="LiveId" clId="{97617326-3D55-4D64-9291-C81642005C81}" dt="2023-01-09T12:41:31.165" v="3183" actId="1076"/>
          <ac:spMkLst>
            <pc:docMk/>
            <pc:sldMk cId="2979276515" sldId="260"/>
            <ac:spMk id="5" creationId="{2FE89027-36A1-016F-067A-09685FCBA82F}"/>
          </ac:spMkLst>
        </pc:spChg>
        <pc:spChg chg="add mod">
          <ac:chgData name="Lewis Thornton" userId="abfc07850d9d3cb6" providerId="LiveId" clId="{97617326-3D55-4D64-9291-C81642005C81}" dt="2023-01-10T11:43:59.364" v="4919" actId="20577"/>
          <ac:spMkLst>
            <pc:docMk/>
            <pc:sldMk cId="2979276515" sldId="260"/>
            <ac:spMk id="6" creationId="{F2CA0874-9B34-C455-4D4D-4375C9F0CEB4}"/>
          </ac:spMkLst>
        </pc:spChg>
        <pc:picChg chg="add mod">
          <ac:chgData name="Lewis Thornton" userId="abfc07850d9d3cb6" providerId="LiveId" clId="{97617326-3D55-4D64-9291-C81642005C81}" dt="2023-01-09T12:43:22.069" v="3269" actId="1076"/>
          <ac:picMkLst>
            <pc:docMk/>
            <pc:sldMk cId="2979276515" sldId="260"/>
            <ac:picMk id="7" creationId="{9BD3E86C-7E03-06EF-5539-6989A0DA1020}"/>
          </ac:picMkLst>
        </pc:picChg>
        <pc:picChg chg="add mod">
          <ac:chgData name="Lewis Thornton" userId="abfc07850d9d3cb6" providerId="LiveId" clId="{97617326-3D55-4D64-9291-C81642005C81}" dt="2023-01-09T12:41:34.281" v="3184" actId="1076"/>
          <ac:picMkLst>
            <pc:docMk/>
            <pc:sldMk cId="2979276515" sldId="260"/>
            <ac:picMk id="2050" creationId="{D174C438-D159-C1E6-46F5-0242293D939A}"/>
          </ac:picMkLst>
        </pc:picChg>
      </pc:sldChg>
      <pc:sldChg chg="addSp delSp modSp mod modAnim">
        <pc:chgData name="Lewis Thornton" userId="abfc07850d9d3cb6" providerId="LiveId" clId="{97617326-3D55-4D64-9291-C81642005C81}" dt="2023-01-10T12:55:03.122" v="5391"/>
        <pc:sldMkLst>
          <pc:docMk/>
          <pc:sldMk cId="2330431856" sldId="261"/>
        </pc:sldMkLst>
        <pc:spChg chg="mod">
          <ac:chgData name="Lewis Thornton" userId="abfc07850d9d3cb6" providerId="LiveId" clId="{97617326-3D55-4D64-9291-C81642005C81}" dt="2023-01-10T12:36:05.966" v="5293" actId="20577"/>
          <ac:spMkLst>
            <pc:docMk/>
            <pc:sldMk cId="2330431856" sldId="261"/>
            <ac:spMk id="2" creationId="{CF688055-35DF-6674-3721-F30BA7AD5A2A}"/>
          </ac:spMkLst>
        </pc:spChg>
        <pc:spChg chg="del mod">
          <ac:chgData name="Lewis Thornton" userId="abfc07850d9d3cb6" providerId="LiveId" clId="{97617326-3D55-4D64-9291-C81642005C81}" dt="2023-01-10T12:40:59.192" v="5303" actId="478"/>
          <ac:spMkLst>
            <pc:docMk/>
            <pc:sldMk cId="2330431856" sldId="261"/>
            <ac:spMk id="3" creationId="{04ED9AE9-312C-5FA4-C878-4BD5C422BFFB}"/>
          </ac:spMkLst>
        </pc:spChg>
        <pc:spChg chg="add del">
          <ac:chgData name="Lewis Thornton" userId="abfc07850d9d3cb6" providerId="LiveId" clId="{97617326-3D55-4D64-9291-C81642005C81}" dt="2023-01-10T12:00:52.057" v="5002" actId="11529"/>
          <ac:spMkLst>
            <pc:docMk/>
            <pc:sldMk cId="2330431856" sldId="261"/>
            <ac:spMk id="4" creationId="{3E071F78-F166-4DA0-FF13-2927E056FF6A}"/>
          </ac:spMkLst>
        </pc:spChg>
        <pc:spChg chg="add mod">
          <ac:chgData name="Lewis Thornton" userId="abfc07850d9d3cb6" providerId="LiveId" clId="{97617326-3D55-4D64-9291-C81642005C81}" dt="2023-01-10T12:05:05.805" v="5113" actId="1076"/>
          <ac:spMkLst>
            <pc:docMk/>
            <pc:sldMk cId="2330431856" sldId="261"/>
            <ac:spMk id="5" creationId="{4959F36E-4503-1D88-887C-E99A8D5B745B}"/>
          </ac:spMkLst>
        </pc:spChg>
        <pc:spChg chg="add mod">
          <ac:chgData name="Lewis Thornton" userId="abfc07850d9d3cb6" providerId="LiveId" clId="{97617326-3D55-4D64-9291-C81642005C81}" dt="2023-01-10T12:15:31.996" v="5191" actId="20577"/>
          <ac:spMkLst>
            <pc:docMk/>
            <pc:sldMk cId="2330431856" sldId="261"/>
            <ac:spMk id="6" creationId="{B8B7A046-B867-C912-C0A5-31DFCA02B01E}"/>
          </ac:spMkLst>
        </pc:spChg>
        <pc:spChg chg="add mod">
          <ac:chgData name="Lewis Thornton" userId="abfc07850d9d3cb6" providerId="LiveId" clId="{97617326-3D55-4D64-9291-C81642005C81}" dt="2023-01-10T12:05:03.678" v="5112" actId="1076"/>
          <ac:spMkLst>
            <pc:docMk/>
            <pc:sldMk cId="2330431856" sldId="261"/>
            <ac:spMk id="7" creationId="{055E1E6C-EB48-25FA-25A0-E57BB3E66783}"/>
          </ac:spMkLst>
        </pc:spChg>
        <pc:spChg chg="add mod">
          <ac:chgData name="Lewis Thornton" userId="abfc07850d9d3cb6" providerId="LiveId" clId="{97617326-3D55-4D64-9291-C81642005C81}" dt="2023-01-10T12:16:33.459" v="5214" actId="1076"/>
          <ac:spMkLst>
            <pc:docMk/>
            <pc:sldMk cId="2330431856" sldId="261"/>
            <ac:spMk id="8" creationId="{230D88E3-59DD-FFA8-099A-062EFA60079D}"/>
          </ac:spMkLst>
        </pc:spChg>
        <pc:spChg chg="add mod">
          <ac:chgData name="Lewis Thornton" userId="abfc07850d9d3cb6" providerId="LiveId" clId="{97617326-3D55-4D64-9291-C81642005C81}" dt="2023-01-10T12:13:46.875" v="5160" actId="1076"/>
          <ac:spMkLst>
            <pc:docMk/>
            <pc:sldMk cId="2330431856" sldId="261"/>
            <ac:spMk id="9" creationId="{C7EFF9BA-81F4-A7E8-7C14-09728DCE5FA4}"/>
          </ac:spMkLst>
        </pc:spChg>
        <pc:spChg chg="add mod">
          <ac:chgData name="Lewis Thornton" userId="abfc07850d9d3cb6" providerId="LiveId" clId="{97617326-3D55-4D64-9291-C81642005C81}" dt="2023-01-10T12:15:41.441" v="5193" actId="1076"/>
          <ac:spMkLst>
            <pc:docMk/>
            <pc:sldMk cId="2330431856" sldId="261"/>
            <ac:spMk id="10" creationId="{32B76F1D-657F-04C2-5AB6-3900BD83607E}"/>
          </ac:spMkLst>
        </pc:spChg>
        <pc:spChg chg="add mod">
          <ac:chgData name="Lewis Thornton" userId="abfc07850d9d3cb6" providerId="LiveId" clId="{97617326-3D55-4D64-9291-C81642005C81}" dt="2023-01-10T12:16:44.659" v="5218" actId="1076"/>
          <ac:spMkLst>
            <pc:docMk/>
            <pc:sldMk cId="2330431856" sldId="261"/>
            <ac:spMk id="11" creationId="{C82AD70E-BD16-A299-48B4-71B1433D702A}"/>
          </ac:spMkLst>
        </pc:spChg>
        <pc:spChg chg="add mod">
          <ac:chgData name="Lewis Thornton" userId="abfc07850d9d3cb6" providerId="LiveId" clId="{97617326-3D55-4D64-9291-C81642005C81}" dt="2023-01-10T12:17:36.821" v="5227" actId="1076"/>
          <ac:spMkLst>
            <pc:docMk/>
            <pc:sldMk cId="2330431856" sldId="261"/>
            <ac:spMk id="12" creationId="{A2546606-9EA6-9789-0BB6-3DC81A9F0838}"/>
          </ac:spMkLst>
        </pc:spChg>
        <pc:spChg chg="add mod">
          <ac:chgData name="Lewis Thornton" userId="abfc07850d9d3cb6" providerId="LiveId" clId="{97617326-3D55-4D64-9291-C81642005C81}" dt="2023-01-10T12:18:39.390" v="5239" actId="1076"/>
          <ac:spMkLst>
            <pc:docMk/>
            <pc:sldMk cId="2330431856" sldId="261"/>
            <ac:spMk id="13" creationId="{7F7AA8BB-FA55-5AA3-5E19-2346DC29875F}"/>
          </ac:spMkLst>
        </pc:spChg>
        <pc:spChg chg="add mod">
          <ac:chgData name="Lewis Thornton" userId="abfc07850d9d3cb6" providerId="LiveId" clId="{97617326-3D55-4D64-9291-C81642005C81}" dt="2023-01-10T12:40:39.955" v="5300" actId="1076"/>
          <ac:spMkLst>
            <pc:docMk/>
            <pc:sldMk cId="2330431856" sldId="261"/>
            <ac:spMk id="14" creationId="{8A53502A-52FB-B209-15F5-193F7FD4A4AB}"/>
          </ac:spMkLst>
        </pc:spChg>
        <pc:spChg chg="add mod">
          <ac:chgData name="Lewis Thornton" userId="abfc07850d9d3cb6" providerId="LiveId" clId="{97617326-3D55-4D64-9291-C81642005C81}" dt="2023-01-10T12:41:29.278" v="5308" actId="14100"/>
          <ac:spMkLst>
            <pc:docMk/>
            <pc:sldMk cId="2330431856" sldId="261"/>
            <ac:spMk id="15" creationId="{EFC4C3DF-5A0A-EDCC-9EEF-6C9A66ADA181}"/>
          </ac:spMkLst>
        </pc:spChg>
        <pc:spChg chg="add del mod">
          <ac:chgData name="Lewis Thornton" userId="abfc07850d9d3cb6" providerId="LiveId" clId="{97617326-3D55-4D64-9291-C81642005C81}" dt="2023-01-10T12:41:01.718" v="5304" actId="478"/>
          <ac:spMkLst>
            <pc:docMk/>
            <pc:sldMk cId="2330431856" sldId="261"/>
            <ac:spMk id="17" creationId="{665B751F-DB61-10B1-6DF1-022EB4A9A845}"/>
          </ac:spMkLst>
        </pc:spChg>
        <pc:spChg chg="add mod">
          <ac:chgData name="Lewis Thornton" userId="abfc07850d9d3cb6" providerId="LiveId" clId="{97617326-3D55-4D64-9291-C81642005C81}" dt="2023-01-10T12:41:42.671" v="5310" actId="207"/>
          <ac:spMkLst>
            <pc:docMk/>
            <pc:sldMk cId="2330431856" sldId="261"/>
            <ac:spMk id="18" creationId="{26C08401-A3D7-8D28-2A0B-631C8C6C9EB7}"/>
          </ac:spMkLst>
        </pc:spChg>
        <pc:spChg chg="add mod">
          <ac:chgData name="Lewis Thornton" userId="abfc07850d9d3cb6" providerId="LiveId" clId="{97617326-3D55-4D64-9291-C81642005C81}" dt="2023-01-10T12:42:11.098" v="5314"/>
          <ac:spMkLst>
            <pc:docMk/>
            <pc:sldMk cId="2330431856" sldId="261"/>
            <ac:spMk id="19" creationId="{5C60495F-C97B-3110-B5E6-D073612B9FEA}"/>
          </ac:spMkLst>
        </pc:spChg>
        <pc:spChg chg="add mod">
          <ac:chgData name="Lewis Thornton" userId="abfc07850d9d3cb6" providerId="LiveId" clId="{97617326-3D55-4D64-9291-C81642005C81}" dt="2023-01-10T12:42:34.227" v="5317" actId="207"/>
          <ac:spMkLst>
            <pc:docMk/>
            <pc:sldMk cId="2330431856" sldId="261"/>
            <ac:spMk id="20" creationId="{2AE164EF-9E12-04CD-3012-676B27E607D8}"/>
          </ac:spMkLst>
        </pc:spChg>
        <pc:spChg chg="add mod">
          <ac:chgData name="Lewis Thornton" userId="abfc07850d9d3cb6" providerId="LiveId" clId="{97617326-3D55-4D64-9291-C81642005C81}" dt="2023-01-10T12:43:09.071" v="5322" actId="1076"/>
          <ac:spMkLst>
            <pc:docMk/>
            <pc:sldMk cId="2330431856" sldId="261"/>
            <ac:spMk id="21" creationId="{D7F96E36-15C3-AEAA-C3B2-1AFCE96425B2}"/>
          </ac:spMkLst>
        </pc:spChg>
        <pc:spChg chg="add del">
          <ac:chgData name="Lewis Thornton" userId="abfc07850d9d3cb6" providerId="LiveId" clId="{97617326-3D55-4D64-9291-C81642005C81}" dt="2023-01-10T12:48:27.160" v="5352" actId="478"/>
          <ac:spMkLst>
            <pc:docMk/>
            <pc:sldMk cId="2330431856" sldId="261"/>
            <ac:spMk id="22" creationId="{A4E6916D-FAEC-FB0C-6C01-2F71FE57E565}"/>
          </ac:spMkLst>
        </pc:spChg>
        <pc:spChg chg="add mod">
          <ac:chgData name="Lewis Thornton" userId="abfc07850d9d3cb6" providerId="LiveId" clId="{97617326-3D55-4D64-9291-C81642005C81}" dt="2023-01-10T12:48:49.634" v="5359" actId="1076"/>
          <ac:spMkLst>
            <pc:docMk/>
            <pc:sldMk cId="2330431856" sldId="261"/>
            <ac:spMk id="23" creationId="{D6022BC3-8CBB-0D8D-6B9A-0F9267D170E8}"/>
          </ac:spMkLst>
        </pc:spChg>
        <pc:spChg chg="add del mod">
          <ac:chgData name="Lewis Thornton" userId="abfc07850d9d3cb6" providerId="LiveId" clId="{97617326-3D55-4D64-9291-C81642005C81}" dt="2023-01-10T12:53:40.044" v="5381" actId="1076"/>
          <ac:spMkLst>
            <pc:docMk/>
            <pc:sldMk cId="2330431856" sldId="261"/>
            <ac:spMk id="24" creationId="{654EEA59-4050-9420-D6C3-167C20A58DB2}"/>
          </ac:spMkLst>
        </pc:spChg>
        <pc:spChg chg="add mod">
          <ac:chgData name="Lewis Thornton" userId="abfc07850d9d3cb6" providerId="LiveId" clId="{97617326-3D55-4D64-9291-C81642005C81}" dt="2023-01-10T12:53:36.265" v="5380" actId="1076"/>
          <ac:spMkLst>
            <pc:docMk/>
            <pc:sldMk cId="2330431856" sldId="261"/>
            <ac:spMk id="25" creationId="{C843BC5E-3F1D-3532-625D-ACEE38EB5E31}"/>
          </ac:spMkLst>
        </pc:spChg>
      </pc:sldChg>
      <pc:sldChg chg="modSp mod modAnim">
        <pc:chgData name="Lewis Thornton" userId="abfc07850d9d3cb6" providerId="LiveId" clId="{97617326-3D55-4D64-9291-C81642005C81}" dt="2023-01-12T13:38:28.709" v="5911"/>
        <pc:sldMkLst>
          <pc:docMk/>
          <pc:sldMk cId="234972291" sldId="263"/>
        </pc:sldMkLst>
        <pc:spChg chg="mod">
          <ac:chgData name="Lewis Thornton" userId="abfc07850d9d3cb6" providerId="LiveId" clId="{97617326-3D55-4D64-9291-C81642005C81}" dt="2023-01-12T13:38:09.535" v="5908" actId="1076"/>
          <ac:spMkLst>
            <pc:docMk/>
            <pc:sldMk cId="234972291" sldId="263"/>
            <ac:spMk id="5" creationId="{6F95BAE8-8B18-521D-9C49-F003C29B9522}"/>
          </ac:spMkLst>
        </pc:spChg>
      </pc:sldChg>
      <pc:sldChg chg="addSp delSp modSp mod setBg modAnim">
        <pc:chgData name="Lewis Thornton" userId="abfc07850d9d3cb6" providerId="LiveId" clId="{97617326-3D55-4D64-9291-C81642005C81}" dt="2023-01-12T13:26:40.551" v="5894" actId="20577"/>
        <pc:sldMkLst>
          <pc:docMk/>
          <pc:sldMk cId="282085411" sldId="264"/>
        </pc:sldMkLst>
        <pc:spChg chg="mod">
          <ac:chgData name="Lewis Thornton" userId="abfc07850d9d3cb6" providerId="LiveId" clId="{97617326-3D55-4D64-9291-C81642005C81}" dt="2023-01-11T14:09:52.724" v="5747" actId="1076"/>
          <ac:spMkLst>
            <pc:docMk/>
            <pc:sldMk cId="282085411" sldId="264"/>
            <ac:spMk id="2" creationId="{FD9675CC-7BF0-BA66-AB5C-F21DB89F0B1E}"/>
          </ac:spMkLst>
        </pc:spChg>
        <pc:spChg chg="del mod">
          <ac:chgData name="Lewis Thornton" userId="abfc07850d9d3cb6" providerId="LiveId" clId="{97617326-3D55-4D64-9291-C81642005C81}" dt="2023-01-05T17:51:45.287" v="45" actId="26606"/>
          <ac:spMkLst>
            <pc:docMk/>
            <pc:sldMk cId="282085411" sldId="264"/>
            <ac:spMk id="3" creationId="{3067FCB6-D4DB-C801-C18E-7B9E28E69B26}"/>
          </ac:spMkLst>
        </pc:spChg>
        <pc:spChg chg="add mod">
          <ac:chgData name="Lewis Thornton" userId="abfc07850d9d3cb6" providerId="LiveId" clId="{97617326-3D55-4D64-9291-C81642005C81}" dt="2023-01-12T13:26:40.551" v="5894" actId="20577"/>
          <ac:spMkLst>
            <pc:docMk/>
            <pc:sldMk cId="282085411" sldId="264"/>
            <ac:spMk id="4" creationId="{96B4C904-26A1-4D2D-0A04-D1C633EDD863}"/>
          </ac:spMkLst>
        </pc:spChg>
        <pc:spChg chg="add mod">
          <ac:chgData name="Lewis Thornton" userId="abfc07850d9d3cb6" providerId="LiveId" clId="{97617326-3D55-4D64-9291-C81642005C81}" dt="2023-01-11T14:01:38.712" v="5736" actId="1076"/>
          <ac:spMkLst>
            <pc:docMk/>
            <pc:sldMk cId="282085411" sldId="264"/>
            <ac:spMk id="6" creationId="{E998B6AA-EACD-7765-033E-5B3448CCF422}"/>
          </ac:spMkLst>
        </pc:spChg>
        <pc:spChg chg="add mod">
          <ac:chgData name="Lewis Thornton" userId="abfc07850d9d3cb6" providerId="LiveId" clId="{97617326-3D55-4D64-9291-C81642005C81}" dt="2023-01-12T13:24:03.338" v="5885" actId="255"/>
          <ac:spMkLst>
            <pc:docMk/>
            <pc:sldMk cId="282085411" sldId="264"/>
            <ac:spMk id="7" creationId="{B899C805-3A71-8C04-0813-D4942C2798A7}"/>
          </ac:spMkLst>
        </pc:spChg>
        <pc:spChg chg="add mod">
          <ac:chgData name="Lewis Thornton" userId="abfc07850d9d3cb6" providerId="LiveId" clId="{97617326-3D55-4D64-9291-C81642005C81}" dt="2023-01-12T13:25:41.581" v="5892" actId="115"/>
          <ac:spMkLst>
            <pc:docMk/>
            <pc:sldMk cId="282085411" sldId="264"/>
            <ac:spMk id="8" creationId="{17D3097F-E543-1D0E-3D64-724F12830DC6}"/>
          </ac:spMkLst>
        </pc:spChg>
        <pc:spChg chg="add">
          <ac:chgData name="Lewis Thornton" userId="abfc07850d9d3cb6" providerId="LiveId" clId="{97617326-3D55-4D64-9291-C81642005C81}" dt="2023-01-05T17:51:45.287" v="45" actId="26606"/>
          <ac:spMkLst>
            <pc:docMk/>
            <pc:sldMk cId="282085411" sldId="264"/>
            <ac:spMk id="9" creationId="{619B3503-D505-49AA-97C1-B299D58DB436}"/>
          </ac:spMkLst>
        </pc:spChg>
        <pc:spChg chg="add">
          <ac:chgData name="Lewis Thornton" userId="abfc07850d9d3cb6" providerId="LiveId" clId="{97617326-3D55-4D64-9291-C81642005C81}" dt="2023-01-05T17:51:45.287" v="45" actId="26606"/>
          <ac:spMkLst>
            <pc:docMk/>
            <pc:sldMk cId="282085411" sldId="264"/>
            <ac:spMk id="11" creationId="{E39A2319-946A-4C65-9B7C-1F86E9B1B57C}"/>
          </ac:spMkLst>
        </pc:spChg>
        <pc:graphicFrameChg chg="add mod">
          <ac:chgData name="Lewis Thornton" userId="abfc07850d9d3cb6" providerId="LiveId" clId="{97617326-3D55-4D64-9291-C81642005C81}" dt="2023-01-11T14:01:31.624" v="5735" actId="20577"/>
          <ac:graphicFrameMkLst>
            <pc:docMk/>
            <pc:sldMk cId="282085411" sldId="264"/>
            <ac:graphicFrameMk id="5" creationId="{71F64DB3-C30B-DB9B-C9F0-0B184EF4D8FB}"/>
          </ac:graphicFrameMkLst>
        </pc:graphicFrameChg>
      </pc:sldChg>
      <pc:sldChg chg="addSp delSp modSp new mod">
        <pc:chgData name="Lewis Thornton" userId="abfc07850d9d3cb6" providerId="LiveId" clId="{97617326-3D55-4D64-9291-C81642005C81}" dt="2023-01-12T14:04:08.150" v="5915" actId="1076"/>
        <pc:sldMkLst>
          <pc:docMk/>
          <pc:sldMk cId="674272806" sldId="265"/>
        </pc:sldMkLst>
        <pc:spChg chg="mod">
          <ac:chgData name="Lewis Thornton" userId="abfc07850d9d3cb6" providerId="LiveId" clId="{97617326-3D55-4D64-9291-C81642005C81}" dt="2023-01-07T18:21:54.339" v="693" actId="20577"/>
          <ac:spMkLst>
            <pc:docMk/>
            <pc:sldMk cId="674272806" sldId="265"/>
            <ac:spMk id="2" creationId="{9FA243F9-85A1-AE28-F46A-78F9979B791C}"/>
          </ac:spMkLst>
        </pc:spChg>
        <pc:spChg chg="del mod">
          <ac:chgData name="Lewis Thornton" userId="abfc07850d9d3cb6" providerId="LiveId" clId="{97617326-3D55-4D64-9291-C81642005C81}" dt="2023-01-07T18:30:10.902" v="1207" actId="26606"/>
          <ac:spMkLst>
            <pc:docMk/>
            <pc:sldMk cId="674272806" sldId="265"/>
            <ac:spMk id="3" creationId="{6F67CE09-D764-D2DC-4606-C00188487196}"/>
          </ac:spMkLst>
        </pc:spChg>
        <pc:spChg chg="add del mod">
          <ac:chgData name="Lewis Thornton" userId="abfc07850d9d3cb6" providerId="LiveId" clId="{97617326-3D55-4D64-9291-C81642005C81}" dt="2023-01-07T18:33:21.647" v="1236" actId="478"/>
          <ac:spMkLst>
            <pc:docMk/>
            <pc:sldMk cId="674272806" sldId="265"/>
            <ac:spMk id="5" creationId="{E1EBA832-3C44-6FF0-84DF-556EEA387237}"/>
          </ac:spMkLst>
        </pc:spChg>
        <pc:spChg chg="add mod">
          <ac:chgData name="Lewis Thornton" userId="abfc07850d9d3cb6" providerId="LiveId" clId="{97617326-3D55-4D64-9291-C81642005C81}" dt="2023-01-07T18:35:13.277" v="1257" actId="1076"/>
          <ac:spMkLst>
            <pc:docMk/>
            <pc:sldMk cId="674272806" sldId="265"/>
            <ac:spMk id="6" creationId="{81178B07-814B-FC94-6969-D56B1E3D3022}"/>
          </ac:spMkLst>
        </pc:spChg>
        <pc:spChg chg="add del mod ord topLvl">
          <ac:chgData name="Lewis Thornton" userId="abfc07850d9d3cb6" providerId="LiveId" clId="{97617326-3D55-4D64-9291-C81642005C81}" dt="2023-01-07T18:36:53.101" v="1274" actId="166"/>
          <ac:spMkLst>
            <pc:docMk/>
            <pc:sldMk cId="674272806" sldId="265"/>
            <ac:spMk id="8" creationId="{D8BEFFF3-55E9-0E84-05EB-CCBFA461B319}"/>
          </ac:spMkLst>
        </pc:spChg>
        <pc:spChg chg="add del mod topLvl">
          <ac:chgData name="Lewis Thornton" userId="abfc07850d9d3cb6" providerId="LiveId" clId="{97617326-3D55-4D64-9291-C81642005C81}" dt="2023-01-07T18:36:43.943" v="1273" actId="338"/>
          <ac:spMkLst>
            <pc:docMk/>
            <pc:sldMk cId="674272806" sldId="265"/>
            <ac:spMk id="9" creationId="{3595DCCB-B737-5EB6-5F8A-78BBCDA91C50}"/>
          </ac:spMkLst>
        </pc:spChg>
        <pc:spChg chg="add del mod topLvl">
          <ac:chgData name="Lewis Thornton" userId="abfc07850d9d3cb6" providerId="LiveId" clId="{97617326-3D55-4D64-9291-C81642005C81}" dt="2023-01-07T18:36:43.943" v="1273" actId="338"/>
          <ac:spMkLst>
            <pc:docMk/>
            <pc:sldMk cId="674272806" sldId="265"/>
            <ac:spMk id="10" creationId="{48876285-DA77-62ED-F16F-2FCC875898AA}"/>
          </ac:spMkLst>
        </pc:spChg>
        <pc:spChg chg="add del mod topLvl">
          <ac:chgData name="Lewis Thornton" userId="abfc07850d9d3cb6" providerId="LiveId" clId="{97617326-3D55-4D64-9291-C81642005C81}" dt="2023-01-07T18:36:43.943" v="1273" actId="338"/>
          <ac:spMkLst>
            <pc:docMk/>
            <pc:sldMk cId="674272806" sldId="265"/>
            <ac:spMk id="11" creationId="{B5826B19-23CF-073B-580C-281FA117455A}"/>
          </ac:spMkLst>
        </pc:spChg>
        <pc:spChg chg="add del mod topLvl">
          <ac:chgData name="Lewis Thornton" userId="abfc07850d9d3cb6" providerId="LiveId" clId="{97617326-3D55-4D64-9291-C81642005C81}" dt="2023-01-07T18:36:43.943" v="1273" actId="338"/>
          <ac:spMkLst>
            <pc:docMk/>
            <pc:sldMk cId="674272806" sldId="265"/>
            <ac:spMk id="12" creationId="{CCA33B60-185A-83FA-C80A-38E2F0154F7A}"/>
          </ac:spMkLst>
        </pc:spChg>
        <pc:spChg chg="add del mod topLvl">
          <ac:chgData name="Lewis Thornton" userId="abfc07850d9d3cb6" providerId="LiveId" clId="{97617326-3D55-4D64-9291-C81642005C81}" dt="2023-01-07T18:36:43.943" v="1273" actId="338"/>
          <ac:spMkLst>
            <pc:docMk/>
            <pc:sldMk cId="674272806" sldId="265"/>
            <ac:spMk id="13" creationId="{A08F339B-CC05-255F-CFB8-07274C949AF4}"/>
          </ac:spMkLst>
        </pc:spChg>
        <pc:spChg chg="add del mod topLvl">
          <ac:chgData name="Lewis Thornton" userId="abfc07850d9d3cb6" providerId="LiveId" clId="{97617326-3D55-4D64-9291-C81642005C81}" dt="2023-01-07T18:36:43.943" v="1273" actId="338"/>
          <ac:spMkLst>
            <pc:docMk/>
            <pc:sldMk cId="674272806" sldId="265"/>
            <ac:spMk id="14" creationId="{A556A6EB-1580-023C-DFE8-69C03FE8C461}"/>
          </ac:spMkLst>
        </pc:spChg>
        <pc:spChg chg="add del mod topLvl">
          <ac:chgData name="Lewis Thornton" userId="abfc07850d9d3cb6" providerId="LiveId" clId="{97617326-3D55-4D64-9291-C81642005C81}" dt="2023-01-07T18:37:26.350" v="1341" actId="20577"/>
          <ac:spMkLst>
            <pc:docMk/>
            <pc:sldMk cId="674272806" sldId="265"/>
            <ac:spMk id="15" creationId="{2EE99239-4C3F-54AE-81A2-4A986E1701B7}"/>
          </ac:spMkLst>
        </pc:spChg>
        <pc:grpChg chg="del mod">
          <ac:chgData name="Lewis Thornton" userId="abfc07850d9d3cb6" providerId="LiveId" clId="{97617326-3D55-4D64-9291-C81642005C81}" dt="2023-01-07T18:36:28.643" v="1269" actId="165"/>
          <ac:grpSpMkLst>
            <pc:docMk/>
            <pc:sldMk cId="674272806" sldId="265"/>
            <ac:grpSpMk id="7" creationId="{C8779CC5-7888-0AA4-1E75-2A5021864536}"/>
          </ac:grpSpMkLst>
        </pc:grpChg>
        <pc:grpChg chg="add mod">
          <ac:chgData name="Lewis Thornton" userId="abfc07850d9d3cb6" providerId="LiveId" clId="{97617326-3D55-4D64-9291-C81642005C81}" dt="2023-01-12T14:04:08.150" v="5915" actId="1076"/>
          <ac:grpSpMkLst>
            <pc:docMk/>
            <pc:sldMk cId="674272806" sldId="265"/>
            <ac:grpSpMk id="16" creationId="{69127A15-3450-73D1-AA2D-77B1883B764E}"/>
          </ac:grpSpMkLst>
        </pc:grpChg>
        <pc:graphicFrameChg chg="add del mod">
          <ac:chgData name="Lewis Thornton" userId="abfc07850d9d3cb6" providerId="LiveId" clId="{97617326-3D55-4D64-9291-C81642005C81}" dt="2023-01-07T18:36:24.863" v="1268" actId="18245"/>
          <ac:graphicFrameMkLst>
            <pc:docMk/>
            <pc:sldMk cId="674272806" sldId="265"/>
            <ac:graphicFrameMk id="1028" creationId="{27AEAD85-FA5D-3CDB-416A-D78D4F5A582D}"/>
          </ac:graphicFrameMkLst>
        </pc:graphicFrameChg>
        <pc:picChg chg="add mod">
          <ac:chgData name="Lewis Thornton" userId="abfc07850d9d3cb6" providerId="LiveId" clId="{97617326-3D55-4D64-9291-C81642005C81}" dt="2023-01-07T18:37:43.871" v="1343" actId="1076"/>
          <ac:picMkLst>
            <pc:docMk/>
            <pc:sldMk cId="674272806" sldId="265"/>
            <ac:picMk id="17" creationId="{EFD166A1-8286-6AE4-1D49-474EAD8229BA}"/>
          </ac:picMkLst>
        </pc:picChg>
        <pc:picChg chg="add mod">
          <ac:chgData name="Lewis Thornton" userId="abfc07850d9d3cb6" providerId="LiveId" clId="{97617326-3D55-4D64-9291-C81642005C81}" dt="2023-01-07T18:31:20.819" v="1219" actId="1076"/>
          <ac:picMkLst>
            <pc:docMk/>
            <pc:sldMk cId="674272806" sldId="265"/>
            <ac:picMk id="1026" creationId="{7866F507-CA1F-FACA-157B-110CD89E5586}"/>
          </ac:picMkLst>
        </pc:picChg>
      </pc:sldChg>
      <pc:sldChg chg="addSp delSp modSp new mod modAnim">
        <pc:chgData name="Lewis Thornton" userId="abfc07850d9d3cb6" providerId="LiveId" clId="{97617326-3D55-4D64-9291-C81642005C81}" dt="2023-01-10T11:50:10.705" v="4974" actId="207"/>
        <pc:sldMkLst>
          <pc:docMk/>
          <pc:sldMk cId="1687913103" sldId="266"/>
        </pc:sldMkLst>
        <pc:spChg chg="mod">
          <ac:chgData name="Lewis Thornton" userId="abfc07850d9d3cb6" providerId="LiveId" clId="{97617326-3D55-4D64-9291-C81642005C81}" dt="2023-01-09T12:44:03.933" v="3301" actId="1076"/>
          <ac:spMkLst>
            <pc:docMk/>
            <pc:sldMk cId="1687913103" sldId="266"/>
            <ac:spMk id="2" creationId="{85678866-9FB8-3AB5-CC30-A2FDADE0B934}"/>
          </ac:spMkLst>
        </pc:spChg>
        <pc:spChg chg="del mod">
          <ac:chgData name="Lewis Thornton" userId="abfc07850d9d3cb6" providerId="LiveId" clId="{97617326-3D55-4D64-9291-C81642005C81}" dt="2023-01-10T11:36:38.130" v="4279" actId="478"/>
          <ac:spMkLst>
            <pc:docMk/>
            <pc:sldMk cId="1687913103" sldId="266"/>
            <ac:spMk id="3" creationId="{9D288EF7-2B0C-60FB-E9D0-E8F2A7222C0B}"/>
          </ac:spMkLst>
        </pc:spChg>
        <pc:spChg chg="add del mod">
          <ac:chgData name="Lewis Thornton" userId="abfc07850d9d3cb6" providerId="LiveId" clId="{97617326-3D55-4D64-9291-C81642005C81}" dt="2023-01-09T12:55:03.497" v="3307"/>
          <ac:spMkLst>
            <pc:docMk/>
            <pc:sldMk cId="1687913103" sldId="266"/>
            <ac:spMk id="4" creationId="{F57CD0CB-DE72-B3F5-989E-2F8D50E573E2}"/>
          </ac:spMkLst>
        </pc:spChg>
        <pc:spChg chg="add mod">
          <ac:chgData name="Lewis Thornton" userId="abfc07850d9d3cb6" providerId="LiveId" clId="{97617326-3D55-4D64-9291-C81642005C81}" dt="2023-01-10T11:47:31.492" v="4968" actId="14100"/>
          <ac:spMkLst>
            <pc:docMk/>
            <pc:sldMk cId="1687913103" sldId="266"/>
            <ac:spMk id="5" creationId="{BC2FB971-A6E7-9F20-C356-B20D1CC43EAD}"/>
          </ac:spMkLst>
        </pc:spChg>
        <pc:spChg chg="add mod">
          <ac:chgData name="Lewis Thornton" userId="abfc07850d9d3cb6" providerId="LiveId" clId="{97617326-3D55-4D64-9291-C81642005C81}" dt="2023-01-10T11:47:23.826" v="4965" actId="1076"/>
          <ac:spMkLst>
            <pc:docMk/>
            <pc:sldMk cId="1687913103" sldId="266"/>
            <ac:spMk id="6" creationId="{7B5FF171-9F77-C696-8329-79D761E19231}"/>
          </ac:spMkLst>
        </pc:spChg>
        <pc:spChg chg="add mod">
          <ac:chgData name="Lewis Thornton" userId="abfc07850d9d3cb6" providerId="LiveId" clId="{97617326-3D55-4D64-9291-C81642005C81}" dt="2023-01-09T13:11:34.336" v="4062" actId="1076"/>
          <ac:spMkLst>
            <pc:docMk/>
            <pc:sldMk cId="1687913103" sldId="266"/>
            <ac:spMk id="7" creationId="{0257A8FA-A820-597F-433A-6C53C483CA3A}"/>
          </ac:spMkLst>
        </pc:spChg>
        <pc:spChg chg="add mod">
          <ac:chgData name="Lewis Thornton" userId="abfc07850d9d3cb6" providerId="LiveId" clId="{97617326-3D55-4D64-9291-C81642005C81}" dt="2023-01-10T11:47:02.472" v="4943" actId="1076"/>
          <ac:spMkLst>
            <pc:docMk/>
            <pc:sldMk cId="1687913103" sldId="266"/>
            <ac:spMk id="8" creationId="{4E8D120A-36FB-FA1B-2B18-3D5FD3E192DE}"/>
          </ac:spMkLst>
        </pc:spChg>
        <pc:spChg chg="add mod">
          <ac:chgData name="Lewis Thornton" userId="abfc07850d9d3cb6" providerId="LiveId" clId="{97617326-3D55-4D64-9291-C81642005C81}" dt="2023-01-10T11:46:42.794" v="4939" actId="20577"/>
          <ac:spMkLst>
            <pc:docMk/>
            <pc:sldMk cId="1687913103" sldId="266"/>
            <ac:spMk id="9" creationId="{7B57AC42-B6CD-8F87-7154-4D3ADD24C220}"/>
          </ac:spMkLst>
        </pc:spChg>
        <pc:spChg chg="add del mod">
          <ac:chgData name="Lewis Thornton" userId="abfc07850d9d3cb6" providerId="LiveId" clId="{97617326-3D55-4D64-9291-C81642005C81}" dt="2023-01-09T13:06:49.443" v="3776" actId="478"/>
          <ac:spMkLst>
            <pc:docMk/>
            <pc:sldMk cId="1687913103" sldId="266"/>
            <ac:spMk id="10" creationId="{94816DD4-90E0-3B76-095D-E5E268C057A7}"/>
          </ac:spMkLst>
        </pc:spChg>
        <pc:spChg chg="add mod">
          <ac:chgData name="Lewis Thornton" userId="abfc07850d9d3cb6" providerId="LiveId" clId="{97617326-3D55-4D64-9291-C81642005C81}" dt="2023-01-10T11:35:47.677" v="4247" actId="1076"/>
          <ac:spMkLst>
            <pc:docMk/>
            <pc:sldMk cId="1687913103" sldId="266"/>
            <ac:spMk id="11" creationId="{B1C0FD73-2329-DD3B-7EE5-BCD4187AE4D6}"/>
          </ac:spMkLst>
        </pc:spChg>
        <pc:spChg chg="add mod">
          <ac:chgData name="Lewis Thornton" userId="abfc07850d9d3cb6" providerId="LiveId" clId="{97617326-3D55-4D64-9291-C81642005C81}" dt="2023-01-10T11:46:58.005" v="4942" actId="1076"/>
          <ac:spMkLst>
            <pc:docMk/>
            <pc:sldMk cId="1687913103" sldId="266"/>
            <ac:spMk id="12" creationId="{B7F969B8-6F97-7654-38DD-882C87040597}"/>
          </ac:spMkLst>
        </pc:spChg>
        <pc:spChg chg="add mod">
          <ac:chgData name="Lewis Thornton" userId="abfc07850d9d3cb6" providerId="LiveId" clId="{97617326-3D55-4D64-9291-C81642005C81}" dt="2023-01-10T11:35:58.807" v="4252" actId="1076"/>
          <ac:spMkLst>
            <pc:docMk/>
            <pc:sldMk cId="1687913103" sldId="266"/>
            <ac:spMk id="13" creationId="{2BAF630D-863F-B506-4404-53E711E432F1}"/>
          </ac:spMkLst>
        </pc:spChg>
        <pc:spChg chg="add mod">
          <ac:chgData name="Lewis Thornton" userId="abfc07850d9d3cb6" providerId="LiveId" clId="{97617326-3D55-4D64-9291-C81642005C81}" dt="2023-01-10T11:41:16.936" v="4520" actId="1076"/>
          <ac:spMkLst>
            <pc:docMk/>
            <pc:sldMk cId="1687913103" sldId="266"/>
            <ac:spMk id="14" creationId="{7205EBC9-8741-4550-365B-AF5F22FDF126}"/>
          </ac:spMkLst>
        </pc:spChg>
        <pc:spChg chg="add del mod">
          <ac:chgData name="Lewis Thornton" userId="abfc07850d9d3cb6" providerId="LiveId" clId="{97617326-3D55-4D64-9291-C81642005C81}" dt="2023-01-10T11:36:41.569" v="4280" actId="478"/>
          <ac:spMkLst>
            <pc:docMk/>
            <pc:sldMk cId="1687913103" sldId="266"/>
            <ac:spMk id="16" creationId="{69EFFA67-8993-CF69-8EEB-9E6EC9809389}"/>
          </ac:spMkLst>
        </pc:spChg>
        <pc:spChg chg="add mod">
          <ac:chgData name="Lewis Thornton" userId="abfc07850d9d3cb6" providerId="LiveId" clId="{97617326-3D55-4D64-9291-C81642005C81}" dt="2023-01-10T11:37:01.284" v="4303" actId="20577"/>
          <ac:spMkLst>
            <pc:docMk/>
            <pc:sldMk cId="1687913103" sldId="266"/>
            <ac:spMk id="17" creationId="{BB7DA501-853D-16EC-42C3-657352FAC7C5}"/>
          </ac:spMkLst>
        </pc:spChg>
        <pc:spChg chg="add del">
          <ac:chgData name="Lewis Thornton" userId="abfc07850d9d3cb6" providerId="LiveId" clId="{97617326-3D55-4D64-9291-C81642005C81}" dt="2023-01-10T11:39:31.194" v="4314" actId="22"/>
          <ac:spMkLst>
            <pc:docMk/>
            <pc:sldMk cId="1687913103" sldId="266"/>
            <ac:spMk id="19" creationId="{2E499519-BDCC-E383-82F8-22D34D4B520C}"/>
          </ac:spMkLst>
        </pc:spChg>
        <pc:spChg chg="add mod">
          <ac:chgData name="Lewis Thornton" userId="abfc07850d9d3cb6" providerId="LiveId" clId="{97617326-3D55-4D64-9291-C81642005C81}" dt="2023-01-10T11:41:09.543" v="4519" actId="1076"/>
          <ac:spMkLst>
            <pc:docMk/>
            <pc:sldMk cId="1687913103" sldId="266"/>
            <ac:spMk id="20" creationId="{D876074D-CFE3-D465-FC9B-8AEE519598A9}"/>
          </ac:spMkLst>
        </pc:spChg>
        <pc:spChg chg="add del">
          <ac:chgData name="Lewis Thornton" userId="abfc07850d9d3cb6" providerId="LiveId" clId="{97617326-3D55-4D64-9291-C81642005C81}" dt="2023-01-10T11:46:54.827" v="4941" actId="478"/>
          <ac:spMkLst>
            <pc:docMk/>
            <pc:sldMk cId="1687913103" sldId="266"/>
            <ac:spMk id="21" creationId="{E2EF9467-FB93-D1E9-A4D9-18F8EA6A4500}"/>
          </ac:spMkLst>
        </pc:spChg>
        <pc:spChg chg="add mod">
          <ac:chgData name="Lewis Thornton" userId="abfc07850d9d3cb6" providerId="LiveId" clId="{97617326-3D55-4D64-9291-C81642005C81}" dt="2023-01-10T11:50:10.705" v="4974" actId="207"/>
          <ac:spMkLst>
            <pc:docMk/>
            <pc:sldMk cId="1687913103" sldId="266"/>
            <ac:spMk id="22" creationId="{56430CB8-AB92-3B25-8FB1-543858E4D199}"/>
          </ac:spMkLst>
        </pc:spChg>
      </pc:sldChg>
      <pc:sldChg chg="modSp new del mod">
        <pc:chgData name="Lewis Thornton" userId="abfc07850d9d3cb6" providerId="LiveId" clId="{97617326-3D55-4D64-9291-C81642005C81}" dt="2023-01-09T12:36:25.791" v="3157" actId="2696"/>
        <pc:sldMkLst>
          <pc:docMk/>
          <pc:sldMk cId="615152404" sldId="267"/>
        </pc:sldMkLst>
        <pc:spChg chg="mod">
          <ac:chgData name="Lewis Thornton" userId="abfc07850d9d3cb6" providerId="LiveId" clId="{97617326-3D55-4D64-9291-C81642005C81}" dt="2023-01-07T19:00:44.777" v="2013" actId="20577"/>
          <ac:spMkLst>
            <pc:docMk/>
            <pc:sldMk cId="615152404" sldId="267"/>
            <ac:spMk id="2" creationId="{43395863-92EE-E1D4-5B6C-BEE031F2D725}"/>
          </ac:spMkLst>
        </pc:spChg>
      </pc:sldChg>
      <pc:sldChg chg="addSp delSp modSp new mod">
        <pc:chgData name="Lewis Thornton" userId="abfc07850d9d3cb6" providerId="LiveId" clId="{97617326-3D55-4D64-9291-C81642005C81}" dt="2023-01-12T14:32:30.627" v="5969" actId="1076"/>
        <pc:sldMkLst>
          <pc:docMk/>
          <pc:sldMk cId="3811333132" sldId="267"/>
        </pc:sldMkLst>
        <pc:spChg chg="mod">
          <ac:chgData name="Lewis Thornton" userId="abfc07850d9d3cb6" providerId="LiveId" clId="{97617326-3D55-4D64-9291-C81642005C81}" dt="2023-01-12T14:31:47.975" v="5960" actId="1076"/>
          <ac:spMkLst>
            <pc:docMk/>
            <pc:sldMk cId="3811333132" sldId="267"/>
            <ac:spMk id="2" creationId="{071D679B-893F-DA13-4FF6-A4BCCE2967DC}"/>
          </ac:spMkLst>
        </pc:spChg>
        <pc:spChg chg="del">
          <ac:chgData name="Lewis Thornton" userId="abfc07850d9d3cb6" providerId="LiveId" clId="{97617326-3D55-4D64-9291-C81642005C81}" dt="2023-01-12T14:29:43.887" v="5940" actId="931"/>
          <ac:spMkLst>
            <pc:docMk/>
            <pc:sldMk cId="3811333132" sldId="267"/>
            <ac:spMk id="3" creationId="{81968037-D84B-46F4-AF56-D1D7B4A08448}"/>
          </ac:spMkLst>
        </pc:spChg>
        <pc:picChg chg="add mod">
          <ac:chgData name="Lewis Thornton" userId="abfc07850d9d3cb6" providerId="LiveId" clId="{97617326-3D55-4D64-9291-C81642005C81}" dt="2023-01-12T14:31:37.825" v="5957" actId="1076"/>
          <ac:picMkLst>
            <pc:docMk/>
            <pc:sldMk cId="3811333132" sldId="267"/>
            <ac:picMk id="5" creationId="{89EF859E-8195-3451-43CE-E3B740DE4368}"/>
          </ac:picMkLst>
        </pc:picChg>
        <pc:picChg chg="add mod">
          <ac:chgData name="Lewis Thornton" userId="abfc07850d9d3cb6" providerId="LiveId" clId="{97617326-3D55-4D64-9291-C81642005C81}" dt="2023-01-12T14:31:44.628" v="5959" actId="1076"/>
          <ac:picMkLst>
            <pc:docMk/>
            <pc:sldMk cId="3811333132" sldId="267"/>
            <ac:picMk id="7" creationId="{1EF1C507-EB9E-537B-4E86-8F07F115963D}"/>
          </ac:picMkLst>
        </pc:picChg>
        <pc:picChg chg="add del">
          <ac:chgData name="Lewis Thornton" userId="abfc07850d9d3cb6" providerId="LiveId" clId="{97617326-3D55-4D64-9291-C81642005C81}" dt="2023-01-12T14:31:03.790" v="5952" actId="478"/>
          <ac:picMkLst>
            <pc:docMk/>
            <pc:sldMk cId="3811333132" sldId="267"/>
            <ac:picMk id="8" creationId="{B1166C66-C479-CA38-426A-3C1431548BCE}"/>
          </ac:picMkLst>
        </pc:picChg>
        <pc:picChg chg="add mod">
          <ac:chgData name="Lewis Thornton" userId="abfc07850d9d3cb6" providerId="LiveId" clId="{97617326-3D55-4D64-9291-C81642005C81}" dt="2023-01-12T14:32:26.622" v="5968" actId="1076"/>
          <ac:picMkLst>
            <pc:docMk/>
            <pc:sldMk cId="3811333132" sldId="267"/>
            <ac:picMk id="3074" creationId="{FF0851AF-EB5C-ECC6-BA72-05637D6AD2A8}"/>
          </ac:picMkLst>
        </pc:picChg>
        <pc:picChg chg="add mod">
          <ac:chgData name="Lewis Thornton" userId="abfc07850d9d3cb6" providerId="LiveId" clId="{97617326-3D55-4D64-9291-C81642005C81}" dt="2023-01-12T14:32:07.630" v="5964" actId="1076"/>
          <ac:picMkLst>
            <pc:docMk/>
            <pc:sldMk cId="3811333132" sldId="267"/>
            <ac:picMk id="3076" creationId="{6FB5C388-A5ED-B703-1C60-0D0CEB03B34C}"/>
          </ac:picMkLst>
        </pc:picChg>
        <pc:picChg chg="add mod">
          <ac:chgData name="Lewis Thornton" userId="abfc07850d9d3cb6" providerId="LiveId" clId="{97617326-3D55-4D64-9291-C81642005C81}" dt="2023-01-12T14:32:30.627" v="5969" actId="1076"/>
          <ac:picMkLst>
            <pc:docMk/>
            <pc:sldMk cId="3811333132" sldId="267"/>
            <ac:picMk id="3078" creationId="{D2FEA93B-CBB5-4F2F-506D-F5B4DC024067}"/>
          </ac:picMkLst>
        </pc:pic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0767BEF-D41B-4F0F-A82A-4F2FD69C97E5}" type="doc">
      <dgm:prSet loTypeId="urn:microsoft.com/office/officeart/2008/layout/LinedList" loCatId="list" qsTypeId="urn:microsoft.com/office/officeart/2005/8/quickstyle/simple4" qsCatId="simple" csTypeId="urn:microsoft.com/office/officeart/2005/8/colors/colorful2" csCatId="colorful" phldr="1"/>
      <dgm:spPr/>
      <dgm:t>
        <a:bodyPr/>
        <a:lstStyle/>
        <a:p>
          <a:endParaRPr lang="en-US"/>
        </a:p>
      </dgm:t>
    </dgm:pt>
    <dgm:pt modelId="{961FFBDB-0C6F-4F75-A38F-D276553FFE22}">
      <dgm:prSet/>
      <dgm:spPr/>
      <dgm:t>
        <a:bodyPr/>
        <a:lstStyle/>
        <a:p>
          <a:endParaRPr lang="en-US" dirty="0"/>
        </a:p>
      </dgm:t>
    </dgm:pt>
    <dgm:pt modelId="{CCE96926-6061-44F7-B31D-102DBC10B9D2}" type="parTrans" cxnId="{68DA76FC-AB7B-4570-BEE5-54AE9D6C8B26}">
      <dgm:prSet/>
      <dgm:spPr/>
      <dgm:t>
        <a:bodyPr/>
        <a:lstStyle/>
        <a:p>
          <a:endParaRPr lang="en-US"/>
        </a:p>
      </dgm:t>
    </dgm:pt>
    <dgm:pt modelId="{BEDD3A89-7F7F-4F8E-AD57-7E9EA9595FAC}" type="sibTrans" cxnId="{68DA76FC-AB7B-4570-BEE5-54AE9D6C8B26}">
      <dgm:prSet/>
      <dgm:spPr/>
      <dgm:t>
        <a:bodyPr/>
        <a:lstStyle/>
        <a:p>
          <a:endParaRPr lang="en-US"/>
        </a:p>
      </dgm:t>
    </dgm:pt>
    <dgm:pt modelId="{AB8F2A61-F16E-4D39-A196-729457428E21}">
      <dgm:prSet/>
      <dgm:spPr/>
      <dgm:t>
        <a:bodyPr/>
        <a:lstStyle/>
        <a:p>
          <a:endParaRPr lang="en-US" dirty="0"/>
        </a:p>
      </dgm:t>
    </dgm:pt>
    <dgm:pt modelId="{D596D53E-582E-4F72-A029-7629F2BA9058}" type="parTrans" cxnId="{ED868ADC-C7DD-4E1A-8457-E3D900AF7954}">
      <dgm:prSet/>
      <dgm:spPr/>
      <dgm:t>
        <a:bodyPr/>
        <a:lstStyle/>
        <a:p>
          <a:endParaRPr lang="en-US"/>
        </a:p>
      </dgm:t>
    </dgm:pt>
    <dgm:pt modelId="{41AC4DB6-52C3-4E95-9355-D482811D251E}" type="sibTrans" cxnId="{ED868ADC-C7DD-4E1A-8457-E3D900AF7954}">
      <dgm:prSet/>
      <dgm:spPr/>
      <dgm:t>
        <a:bodyPr/>
        <a:lstStyle/>
        <a:p>
          <a:endParaRPr lang="en-US"/>
        </a:p>
      </dgm:t>
    </dgm:pt>
    <dgm:pt modelId="{D96B9E2C-A134-46D7-85EE-1894CAB51235}">
      <dgm:prSet/>
      <dgm:spPr/>
      <dgm:t>
        <a:bodyPr/>
        <a:lstStyle/>
        <a:p>
          <a:r>
            <a:rPr lang="en-GB" dirty="0"/>
            <a:t>All of them were deemed as survivable with better water safety/ swimming knowledge by the </a:t>
          </a:r>
          <a:r>
            <a:rPr lang="en-GB" dirty="0" err="1"/>
            <a:t>welsh</a:t>
          </a:r>
          <a:r>
            <a:rPr lang="en-GB" dirty="0"/>
            <a:t> parliament  (Senedd Cymru, 2022) </a:t>
          </a:r>
          <a:endParaRPr lang="en-US" dirty="0"/>
        </a:p>
      </dgm:t>
    </dgm:pt>
    <dgm:pt modelId="{2412FF43-CCE3-44FF-AA78-4310F9FBBFFB}" type="parTrans" cxnId="{C0529B95-A59F-4835-A225-E779A5985540}">
      <dgm:prSet/>
      <dgm:spPr/>
      <dgm:t>
        <a:bodyPr/>
        <a:lstStyle/>
        <a:p>
          <a:endParaRPr lang="en-US"/>
        </a:p>
      </dgm:t>
    </dgm:pt>
    <dgm:pt modelId="{48521631-D971-4142-AE3C-4A056BA1D09D}" type="sibTrans" cxnId="{C0529B95-A59F-4835-A225-E779A5985540}">
      <dgm:prSet/>
      <dgm:spPr/>
      <dgm:t>
        <a:bodyPr/>
        <a:lstStyle/>
        <a:p>
          <a:endParaRPr lang="en-US"/>
        </a:p>
      </dgm:t>
    </dgm:pt>
    <dgm:pt modelId="{3F948E42-97D6-452F-A93A-5BE394238F09}" type="pres">
      <dgm:prSet presAssocID="{90767BEF-D41B-4F0F-A82A-4F2FD69C97E5}" presName="vert0" presStyleCnt="0">
        <dgm:presLayoutVars>
          <dgm:dir/>
          <dgm:animOne val="branch"/>
          <dgm:animLvl val="lvl"/>
        </dgm:presLayoutVars>
      </dgm:prSet>
      <dgm:spPr/>
    </dgm:pt>
    <dgm:pt modelId="{1B50313E-66B7-4C7D-BD8E-5A2D08569279}" type="pres">
      <dgm:prSet presAssocID="{961FFBDB-0C6F-4F75-A38F-D276553FFE22}" presName="thickLine" presStyleLbl="alignNode1" presStyleIdx="0" presStyleCnt="3"/>
      <dgm:spPr/>
    </dgm:pt>
    <dgm:pt modelId="{DAE757AD-AA73-454B-BADD-9E8B12FDBD7B}" type="pres">
      <dgm:prSet presAssocID="{961FFBDB-0C6F-4F75-A38F-D276553FFE22}" presName="horz1" presStyleCnt="0"/>
      <dgm:spPr/>
    </dgm:pt>
    <dgm:pt modelId="{53902CDB-B136-4500-A985-9CE36888931E}" type="pres">
      <dgm:prSet presAssocID="{961FFBDB-0C6F-4F75-A38F-D276553FFE22}" presName="tx1" presStyleLbl="revTx" presStyleIdx="0" presStyleCnt="3"/>
      <dgm:spPr/>
    </dgm:pt>
    <dgm:pt modelId="{0DB43E8B-87D1-443E-987B-F92537BEB40C}" type="pres">
      <dgm:prSet presAssocID="{961FFBDB-0C6F-4F75-A38F-D276553FFE22}" presName="vert1" presStyleCnt="0"/>
      <dgm:spPr/>
    </dgm:pt>
    <dgm:pt modelId="{F9E3F9A3-AF24-4E65-A401-05FDD6D991F1}" type="pres">
      <dgm:prSet presAssocID="{AB8F2A61-F16E-4D39-A196-729457428E21}" presName="thickLine" presStyleLbl="alignNode1" presStyleIdx="1" presStyleCnt="3"/>
      <dgm:spPr/>
    </dgm:pt>
    <dgm:pt modelId="{330D7F5D-F822-4D1D-9370-6181FF719566}" type="pres">
      <dgm:prSet presAssocID="{AB8F2A61-F16E-4D39-A196-729457428E21}" presName="horz1" presStyleCnt="0"/>
      <dgm:spPr/>
    </dgm:pt>
    <dgm:pt modelId="{381DD9D4-9F82-4F8F-BA26-875566E9B8D4}" type="pres">
      <dgm:prSet presAssocID="{AB8F2A61-F16E-4D39-A196-729457428E21}" presName="tx1" presStyleLbl="revTx" presStyleIdx="1" presStyleCnt="3"/>
      <dgm:spPr/>
    </dgm:pt>
    <dgm:pt modelId="{204D1F2E-2809-47F2-9CC6-A7B1A72619E2}" type="pres">
      <dgm:prSet presAssocID="{AB8F2A61-F16E-4D39-A196-729457428E21}" presName="vert1" presStyleCnt="0"/>
      <dgm:spPr/>
    </dgm:pt>
    <dgm:pt modelId="{483A208D-B5EA-40EF-AD82-D50E39584B26}" type="pres">
      <dgm:prSet presAssocID="{D96B9E2C-A134-46D7-85EE-1894CAB51235}" presName="thickLine" presStyleLbl="alignNode1" presStyleIdx="2" presStyleCnt="3"/>
      <dgm:spPr/>
    </dgm:pt>
    <dgm:pt modelId="{732451A2-FD10-4DEB-9F83-B7D2567E0F63}" type="pres">
      <dgm:prSet presAssocID="{D96B9E2C-A134-46D7-85EE-1894CAB51235}" presName="horz1" presStyleCnt="0"/>
      <dgm:spPr/>
    </dgm:pt>
    <dgm:pt modelId="{B9AA7090-1207-4BD9-B264-77C465C6F9AF}" type="pres">
      <dgm:prSet presAssocID="{D96B9E2C-A134-46D7-85EE-1894CAB51235}" presName="tx1" presStyleLbl="revTx" presStyleIdx="2" presStyleCnt="3"/>
      <dgm:spPr/>
    </dgm:pt>
    <dgm:pt modelId="{5C73EFAC-6F44-4A18-8FCD-97D036145D77}" type="pres">
      <dgm:prSet presAssocID="{D96B9E2C-A134-46D7-85EE-1894CAB51235}" presName="vert1" presStyleCnt="0"/>
      <dgm:spPr/>
    </dgm:pt>
  </dgm:ptLst>
  <dgm:cxnLst>
    <dgm:cxn modelId="{45D64A1F-BE86-4EFC-A8FC-13F3363228EC}" type="presOf" srcId="{90767BEF-D41B-4F0F-A82A-4F2FD69C97E5}" destId="{3F948E42-97D6-452F-A93A-5BE394238F09}" srcOrd="0" destOrd="0" presId="urn:microsoft.com/office/officeart/2008/layout/LinedList"/>
    <dgm:cxn modelId="{51306921-B962-4EB1-9C08-14C0C050EC93}" type="presOf" srcId="{AB8F2A61-F16E-4D39-A196-729457428E21}" destId="{381DD9D4-9F82-4F8F-BA26-875566E9B8D4}" srcOrd="0" destOrd="0" presId="urn:microsoft.com/office/officeart/2008/layout/LinedList"/>
    <dgm:cxn modelId="{745B9772-918F-453B-811D-0C5827614244}" type="presOf" srcId="{D96B9E2C-A134-46D7-85EE-1894CAB51235}" destId="{B9AA7090-1207-4BD9-B264-77C465C6F9AF}" srcOrd="0" destOrd="0" presId="urn:microsoft.com/office/officeart/2008/layout/LinedList"/>
    <dgm:cxn modelId="{6E5D367D-0791-4420-8146-C0826FC6798B}" type="presOf" srcId="{961FFBDB-0C6F-4F75-A38F-D276553FFE22}" destId="{53902CDB-B136-4500-A985-9CE36888931E}" srcOrd="0" destOrd="0" presId="urn:microsoft.com/office/officeart/2008/layout/LinedList"/>
    <dgm:cxn modelId="{C0529B95-A59F-4835-A225-E779A5985540}" srcId="{90767BEF-D41B-4F0F-A82A-4F2FD69C97E5}" destId="{D96B9E2C-A134-46D7-85EE-1894CAB51235}" srcOrd="2" destOrd="0" parTransId="{2412FF43-CCE3-44FF-AA78-4310F9FBBFFB}" sibTransId="{48521631-D971-4142-AE3C-4A056BA1D09D}"/>
    <dgm:cxn modelId="{ED868ADC-C7DD-4E1A-8457-E3D900AF7954}" srcId="{90767BEF-D41B-4F0F-A82A-4F2FD69C97E5}" destId="{AB8F2A61-F16E-4D39-A196-729457428E21}" srcOrd="1" destOrd="0" parTransId="{D596D53E-582E-4F72-A029-7629F2BA9058}" sibTransId="{41AC4DB6-52C3-4E95-9355-D482811D251E}"/>
    <dgm:cxn modelId="{68DA76FC-AB7B-4570-BEE5-54AE9D6C8B26}" srcId="{90767BEF-D41B-4F0F-A82A-4F2FD69C97E5}" destId="{961FFBDB-0C6F-4F75-A38F-D276553FFE22}" srcOrd="0" destOrd="0" parTransId="{CCE96926-6061-44F7-B31D-102DBC10B9D2}" sibTransId="{BEDD3A89-7F7F-4F8E-AD57-7E9EA9595FAC}"/>
    <dgm:cxn modelId="{F620AD92-B831-4F33-8ADF-EAF196C31E59}" type="presParOf" srcId="{3F948E42-97D6-452F-A93A-5BE394238F09}" destId="{1B50313E-66B7-4C7D-BD8E-5A2D08569279}" srcOrd="0" destOrd="0" presId="urn:microsoft.com/office/officeart/2008/layout/LinedList"/>
    <dgm:cxn modelId="{5F7F567C-9A3E-4BC2-A2A2-9AD6C6BC4FD0}" type="presParOf" srcId="{3F948E42-97D6-452F-A93A-5BE394238F09}" destId="{DAE757AD-AA73-454B-BADD-9E8B12FDBD7B}" srcOrd="1" destOrd="0" presId="urn:microsoft.com/office/officeart/2008/layout/LinedList"/>
    <dgm:cxn modelId="{1EE72513-11E1-43FC-BBC5-26BB494B2B87}" type="presParOf" srcId="{DAE757AD-AA73-454B-BADD-9E8B12FDBD7B}" destId="{53902CDB-B136-4500-A985-9CE36888931E}" srcOrd="0" destOrd="0" presId="urn:microsoft.com/office/officeart/2008/layout/LinedList"/>
    <dgm:cxn modelId="{05ACA076-E3DC-4A24-AEEA-DD630454C563}" type="presParOf" srcId="{DAE757AD-AA73-454B-BADD-9E8B12FDBD7B}" destId="{0DB43E8B-87D1-443E-987B-F92537BEB40C}" srcOrd="1" destOrd="0" presId="urn:microsoft.com/office/officeart/2008/layout/LinedList"/>
    <dgm:cxn modelId="{74239063-71F4-4430-BA5A-857201AF6F3A}" type="presParOf" srcId="{3F948E42-97D6-452F-A93A-5BE394238F09}" destId="{F9E3F9A3-AF24-4E65-A401-05FDD6D991F1}" srcOrd="2" destOrd="0" presId="urn:microsoft.com/office/officeart/2008/layout/LinedList"/>
    <dgm:cxn modelId="{71F12278-A97C-46CA-A3D2-7F6AF13DB42E}" type="presParOf" srcId="{3F948E42-97D6-452F-A93A-5BE394238F09}" destId="{330D7F5D-F822-4D1D-9370-6181FF719566}" srcOrd="3" destOrd="0" presId="urn:microsoft.com/office/officeart/2008/layout/LinedList"/>
    <dgm:cxn modelId="{63D2006C-F3ED-4244-BB5B-B2520137D0C2}" type="presParOf" srcId="{330D7F5D-F822-4D1D-9370-6181FF719566}" destId="{381DD9D4-9F82-4F8F-BA26-875566E9B8D4}" srcOrd="0" destOrd="0" presId="urn:microsoft.com/office/officeart/2008/layout/LinedList"/>
    <dgm:cxn modelId="{06CC79D0-D3F9-4035-9322-1B1D4756BC2E}" type="presParOf" srcId="{330D7F5D-F822-4D1D-9370-6181FF719566}" destId="{204D1F2E-2809-47F2-9CC6-A7B1A72619E2}" srcOrd="1" destOrd="0" presId="urn:microsoft.com/office/officeart/2008/layout/LinedList"/>
    <dgm:cxn modelId="{436F7973-073B-406A-A578-C5F87A27B7FC}" type="presParOf" srcId="{3F948E42-97D6-452F-A93A-5BE394238F09}" destId="{483A208D-B5EA-40EF-AD82-D50E39584B26}" srcOrd="4" destOrd="0" presId="urn:microsoft.com/office/officeart/2008/layout/LinedList"/>
    <dgm:cxn modelId="{C03C598A-4AC8-49E4-97DD-421E3AEF56CF}" type="presParOf" srcId="{3F948E42-97D6-452F-A93A-5BE394238F09}" destId="{732451A2-FD10-4DEB-9F83-B7D2567E0F63}" srcOrd="5" destOrd="0" presId="urn:microsoft.com/office/officeart/2008/layout/LinedList"/>
    <dgm:cxn modelId="{372A83C3-92F9-474A-B1BD-DA2118D07477}" type="presParOf" srcId="{732451A2-FD10-4DEB-9F83-B7D2567E0F63}" destId="{B9AA7090-1207-4BD9-B264-77C465C6F9AF}" srcOrd="0" destOrd="0" presId="urn:microsoft.com/office/officeart/2008/layout/LinedList"/>
    <dgm:cxn modelId="{F3F28789-E3B1-40B7-A098-B9D19BA43CDB}" type="presParOf" srcId="{732451A2-FD10-4DEB-9F83-B7D2567E0F63}" destId="{5C73EFAC-6F44-4A18-8FCD-97D036145D77}"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B50313E-66B7-4C7D-BD8E-5A2D08569279}">
      <dsp:nvSpPr>
        <dsp:cNvPr id="0" name=""/>
        <dsp:cNvSpPr/>
      </dsp:nvSpPr>
      <dsp:spPr>
        <a:xfrm>
          <a:off x="0" y="2817"/>
          <a:ext cx="6912245" cy="0"/>
        </a:xfrm>
        <a:prstGeom prst="line">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w="6350" cap="flat" cmpd="sng" algn="ctr">
          <a:solidFill>
            <a:schemeClr val="accent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53902CDB-B136-4500-A985-9CE36888931E}">
      <dsp:nvSpPr>
        <dsp:cNvPr id="0" name=""/>
        <dsp:cNvSpPr/>
      </dsp:nvSpPr>
      <dsp:spPr>
        <a:xfrm>
          <a:off x="0" y="2817"/>
          <a:ext cx="6912245" cy="19214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t" anchorCtr="0">
          <a:noAutofit/>
        </a:bodyPr>
        <a:lstStyle/>
        <a:p>
          <a:pPr marL="0" lvl="0" indent="0" algn="l" defTabSz="1333500">
            <a:lnSpc>
              <a:spcPct val="90000"/>
            </a:lnSpc>
            <a:spcBef>
              <a:spcPct val="0"/>
            </a:spcBef>
            <a:spcAft>
              <a:spcPct val="35000"/>
            </a:spcAft>
            <a:buNone/>
          </a:pPr>
          <a:endParaRPr lang="en-US" sz="3000" kern="1200" dirty="0"/>
        </a:p>
      </dsp:txBody>
      <dsp:txXfrm>
        <a:off x="0" y="2817"/>
        <a:ext cx="6912245" cy="1921473"/>
      </dsp:txXfrm>
    </dsp:sp>
    <dsp:sp modelId="{F9E3F9A3-AF24-4E65-A401-05FDD6D991F1}">
      <dsp:nvSpPr>
        <dsp:cNvPr id="0" name=""/>
        <dsp:cNvSpPr/>
      </dsp:nvSpPr>
      <dsp:spPr>
        <a:xfrm>
          <a:off x="0" y="1924291"/>
          <a:ext cx="6912245" cy="0"/>
        </a:xfrm>
        <a:prstGeom prst="line">
          <a:avLst/>
        </a:prstGeom>
        <a:gradFill rotWithShape="0">
          <a:gsLst>
            <a:gs pos="0">
              <a:schemeClr val="accent2">
                <a:hueOff val="-2556499"/>
                <a:satOff val="-3410"/>
                <a:lumOff val="-10196"/>
                <a:alphaOff val="0"/>
                <a:satMod val="103000"/>
                <a:lumMod val="102000"/>
                <a:tint val="94000"/>
              </a:schemeClr>
            </a:gs>
            <a:gs pos="50000">
              <a:schemeClr val="accent2">
                <a:hueOff val="-2556499"/>
                <a:satOff val="-3410"/>
                <a:lumOff val="-10196"/>
                <a:alphaOff val="0"/>
                <a:satMod val="110000"/>
                <a:lumMod val="100000"/>
                <a:shade val="100000"/>
              </a:schemeClr>
            </a:gs>
            <a:gs pos="100000">
              <a:schemeClr val="accent2">
                <a:hueOff val="-2556499"/>
                <a:satOff val="-3410"/>
                <a:lumOff val="-10196"/>
                <a:alphaOff val="0"/>
                <a:lumMod val="99000"/>
                <a:satMod val="120000"/>
                <a:shade val="78000"/>
              </a:schemeClr>
            </a:gs>
          </a:gsLst>
          <a:lin ang="5400000" scaled="0"/>
        </a:gradFill>
        <a:ln w="6350" cap="flat" cmpd="sng" algn="ctr">
          <a:solidFill>
            <a:schemeClr val="accent2">
              <a:hueOff val="-2556499"/>
              <a:satOff val="-3410"/>
              <a:lumOff val="-10196"/>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381DD9D4-9F82-4F8F-BA26-875566E9B8D4}">
      <dsp:nvSpPr>
        <dsp:cNvPr id="0" name=""/>
        <dsp:cNvSpPr/>
      </dsp:nvSpPr>
      <dsp:spPr>
        <a:xfrm>
          <a:off x="0" y="1924291"/>
          <a:ext cx="6912245" cy="19214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t" anchorCtr="0">
          <a:noAutofit/>
        </a:bodyPr>
        <a:lstStyle/>
        <a:p>
          <a:pPr marL="0" lvl="0" indent="0" algn="l" defTabSz="1333500">
            <a:lnSpc>
              <a:spcPct val="90000"/>
            </a:lnSpc>
            <a:spcBef>
              <a:spcPct val="0"/>
            </a:spcBef>
            <a:spcAft>
              <a:spcPct val="35000"/>
            </a:spcAft>
            <a:buNone/>
          </a:pPr>
          <a:endParaRPr lang="en-US" sz="3000" kern="1200" dirty="0"/>
        </a:p>
      </dsp:txBody>
      <dsp:txXfrm>
        <a:off x="0" y="1924291"/>
        <a:ext cx="6912245" cy="1921473"/>
      </dsp:txXfrm>
    </dsp:sp>
    <dsp:sp modelId="{483A208D-B5EA-40EF-AD82-D50E39584B26}">
      <dsp:nvSpPr>
        <dsp:cNvPr id="0" name=""/>
        <dsp:cNvSpPr/>
      </dsp:nvSpPr>
      <dsp:spPr>
        <a:xfrm>
          <a:off x="0" y="3845764"/>
          <a:ext cx="6912245" cy="0"/>
        </a:xfrm>
        <a:prstGeom prst="line">
          <a:avLst/>
        </a:prstGeom>
        <a:gradFill rotWithShape="0">
          <a:gsLst>
            <a:gs pos="0">
              <a:schemeClr val="accent2">
                <a:hueOff val="-5112997"/>
                <a:satOff val="-6820"/>
                <a:lumOff val="-20392"/>
                <a:alphaOff val="0"/>
                <a:satMod val="103000"/>
                <a:lumMod val="102000"/>
                <a:tint val="94000"/>
              </a:schemeClr>
            </a:gs>
            <a:gs pos="50000">
              <a:schemeClr val="accent2">
                <a:hueOff val="-5112997"/>
                <a:satOff val="-6820"/>
                <a:lumOff val="-20392"/>
                <a:alphaOff val="0"/>
                <a:satMod val="110000"/>
                <a:lumMod val="100000"/>
                <a:shade val="100000"/>
              </a:schemeClr>
            </a:gs>
            <a:gs pos="100000">
              <a:schemeClr val="accent2">
                <a:hueOff val="-5112997"/>
                <a:satOff val="-6820"/>
                <a:lumOff val="-20392"/>
                <a:alphaOff val="0"/>
                <a:lumMod val="99000"/>
                <a:satMod val="120000"/>
                <a:shade val="78000"/>
              </a:schemeClr>
            </a:gs>
          </a:gsLst>
          <a:lin ang="5400000" scaled="0"/>
        </a:gradFill>
        <a:ln w="6350" cap="flat" cmpd="sng" algn="ctr">
          <a:solidFill>
            <a:schemeClr val="accent2">
              <a:hueOff val="-5112997"/>
              <a:satOff val="-6820"/>
              <a:lumOff val="-20392"/>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B9AA7090-1207-4BD9-B264-77C465C6F9AF}">
      <dsp:nvSpPr>
        <dsp:cNvPr id="0" name=""/>
        <dsp:cNvSpPr/>
      </dsp:nvSpPr>
      <dsp:spPr>
        <a:xfrm>
          <a:off x="0" y="3845764"/>
          <a:ext cx="6912245" cy="19214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t" anchorCtr="0">
          <a:noAutofit/>
        </a:bodyPr>
        <a:lstStyle/>
        <a:p>
          <a:pPr marL="0" lvl="0" indent="0" algn="l" defTabSz="1333500">
            <a:lnSpc>
              <a:spcPct val="90000"/>
            </a:lnSpc>
            <a:spcBef>
              <a:spcPct val="0"/>
            </a:spcBef>
            <a:spcAft>
              <a:spcPct val="35000"/>
            </a:spcAft>
            <a:buNone/>
          </a:pPr>
          <a:r>
            <a:rPr lang="en-GB" sz="3000" kern="1200" dirty="0"/>
            <a:t>All of them were deemed as survivable with better water safety/ swimming knowledge by the </a:t>
          </a:r>
          <a:r>
            <a:rPr lang="en-GB" sz="3000" kern="1200" dirty="0" err="1"/>
            <a:t>welsh</a:t>
          </a:r>
          <a:r>
            <a:rPr lang="en-GB" sz="3000" kern="1200" dirty="0"/>
            <a:t> parliament  (Senedd Cymru, 2022) </a:t>
          </a:r>
          <a:endParaRPr lang="en-US" sz="3000" kern="1200" dirty="0"/>
        </a:p>
      </dsp:txBody>
      <dsp:txXfrm>
        <a:off x="0" y="3845764"/>
        <a:ext cx="6912245" cy="1921473"/>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B66E302-901B-4EC5-8063-F4475DEAA8C8}" type="datetimeFigureOut">
              <a:rPr lang="en-US" smtClean="0"/>
              <a:t>1/5/2023</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F6B3765-1535-41FB-A927-AAD2D1E85382}" type="slidenum">
              <a:rPr lang="en-US" smtClean="0"/>
              <a:t>‹#›</a:t>
            </a:fld>
            <a:endParaRPr lang="en-US" dirty="0"/>
          </a:p>
        </p:txBody>
      </p:sp>
    </p:spTree>
    <p:extLst>
      <p:ext uri="{BB962C8B-B14F-4D97-AF65-F5344CB8AC3E}">
        <p14:creationId xmlns:p14="http://schemas.microsoft.com/office/powerpoint/2010/main" val="31701522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209800" y="4464028"/>
            <a:ext cx="9144000" cy="1641490"/>
          </a:xfrm>
        </p:spPr>
        <p:txBody>
          <a:bodyPr wrap="none" anchor="t">
            <a:normAutofit/>
          </a:bodyPr>
          <a:lstStyle>
            <a:lvl1pPr algn="r">
              <a:defRPr sz="9600" b="0" spc="-300">
                <a:gradFill flip="none" rotWithShape="1">
                  <a:gsLst>
                    <a:gs pos="32000">
                      <a:schemeClr val="tx1">
                        <a:lumMod val="89000"/>
                      </a:schemeClr>
                    </a:gs>
                    <a:gs pos="0">
                      <a:schemeClr val="bg1">
                        <a:lumMod val="41000"/>
                        <a:lumOff val="59000"/>
                      </a:schemeClr>
                    </a:gs>
                    <a:gs pos="100000">
                      <a:schemeClr val="tx2">
                        <a:lumMod val="0"/>
                        <a:lumOff val="100000"/>
                      </a:schemeClr>
                    </a:gs>
                  </a:gsLst>
                  <a:lin ang="8100000" scaled="1"/>
                  <a:tileRect/>
                </a:gradFill>
                <a:effectLst>
                  <a:outerShdw blurRad="469900" dist="342900" dir="5400000" sy="-20000" rotWithShape="0">
                    <a:prstClr val="black">
                      <a:alpha val="66000"/>
                    </a:prstClr>
                  </a:outerShdw>
                </a:effectLst>
                <a:latin typeface="+mj-lt"/>
              </a:defRPr>
            </a:lvl1pPr>
          </a:lstStyle>
          <a:p>
            <a:r>
              <a:rPr lang="en-US"/>
              <a:t>Click to edit Master title style</a:t>
            </a:r>
          </a:p>
        </p:txBody>
      </p:sp>
      <p:sp>
        <p:nvSpPr>
          <p:cNvPr id="3" name="Subtitle 2"/>
          <p:cNvSpPr>
            <a:spLocks noGrp="1"/>
          </p:cNvSpPr>
          <p:nvPr>
            <p:ph type="subTitle" idx="1"/>
          </p:nvPr>
        </p:nvSpPr>
        <p:spPr>
          <a:xfrm>
            <a:off x="2209799" y="3694375"/>
            <a:ext cx="9144000" cy="754025"/>
          </a:xfrm>
        </p:spPr>
        <p:txBody>
          <a:bodyPr anchor="b">
            <a:normAutofit/>
          </a:bodyPr>
          <a:lstStyle>
            <a:lvl1pPr marL="0" indent="0" algn="r">
              <a:buNone/>
              <a:defRPr sz="3200" b="0">
                <a:gradFill flip="none" rotWithShape="1">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tileRect/>
                </a:gra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7" name="Date Placeholder 6"/>
          <p:cNvSpPr>
            <a:spLocks noGrp="1"/>
          </p:cNvSpPr>
          <p:nvPr>
            <p:ph type="dt" sz="half" idx="10"/>
          </p:nvPr>
        </p:nvSpPr>
        <p:spPr/>
        <p:txBody>
          <a:bodyPr/>
          <a:lstStyle/>
          <a:p>
            <a:fld id="{1CAFE9EF-BFD3-43EA-A868-783EE64D3026}" type="datetime1">
              <a:rPr lang="en-US" smtClean="0"/>
              <a:t>1/5/2023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8"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D466FB9-D28B-49B1-96AA-2DC4A0B82672}" type="datetime1">
              <a:rPr lang="en-US" smtClean="0"/>
              <a:t>1/5/2023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Title 1"/>
          <p:cNvSpPr>
            <a:spLocks noGrp="1"/>
          </p:cNvSpPr>
          <p:nvPr>
            <p:ph type="ctrTitle"/>
          </p:nvPr>
        </p:nvSpPr>
        <p:spPr>
          <a:xfrm>
            <a:off x="854532" y="4464028"/>
            <a:ext cx="9144000" cy="1641490"/>
          </a:xfrm>
        </p:spPr>
        <p:txBody>
          <a:bodyPr wrap="none" anchor="t">
            <a:normAutofit/>
          </a:bodyPr>
          <a:lstStyle>
            <a:lvl1pPr algn="l">
              <a:defRPr sz="9600" b="0" spc="-300">
                <a:gradFill flip="none" rotWithShape="1">
                  <a:gsLst>
                    <a:gs pos="32000">
                      <a:schemeClr val="tx1">
                        <a:lumMod val="89000"/>
                      </a:schemeClr>
                    </a:gs>
                    <a:gs pos="0">
                      <a:schemeClr val="bg1">
                        <a:lumMod val="47000"/>
                        <a:lumOff val="53000"/>
                      </a:schemeClr>
                    </a:gs>
                    <a:gs pos="100000">
                      <a:schemeClr val="tx2">
                        <a:lumMod val="0"/>
                        <a:lumOff val="100000"/>
                      </a:schemeClr>
                    </a:gs>
                  </a:gsLst>
                  <a:lin ang="8100000" scaled="1"/>
                  <a:tileRect/>
                </a:gradFill>
                <a:effectLst>
                  <a:outerShdw blurRad="469900" dist="342900" dir="5400000" sy="-20000" rotWithShape="0">
                    <a:prstClr val="black">
                      <a:alpha val="66000"/>
                    </a:prstClr>
                  </a:outerShdw>
                </a:effectLst>
                <a:latin typeface="+mj-lt"/>
              </a:defRPr>
            </a:lvl1pPr>
          </a:lstStyle>
          <a:p>
            <a:r>
              <a:rPr lang="en-US"/>
              <a:t>Click to edit Master title style</a:t>
            </a:r>
          </a:p>
        </p:txBody>
      </p:sp>
      <p:sp>
        <p:nvSpPr>
          <p:cNvPr id="8" name="Subtitle 2"/>
          <p:cNvSpPr>
            <a:spLocks noGrp="1"/>
          </p:cNvSpPr>
          <p:nvPr>
            <p:ph type="subTitle" idx="1"/>
          </p:nvPr>
        </p:nvSpPr>
        <p:spPr>
          <a:xfrm>
            <a:off x="854532" y="3693674"/>
            <a:ext cx="9144000" cy="754025"/>
          </a:xfrm>
        </p:spPr>
        <p:txBody>
          <a:bodyPr anchor="b">
            <a:normAutofit/>
          </a:bodyPr>
          <a:lstStyle>
            <a:lvl1pPr marL="0" indent="0" algn="l">
              <a:buNone/>
              <a:defRPr sz="3200" b="0">
                <a:gradFill flip="none" rotWithShape="1">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tileRect/>
                </a:gra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36763742-95DB-4727-9E2D-E67133874C57}" type="datetime1">
              <a:rPr lang="en-US" smtClean="0"/>
              <a:t>1/5/2023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120000" y="1825625"/>
            <a:ext cx="5025216"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319840" y="1825625"/>
            <a:ext cx="503396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C8F4C757-AC18-4BD4-B58D-C09C7F56266E}" type="datetime1">
              <a:rPr lang="en-US" smtClean="0"/>
              <a:t>1/5/2023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1120000" y="1681163"/>
            <a:ext cx="5025216" cy="823912"/>
          </a:xfrm>
        </p:spPr>
        <p:txBody>
          <a:bodyPr anchor="b"/>
          <a:lstStyle>
            <a:lvl1pPr marL="0" indent="0">
              <a:buNone/>
              <a:defRPr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20000" y="2505075"/>
            <a:ext cx="5025216"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319840" y="1681163"/>
            <a:ext cx="5035548" cy="823912"/>
          </a:xfrm>
        </p:spPr>
        <p:txBody>
          <a:bodyPr vert="horz" lIns="91440" tIns="45720" rIns="91440" bIns="45720" rtlCol="0" anchor="b">
            <a:normAutofit/>
          </a:bodyPr>
          <a:lstStyle>
            <a:lvl1pPr>
              <a:buNone/>
              <a:defRPr lang="en-US"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Click to edit Master text styles</a:t>
            </a:r>
          </a:p>
        </p:txBody>
      </p:sp>
      <p:sp>
        <p:nvSpPr>
          <p:cNvPr id="6" name="Content Placeholder 5"/>
          <p:cNvSpPr>
            <a:spLocks noGrp="1"/>
          </p:cNvSpPr>
          <p:nvPr>
            <p:ph sz="quarter" idx="4"/>
          </p:nvPr>
        </p:nvSpPr>
        <p:spPr>
          <a:xfrm>
            <a:off x="6319840" y="2505075"/>
            <a:ext cx="503554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95A06CBA-D419-41FA-8B3E-D17E24A5F335}" type="datetime1">
              <a:rPr lang="en-US" smtClean="0"/>
              <a:t>1/5/2023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9624B8EF-695A-4D91-86E6-BD3ABF986DC6}" type="datetime1">
              <a:rPr lang="en-US" smtClean="0"/>
              <a:t>1/5/2023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E49A1DA-1075-4AB6-9AFC-9045E23C9F15}" type="datetime1">
              <a:rPr lang="en-US" smtClean="0"/>
              <a:t>1/5/2023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120000" y="2057400"/>
            <a:ext cx="3652025" cy="3811588"/>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0423360-0F07-4AD4-AAF8-61579BDE5A02}" type="datetime1">
              <a:rPr lang="en-US" smtClean="0"/>
              <a:t>1/5/2023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20000" y="2057400"/>
            <a:ext cx="3652025" cy="3811588"/>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135D3E4-AEF6-4C0D-955F-4975ADE12833}" type="datetime1">
              <a:rPr lang="en-US" smtClean="0"/>
              <a:t>1/5/2023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367160"/>
            <a:ext cx="10515600" cy="819355"/>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839788" y="987425"/>
            <a:ext cx="10515600" cy="337973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5186516"/>
            <a:ext cx="10514012" cy="682472"/>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F715DF4-6503-424C-B89D-B31483AF0BFD}" type="datetime1">
              <a:rPr lang="en-US" smtClean="0"/>
              <a:t>1/5/2023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3534344"/>
          </a:xfrm>
        </p:spPr>
        <p:txBody>
          <a:bodyPr anchor="ctr"/>
          <a:lstStyle>
            <a:lvl1pPr>
              <a:defRPr sz="3200"/>
            </a:lvl1pPr>
          </a:lstStyle>
          <a:p>
            <a:r>
              <a:rPr lang="en-US"/>
              <a:t>Click to edit Master title style</a:t>
            </a:r>
          </a:p>
        </p:txBody>
      </p:sp>
      <p:sp>
        <p:nvSpPr>
          <p:cNvPr id="4" name="Text Placeholder 3"/>
          <p:cNvSpPr>
            <a:spLocks noGrp="1"/>
          </p:cNvSpPr>
          <p:nvPr>
            <p:ph type="body" sz="half" idx="2"/>
          </p:nvPr>
        </p:nvSpPr>
        <p:spPr>
          <a:xfrm>
            <a:off x="839788" y="4489399"/>
            <a:ext cx="10514012" cy="1501826"/>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9BEE408-CEE3-4069-B613-CB32C19D6587}" type="datetime1">
              <a:rPr lang="en-US" smtClean="0"/>
              <a:t>1/5/2023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365125"/>
            <a:ext cx="9302752" cy="2992904"/>
          </a:xfrm>
        </p:spPr>
        <p:txBody>
          <a:bodyPr anchor="ctr"/>
          <a:lstStyle>
            <a:lvl1pPr>
              <a:defRPr sz="4400"/>
            </a:lvl1pPr>
          </a:lstStyle>
          <a:p>
            <a:r>
              <a:rPr lang="en-US"/>
              <a:t>Click to edit Master title style</a:t>
            </a:r>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838200" y="4501729"/>
            <a:ext cx="10512424" cy="1489496"/>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94680C5-3949-48B3-AAD0-C6AC4D6634A8}" type="datetime1">
              <a:rPr lang="en-US" smtClean="0"/>
              <a:t>1/5/2023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
        <p:nvSpPr>
          <p:cNvPr id="9" name="TextBox 8"/>
          <p:cNvSpPr txBox="1"/>
          <p:nvPr/>
        </p:nvSpPr>
        <p:spPr>
          <a:xfrm>
            <a:off x="1111044" y="7868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437812"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839788" y="2326967"/>
            <a:ext cx="10515600" cy="2511835"/>
          </a:xfrm>
        </p:spPr>
        <p:txBody>
          <a:bodyPr anchor="b">
            <a:normAutofit/>
          </a:bodyPr>
          <a:lstStyle>
            <a:lvl1pPr>
              <a:defRPr sz="5400"/>
            </a:lvl1pPr>
          </a:lstStyle>
          <a:p>
            <a:r>
              <a:rPr lang="en-US"/>
              <a:t>Click to edit Master title style</a:t>
            </a:r>
          </a:p>
        </p:txBody>
      </p:sp>
      <p:sp>
        <p:nvSpPr>
          <p:cNvPr id="4" name="Text Placeholder 3"/>
          <p:cNvSpPr>
            <a:spLocks noGrp="1"/>
          </p:cNvSpPr>
          <p:nvPr>
            <p:ph type="body" sz="half" idx="2"/>
          </p:nvPr>
        </p:nvSpPr>
        <p:spPr>
          <a:xfrm>
            <a:off x="839788" y="4850581"/>
            <a:ext cx="10514012" cy="1140644"/>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5451F9A-4BC0-4BDC-9C0A-439930D3F628}" type="datetime1">
              <a:rPr lang="en-US" smtClean="0"/>
              <a:t>1/5/2023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838200" y="365125"/>
            <a:ext cx="10515600" cy="1325563"/>
          </a:xfrm>
        </p:spPr>
        <p:txBody>
          <a:bodyPr/>
          <a:lstStyle/>
          <a:p>
            <a:r>
              <a:rPr lang="en-US"/>
              <a:t>Click to edit Master title style</a:t>
            </a:r>
          </a:p>
        </p:txBody>
      </p:sp>
      <p:sp>
        <p:nvSpPr>
          <p:cNvPr id="7" name="Text Placeholder 2"/>
          <p:cNvSpPr>
            <a:spLocks noGrp="1"/>
          </p:cNvSpPr>
          <p:nvPr>
            <p:ph type="body" idx="1"/>
          </p:nvPr>
        </p:nvSpPr>
        <p:spPr>
          <a:xfrm>
            <a:off x="1337282" y="1885950"/>
            <a:ext cx="2946866" cy="576262"/>
          </a:xfrm>
        </p:spPr>
        <p:txBody>
          <a:bodyPr anchor="b">
            <a:noAutofit/>
          </a:bodyPr>
          <a:lstStyle>
            <a:lvl1pPr marL="0" indent="0">
              <a:buNone/>
              <a:defRPr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1356798" y="257175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587994" y="1885950"/>
            <a:ext cx="2936241" cy="576262"/>
          </a:xfrm>
        </p:spPr>
        <p:txBody>
          <a:bodyPr vert="horz" lIns="91440" tIns="45720" rIns="91440" bIns="45720" rtlCol="0" anchor="b">
            <a:noAutofit/>
          </a:bodyPr>
          <a:lstStyle>
            <a:lvl1pPr>
              <a:buNone/>
              <a:defRPr lang="en-US"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Click to edit Master text styles</a:t>
            </a:r>
          </a:p>
        </p:txBody>
      </p:sp>
      <p:sp>
        <p:nvSpPr>
          <p:cNvPr id="10" name="Text Placeholder 3"/>
          <p:cNvSpPr>
            <a:spLocks noGrp="1"/>
          </p:cNvSpPr>
          <p:nvPr>
            <p:ph type="body" sz="half" idx="16"/>
          </p:nvPr>
        </p:nvSpPr>
        <p:spPr>
          <a:xfrm>
            <a:off x="4577441" y="257175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829035" y="1885950"/>
            <a:ext cx="2932113" cy="576262"/>
          </a:xfrm>
        </p:spPr>
        <p:txBody>
          <a:bodyPr vert="horz" lIns="91440" tIns="45720" rIns="91440" bIns="45720" rtlCol="0" anchor="b">
            <a:noAutofit/>
          </a:bodyPr>
          <a:lstStyle>
            <a:lvl1pPr>
              <a:buNone/>
              <a:defRPr lang="en-US" sz="2400" b="0" dirty="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Click to edit Master text styles</a:t>
            </a:r>
          </a:p>
        </p:txBody>
      </p:sp>
      <p:sp>
        <p:nvSpPr>
          <p:cNvPr id="12" name="Text Placeholder 3"/>
          <p:cNvSpPr>
            <a:spLocks noGrp="1"/>
          </p:cNvSpPr>
          <p:nvPr>
            <p:ph type="body" sz="half" idx="17"/>
          </p:nvPr>
        </p:nvSpPr>
        <p:spPr>
          <a:xfrm>
            <a:off x="7829035" y="257175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D4C190EB-8738-400A-AFF7-6D1DEC6B76AF}" type="datetime1">
              <a:rPr lang="en-US" smtClean="0"/>
              <a:t>1/5/2023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838200" y="365125"/>
            <a:ext cx="10515600" cy="1325563"/>
          </a:xfrm>
        </p:spPr>
        <p:txBody>
          <a:bodyPr/>
          <a:lstStyle/>
          <a:p>
            <a:r>
              <a:rPr lang="en-US"/>
              <a:t>Click to edit Master title style</a:t>
            </a:r>
          </a:p>
        </p:txBody>
      </p:sp>
      <p:sp>
        <p:nvSpPr>
          <p:cNvPr id="19" name="Text Placeholder 2"/>
          <p:cNvSpPr>
            <a:spLocks noGrp="1"/>
          </p:cNvSpPr>
          <p:nvPr>
            <p:ph type="body" idx="1"/>
          </p:nvPr>
        </p:nvSpPr>
        <p:spPr>
          <a:xfrm>
            <a:off x="1332085" y="4297503"/>
            <a:ext cx="2940050"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332085" y="2256354"/>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1332085" y="4873765"/>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568997" y="4297503"/>
            <a:ext cx="2930525"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568996" y="2256354"/>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567644" y="4873764"/>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804322" y="4297503"/>
            <a:ext cx="2932113"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804321" y="2256354"/>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804197" y="4873762"/>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A4A0F0B9-B198-4467-8481-337D4552AC07}" type="datetime1">
              <a:rPr lang="en-US" smtClean="0"/>
              <a:t>1/5/2023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5A7E8C0-DCD6-4618-824E-E5B47E37F774}" type="datetime1">
              <a:rPr lang="en-US" smtClean="0"/>
              <a:t>1/5/2023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2C6133B-A04A-40C7-999B-6B964B69F57E}" type="datetime1">
              <a:rPr lang="en-US" smtClean="0"/>
              <a:t>1/5/2023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1120000" y="1825625"/>
            <a:ext cx="102338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fld id="{F096B060-2D6F-430E-A017-FCCC5AF2AC19}" type="datetime1">
              <a:rPr lang="en-US" smtClean="0"/>
              <a:t>1/5/2023</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fld id="{6D22F896-40B5-4ADD-8801-0D06FADFA09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hf sldNum="0" hdr="0" ftr="0" dt="0"/>
  <p:txStyles>
    <p:titleStyle>
      <a:lvl1pPr algn="l" defTabSz="914400" rtl="0" eaLnBrk="1" latinLnBrk="0" hangingPunct="1">
        <a:lnSpc>
          <a:spcPct val="90000"/>
        </a:lnSpc>
        <a:spcBef>
          <a:spcPct val="0"/>
        </a:spcBef>
        <a:buNone/>
        <a:defRPr sz="5400" b="0" kern="1200">
          <a:gradFill flip="none" rotWithShape="1">
            <a:gsLst>
              <a:gs pos="28000">
                <a:schemeClr val="tx1">
                  <a:lumMod val="93000"/>
                </a:schemeClr>
              </a:gs>
              <a:gs pos="0">
                <a:schemeClr val="bg1">
                  <a:lumMod val="25000"/>
                  <a:lumOff val="75000"/>
                </a:schemeClr>
              </a:gs>
              <a:gs pos="100000">
                <a:schemeClr val="tx2">
                  <a:lumMod val="0"/>
                  <a:lumOff val="100000"/>
                </a:schemeClr>
              </a:gs>
            </a:gsLst>
            <a:lin ang="4800000" scaled="0"/>
            <a:tileRect/>
          </a:gra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Layout" Target="../slideLayouts/slideLayout2.xml"/><Relationship Id="rId6" Type="http://schemas.openxmlformats.org/officeDocument/2006/relationships/image" Target="../media/image13.jpeg"/><Relationship Id="rId5" Type="http://schemas.openxmlformats.org/officeDocument/2006/relationships/image" Target="../media/image12.jpeg"/><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gif"/><Relationship Id="rId1" Type="http://schemas.openxmlformats.org/officeDocument/2006/relationships/slideLayout" Target="../slideLayouts/slideLayout2.xml"/><Relationship Id="rId6" Type="http://schemas.openxmlformats.org/officeDocument/2006/relationships/image" Target="../media/image20.gif"/><Relationship Id="rId5" Type="http://schemas.openxmlformats.org/officeDocument/2006/relationships/image" Target="../media/image19.gif"/><Relationship Id="rId4" Type="http://schemas.openxmlformats.org/officeDocument/2006/relationships/image" Target="../media/image18.gif"/></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Picture 4" descr="up close image of waves">
            <a:extLst>
              <a:ext uri="{FF2B5EF4-FFF2-40B4-BE49-F238E27FC236}">
                <a16:creationId xmlns:a16="http://schemas.microsoft.com/office/drawing/2014/main" id="{9648A932-5E17-4859-9FE3-70EB96EA5C70}"/>
              </a:ext>
            </a:extLst>
          </p:cNvPr>
          <p:cNvPicPr>
            <a:picLocks noChangeAspect="1"/>
          </p:cNvPicPr>
          <p:nvPr/>
        </p:nvPicPr>
        <p:blipFill rotWithShape="1">
          <a:blip r:embed="rId3">
            <a:alphaModFix amt="41000"/>
          </a:blip>
          <a:srcRect l="9091" t="3462" b="19929"/>
          <a:stretch/>
        </p:blipFill>
        <p:spPr>
          <a:xfrm>
            <a:off x="20" y="1"/>
            <a:ext cx="12191980" cy="6858000"/>
          </a:xfrm>
          <a:prstGeom prst="rect">
            <a:avLst/>
          </a:prstGeom>
        </p:spPr>
      </p:pic>
      <p:sp>
        <p:nvSpPr>
          <p:cNvPr id="3" name="Subtitle 2">
            <a:extLst>
              <a:ext uri="{FF2B5EF4-FFF2-40B4-BE49-F238E27FC236}">
                <a16:creationId xmlns:a16="http://schemas.microsoft.com/office/drawing/2014/main" id="{516A0C15-5BB2-41A2-BD46-E18F635D59B0}"/>
              </a:ext>
            </a:extLst>
          </p:cNvPr>
          <p:cNvSpPr>
            <a:spLocks noGrp="1"/>
          </p:cNvSpPr>
          <p:nvPr>
            <p:ph type="subTitle" idx="1"/>
          </p:nvPr>
        </p:nvSpPr>
        <p:spPr>
          <a:xfrm>
            <a:off x="2209799" y="3694375"/>
            <a:ext cx="9144000" cy="754025"/>
          </a:xfrm>
        </p:spPr>
        <p:txBody>
          <a:bodyPr>
            <a:normAutofit/>
          </a:bodyPr>
          <a:lstStyle/>
          <a:p>
            <a:r>
              <a:rPr lang="en-US" dirty="0"/>
              <a:t>Lewis Thornton</a:t>
            </a:r>
          </a:p>
        </p:txBody>
      </p:sp>
      <p:sp>
        <p:nvSpPr>
          <p:cNvPr id="2" name="Title 1">
            <a:extLst>
              <a:ext uri="{FF2B5EF4-FFF2-40B4-BE49-F238E27FC236}">
                <a16:creationId xmlns:a16="http://schemas.microsoft.com/office/drawing/2014/main" id="{AF6636B6-A233-459A-95E5-DFBD46F360BC}"/>
              </a:ext>
            </a:extLst>
          </p:cNvPr>
          <p:cNvSpPr>
            <a:spLocks noGrp="1"/>
          </p:cNvSpPr>
          <p:nvPr>
            <p:ph type="ctrTitle"/>
          </p:nvPr>
        </p:nvSpPr>
        <p:spPr>
          <a:xfrm>
            <a:off x="716902" y="4538673"/>
            <a:ext cx="9144000" cy="1641490"/>
          </a:xfrm>
        </p:spPr>
        <p:txBody>
          <a:bodyPr>
            <a:normAutofit fontScale="90000"/>
          </a:bodyPr>
          <a:lstStyle/>
          <a:p>
            <a:r>
              <a:rPr lang="en-US" dirty="0"/>
              <a:t>TSD Secondary school </a:t>
            </a:r>
            <a:br>
              <a:rPr lang="en-US" dirty="0"/>
            </a:br>
            <a:r>
              <a:rPr lang="en-US" dirty="0"/>
              <a:t>unit of work for KS 3 </a:t>
            </a:r>
          </a:p>
        </p:txBody>
      </p:sp>
      <p:sp>
        <p:nvSpPr>
          <p:cNvPr id="6" name="TextBox 5">
            <a:extLst>
              <a:ext uri="{FF2B5EF4-FFF2-40B4-BE49-F238E27FC236}">
                <a16:creationId xmlns:a16="http://schemas.microsoft.com/office/drawing/2014/main" id="{DACBDEFD-32C3-0F12-36A0-7014B11DB7C3}"/>
              </a:ext>
            </a:extLst>
          </p:cNvPr>
          <p:cNvSpPr txBox="1"/>
          <p:nvPr/>
        </p:nvSpPr>
        <p:spPr>
          <a:xfrm>
            <a:off x="149289" y="247814"/>
            <a:ext cx="6176866" cy="1200329"/>
          </a:xfrm>
          <a:prstGeom prst="rect">
            <a:avLst/>
          </a:prstGeom>
          <a:noFill/>
        </p:spPr>
        <p:txBody>
          <a:bodyPr wrap="square" rtlCol="0">
            <a:spAutoFit/>
          </a:bodyPr>
          <a:lstStyle/>
          <a:p>
            <a:r>
              <a:rPr lang="en-GB" sz="2400" b="1" dirty="0">
                <a:solidFill>
                  <a:srgbClr val="FF0000"/>
                </a:solidFill>
                <a:highlight>
                  <a:srgbClr val="FFFF00"/>
                </a:highlight>
              </a:rPr>
              <a:t>Trigger warning- this power point talks about deaths due to drowning and harm caused to children as the result of open water </a:t>
            </a:r>
          </a:p>
        </p:txBody>
      </p:sp>
      <p:sp>
        <p:nvSpPr>
          <p:cNvPr id="7" name="TextBox 6">
            <a:extLst>
              <a:ext uri="{FF2B5EF4-FFF2-40B4-BE49-F238E27FC236}">
                <a16:creationId xmlns:a16="http://schemas.microsoft.com/office/drawing/2014/main" id="{6C160FF1-957F-73F7-A869-AEFA8D5B5F85}"/>
              </a:ext>
            </a:extLst>
          </p:cNvPr>
          <p:cNvSpPr txBox="1"/>
          <p:nvPr/>
        </p:nvSpPr>
        <p:spPr>
          <a:xfrm>
            <a:off x="7539134" y="1848745"/>
            <a:ext cx="4096139" cy="1200329"/>
          </a:xfrm>
          <a:prstGeom prst="rect">
            <a:avLst/>
          </a:prstGeom>
          <a:noFill/>
        </p:spPr>
        <p:txBody>
          <a:bodyPr wrap="square" rtlCol="0">
            <a:spAutoFit/>
          </a:bodyPr>
          <a:lstStyle/>
          <a:p>
            <a:r>
              <a:rPr lang="en-GB" sz="2400" dirty="0">
                <a:solidFill>
                  <a:srgbClr val="FF0000"/>
                </a:solidFill>
                <a:highlight>
                  <a:srgbClr val="FFFF00"/>
                </a:highlight>
              </a:rPr>
              <a:t>Warning- this is a interactive presentation, so be ready for questions  </a:t>
            </a:r>
          </a:p>
        </p:txBody>
      </p:sp>
    </p:spTree>
    <p:extLst>
      <p:ext uri="{BB962C8B-B14F-4D97-AF65-F5344CB8AC3E}">
        <p14:creationId xmlns:p14="http://schemas.microsoft.com/office/powerpoint/2010/main" val="35497506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619B3503-D505-49AA-97C1-B299D58DB4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67746" y="0"/>
            <a:ext cx="8124253" cy="6858000"/>
          </a:xfrm>
          <a:prstGeom prst="rect">
            <a:avLst/>
          </a:prstGeom>
          <a:solidFill>
            <a:schemeClr val="bg1">
              <a:alpha val="20000"/>
            </a:schemeClr>
          </a:solidFill>
          <a:ln>
            <a:noFill/>
          </a:ln>
          <a:effectLst>
            <a:innerShdw blurRad="139700" dist="50800" dir="5400000">
              <a:prstClr val="black">
                <a:alpha val="2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Rectangle 10">
            <a:extLst>
              <a:ext uri="{FF2B5EF4-FFF2-40B4-BE49-F238E27FC236}">
                <a16:creationId xmlns:a16="http://schemas.microsoft.com/office/drawing/2014/main" id="{E39A2319-946A-4C65-9B7C-1F86E9B1B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4067747" cy="6857996"/>
          </a:xfrm>
          <a:prstGeom prst="rect">
            <a:avLst/>
          </a:prstGeom>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D9675CC-7BF0-BA66-AB5C-F21DB89F0B1E}"/>
              </a:ext>
            </a:extLst>
          </p:cNvPr>
          <p:cNvSpPr>
            <a:spLocks noGrp="1"/>
          </p:cNvSpPr>
          <p:nvPr>
            <p:ph type="title"/>
          </p:nvPr>
        </p:nvSpPr>
        <p:spPr>
          <a:xfrm>
            <a:off x="259618" y="239337"/>
            <a:ext cx="2571172" cy="2326581"/>
          </a:xfrm>
        </p:spPr>
        <p:txBody>
          <a:bodyPr anchor="t">
            <a:normAutofit/>
          </a:bodyPr>
          <a:lstStyle/>
          <a:p>
            <a:r>
              <a:rPr lang="en-GB" sz="4800" dirty="0">
                <a:solidFill>
                  <a:schemeClr val="tx1"/>
                </a:solidFill>
              </a:rPr>
              <a:t>What's the unit about? </a:t>
            </a:r>
          </a:p>
        </p:txBody>
      </p:sp>
      <p:graphicFrame>
        <p:nvGraphicFramePr>
          <p:cNvPr id="5" name="Content Placeholder 2">
            <a:extLst>
              <a:ext uri="{FF2B5EF4-FFF2-40B4-BE49-F238E27FC236}">
                <a16:creationId xmlns:a16="http://schemas.microsoft.com/office/drawing/2014/main" id="{71F64DB3-C30B-DB9B-C9F0-0B184EF4D8FB}"/>
              </a:ext>
            </a:extLst>
          </p:cNvPr>
          <p:cNvGraphicFramePr>
            <a:graphicFrameLocks noGrp="1"/>
          </p:cNvGraphicFramePr>
          <p:nvPr>
            <p:ph idx="1"/>
            <p:extLst>
              <p:ext uri="{D42A27DB-BD31-4B8C-83A1-F6EECF244321}">
                <p14:modId xmlns:p14="http://schemas.microsoft.com/office/powerpoint/2010/main" val="3751899492"/>
              </p:ext>
            </p:extLst>
          </p:nvPr>
        </p:nvGraphicFramePr>
        <p:xfrm>
          <a:off x="4662106" y="640075"/>
          <a:ext cx="6912245" cy="577005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extBox 3">
            <a:extLst>
              <a:ext uri="{FF2B5EF4-FFF2-40B4-BE49-F238E27FC236}">
                <a16:creationId xmlns:a16="http://schemas.microsoft.com/office/drawing/2014/main" id="{96B4C904-26A1-4D2D-0A04-D1C633EDD863}"/>
              </a:ext>
            </a:extLst>
          </p:cNvPr>
          <p:cNvSpPr txBox="1"/>
          <p:nvPr/>
        </p:nvSpPr>
        <p:spPr>
          <a:xfrm>
            <a:off x="4782652" y="783770"/>
            <a:ext cx="6694441" cy="1477328"/>
          </a:xfrm>
          <a:prstGeom prst="rect">
            <a:avLst/>
          </a:prstGeom>
          <a:noFill/>
        </p:spPr>
        <p:txBody>
          <a:bodyPr wrap="square" rtlCol="0">
            <a:spAutoFit/>
          </a:bodyPr>
          <a:lstStyle/>
          <a:p>
            <a:pPr lvl="0"/>
            <a:r>
              <a:rPr lang="en-GB" sz="3000" dirty="0"/>
              <a:t>Over 54 people last year alone lost their lives to water thought to be due to a lack of water safety/ swimming knowable </a:t>
            </a:r>
            <a:endParaRPr lang="en-US" sz="3000" dirty="0"/>
          </a:p>
        </p:txBody>
      </p:sp>
      <p:sp>
        <p:nvSpPr>
          <p:cNvPr id="6" name="TextBox 5">
            <a:extLst>
              <a:ext uri="{FF2B5EF4-FFF2-40B4-BE49-F238E27FC236}">
                <a16:creationId xmlns:a16="http://schemas.microsoft.com/office/drawing/2014/main" id="{E998B6AA-EACD-7765-033E-5B3448CCF422}"/>
              </a:ext>
            </a:extLst>
          </p:cNvPr>
          <p:cNvSpPr txBox="1"/>
          <p:nvPr/>
        </p:nvSpPr>
        <p:spPr>
          <a:xfrm>
            <a:off x="4749144" y="2782668"/>
            <a:ext cx="6761457" cy="1292662"/>
          </a:xfrm>
          <a:prstGeom prst="rect">
            <a:avLst/>
          </a:prstGeom>
          <a:noFill/>
        </p:spPr>
        <p:txBody>
          <a:bodyPr wrap="square" rtlCol="0">
            <a:spAutoFit/>
          </a:bodyPr>
          <a:lstStyle/>
          <a:p>
            <a:r>
              <a:rPr lang="en-GB" sz="3000" dirty="0"/>
              <a:t>30 of them were kids aged between 11-16 (Senedd Cymru, 2022) </a:t>
            </a:r>
            <a:endParaRPr lang="en-US" sz="3000" dirty="0"/>
          </a:p>
          <a:p>
            <a:endParaRPr lang="en-GB" dirty="0"/>
          </a:p>
        </p:txBody>
      </p:sp>
      <p:sp>
        <p:nvSpPr>
          <p:cNvPr id="7" name="TextBox 6">
            <a:extLst>
              <a:ext uri="{FF2B5EF4-FFF2-40B4-BE49-F238E27FC236}">
                <a16:creationId xmlns:a16="http://schemas.microsoft.com/office/drawing/2014/main" id="{B899C805-3A71-8C04-0813-D4942C2798A7}"/>
              </a:ext>
            </a:extLst>
          </p:cNvPr>
          <p:cNvSpPr txBox="1"/>
          <p:nvPr/>
        </p:nvSpPr>
        <p:spPr>
          <a:xfrm>
            <a:off x="259617" y="2551835"/>
            <a:ext cx="2959443" cy="1938992"/>
          </a:xfrm>
          <a:prstGeom prst="rect">
            <a:avLst/>
          </a:prstGeom>
          <a:noFill/>
        </p:spPr>
        <p:txBody>
          <a:bodyPr wrap="square" rtlCol="0">
            <a:spAutoFit/>
          </a:bodyPr>
          <a:lstStyle/>
          <a:p>
            <a:r>
              <a:rPr lang="en-GB" sz="2400" b="0" i="0" dirty="0">
                <a:effectLst/>
                <a:latin typeface="proxima-nova"/>
              </a:rPr>
              <a:t>Wales has a coastline of </a:t>
            </a:r>
            <a:r>
              <a:rPr lang="en-GB" sz="2400" b="0" i="0" u="sng" dirty="0">
                <a:effectLst/>
                <a:latin typeface="proxima-nova"/>
              </a:rPr>
              <a:t>1,680 miles</a:t>
            </a:r>
            <a:r>
              <a:rPr lang="en-GB" sz="2400" b="0" i="0" dirty="0">
                <a:effectLst/>
                <a:latin typeface="proxima-nova"/>
              </a:rPr>
              <a:t> (including the island of Anglesey) </a:t>
            </a:r>
            <a:endParaRPr lang="en-GB" sz="2400" dirty="0">
              <a:effectLst/>
            </a:endParaRPr>
          </a:p>
          <a:p>
            <a:r>
              <a:rPr lang="en-GB" sz="2400" dirty="0">
                <a:effectLst/>
              </a:rPr>
              <a:t>(Gwaith, 2019)</a:t>
            </a:r>
            <a:endParaRPr lang="en-GB" sz="2400" dirty="0"/>
          </a:p>
        </p:txBody>
      </p:sp>
      <p:sp>
        <p:nvSpPr>
          <p:cNvPr id="8" name="TextBox 7">
            <a:extLst>
              <a:ext uri="{FF2B5EF4-FFF2-40B4-BE49-F238E27FC236}">
                <a16:creationId xmlns:a16="http://schemas.microsoft.com/office/drawing/2014/main" id="{17D3097F-E543-1D0E-3D64-724F12830DC6}"/>
              </a:ext>
            </a:extLst>
          </p:cNvPr>
          <p:cNvSpPr txBox="1"/>
          <p:nvPr/>
        </p:nvSpPr>
        <p:spPr>
          <a:xfrm>
            <a:off x="195301" y="4679671"/>
            <a:ext cx="3575265" cy="1938992"/>
          </a:xfrm>
          <a:prstGeom prst="rect">
            <a:avLst/>
          </a:prstGeom>
          <a:noFill/>
        </p:spPr>
        <p:txBody>
          <a:bodyPr wrap="square" rtlCol="0">
            <a:spAutoFit/>
          </a:bodyPr>
          <a:lstStyle/>
          <a:p>
            <a:r>
              <a:rPr lang="en-GB" sz="2400" dirty="0">
                <a:effectLst/>
              </a:rPr>
              <a:t>There are </a:t>
            </a:r>
            <a:r>
              <a:rPr lang="en-GB" sz="2400" u="sng" dirty="0">
                <a:effectLst/>
              </a:rPr>
              <a:t>over 200 books </a:t>
            </a:r>
            <a:r>
              <a:rPr lang="en-GB" sz="2400" dirty="0">
                <a:effectLst/>
              </a:rPr>
              <a:t>written about rivers and lakes in south Wales alone </a:t>
            </a:r>
          </a:p>
          <a:p>
            <a:r>
              <a:rPr lang="en-GB" sz="2400" dirty="0">
                <a:effectLst/>
              </a:rPr>
              <a:t>(The UK Rivers Guidebook ,2023)</a:t>
            </a:r>
            <a:endParaRPr lang="en-GB" sz="2400" dirty="0"/>
          </a:p>
        </p:txBody>
      </p:sp>
    </p:spTree>
    <p:extLst>
      <p:ext uri="{BB962C8B-B14F-4D97-AF65-F5344CB8AC3E}">
        <p14:creationId xmlns:p14="http://schemas.microsoft.com/office/powerpoint/2010/main" val="2820854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nodeType="clickEffect">
                                  <p:stCondLst>
                                    <p:cond delay="0"/>
                                  </p:stCondLst>
                                  <p:childTnLst>
                                    <p:set>
                                      <p:cBhvr>
                                        <p:cTn id="13" dur="1" fill="hold">
                                          <p:stCondLst>
                                            <p:cond delay="0"/>
                                          </p:stCondLst>
                                        </p:cTn>
                                        <p:tgtEl>
                                          <p:spTgt spid="7">
                                            <p:txEl>
                                              <p:pRg st="0" end="0"/>
                                            </p:txEl>
                                          </p:spTgt>
                                        </p:tgtEl>
                                        <p:attrNameLst>
                                          <p:attrName>style.visibility</p:attrName>
                                        </p:attrNameLst>
                                      </p:cBhvr>
                                      <p:to>
                                        <p:strVal val="visible"/>
                                      </p:to>
                                    </p:set>
                                  </p:childTnLst>
                                </p:cTn>
                              </p:par>
                              <p:par>
                                <p:cTn id="14" presetID="1" presetClass="entr" presetSubtype="0" fill="hold" nodeType="withEffect">
                                  <p:stCondLst>
                                    <p:cond delay="0"/>
                                  </p:stCondLst>
                                  <p:childTnLst>
                                    <p:set>
                                      <p:cBhvr>
                                        <p:cTn id="15"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childTnLst>
                                </p:cTn>
                              </p:par>
                            </p:childTnLst>
                          </p:cTn>
                        </p:par>
                      </p:childTnLst>
                    </p:cTn>
                  </p:par>
                  <p:par>
                    <p:cTn id="20" fill="hold">
                      <p:stCondLst>
                        <p:cond delay="indefinite"/>
                      </p:stCondLst>
                      <p:childTnLst>
                        <p:par>
                          <p:cTn id="21" fill="hold">
                            <p:stCondLst>
                              <p:cond delay="0"/>
                            </p:stCondLst>
                            <p:childTnLst>
                              <p:par>
                                <p:cTn id="22" presetID="1" presetClass="entr" presetSubtype="0" fill="hold" nodeType="clickEffect">
                                  <p:stCondLst>
                                    <p:cond delay="0"/>
                                  </p:stCondLst>
                                  <p:childTnLst>
                                    <p:set>
                                      <p:cBhvr>
                                        <p:cTn id="23"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nodeType="clickEffect">
                                  <p:stCondLst>
                                    <p:cond delay="0"/>
                                  </p:stCondLst>
                                  <p:childTnLst>
                                    <p:set>
                                      <p:cBhvr>
                                        <p:cTn id="27"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grpId="0" nodeType="clickEffect">
                                  <p:stCondLst>
                                    <p:cond delay="0"/>
                                  </p:stCondLst>
                                  <p:childTnLst>
                                    <p:set>
                                      <p:cBhvr>
                                        <p:cTn id="31"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Graphic spid="5" grpId="0">
        <p:bldAsOne/>
      </p:bldGraphic>
      <p:bldP spid="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14E35C-B3E3-D4D6-680F-4C5C248D9A23}"/>
              </a:ext>
            </a:extLst>
          </p:cNvPr>
          <p:cNvSpPr>
            <a:spLocks noGrp="1"/>
          </p:cNvSpPr>
          <p:nvPr>
            <p:ph type="title"/>
          </p:nvPr>
        </p:nvSpPr>
        <p:spPr>
          <a:xfrm>
            <a:off x="838200" y="365125"/>
            <a:ext cx="5133392" cy="1325563"/>
          </a:xfrm>
        </p:spPr>
        <p:txBody>
          <a:bodyPr>
            <a:normAutofit fontScale="90000"/>
          </a:bodyPr>
          <a:lstStyle/>
          <a:p>
            <a:r>
              <a:rPr lang="en-GB" dirty="0"/>
              <a:t>What's the unit about? </a:t>
            </a:r>
          </a:p>
        </p:txBody>
      </p:sp>
      <p:sp>
        <p:nvSpPr>
          <p:cNvPr id="3" name="Content Placeholder 2">
            <a:extLst>
              <a:ext uri="{FF2B5EF4-FFF2-40B4-BE49-F238E27FC236}">
                <a16:creationId xmlns:a16="http://schemas.microsoft.com/office/drawing/2014/main" id="{2856CEE0-C287-23E3-7715-0FCA5CA43CCF}"/>
              </a:ext>
            </a:extLst>
          </p:cNvPr>
          <p:cNvSpPr>
            <a:spLocks noGrp="1"/>
          </p:cNvSpPr>
          <p:nvPr>
            <p:ph idx="1"/>
          </p:nvPr>
        </p:nvSpPr>
        <p:spPr>
          <a:xfrm>
            <a:off x="438865" y="1778972"/>
            <a:ext cx="5289341" cy="4351338"/>
          </a:xfrm>
        </p:spPr>
        <p:txBody>
          <a:bodyPr/>
          <a:lstStyle/>
          <a:p>
            <a:r>
              <a:rPr lang="en-GB" dirty="0"/>
              <a:t>In 2019 21% of year 7s cant swim 25 meters unaided and 18% still can not by the start of </a:t>
            </a:r>
            <a:r>
              <a:rPr lang="en-GB" dirty="0" err="1"/>
              <a:t>KS4</a:t>
            </a:r>
            <a:r>
              <a:rPr lang="en-GB" dirty="0"/>
              <a:t> </a:t>
            </a:r>
          </a:p>
          <a:p>
            <a:r>
              <a:rPr lang="en-GB" dirty="0"/>
              <a:t>These numbers have gotten worst since the pandemic and have gotten better since being at an all-time low the stats are still not great</a:t>
            </a:r>
          </a:p>
        </p:txBody>
      </p:sp>
      <p:sp>
        <p:nvSpPr>
          <p:cNvPr id="4" name="TextBox 3">
            <a:extLst>
              <a:ext uri="{FF2B5EF4-FFF2-40B4-BE49-F238E27FC236}">
                <a16:creationId xmlns:a16="http://schemas.microsoft.com/office/drawing/2014/main" id="{B37EA1A7-89B5-CF2D-E5C1-0FA7D7B8A83E}"/>
              </a:ext>
            </a:extLst>
          </p:cNvPr>
          <p:cNvSpPr txBox="1"/>
          <p:nvPr/>
        </p:nvSpPr>
        <p:spPr>
          <a:xfrm flipH="1">
            <a:off x="9120021" y="5682343"/>
            <a:ext cx="2633114" cy="646331"/>
          </a:xfrm>
          <a:prstGeom prst="rect">
            <a:avLst/>
          </a:prstGeom>
          <a:noFill/>
        </p:spPr>
        <p:txBody>
          <a:bodyPr wrap="square" rtlCol="0">
            <a:spAutoFit/>
          </a:bodyPr>
          <a:lstStyle/>
          <a:p>
            <a:r>
              <a:rPr lang="en-GB" dirty="0">
                <a:effectLst/>
              </a:rPr>
              <a:t>Sports England (2019)</a:t>
            </a:r>
          </a:p>
          <a:p>
            <a:r>
              <a:rPr lang="en-GB" dirty="0">
                <a:effectLst/>
              </a:rPr>
              <a:t>Sports England (2022)</a:t>
            </a:r>
            <a:endParaRPr lang="en-GB" dirty="0"/>
          </a:p>
        </p:txBody>
      </p:sp>
      <p:pic>
        <p:nvPicPr>
          <p:cNvPr id="6" name="Picture 5">
            <a:extLst>
              <a:ext uri="{FF2B5EF4-FFF2-40B4-BE49-F238E27FC236}">
                <a16:creationId xmlns:a16="http://schemas.microsoft.com/office/drawing/2014/main" id="{2FA6F1BE-44C0-CFDD-FD3C-90059DDC6D20}"/>
              </a:ext>
            </a:extLst>
          </p:cNvPr>
          <p:cNvPicPr>
            <a:picLocks noChangeAspect="1"/>
          </p:cNvPicPr>
          <p:nvPr/>
        </p:nvPicPr>
        <p:blipFill>
          <a:blip r:embed="rId2"/>
          <a:stretch>
            <a:fillRect/>
          </a:stretch>
        </p:blipFill>
        <p:spPr>
          <a:xfrm>
            <a:off x="6090984" y="365125"/>
            <a:ext cx="5662151" cy="4542777"/>
          </a:xfrm>
          <a:prstGeom prst="rect">
            <a:avLst/>
          </a:prstGeom>
        </p:spPr>
      </p:pic>
      <p:sp>
        <p:nvSpPr>
          <p:cNvPr id="7" name="TextBox 6">
            <a:extLst>
              <a:ext uri="{FF2B5EF4-FFF2-40B4-BE49-F238E27FC236}">
                <a16:creationId xmlns:a16="http://schemas.microsoft.com/office/drawing/2014/main" id="{DBD13E44-AA19-A1E5-C1B6-247837E8B0D5}"/>
              </a:ext>
            </a:extLst>
          </p:cNvPr>
          <p:cNvSpPr txBox="1"/>
          <p:nvPr/>
        </p:nvSpPr>
        <p:spPr>
          <a:xfrm rot="1565077">
            <a:off x="6436217" y="2359344"/>
            <a:ext cx="5544289" cy="1107996"/>
          </a:xfrm>
          <a:prstGeom prst="rect">
            <a:avLst/>
          </a:prstGeom>
          <a:noFill/>
        </p:spPr>
        <p:txBody>
          <a:bodyPr wrap="square" rtlCol="0">
            <a:spAutoFit/>
          </a:bodyPr>
          <a:lstStyle/>
          <a:p>
            <a:r>
              <a:rPr lang="en-GB" sz="6600" dirty="0">
                <a:solidFill>
                  <a:srgbClr val="FF0000"/>
                </a:solidFill>
              </a:rPr>
              <a:t>NOT GREAT</a:t>
            </a:r>
          </a:p>
        </p:txBody>
      </p:sp>
    </p:spTree>
    <p:extLst>
      <p:ext uri="{BB962C8B-B14F-4D97-AF65-F5344CB8AC3E}">
        <p14:creationId xmlns:p14="http://schemas.microsoft.com/office/powerpoint/2010/main" val="25971436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barn(inVertical)">
                                      <p:cBhvr>
                                        <p:cTn id="10" dur="5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404100-A41E-8F44-776F-60B1912FF945}"/>
              </a:ext>
            </a:extLst>
          </p:cNvPr>
          <p:cNvSpPr>
            <a:spLocks noGrp="1"/>
          </p:cNvSpPr>
          <p:nvPr>
            <p:ph type="title"/>
          </p:nvPr>
        </p:nvSpPr>
        <p:spPr>
          <a:xfrm>
            <a:off x="5485920" y="93308"/>
            <a:ext cx="6706080" cy="1606712"/>
          </a:xfrm>
        </p:spPr>
        <p:txBody>
          <a:bodyPr/>
          <a:lstStyle/>
          <a:p>
            <a:r>
              <a:rPr lang="en-GB" dirty="0"/>
              <a:t>What's the unit about? </a:t>
            </a:r>
          </a:p>
        </p:txBody>
      </p:sp>
      <p:sp>
        <p:nvSpPr>
          <p:cNvPr id="7" name="Content Placeholder 6">
            <a:extLst>
              <a:ext uri="{FF2B5EF4-FFF2-40B4-BE49-F238E27FC236}">
                <a16:creationId xmlns:a16="http://schemas.microsoft.com/office/drawing/2014/main" id="{CE1E46B8-04BC-4F97-99CB-1E973621D4E5}"/>
              </a:ext>
            </a:extLst>
          </p:cNvPr>
          <p:cNvSpPr>
            <a:spLocks noGrp="1"/>
          </p:cNvSpPr>
          <p:nvPr>
            <p:ph idx="1"/>
          </p:nvPr>
        </p:nvSpPr>
        <p:spPr>
          <a:xfrm>
            <a:off x="5485919" y="1415339"/>
            <a:ext cx="5867880" cy="4476943"/>
          </a:xfrm>
        </p:spPr>
        <p:txBody>
          <a:bodyPr>
            <a:normAutofit lnSpcReduction="10000"/>
          </a:bodyPr>
          <a:lstStyle/>
          <a:p>
            <a:r>
              <a:rPr lang="en-GB" dirty="0"/>
              <a:t>The number of </a:t>
            </a:r>
            <a:r>
              <a:rPr lang="en-GB" dirty="0" err="1"/>
              <a:t>ks3</a:t>
            </a:r>
            <a:r>
              <a:rPr lang="en-GB" dirty="0"/>
              <a:t> people who can swim </a:t>
            </a:r>
            <a:r>
              <a:rPr lang="en-GB" dirty="0" err="1"/>
              <a:t>25m</a:t>
            </a:r>
            <a:r>
              <a:rPr lang="en-GB" dirty="0"/>
              <a:t> unaided has decreased in recent years </a:t>
            </a:r>
          </a:p>
          <a:p>
            <a:r>
              <a:rPr lang="en-GB" dirty="0"/>
              <a:t>There is direct correlation between family affluence and swimming ability </a:t>
            </a:r>
          </a:p>
          <a:p>
            <a:r>
              <a:rPr lang="en-GB" dirty="0"/>
              <a:t>South Wales is mostly made up of mostly Low and some Med affluence families </a:t>
            </a:r>
          </a:p>
          <a:p>
            <a:r>
              <a:rPr lang="en-GB" dirty="0"/>
              <a:t>(</a:t>
            </a:r>
            <a:r>
              <a:rPr lang="en-GB" dirty="0">
                <a:effectLst/>
              </a:rPr>
              <a:t>Gov Wales, </a:t>
            </a:r>
          </a:p>
          <a:p>
            <a:r>
              <a:rPr lang="en-GB" dirty="0">
                <a:effectLst/>
              </a:rPr>
              <a:t>2022)</a:t>
            </a:r>
            <a:r>
              <a:rPr lang="en-GB" dirty="0"/>
              <a:t> </a:t>
            </a:r>
          </a:p>
        </p:txBody>
      </p:sp>
      <p:pic>
        <p:nvPicPr>
          <p:cNvPr id="9" name="Picture 8">
            <a:extLst>
              <a:ext uri="{FF2B5EF4-FFF2-40B4-BE49-F238E27FC236}">
                <a16:creationId xmlns:a16="http://schemas.microsoft.com/office/drawing/2014/main" id="{5E9E731B-BA30-E5AA-954C-FFFD047E1BC6}"/>
              </a:ext>
            </a:extLst>
          </p:cNvPr>
          <p:cNvPicPr>
            <a:picLocks noChangeAspect="1"/>
          </p:cNvPicPr>
          <p:nvPr/>
        </p:nvPicPr>
        <p:blipFill>
          <a:blip r:embed="rId2"/>
          <a:stretch>
            <a:fillRect/>
          </a:stretch>
        </p:blipFill>
        <p:spPr>
          <a:xfrm>
            <a:off x="325014" y="249290"/>
            <a:ext cx="5227773" cy="6111770"/>
          </a:xfrm>
          <a:prstGeom prst="rect">
            <a:avLst/>
          </a:prstGeom>
        </p:spPr>
      </p:pic>
      <p:sp>
        <p:nvSpPr>
          <p:cNvPr id="11" name="Oval 10">
            <a:extLst>
              <a:ext uri="{FF2B5EF4-FFF2-40B4-BE49-F238E27FC236}">
                <a16:creationId xmlns:a16="http://schemas.microsoft.com/office/drawing/2014/main" id="{9BBDC020-8352-2F7F-E7CE-92C4E5BDF3CD}"/>
              </a:ext>
            </a:extLst>
          </p:cNvPr>
          <p:cNvSpPr/>
          <p:nvPr/>
        </p:nvSpPr>
        <p:spPr>
          <a:xfrm>
            <a:off x="391884" y="4254759"/>
            <a:ext cx="5094035" cy="2106301"/>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2" name="TextBox 11">
            <a:extLst>
              <a:ext uri="{FF2B5EF4-FFF2-40B4-BE49-F238E27FC236}">
                <a16:creationId xmlns:a16="http://schemas.microsoft.com/office/drawing/2014/main" id="{5B8CA438-B4D5-D78E-E906-A2A393C26CA9}"/>
              </a:ext>
            </a:extLst>
          </p:cNvPr>
          <p:cNvSpPr txBox="1"/>
          <p:nvPr/>
        </p:nvSpPr>
        <p:spPr>
          <a:xfrm>
            <a:off x="213046" y="6267753"/>
            <a:ext cx="1699730" cy="923330"/>
          </a:xfrm>
          <a:prstGeom prst="rect">
            <a:avLst/>
          </a:prstGeom>
          <a:noFill/>
        </p:spPr>
        <p:txBody>
          <a:bodyPr wrap="square" rtlCol="0">
            <a:spAutoFit/>
          </a:bodyPr>
          <a:lstStyle/>
          <a:p>
            <a:r>
              <a:rPr lang="en-GB" dirty="0">
                <a:effectLst/>
              </a:rPr>
              <a:t>Sports England (2022)</a:t>
            </a:r>
            <a:endParaRPr lang="en-GB" dirty="0"/>
          </a:p>
          <a:p>
            <a:endParaRPr lang="en-GB" dirty="0"/>
          </a:p>
        </p:txBody>
      </p:sp>
      <p:pic>
        <p:nvPicPr>
          <p:cNvPr id="14" name="Picture 13">
            <a:extLst>
              <a:ext uri="{FF2B5EF4-FFF2-40B4-BE49-F238E27FC236}">
                <a16:creationId xmlns:a16="http://schemas.microsoft.com/office/drawing/2014/main" id="{2233CD54-9028-7F53-C018-3576E7315FBA}"/>
              </a:ext>
            </a:extLst>
          </p:cNvPr>
          <p:cNvPicPr>
            <a:picLocks noChangeAspect="1"/>
          </p:cNvPicPr>
          <p:nvPr/>
        </p:nvPicPr>
        <p:blipFill>
          <a:blip r:embed="rId3"/>
          <a:stretch>
            <a:fillRect/>
          </a:stretch>
        </p:blipFill>
        <p:spPr>
          <a:xfrm>
            <a:off x="7658040" y="4535151"/>
            <a:ext cx="4320914" cy="2103302"/>
          </a:xfrm>
          <a:prstGeom prst="rect">
            <a:avLst/>
          </a:prstGeom>
        </p:spPr>
      </p:pic>
    </p:spTree>
    <p:extLst>
      <p:ext uri="{BB962C8B-B14F-4D97-AF65-F5344CB8AC3E}">
        <p14:creationId xmlns:p14="http://schemas.microsoft.com/office/powerpoint/2010/main" val="36624736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8EE6FF-D582-5D93-AB75-7A341B2C5884}"/>
              </a:ext>
            </a:extLst>
          </p:cNvPr>
          <p:cNvSpPr>
            <a:spLocks noGrp="1"/>
          </p:cNvSpPr>
          <p:nvPr>
            <p:ph type="title"/>
          </p:nvPr>
        </p:nvSpPr>
        <p:spPr/>
        <p:txBody>
          <a:bodyPr/>
          <a:lstStyle/>
          <a:p>
            <a:r>
              <a:rPr lang="en-GB" dirty="0"/>
              <a:t>So what is the unit about?? </a:t>
            </a:r>
          </a:p>
        </p:txBody>
      </p:sp>
      <p:pic>
        <p:nvPicPr>
          <p:cNvPr id="4" name="Content Placeholder 3" descr="Diagram&#10;&#10;Description automatically generated">
            <a:extLst>
              <a:ext uri="{FF2B5EF4-FFF2-40B4-BE49-F238E27FC236}">
                <a16:creationId xmlns:a16="http://schemas.microsoft.com/office/drawing/2014/main" id="{40E0C1DD-5B86-A854-B2EA-B4F4B26FD059}"/>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92327" y="1611021"/>
            <a:ext cx="6870498" cy="4647462"/>
          </a:xfrm>
          <a:prstGeom prst="rect">
            <a:avLst/>
          </a:prstGeom>
        </p:spPr>
      </p:pic>
      <p:sp>
        <p:nvSpPr>
          <p:cNvPr id="5" name="TextBox 4">
            <a:extLst>
              <a:ext uri="{FF2B5EF4-FFF2-40B4-BE49-F238E27FC236}">
                <a16:creationId xmlns:a16="http://schemas.microsoft.com/office/drawing/2014/main" id="{6F95BAE8-8B18-521D-9C49-F003C29B9522}"/>
              </a:ext>
            </a:extLst>
          </p:cNvPr>
          <p:cNvSpPr txBox="1"/>
          <p:nvPr/>
        </p:nvSpPr>
        <p:spPr>
          <a:xfrm>
            <a:off x="7428139" y="1492287"/>
            <a:ext cx="4657725" cy="4893647"/>
          </a:xfrm>
          <a:prstGeom prst="rect">
            <a:avLst/>
          </a:prstGeom>
          <a:noFill/>
        </p:spPr>
        <p:txBody>
          <a:bodyPr wrap="square" rtlCol="0">
            <a:spAutoFit/>
          </a:bodyPr>
          <a:lstStyle/>
          <a:p>
            <a:r>
              <a:rPr lang="en-GB" sz="2400" dirty="0"/>
              <a:t>I present TSD Secondary school, I wish to show a newly developed water safety-based unit of work  </a:t>
            </a:r>
          </a:p>
          <a:p>
            <a:endParaRPr lang="en-GB" sz="2400" dirty="0"/>
          </a:p>
          <a:p>
            <a:r>
              <a:rPr lang="en-GB" sz="2400" dirty="0"/>
              <a:t>Made up of two one-hour-long lessons a week over 6 weeks utilizing </a:t>
            </a:r>
            <a:r>
              <a:rPr lang="en-GB" sz="2400" dirty="0" err="1"/>
              <a:t>TSDs</a:t>
            </a:r>
            <a:r>
              <a:rPr lang="en-GB" sz="2400" dirty="0"/>
              <a:t> Moist zone </a:t>
            </a:r>
          </a:p>
          <a:p>
            <a:endParaRPr lang="en-GB" sz="2400" dirty="0"/>
          </a:p>
          <a:p>
            <a:r>
              <a:rPr lang="en-GB" sz="2400" dirty="0"/>
              <a:t>By the end of the unit I wish to create water-confident pupils who understand the dangers  water provides as well as ways to mitigate those dangers </a:t>
            </a:r>
          </a:p>
        </p:txBody>
      </p:sp>
    </p:spTree>
    <p:extLst>
      <p:ext uri="{BB962C8B-B14F-4D97-AF65-F5344CB8AC3E}">
        <p14:creationId xmlns:p14="http://schemas.microsoft.com/office/powerpoint/2010/main" val="2349722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5">
                                            <p:txEl>
                                              <p:pRg st="0" end="0"/>
                                            </p:txEl>
                                          </p:spTgt>
                                        </p:tgtEl>
                                        <p:attrNameLst>
                                          <p:attrName>style.visibility</p:attrName>
                                        </p:attrNameLst>
                                      </p:cBhvr>
                                      <p:to>
                                        <p:strVal val="visible"/>
                                      </p:to>
                                    </p:set>
                                    <p:animEffect transition="in" filter="fade">
                                      <p:cBhvr>
                                        <p:cTn id="19" dur="500"/>
                                        <p:tgtEl>
                                          <p:spTgt spid="5">
                                            <p:txEl>
                                              <p:pRg st="0" end="0"/>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nodeType="clickEffect">
                                  <p:stCondLst>
                                    <p:cond delay="0"/>
                                  </p:stCondLst>
                                  <p:childTnLst>
                                    <p:set>
                                      <p:cBhvr>
                                        <p:cTn id="23" dur="1" fill="hold">
                                          <p:stCondLst>
                                            <p:cond delay="0"/>
                                          </p:stCondLst>
                                        </p:cTn>
                                        <p:tgtEl>
                                          <p:spTgt spid="5">
                                            <p:txEl>
                                              <p:pRg st="2" end="2"/>
                                            </p:txEl>
                                          </p:spTgt>
                                        </p:tgtEl>
                                        <p:attrNameLst>
                                          <p:attrName>style.visibility</p:attrName>
                                        </p:attrNameLst>
                                      </p:cBhvr>
                                      <p:to>
                                        <p:strVal val="visible"/>
                                      </p:to>
                                    </p:set>
                                    <p:anim calcmode="lin" valueType="num">
                                      <p:cBhvr additive="base">
                                        <p:cTn id="24"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nodeType="clickEffect">
                                  <p:stCondLst>
                                    <p:cond delay="0"/>
                                  </p:stCondLst>
                                  <p:childTnLst>
                                    <p:set>
                                      <p:cBhvr>
                                        <p:cTn id="29" dur="1" fill="hold">
                                          <p:stCondLst>
                                            <p:cond delay="0"/>
                                          </p:stCondLst>
                                        </p:cTn>
                                        <p:tgtEl>
                                          <p:spTgt spid="5">
                                            <p:txEl>
                                              <p:pRg st="4" end="4"/>
                                            </p:txEl>
                                          </p:spTgt>
                                        </p:tgtEl>
                                        <p:attrNameLst>
                                          <p:attrName>style.visibility</p:attrName>
                                        </p:attrNameLst>
                                      </p:cBhvr>
                                      <p:to>
                                        <p:strVal val="visible"/>
                                      </p:to>
                                    </p:set>
                                    <p:animEffect transition="in" filter="barn(inVertical)">
                                      <p:cBhvr>
                                        <p:cTn id="30" dur="500"/>
                                        <p:tgtEl>
                                          <p:spTgt spid="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3956D6BE-9F42-4257-AF86-F7ADD2F939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86616" y="0"/>
            <a:ext cx="4636008"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4" name="Rectangle 13">
            <a:extLst>
              <a:ext uri="{FF2B5EF4-FFF2-40B4-BE49-F238E27FC236}">
                <a16:creationId xmlns:a16="http://schemas.microsoft.com/office/drawing/2014/main" id="{52837CF7-EFEC-4B29-A2F8-CE22A481B3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8153400" cy="6858000"/>
          </a:xfrm>
          <a:prstGeom prst="rect">
            <a:avLst/>
          </a:prstGeom>
          <a:ln>
            <a:noFill/>
          </a:ln>
          <a:effectLst>
            <a:outerShdw blurRad="139700" dist="508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649D3D7-C93B-4A79-F65C-B71D0B1BA4D7}"/>
              </a:ext>
            </a:extLst>
          </p:cNvPr>
          <p:cNvSpPr>
            <a:spLocks noGrp="1"/>
          </p:cNvSpPr>
          <p:nvPr>
            <p:ph type="title"/>
          </p:nvPr>
        </p:nvSpPr>
        <p:spPr>
          <a:xfrm>
            <a:off x="838200" y="365125"/>
            <a:ext cx="6662057" cy="1325563"/>
          </a:xfrm>
        </p:spPr>
        <p:txBody>
          <a:bodyPr>
            <a:normAutofit/>
          </a:bodyPr>
          <a:lstStyle/>
          <a:p>
            <a:r>
              <a:rPr lang="en-GB" sz="4200"/>
              <a:t>Why TSD Secondary school? </a:t>
            </a:r>
          </a:p>
        </p:txBody>
      </p:sp>
      <p:sp>
        <p:nvSpPr>
          <p:cNvPr id="3" name="Content Placeholder 2">
            <a:extLst>
              <a:ext uri="{FF2B5EF4-FFF2-40B4-BE49-F238E27FC236}">
                <a16:creationId xmlns:a16="http://schemas.microsoft.com/office/drawing/2014/main" id="{772D0DFD-2F4E-7959-FAC1-A885E610F9DB}"/>
              </a:ext>
            </a:extLst>
          </p:cNvPr>
          <p:cNvSpPr>
            <a:spLocks noGrp="1"/>
          </p:cNvSpPr>
          <p:nvPr>
            <p:ph idx="1"/>
          </p:nvPr>
        </p:nvSpPr>
        <p:spPr>
          <a:xfrm>
            <a:off x="1120000" y="1825625"/>
            <a:ext cx="6184314" cy="4351338"/>
          </a:xfrm>
        </p:spPr>
        <p:txBody>
          <a:bodyPr>
            <a:normAutofit/>
          </a:bodyPr>
          <a:lstStyle/>
          <a:p>
            <a:r>
              <a:rPr lang="en-GB" sz="2200" dirty="0"/>
              <a:t>Wales over the last two years has had a huge push for water safety schemes with the two biggest ones being- </a:t>
            </a:r>
          </a:p>
          <a:p>
            <a:r>
              <a:rPr lang="en-GB" sz="2200" u="sng" dirty="0">
                <a:effectLst/>
              </a:rPr>
              <a:t>River and Sea Sense </a:t>
            </a:r>
            <a:r>
              <a:rPr lang="en-GB" sz="2200" dirty="0">
                <a:effectLst/>
              </a:rPr>
              <a:t>(2021)</a:t>
            </a:r>
            <a:r>
              <a:rPr lang="en-GB" sz="2200" dirty="0"/>
              <a:t>- started by a mother who lost her daughter </a:t>
            </a:r>
            <a:r>
              <a:rPr lang="en-GB" sz="2200" b="0" i="0" dirty="0">
                <a:effectLst/>
              </a:rPr>
              <a:t>at Capel </a:t>
            </a:r>
            <a:r>
              <a:rPr lang="en-GB" sz="2200" b="0" i="0" dirty="0" err="1">
                <a:effectLst/>
              </a:rPr>
              <a:t>Curig</a:t>
            </a:r>
            <a:r>
              <a:rPr lang="en-GB" sz="2200" b="0" i="0" dirty="0">
                <a:effectLst/>
              </a:rPr>
              <a:t> (</a:t>
            </a:r>
            <a:r>
              <a:rPr lang="en-GB" sz="2200" b="0" i="0" dirty="0" err="1">
                <a:effectLst/>
              </a:rPr>
              <a:t>Cyfyng</a:t>
            </a:r>
            <a:r>
              <a:rPr lang="en-GB" sz="2200" b="0" i="0" dirty="0">
                <a:effectLst/>
              </a:rPr>
              <a:t> Falls on the </a:t>
            </a:r>
            <a:r>
              <a:rPr lang="en-GB" sz="2200" b="0" i="0" dirty="0" err="1">
                <a:effectLst/>
              </a:rPr>
              <a:t>Afon</a:t>
            </a:r>
            <a:r>
              <a:rPr lang="en-GB" sz="2200" b="0" i="0" dirty="0">
                <a:effectLst/>
              </a:rPr>
              <a:t> Llugwy) on 14th August 2006.</a:t>
            </a:r>
            <a:r>
              <a:rPr lang="en-GB" sz="2200" dirty="0"/>
              <a:t> </a:t>
            </a:r>
            <a:endParaRPr lang="en-GB" sz="2200" dirty="0">
              <a:effectLst/>
            </a:endParaRPr>
          </a:p>
          <a:p>
            <a:r>
              <a:rPr lang="en-GB" sz="2200" u="sng" dirty="0">
                <a:effectLst/>
              </a:rPr>
              <a:t>Water Safety Wales </a:t>
            </a:r>
            <a:r>
              <a:rPr lang="en-GB" sz="2200" dirty="0">
                <a:effectLst/>
              </a:rPr>
              <a:t>(2020)- created after Welsh MP </a:t>
            </a:r>
            <a:r>
              <a:rPr lang="en-GB" sz="2200" dirty="0"/>
              <a:t>Lesley Griffiths MS</a:t>
            </a:r>
            <a:r>
              <a:rPr lang="en-GB" sz="2200" dirty="0">
                <a:effectLst/>
              </a:rPr>
              <a:t> saw the high death rates caused by open water </a:t>
            </a:r>
            <a:r>
              <a:rPr lang="en-GB" sz="2200" dirty="0"/>
              <a:t>in Wales using a collaboration of individuals, communities, and charities to develop a scheme to help reduce the numbers of drownings by 2026</a:t>
            </a:r>
          </a:p>
        </p:txBody>
      </p:sp>
      <p:pic>
        <p:nvPicPr>
          <p:cNvPr id="7" name="Picture 6">
            <a:extLst>
              <a:ext uri="{FF2B5EF4-FFF2-40B4-BE49-F238E27FC236}">
                <a16:creationId xmlns:a16="http://schemas.microsoft.com/office/drawing/2014/main" id="{6CA1CE75-A912-30C8-275F-37F3AEB35934}"/>
              </a:ext>
            </a:extLst>
          </p:cNvPr>
          <p:cNvPicPr>
            <a:picLocks noChangeAspect="1"/>
          </p:cNvPicPr>
          <p:nvPr/>
        </p:nvPicPr>
        <p:blipFill>
          <a:blip r:embed="rId3"/>
          <a:stretch>
            <a:fillRect/>
          </a:stretch>
        </p:blipFill>
        <p:spPr>
          <a:xfrm>
            <a:off x="8788526" y="1612738"/>
            <a:ext cx="2800500" cy="686122"/>
          </a:xfrm>
          <a:prstGeom prst="rect">
            <a:avLst/>
          </a:prstGeom>
        </p:spPr>
      </p:pic>
      <p:pic>
        <p:nvPicPr>
          <p:cNvPr id="5" name="Picture 4">
            <a:extLst>
              <a:ext uri="{FF2B5EF4-FFF2-40B4-BE49-F238E27FC236}">
                <a16:creationId xmlns:a16="http://schemas.microsoft.com/office/drawing/2014/main" id="{60026442-29DA-58E5-F025-1BA1692678E5}"/>
              </a:ext>
            </a:extLst>
          </p:cNvPr>
          <p:cNvPicPr>
            <a:picLocks noChangeAspect="1"/>
          </p:cNvPicPr>
          <p:nvPr/>
        </p:nvPicPr>
        <p:blipFill>
          <a:blip r:embed="rId4"/>
          <a:stretch>
            <a:fillRect/>
          </a:stretch>
        </p:blipFill>
        <p:spPr>
          <a:xfrm>
            <a:off x="8788526" y="4135563"/>
            <a:ext cx="2800500" cy="1533274"/>
          </a:xfrm>
          <a:prstGeom prst="rect">
            <a:avLst/>
          </a:prstGeom>
        </p:spPr>
      </p:pic>
    </p:spTree>
    <p:extLst>
      <p:ext uri="{BB962C8B-B14F-4D97-AF65-F5344CB8AC3E}">
        <p14:creationId xmlns:p14="http://schemas.microsoft.com/office/powerpoint/2010/main" val="27611249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A243F9-85A1-AE28-F46A-78F9979B791C}"/>
              </a:ext>
            </a:extLst>
          </p:cNvPr>
          <p:cNvSpPr>
            <a:spLocks noGrp="1"/>
          </p:cNvSpPr>
          <p:nvPr>
            <p:ph type="title"/>
          </p:nvPr>
        </p:nvSpPr>
        <p:spPr/>
        <p:txBody>
          <a:bodyPr/>
          <a:lstStyle/>
          <a:p>
            <a:r>
              <a:rPr lang="en-GB" dirty="0"/>
              <a:t>Why TSD Secondary school? </a:t>
            </a:r>
          </a:p>
        </p:txBody>
      </p:sp>
      <p:grpSp>
        <p:nvGrpSpPr>
          <p:cNvPr id="16" name="Group 15">
            <a:extLst>
              <a:ext uri="{FF2B5EF4-FFF2-40B4-BE49-F238E27FC236}">
                <a16:creationId xmlns:a16="http://schemas.microsoft.com/office/drawing/2014/main" id="{69127A15-3450-73D1-AA2D-77B1883B764E}"/>
              </a:ext>
            </a:extLst>
          </p:cNvPr>
          <p:cNvGrpSpPr/>
          <p:nvPr/>
        </p:nvGrpSpPr>
        <p:grpSpPr>
          <a:xfrm>
            <a:off x="382556" y="1950244"/>
            <a:ext cx="10684954" cy="4090242"/>
            <a:chOff x="438539" y="1966621"/>
            <a:chExt cx="10684954" cy="4090242"/>
          </a:xfrm>
        </p:grpSpPr>
        <p:sp>
          <p:nvSpPr>
            <p:cNvPr id="9" name="Freeform: Shape 8">
              <a:extLst>
                <a:ext uri="{FF2B5EF4-FFF2-40B4-BE49-F238E27FC236}">
                  <a16:creationId xmlns:a16="http://schemas.microsoft.com/office/drawing/2014/main" id="{3595DCCB-B737-5EB6-5F8A-78BBCDA91C50}"/>
                </a:ext>
              </a:extLst>
            </p:cNvPr>
            <p:cNvSpPr/>
            <p:nvPr/>
          </p:nvSpPr>
          <p:spPr>
            <a:xfrm>
              <a:off x="1049414" y="3523879"/>
              <a:ext cx="2933572" cy="605539"/>
            </a:xfrm>
            <a:custGeom>
              <a:avLst/>
              <a:gdLst>
                <a:gd name="connsiteX0" fmla="*/ 0 w 2933572"/>
                <a:gd name="connsiteY0" fmla="*/ 0 h 605539"/>
                <a:gd name="connsiteX1" fmla="*/ 2933572 w 2933572"/>
                <a:gd name="connsiteY1" fmla="*/ 0 h 605539"/>
                <a:gd name="connsiteX2" fmla="*/ 2933572 w 2933572"/>
                <a:gd name="connsiteY2" fmla="*/ 605539 h 605539"/>
                <a:gd name="connsiteX3" fmla="*/ 0 w 2933572"/>
                <a:gd name="connsiteY3" fmla="*/ 605539 h 605539"/>
                <a:gd name="connsiteX4" fmla="*/ 0 w 2933572"/>
                <a:gd name="connsiteY4" fmla="*/ 0 h 6055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33572" h="605539">
                  <a:moveTo>
                    <a:pt x="0" y="0"/>
                  </a:moveTo>
                  <a:lnTo>
                    <a:pt x="2933572" y="0"/>
                  </a:lnTo>
                  <a:lnTo>
                    <a:pt x="2933572" y="605539"/>
                  </a:lnTo>
                  <a:lnTo>
                    <a:pt x="0" y="60553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0" tIns="0" rIns="0" bIns="0" numCol="1" spcCol="1270" anchor="t" anchorCtr="0">
              <a:noAutofit/>
            </a:bodyPr>
            <a:lstStyle/>
            <a:p>
              <a:pPr marL="0" lvl="0" indent="0" algn="ctr" defTabSz="1244600">
                <a:lnSpc>
                  <a:spcPct val="100000"/>
                </a:lnSpc>
                <a:spcBef>
                  <a:spcPct val="0"/>
                </a:spcBef>
                <a:spcAft>
                  <a:spcPct val="35000"/>
                </a:spcAft>
                <a:buNone/>
              </a:pPr>
              <a:endParaRPr lang="en-US" sz="2800" kern="1200" dirty="0"/>
            </a:p>
          </p:txBody>
        </p:sp>
        <p:sp>
          <p:nvSpPr>
            <p:cNvPr id="10" name="Rectangle 9">
              <a:extLst>
                <a:ext uri="{FF2B5EF4-FFF2-40B4-BE49-F238E27FC236}">
                  <a16:creationId xmlns:a16="http://schemas.microsoft.com/office/drawing/2014/main" id="{48876285-DA77-62ED-F16F-2FCC875898AA}"/>
                </a:ext>
              </a:extLst>
            </p:cNvPr>
            <p:cNvSpPr/>
            <p:nvPr/>
          </p:nvSpPr>
          <p:spPr>
            <a:xfrm>
              <a:off x="10481090" y="2337165"/>
              <a:ext cx="400649" cy="400649"/>
            </a:xfrm>
            <a:prstGeom prst="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1" name="Freeform: Shape 10">
              <a:extLst>
                <a:ext uri="{FF2B5EF4-FFF2-40B4-BE49-F238E27FC236}">
                  <a16:creationId xmlns:a16="http://schemas.microsoft.com/office/drawing/2014/main" id="{B5826B19-23CF-073B-580C-281FA117455A}"/>
                </a:ext>
              </a:extLst>
            </p:cNvPr>
            <p:cNvSpPr/>
            <p:nvPr/>
          </p:nvSpPr>
          <p:spPr>
            <a:xfrm>
              <a:off x="1433334" y="2862480"/>
              <a:ext cx="4200550" cy="897739"/>
            </a:xfrm>
            <a:custGeom>
              <a:avLst/>
              <a:gdLst>
                <a:gd name="connsiteX0" fmla="*/ 0 w 4200550"/>
                <a:gd name="connsiteY0" fmla="*/ 0 h 897739"/>
                <a:gd name="connsiteX1" fmla="*/ 4200550 w 4200550"/>
                <a:gd name="connsiteY1" fmla="*/ 0 h 897739"/>
                <a:gd name="connsiteX2" fmla="*/ 4200550 w 4200550"/>
                <a:gd name="connsiteY2" fmla="*/ 897739 h 897739"/>
                <a:gd name="connsiteX3" fmla="*/ 0 w 4200550"/>
                <a:gd name="connsiteY3" fmla="*/ 897739 h 897739"/>
                <a:gd name="connsiteX4" fmla="*/ 0 w 4200550"/>
                <a:gd name="connsiteY4" fmla="*/ 0 h 8977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00550" h="897739">
                  <a:moveTo>
                    <a:pt x="0" y="0"/>
                  </a:moveTo>
                  <a:lnTo>
                    <a:pt x="4200550" y="0"/>
                  </a:lnTo>
                  <a:lnTo>
                    <a:pt x="4200550" y="897739"/>
                  </a:lnTo>
                  <a:lnTo>
                    <a:pt x="0" y="89773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0" tIns="0" rIns="0" bIns="0" numCol="1" spcCol="1270" anchor="t" anchorCtr="0">
              <a:noAutofit/>
            </a:bodyPr>
            <a:lstStyle/>
            <a:p>
              <a:pPr marL="0" lvl="0" indent="0" algn="ctr" defTabSz="1511300">
                <a:lnSpc>
                  <a:spcPct val="100000"/>
                </a:lnSpc>
                <a:spcBef>
                  <a:spcPct val="0"/>
                </a:spcBef>
                <a:spcAft>
                  <a:spcPct val="35000"/>
                </a:spcAft>
                <a:buNone/>
              </a:pPr>
              <a:endParaRPr lang="en-US" sz="3400" kern="1200" dirty="0"/>
            </a:p>
          </p:txBody>
        </p:sp>
        <p:sp>
          <p:nvSpPr>
            <p:cNvPr id="12" name="Rectangle 11" descr="Swim">
              <a:extLst>
                <a:ext uri="{FF2B5EF4-FFF2-40B4-BE49-F238E27FC236}">
                  <a16:creationId xmlns:a16="http://schemas.microsoft.com/office/drawing/2014/main" id="{CCA33B60-185A-83FA-C80A-38E2F0154F7A}"/>
                </a:ext>
              </a:extLst>
            </p:cNvPr>
            <p:cNvSpPr/>
            <p:nvPr/>
          </p:nvSpPr>
          <p:spPr>
            <a:xfrm>
              <a:off x="9600661" y="2293654"/>
              <a:ext cx="400649" cy="400649"/>
            </a:xfrm>
            <a:prstGeom prst="rect">
              <a:avLst/>
            </a:prstGeom>
            <a: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3" name="Freeform: Shape 12">
              <a:extLst>
                <a:ext uri="{FF2B5EF4-FFF2-40B4-BE49-F238E27FC236}">
                  <a16:creationId xmlns:a16="http://schemas.microsoft.com/office/drawing/2014/main" id="{A08F339B-CC05-255F-CFB8-07274C949AF4}"/>
                </a:ext>
              </a:extLst>
            </p:cNvPr>
            <p:cNvSpPr/>
            <p:nvPr/>
          </p:nvSpPr>
          <p:spPr>
            <a:xfrm>
              <a:off x="8606614" y="4556273"/>
              <a:ext cx="2516879" cy="1500590"/>
            </a:xfrm>
            <a:custGeom>
              <a:avLst/>
              <a:gdLst>
                <a:gd name="connsiteX0" fmla="*/ 0 w 2516879"/>
                <a:gd name="connsiteY0" fmla="*/ 0 h 1500590"/>
                <a:gd name="connsiteX1" fmla="*/ 2516879 w 2516879"/>
                <a:gd name="connsiteY1" fmla="*/ 0 h 1500590"/>
                <a:gd name="connsiteX2" fmla="*/ 2516879 w 2516879"/>
                <a:gd name="connsiteY2" fmla="*/ 1500590 h 1500590"/>
                <a:gd name="connsiteX3" fmla="*/ 0 w 2516879"/>
                <a:gd name="connsiteY3" fmla="*/ 1500590 h 1500590"/>
                <a:gd name="connsiteX4" fmla="*/ 0 w 2516879"/>
                <a:gd name="connsiteY4" fmla="*/ 0 h 15005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16879" h="1500590">
                  <a:moveTo>
                    <a:pt x="0" y="0"/>
                  </a:moveTo>
                  <a:lnTo>
                    <a:pt x="2516879" y="0"/>
                  </a:lnTo>
                  <a:lnTo>
                    <a:pt x="2516879" y="1500590"/>
                  </a:lnTo>
                  <a:lnTo>
                    <a:pt x="0" y="150059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0" tIns="0" rIns="0" bIns="0" numCol="1" spcCol="1270" anchor="t" anchorCtr="0">
              <a:noAutofit/>
            </a:bodyPr>
            <a:lstStyle/>
            <a:p>
              <a:pPr marL="0" lvl="0" indent="0" algn="ctr" defTabSz="800100">
                <a:lnSpc>
                  <a:spcPct val="100000"/>
                </a:lnSpc>
                <a:spcBef>
                  <a:spcPct val="0"/>
                </a:spcBef>
                <a:spcAft>
                  <a:spcPct val="35000"/>
                </a:spcAft>
                <a:buNone/>
              </a:pPr>
              <a:r>
                <a:rPr lang="en-GB" sz="1800" kern="1200" dirty="0"/>
                <a:t>The mentioned schemes go into schools and run workshops around the dangers of open water </a:t>
              </a:r>
              <a:endParaRPr lang="en-US" sz="1800" kern="1200" dirty="0"/>
            </a:p>
          </p:txBody>
        </p:sp>
        <p:sp>
          <p:nvSpPr>
            <p:cNvPr id="14" name="Rectangle 13">
              <a:extLst>
                <a:ext uri="{FF2B5EF4-FFF2-40B4-BE49-F238E27FC236}">
                  <a16:creationId xmlns:a16="http://schemas.microsoft.com/office/drawing/2014/main" id="{A556A6EB-1580-023C-DFE8-69C03FE8C461}"/>
                </a:ext>
              </a:extLst>
            </p:cNvPr>
            <p:cNvSpPr/>
            <p:nvPr/>
          </p:nvSpPr>
          <p:spPr>
            <a:xfrm>
              <a:off x="1352444" y="2714530"/>
              <a:ext cx="400649" cy="400649"/>
            </a:xfrm>
            <a:prstGeom prst="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5" name="Freeform: Shape 14">
              <a:extLst>
                <a:ext uri="{FF2B5EF4-FFF2-40B4-BE49-F238E27FC236}">
                  <a16:creationId xmlns:a16="http://schemas.microsoft.com/office/drawing/2014/main" id="{2EE99239-4C3F-54AE-81A2-4A986E1701B7}"/>
                </a:ext>
              </a:extLst>
            </p:cNvPr>
            <p:cNvSpPr/>
            <p:nvPr/>
          </p:nvSpPr>
          <p:spPr>
            <a:xfrm>
              <a:off x="4131144" y="3930597"/>
              <a:ext cx="1972067" cy="2126266"/>
            </a:xfrm>
            <a:custGeom>
              <a:avLst/>
              <a:gdLst>
                <a:gd name="connsiteX0" fmla="*/ 0 w 1972067"/>
                <a:gd name="connsiteY0" fmla="*/ 0 h 2126266"/>
                <a:gd name="connsiteX1" fmla="*/ 1972067 w 1972067"/>
                <a:gd name="connsiteY1" fmla="*/ 0 h 2126266"/>
                <a:gd name="connsiteX2" fmla="*/ 1972067 w 1972067"/>
                <a:gd name="connsiteY2" fmla="*/ 2126266 h 2126266"/>
                <a:gd name="connsiteX3" fmla="*/ 0 w 1972067"/>
                <a:gd name="connsiteY3" fmla="*/ 2126266 h 2126266"/>
                <a:gd name="connsiteX4" fmla="*/ 0 w 1972067"/>
                <a:gd name="connsiteY4" fmla="*/ 0 h 212626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72067" h="2126266">
                  <a:moveTo>
                    <a:pt x="0" y="0"/>
                  </a:moveTo>
                  <a:lnTo>
                    <a:pt x="1972067" y="0"/>
                  </a:lnTo>
                  <a:lnTo>
                    <a:pt x="1972067" y="2126266"/>
                  </a:lnTo>
                  <a:lnTo>
                    <a:pt x="0" y="212626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0" tIns="0" rIns="0" bIns="0" numCol="1" spcCol="1270" anchor="t" anchorCtr="0">
              <a:noAutofit/>
            </a:bodyPr>
            <a:lstStyle/>
            <a:p>
              <a:pPr marL="0" lvl="0" indent="0" algn="ctr" defTabSz="800100">
                <a:lnSpc>
                  <a:spcPct val="100000"/>
                </a:lnSpc>
                <a:spcBef>
                  <a:spcPct val="0"/>
                </a:spcBef>
                <a:spcAft>
                  <a:spcPct val="35000"/>
                </a:spcAft>
                <a:buNone/>
              </a:pPr>
              <a:r>
                <a:rPr lang="en-GB" sz="1800" kern="1200" dirty="0"/>
                <a:t>So why not try and progress and educate students as a part of weekly PE  sessions with in outdoor adventures activities </a:t>
              </a:r>
              <a:endParaRPr lang="en-US" sz="1800" kern="1200" dirty="0"/>
            </a:p>
          </p:txBody>
        </p:sp>
        <p:sp>
          <p:nvSpPr>
            <p:cNvPr id="8" name="Rectangle 7" descr="Books">
              <a:extLst>
                <a:ext uri="{FF2B5EF4-FFF2-40B4-BE49-F238E27FC236}">
                  <a16:creationId xmlns:a16="http://schemas.microsoft.com/office/drawing/2014/main" id="{D8BEFFF3-55E9-0E84-05EB-CCBFA461B319}"/>
                </a:ext>
              </a:extLst>
            </p:cNvPr>
            <p:cNvSpPr/>
            <p:nvPr/>
          </p:nvSpPr>
          <p:spPr>
            <a:xfrm>
              <a:off x="438539" y="1966621"/>
              <a:ext cx="2068148" cy="1709278"/>
            </a:xfrm>
            <a:prstGeom prst="rect">
              <a:avLst/>
            </a:prstGeom>
            <a:blipFill rotWithShape="1">
              <a:blip r:embed="rId4"/>
              <a:srcRect/>
              <a:stretch>
                <a:fillRect l="-39000" r="-39000"/>
              </a:stretch>
            </a:blip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grpSp>
      <p:pic>
        <p:nvPicPr>
          <p:cNvPr id="1026" name="Picture 2" descr="6,179 Swimming Lake Illustrations &amp; Clip Art - iStock">
            <a:extLst>
              <a:ext uri="{FF2B5EF4-FFF2-40B4-BE49-F238E27FC236}">
                <a16:creationId xmlns:a16="http://schemas.microsoft.com/office/drawing/2014/main" id="{7866F507-CA1F-FACA-157B-110CD89E558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651358" y="1950244"/>
            <a:ext cx="4335112" cy="2047875"/>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81178B07-814B-FC94-6969-D56B1E3D3022}"/>
              </a:ext>
            </a:extLst>
          </p:cNvPr>
          <p:cNvSpPr txBox="1"/>
          <p:nvPr/>
        </p:nvSpPr>
        <p:spPr>
          <a:xfrm>
            <a:off x="167952" y="4189446"/>
            <a:ext cx="2295330" cy="1754326"/>
          </a:xfrm>
          <a:prstGeom prst="rect">
            <a:avLst/>
          </a:prstGeom>
          <a:noFill/>
        </p:spPr>
        <p:txBody>
          <a:bodyPr wrap="square" rtlCol="0">
            <a:spAutoFit/>
          </a:bodyPr>
          <a:lstStyle/>
          <a:p>
            <a:r>
              <a:rPr lang="en-GB" dirty="0"/>
              <a:t>These already existing schemes are based on education and prevention over rescuing and reacting </a:t>
            </a:r>
            <a:endParaRPr lang="en-US" dirty="0"/>
          </a:p>
          <a:p>
            <a:endParaRPr lang="en-GB" dirty="0"/>
          </a:p>
        </p:txBody>
      </p:sp>
      <p:pic>
        <p:nvPicPr>
          <p:cNvPr id="17" name="Picture 4" descr="Strategy">
            <a:extLst>
              <a:ext uri="{FF2B5EF4-FFF2-40B4-BE49-F238E27FC236}">
                <a16:creationId xmlns:a16="http://schemas.microsoft.com/office/drawing/2014/main" id="{EFD166A1-8286-6AE4-1D49-474EAD8229B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222434" y="1522728"/>
            <a:ext cx="1952625" cy="23431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742728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3726E5-DB49-CA97-B93B-CEF73494C1DE}"/>
              </a:ext>
            </a:extLst>
          </p:cNvPr>
          <p:cNvSpPr>
            <a:spLocks noGrp="1"/>
          </p:cNvSpPr>
          <p:nvPr>
            <p:ph type="title"/>
          </p:nvPr>
        </p:nvSpPr>
        <p:spPr>
          <a:xfrm>
            <a:off x="838200" y="365125"/>
            <a:ext cx="5926495" cy="1325563"/>
          </a:xfrm>
        </p:spPr>
        <p:txBody>
          <a:bodyPr/>
          <a:lstStyle/>
          <a:p>
            <a:r>
              <a:rPr lang="en-GB" dirty="0"/>
              <a:t>Learning Outcomes  </a:t>
            </a:r>
          </a:p>
        </p:txBody>
      </p:sp>
      <p:sp>
        <p:nvSpPr>
          <p:cNvPr id="4" name="TextBox 3">
            <a:extLst>
              <a:ext uri="{FF2B5EF4-FFF2-40B4-BE49-F238E27FC236}">
                <a16:creationId xmlns:a16="http://schemas.microsoft.com/office/drawing/2014/main" id="{A16FC71F-1F02-C826-24A3-0B818AF9F5B1}"/>
              </a:ext>
            </a:extLst>
          </p:cNvPr>
          <p:cNvSpPr txBox="1"/>
          <p:nvPr/>
        </p:nvSpPr>
        <p:spPr>
          <a:xfrm>
            <a:off x="2351508" y="1366234"/>
            <a:ext cx="4058817" cy="2031325"/>
          </a:xfrm>
          <a:prstGeom prst="rect">
            <a:avLst/>
          </a:prstGeom>
          <a:noFill/>
        </p:spPr>
        <p:txBody>
          <a:bodyPr wrap="square" rtlCol="0">
            <a:spAutoFit/>
          </a:bodyPr>
          <a:lstStyle/>
          <a:p>
            <a:r>
              <a:rPr lang="en-GB" dirty="0"/>
              <a:t> </a:t>
            </a:r>
          </a:p>
          <a:p>
            <a:pPr marL="285750" indent="-285750">
              <a:buFont typeface="Arial" panose="020B0604020202020204" pitchFamily="34" charset="0"/>
              <a:buChar char="•"/>
            </a:pPr>
            <a:r>
              <a:rPr lang="en-GB" dirty="0"/>
              <a:t>Identify dangers associated with open water </a:t>
            </a:r>
          </a:p>
          <a:p>
            <a:pPr marL="285750" indent="-285750">
              <a:buFont typeface="Arial" panose="020B0604020202020204" pitchFamily="34" charset="0"/>
              <a:buChar char="•"/>
            </a:pPr>
            <a:r>
              <a:rPr lang="en-GB" dirty="0"/>
              <a:t>Discuss the effects of cold water shock on the body </a:t>
            </a:r>
          </a:p>
          <a:p>
            <a:pPr marL="285750" indent="-285750">
              <a:buFont typeface="Arial" panose="020B0604020202020204" pitchFamily="34" charset="0"/>
              <a:buChar char="•"/>
            </a:pPr>
            <a:r>
              <a:rPr lang="en-GB" dirty="0"/>
              <a:t>Understand self-rescue techniques  for getting out of open water </a:t>
            </a:r>
          </a:p>
        </p:txBody>
      </p:sp>
      <p:sp>
        <p:nvSpPr>
          <p:cNvPr id="5" name="TextBox 4">
            <a:extLst>
              <a:ext uri="{FF2B5EF4-FFF2-40B4-BE49-F238E27FC236}">
                <a16:creationId xmlns:a16="http://schemas.microsoft.com/office/drawing/2014/main" id="{2FE89027-36A1-016F-067A-09685FCBA82F}"/>
              </a:ext>
            </a:extLst>
          </p:cNvPr>
          <p:cNvSpPr txBox="1"/>
          <p:nvPr/>
        </p:nvSpPr>
        <p:spPr>
          <a:xfrm>
            <a:off x="6831564" y="365125"/>
            <a:ext cx="4721290" cy="2862322"/>
          </a:xfrm>
          <a:prstGeom prst="rect">
            <a:avLst/>
          </a:prstGeom>
          <a:noFill/>
        </p:spPr>
        <p:txBody>
          <a:bodyPr wrap="square" rtlCol="0">
            <a:spAutoFit/>
          </a:bodyPr>
          <a:lstStyle/>
          <a:p>
            <a:r>
              <a:rPr lang="en-GB" dirty="0"/>
              <a:t>Session- goals </a:t>
            </a:r>
          </a:p>
          <a:p>
            <a:r>
              <a:rPr lang="en-GB" dirty="0"/>
              <a:t>1/2 -find students swimming levels through games/races </a:t>
            </a:r>
          </a:p>
          <a:p>
            <a:r>
              <a:rPr lang="en-GB" dirty="0"/>
              <a:t>2-4 -discuss with students where open water is, and the dangers associated with them as well as go over basic swimming styles </a:t>
            </a:r>
          </a:p>
          <a:p>
            <a:r>
              <a:rPr lang="en-GB" dirty="0"/>
              <a:t>4-6- develop weaker areas with games and discussions such as the effects of cold water (</a:t>
            </a:r>
            <a:r>
              <a:rPr lang="en-GB" dirty="0">
                <a:effectLst/>
              </a:rPr>
              <a:t>RNLI, 2022)</a:t>
            </a:r>
            <a:r>
              <a:rPr lang="en-GB" dirty="0"/>
              <a:t>, treading water/ F.L.O.A.T (</a:t>
            </a:r>
            <a:r>
              <a:rPr lang="en-GB" dirty="0">
                <a:effectLst/>
              </a:rPr>
              <a:t>RNLI, 2022) </a:t>
            </a:r>
            <a:r>
              <a:rPr lang="en-GB" dirty="0"/>
              <a:t>, etc depending on the group’s needs </a:t>
            </a:r>
          </a:p>
        </p:txBody>
      </p:sp>
      <p:pic>
        <p:nvPicPr>
          <p:cNvPr id="2050" name="Picture 2" descr="Water Safety Code - RoSPA">
            <a:extLst>
              <a:ext uri="{FF2B5EF4-FFF2-40B4-BE49-F238E27FC236}">
                <a16:creationId xmlns:a16="http://schemas.microsoft.com/office/drawing/2014/main" id="{D174C438-D159-C1E6-46F5-0242293D939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94358" y="3654852"/>
            <a:ext cx="5636858" cy="258073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F2CA0874-9B34-C455-4D4D-4375C9F0CEB4}"/>
              </a:ext>
            </a:extLst>
          </p:cNvPr>
          <p:cNvSpPr txBox="1"/>
          <p:nvPr/>
        </p:nvSpPr>
        <p:spPr>
          <a:xfrm>
            <a:off x="61432" y="3791055"/>
            <a:ext cx="5936211" cy="3139321"/>
          </a:xfrm>
          <a:prstGeom prst="rect">
            <a:avLst/>
          </a:prstGeom>
          <a:noFill/>
        </p:spPr>
        <p:txBody>
          <a:bodyPr wrap="square" rtlCol="0">
            <a:spAutoFit/>
          </a:bodyPr>
          <a:lstStyle/>
          <a:p>
            <a:r>
              <a:rPr lang="en-GB" dirty="0"/>
              <a:t>“assessments”</a:t>
            </a:r>
          </a:p>
          <a:p>
            <a:r>
              <a:rPr lang="en-GB" dirty="0"/>
              <a:t>The group would be marked based on where the student’s based discussion compared to the start of the unit, with week-by-week class and personal discussions then compared to the knowledge of students by the end of the unit would provide a mark based on the Learning outcomes  </a:t>
            </a:r>
          </a:p>
          <a:p>
            <a:endParaRPr lang="en-GB" dirty="0"/>
          </a:p>
          <a:p>
            <a:r>
              <a:rPr lang="en-GB" dirty="0"/>
              <a:t>The discussions will be backed by weekly videos made by the students will show the development of each pupil week by week and allow the teachers to create marks off the videos and discussions </a:t>
            </a:r>
          </a:p>
        </p:txBody>
      </p:sp>
      <p:pic>
        <p:nvPicPr>
          <p:cNvPr id="7" name="Picture 6">
            <a:extLst>
              <a:ext uri="{FF2B5EF4-FFF2-40B4-BE49-F238E27FC236}">
                <a16:creationId xmlns:a16="http://schemas.microsoft.com/office/drawing/2014/main" id="{9BD3E86C-7E03-06EF-5539-6989A0DA1020}"/>
              </a:ext>
            </a:extLst>
          </p:cNvPr>
          <p:cNvPicPr>
            <a:picLocks noChangeAspect="1"/>
          </p:cNvPicPr>
          <p:nvPr/>
        </p:nvPicPr>
        <p:blipFill>
          <a:blip r:embed="rId3"/>
          <a:stretch>
            <a:fillRect/>
          </a:stretch>
        </p:blipFill>
        <p:spPr>
          <a:xfrm>
            <a:off x="275058" y="1524780"/>
            <a:ext cx="2076450" cy="2200275"/>
          </a:xfrm>
          <a:prstGeom prst="rect">
            <a:avLst/>
          </a:prstGeom>
        </p:spPr>
      </p:pic>
    </p:spTree>
    <p:extLst>
      <p:ext uri="{BB962C8B-B14F-4D97-AF65-F5344CB8AC3E}">
        <p14:creationId xmlns:p14="http://schemas.microsoft.com/office/powerpoint/2010/main" val="29792765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fade">
                                      <p:cBhvr>
                                        <p:cTn id="7" dur="1000"/>
                                        <p:tgtEl>
                                          <p:spTgt spid="4">
                                            <p:txEl>
                                              <p:pRg st="1" end="1"/>
                                            </p:txEl>
                                          </p:spTgt>
                                        </p:tgtEl>
                                      </p:cBhvr>
                                    </p:animEffect>
                                    <p:anim calcmode="lin" valueType="num">
                                      <p:cBhvr>
                                        <p:cTn id="8"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1" end="1"/>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4">
                                            <p:txEl>
                                              <p:pRg st="2" end="2"/>
                                            </p:txEl>
                                          </p:spTgt>
                                        </p:tgtEl>
                                        <p:attrNameLst>
                                          <p:attrName>style.visibility</p:attrName>
                                        </p:attrNameLst>
                                      </p:cBhvr>
                                      <p:to>
                                        <p:strVal val="visible"/>
                                      </p:to>
                                    </p:set>
                                    <p:animEffect transition="in" filter="fade">
                                      <p:cBhvr>
                                        <p:cTn id="12" dur="1000"/>
                                        <p:tgtEl>
                                          <p:spTgt spid="4">
                                            <p:txEl>
                                              <p:pRg st="2" end="2"/>
                                            </p:txEl>
                                          </p:spTgt>
                                        </p:tgtEl>
                                      </p:cBhvr>
                                    </p:animEffect>
                                    <p:anim calcmode="lin" valueType="num">
                                      <p:cBhvr>
                                        <p:cTn id="13"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14" dur="1000" fill="hold"/>
                                        <p:tgtEl>
                                          <p:spTgt spid="4">
                                            <p:txEl>
                                              <p:pRg st="2" end="2"/>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4">
                                            <p:txEl>
                                              <p:pRg st="3" end="3"/>
                                            </p:txEl>
                                          </p:spTgt>
                                        </p:tgtEl>
                                        <p:attrNameLst>
                                          <p:attrName>style.visibility</p:attrName>
                                        </p:attrNameLst>
                                      </p:cBhvr>
                                      <p:to>
                                        <p:strVal val="visible"/>
                                      </p:to>
                                    </p:set>
                                    <p:animEffect transition="in" filter="fade">
                                      <p:cBhvr>
                                        <p:cTn id="17" dur="1000"/>
                                        <p:tgtEl>
                                          <p:spTgt spid="4">
                                            <p:txEl>
                                              <p:pRg st="3" end="3"/>
                                            </p:txEl>
                                          </p:spTgt>
                                        </p:tgtEl>
                                      </p:cBhvr>
                                    </p:animEffect>
                                    <p:anim calcmode="lin" valueType="num">
                                      <p:cBhvr>
                                        <p:cTn id="18"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19" dur="1000" fill="hold"/>
                                        <p:tgtEl>
                                          <p:spTgt spid="4">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2" presetClass="entr" presetSubtype="4" fill="hold" nodeType="clickEffect">
                                  <p:stCondLst>
                                    <p:cond delay="0"/>
                                  </p:stCondLst>
                                  <p:childTnLst>
                                    <p:set>
                                      <p:cBhvr>
                                        <p:cTn id="23" dur="1" fill="hold">
                                          <p:stCondLst>
                                            <p:cond delay="0"/>
                                          </p:stCondLst>
                                        </p:cTn>
                                        <p:tgtEl>
                                          <p:spTgt spid="5">
                                            <p:txEl>
                                              <p:pRg st="0" end="0"/>
                                            </p:txEl>
                                          </p:spTgt>
                                        </p:tgtEl>
                                        <p:attrNameLst>
                                          <p:attrName>style.visibility</p:attrName>
                                        </p:attrNameLst>
                                      </p:cBhvr>
                                      <p:to>
                                        <p:strVal val="visible"/>
                                      </p:to>
                                    </p:set>
                                    <p:animEffect transition="in" filter="wipe(down)">
                                      <p:cBhvr>
                                        <p:cTn id="24" dur="500"/>
                                        <p:tgtEl>
                                          <p:spTgt spid="5">
                                            <p:txEl>
                                              <p:pRg st="0" end="0"/>
                                            </p:txEl>
                                          </p:spTgt>
                                        </p:tgtEl>
                                      </p:cBhvr>
                                    </p:animEffect>
                                  </p:childTnLst>
                                </p:cTn>
                              </p:par>
                              <p:par>
                                <p:cTn id="25" presetID="22" presetClass="entr" presetSubtype="4" fill="hold" nodeType="withEffect">
                                  <p:stCondLst>
                                    <p:cond delay="0"/>
                                  </p:stCondLst>
                                  <p:childTnLst>
                                    <p:set>
                                      <p:cBhvr>
                                        <p:cTn id="26" dur="1" fill="hold">
                                          <p:stCondLst>
                                            <p:cond delay="0"/>
                                          </p:stCondLst>
                                        </p:cTn>
                                        <p:tgtEl>
                                          <p:spTgt spid="5">
                                            <p:txEl>
                                              <p:pRg st="1" end="1"/>
                                            </p:txEl>
                                          </p:spTgt>
                                        </p:tgtEl>
                                        <p:attrNameLst>
                                          <p:attrName>style.visibility</p:attrName>
                                        </p:attrNameLst>
                                      </p:cBhvr>
                                      <p:to>
                                        <p:strVal val="visible"/>
                                      </p:to>
                                    </p:set>
                                    <p:animEffect transition="in" filter="wipe(down)">
                                      <p:cBhvr>
                                        <p:cTn id="27" dur="500"/>
                                        <p:tgtEl>
                                          <p:spTgt spid="5">
                                            <p:txEl>
                                              <p:pRg st="1" end="1"/>
                                            </p:txEl>
                                          </p:spTgt>
                                        </p:tgtEl>
                                      </p:cBhvr>
                                    </p:animEffect>
                                  </p:childTnLst>
                                </p:cTn>
                              </p:par>
                              <p:par>
                                <p:cTn id="28" presetID="22" presetClass="entr" presetSubtype="4" fill="hold" nodeType="withEffect">
                                  <p:stCondLst>
                                    <p:cond delay="0"/>
                                  </p:stCondLst>
                                  <p:childTnLst>
                                    <p:set>
                                      <p:cBhvr>
                                        <p:cTn id="29" dur="1" fill="hold">
                                          <p:stCondLst>
                                            <p:cond delay="0"/>
                                          </p:stCondLst>
                                        </p:cTn>
                                        <p:tgtEl>
                                          <p:spTgt spid="5">
                                            <p:txEl>
                                              <p:pRg st="2" end="2"/>
                                            </p:txEl>
                                          </p:spTgt>
                                        </p:tgtEl>
                                        <p:attrNameLst>
                                          <p:attrName>style.visibility</p:attrName>
                                        </p:attrNameLst>
                                      </p:cBhvr>
                                      <p:to>
                                        <p:strVal val="visible"/>
                                      </p:to>
                                    </p:set>
                                    <p:animEffect transition="in" filter="wipe(down)">
                                      <p:cBhvr>
                                        <p:cTn id="30" dur="500"/>
                                        <p:tgtEl>
                                          <p:spTgt spid="5">
                                            <p:txEl>
                                              <p:pRg st="2" end="2"/>
                                            </p:txEl>
                                          </p:spTgt>
                                        </p:tgtEl>
                                      </p:cBhvr>
                                    </p:animEffect>
                                  </p:childTnLst>
                                </p:cTn>
                              </p:par>
                              <p:par>
                                <p:cTn id="31" presetID="22" presetClass="entr" presetSubtype="4" fill="hold" nodeType="withEffect">
                                  <p:stCondLst>
                                    <p:cond delay="0"/>
                                  </p:stCondLst>
                                  <p:childTnLst>
                                    <p:set>
                                      <p:cBhvr>
                                        <p:cTn id="32" dur="1" fill="hold">
                                          <p:stCondLst>
                                            <p:cond delay="0"/>
                                          </p:stCondLst>
                                        </p:cTn>
                                        <p:tgtEl>
                                          <p:spTgt spid="5">
                                            <p:txEl>
                                              <p:pRg st="3" end="3"/>
                                            </p:txEl>
                                          </p:spTgt>
                                        </p:tgtEl>
                                        <p:attrNameLst>
                                          <p:attrName>style.visibility</p:attrName>
                                        </p:attrNameLst>
                                      </p:cBhvr>
                                      <p:to>
                                        <p:strVal val="visible"/>
                                      </p:to>
                                    </p:set>
                                    <p:animEffect transition="in" filter="wipe(down)">
                                      <p:cBhvr>
                                        <p:cTn id="33" dur="500"/>
                                        <p:tgtEl>
                                          <p:spTgt spid="5">
                                            <p:txEl>
                                              <p:pRg st="3" end="3"/>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6" presetClass="entr" presetSubtype="16" fill="hold" nodeType="clickEffect">
                                  <p:stCondLst>
                                    <p:cond delay="0"/>
                                  </p:stCondLst>
                                  <p:childTnLst>
                                    <p:set>
                                      <p:cBhvr>
                                        <p:cTn id="37" dur="1" fill="hold">
                                          <p:stCondLst>
                                            <p:cond delay="0"/>
                                          </p:stCondLst>
                                        </p:cTn>
                                        <p:tgtEl>
                                          <p:spTgt spid="6">
                                            <p:txEl>
                                              <p:pRg st="0" end="0"/>
                                            </p:txEl>
                                          </p:spTgt>
                                        </p:tgtEl>
                                        <p:attrNameLst>
                                          <p:attrName>style.visibility</p:attrName>
                                        </p:attrNameLst>
                                      </p:cBhvr>
                                      <p:to>
                                        <p:strVal val="visible"/>
                                      </p:to>
                                    </p:set>
                                    <p:animEffect transition="in" filter="circle(in)">
                                      <p:cBhvr>
                                        <p:cTn id="38" dur="2000"/>
                                        <p:tgtEl>
                                          <p:spTgt spid="6">
                                            <p:txEl>
                                              <p:pRg st="0" end="0"/>
                                            </p:txEl>
                                          </p:spTgt>
                                        </p:tgtEl>
                                      </p:cBhvr>
                                    </p:animEffect>
                                  </p:childTnLst>
                                </p:cTn>
                              </p:par>
                              <p:par>
                                <p:cTn id="39" presetID="6" presetClass="entr" presetSubtype="16" fill="hold" nodeType="withEffect">
                                  <p:stCondLst>
                                    <p:cond delay="0"/>
                                  </p:stCondLst>
                                  <p:childTnLst>
                                    <p:set>
                                      <p:cBhvr>
                                        <p:cTn id="40" dur="1" fill="hold">
                                          <p:stCondLst>
                                            <p:cond delay="0"/>
                                          </p:stCondLst>
                                        </p:cTn>
                                        <p:tgtEl>
                                          <p:spTgt spid="6">
                                            <p:txEl>
                                              <p:pRg st="1" end="1"/>
                                            </p:txEl>
                                          </p:spTgt>
                                        </p:tgtEl>
                                        <p:attrNameLst>
                                          <p:attrName>style.visibility</p:attrName>
                                        </p:attrNameLst>
                                      </p:cBhvr>
                                      <p:to>
                                        <p:strVal val="visible"/>
                                      </p:to>
                                    </p:set>
                                    <p:animEffect transition="in" filter="circle(in)">
                                      <p:cBhvr>
                                        <p:cTn id="41" dur="2000"/>
                                        <p:tgtEl>
                                          <p:spTgt spid="6">
                                            <p:txEl>
                                              <p:pRg st="1" end="1"/>
                                            </p:txEl>
                                          </p:spTgt>
                                        </p:tgtEl>
                                      </p:cBhvr>
                                    </p:animEffect>
                                  </p:childTnLst>
                                </p:cTn>
                              </p:par>
                              <p:par>
                                <p:cTn id="42" presetID="6" presetClass="entr" presetSubtype="16" fill="hold" nodeType="withEffect">
                                  <p:stCondLst>
                                    <p:cond delay="0"/>
                                  </p:stCondLst>
                                  <p:childTnLst>
                                    <p:set>
                                      <p:cBhvr>
                                        <p:cTn id="43" dur="1" fill="hold">
                                          <p:stCondLst>
                                            <p:cond delay="0"/>
                                          </p:stCondLst>
                                        </p:cTn>
                                        <p:tgtEl>
                                          <p:spTgt spid="6">
                                            <p:txEl>
                                              <p:pRg st="3" end="3"/>
                                            </p:txEl>
                                          </p:spTgt>
                                        </p:tgtEl>
                                        <p:attrNameLst>
                                          <p:attrName>style.visibility</p:attrName>
                                        </p:attrNameLst>
                                      </p:cBhvr>
                                      <p:to>
                                        <p:strVal val="visible"/>
                                      </p:to>
                                    </p:set>
                                    <p:animEffect transition="in" filter="circle(in)">
                                      <p:cBhvr>
                                        <p:cTn id="44" dur="2000"/>
                                        <p:tgtEl>
                                          <p:spTgt spid="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688055-35DF-6674-3721-F30BA7AD5A2A}"/>
              </a:ext>
            </a:extLst>
          </p:cNvPr>
          <p:cNvSpPr>
            <a:spLocks noGrp="1"/>
          </p:cNvSpPr>
          <p:nvPr>
            <p:ph type="title"/>
          </p:nvPr>
        </p:nvSpPr>
        <p:spPr>
          <a:xfrm>
            <a:off x="2173418" y="2968366"/>
            <a:ext cx="8286198" cy="1325563"/>
          </a:xfrm>
        </p:spPr>
        <p:txBody>
          <a:bodyPr>
            <a:normAutofit fontScale="90000"/>
          </a:bodyPr>
          <a:lstStyle/>
          <a:p>
            <a:pPr algn="ctr"/>
            <a:r>
              <a:rPr lang="en-GB" dirty="0"/>
              <a:t>Links to Health and well-being AOLE (Gov Wales, 2020) </a:t>
            </a:r>
          </a:p>
        </p:txBody>
      </p:sp>
      <p:sp>
        <p:nvSpPr>
          <p:cNvPr id="5" name="Oval 4">
            <a:extLst>
              <a:ext uri="{FF2B5EF4-FFF2-40B4-BE49-F238E27FC236}">
                <a16:creationId xmlns:a16="http://schemas.microsoft.com/office/drawing/2014/main" id="{4959F36E-4503-1D88-887C-E99A8D5B745B}"/>
              </a:ext>
            </a:extLst>
          </p:cNvPr>
          <p:cNvSpPr/>
          <p:nvPr/>
        </p:nvSpPr>
        <p:spPr>
          <a:xfrm>
            <a:off x="7290932" y="239779"/>
            <a:ext cx="3461657" cy="18288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0" i="0" dirty="0">
                <a:solidFill>
                  <a:srgbClr val="1F1F1F"/>
                </a:solidFill>
                <a:effectLst/>
                <a:latin typeface="Arial" panose="020B0604020202020204" pitchFamily="34" charset="0"/>
              </a:rPr>
              <a:t>“resulting in a growing responsibility for their own health and well-being”</a:t>
            </a:r>
            <a:endParaRPr lang="en-GB" dirty="0"/>
          </a:p>
        </p:txBody>
      </p:sp>
      <p:sp>
        <p:nvSpPr>
          <p:cNvPr id="6" name="Rectangle 5">
            <a:extLst>
              <a:ext uri="{FF2B5EF4-FFF2-40B4-BE49-F238E27FC236}">
                <a16:creationId xmlns:a16="http://schemas.microsoft.com/office/drawing/2014/main" id="{B8B7A046-B867-C912-C0A5-31DFCA02B01E}"/>
              </a:ext>
            </a:extLst>
          </p:cNvPr>
          <p:cNvSpPr/>
          <p:nvPr/>
        </p:nvSpPr>
        <p:spPr>
          <a:xfrm>
            <a:off x="4040155" y="4508840"/>
            <a:ext cx="4413379" cy="65314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latin typeface="+mj-lt"/>
              </a:rPr>
              <a:t>Attitude to assessment and progress</a:t>
            </a:r>
          </a:p>
        </p:txBody>
      </p:sp>
      <p:sp>
        <p:nvSpPr>
          <p:cNvPr id="7" name="Oval 6">
            <a:extLst>
              <a:ext uri="{FF2B5EF4-FFF2-40B4-BE49-F238E27FC236}">
                <a16:creationId xmlns:a16="http://schemas.microsoft.com/office/drawing/2014/main" id="{055E1E6C-EB48-25FA-25A0-E57BB3E66783}"/>
              </a:ext>
            </a:extLst>
          </p:cNvPr>
          <p:cNvSpPr/>
          <p:nvPr/>
        </p:nvSpPr>
        <p:spPr>
          <a:xfrm>
            <a:off x="2854860" y="534307"/>
            <a:ext cx="3461657" cy="18288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0" i="0" dirty="0">
                <a:solidFill>
                  <a:srgbClr val="1F1F1F"/>
                </a:solidFill>
                <a:effectLst/>
                <a:latin typeface="Arial" panose="020B0604020202020204" pitchFamily="34" charset="0"/>
              </a:rPr>
              <a:t>“Progression will require learners to revisit aspects, topics, and issues, developing knowledge at a deeper level”</a:t>
            </a:r>
            <a:endParaRPr lang="en-GB" dirty="0"/>
          </a:p>
        </p:txBody>
      </p:sp>
      <p:sp>
        <p:nvSpPr>
          <p:cNvPr id="8" name="Oval 7">
            <a:extLst>
              <a:ext uri="{FF2B5EF4-FFF2-40B4-BE49-F238E27FC236}">
                <a16:creationId xmlns:a16="http://schemas.microsoft.com/office/drawing/2014/main" id="{230D88E3-59DD-FFA8-099A-062EFA60079D}"/>
              </a:ext>
            </a:extLst>
          </p:cNvPr>
          <p:cNvSpPr/>
          <p:nvPr/>
        </p:nvSpPr>
        <p:spPr>
          <a:xfrm>
            <a:off x="8972613" y="3958334"/>
            <a:ext cx="3069771" cy="2883159"/>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0" i="0" dirty="0">
                <a:solidFill>
                  <a:srgbClr val="1F1F1F"/>
                </a:solidFill>
                <a:effectLst/>
                <a:latin typeface="Arial" panose="020B0604020202020204" pitchFamily="34" charset="0"/>
              </a:rPr>
              <a:t>“Viewing different aspects and topics related to health and well-being through the lens of different statements of what matters”</a:t>
            </a:r>
            <a:endParaRPr lang="en-GB" dirty="0"/>
          </a:p>
        </p:txBody>
      </p:sp>
      <p:sp>
        <p:nvSpPr>
          <p:cNvPr id="9" name="Oval 8">
            <a:extLst>
              <a:ext uri="{FF2B5EF4-FFF2-40B4-BE49-F238E27FC236}">
                <a16:creationId xmlns:a16="http://schemas.microsoft.com/office/drawing/2014/main" id="{C7EFF9BA-81F4-A7E8-7C14-09728DCE5FA4}"/>
              </a:ext>
            </a:extLst>
          </p:cNvPr>
          <p:cNvSpPr/>
          <p:nvPr/>
        </p:nvSpPr>
        <p:spPr>
          <a:xfrm>
            <a:off x="0" y="4293929"/>
            <a:ext cx="3760236" cy="262190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0" i="0" dirty="0">
                <a:solidFill>
                  <a:srgbClr val="1F1F1F"/>
                </a:solidFill>
                <a:effectLst/>
                <a:latin typeface="Arial" panose="020B0604020202020204" pitchFamily="34" charset="0"/>
              </a:rPr>
              <a:t> ”Progression in health and well-being occurs across a wide range of skills, including physical, emotional, psychological and social skills”</a:t>
            </a:r>
            <a:endParaRPr lang="en-GB" dirty="0"/>
          </a:p>
        </p:txBody>
      </p:sp>
      <p:sp>
        <p:nvSpPr>
          <p:cNvPr id="10" name="Rectangle 9">
            <a:extLst>
              <a:ext uri="{FF2B5EF4-FFF2-40B4-BE49-F238E27FC236}">
                <a16:creationId xmlns:a16="http://schemas.microsoft.com/office/drawing/2014/main" id="{32B76F1D-657F-04C2-5AB6-3900BD83607E}"/>
              </a:ext>
            </a:extLst>
          </p:cNvPr>
          <p:cNvSpPr/>
          <p:nvPr/>
        </p:nvSpPr>
        <p:spPr>
          <a:xfrm>
            <a:off x="494523" y="1896009"/>
            <a:ext cx="1604865" cy="684876"/>
          </a:xfrm>
          <a:prstGeom prst="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What Matters Statements </a:t>
            </a:r>
          </a:p>
        </p:txBody>
      </p:sp>
      <p:sp>
        <p:nvSpPr>
          <p:cNvPr id="11" name="Oval 10">
            <a:extLst>
              <a:ext uri="{FF2B5EF4-FFF2-40B4-BE49-F238E27FC236}">
                <a16:creationId xmlns:a16="http://schemas.microsoft.com/office/drawing/2014/main" id="{C82AD70E-BD16-A299-48B4-71B1433D702A}"/>
              </a:ext>
            </a:extLst>
          </p:cNvPr>
          <p:cNvSpPr/>
          <p:nvPr/>
        </p:nvSpPr>
        <p:spPr>
          <a:xfrm>
            <a:off x="7071989" y="879412"/>
            <a:ext cx="5063086" cy="1666745"/>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0" i="0" dirty="0">
                <a:solidFill>
                  <a:srgbClr val="1F1F1F"/>
                </a:solidFill>
                <a:effectLst/>
                <a:latin typeface="Arial" panose="020B0604020202020204" pitchFamily="34" charset="0"/>
              </a:rPr>
              <a:t> ”learners can develop positive, informed </a:t>
            </a:r>
            <a:r>
              <a:rPr lang="en-GB" b="0" i="0" dirty="0" err="1">
                <a:solidFill>
                  <a:srgbClr val="1F1F1F"/>
                </a:solidFill>
                <a:effectLst/>
                <a:latin typeface="Arial" panose="020B0604020202020204" pitchFamily="34" charset="0"/>
              </a:rPr>
              <a:t>behaviors</a:t>
            </a:r>
            <a:r>
              <a:rPr lang="en-GB" b="0" i="0" dirty="0">
                <a:solidFill>
                  <a:srgbClr val="1F1F1F"/>
                </a:solidFill>
                <a:effectLst/>
                <a:latin typeface="Arial" panose="020B0604020202020204" pitchFamily="34" charset="0"/>
              </a:rPr>
              <a:t> that encourage them both to care for and respect themselves and others”</a:t>
            </a:r>
            <a:endParaRPr lang="en-GB" dirty="0"/>
          </a:p>
        </p:txBody>
      </p:sp>
      <p:sp>
        <p:nvSpPr>
          <p:cNvPr id="12" name="Oval 11">
            <a:extLst>
              <a:ext uri="{FF2B5EF4-FFF2-40B4-BE49-F238E27FC236}">
                <a16:creationId xmlns:a16="http://schemas.microsoft.com/office/drawing/2014/main" id="{A2546606-9EA6-9789-0BB6-3DC81A9F0838}"/>
              </a:ext>
            </a:extLst>
          </p:cNvPr>
          <p:cNvSpPr/>
          <p:nvPr/>
        </p:nvSpPr>
        <p:spPr>
          <a:xfrm>
            <a:off x="4389745" y="5250469"/>
            <a:ext cx="4166426" cy="1456238"/>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0" i="0" dirty="0">
                <a:solidFill>
                  <a:srgbClr val="1F1F1F"/>
                </a:solidFill>
                <a:effectLst/>
                <a:latin typeface="Arial" panose="020B0604020202020204" pitchFamily="34" charset="0"/>
              </a:rPr>
              <a:t>“help learners explore the connections between their experiences, mental health and emotional well-being”</a:t>
            </a:r>
            <a:endParaRPr lang="en-GB" dirty="0"/>
          </a:p>
        </p:txBody>
      </p:sp>
      <p:sp>
        <p:nvSpPr>
          <p:cNvPr id="13" name="Oval 12">
            <a:extLst>
              <a:ext uri="{FF2B5EF4-FFF2-40B4-BE49-F238E27FC236}">
                <a16:creationId xmlns:a16="http://schemas.microsoft.com/office/drawing/2014/main" id="{7F7AA8BB-FA55-5AA3-5E19-2346DC29875F}"/>
              </a:ext>
            </a:extLst>
          </p:cNvPr>
          <p:cNvSpPr/>
          <p:nvPr/>
        </p:nvSpPr>
        <p:spPr>
          <a:xfrm>
            <a:off x="-185530" y="3853428"/>
            <a:ext cx="3937519" cy="2617109"/>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0" i="0" dirty="0">
                <a:solidFill>
                  <a:srgbClr val="1F1F1F"/>
                </a:solidFill>
                <a:effectLst/>
                <a:latin typeface="Arial" panose="020B0604020202020204" pitchFamily="34" charset="0"/>
              </a:rPr>
              <a:t>“Learning and experience in this Area can enable learners to develop the critical-thinking skills necessary to consider their decision-making in terms of possible implications”</a:t>
            </a:r>
            <a:endParaRPr lang="en-GB" dirty="0"/>
          </a:p>
        </p:txBody>
      </p:sp>
      <p:sp>
        <p:nvSpPr>
          <p:cNvPr id="14" name="Rectangle 13">
            <a:extLst>
              <a:ext uri="{FF2B5EF4-FFF2-40B4-BE49-F238E27FC236}">
                <a16:creationId xmlns:a16="http://schemas.microsoft.com/office/drawing/2014/main" id="{8A53502A-52FB-B209-15F5-193F7FD4A4AB}"/>
              </a:ext>
            </a:extLst>
          </p:cNvPr>
          <p:cNvSpPr/>
          <p:nvPr/>
        </p:nvSpPr>
        <p:spPr>
          <a:xfrm>
            <a:off x="5374434" y="2238447"/>
            <a:ext cx="2341983" cy="696386"/>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i="0" dirty="0">
                <a:solidFill>
                  <a:srgbClr val="1F1F1F"/>
                </a:solidFill>
                <a:effectLst/>
                <a:latin typeface="Arial" panose="020B0604020202020204" pitchFamily="34" charset="0"/>
              </a:rPr>
              <a:t>Descriptions of learning</a:t>
            </a:r>
          </a:p>
        </p:txBody>
      </p:sp>
      <p:sp>
        <p:nvSpPr>
          <p:cNvPr id="15" name="Rectangle 14">
            <a:extLst>
              <a:ext uri="{FF2B5EF4-FFF2-40B4-BE49-F238E27FC236}">
                <a16:creationId xmlns:a16="http://schemas.microsoft.com/office/drawing/2014/main" id="{EFC4C3DF-5A0A-EDCC-9EEF-6C9A66ADA181}"/>
              </a:ext>
            </a:extLst>
          </p:cNvPr>
          <p:cNvSpPr/>
          <p:nvPr/>
        </p:nvSpPr>
        <p:spPr>
          <a:xfrm>
            <a:off x="149616" y="346463"/>
            <a:ext cx="2705244" cy="1258401"/>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0" i="0" dirty="0">
                <a:solidFill>
                  <a:srgbClr val="1F1F1F"/>
                </a:solidFill>
                <a:effectLst/>
                <a:latin typeface="Arial" panose="020B0604020202020204" pitchFamily="34" charset="0"/>
              </a:rPr>
              <a:t>I have the confidence and motivation to move in different ways</a:t>
            </a:r>
            <a:endParaRPr lang="en-GB" dirty="0"/>
          </a:p>
        </p:txBody>
      </p:sp>
      <p:sp>
        <p:nvSpPr>
          <p:cNvPr id="18" name="Arrow: Down 17">
            <a:extLst>
              <a:ext uri="{FF2B5EF4-FFF2-40B4-BE49-F238E27FC236}">
                <a16:creationId xmlns:a16="http://schemas.microsoft.com/office/drawing/2014/main" id="{26C08401-A3D7-8D28-2A0B-631C8C6C9EB7}"/>
              </a:ext>
            </a:extLst>
          </p:cNvPr>
          <p:cNvSpPr/>
          <p:nvPr/>
        </p:nvSpPr>
        <p:spPr>
          <a:xfrm>
            <a:off x="2024743" y="1698171"/>
            <a:ext cx="475861" cy="2015413"/>
          </a:xfrm>
          <a:prstGeom prst="down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Rectangle 18">
            <a:extLst>
              <a:ext uri="{FF2B5EF4-FFF2-40B4-BE49-F238E27FC236}">
                <a16:creationId xmlns:a16="http://schemas.microsoft.com/office/drawing/2014/main" id="{5C60495F-C97B-3110-B5E6-D073612B9FEA}"/>
              </a:ext>
            </a:extLst>
          </p:cNvPr>
          <p:cNvSpPr/>
          <p:nvPr/>
        </p:nvSpPr>
        <p:spPr>
          <a:xfrm>
            <a:off x="590650" y="4049486"/>
            <a:ext cx="2491273" cy="1950098"/>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0" i="0" dirty="0">
                <a:solidFill>
                  <a:srgbClr val="1F1F1F"/>
                </a:solidFill>
                <a:effectLst/>
                <a:latin typeface="Arial" panose="020B0604020202020204" pitchFamily="34" charset="0"/>
              </a:rPr>
              <a:t>I can use and improve basic movement skills in familiar and unfamiliar situations</a:t>
            </a:r>
            <a:endParaRPr lang="en-GB" dirty="0"/>
          </a:p>
        </p:txBody>
      </p:sp>
      <p:sp>
        <p:nvSpPr>
          <p:cNvPr id="20" name="Arrow: Right 19">
            <a:extLst>
              <a:ext uri="{FF2B5EF4-FFF2-40B4-BE49-F238E27FC236}">
                <a16:creationId xmlns:a16="http://schemas.microsoft.com/office/drawing/2014/main" id="{2AE164EF-9E12-04CD-3012-676B27E607D8}"/>
              </a:ext>
            </a:extLst>
          </p:cNvPr>
          <p:cNvSpPr/>
          <p:nvPr/>
        </p:nvSpPr>
        <p:spPr>
          <a:xfrm>
            <a:off x="2543822" y="5994764"/>
            <a:ext cx="6270171" cy="759569"/>
          </a:xfrm>
          <a:prstGeom prs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Rectangle 20">
            <a:extLst>
              <a:ext uri="{FF2B5EF4-FFF2-40B4-BE49-F238E27FC236}">
                <a16:creationId xmlns:a16="http://schemas.microsoft.com/office/drawing/2014/main" id="{D7F96E36-15C3-AEAA-C3B2-1AFCE96425B2}"/>
              </a:ext>
            </a:extLst>
          </p:cNvPr>
          <p:cNvSpPr/>
          <p:nvPr/>
        </p:nvSpPr>
        <p:spPr>
          <a:xfrm>
            <a:off x="9260887" y="4810741"/>
            <a:ext cx="2096928" cy="1895966"/>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0" i="0" dirty="0">
                <a:solidFill>
                  <a:srgbClr val="1F1F1F"/>
                </a:solidFill>
                <a:effectLst/>
                <a:latin typeface="Arial" panose="020B0604020202020204" pitchFamily="34" charset="0"/>
              </a:rPr>
              <a:t>I can develop and apply a range of skills in familiar, unfamiliar and changing situations,</a:t>
            </a:r>
            <a:endParaRPr lang="en-GB" dirty="0"/>
          </a:p>
        </p:txBody>
      </p:sp>
      <p:sp>
        <p:nvSpPr>
          <p:cNvPr id="23" name="Rectangle 22">
            <a:extLst>
              <a:ext uri="{FF2B5EF4-FFF2-40B4-BE49-F238E27FC236}">
                <a16:creationId xmlns:a16="http://schemas.microsoft.com/office/drawing/2014/main" id="{D6022BC3-8CBB-0D8D-6B9A-0F9267D170E8}"/>
              </a:ext>
            </a:extLst>
          </p:cNvPr>
          <p:cNvSpPr/>
          <p:nvPr/>
        </p:nvSpPr>
        <p:spPr>
          <a:xfrm>
            <a:off x="10412963" y="2753455"/>
            <a:ext cx="1676074" cy="1045337"/>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i="0" dirty="0">
                <a:solidFill>
                  <a:srgbClr val="1F1F1F"/>
                </a:solidFill>
                <a:effectLst/>
                <a:latin typeface="Arial" panose="020B0604020202020204" pitchFamily="34" charset="0"/>
              </a:rPr>
              <a:t>Designing your curriculum</a:t>
            </a:r>
          </a:p>
        </p:txBody>
      </p:sp>
      <p:sp>
        <p:nvSpPr>
          <p:cNvPr id="24" name="Rectangle: Rounded Corners 23">
            <a:extLst>
              <a:ext uri="{FF2B5EF4-FFF2-40B4-BE49-F238E27FC236}">
                <a16:creationId xmlns:a16="http://schemas.microsoft.com/office/drawing/2014/main" id="{654EEA59-4050-9420-D6C3-167C20A58DB2}"/>
              </a:ext>
            </a:extLst>
          </p:cNvPr>
          <p:cNvSpPr/>
          <p:nvPr/>
        </p:nvSpPr>
        <p:spPr>
          <a:xfrm>
            <a:off x="4454735" y="614486"/>
            <a:ext cx="3974840" cy="1422100"/>
          </a:xfrm>
          <a:prstGeom prst="round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i="0" dirty="0">
                <a:solidFill>
                  <a:srgbClr val="1F1F1F"/>
                </a:solidFill>
                <a:effectLst/>
                <a:latin typeface="inherit"/>
              </a:rPr>
              <a:t>Cross-curricular skills- </a:t>
            </a:r>
            <a:r>
              <a:rPr lang="en-GB" b="0" i="0" dirty="0">
                <a:solidFill>
                  <a:srgbClr val="1F1F1F"/>
                </a:solidFill>
                <a:effectLst/>
                <a:latin typeface="Arial" panose="020B0604020202020204" pitchFamily="34" charset="0"/>
              </a:rPr>
              <a:t>This includes relationships with others, online safety, legal implications and </a:t>
            </a:r>
            <a:r>
              <a:rPr lang="en-GB" b="0" i="1" dirty="0">
                <a:solidFill>
                  <a:srgbClr val="0360A6"/>
                </a:solidFill>
                <a:effectLst/>
                <a:latin typeface="Arial" panose="020B0604020202020204" pitchFamily="34" charset="0"/>
              </a:rPr>
              <a:t>social influences</a:t>
            </a:r>
            <a:r>
              <a:rPr lang="en-GB" b="0" i="0" dirty="0">
                <a:solidFill>
                  <a:srgbClr val="1F1F1F"/>
                </a:solidFill>
                <a:effectLst/>
                <a:latin typeface="Arial" panose="020B0604020202020204" pitchFamily="34" charset="0"/>
              </a:rPr>
              <a:t> online (including social media).</a:t>
            </a:r>
            <a:endParaRPr lang="en-GB" b="1" i="0" dirty="0">
              <a:solidFill>
                <a:srgbClr val="1F1F1F"/>
              </a:solidFill>
              <a:effectLst/>
              <a:latin typeface="Arial" panose="020B0604020202020204" pitchFamily="34" charset="0"/>
            </a:endParaRPr>
          </a:p>
        </p:txBody>
      </p:sp>
      <p:sp>
        <p:nvSpPr>
          <p:cNvPr id="25" name="Rectangle: Rounded Corners 24">
            <a:extLst>
              <a:ext uri="{FF2B5EF4-FFF2-40B4-BE49-F238E27FC236}">
                <a16:creationId xmlns:a16="http://schemas.microsoft.com/office/drawing/2014/main" id="{C843BC5E-3F1D-3532-625D-ACEE38EB5E31}"/>
              </a:ext>
            </a:extLst>
          </p:cNvPr>
          <p:cNvSpPr/>
          <p:nvPr/>
        </p:nvSpPr>
        <p:spPr>
          <a:xfrm>
            <a:off x="-137318" y="4600340"/>
            <a:ext cx="3726350" cy="1850984"/>
          </a:xfrm>
          <a:prstGeom prst="round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i="0" dirty="0">
                <a:solidFill>
                  <a:srgbClr val="1F1F1F"/>
                </a:solidFill>
                <a:effectLst/>
                <a:latin typeface="inherit"/>
              </a:rPr>
              <a:t>Integral skills-</a:t>
            </a:r>
            <a:endParaRPr lang="en-GB" b="1" i="0" dirty="0">
              <a:solidFill>
                <a:srgbClr val="1F1F1F"/>
              </a:solidFill>
              <a:effectLst/>
              <a:latin typeface="Arial" panose="020B0604020202020204" pitchFamily="34" charset="0"/>
            </a:endParaRPr>
          </a:p>
          <a:p>
            <a:pPr algn="ctr"/>
            <a:r>
              <a:rPr lang="en-GB" b="0" i="0" dirty="0">
                <a:solidFill>
                  <a:srgbClr val="1F1F1F"/>
                </a:solidFill>
                <a:effectLst/>
                <a:latin typeface="Arial" panose="020B0604020202020204" pitchFamily="34" charset="0"/>
              </a:rPr>
              <a:t>provides learners with the opportunity to develop the confidence and openness to explore ideas, to consider the opinions of others, and the courage to express their own. </a:t>
            </a:r>
            <a:endParaRPr lang="en-GB" dirty="0"/>
          </a:p>
        </p:txBody>
      </p:sp>
    </p:spTree>
    <p:extLst>
      <p:ext uri="{BB962C8B-B14F-4D97-AF65-F5344CB8AC3E}">
        <p14:creationId xmlns:p14="http://schemas.microsoft.com/office/powerpoint/2010/main" val="233043185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xit" presetSubtype="0" fill="hold" grpId="1" nodeType="clickEffect">
                                  <p:stCondLst>
                                    <p:cond delay="0"/>
                                  </p:stCondLst>
                                  <p:childTnLst>
                                    <p:set>
                                      <p:cBhvr>
                                        <p:cTn id="16" dur="1" fill="hold">
                                          <p:stCondLst>
                                            <p:cond delay="0"/>
                                          </p:stCondLst>
                                        </p:cTn>
                                        <p:tgtEl>
                                          <p:spTgt spid="9"/>
                                        </p:tgtEl>
                                        <p:attrNameLst>
                                          <p:attrName>style.visibility</p:attrName>
                                        </p:attrNameLst>
                                      </p:cBhvr>
                                      <p:to>
                                        <p:strVal val="hidden"/>
                                      </p:to>
                                    </p:set>
                                  </p:childTnLst>
                                </p:cTn>
                              </p:par>
                              <p:par>
                                <p:cTn id="17" presetID="1" presetClass="exit" presetSubtype="0" fill="hold" grpId="1" nodeType="withEffect">
                                  <p:stCondLst>
                                    <p:cond delay="0"/>
                                  </p:stCondLst>
                                  <p:childTnLst>
                                    <p:set>
                                      <p:cBhvr>
                                        <p:cTn id="18" dur="1" fill="hold">
                                          <p:stCondLst>
                                            <p:cond delay="0"/>
                                          </p:stCondLst>
                                        </p:cTn>
                                        <p:tgtEl>
                                          <p:spTgt spid="8"/>
                                        </p:tgtEl>
                                        <p:attrNameLst>
                                          <p:attrName>style.visibility</p:attrName>
                                        </p:attrNameLst>
                                      </p:cBhvr>
                                      <p:to>
                                        <p:strVal val="hidden"/>
                                      </p:to>
                                    </p:set>
                                  </p:childTnLst>
                                </p:cTn>
                              </p:par>
                              <p:par>
                                <p:cTn id="19" presetID="1" presetClass="exit" presetSubtype="0" fill="hold" grpId="1" nodeType="withEffect">
                                  <p:stCondLst>
                                    <p:cond delay="0"/>
                                  </p:stCondLst>
                                  <p:childTnLst>
                                    <p:set>
                                      <p:cBhvr>
                                        <p:cTn id="20" dur="1" fill="hold">
                                          <p:stCondLst>
                                            <p:cond delay="0"/>
                                          </p:stCondLst>
                                        </p:cTn>
                                        <p:tgtEl>
                                          <p:spTgt spid="5"/>
                                        </p:tgtEl>
                                        <p:attrNameLst>
                                          <p:attrName>style.visibility</p:attrName>
                                        </p:attrNameLst>
                                      </p:cBhvr>
                                      <p:to>
                                        <p:strVal val="hidden"/>
                                      </p:to>
                                    </p:set>
                                  </p:childTnLst>
                                </p:cTn>
                              </p:par>
                              <p:par>
                                <p:cTn id="21" presetID="1" presetClass="exit" presetSubtype="0" fill="hold" grpId="1" nodeType="withEffect">
                                  <p:stCondLst>
                                    <p:cond delay="0"/>
                                  </p:stCondLst>
                                  <p:childTnLst>
                                    <p:set>
                                      <p:cBhvr>
                                        <p:cTn id="22" dur="1" fill="hold">
                                          <p:stCondLst>
                                            <p:cond delay="0"/>
                                          </p:stCondLst>
                                        </p:cTn>
                                        <p:tgtEl>
                                          <p:spTgt spid="7"/>
                                        </p:tgtEl>
                                        <p:attrNameLst>
                                          <p:attrName>style.visibility</p:attrName>
                                        </p:attrNameLst>
                                      </p:cBhvr>
                                      <p:to>
                                        <p:strVal val="hidden"/>
                                      </p:to>
                                    </p:set>
                                  </p:childTnLst>
                                </p:cTn>
                              </p:par>
                            </p:childTnLst>
                          </p:cTn>
                        </p:par>
                      </p:childTnLst>
                    </p:cTn>
                  </p:par>
                </p:childTnLst>
              </p:cTn>
              <p:nextCondLst>
                <p:cond evt="onClick" delay="0">
                  <p:tgtEl>
                    <p:spTgt spid="6"/>
                  </p:tgtEl>
                </p:cond>
              </p:nextCondLst>
            </p:seq>
            <p:seq concurrent="1" nextAc="seek">
              <p:cTn id="23" restart="whenNotActive" fill="hold" evtFilter="cancelBubble" nodeType="interactiveSeq">
                <p:stCondLst>
                  <p:cond evt="onClick" delay="0">
                    <p:tgtEl>
                      <p:spTgt spid="10"/>
                    </p:tgtEl>
                  </p:cond>
                </p:stCondLst>
                <p:endSync evt="end" delay="0">
                  <p:rtn val="all"/>
                </p:endSync>
                <p:childTnLst>
                  <p:par>
                    <p:cTn id="24" fill="hold">
                      <p:stCondLst>
                        <p:cond delay="0"/>
                      </p:stCondLst>
                      <p:childTnLst>
                        <p:par>
                          <p:cTn id="25" fill="hold">
                            <p:stCondLst>
                              <p:cond delay="0"/>
                            </p:stCondLst>
                            <p:childTnLst>
                              <p:par>
                                <p:cTn id="26" presetID="1" presetClass="entr" presetSubtype="0" fill="hold" grpId="0" nodeType="clickEffect">
                                  <p:stCondLst>
                                    <p:cond delay="0"/>
                                  </p:stCondLst>
                                  <p:childTnLst>
                                    <p:set>
                                      <p:cBhvr>
                                        <p:cTn id="27" dur="1" fill="hold">
                                          <p:stCondLst>
                                            <p:cond delay="0"/>
                                          </p:stCondLst>
                                        </p:cTn>
                                        <p:tgtEl>
                                          <p:spTgt spid="13"/>
                                        </p:tgtEl>
                                        <p:attrNameLst>
                                          <p:attrName>style.visibility</p:attrName>
                                        </p:attrNameLst>
                                      </p:cBhvr>
                                      <p:to>
                                        <p:strVal val="visible"/>
                                      </p:to>
                                    </p:set>
                                  </p:childTnLst>
                                </p:cTn>
                              </p:par>
                              <p:par>
                                <p:cTn id="28" presetID="1" presetClass="entr" presetSubtype="0"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childTnLst>
                                </p:cTn>
                              </p:par>
                              <p:par>
                                <p:cTn id="30" presetID="1" presetClass="entr" presetSubtype="0" fill="hold" grpId="0" nodeType="withEffect">
                                  <p:stCondLst>
                                    <p:cond delay="0"/>
                                  </p:stCondLst>
                                  <p:childTnLst>
                                    <p:set>
                                      <p:cBhvr>
                                        <p:cTn id="31" dur="1" fill="hold">
                                          <p:stCondLst>
                                            <p:cond delay="0"/>
                                          </p:stCondLst>
                                        </p:cTn>
                                        <p:tgtEl>
                                          <p:spTgt spid="12"/>
                                        </p:tgtEl>
                                        <p:attrNameLst>
                                          <p:attrName>style.visibility</p:attrName>
                                        </p:attrNameLst>
                                      </p:cBhvr>
                                      <p:to>
                                        <p:strVal val="visible"/>
                                      </p:to>
                                    </p:set>
                                  </p:childTnLst>
                                </p:cTn>
                              </p:par>
                            </p:childTnLst>
                          </p:cTn>
                        </p:par>
                      </p:childTnLst>
                    </p:cTn>
                  </p:par>
                  <p:par>
                    <p:cTn id="32" fill="hold">
                      <p:stCondLst>
                        <p:cond delay="indefinite"/>
                      </p:stCondLst>
                      <p:childTnLst>
                        <p:par>
                          <p:cTn id="33" fill="hold">
                            <p:stCondLst>
                              <p:cond delay="0"/>
                            </p:stCondLst>
                            <p:childTnLst>
                              <p:par>
                                <p:cTn id="34" presetID="1" presetClass="exit" presetSubtype="0" fill="hold" grpId="1" nodeType="clickEffect">
                                  <p:stCondLst>
                                    <p:cond delay="0"/>
                                  </p:stCondLst>
                                  <p:childTnLst>
                                    <p:set>
                                      <p:cBhvr>
                                        <p:cTn id="35" dur="1" fill="hold">
                                          <p:stCondLst>
                                            <p:cond delay="0"/>
                                          </p:stCondLst>
                                        </p:cTn>
                                        <p:tgtEl>
                                          <p:spTgt spid="13"/>
                                        </p:tgtEl>
                                        <p:attrNameLst>
                                          <p:attrName>style.visibility</p:attrName>
                                        </p:attrNameLst>
                                      </p:cBhvr>
                                      <p:to>
                                        <p:strVal val="hidden"/>
                                      </p:to>
                                    </p:set>
                                  </p:childTnLst>
                                </p:cTn>
                              </p:par>
                              <p:par>
                                <p:cTn id="36" presetID="1" presetClass="exit" presetSubtype="0" fill="hold" grpId="1" nodeType="withEffect">
                                  <p:stCondLst>
                                    <p:cond delay="0"/>
                                  </p:stCondLst>
                                  <p:childTnLst>
                                    <p:set>
                                      <p:cBhvr>
                                        <p:cTn id="37" dur="1" fill="hold">
                                          <p:stCondLst>
                                            <p:cond delay="0"/>
                                          </p:stCondLst>
                                        </p:cTn>
                                        <p:tgtEl>
                                          <p:spTgt spid="11"/>
                                        </p:tgtEl>
                                        <p:attrNameLst>
                                          <p:attrName>style.visibility</p:attrName>
                                        </p:attrNameLst>
                                      </p:cBhvr>
                                      <p:to>
                                        <p:strVal val="hidden"/>
                                      </p:to>
                                    </p:set>
                                  </p:childTnLst>
                                </p:cTn>
                              </p:par>
                              <p:par>
                                <p:cTn id="38" presetID="1" presetClass="exit" presetSubtype="0" fill="hold" grpId="1" nodeType="withEffect">
                                  <p:stCondLst>
                                    <p:cond delay="0"/>
                                  </p:stCondLst>
                                  <p:childTnLst>
                                    <p:set>
                                      <p:cBhvr>
                                        <p:cTn id="39" dur="1" fill="hold">
                                          <p:stCondLst>
                                            <p:cond delay="0"/>
                                          </p:stCondLst>
                                        </p:cTn>
                                        <p:tgtEl>
                                          <p:spTgt spid="12"/>
                                        </p:tgtEl>
                                        <p:attrNameLst>
                                          <p:attrName>style.visibility</p:attrName>
                                        </p:attrNameLst>
                                      </p:cBhvr>
                                      <p:to>
                                        <p:strVal val="hidden"/>
                                      </p:to>
                                    </p:set>
                                  </p:childTnLst>
                                </p:cTn>
                              </p:par>
                            </p:childTnLst>
                          </p:cTn>
                        </p:par>
                      </p:childTnLst>
                    </p:cTn>
                  </p:par>
                </p:childTnLst>
              </p:cTn>
              <p:nextCondLst>
                <p:cond evt="onClick" delay="0">
                  <p:tgtEl>
                    <p:spTgt spid="10"/>
                  </p:tgtEl>
                </p:cond>
              </p:nextCondLst>
            </p:seq>
            <p:seq concurrent="1" nextAc="seek">
              <p:cTn id="40" restart="whenNotActive" fill="hold" evtFilter="cancelBubble" nodeType="interactiveSeq">
                <p:stCondLst>
                  <p:cond evt="onClick" delay="0">
                    <p:tgtEl>
                      <p:spTgt spid="14"/>
                    </p:tgtEl>
                  </p:cond>
                </p:stCondLst>
                <p:endSync evt="end" delay="0">
                  <p:rtn val="all"/>
                </p:endSync>
                <p:childTnLst>
                  <p:par>
                    <p:cTn id="41" fill="hold">
                      <p:stCondLst>
                        <p:cond delay="0"/>
                      </p:stCondLst>
                      <p:childTnLst>
                        <p:par>
                          <p:cTn id="42" fill="hold">
                            <p:stCondLst>
                              <p:cond delay="0"/>
                            </p:stCondLst>
                            <p:childTnLst>
                              <p:par>
                                <p:cTn id="43" presetID="1" presetClass="entr" presetSubtype="0" fill="hold" grpId="0" nodeType="clickEffect">
                                  <p:stCondLst>
                                    <p:cond delay="0"/>
                                  </p:stCondLst>
                                  <p:childTnLst>
                                    <p:set>
                                      <p:cBhvr>
                                        <p:cTn id="44" dur="1" fill="hold">
                                          <p:stCondLst>
                                            <p:cond delay="0"/>
                                          </p:stCondLst>
                                        </p:cTn>
                                        <p:tgtEl>
                                          <p:spTgt spid="15"/>
                                        </p:tgtEl>
                                        <p:attrNameLst>
                                          <p:attrName>style.visibility</p:attrName>
                                        </p:attrNameLst>
                                      </p:cBhvr>
                                      <p:to>
                                        <p:strVal val="visible"/>
                                      </p:to>
                                    </p:set>
                                  </p:childTnLst>
                                </p:cTn>
                              </p:par>
                              <p:par>
                                <p:cTn id="45" presetID="1" presetClass="entr" presetSubtype="0" fill="hold" grpId="0" nodeType="withEffect">
                                  <p:stCondLst>
                                    <p:cond delay="0"/>
                                  </p:stCondLst>
                                  <p:childTnLst>
                                    <p:set>
                                      <p:cBhvr>
                                        <p:cTn id="46" dur="1" fill="hold">
                                          <p:stCondLst>
                                            <p:cond delay="0"/>
                                          </p:stCondLst>
                                        </p:cTn>
                                        <p:tgtEl>
                                          <p:spTgt spid="20"/>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0"/>
                                          </p:stCondLst>
                                        </p:cTn>
                                        <p:tgtEl>
                                          <p:spTgt spid="21"/>
                                        </p:tgtEl>
                                        <p:attrNameLst>
                                          <p:attrName>style.visibility</p:attrName>
                                        </p:attrNameLst>
                                      </p:cBhvr>
                                      <p:to>
                                        <p:strVal val="visible"/>
                                      </p:to>
                                    </p:set>
                                  </p:childTnLst>
                                </p:cTn>
                              </p:par>
                              <p:par>
                                <p:cTn id="49" presetID="1" presetClass="entr" presetSubtype="0" fill="hold" grpId="0" nodeType="withEffect">
                                  <p:stCondLst>
                                    <p:cond delay="0"/>
                                  </p:stCondLst>
                                  <p:childTnLst>
                                    <p:set>
                                      <p:cBhvr>
                                        <p:cTn id="50" dur="1" fill="hold">
                                          <p:stCondLst>
                                            <p:cond delay="0"/>
                                          </p:stCondLst>
                                        </p:cTn>
                                        <p:tgtEl>
                                          <p:spTgt spid="19"/>
                                        </p:tgtEl>
                                        <p:attrNameLst>
                                          <p:attrName>style.visibility</p:attrName>
                                        </p:attrNameLst>
                                      </p:cBhvr>
                                      <p:to>
                                        <p:strVal val="visible"/>
                                      </p:to>
                                    </p:set>
                                  </p:childTnLst>
                                </p:cTn>
                              </p:par>
                              <p:par>
                                <p:cTn id="51" presetID="1" presetClass="entr" presetSubtype="0" fill="hold" grpId="0" nodeType="withEffect">
                                  <p:stCondLst>
                                    <p:cond delay="0"/>
                                  </p:stCondLst>
                                  <p:childTnLst>
                                    <p:set>
                                      <p:cBhvr>
                                        <p:cTn id="52" dur="1" fill="hold">
                                          <p:stCondLst>
                                            <p:cond delay="0"/>
                                          </p:stCondLst>
                                        </p:cTn>
                                        <p:tgtEl>
                                          <p:spTgt spid="18"/>
                                        </p:tgtEl>
                                        <p:attrNameLst>
                                          <p:attrName>style.visibility</p:attrName>
                                        </p:attrNameLst>
                                      </p:cBhvr>
                                      <p:to>
                                        <p:strVal val="visible"/>
                                      </p:to>
                                    </p:set>
                                  </p:childTnLst>
                                </p:cTn>
                              </p:par>
                            </p:childTnLst>
                          </p:cTn>
                        </p:par>
                      </p:childTnLst>
                    </p:cTn>
                  </p:par>
                  <p:par>
                    <p:cTn id="53" fill="hold">
                      <p:stCondLst>
                        <p:cond delay="indefinite"/>
                      </p:stCondLst>
                      <p:childTnLst>
                        <p:par>
                          <p:cTn id="54" fill="hold">
                            <p:stCondLst>
                              <p:cond delay="0"/>
                            </p:stCondLst>
                            <p:childTnLst>
                              <p:par>
                                <p:cTn id="55" presetID="1" presetClass="exit" presetSubtype="0" fill="hold" grpId="1" nodeType="clickEffect">
                                  <p:stCondLst>
                                    <p:cond delay="0"/>
                                  </p:stCondLst>
                                  <p:childTnLst>
                                    <p:set>
                                      <p:cBhvr>
                                        <p:cTn id="56" dur="1" fill="hold">
                                          <p:stCondLst>
                                            <p:cond delay="0"/>
                                          </p:stCondLst>
                                        </p:cTn>
                                        <p:tgtEl>
                                          <p:spTgt spid="21"/>
                                        </p:tgtEl>
                                        <p:attrNameLst>
                                          <p:attrName>style.visibility</p:attrName>
                                        </p:attrNameLst>
                                      </p:cBhvr>
                                      <p:to>
                                        <p:strVal val="hidden"/>
                                      </p:to>
                                    </p:set>
                                  </p:childTnLst>
                                </p:cTn>
                              </p:par>
                              <p:par>
                                <p:cTn id="57" presetID="1" presetClass="exit" presetSubtype="0" fill="hold" grpId="1" nodeType="withEffect">
                                  <p:stCondLst>
                                    <p:cond delay="0"/>
                                  </p:stCondLst>
                                  <p:childTnLst>
                                    <p:set>
                                      <p:cBhvr>
                                        <p:cTn id="58" dur="1" fill="hold">
                                          <p:stCondLst>
                                            <p:cond delay="0"/>
                                          </p:stCondLst>
                                        </p:cTn>
                                        <p:tgtEl>
                                          <p:spTgt spid="20"/>
                                        </p:tgtEl>
                                        <p:attrNameLst>
                                          <p:attrName>style.visibility</p:attrName>
                                        </p:attrNameLst>
                                      </p:cBhvr>
                                      <p:to>
                                        <p:strVal val="hidden"/>
                                      </p:to>
                                    </p:set>
                                  </p:childTnLst>
                                </p:cTn>
                              </p:par>
                              <p:par>
                                <p:cTn id="59" presetID="1" presetClass="exit" presetSubtype="0" fill="hold" grpId="1" nodeType="withEffect">
                                  <p:stCondLst>
                                    <p:cond delay="0"/>
                                  </p:stCondLst>
                                  <p:childTnLst>
                                    <p:set>
                                      <p:cBhvr>
                                        <p:cTn id="60" dur="1" fill="hold">
                                          <p:stCondLst>
                                            <p:cond delay="0"/>
                                          </p:stCondLst>
                                        </p:cTn>
                                        <p:tgtEl>
                                          <p:spTgt spid="19"/>
                                        </p:tgtEl>
                                        <p:attrNameLst>
                                          <p:attrName>style.visibility</p:attrName>
                                        </p:attrNameLst>
                                      </p:cBhvr>
                                      <p:to>
                                        <p:strVal val="hidden"/>
                                      </p:to>
                                    </p:set>
                                  </p:childTnLst>
                                </p:cTn>
                              </p:par>
                              <p:par>
                                <p:cTn id="61" presetID="1" presetClass="exit" presetSubtype="0" fill="hold" grpId="1" nodeType="withEffect">
                                  <p:stCondLst>
                                    <p:cond delay="0"/>
                                  </p:stCondLst>
                                  <p:childTnLst>
                                    <p:set>
                                      <p:cBhvr>
                                        <p:cTn id="62" dur="1" fill="hold">
                                          <p:stCondLst>
                                            <p:cond delay="0"/>
                                          </p:stCondLst>
                                        </p:cTn>
                                        <p:tgtEl>
                                          <p:spTgt spid="18"/>
                                        </p:tgtEl>
                                        <p:attrNameLst>
                                          <p:attrName>style.visibility</p:attrName>
                                        </p:attrNameLst>
                                      </p:cBhvr>
                                      <p:to>
                                        <p:strVal val="hidden"/>
                                      </p:to>
                                    </p:set>
                                  </p:childTnLst>
                                </p:cTn>
                              </p:par>
                              <p:par>
                                <p:cTn id="63" presetID="1" presetClass="exit" presetSubtype="0" fill="hold" grpId="1" nodeType="withEffect">
                                  <p:stCondLst>
                                    <p:cond delay="0"/>
                                  </p:stCondLst>
                                  <p:childTnLst>
                                    <p:set>
                                      <p:cBhvr>
                                        <p:cTn id="64" dur="1" fill="hold">
                                          <p:stCondLst>
                                            <p:cond delay="0"/>
                                          </p:stCondLst>
                                        </p:cTn>
                                        <p:tgtEl>
                                          <p:spTgt spid="15"/>
                                        </p:tgtEl>
                                        <p:attrNameLst>
                                          <p:attrName>style.visibility</p:attrName>
                                        </p:attrNameLst>
                                      </p:cBhvr>
                                      <p:to>
                                        <p:strVal val="hidden"/>
                                      </p:to>
                                    </p:set>
                                  </p:childTnLst>
                                </p:cTn>
                              </p:par>
                            </p:childTnLst>
                          </p:cTn>
                        </p:par>
                      </p:childTnLst>
                    </p:cTn>
                  </p:par>
                </p:childTnLst>
              </p:cTn>
              <p:nextCondLst>
                <p:cond evt="onClick" delay="0">
                  <p:tgtEl>
                    <p:spTgt spid="14"/>
                  </p:tgtEl>
                </p:cond>
              </p:nextCondLst>
            </p:seq>
            <p:seq concurrent="1" nextAc="seek">
              <p:cTn id="65" restart="whenNotActive" fill="hold" evtFilter="cancelBubble" nodeType="interactiveSeq">
                <p:stCondLst>
                  <p:cond evt="onClick" delay="0">
                    <p:tgtEl>
                      <p:spTgt spid="23"/>
                    </p:tgtEl>
                  </p:cond>
                </p:stCondLst>
                <p:endSync evt="end" delay="0">
                  <p:rtn val="all"/>
                </p:endSync>
                <p:childTnLst>
                  <p:par>
                    <p:cTn id="66" fill="hold">
                      <p:stCondLst>
                        <p:cond delay="0"/>
                      </p:stCondLst>
                      <p:childTnLst>
                        <p:par>
                          <p:cTn id="67" fill="hold">
                            <p:stCondLst>
                              <p:cond delay="0"/>
                            </p:stCondLst>
                            <p:childTnLst>
                              <p:par>
                                <p:cTn id="68" presetID="1" presetClass="entr" presetSubtype="0" fill="hold" grpId="0" nodeType="clickEffect">
                                  <p:stCondLst>
                                    <p:cond delay="0"/>
                                  </p:stCondLst>
                                  <p:childTnLst>
                                    <p:set>
                                      <p:cBhvr>
                                        <p:cTn id="69" dur="1" fill="hold">
                                          <p:stCondLst>
                                            <p:cond delay="0"/>
                                          </p:stCondLst>
                                        </p:cTn>
                                        <p:tgtEl>
                                          <p:spTgt spid="25"/>
                                        </p:tgtEl>
                                        <p:attrNameLst>
                                          <p:attrName>style.visibility</p:attrName>
                                        </p:attrNameLst>
                                      </p:cBhvr>
                                      <p:to>
                                        <p:strVal val="visible"/>
                                      </p:to>
                                    </p:set>
                                  </p:childTnLst>
                                </p:cTn>
                              </p:par>
                              <p:par>
                                <p:cTn id="70" presetID="1" presetClass="entr" presetSubtype="0" fill="hold" grpId="0" nodeType="withEffect">
                                  <p:stCondLst>
                                    <p:cond delay="0"/>
                                  </p:stCondLst>
                                  <p:childTnLst>
                                    <p:set>
                                      <p:cBhvr>
                                        <p:cTn id="71" dur="1" fill="hold">
                                          <p:stCondLst>
                                            <p:cond delay="0"/>
                                          </p:stCondLst>
                                        </p:cTn>
                                        <p:tgtEl>
                                          <p:spTgt spid="24"/>
                                        </p:tgtEl>
                                        <p:attrNameLst>
                                          <p:attrName>style.visibility</p:attrName>
                                        </p:attrNameLst>
                                      </p:cBhvr>
                                      <p:to>
                                        <p:strVal val="visible"/>
                                      </p:to>
                                    </p:set>
                                  </p:childTnLst>
                                </p:cTn>
                              </p:par>
                            </p:childTnLst>
                          </p:cTn>
                        </p:par>
                      </p:childTnLst>
                    </p:cTn>
                  </p:par>
                  <p:par>
                    <p:cTn id="72" fill="hold">
                      <p:stCondLst>
                        <p:cond delay="indefinite"/>
                      </p:stCondLst>
                      <p:childTnLst>
                        <p:par>
                          <p:cTn id="73" fill="hold">
                            <p:stCondLst>
                              <p:cond delay="0"/>
                            </p:stCondLst>
                            <p:childTnLst>
                              <p:par>
                                <p:cTn id="74" presetID="1" presetClass="exit" presetSubtype="0" fill="hold" grpId="1" nodeType="clickEffect">
                                  <p:stCondLst>
                                    <p:cond delay="0"/>
                                  </p:stCondLst>
                                  <p:childTnLst>
                                    <p:set>
                                      <p:cBhvr>
                                        <p:cTn id="75" dur="1" fill="hold">
                                          <p:stCondLst>
                                            <p:cond delay="0"/>
                                          </p:stCondLst>
                                        </p:cTn>
                                        <p:tgtEl>
                                          <p:spTgt spid="25"/>
                                        </p:tgtEl>
                                        <p:attrNameLst>
                                          <p:attrName>style.visibility</p:attrName>
                                        </p:attrNameLst>
                                      </p:cBhvr>
                                      <p:to>
                                        <p:strVal val="hidden"/>
                                      </p:to>
                                    </p:set>
                                  </p:childTnLst>
                                </p:cTn>
                              </p:par>
                              <p:par>
                                <p:cTn id="76" presetID="1" presetClass="exit" presetSubtype="0" fill="hold" grpId="1" nodeType="withEffect">
                                  <p:stCondLst>
                                    <p:cond delay="0"/>
                                  </p:stCondLst>
                                  <p:childTnLst>
                                    <p:set>
                                      <p:cBhvr>
                                        <p:cTn id="77" dur="1" fill="hold">
                                          <p:stCondLst>
                                            <p:cond delay="0"/>
                                          </p:stCondLst>
                                        </p:cTn>
                                        <p:tgtEl>
                                          <p:spTgt spid="24"/>
                                        </p:tgtEl>
                                        <p:attrNameLst>
                                          <p:attrName>style.visibility</p:attrName>
                                        </p:attrNameLst>
                                      </p:cBhvr>
                                      <p:to>
                                        <p:strVal val="hidden"/>
                                      </p:to>
                                    </p:set>
                                  </p:childTnLst>
                                </p:cTn>
                              </p:par>
                            </p:childTnLst>
                          </p:cTn>
                        </p:par>
                      </p:childTnLst>
                    </p:cTn>
                  </p:par>
                </p:childTnLst>
              </p:cTn>
              <p:nextCondLst>
                <p:cond evt="onClick" delay="0">
                  <p:tgtEl>
                    <p:spTgt spid="23"/>
                  </p:tgtEl>
                </p:cond>
              </p:nextCondLst>
            </p:seq>
          </p:childTnLst>
        </p:cTn>
      </p:par>
    </p:tnLst>
    <p:bldLst>
      <p:bldP spid="5" grpId="0" animBg="1"/>
      <p:bldP spid="5" grpId="1" animBg="1"/>
      <p:bldP spid="7" grpId="0" animBg="1"/>
      <p:bldP spid="7" grpId="1" animBg="1"/>
      <p:bldP spid="8" grpId="0" animBg="1"/>
      <p:bldP spid="8" grpId="1" animBg="1"/>
      <p:bldP spid="9" grpId="0" animBg="1"/>
      <p:bldP spid="9" grpId="1" animBg="1"/>
      <p:bldP spid="11" grpId="0" animBg="1"/>
      <p:bldP spid="11" grpId="1" animBg="1"/>
      <p:bldP spid="12" grpId="0" animBg="1"/>
      <p:bldP spid="12" grpId="1" animBg="1"/>
      <p:bldP spid="13" grpId="0" animBg="1"/>
      <p:bldP spid="13" grpId="1" animBg="1"/>
      <p:bldP spid="15" grpId="0" animBg="1"/>
      <p:bldP spid="15" grpId="1" animBg="1"/>
      <p:bldP spid="18" grpId="0" animBg="1"/>
      <p:bldP spid="18" grpId="1" animBg="1"/>
      <p:bldP spid="19" grpId="0" animBg="1"/>
      <p:bldP spid="19" grpId="1" animBg="1"/>
      <p:bldP spid="20" grpId="0" animBg="1"/>
      <p:bldP spid="20" grpId="1" animBg="1"/>
      <p:bldP spid="21" grpId="0" animBg="1"/>
      <p:bldP spid="21" grpId="1" animBg="1"/>
      <p:bldP spid="24" grpId="0" animBg="1"/>
      <p:bldP spid="24" grpId="1" animBg="1"/>
      <p:bldP spid="25" grpId="0" animBg="1"/>
      <p:bldP spid="25" grpId="1"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678866-9FB8-3AB5-CC30-A2FDADE0B934}"/>
              </a:ext>
            </a:extLst>
          </p:cNvPr>
          <p:cNvSpPr>
            <a:spLocks noGrp="1"/>
          </p:cNvSpPr>
          <p:nvPr>
            <p:ph type="title"/>
          </p:nvPr>
        </p:nvSpPr>
        <p:spPr>
          <a:xfrm>
            <a:off x="6380584" y="262488"/>
            <a:ext cx="5618584" cy="1325563"/>
          </a:xfrm>
        </p:spPr>
        <p:txBody>
          <a:bodyPr/>
          <a:lstStyle/>
          <a:p>
            <a:r>
              <a:rPr lang="en-GB" dirty="0"/>
              <a:t>Barriers to the unit</a:t>
            </a:r>
          </a:p>
        </p:txBody>
      </p:sp>
      <p:sp>
        <p:nvSpPr>
          <p:cNvPr id="5" name="Rectangle 4">
            <a:extLst>
              <a:ext uri="{FF2B5EF4-FFF2-40B4-BE49-F238E27FC236}">
                <a16:creationId xmlns:a16="http://schemas.microsoft.com/office/drawing/2014/main" id="{BC2FB971-A6E7-9F20-C356-B20D1CC43EAD}"/>
              </a:ext>
            </a:extLst>
          </p:cNvPr>
          <p:cNvSpPr/>
          <p:nvPr/>
        </p:nvSpPr>
        <p:spPr>
          <a:xfrm>
            <a:off x="8901405" y="1248845"/>
            <a:ext cx="3301156" cy="814759"/>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Students not knowing how to swim </a:t>
            </a:r>
          </a:p>
        </p:txBody>
      </p:sp>
      <p:sp>
        <p:nvSpPr>
          <p:cNvPr id="6" name="Rectangle 5">
            <a:extLst>
              <a:ext uri="{FF2B5EF4-FFF2-40B4-BE49-F238E27FC236}">
                <a16:creationId xmlns:a16="http://schemas.microsoft.com/office/drawing/2014/main" id="{7B5FF171-9F77-C696-8329-79D761E19231}"/>
              </a:ext>
            </a:extLst>
          </p:cNvPr>
          <p:cNvSpPr/>
          <p:nvPr/>
        </p:nvSpPr>
        <p:spPr>
          <a:xfrm>
            <a:off x="6453839" y="1216917"/>
            <a:ext cx="2286000" cy="886408"/>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Water fears </a:t>
            </a:r>
          </a:p>
        </p:txBody>
      </p:sp>
      <p:sp>
        <p:nvSpPr>
          <p:cNvPr id="7" name="TextBox 6">
            <a:extLst>
              <a:ext uri="{FF2B5EF4-FFF2-40B4-BE49-F238E27FC236}">
                <a16:creationId xmlns:a16="http://schemas.microsoft.com/office/drawing/2014/main" id="{0257A8FA-A820-597F-433A-6C53C483CA3A}"/>
              </a:ext>
            </a:extLst>
          </p:cNvPr>
          <p:cNvSpPr txBox="1"/>
          <p:nvPr/>
        </p:nvSpPr>
        <p:spPr>
          <a:xfrm>
            <a:off x="0" y="5934670"/>
            <a:ext cx="4403722" cy="923330"/>
          </a:xfrm>
          <a:prstGeom prst="rect">
            <a:avLst/>
          </a:prstGeom>
          <a:noFill/>
        </p:spPr>
        <p:txBody>
          <a:bodyPr wrap="square" rtlCol="0">
            <a:spAutoFit/>
          </a:bodyPr>
          <a:lstStyle/>
          <a:p>
            <a:r>
              <a:rPr lang="en-GB" sz="5400" dirty="0">
                <a:latin typeface="+mj-lt"/>
              </a:rPr>
              <a:t>Potential fixes</a:t>
            </a:r>
          </a:p>
        </p:txBody>
      </p:sp>
      <p:sp>
        <p:nvSpPr>
          <p:cNvPr id="8" name="Rectangle 7">
            <a:extLst>
              <a:ext uri="{FF2B5EF4-FFF2-40B4-BE49-F238E27FC236}">
                <a16:creationId xmlns:a16="http://schemas.microsoft.com/office/drawing/2014/main" id="{4E8D120A-36FB-FA1B-2B18-3D5FD3E192DE}"/>
              </a:ext>
            </a:extLst>
          </p:cNvPr>
          <p:cNvSpPr/>
          <p:nvPr/>
        </p:nvSpPr>
        <p:spPr>
          <a:xfrm>
            <a:off x="9244124" y="3505007"/>
            <a:ext cx="2883159" cy="1464906"/>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The unit has a focus on self-life saving, so these students would be a focus for teachers (</a:t>
            </a:r>
            <a:r>
              <a:rPr lang="en-GB" dirty="0">
                <a:effectLst/>
              </a:rPr>
              <a:t>River and Sea Sense, 2021) </a:t>
            </a:r>
            <a:endParaRPr lang="en-GB" dirty="0"/>
          </a:p>
        </p:txBody>
      </p:sp>
      <p:sp>
        <p:nvSpPr>
          <p:cNvPr id="9" name="Rectangle 8">
            <a:extLst>
              <a:ext uri="{FF2B5EF4-FFF2-40B4-BE49-F238E27FC236}">
                <a16:creationId xmlns:a16="http://schemas.microsoft.com/office/drawing/2014/main" id="{7B57AC42-B6CD-8F87-7154-4D3ADD24C220}"/>
              </a:ext>
            </a:extLst>
          </p:cNvPr>
          <p:cNvSpPr/>
          <p:nvPr/>
        </p:nvSpPr>
        <p:spPr>
          <a:xfrm>
            <a:off x="6453839" y="3505007"/>
            <a:ext cx="2668882" cy="2472612"/>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Many float devise will be available to help ease young people into the waters, as well as start slow and progressing confidence in the young people (</a:t>
            </a:r>
            <a:r>
              <a:rPr lang="en-GB" dirty="0">
                <a:effectLst/>
              </a:rPr>
              <a:t>Graham and </a:t>
            </a:r>
            <a:r>
              <a:rPr lang="en-GB" dirty="0" err="1">
                <a:effectLst/>
              </a:rPr>
              <a:t>Gaffan</a:t>
            </a:r>
            <a:r>
              <a:rPr lang="en-GB" dirty="0"/>
              <a:t>,</a:t>
            </a:r>
            <a:r>
              <a:rPr lang="en-GB" dirty="0">
                <a:effectLst/>
              </a:rPr>
              <a:t> 1997) </a:t>
            </a:r>
            <a:endParaRPr lang="en-GB" dirty="0"/>
          </a:p>
        </p:txBody>
      </p:sp>
      <p:sp>
        <p:nvSpPr>
          <p:cNvPr id="11" name="Rectangle 10">
            <a:extLst>
              <a:ext uri="{FF2B5EF4-FFF2-40B4-BE49-F238E27FC236}">
                <a16:creationId xmlns:a16="http://schemas.microsoft.com/office/drawing/2014/main" id="{B1C0FD73-2329-DD3B-7EE5-BCD4187AE4D6}"/>
              </a:ext>
            </a:extLst>
          </p:cNvPr>
          <p:cNvSpPr/>
          <p:nvPr/>
        </p:nvSpPr>
        <p:spPr>
          <a:xfrm>
            <a:off x="3891192" y="925269"/>
            <a:ext cx="2286000" cy="1138335"/>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Qualifications teachers need to run good safe sessions </a:t>
            </a:r>
          </a:p>
        </p:txBody>
      </p:sp>
      <p:sp>
        <p:nvSpPr>
          <p:cNvPr id="12" name="Rectangle 11">
            <a:extLst>
              <a:ext uri="{FF2B5EF4-FFF2-40B4-BE49-F238E27FC236}">
                <a16:creationId xmlns:a16="http://schemas.microsoft.com/office/drawing/2014/main" id="{B7F969B8-6F97-7654-38DD-882C87040597}"/>
              </a:ext>
            </a:extLst>
          </p:cNvPr>
          <p:cNvSpPr/>
          <p:nvPr/>
        </p:nvSpPr>
        <p:spPr>
          <a:xfrm>
            <a:off x="4214483" y="3429000"/>
            <a:ext cx="1982262" cy="3307703"/>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BU’s </a:t>
            </a:r>
            <a:r>
              <a:rPr lang="en-GB" dirty="0" err="1"/>
              <a:t>FSRT</a:t>
            </a:r>
            <a:r>
              <a:rPr lang="en-GB" dirty="0"/>
              <a:t> would be required to run sessions with anyone under 18 in open waters, this is a common qual for instructors who work with paddle craft </a:t>
            </a:r>
          </a:p>
          <a:p>
            <a:pPr algn="ctr"/>
            <a:r>
              <a:rPr lang="en-GB" dirty="0"/>
              <a:t>(</a:t>
            </a:r>
            <a:r>
              <a:rPr lang="en-GB" dirty="0">
                <a:effectLst/>
              </a:rPr>
              <a:t>British Canoeing, 2022) </a:t>
            </a:r>
            <a:endParaRPr lang="en-GB" dirty="0"/>
          </a:p>
        </p:txBody>
      </p:sp>
      <p:sp>
        <p:nvSpPr>
          <p:cNvPr id="13" name="Rectangle 12">
            <a:extLst>
              <a:ext uri="{FF2B5EF4-FFF2-40B4-BE49-F238E27FC236}">
                <a16:creationId xmlns:a16="http://schemas.microsoft.com/office/drawing/2014/main" id="{2BAF630D-863F-B506-4404-53E711E432F1}"/>
              </a:ext>
            </a:extLst>
          </p:cNvPr>
          <p:cNvSpPr/>
          <p:nvPr/>
        </p:nvSpPr>
        <p:spPr>
          <a:xfrm>
            <a:off x="2222054" y="1375390"/>
            <a:ext cx="1301232" cy="928397"/>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Weather conditions </a:t>
            </a:r>
          </a:p>
        </p:txBody>
      </p:sp>
      <p:sp>
        <p:nvSpPr>
          <p:cNvPr id="14" name="Rectangle 13">
            <a:extLst>
              <a:ext uri="{FF2B5EF4-FFF2-40B4-BE49-F238E27FC236}">
                <a16:creationId xmlns:a16="http://schemas.microsoft.com/office/drawing/2014/main" id="{7205EBC9-8741-4550-365B-AF5F22FDF126}"/>
              </a:ext>
            </a:extLst>
          </p:cNvPr>
          <p:cNvSpPr/>
          <p:nvPr/>
        </p:nvSpPr>
        <p:spPr>
          <a:xfrm>
            <a:off x="2088689" y="3429000"/>
            <a:ext cx="1868700" cy="2444070"/>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A variety of weather conditions may raise anxiety in students however do help develop skills in a range of weather </a:t>
            </a:r>
          </a:p>
        </p:txBody>
      </p:sp>
      <p:sp>
        <p:nvSpPr>
          <p:cNvPr id="17" name="Rectangle 16">
            <a:extLst>
              <a:ext uri="{FF2B5EF4-FFF2-40B4-BE49-F238E27FC236}">
                <a16:creationId xmlns:a16="http://schemas.microsoft.com/office/drawing/2014/main" id="{BB7DA501-853D-16EC-42C3-657352FAC7C5}"/>
              </a:ext>
            </a:extLst>
          </p:cNvPr>
          <p:cNvSpPr/>
          <p:nvPr/>
        </p:nvSpPr>
        <p:spPr>
          <a:xfrm>
            <a:off x="317638" y="1032526"/>
            <a:ext cx="1301232" cy="928397"/>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Inclusion? </a:t>
            </a:r>
          </a:p>
        </p:txBody>
      </p:sp>
      <p:sp>
        <p:nvSpPr>
          <p:cNvPr id="20" name="Rectangle 19">
            <a:extLst>
              <a:ext uri="{FF2B5EF4-FFF2-40B4-BE49-F238E27FC236}">
                <a16:creationId xmlns:a16="http://schemas.microsoft.com/office/drawing/2014/main" id="{D876074D-CFE3-D465-FC9B-8AEE519598A9}"/>
              </a:ext>
            </a:extLst>
          </p:cNvPr>
          <p:cNvSpPr/>
          <p:nvPr/>
        </p:nvSpPr>
        <p:spPr>
          <a:xfrm>
            <a:off x="198110" y="2152370"/>
            <a:ext cx="1706626" cy="3835942"/>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Swimming has become one of the most beneficial and inclusive sports for people of all abilities, with modern </a:t>
            </a:r>
            <a:r>
              <a:rPr lang="en-GB" dirty="0" err="1"/>
              <a:t>tequke</a:t>
            </a:r>
            <a:r>
              <a:rPr lang="en-GB" dirty="0"/>
              <a:t> the sport is more accessible than ever before  (</a:t>
            </a:r>
            <a:r>
              <a:rPr lang="en-GB" dirty="0">
                <a:effectLst/>
              </a:rPr>
              <a:t>Hammond </a:t>
            </a:r>
            <a:r>
              <a:rPr lang="en-GB" i="1" dirty="0">
                <a:effectLst/>
              </a:rPr>
              <a:t>et al, </a:t>
            </a:r>
            <a:r>
              <a:rPr lang="en-GB" dirty="0">
                <a:effectLst/>
              </a:rPr>
              <a:t>2019)</a:t>
            </a:r>
            <a:r>
              <a:rPr lang="en-GB" dirty="0"/>
              <a:t> </a:t>
            </a:r>
          </a:p>
        </p:txBody>
      </p:sp>
      <p:sp>
        <p:nvSpPr>
          <p:cNvPr id="22" name="Rectangle 21">
            <a:extLst>
              <a:ext uri="{FF2B5EF4-FFF2-40B4-BE49-F238E27FC236}">
                <a16:creationId xmlns:a16="http://schemas.microsoft.com/office/drawing/2014/main" id="{56430CB8-AB92-3B25-8FB1-543858E4D199}"/>
              </a:ext>
            </a:extLst>
          </p:cNvPr>
          <p:cNvSpPr/>
          <p:nvPr/>
        </p:nvSpPr>
        <p:spPr>
          <a:xfrm>
            <a:off x="3144416" y="2380822"/>
            <a:ext cx="8161176" cy="986578"/>
          </a:xfrm>
          <a:prstGeom prst="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600" dirty="0"/>
              <a:t>challenge by choice</a:t>
            </a:r>
          </a:p>
        </p:txBody>
      </p:sp>
    </p:spTree>
    <p:extLst>
      <p:ext uri="{BB962C8B-B14F-4D97-AF65-F5344CB8AC3E}">
        <p14:creationId xmlns:p14="http://schemas.microsoft.com/office/powerpoint/2010/main" val="16879131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barn(inVertical)">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 fill="hold"/>
                                        <p:tgtEl>
                                          <p:spTgt spid="6"/>
                                        </p:tgtEl>
                                        <p:attrNameLst>
                                          <p:attrName>ppt_x</p:attrName>
                                        </p:attrNameLst>
                                      </p:cBhvr>
                                      <p:tavLst>
                                        <p:tav tm="0">
                                          <p:val>
                                            <p:strVal val="#ppt_x"/>
                                          </p:val>
                                        </p:tav>
                                        <p:tav tm="100000">
                                          <p:val>
                                            <p:strVal val="#ppt_x"/>
                                          </p:val>
                                        </p:tav>
                                      </p:tavLst>
                                    </p:anim>
                                    <p:anim calcmode="lin" valueType="num">
                                      <p:cBhvr additive="base">
                                        <p:cTn id="19"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barn(inVertical)">
                                      <p:cBhvr>
                                        <p:cTn id="24" dur="500"/>
                                        <p:tgtEl>
                                          <p:spTgt spid="9"/>
                                        </p:tgtEl>
                                      </p:cBhvr>
                                    </p:animEffect>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additive="base">
                                        <p:cTn id="29" dur="500" fill="hold"/>
                                        <p:tgtEl>
                                          <p:spTgt spid="11"/>
                                        </p:tgtEl>
                                        <p:attrNameLst>
                                          <p:attrName>ppt_x</p:attrName>
                                        </p:attrNameLst>
                                      </p:cBhvr>
                                      <p:tavLst>
                                        <p:tav tm="0">
                                          <p:val>
                                            <p:strVal val="#ppt_x"/>
                                          </p:val>
                                        </p:tav>
                                        <p:tav tm="100000">
                                          <p:val>
                                            <p:strVal val="#ppt_x"/>
                                          </p:val>
                                        </p:tav>
                                      </p:tavLst>
                                    </p:anim>
                                    <p:anim calcmode="lin" valueType="num">
                                      <p:cBhvr additive="base">
                                        <p:cTn id="3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16" presetClass="entr" presetSubtype="21" fill="hold" grpId="0" nodeType="clickEffect">
                                  <p:stCondLst>
                                    <p:cond delay="0"/>
                                  </p:stCondLst>
                                  <p:childTnLst>
                                    <p:set>
                                      <p:cBhvr>
                                        <p:cTn id="34" dur="1" fill="hold">
                                          <p:stCondLst>
                                            <p:cond delay="0"/>
                                          </p:stCondLst>
                                        </p:cTn>
                                        <p:tgtEl>
                                          <p:spTgt spid="12"/>
                                        </p:tgtEl>
                                        <p:attrNameLst>
                                          <p:attrName>style.visibility</p:attrName>
                                        </p:attrNameLst>
                                      </p:cBhvr>
                                      <p:to>
                                        <p:strVal val="visible"/>
                                      </p:to>
                                    </p:set>
                                    <p:animEffect transition="in" filter="barn(inVertical)">
                                      <p:cBhvr>
                                        <p:cTn id="35" dur="500"/>
                                        <p:tgtEl>
                                          <p:spTgt spid="12"/>
                                        </p:tgtEl>
                                      </p:cBhvr>
                                    </p:animEffect>
                                  </p:childTnLst>
                                </p:cTn>
                              </p:par>
                            </p:childTnLst>
                          </p:cTn>
                        </p:par>
                      </p:childTnLst>
                    </p:cTn>
                  </p:par>
                  <p:par>
                    <p:cTn id="36" fill="hold">
                      <p:stCondLst>
                        <p:cond delay="indefinite"/>
                      </p:stCondLst>
                      <p:childTnLst>
                        <p:par>
                          <p:cTn id="37" fill="hold">
                            <p:stCondLst>
                              <p:cond delay="0"/>
                            </p:stCondLst>
                            <p:childTnLst>
                              <p:par>
                                <p:cTn id="38" presetID="2" presetClass="entr" presetSubtype="4" fill="hold" grpId="0" nodeType="clickEffect">
                                  <p:stCondLst>
                                    <p:cond delay="0"/>
                                  </p:stCondLst>
                                  <p:childTnLst>
                                    <p:set>
                                      <p:cBhvr>
                                        <p:cTn id="39" dur="1" fill="hold">
                                          <p:stCondLst>
                                            <p:cond delay="0"/>
                                          </p:stCondLst>
                                        </p:cTn>
                                        <p:tgtEl>
                                          <p:spTgt spid="13"/>
                                        </p:tgtEl>
                                        <p:attrNameLst>
                                          <p:attrName>style.visibility</p:attrName>
                                        </p:attrNameLst>
                                      </p:cBhvr>
                                      <p:to>
                                        <p:strVal val="visible"/>
                                      </p:to>
                                    </p:set>
                                    <p:anim calcmode="lin" valueType="num">
                                      <p:cBhvr additive="base">
                                        <p:cTn id="40" dur="500" fill="hold"/>
                                        <p:tgtEl>
                                          <p:spTgt spid="13"/>
                                        </p:tgtEl>
                                        <p:attrNameLst>
                                          <p:attrName>ppt_x</p:attrName>
                                        </p:attrNameLst>
                                      </p:cBhvr>
                                      <p:tavLst>
                                        <p:tav tm="0">
                                          <p:val>
                                            <p:strVal val="#ppt_x"/>
                                          </p:val>
                                        </p:tav>
                                        <p:tav tm="100000">
                                          <p:val>
                                            <p:strVal val="#ppt_x"/>
                                          </p:val>
                                        </p:tav>
                                      </p:tavLst>
                                    </p:anim>
                                    <p:anim calcmode="lin" valueType="num">
                                      <p:cBhvr additive="base">
                                        <p:cTn id="41"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16" presetClass="entr" presetSubtype="21" fill="hold" grpId="0" nodeType="clickEffect">
                                  <p:stCondLst>
                                    <p:cond delay="0"/>
                                  </p:stCondLst>
                                  <p:childTnLst>
                                    <p:set>
                                      <p:cBhvr>
                                        <p:cTn id="45" dur="1" fill="hold">
                                          <p:stCondLst>
                                            <p:cond delay="0"/>
                                          </p:stCondLst>
                                        </p:cTn>
                                        <p:tgtEl>
                                          <p:spTgt spid="14"/>
                                        </p:tgtEl>
                                        <p:attrNameLst>
                                          <p:attrName>style.visibility</p:attrName>
                                        </p:attrNameLst>
                                      </p:cBhvr>
                                      <p:to>
                                        <p:strVal val="visible"/>
                                      </p:to>
                                    </p:set>
                                    <p:animEffect transition="in" filter="barn(inVertical)">
                                      <p:cBhvr>
                                        <p:cTn id="46" dur="500"/>
                                        <p:tgtEl>
                                          <p:spTgt spid="14"/>
                                        </p:tgtEl>
                                      </p:cBhvr>
                                    </p:animEffect>
                                  </p:childTnLst>
                                </p:cTn>
                              </p:par>
                            </p:childTnLst>
                          </p:cTn>
                        </p:par>
                      </p:childTnLst>
                    </p:cTn>
                  </p:par>
                  <p:par>
                    <p:cTn id="47" fill="hold">
                      <p:stCondLst>
                        <p:cond delay="indefinite"/>
                      </p:stCondLst>
                      <p:childTnLst>
                        <p:par>
                          <p:cTn id="48" fill="hold">
                            <p:stCondLst>
                              <p:cond delay="0"/>
                            </p:stCondLst>
                            <p:childTnLst>
                              <p:par>
                                <p:cTn id="49" presetID="2" presetClass="entr" presetSubtype="4" fill="hold" grpId="0" nodeType="clickEffect">
                                  <p:stCondLst>
                                    <p:cond delay="0"/>
                                  </p:stCondLst>
                                  <p:childTnLst>
                                    <p:set>
                                      <p:cBhvr>
                                        <p:cTn id="50" dur="1" fill="hold">
                                          <p:stCondLst>
                                            <p:cond delay="0"/>
                                          </p:stCondLst>
                                        </p:cTn>
                                        <p:tgtEl>
                                          <p:spTgt spid="17"/>
                                        </p:tgtEl>
                                        <p:attrNameLst>
                                          <p:attrName>style.visibility</p:attrName>
                                        </p:attrNameLst>
                                      </p:cBhvr>
                                      <p:to>
                                        <p:strVal val="visible"/>
                                      </p:to>
                                    </p:set>
                                    <p:anim calcmode="lin" valueType="num">
                                      <p:cBhvr additive="base">
                                        <p:cTn id="51" dur="500" fill="hold"/>
                                        <p:tgtEl>
                                          <p:spTgt spid="17"/>
                                        </p:tgtEl>
                                        <p:attrNameLst>
                                          <p:attrName>ppt_x</p:attrName>
                                        </p:attrNameLst>
                                      </p:cBhvr>
                                      <p:tavLst>
                                        <p:tav tm="0">
                                          <p:val>
                                            <p:strVal val="#ppt_x"/>
                                          </p:val>
                                        </p:tav>
                                        <p:tav tm="100000">
                                          <p:val>
                                            <p:strVal val="#ppt_x"/>
                                          </p:val>
                                        </p:tav>
                                      </p:tavLst>
                                    </p:anim>
                                    <p:anim calcmode="lin" valueType="num">
                                      <p:cBhvr additive="base">
                                        <p:cTn id="52"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16" presetClass="entr" presetSubtype="21" fill="hold" grpId="0" nodeType="clickEffect">
                                  <p:stCondLst>
                                    <p:cond delay="0"/>
                                  </p:stCondLst>
                                  <p:childTnLst>
                                    <p:set>
                                      <p:cBhvr>
                                        <p:cTn id="56" dur="1" fill="hold">
                                          <p:stCondLst>
                                            <p:cond delay="0"/>
                                          </p:stCondLst>
                                        </p:cTn>
                                        <p:tgtEl>
                                          <p:spTgt spid="20"/>
                                        </p:tgtEl>
                                        <p:attrNameLst>
                                          <p:attrName>style.visibility</p:attrName>
                                        </p:attrNameLst>
                                      </p:cBhvr>
                                      <p:to>
                                        <p:strVal val="visible"/>
                                      </p:to>
                                    </p:set>
                                    <p:animEffect transition="in" filter="barn(inVertical)">
                                      <p:cBhvr>
                                        <p:cTn id="57" dur="500"/>
                                        <p:tgtEl>
                                          <p:spTgt spid="20"/>
                                        </p:tgtEl>
                                      </p:cBhvr>
                                    </p:animEffect>
                                  </p:childTnLst>
                                </p:cTn>
                              </p:par>
                            </p:childTnLst>
                          </p:cTn>
                        </p:par>
                      </p:childTnLst>
                    </p:cTn>
                  </p:par>
                  <p:par>
                    <p:cTn id="58" fill="hold">
                      <p:stCondLst>
                        <p:cond delay="indefinite"/>
                      </p:stCondLst>
                      <p:childTnLst>
                        <p:par>
                          <p:cTn id="59" fill="hold">
                            <p:stCondLst>
                              <p:cond delay="0"/>
                            </p:stCondLst>
                            <p:childTnLst>
                              <p:par>
                                <p:cTn id="60" presetID="53" presetClass="entr" presetSubtype="16" fill="hold" grpId="0" nodeType="clickEffect">
                                  <p:stCondLst>
                                    <p:cond delay="0"/>
                                  </p:stCondLst>
                                  <p:childTnLst>
                                    <p:set>
                                      <p:cBhvr>
                                        <p:cTn id="61" dur="1" fill="hold">
                                          <p:stCondLst>
                                            <p:cond delay="0"/>
                                          </p:stCondLst>
                                        </p:cTn>
                                        <p:tgtEl>
                                          <p:spTgt spid="22"/>
                                        </p:tgtEl>
                                        <p:attrNameLst>
                                          <p:attrName>style.visibility</p:attrName>
                                        </p:attrNameLst>
                                      </p:cBhvr>
                                      <p:to>
                                        <p:strVal val="visible"/>
                                      </p:to>
                                    </p:set>
                                    <p:anim calcmode="lin" valueType="num">
                                      <p:cBhvr>
                                        <p:cTn id="62" dur="500" fill="hold"/>
                                        <p:tgtEl>
                                          <p:spTgt spid="22"/>
                                        </p:tgtEl>
                                        <p:attrNameLst>
                                          <p:attrName>ppt_w</p:attrName>
                                        </p:attrNameLst>
                                      </p:cBhvr>
                                      <p:tavLst>
                                        <p:tav tm="0">
                                          <p:val>
                                            <p:fltVal val="0"/>
                                          </p:val>
                                        </p:tav>
                                        <p:tav tm="100000">
                                          <p:val>
                                            <p:strVal val="#ppt_w"/>
                                          </p:val>
                                        </p:tav>
                                      </p:tavLst>
                                    </p:anim>
                                    <p:anim calcmode="lin" valueType="num">
                                      <p:cBhvr>
                                        <p:cTn id="63" dur="500" fill="hold"/>
                                        <p:tgtEl>
                                          <p:spTgt spid="22"/>
                                        </p:tgtEl>
                                        <p:attrNameLst>
                                          <p:attrName>ppt_h</p:attrName>
                                        </p:attrNameLst>
                                      </p:cBhvr>
                                      <p:tavLst>
                                        <p:tav tm="0">
                                          <p:val>
                                            <p:fltVal val="0"/>
                                          </p:val>
                                        </p:tav>
                                        <p:tav tm="100000">
                                          <p:val>
                                            <p:strVal val="#ppt_h"/>
                                          </p:val>
                                        </p:tav>
                                      </p:tavLst>
                                    </p:anim>
                                    <p:animEffect transition="in" filter="fade">
                                      <p:cBhvr>
                                        <p:cTn id="64"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P spid="9" grpId="0" animBg="1"/>
      <p:bldP spid="11" grpId="0" animBg="1"/>
      <p:bldP spid="12" grpId="0" animBg="1"/>
      <p:bldP spid="13" grpId="0" animBg="1"/>
      <p:bldP spid="14" grpId="0" animBg="1"/>
      <p:bldP spid="17" grpId="0" animBg="1"/>
      <p:bldP spid="20" grpId="0" animBg="1"/>
      <p:bldP spid="2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1D679B-893F-DA13-4FF6-A4BCCE2967DC}"/>
              </a:ext>
            </a:extLst>
          </p:cNvPr>
          <p:cNvSpPr>
            <a:spLocks noGrp="1"/>
          </p:cNvSpPr>
          <p:nvPr>
            <p:ph type="title"/>
          </p:nvPr>
        </p:nvSpPr>
        <p:spPr>
          <a:xfrm>
            <a:off x="5671457" y="4127467"/>
            <a:ext cx="3500535" cy="1417022"/>
          </a:xfrm>
        </p:spPr>
        <p:txBody>
          <a:bodyPr>
            <a:normAutofit fontScale="90000"/>
          </a:bodyPr>
          <a:lstStyle/>
          <a:p>
            <a:r>
              <a:rPr lang="en-GB" dirty="0"/>
              <a:t>Any questions? </a:t>
            </a:r>
          </a:p>
        </p:txBody>
      </p:sp>
      <p:pic>
        <p:nvPicPr>
          <p:cNvPr id="5" name="Content Placeholder 4" descr="A rodent in a tub&#10;&#10;Description automatically generated with low confidence">
            <a:extLst>
              <a:ext uri="{FF2B5EF4-FFF2-40B4-BE49-F238E27FC236}">
                <a16:creationId xmlns:a16="http://schemas.microsoft.com/office/drawing/2014/main" id="{89EF859E-8195-3451-43CE-E3B740DE4368}"/>
              </a:ext>
            </a:extLst>
          </p:cNvPr>
          <p:cNvPicPr>
            <a:picLocks noGrp="1" noChangeAspect="1"/>
          </p:cNvPicPr>
          <p:nvPr>
            <p:ph idx="1"/>
          </p:nvPr>
        </p:nvPicPr>
        <p:blipFill>
          <a:blip r:embed="rId2"/>
          <a:stretch>
            <a:fillRect/>
          </a:stretch>
        </p:blipFill>
        <p:spPr>
          <a:xfrm>
            <a:off x="281538" y="3573624"/>
            <a:ext cx="5128662" cy="2881271"/>
          </a:xfrm>
        </p:spPr>
      </p:pic>
      <p:pic>
        <p:nvPicPr>
          <p:cNvPr id="7" name="Picture 6" descr="A person wearing a mask&#10;&#10;Description automatically generated with low confidence">
            <a:extLst>
              <a:ext uri="{FF2B5EF4-FFF2-40B4-BE49-F238E27FC236}">
                <a16:creationId xmlns:a16="http://schemas.microsoft.com/office/drawing/2014/main" id="{1EF1C507-EB9E-537B-4E86-8F07F115963D}"/>
              </a:ext>
            </a:extLst>
          </p:cNvPr>
          <p:cNvPicPr>
            <a:picLocks noChangeAspect="1"/>
          </p:cNvPicPr>
          <p:nvPr/>
        </p:nvPicPr>
        <p:blipFill>
          <a:blip r:embed="rId3"/>
          <a:stretch>
            <a:fillRect/>
          </a:stretch>
        </p:blipFill>
        <p:spPr>
          <a:xfrm>
            <a:off x="8060094" y="36349"/>
            <a:ext cx="3993502" cy="3993502"/>
          </a:xfrm>
          <a:prstGeom prst="rect">
            <a:avLst/>
          </a:prstGeom>
        </p:spPr>
      </p:pic>
      <p:pic>
        <p:nvPicPr>
          <p:cNvPr id="3074" name="Picture 2" descr="Questions GIFs | Tenor">
            <a:extLst>
              <a:ext uri="{FF2B5EF4-FFF2-40B4-BE49-F238E27FC236}">
                <a16:creationId xmlns:a16="http://schemas.microsoft.com/office/drawing/2014/main" id="{FF0851AF-EB5C-ECC6-BA72-05637D6AD2A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056845" y="4283982"/>
            <a:ext cx="2095500" cy="2371725"/>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Any Questions GIFs | Tenor">
            <a:extLst>
              <a:ext uri="{FF2B5EF4-FFF2-40B4-BE49-F238E27FC236}">
                <a16:creationId xmlns:a16="http://schemas.microsoft.com/office/drawing/2014/main" id="{6FB5C388-A5ED-B703-1C60-0D0CEB03B34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14992" y="224323"/>
            <a:ext cx="3349301" cy="3349301"/>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Any Questions GIFs | Tenor">
            <a:extLst>
              <a:ext uri="{FF2B5EF4-FFF2-40B4-BE49-F238E27FC236}">
                <a16:creationId xmlns:a16="http://schemas.microsoft.com/office/drawing/2014/main" id="{D2FEA93B-CBB5-4F2F-506D-F5B4DC02406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34872" y="306744"/>
            <a:ext cx="3122256" cy="31222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1133313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EDBC15-BD93-3257-32E6-D26D83162F07}"/>
              </a:ext>
            </a:extLst>
          </p:cNvPr>
          <p:cNvSpPr>
            <a:spLocks noGrp="1"/>
          </p:cNvSpPr>
          <p:nvPr>
            <p:ph type="title"/>
          </p:nvPr>
        </p:nvSpPr>
        <p:spPr/>
        <p:txBody>
          <a:bodyPr/>
          <a:lstStyle/>
          <a:p>
            <a:r>
              <a:rPr lang="en-GB" dirty="0"/>
              <a:t>Refs </a:t>
            </a:r>
          </a:p>
        </p:txBody>
      </p:sp>
      <p:sp>
        <p:nvSpPr>
          <p:cNvPr id="3" name="Content Placeholder 2">
            <a:extLst>
              <a:ext uri="{FF2B5EF4-FFF2-40B4-BE49-F238E27FC236}">
                <a16:creationId xmlns:a16="http://schemas.microsoft.com/office/drawing/2014/main" id="{5A1367C9-4938-3E0F-091E-A1F3FDC573F9}"/>
              </a:ext>
            </a:extLst>
          </p:cNvPr>
          <p:cNvSpPr>
            <a:spLocks noGrp="1"/>
          </p:cNvSpPr>
          <p:nvPr>
            <p:ph idx="1"/>
          </p:nvPr>
        </p:nvSpPr>
        <p:spPr>
          <a:xfrm>
            <a:off x="102637" y="1278294"/>
            <a:ext cx="12089363" cy="5486400"/>
          </a:xfrm>
        </p:spPr>
        <p:txBody>
          <a:bodyPr>
            <a:normAutofit fontScale="47500" lnSpcReduction="20000"/>
          </a:bodyPr>
          <a:lstStyle/>
          <a:p>
            <a:r>
              <a:rPr lang="en-GB" dirty="0">
                <a:effectLst/>
              </a:rPr>
              <a:t>British Canoeing (2022) </a:t>
            </a:r>
            <a:r>
              <a:rPr lang="en-GB" i="1" dirty="0">
                <a:effectLst/>
              </a:rPr>
              <a:t>Canoeing qualifications: Free </a:t>
            </a:r>
            <a:r>
              <a:rPr lang="en-GB" i="1" dirty="0" err="1">
                <a:effectLst/>
              </a:rPr>
              <a:t>Elearning</a:t>
            </a:r>
            <a:r>
              <a:rPr lang="en-GB" dirty="0">
                <a:effectLst/>
              </a:rPr>
              <a:t>, </a:t>
            </a:r>
            <a:r>
              <a:rPr lang="en-GB" i="1" dirty="0">
                <a:effectLst/>
              </a:rPr>
              <a:t>British Canoeing Awarding Body</a:t>
            </a:r>
            <a:r>
              <a:rPr lang="en-GB" dirty="0">
                <a:effectLst/>
              </a:rPr>
              <a:t>. Available at: https://</a:t>
            </a:r>
            <a:r>
              <a:rPr lang="en-GB" dirty="0" err="1">
                <a:effectLst/>
              </a:rPr>
              <a:t>www.britishcanoeingawarding.org.uk</a:t>
            </a:r>
            <a:r>
              <a:rPr lang="en-GB" dirty="0">
                <a:effectLst/>
              </a:rPr>
              <a:t>/ (Accessed: January 9, 2023). </a:t>
            </a:r>
          </a:p>
          <a:p>
            <a:r>
              <a:rPr lang="en-GB" dirty="0">
                <a:effectLst/>
              </a:rPr>
              <a:t>Gov Wales (2022) </a:t>
            </a:r>
            <a:r>
              <a:rPr lang="en-GB" i="1" dirty="0">
                <a:effectLst/>
              </a:rPr>
              <a:t>Child poverty strategy: 2022 progress report | gov</a:t>
            </a:r>
            <a:r>
              <a:rPr lang="en-GB" dirty="0">
                <a:effectLst/>
              </a:rPr>
              <a:t>, </a:t>
            </a:r>
            <a:r>
              <a:rPr lang="en-GB" i="1" dirty="0">
                <a:effectLst/>
              </a:rPr>
              <a:t>Child poverty strategy: 2022 progress report</a:t>
            </a:r>
            <a:r>
              <a:rPr lang="en-GB" dirty="0">
                <a:effectLst/>
              </a:rPr>
              <a:t>. Available at: https://</a:t>
            </a:r>
            <a:r>
              <a:rPr lang="en-GB" dirty="0" err="1">
                <a:effectLst/>
              </a:rPr>
              <a:t>www.gov.wales</a:t>
            </a:r>
            <a:r>
              <a:rPr lang="en-GB" dirty="0">
                <a:effectLst/>
              </a:rPr>
              <a:t>/sites/default/files/pdf-versions/2022/12/3/1671008541/child-poverty-strategy-2022-progress-</a:t>
            </a:r>
            <a:r>
              <a:rPr lang="en-GB" dirty="0" err="1">
                <a:effectLst/>
              </a:rPr>
              <a:t>report.pdf</a:t>
            </a:r>
            <a:r>
              <a:rPr lang="en-GB" dirty="0">
                <a:effectLst/>
              </a:rPr>
              <a:t> (Accessed: January 5, 2023). </a:t>
            </a:r>
          </a:p>
          <a:p>
            <a:r>
              <a:rPr lang="en-GB" dirty="0">
                <a:effectLst/>
              </a:rPr>
              <a:t>Gov Wales (2020) </a:t>
            </a:r>
            <a:r>
              <a:rPr lang="en-GB" i="1" dirty="0">
                <a:effectLst/>
              </a:rPr>
              <a:t>Health and well-being: Introduction</a:t>
            </a:r>
            <a:r>
              <a:rPr lang="en-GB" dirty="0">
                <a:effectLst/>
              </a:rPr>
              <a:t>, </a:t>
            </a:r>
            <a:r>
              <a:rPr lang="en-GB" i="1" dirty="0">
                <a:effectLst/>
              </a:rPr>
              <a:t>Hwb</a:t>
            </a:r>
            <a:r>
              <a:rPr lang="en-GB" dirty="0">
                <a:effectLst/>
              </a:rPr>
              <a:t>. Available at: https://</a:t>
            </a:r>
            <a:r>
              <a:rPr lang="en-GB" dirty="0" err="1">
                <a:effectLst/>
              </a:rPr>
              <a:t>hwb.gov.wales</a:t>
            </a:r>
            <a:r>
              <a:rPr lang="en-GB" dirty="0">
                <a:effectLst/>
              </a:rPr>
              <a:t>/curriculum-for-</a:t>
            </a:r>
            <a:r>
              <a:rPr lang="en-GB" dirty="0" err="1">
                <a:effectLst/>
              </a:rPr>
              <a:t>wales</a:t>
            </a:r>
            <a:r>
              <a:rPr lang="en-GB" dirty="0">
                <a:effectLst/>
              </a:rPr>
              <a:t>/health-and-well-being/ (Accessed: January 10, 2023). </a:t>
            </a:r>
          </a:p>
          <a:p>
            <a:r>
              <a:rPr lang="en-GB" dirty="0">
                <a:effectLst/>
              </a:rPr>
              <a:t>Graham, J. and </a:t>
            </a:r>
            <a:r>
              <a:rPr lang="en-GB" dirty="0" err="1">
                <a:effectLst/>
              </a:rPr>
              <a:t>Gaffan</a:t>
            </a:r>
            <a:r>
              <a:rPr lang="en-GB" dirty="0">
                <a:effectLst/>
              </a:rPr>
              <a:t>, E.A. (1997) “Fear of water in children and adults: </a:t>
            </a:r>
            <a:r>
              <a:rPr lang="en-GB" dirty="0" err="1">
                <a:effectLst/>
              </a:rPr>
              <a:t>Etiology</a:t>
            </a:r>
            <a:r>
              <a:rPr lang="en-GB" dirty="0">
                <a:effectLst/>
              </a:rPr>
              <a:t> and familial effects,” </a:t>
            </a:r>
            <a:r>
              <a:rPr lang="en-GB" i="1" dirty="0">
                <a:effectLst/>
              </a:rPr>
              <a:t>Behaviour Research and Therapy</a:t>
            </a:r>
            <a:r>
              <a:rPr lang="en-GB" dirty="0">
                <a:effectLst/>
              </a:rPr>
              <a:t>, 35(2), pp. 91–108. Available at: https://</a:t>
            </a:r>
            <a:r>
              <a:rPr lang="en-GB" dirty="0" err="1">
                <a:effectLst/>
              </a:rPr>
              <a:t>doi.org</a:t>
            </a:r>
            <a:r>
              <a:rPr lang="en-GB" dirty="0">
                <a:effectLst/>
              </a:rPr>
              <a:t>/10.1016/</a:t>
            </a:r>
            <a:r>
              <a:rPr lang="en-GB" dirty="0" err="1">
                <a:effectLst/>
              </a:rPr>
              <a:t>s0005</a:t>
            </a:r>
            <a:r>
              <a:rPr lang="en-GB" dirty="0">
                <a:effectLst/>
              </a:rPr>
              <a:t>-7967(96)00086-1. </a:t>
            </a:r>
          </a:p>
          <a:p>
            <a:r>
              <a:rPr lang="en-GB" dirty="0">
                <a:effectLst/>
              </a:rPr>
              <a:t>Gwaith, E. (2019) </a:t>
            </a:r>
            <a:r>
              <a:rPr lang="en-GB" i="1" dirty="0">
                <a:effectLst/>
              </a:rPr>
              <a:t>Wales </a:t>
            </a:r>
            <a:r>
              <a:rPr lang="en-GB" i="1" dirty="0" err="1">
                <a:effectLst/>
              </a:rPr>
              <a:t>factfile</a:t>
            </a:r>
            <a:r>
              <a:rPr lang="en-GB" i="1" dirty="0">
                <a:effectLst/>
              </a:rPr>
              <a:t> - geography</a:t>
            </a:r>
            <a:r>
              <a:rPr lang="en-GB" dirty="0">
                <a:effectLst/>
              </a:rPr>
              <a:t>, </a:t>
            </a:r>
            <a:r>
              <a:rPr lang="en-GB" i="1" dirty="0">
                <a:effectLst/>
              </a:rPr>
              <a:t>Institute of Welsh Affairs</a:t>
            </a:r>
            <a:r>
              <a:rPr lang="en-GB" dirty="0">
                <a:effectLst/>
              </a:rPr>
              <a:t>. Available at: https://</a:t>
            </a:r>
            <a:r>
              <a:rPr lang="en-GB" dirty="0" err="1">
                <a:effectLst/>
              </a:rPr>
              <a:t>www.iwa.wales</a:t>
            </a:r>
            <a:r>
              <a:rPr lang="en-GB" dirty="0">
                <a:effectLst/>
              </a:rPr>
              <a:t>/</a:t>
            </a:r>
            <a:r>
              <a:rPr lang="en-GB" dirty="0" err="1">
                <a:effectLst/>
              </a:rPr>
              <a:t>wales</a:t>
            </a:r>
            <a:r>
              <a:rPr lang="en-GB" dirty="0">
                <a:effectLst/>
              </a:rPr>
              <a:t>-</a:t>
            </a:r>
            <a:r>
              <a:rPr lang="en-GB" dirty="0" err="1">
                <a:effectLst/>
              </a:rPr>
              <a:t>factfile</a:t>
            </a:r>
            <a:r>
              <a:rPr lang="en-GB" dirty="0">
                <a:effectLst/>
              </a:rPr>
              <a:t>-geography/?lang=cy (Accessed: January 11, 2023). </a:t>
            </a:r>
          </a:p>
          <a:p>
            <a:r>
              <a:rPr lang="en-GB" dirty="0">
                <a:effectLst/>
              </a:rPr>
              <a:t>Hammond, A. </a:t>
            </a:r>
            <a:r>
              <a:rPr lang="en-GB" i="1" dirty="0">
                <a:effectLst/>
              </a:rPr>
              <a:t>et al.</a:t>
            </a:r>
            <a:r>
              <a:rPr lang="en-GB" dirty="0">
                <a:effectLst/>
              </a:rPr>
              <a:t> (2019) “‘I feel we are inclusive enough’: Examining swimming coaches’ understandings of inclusion and disability,” </a:t>
            </a:r>
            <a:r>
              <a:rPr lang="en-GB" i="1" dirty="0">
                <a:effectLst/>
              </a:rPr>
              <a:t>Sociology of Sport Journal</a:t>
            </a:r>
            <a:r>
              <a:rPr lang="en-GB" dirty="0">
                <a:effectLst/>
              </a:rPr>
              <a:t>, 36(4), pp. 311–321. Available at: https://</a:t>
            </a:r>
            <a:r>
              <a:rPr lang="en-GB" dirty="0" err="1">
                <a:effectLst/>
              </a:rPr>
              <a:t>doi.org</a:t>
            </a:r>
            <a:r>
              <a:rPr lang="en-GB" dirty="0">
                <a:effectLst/>
              </a:rPr>
              <a:t>/10.1123/</a:t>
            </a:r>
            <a:r>
              <a:rPr lang="en-GB" dirty="0" err="1">
                <a:effectLst/>
              </a:rPr>
              <a:t>ssj.2018</a:t>
            </a:r>
            <a:r>
              <a:rPr lang="en-GB" dirty="0">
                <a:effectLst/>
              </a:rPr>
              <a:t>-0164. </a:t>
            </a:r>
          </a:p>
          <a:p>
            <a:r>
              <a:rPr lang="en-GB" dirty="0">
                <a:effectLst/>
              </a:rPr>
              <a:t>River and Sea Sense (2021) </a:t>
            </a:r>
            <a:r>
              <a:rPr lang="en-GB" i="1" dirty="0">
                <a:effectLst/>
              </a:rPr>
              <a:t>Water safety, river &amp; sea sense</a:t>
            </a:r>
            <a:r>
              <a:rPr lang="en-GB" dirty="0">
                <a:effectLst/>
              </a:rPr>
              <a:t>, </a:t>
            </a:r>
            <a:r>
              <a:rPr lang="en-GB" i="1" dirty="0">
                <a:effectLst/>
              </a:rPr>
              <a:t>River &amp; Sea Sense</a:t>
            </a:r>
            <a:r>
              <a:rPr lang="en-GB" dirty="0">
                <a:effectLst/>
              </a:rPr>
              <a:t>. Available at: https://</a:t>
            </a:r>
            <a:r>
              <a:rPr lang="en-GB" dirty="0" err="1">
                <a:effectLst/>
              </a:rPr>
              <a:t>www.riverandseasense.com</a:t>
            </a:r>
            <a:r>
              <a:rPr lang="en-GB" dirty="0">
                <a:effectLst/>
              </a:rPr>
              <a:t>/ (Accessed: January 7, 2023). </a:t>
            </a:r>
          </a:p>
          <a:p>
            <a:r>
              <a:rPr lang="en-GB" dirty="0">
                <a:effectLst/>
              </a:rPr>
              <a:t>RNLI (2022) </a:t>
            </a:r>
            <a:r>
              <a:rPr lang="en-GB" i="1" dirty="0">
                <a:effectLst/>
              </a:rPr>
              <a:t>Cold water shock - water safety tips - know the risks</a:t>
            </a:r>
            <a:r>
              <a:rPr lang="en-GB" dirty="0">
                <a:effectLst/>
              </a:rPr>
              <a:t>, </a:t>
            </a:r>
            <a:r>
              <a:rPr lang="en-GB" i="1" dirty="0">
                <a:effectLst/>
              </a:rPr>
              <a:t>Cold water shock</a:t>
            </a:r>
            <a:r>
              <a:rPr lang="en-GB" dirty="0">
                <a:effectLst/>
              </a:rPr>
              <a:t>. Available at: https://</a:t>
            </a:r>
            <a:r>
              <a:rPr lang="en-GB" dirty="0" err="1">
                <a:effectLst/>
              </a:rPr>
              <a:t>rnli.org</a:t>
            </a:r>
            <a:r>
              <a:rPr lang="en-GB" dirty="0">
                <a:effectLst/>
              </a:rPr>
              <a:t>/safety/know-the-risks/cold-water-shock (Accessed: January 9, 2023). </a:t>
            </a:r>
          </a:p>
          <a:p>
            <a:r>
              <a:rPr lang="en-GB" dirty="0">
                <a:effectLst/>
              </a:rPr>
              <a:t>RNLI (2022) </a:t>
            </a:r>
            <a:r>
              <a:rPr lang="en-GB" i="1" dirty="0">
                <a:effectLst/>
              </a:rPr>
              <a:t>Float to live – what to do in an emergency – RNLI</a:t>
            </a:r>
            <a:r>
              <a:rPr lang="en-GB" dirty="0">
                <a:effectLst/>
              </a:rPr>
              <a:t>, </a:t>
            </a:r>
            <a:r>
              <a:rPr lang="en-GB" i="1" dirty="0">
                <a:effectLst/>
              </a:rPr>
              <a:t>Float to Live</a:t>
            </a:r>
            <a:r>
              <a:rPr lang="en-GB" dirty="0">
                <a:effectLst/>
              </a:rPr>
              <a:t>. Available at: https://</a:t>
            </a:r>
            <a:r>
              <a:rPr lang="en-GB" dirty="0" err="1">
                <a:effectLst/>
              </a:rPr>
              <a:t>rnli.org</a:t>
            </a:r>
            <a:r>
              <a:rPr lang="en-GB" dirty="0">
                <a:effectLst/>
              </a:rPr>
              <a:t>/safety/float (Accessed: January 9, 2023). </a:t>
            </a:r>
          </a:p>
          <a:p>
            <a:r>
              <a:rPr lang="en-GB" dirty="0">
                <a:effectLst/>
              </a:rPr>
              <a:t>Senedd Cymru (2022) </a:t>
            </a:r>
            <a:r>
              <a:rPr lang="en-GB" i="1" dirty="0">
                <a:effectLst/>
              </a:rPr>
              <a:t>We must do better to prevent drowning deaths - </a:t>
            </a:r>
            <a:r>
              <a:rPr lang="en-GB" i="1" dirty="0" err="1">
                <a:effectLst/>
              </a:rPr>
              <a:t>senedd</a:t>
            </a:r>
            <a:r>
              <a:rPr lang="en-GB" i="1" dirty="0">
                <a:effectLst/>
              </a:rPr>
              <a:t> report</a:t>
            </a:r>
            <a:r>
              <a:rPr lang="en-GB" dirty="0">
                <a:effectLst/>
              </a:rPr>
              <a:t>, </a:t>
            </a:r>
            <a:r>
              <a:rPr lang="en-GB" i="1" dirty="0">
                <a:effectLst/>
              </a:rPr>
              <a:t>Senedd Cymru</a:t>
            </a:r>
            <a:r>
              <a:rPr lang="en-GB" dirty="0">
                <a:effectLst/>
              </a:rPr>
              <a:t>. Available at: https://</a:t>
            </a:r>
            <a:r>
              <a:rPr lang="en-GB" dirty="0" err="1">
                <a:effectLst/>
              </a:rPr>
              <a:t>senedd.wales</a:t>
            </a:r>
            <a:r>
              <a:rPr lang="en-GB" dirty="0">
                <a:effectLst/>
              </a:rPr>
              <a:t>/</a:t>
            </a:r>
            <a:r>
              <a:rPr lang="en-GB" dirty="0" err="1">
                <a:effectLst/>
              </a:rPr>
              <a:t>senedd</a:t>
            </a:r>
            <a:r>
              <a:rPr lang="en-GB" dirty="0">
                <a:effectLst/>
              </a:rPr>
              <a:t>-now/news/we-must-do-better-to-prevent-drowning-deaths-</a:t>
            </a:r>
            <a:r>
              <a:rPr lang="en-GB" dirty="0" err="1">
                <a:effectLst/>
              </a:rPr>
              <a:t>senedd</a:t>
            </a:r>
            <a:r>
              <a:rPr lang="en-GB" dirty="0">
                <a:effectLst/>
              </a:rPr>
              <a:t>-report/#:~:text=%E2%80%9CAround%2050%20people%20a%20year,the%20UK%20as%20a%20whole. (Accessed: January 5, 2023). </a:t>
            </a:r>
          </a:p>
          <a:p>
            <a:r>
              <a:rPr lang="en-GB" dirty="0">
                <a:effectLst/>
              </a:rPr>
              <a:t>Sports England (2019) </a:t>
            </a:r>
            <a:r>
              <a:rPr lang="en-GB" i="1" dirty="0">
                <a:effectLst/>
              </a:rPr>
              <a:t>Active lives</a:t>
            </a:r>
            <a:r>
              <a:rPr lang="en-GB" dirty="0">
                <a:effectLst/>
              </a:rPr>
              <a:t>, </a:t>
            </a:r>
            <a:r>
              <a:rPr lang="en-GB" i="1" dirty="0">
                <a:effectLst/>
              </a:rPr>
              <a:t>Sport England</a:t>
            </a:r>
            <a:r>
              <a:rPr lang="en-GB" dirty="0">
                <a:effectLst/>
              </a:rPr>
              <a:t>. Available at: https://</a:t>
            </a:r>
            <a:r>
              <a:rPr lang="en-GB" dirty="0" err="1">
                <a:effectLst/>
              </a:rPr>
              <a:t>www.sportengland.org</a:t>
            </a:r>
            <a:r>
              <a:rPr lang="en-GB" dirty="0">
                <a:effectLst/>
              </a:rPr>
              <a:t>/research-and-data/data/active-lives (Accessed: January 5, 2023). </a:t>
            </a:r>
          </a:p>
          <a:p>
            <a:r>
              <a:rPr lang="en-GB" dirty="0">
                <a:effectLst/>
              </a:rPr>
              <a:t>Sports England (2022) </a:t>
            </a:r>
            <a:r>
              <a:rPr lang="en-GB" i="1" dirty="0">
                <a:effectLst/>
              </a:rPr>
              <a:t>Active lives</a:t>
            </a:r>
            <a:r>
              <a:rPr lang="en-GB" dirty="0">
                <a:effectLst/>
              </a:rPr>
              <a:t>, </a:t>
            </a:r>
            <a:r>
              <a:rPr lang="en-GB" i="1" dirty="0">
                <a:effectLst/>
              </a:rPr>
              <a:t>Sport England</a:t>
            </a:r>
            <a:r>
              <a:rPr lang="en-GB" dirty="0">
                <a:effectLst/>
              </a:rPr>
              <a:t>. Available at: https://</a:t>
            </a:r>
            <a:r>
              <a:rPr lang="en-GB" dirty="0" err="1">
                <a:effectLst/>
              </a:rPr>
              <a:t>www.sportengland.org</a:t>
            </a:r>
            <a:r>
              <a:rPr lang="en-GB" dirty="0">
                <a:effectLst/>
              </a:rPr>
              <a:t>/research-and-data/data/active-lives (Accessed: January 5, 2023). </a:t>
            </a:r>
          </a:p>
          <a:p>
            <a:r>
              <a:rPr lang="en-GB" dirty="0">
                <a:effectLst/>
              </a:rPr>
              <a:t>The UK Rivers Guidebook (2023) </a:t>
            </a:r>
            <a:r>
              <a:rPr lang="en-GB" i="1" dirty="0" err="1">
                <a:effectLst/>
              </a:rPr>
              <a:t>UKRGB</a:t>
            </a:r>
            <a:r>
              <a:rPr lang="en-GB" dirty="0">
                <a:effectLst/>
              </a:rPr>
              <a:t>, </a:t>
            </a:r>
            <a:r>
              <a:rPr lang="en-GB" i="1" dirty="0">
                <a:effectLst/>
              </a:rPr>
              <a:t>Rivers</a:t>
            </a:r>
            <a:r>
              <a:rPr lang="en-GB" dirty="0">
                <a:effectLst/>
              </a:rPr>
              <a:t>. Available at: https://</a:t>
            </a:r>
            <a:r>
              <a:rPr lang="en-GB" dirty="0" err="1">
                <a:effectLst/>
              </a:rPr>
              <a:t>www.ukriversguidebook.co.uk</a:t>
            </a:r>
            <a:r>
              <a:rPr lang="en-GB" dirty="0">
                <a:effectLst/>
              </a:rPr>
              <a:t>/rivers/</a:t>
            </a:r>
            <a:r>
              <a:rPr lang="en-GB" dirty="0" err="1">
                <a:effectLst/>
              </a:rPr>
              <a:t>wales</a:t>
            </a:r>
            <a:r>
              <a:rPr lang="en-GB" dirty="0">
                <a:effectLst/>
              </a:rPr>
              <a:t>/south/ (Accessed: January 12, 2023). </a:t>
            </a:r>
          </a:p>
          <a:p>
            <a:r>
              <a:rPr lang="en-GB" dirty="0">
                <a:effectLst/>
              </a:rPr>
              <a:t>Water Safety Wales (2020) </a:t>
            </a:r>
            <a:r>
              <a:rPr lang="en-GB" i="1" dirty="0">
                <a:effectLst/>
              </a:rPr>
              <a:t>2020-2026 - National Water Safety</a:t>
            </a:r>
            <a:r>
              <a:rPr lang="en-GB" dirty="0">
                <a:effectLst/>
              </a:rPr>
              <a:t>, </a:t>
            </a:r>
            <a:r>
              <a:rPr lang="en-GB" i="1" dirty="0" err="1">
                <a:effectLst/>
              </a:rPr>
              <a:t>Wales’</a:t>
            </a:r>
            <a:r>
              <a:rPr lang="en-GB" i="1" dirty="0">
                <a:effectLst/>
              </a:rPr>
              <a:t> Drowning Prevention Strategy 2020-2026</a:t>
            </a:r>
            <a:r>
              <a:rPr lang="en-GB" dirty="0">
                <a:effectLst/>
              </a:rPr>
              <a:t>. Available at: https://</a:t>
            </a:r>
            <a:r>
              <a:rPr lang="en-GB" dirty="0" err="1">
                <a:effectLst/>
              </a:rPr>
              <a:t>www.nationalwatersafety.org.uk</a:t>
            </a:r>
            <a:r>
              <a:rPr lang="en-GB" dirty="0">
                <a:effectLst/>
              </a:rPr>
              <a:t>/media/1236/water-safety-strategy-2020-</a:t>
            </a:r>
            <a:r>
              <a:rPr lang="en-GB" dirty="0" err="1">
                <a:effectLst/>
              </a:rPr>
              <a:t>2026.pdf</a:t>
            </a:r>
            <a:r>
              <a:rPr lang="en-GB" dirty="0">
                <a:effectLst/>
              </a:rPr>
              <a:t> (Accessed: January 7, 2023). </a:t>
            </a:r>
          </a:p>
          <a:p>
            <a:endParaRPr lang="en-GB" dirty="0">
              <a:effectLst/>
            </a:endParaRPr>
          </a:p>
          <a:p>
            <a:endParaRPr lang="en-GB" dirty="0">
              <a:effectLst/>
            </a:endParaRPr>
          </a:p>
          <a:p>
            <a:endParaRPr lang="en-GB" dirty="0">
              <a:effectLst/>
            </a:endParaRPr>
          </a:p>
          <a:p>
            <a:endParaRPr lang="en-GB" dirty="0"/>
          </a:p>
        </p:txBody>
      </p:sp>
    </p:spTree>
    <p:extLst>
      <p:ext uri="{BB962C8B-B14F-4D97-AF65-F5344CB8AC3E}">
        <p14:creationId xmlns:p14="http://schemas.microsoft.com/office/powerpoint/2010/main" val="3929700555"/>
      </p:ext>
    </p:extLst>
  </p:cSld>
  <p:clrMapOvr>
    <a:masterClrMapping/>
  </p:clrMapOvr>
</p:sld>
</file>

<file path=ppt/theme/theme1.xml><?xml version="1.0" encoding="utf-8"?>
<a:theme xmlns:a="http://schemas.openxmlformats.org/drawingml/2006/main" name="Depth">
  <a:themeElements>
    <a:clrScheme name="Depth">
      <a:dk1>
        <a:sysClr val="windowText" lastClr="000000"/>
      </a:dk1>
      <a:lt1>
        <a:sysClr val="window" lastClr="FFFFFF"/>
      </a:lt1>
      <a:dk2>
        <a:srgbClr val="455F51"/>
      </a:dk2>
      <a:lt2>
        <a:srgbClr val="94D7E4"/>
      </a:lt2>
      <a:accent1>
        <a:srgbClr val="41AEBD"/>
      </a:accent1>
      <a:accent2>
        <a:srgbClr val="97E9D5"/>
      </a:accent2>
      <a:accent3>
        <a:srgbClr val="A2CF49"/>
      </a:accent3>
      <a:accent4>
        <a:srgbClr val="608F3D"/>
      </a:accent4>
      <a:accent5>
        <a:srgbClr val="F4DE3A"/>
      </a:accent5>
      <a:accent6>
        <a:srgbClr val="FCB11C"/>
      </a:accent6>
      <a:hlink>
        <a:srgbClr val="FBCA98"/>
      </a:hlink>
      <a:folHlink>
        <a:srgbClr val="D3B86D"/>
      </a:folHlink>
    </a:clrScheme>
    <a:fontScheme name="Depth">
      <a:majorFont>
        <a:latin typeface="Corbel" panose="020B0503020204020204"/>
        <a:ea typeface=""/>
        <a:cs typeface=""/>
        <a:font script="Jpan" typeface="メイリオ"/>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メイリオ"/>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epth">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epth" id="{7BEAFC2A-325C-49C4-AC08-2B765DA903F9}" vid="{1735E755-43E6-43AA-ABA2-C989ECC79AF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MediaServiceKeyPoints xmlns="71af3243-3dd4-4a8d-8c0d-dd76da1f02a5"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1" ma:contentTypeDescription="Create a new document." ma:contentTypeScope="" ma:versionID="9677210f24a1be23c92c90fd886aa0aa">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60e05723c5c1908df1a1a4ebf11d344e"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AF23494-F630-4E01-81EA-AA2F2975971E}">
  <ds:schemaRefs>
    <ds:schemaRef ds:uri="http://schemas.microsoft.com/office/2006/metadata/properties"/>
    <ds:schemaRef ds:uri="http://schemas.microsoft.com/office/infopath/2007/PartnerControls"/>
    <ds:schemaRef ds:uri="71af3243-3dd4-4a8d-8c0d-dd76da1f02a5"/>
  </ds:schemaRefs>
</ds:datastoreItem>
</file>

<file path=customXml/itemProps2.xml><?xml version="1.0" encoding="utf-8"?>
<ds:datastoreItem xmlns:ds="http://schemas.openxmlformats.org/officeDocument/2006/customXml" ds:itemID="{E76CE1C2-24FF-4125-B61C-AD39973FCD09}">
  <ds:schemaRefs>
    <ds:schemaRef ds:uri="http://schemas.microsoft.com/sharepoint/v3/contenttype/forms"/>
  </ds:schemaRefs>
</ds:datastoreItem>
</file>

<file path=customXml/itemProps3.xml><?xml version="1.0" encoding="utf-8"?>
<ds:datastoreItem xmlns:ds="http://schemas.openxmlformats.org/officeDocument/2006/customXml" ds:itemID="{CC083022-B7D0-4DE3-9976-6A91422D94F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Depth design</Template>
  <TotalTime>9945</TotalTime>
  <Words>1748</Words>
  <Application>Microsoft Office PowerPoint</Application>
  <PresentationFormat>Widescreen</PresentationFormat>
  <Paragraphs>102</Paragraphs>
  <Slides>12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Arial</vt:lpstr>
      <vt:lpstr>Calibri</vt:lpstr>
      <vt:lpstr>Corbel</vt:lpstr>
      <vt:lpstr>inherit</vt:lpstr>
      <vt:lpstr>proxima-nova</vt:lpstr>
      <vt:lpstr>Depth</vt:lpstr>
      <vt:lpstr>TSD Secondary school  unit of work for KS 3 </vt:lpstr>
      <vt:lpstr>What's the unit about? </vt:lpstr>
      <vt:lpstr>What's the unit about? </vt:lpstr>
      <vt:lpstr>What's the unit about? </vt:lpstr>
      <vt:lpstr>So what is the unit about?? </vt:lpstr>
      <vt:lpstr>Why TSD Secondary school? </vt:lpstr>
      <vt:lpstr>Why TSD Secondary school? </vt:lpstr>
      <vt:lpstr>Learning Outcomes  </vt:lpstr>
      <vt:lpstr>Links to Health and well-being AOLE (Gov Wales, 2020) </vt:lpstr>
      <vt:lpstr>Barriers to the unit</vt:lpstr>
      <vt:lpstr>Any questions? </vt:lpstr>
      <vt:lpstr>Refs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TSD Secondary school  unit of work for KS 3 </dc:title>
  <dc:creator>Lewis Thornton</dc:creator>
  <cp:lastModifiedBy>Lewis Thornton</cp:lastModifiedBy>
  <cp:revision>1</cp:revision>
  <dcterms:created xsi:type="dcterms:W3CDTF">2023-01-05T16:46:43Z</dcterms:created>
  <dcterms:modified xsi:type="dcterms:W3CDTF">2023-01-12T14:32:37Z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