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357" autoAdjust="0"/>
  </p:normalViewPr>
  <p:slideViewPr>
    <p:cSldViewPr snapToGrid="0">
      <p:cViewPr varScale="1">
        <p:scale>
          <a:sx n="110" d="100"/>
          <a:sy n="110" d="100"/>
        </p:scale>
        <p:origin x="576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RAJAB ALI RAJA-2132295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D5080035-3CB9-4FC7-9CAA-C75298813F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40"/>
    </mc:Choice>
    <mc:Fallback>
      <p:transition spd="slow" advTm="1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369903"/>
              </p:ext>
            </p:extLst>
          </p:nvPr>
        </p:nvGraphicFramePr>
        <p:xfrm>
          <a:off x="228600" y="611106"/>
          <a:ext cx="11658603" cy="5674057"/>
        </p:xfrm>
        <a:graphic>
          <a:graphicData uri="http://schemas.openxmlformats.org/drawingml/2006/table">
            <a:tbl>
              <a:tblPr firstRow="1" bandRow="1">
                <a:noFill/>
                <a:tableStyleId>{8799B23B-EC83-4686-B30A-512413B5E67A}</a:tableStyleId>
              </a:tblPr>
              <a:tblGrid>
                <a:gridCol w="247674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57376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705185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35050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210492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34190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183767"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long-term goals?</a:t>
                      </a:r>
                    </a:p>
                  </a:txBody>
                  <a:tcPr marL="176858" marR="106115" marT="106115" marB="106115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career goals?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of your goals?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rgbClr val="FFFFFF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200" b="1" dirty="0">
                          <a:solidFill>
                            <a:srgbClr val="FFFFFF"/>
                          </a:solidFill>
                        </a:rPr>
                        <a:t>need to work on?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going to take?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200" b="1">
                          <a:solidFill>
                            <a:srgbClr val="FFFFFF"/>
                          </a:solidFill>
                        </a:rPr>
                        <a:t>your training by?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06471">
                <a:tc>
                  <a:txBody>
                    <a:bodyPr/>
                    <a:lstStyle/>
                    <a:p>
                      <a:r>
                        <a:rPr lang="en-GB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complete level 4 and progress to level 5 and 6 and more</a:t>
                      </a:r>
                    </a:p>
                  </a:txBody>
                  <a:tcPr marL="176858" marR="106115" marT="106115" marB="106115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Get better understanding about creating website and coding</a:t>
                      </a:r>
                    </a:p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Create a structure to keep me motivated and focus on my goal</a:t>
                      </a:r>
                    </a:p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Coding and programming using modern programming language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Attend online courses and learning material videos on educational sites 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1 year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806471"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To become a Teacher in IT and computing</a:t>
                      </a:r>
                    </a:p>
                    <a:p>
                      <a:endParaRPr lang="en-GB" sz="12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Take realistic steps to archive my goal</a:t>
                      </a:r>
                    </a:p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To become a teacher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Get teacher training and certificates which makes me able to teach.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Enrol into teaching certificate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1 year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463760"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Making career pathway in IT computer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Job searching in the field of computer science and information technology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Workplace skills such as managing tasks digitally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Meetings with career staff and attend career fairs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4 months</a:t>
                      </a: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463760"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63760"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76858" marR="106115" marT="106115" marB="106115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06AD0EB7-C082-419C-90E9-4182518DB2B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670"/>
    </mc:Choice>
    <mc:Fallback>
      <p:transition spd="slow" advTm="147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 Zepeda. (2019). Professional Development : What Works (Third edition.). Taylor and Francis, an imprint of Routledge.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  Teacher development. (1997). [Triangle Journals].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  Publishers, &amp; Mentor, M. (2021). You Need a Career Development Plan. linkedin.com.</a:t>
            </a:r>
          </a:p>
          <a:p>
            <a:pPr marL="0" indent="0">
              <a:buNone/>
            </a:pPr>
            <a:endParaRPr lang="en-GB" sz="1400" b="1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1367CB3-6982-4349-9E62-2ACF3C3292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53"/>
    </mc:Choice>
    <mc:Fallback>
      <p:transition spd="slow" advTm="6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240</Words>
  <Application>Microsoft Office PowerPoint</Application>
  <PresentationFormat>Widescreen</PresentationFormat>
  <Paragraphs>42</Paragraphs>
  <Slides>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Rajab Raja (2132295)</cp:lastModifiedBy>
  <cp:revision>4</cp:revision>
  <dcterms:created xsi:type="dcterms:W3CDTF">2022-07-21T09:53:39Z</dcterms:created>
  <dcterms:modified xsi:type="dcterms:W3CDTF">2022-11-02T13:00:54Z</dcterms:modified>
</cp:coreProperties>
</file>