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5"/>
  </p:notesMasterIdLst>
  <p:handoutMasterIdLst>
    <p:handoutMasterId r:id="rId6"/>
  </p:handoutMasterIdLst>
  <p:sldIdLst>
    <p:sldId id="256" r:id="rId2"/>
    <p:sldId id="257" r:id="rId3"/>
    <p:sldId id="258" r:id="rId4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A1B3CE-3BB3-49F6-885E-72FD06B1EF5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A7E651-DFE1-47E3-845D-885159262C9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965876-FA72-4369-843B-51C5FD5BC155}" type="datetime1">
              <a:rPr lang="en-GB" smtClean="0"/>
              <a:t>01/11/2024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14CBA8-0D57-4814-9AB8-028359C744E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D89480-9E0C-4134-95B4-43EFF5EB991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62F978-B558-490B-866A-2EC20D8DA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37625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17A273-125C-47FA-B374-7D89F2AB632C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15A653-D01D-466A-B7F0-1597B7012E1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082357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15A653-D01D-466A-B7F0-1597B7012E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129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41C74F-308B-1DEC-903B-552B13F30C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EF6244-B96B-93FF-AE33-D914A62EFF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A1B8C3-7E12-DAEA-7146-4F42096429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F992C6-3FF3-F033-42CE-DA84FA978D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15A653-D01D-466A-B7F0-1597B7012E1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328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rtlCol="0" anchor="b">
            <a:normAutofit/>
          </a:bodyPr>
          <a:lstStyle>
            <a:lvl1pPr algn="l"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 rtlCol="0"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 rtlCol="0"/>
          <a:lstStyle/>
          <a:p>
            <a:pPr rtl="0"/>
            <a:fld id="{5DC7FCFC-0FBF-4189-A902-CB649C6BA538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14254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4B32104-A71F-4AEA-9980-C7EAE66C787E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08808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41411" y="4424362"/>
            <a:ext cx="9906000" cy="1374776"/>
          </a:xfrm>
        </p:spPr>
        <p:txBody>
          <a:bodyPr rtlCol="0"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70B211D-CFC0-4516-B855-924B72092E52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4279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141410" y="2249486"/>
            <a:ext cx="4878389" cy="3541714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172200" y="2249486"/>
            <a:ext cx="4875211" cy="3541714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52365F0-9954-42CF-A186-544C08A35D8E}" type="datetime1">
              <a:rPr lang="en-GB" noProof="0" smtClean="0"/>
              <a:t>01/11/2024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1615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41411" y="2249486"/>
            <a:ext cx="4878392" cy="823912"/>
          </a:xfrm>
        </p:spPr>
        <p:txBody>
          <a:bodyPr rtlCol="0"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141410" y="3073397"/>
            <a:ext cx="4878391" cy="271780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2249485"/>
            <a:ext cx="4875210" cy="823912"/>
          </a:xfrm>
        </p:spPr>
        <p:txBody>
          <a:bodyPr rtlCol="0"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172200" y="3073397"/>
            <a:ext cx="4875210" cy="271780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69C2DC6-9D18-483A-A3B4-75DB10B19999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82054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05EE26D-AAA5-4FC9-A989-8E9919F3EBF6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56622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8663053-096B-46B6-BCEC-684897754B3C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4141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56200" y="592666"/>
            <a:ext cx="5891209" cy="5198534"/>
          </a:xfrm>
        </p:spPr>
        <p:txBody>
          <a:bodyPr rtlCol="0" anchor="ctr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146705" y="2249486"/>
            <a:ext cx="3856037" cy="3541714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E907371-F324-4835-A953-4F4AD788E41A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69401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141410" y="2249486"/>
            <a:ext cx="5934511" cy="3541714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28481C-5577-4AD0-AB24-F37530C518D1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94255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rtlCol="0" anchor="b">
            <a:normAutofit/>
          </a:bodyPr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141364" y="5124020"/>
            <a:ext cx="9910859" cy="682472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AE5B1E1-8BA7-411F-A621-1F1F35B45CC1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53284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141410" y="4419599"/>
            <a:ext cx="9904459" cy="1371599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58CB1D-644A-4B82-BBDA-0F91B116CC77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2454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 hasCustomPrompt="1"/>
          </p:nvPr>
        </p:nvSpPr>
        <p:spPr>
          <a:xfrm>
            <a:off x="1720644" y="3365557"/>
            <a:ext cx="8752299" cy="54896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141411" y="4309919"/>
            <a:ext cx="9906002" cy="1489496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C2DFAB3-ED9F-4F57-8A0D-2D96D7D6DF6C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052723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141364" y="4657655"/>
            <a:ext cx="9904505" cy="1140644"/>
          </a:xfrm>
        </p:spPr>
        <p:txBody>
          <a:bodyPr rtlCol="0"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543986B-5FAB-4311-A853-6F15B3891F5C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0553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41410" y="2674463"/>
            <a:ext cx="3196899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 hasCustomPrompt="1"/>
          </p:nvPr>
        </p:nvSpPr>
        <p:spPr>
          <a:xfrm>
            <a:off x="1127918" y="3360263"/>
            <a:ext cx="3208735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514766" y="2677635"/>
            <a:ext cx="3184385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 hasCustomPrompt="1"/>
          </p:nvPr>
        </p:nvSpPr>
        <p:spPr>
          <a:xfrm>
            <a:off x="4504213" y="3363435"/>
            <a:ext cx="3195830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852442" y="2674463"/>
            <a:ext cx="3194968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 hasCustomPrompt="1"/>
          </p:nvPr>
        </p:nvSpPr>
        <p:spPr>
          <a:xfrm>
            <a:off x="7852442" y="3360263"/>
            <a:ext cx="3194968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62A8C54-D736-4EFB-B294-4E6FB960B9DF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696050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41413" y="4404596"/>
            <a:ext cx="3195240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 hasCustomPrompt="1"/>
          </p:nvPr>
        </p:nvSpPr>
        <p:spPr>
          <a:xfrm>
            <a:off x="1141413" y="4980858"/>
            <a:ext cx="3195240" cy="81784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489053" y="4404596"/>
            <a:ext cx="3200400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 hasCustomPrompt="1"/>
          </p:nvPr>
        </p:nvSpPr>
        <p:spPr>
          <a:xfrm>
            <a:off x="4487593" y="4980857"/>
            <a:ext cx="3200400" cy="81034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852567" y="4404595"/>
            <a:ext cx="3190741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 hasCustomPrompt="1"/>
          </p:nvPr>
        </p:nvSpPr>
        <p:spPr>
          <a:xfrm>
            <a:off x="7852442" y="4980854"/>
            <a:ext cx="3194968" cy="810345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0482A6F-92E8-4ADC-9014-79B85FDD5B52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0160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 anchor="t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1424D7B-D4FC-4CF6-A9E1-C64246571E2B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360534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141410" y="609599"/>
            <a:ext cx="7748590" cy="5181601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177F1F3-D938-4D19-BB43-6F210C98863A}" type="datetime1">
              <a:rPr lang="en-GB" noProof="0" smtClean="0"/>
              <a:t>01/11/2024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87062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F7C37B3-965E-4A24-ACE3-CD650E1945CC}" type="datetime1">
              <a:rPr lang="en-GB" noProof="0" smtClean="0"/>
              <a:t>01/11/2024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09873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8D3E5-C7A3-47DF-A374-46BF83A699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4" y="868362"/>
            <a:ext cx="8791575" cy="1784686"/>
          </a:xfrm>
        </p:spPr>
        <p:txBody>
          <a:bodyPr rtlCol="0">
            <a:normAutofit fontScale="90000"/>
          </a:bodyPr>
          <a:lstStyle/>
          <a:p>
            <a:pPr algn="ctr" rtl="0"/>
            <a:r>
              <a:rPr lang="en-GB" sz="5400" dirty="0">
                <a:solidFill>
                  <a:srgbClr val="FF0000"/>
                </a:solidFill>
                <a:latin typeface="Rockwell" panose="02060603020205020403" pitchFamily="18" charset="0"/>
              </a:rPr>
              <a:t> LAMPETER!!</a:t>
            </a:r>
            <a:br>
              <a:rPr lang="en-GB" sz="5400" dirty="0">
                <a:solidFill>
                  <a:srgbClr val="FF0000"/>
                </a:solidFill>
                <a:latin typeface="Rockwell" panose="02060603020205020403" pitchFamily="18" charset="0"/>
              </a:rPr>
            </a:br>
            <a:r>
              <a:rPr lang="en-GB" sz="5400" dirty="0">
                <a:solidFill>
                  <a:srgbClr val="FF0000"/>
                </a:solidFill>
                <a:latin typeface="Rockwell" panose="02060603020205020403" pitchFamily="18" charset="0"/>
              </a:rPr>
              <a:t>YOU’RE BEING CENSORED!!</a:t>
            </a:r>
            <a:br>
              <a:rPr lang="en-GB" sz="5400" dirty="0">
                <a:latin typeface="Rockwell" panose="02060603020205020403" pitchFamily="18" charset="0"/>
              </a:rPr>
            </a:br>
            <a:endParaRPr lang="en-GB" sz="5400" dirty="0">
              <a:latin typeface="Rockwell" panose="02060603020205020403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78725B-6E40-4D82-B375-7831D81C29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63083" y="92843"/>
            <a:ext cx="4962417" cy="534257"/>
          </a:xfrm>
        </p:spPr>
        <p:txBody>
          <a:bodyPr rtlCol="0">
            <a:noAutofit/>
          </a:bodyPr>
          <a:lstStyle/>
          <a:p>
            <a:pPr algn="ctr" rtl="0"/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Algerian" panose="04020705040A020607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UWTSD Lampeter Debating Society</a:t>
            </a:r>
            <a:endParaRPr lang="en-GB" b="1" dirty="0">
              <a:solidFill>
                <a:schemeClr val="bg1">
                  <a:lumMod val="95000"/>
                  <a:lumOff val="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ADF325-7302-94F2-D325-92E44C4557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203" y="1943141"/>
            <a:ext cx="5279594" cy="2261812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19AA959-94FC-0A70-9EA3-293EF42807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50267" y="5431805"/>
            <a:ext cx="877900" cy="11156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FEDAB28-D786-FF77-7CA8-5594398F62B2}"/>
              </a:ext>
            </a:extLst>
          </p:cNvPr>
          <p:cNvSpPr txBox="1"/>
          <p:nvPr/>
        </p:nvSpPr>
        <p:spPr>
          <a:xfrm>
            <a:off x="3223355" y="4616266"/>
            <a:ext cx="6097712" cy="15640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Currently, The University must approve any subject we choose to discuss, and we believe that this challenges our rights to freedom of speech and undermines the very essence of pursuing a university education to expand our minds.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D6F264-B5CE-9F74-5648-48B3501B3E7F}"/>
              </a:ext>
            </a:extLst>
          </p:cNvPr>
          <p:cNvSpPr txBox="1"/>
          <p:nvPr/>
        </p:nvSpPr>
        <p:spPr>
          <a:xfrm>
            <a:off x="3295435" y="6085805"/>
            <a:ext cx="60977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JOIN US TO TAKE ACTION AGAINST THIS.</a:t>
            </a: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8A93E56-17E3-A895-A96C-A0CE0A725310}"/>
              </a:ext>
            </a:extLst>
          </p:cNvPr>
          <p:cNvSpPr txBox="1"/>
          <p:nvPr/>
        </p:nvSpPr>
        <p:spPr>
          <a:xfrm>
            <a:off x="8948791" y="2648604"/>
            <a:ext cx="315416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>
                <a:solidFill>
                  <a:srgbClr val="FFFF00"/>
                </a:solidFill>
                <a:latin typeface="Amasis MT Pro Black" panose="020F0502020204030204" pitchFamily="18" charset="0"/>
              </a:rPr>
              <a:t>Meeting</a:t>
            </a:r>
          </a:p>
          <a:p>
            <a:pPr algn="ctr"/>
            <a:r>
              <a:rPr lang="en-GB" dirty="0">
                <a:solidFill>
                  <a:srgbClr val="00B0F0"/>
                </a:solidFill>
                <a:latin typeface="Amasis MT Pro Black" panose="020F0502020204030204" pitchFamily="18" charset="0"/>
              </a:rPr>
              <a:t>5.30 pm. </a:t>
            </a:r>
          </a:p>
          <a:p>
            <a:pPr algn="ctr"/>
            <a:r>
              <a:rPr lang="en-GB" dirty="0">
                <a:solidFill>
                  <a:srgbClr val="00B0F0"/>
                </a:solidFill>
                <a:latin typeface="Amasis MT Pro Black" panose="020F0502020204030204" pitchFamily="18" charset="0"/>
              </a:rPr>
              <a:t>Wed 13</a:t>
            </a:r>
            <a:r>
              <a:rPr lang="en-GB" baseline="30000" dirty="0">
                <a:solidFill>
                  <a:srgbClr val="00B0F0"/>
                </a:solidFill>
                <a:latin typeface="Amasis MT Pro Black" panose="020F0502020204030204" pitchFamily="18" charset="0"/>
              </a:rPr>
              <a:t>th</a:t>
            </a:r>
            <a:r>
              <a:rPr lang="en-GB" dirty="0">
                <a:solidFill>
                  <a:srgbClr val="00B0F0"/>
                </a:solidFill>
                <a:latin typeface="Amasis MT Pro Black" panose="020F0502020204030204" pitchFamily="18" charset="0"/>
              </a:rPr>
              <a:t> Nov 2024</a:t>
            </a:r>
          </a:p>
          <a:p>
            <a:pPr algn="ctr"/>
            <a:r>
              <a:rPr lang="en-GB" dirty="0">
                <a:solidFill>
                  <a:srgbClr val="00B0F0"/>
                </a:solidFill>
                <a:latin typeface="Amasis MT Pro Black" panose="020F0502020204030204" pitchFamily="18" charset="0"/>
              </a:rPr>
              <a:t>Old Hall.</a:t>
            </a:r>
          </a:p>
          <a:p>
            <a:pPr algn="ctr"/>
            <a:r>
              <a:rPr lang="en-GB" dirty="0">
                <a:solidFill>
                  <a:srgbClr val="00B0F0"/>
                </a:solidFill>
                <a:latin typeface="Amasis MT Pro Black" panose="020F0502020204030204" pitchFamily="18" charset="0"/>
              </a:rPr>
              <a:t>Lampeter University</a:t>
            </a:r>
          </a:p>
          <a:p>
            <a:endParaRPr lang="en-GB" dirty="0">
              <a:solidFill>
                <a:srgbClr val="00B0F0"/>
              </a:solidFill>
              <a:latin typeface="Amasis MT Pro Black" panose="020F0502020204030204" pitchFamily="18" charset="0"/>
            </a:endParaRPr>
          </a:p>
          <a:p>
            <a:r>
              <a:rPr lang="en-GB" sz="2800" dirty="0">
                <a:solidFill>
                  <a:srgbClr val="FFFF00"/>
                </a:solidFill>
                <a:latin typeface="Amasis MT Pro Black" panose="020F0502020204030204" pitchFamily="18" charset="0"/>
              </a:rPr>
              <a:t>ALL WELCOME</a:t>
            </a:r>
          </a:p>
          <a:p>
            <a:r>
              <a:rPr lang="en-GB" dirty="0">
                <a:solidFill>
                  <a:srgbClr val="00B0F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193592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4E261-0D7E-23E6-BF18-2493B987EF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28DCE-EDCE-A832-8479-7B86D60074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4" y="868362"/>
            <a:ext cx="8791575" cy="1784686"/>
          </a:xfrm>
        </p:spPr>
        <p:txBody>
          <a:bodyPr rtlCol="0">
            <a:normAutofit fontScale="90000"/>
          </a:bodyPr>
          <a:lstStyle/>
          <a:p>
            <a:pPr algn="ctr" rtl="0"/>
            <a:r>
              <a:rPr lang="en-GB" sz="5400" dirty="0">
                <a:solidFill>
                  <a:srgbClr val="FF0000"/>
                </a:solidFill>
                <a:latin typeface="Rockwell" panose="02060603020205020403" pitchFamily="18" charset="0"/>
              </a:rPr>
              <a:t> LAMPETER!!</a:t>
            </a:r>
            <a:br>
              <a:rPr lang="en-GB" sz="5400" dirty="0">
                <a:solidFill>
                  <a:srgbClr val="FF0000"/>
                </a:solidFill>
                <a:latin typeface="Rockwell" panose="02060603020205020403" pitchFamily="18" charset="0"/>
              </a:rPr>
            </a:br>
            <a:r>
              <a:rPr lang="en-GB" sz="5400" dirty="0">
                <a:solidFill>
                  <a:srgbClr val="FF0000"/>
                </a:solidFill>
                <a:latin typeface="Rockwell" panose="02060603020205020403" pitchFamily="18" charset="0"/>
              </a:rPr>
              <a:t>YOU’RE BEING CENSORED!!</a:t>
            </a:r>
            <a:br>
              <a:rPr lang="en-GB" sz="5400" dirty="0">
                <a:latin typeface="Rockwell" panose="02060603020205020403" pitchFamily="18" charset="0"/>
              </a:rPr>
            </a:br>
            <a:endParaRPr lang="en-GB" sz="5400" dirty="0">
              <a:latin typeface="Rockwell" panose="02060603020205020403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7D125-F60C-D99A-C512-116A27A00A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63083" y="92843"/>
            <a:ext cx="4962417" cy="534257"/>
          </a:xfrm>
        </p:spPr>
        <p:txBody>
          <a:bodyPr rtlCol="0">
            <a:noAutofit/>
          </a:bodyPr>
          <a:lstStyle/>
          <a:p>
            <a:pPr algn="ctr" rtl="0"/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Algerian" panose="04020705040A020607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UWTSD Lampeter Debating Society</a:t>
            </a:r>
            <a:endParaRPr lang="en-GB" b="1" dirty="0">
              <a:solidFill>
                <a:schemeClr val="bg1">
                  <a:lumMod val="95000"/>
                  <a:lumOff val="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2EF71D-CBB8-6DC5-4DD4-81084E9CFC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203" y="1885144"/>
            <a:ext cx="5279594" cy="22618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C7C3188-420D-4368-A97C-BE9AA49399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50267" y="5431805"/>
            <a:ext cx="877900" cy="111566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20F7292-2CB5-C914-49DF-778BD1242DAB}"/>
              </a:ext>
            </a:extLst>
          </p:cNvPr>
          <p:cNvSpPr txBox="1"/>
          <p:nvPr/>
        </p:nvSpPr>
        <p:spPr>
          <a:xfrm>
            <a:off x="4442104" y="4035823"/>
            <a:ext cx="3154166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>
                <a:solidFill>
                  <a:srgbClr val="FFFF00"/>
                </a:solidFill>
                <a:latin typeface="Amasis MT Pro Black" panose="020F0502020204030204" pitchFamily="18" charset="0"/>
              </a:rPr>
              <a:t>Meeting</a:t>
            </a:r>
          </a:p>
          <a:p>
            <a:pPr algn="ctr"/>
            <a:r>
              <a:rPr lang="en-GB" dirty="0">
                <a:solidFill>
                  <a:srgbClr val="00B0F0"/>
                </a:solidFill>
                <a:latin typeface="Amasis MT Pro Black" panose="020F0502020204030204" pitchFamily="18" charset="0"/>
              </a:rPr>
              <a:t>5.30 pm. </a:t>
            </a:r>
          </a:p>
          <a:p>
            <a:pPr algn="ctr"/>
            <a:r>
              <a:rPr lang="en-GB" dirty="0">
                <a:solidFill>
                  <a:srgbClr val="00B0F0"/>
                </a:solidFill>
                <a:latin typeface="Amasis MT Pro Black" panose="020F0502020204030204" pitchFamily="18" charset="0"/>
              </a:rPr>
              <a:t>Wed 13</a:t>
            </a:r>
            <a:r>
              <a:rPr lang="en-GB" baseline="30000" dirty="0">
                <a:solidFill>
                  <a:srgbClr val="00B0F0"/>
                </a:solidFill>
                <a:latin typeface="Amasis MT Pro Black" panose="020F0502020204030204" pitchFamily="18" charset="0"/>
              </a:rPr>
              <a:t>th</a:t>
            </a:r>
            <a:r>
              <a:rPr lang="en-GB" dirty="0">
                <a:solidFill>
                  <a:srgbClr val="00B0F0"/>
                </a:solidFill>
                <a:latin typeface="Amasis MT Pro Black" panose="020F0502020204030204" pitchFamily="18" charset="0"/>
              </a:rPr>
              <a:t> Nov 2024</a:t>
            </a:r>
          </a:p>
          <a:p>
            <a:pPr algn="ctr"/>
            <a:r>
              <a:rPr lang="en-GB" dirty="0">
                <a:solidFill>
                  <a:srgbClr val="00B0F0"/>
                </a:solidFill>
                <a:latin typeface="Amasis MT Pro Black" panose="020F0502020204030204" pitchFamily="18" charset="0"/>
              </a:rPr>
              <a:t>Arts Theatre.</a:t>
            </a:r>
          </a:p>
          <a:p>
            <a:endParaRPr lang="en-GB" dirty="0">
              <a:solidFill>
                <a:srgbClr val="00B0F0"/>
              </a:solidFill>
              <a:latin typeface="Amasis MT Pro Black" panose="020F0502020204030204" pitchFamily="18" charset="0"/>
            </a:endParaRPr>
          </a:p>
          <a:p>
            <a:r>
              <a:rPr lang="en-GB" sz="2800" dirty="0">
                <a:solidFill>
                  <a:srgbClr val="FFFF00"/>
                </a:solidFill>
                <a:latin typeface="Amasis MT Pro Black" panose="020F0502020204030204" pitchFamily="18" charset="0"/>
              </a:rPr>
              <a:t>ALL WELCOME</a:t>
            </a:r>
          </a:p>
          <a:p>
            <a:r>
              <a:rPr lang="en-GB" dirty="0">
                <a:solidFill>
                  <a:srgbClr val="00B0F0"/>
                </a:solidFill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DBE88B-9DC3-1876-1C09-C8E26A201D3F}"/>
              </a:ext>
            </a:extLst>
          </p:cNvPr>
          <p:cNvSpPr txBox="1"/>
          <p:nvPr/>
        </p:nvSpPr>
        <p:spPr>
          <a:xfrm>
            <a:off x="4788948" y="5989637"/>
            <a:ext cx="23079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Refreshments Available</a:t>
            </a:r>
          </a:p>
        </p:txBody>
      </p:sp>
    </p:spTree>
    <p:extLst>
      <p:ext uri="{BB962C8B-B14F-4D97-AF65-F5344CB8AC3E}">
        <p14:creationId xmlns:p14="http://schemas.microsoft.com/office/powerpoint/2010/main" val="3840435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D658A-F86B-5797-FD50-86A641D6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713" y="561975"/>
            <a:ext cx="5135562" cy="537210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3700" b="1" u="sng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Considerations For Campaign </a:t>
            </a:r>
          </a:p>
          <a:p>
            <a:pPr marL="0" indent="0">
              <a:buNone/>
            </a:pPr>
            <a:r>
              <a:rPr lang="en-GB" sz="3700" b="1" u="sng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the Aim?</a:t>
            </a:r>
          </a:p>
          <a:p>
            <a:pPr lvl="1"/>
            <a:r>
              <a:rPr lang="en-GB" sz="3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get the University to rescind its control and involvement in the Debating Society and acknowledge the right to free speech.</a:t>
            </a:r>
          </a:p>
          <a:p>
            <a:pPr marL="0" indent="0">
              <a:buNone/>
            </a:pPr>
            <a:r>
              <a:rPr lang="en-GB" sz="3700" b="1" u="sng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are we going to achieve this?</a:t>
            </a:r>
          </a:p>
          <a:p>
            <a:pPr lvl="1"/>
            <a:r>
              <a:rPr lang="en-GB" sz="3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Define the audience</a:t>
            </a:r>
          </a:p>
          <a:p>
            <a:pPr lvl="1"/>
            <a:r>
              <a:rPr lang="en-GB" sz="3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Media involvement to reach a broader audience</a:t>
            </a:r>
          </a:p>
          <a:p>
            <a:pPr lvl="1"/>
            <a:r>
              <a:rPr lang="en-GB" sz="3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Photographs to record</a:t>
            </a:r>
          </a:p>
          <a:p>
            <a:pPr lvl="1"/>
            <a:r>
              <a:rPr lang="en-GB" sz="3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 into legalities and any S.O.P.s that we might contravene</a:t>
            </a:r>
          </a:p>
          <a:p>
            <a:pPr lvl="1"/>
            <a:r>
              <a:rPr lang="en-GB" sz="3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Leaflet distribution</a:t>
            </a:r>
          </a:p>
          <a:p>
            <a:pPr lvl="1"/>
            <a:r>
              <a:rPr lang="en-GB" sz="3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Set the Meeting and agenda</a:t>
            </a:r>
          </a:p>
          <a:p>
            <a:pPr lvl="1"/>
            <a:r>
              <a:rPr lang="en-GB" sz="3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Advertise its existence</a:t>
            </a:r>
          </a:p>
          <a:p>
            <a:pPr marL="0" indent="0">
              <a:buNone/>
            </a:pPr>
            <a:r>
              <a:rPr lang="en-GB" sz="3700" b="1" u="sng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Any Controls needed</a:t>
            </a:r>
          </a:p>
          <a:p>
            <a:pPr lvl="1"/>
            <a:r>
              <a:rPr lang="en-GB" sz="3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Points of contact / lead </a:t>
            </a:r>
            <a:r>
              <a:rPr lang="en-GB" sz="37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personel</a:t>
            </a:r>
            <a:endParaRPr lang="en-GB" sz="3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3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Permissions</a:t>
            </a:r>
          </a:p>
          <a:p>
            <a:pPr lvl="1"/>
            <a:r>
              <a:rPr lang="en-GB" sz="3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Bilingual?</a:t>
            </a:r>
          </a:p>
          <a:p>
            <a:endParaRPr lang="en-GB" sz="4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4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4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4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69A77E1-F1B7-3C81-C5BB-EEFE6D9B32B4}"/>
              </a:ext>
            </a:extLst>
          </p:cNvPr>
          <p:cNvSpPr txBox="1">
            <a:spLocks/>
          </p:cNvSpPr>
          <p:nvPr/>
        </p:nvSpPr>
        <p:spPr>
          <a:xfrm>
            <a:off x="6227763" y="647700"/>
            <a:ext cx="5135562" cy="580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500" b="1" u="sng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considerations do we need?</a:t>
            </a:r>
          </a:p>
          <a:p>
            <a:pPr lvl="1"/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Correspondence of support</a:t>
            </a:r>
          </a:p>
          <a:p>
            <a:pPr lvl="1"/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Visual literature</a:t>
            </a:r>
          </a:p>
          <a:p>
            <a:pPr lvl="1"/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Boycotts</a:t>
            </a:r>
          </a:p>
          <a:p>
            <a:pPr lvl="1"/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Sit in disruption</a:t>
            </a:r>
          </a:p>
          <a:p>
            <a:pPr lvl="1"/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Media interviews</a:t>
            </a:r>
          </a:p>
          <a:p>
            <a:pPr lvl="1"/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Petitions</a:t>
            </a:r>
          </a:p>
          <a:p>
            <a:pPr lvl="1"/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Strikes</a:t>
            </a:r>
          </a:p>
          <a:p>
            <a:pPr lvl="1"/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Local government and MP contact</a:t>
            </a:r>
          </a:p>
          <a:p>
            <a:pPr marL="0" indent="0">
              <a:buNone/>
            </a:pPr>
            <a:r>
              <a:rPr lang="en-GB" sz="1500" b="1" u="sng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Meeting Content</a:t>
            </a:r>
          </a:p>
          <a:p>
            <a:pPr lvl="1"/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  <a:p>
            <a:pPr lvl="1"/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Reason</a:t>
            </a:r>
          </a:p>
          <a:p>
            <a:pPr lvl="1"/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Small Speech as to proposed approach with reference to supporting legislation</a:t>
            </a:r>
          </a:p>
          <a:p>
            <a:pPr lvl="1"/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Methods and means for future information and contacts.</a:t>
            </a:r>
          </a:p>
          <a:p>
            <a:endParaRPr lang="en-GB" sz="4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82572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478300_TF77815013" id="{EDD38D91-4197-4272-AC29-055966125787}" vid="{7AD12F66-AE73-4C49-8579-9D0A04DD359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Problemsolution cycle </Template>
  <TotalTime>192</TotalTime>
  <Words>245</Words>
  <Application>Microsoft Office PowerPoint</Application>
  <PresentationFormat>Widescreen</PresentationFormat>
  <Paragraphs>55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2" baseType="lpstr">
      <vt:lpstr>Algerian</vt:lpstr>
      <vt:lpstr>Amasis MT Pro Black</vt:lpstr>
      <vt:lpstr>Aptos</vt:lpstr>
      <vt:lpstr>Arial</vt:lpstr>
      <vt:lpstr>Calibri</vt:lpstr>
      <vt:lpstr>Rockwell</vt:lpstr>
      <vt:lpstr>Tahoma</vt:lpstr>
      <vt:lpstr>Tw Cen MT</vt:lpstr>
      <vt:lpstr>Circuit</vt:lpstr>
      <vt:lpstr> LAMPETER!! YOU’RE BEING CENSORED!! </vt:lpstr>
      <vt:lpstr> LAMPETER!! YOU’RE BEING CENSORED!!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 Leather (2218482)</dc:creator>
  <cp:lastModifiedBy>Michael Leather</cp:lastModifiedBy>
  <cp:revision>7</cp:revision>
  <dcterms:created xsi:type="dcterms:W3CDTF">2024-10-29T07:32:24Z</dcterms:created>
  <dcterms:modified xsi:type="dcterms:W3CDTF">2024-11-01T10:38:12Z</dcterms:modified>
</cp:coreProperties>
</file>