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BAB1E-6F63-4973-90D1-90A657923944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BD9D6-D677-4EDB-9E28-4B9EB43E244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John Milton</a:t>
            </a:r>
            <a:br>
              <a:rPr lang="en-GB" dirty="0" smtClean="0"/>
            </a:br>
            <a:r>
              <a:rPr lang="en-GB" i="1" dirty="0" smtClean="0">
                <a:solidFill>
                  <a:srgbClr val="FF0000"/>
                </a:solidFill>
              </a:rPr>
              <a:t>Paradise Lost </a:t>
            </a:r>
            <a:r>
              <a:rPr lang="en-GB" dirty="0" smtClean="0">
                <a:solidFill>
                  <a:srgbClr val="FF0000"/>
                </a:solidFill>
              </a:rPr>
              <a:t>(1667)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3356992"/>
            <a:ext cx="6400800" cy="1752600"/>
          </a:xfrm>
        </p:spPr>
        <p:txBody>
          <a:bodyPr>
            <a:normAutofit fontScale="70000" lnSpcReduction="20000"/>
          </a:bodyPr>
          <a:lstStyle/>
          <a:p>
            <a:endParaRPr lang="en-GB" i="1" dirty="0" smtClean="0">
              <a:solidFill>
                <a:schemeClr val="tx1"/>
              </a:solidFill>
            </a:endParaRPr>
          </a:p>
          <a:p>
            <a:r>
              <a:rPr lang="en-GB" dirty="0" smtClean="0"/>
              <a:t>Russell, J. B., </a:t>
            </a:r>
            <a:r>
              <a:rPr lang="en-GB" i="1" dirty="0" smtClean="0"/>
              <a:t>The Prince of Darkness: Radical Evil and the Power of Good in History </a:t>
            </a:r>
            <a:r>
              <a:rPr lang="en-GB" dirty="0" smtClean="0"/>
              <a:t>(Ithaca</a:t>
            </a:r>
            <a:r>
              <a:rPr lang="en-GB" dirty="0" smtClean="0"/>
              <a:t>: Cornell University Press, 1988</a:t>
            </a:r>
            <a:r>
              <a:rPr lang="en-GB" dirty="0" smtClean="0"/>
              <a:t>).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Chapter 12: “High </a:t>
            </a:r>
            <a:r>
              <a:rPr lang="en-GB" dirty="0" smtClean="0">
                <a:solidFill>
                  <a:schemeClr val="tx1"/>
                </a:solidFill>
              </a:rPr>
              <a:t>on a Throne of Royal State</a:t>
            </a:r>
            <a:r>
              <a:rPr lang="en-GB" smtClean="0">
                <a:solidFill>
                  <a:schemeClr val="tx1"/>
                </a:solidFill>
              </a:rPr>
              <a:t>”. </a:t>
            </a:r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i="1" dirty="0" smtClean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“The most magnificent portrait of the traditional Devil ever composed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“It is the last and greatest full-length portrait of the traditional lord of evil”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2435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>Satan appears magnificent so that the audience feels all the glamour of evil.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861048"/>
            <a:ext cx="7272808" cy="17526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chemeClr val="tx1"/>
                </a:solidFill>
              </a:rPr>
              <a:t>Milton follows the traditional chronology of salvation history.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360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Satan is the author of evil as God is the author of the universe.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As a result of Satan’s sin, wretchedness enters the world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841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Emphasis on Satan’s pride and envy.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God wishes to teach Satan that all his efforts to do evil are inevitably turned to good.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8625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HELL is a state more than a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“Which way I fly is Hell;  myself am Hell”.</a:t>
            </a:r>
          </a:p>
          <a:p>
            <a:endParaRPr lang="en-GB" b="1" dirty="0" smtClean="0">
              <a:solidFill>
                <a:schemeClr val="tx2"/>
              </a:solidFill>
            </a:endParaRPr>
          </a:p>
          <a:p>
            <a:r>
              <a:rPr lang="en-GB" b="1" dirty="0" smtClean="0">
                <a:solidFill>
                  <a:schemeClr val="tx2"/>
                </a:solidFill>
              </a:rPr>
              <a:t>“The mind is its own place and in itself can make a heaven of hell and a hell of heaven.</a:t>
            </a:r>
          </a:p>
          <a:p>
            <a:r>
              <a:rPr lang="en-GB" b="1" dirty="0" smtClean="0">
                <a:solidFill>
                  <a:schemeClr val="tx2"/>
                </a:solidFill>
              </a:rPr>
              <a:t>Better to reign in Hell than serve in Heaven”.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0612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Satan is gradually reduced from bright angel to writhing snake.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>
                <a:solidFill>
                  <a:schemeClr val="tx2"/>
                </a:solidFill>
              </a:rPr>
              <a:t>“To do aught good never will be our task,</a:t>
            </a:r>
          </a:p>
          <a:p>
            <a:pPr algn="l"/>
            <a:r>
              <a:rPr lang="en-GB" b="1" dirty="0" smtClean="0">
                <a:solidFill>
                  <a:schemeClr val="tx2"/>
                </a:solidFill>
              </a:rPr>
              <a:t>But ever to do ill our sole delight.”</a:t>
            </a: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189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4800" dirty="0" smtClean="0">
                <a:solidFill>
                  <a:schemeClr val="tx2"/>
                </a:solidFill>
              </a:rPr>
              <a:t>Satan </a:t>
            </a:r>
            <a:r>
              <a:rPr lang="en-GB" sz="4800" dirty="0">
                <a:solidFill>
                  <a:schemeClr val="tx2"/>
                </a:solidFill>
              </a:rPr>
              <a:t>and Eve.</a:t>
            </a:r>
          </a:p>
          <a:p>
            <a:pPr marL="0" indent="0">
              <a:buNone/>
            </a:pPr>
            <a:r>
              <a:rPr lang="en-GB" sz="4800" dirty="0" smtClean="0">
                <a:solidFill>
                  <a:schemeClr val="tx2"/>
                </a:solidFill>
              </a:rPr>
              <a:t>Satan and the serpent .</a:t>
            </a:r>
            <a:endParaRPr lang="en-GB" sz="4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63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Satan who had taken the serpent’s form to seduce humankind, is doomed forever to crawl upon his belly before the dreadful majesty of God.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1111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263</Words>
  <Application>Microsoft Office PowerPoint</Application>
  <PresentationFormat>On-screen Show (4:3)</PresentationFormat>
  <Paragraphs>26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John Milton Paradise Lost (1667) </vt:lpstr>
      <vt:lpstr>“The most magnificent portrait of the traditional Devil ever composed”</vt:lpstr>
      <vt:lpstr>Satan appears magnificent so that the audience feels all the glamour of evil. </vt:lpstr>
      <vt:lpstr>Satan is the author of evil as God is the author of the universe.</vt:lpstr>
      <vt:lpstr>Emphasis on Satan’s pride and envy.</vt:lpstr>
      <vt:lpstr>HELL is a state more than a place</vt:lpstr>
      <vt:lpstr>Satan is gradually reduced from bright angel to writhing snake.</vt:lpstr>
      <vt:lpstr>Slide 8</vt:lpstr>
      <vt:lpstr>Satan who had taken the serpent’s form to seduce humankind, is doomed forever to crawl upon his belly before the dreadful majesty of God.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Milton Paradise Lost (1667) </dc:title>
  <dc:creator>sa002</dc:creator>
  <cp:lastModifiedBy>sa002</cp:lastModifiedBy>
  <cp:revision>6</cp:revision>
  <dcterms:created xsi:type="dcterms:W3CDTF">2014-02-04T13:43:19Z</dcterms:created>
  <dcterms:modified xsi:type="dcterms:W3CDTF">2014-10-09T11:34:06Z</dcterms:modified>
</cp:coreProperties>
</file>