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5.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6.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7.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8.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19.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1"/>
  </p:sldMasterIdLst>
  <p:notesMasterIdLst>
    <p:notesMasterId r:id="rId55"/>
  </p:notesMasterIdLst>
  <p:sldIdLst>
    <p:sldId id="272" r:id="rId2"/>
    <p:sldId id="346" r:id="rId3"/>
    <p:sldId id="314" r:id="rId4"/>
    <p:sldId id="315" r:id="rId5"/>
    <p:sldId id="290" r:id="rId6"/>
    <p:sldId id="312" r:id="rId7"/>
    <p:sldId id="300" r:id="rId8"/>
    <p:sldId id="313" r:id="rId9"/>
    <p:sldId id="316" r:id="rId10"/>
    <p:sldId id="317" r:id="rId11"/>
    <p:sldId id="318" r:id="rId12"/>
    <p:sldId id="319" r:id="rId13"/>
    <p:sldId id="320" r:id="rId14"/>
    <p:sldId id="295" r:id="rId15"/>
    <p:sldId id="296" r:id="rId16"/>
    <p:sldId id="297" r:id="rId17"/>
    <p:sldId id="301" r:id="rId18"/>
    <p:sldId id="302" r:id="rId19"/>
    <p:sldId id="303" r:id="rId20"/>
    <p:sldId id="283" r:id="rId21"/>
    <p:sldId id="333" r:id="rId22"/>
    <p:sldId id="340" r:id="rId23"/>
    <p:sldId id="341" r:id="rId24"/>
    <p:sldId id="342" r:id="rId25"/>
    <p:sldId id="343" r:id="rId26"/>
    <p:sldId id="344" r:id="rId27"/>
    <p:sldId id="334" r:id="rId28"/>
    <p:sldId id="335" r:id="rId29"/>
    <p:sldId id="347" r:id="rId30"/>
    <p:sldId id="345" r:id="rId31"/>
    <p:sldId id="348" r:id="rId32"/>
    <p:sldId id="336" r:id="rId33"/>
    <p:sldId id="349" r:id="rId34"/>
    <p:sldId id="350" r:id="rId35"/>
    <p:sldId id="351" r:id="rId36"/>
    <p:sldId id="352" r:id="rId37"/>
    <p:sldId id="323" r:id="rId38"/>
    <p:sldId id="284" r:id="rId39"/>
    <p:sldId id="322" r:id="rId40"/>
    <p:sldId id="285" r:id="rId41"/>
    <p:sldId id="321" r:id="rId42"/>
    <p:sldId id="288" r:id="rId43"/>
    <p:sldId id="289" r:id="rId44"/>
    <p:sldId id="299" r:id="rId45"/>
    <p:sldId id="305" r:id="rId46"/>
    <p:sldId id="304" r:id="rId47"/>
    <p:sldId id="328" r:id="rId48"/>
    <p:sldId id="329" r:id="rId49"/>
    <p:sldId id="307" r:id="rId50"/>
    <p:sldId id="306" r:id="rId51"/>
    <p:sldId id="330" r:id="rId52"/>
    <p:sldId id="331" r:id="rId53"/>
    <p:sldId id="273"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ECFBE3-7623-40A5-BB9B-A2C10377BE13}" v="29" dt="2024-10-18T08:29:32.8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57" autoAdjust="0"/>
    <p:restoredTop sz="78935" autoAdjust="0"/>
  </p:normalViewPr>
  <p:slideViewPr>
    <p:cSldViewPr snapToGrid="0">
      <p:cViewPr>
        <p:scale>
          <a:sx n="80" d="100"/>
          <a:sy n="80" d="100"/>
        </p:scale>
        <p:origin x="66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5/10/relationships/revisionInfo" Target="revisionInfo.xml"/></Relationships>
</file>

<file path=ppt/diagrams/_rels/data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ata6.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ata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ata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svg"/><Relationship Id="rId1" Type="http://schemas.openxmlformats.org/officeDocument/2006/relationships/image" Target="../media/image43.png"/><Relationship Id="rId4" Type="http://schemas.openxmlformats.org/officeDocument/2006/relationships/image" Target="../media/image46.svg"/></Relationships>
</file>

<file path=ppt/diagrams/_rels/data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svg"/><Relationship Id="rId1" Type="http://schemas.openxmlformats.org/officeDocument/2006/relationships/image" Target="../media/image47.png"/><Relationship Id="rId6" Type="http://schemas.openxmlformats.org/officeDocument/2006/relationships/image" Target="../media/image52.svg"/><Relationship Id="rId5" Type="http://schemas.openxmlformats.org/officeDocument/2006/relationships/image" Target="../media/image51.png"/><Relationship Id="rId4" Type="http://schemas.openxmlformats.org/officeDocument/2006/relationships/image" Target="../media/image50.svg"/></Relationships>
</file>

<file path=ppt/diagrams/_rels/data1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5" Type="http://schemas.openxmlformats.org/officeDocument/2006/relationships/image" Target="../media/image59.png"/><Relationship Id="rId4" Type="http://schemas.openxmlformats.org/officeDocument/2006/relationships/image" Target="../media/image58.svg"/></Relationships>
</file>

<file path=ppt/diagrams/_rels/data1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58.svg"/></Relationships>
</file>

<file path=ppt/diagrams/_rels/data2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svg"/><Relationship Id="rId1" Type="http://schemas.openxmlformats.org/officeDocument/2006/relationships/image" Target="../media/image68.png"/><Relationship Id="rId6" Type="http://schemas.openxmlformats.org/officeDocument/2006/relationships/image" Target="../media/image73.svg"/><Relationship Id="rId5" Type="http://schemas.openxmlformats.org/officeDocument/2006/relationships/image" Target="../media/image72.png"/><Relationship Id="rId4" Type="http://schemas.openxmlformats.org/officeDocument/2006/relationships/image" Target="../media/image71.svg"/></Relationships>
</file>

<file path=ppt/diagrams/_rels/data21.xml.rels><?xml version="1.0" encoding="UTF-8" standalone="yes"?>
<Relationships xmlns="http://schemas.openxmlformats.org/package/2006/relationships"><Relationship Id="rId8" Type="http://schemas.openxmlformats.org/officeDocument/2006/relationships/image" Target="../media/image81.svg"/><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image" Target="../media/image75.svg"/><Relationship Id="rId1" Type="http://schemas.openxmlformats.org/officeDocument/2006/relationships/image" Target="../media/image74.png"/><Relationship Id="rId6" Type="http://schemas.openxmlformats.org/officeDocument/2006/relationships/image" Target="../media/image79.svg"/><Relationship Id="rId5" Type="http://schemas.openxmlformats.org/officeDocument/2006/relationships/image" Target="../media/image78.png"/><Relationship Id="rId4" Type="http://schemas.openxmlformats.org/officeDocument/2006/relationships/image" Target="../media/image77.svg"/></Relationships>
</file>

<file path=ppt/diagrams/_rels/data28.xml.rels><?xml version="1.0" encoding="UTF-8" standalone="yes"?>
<Relationships xmlns="http://schemas.openxmlformats.org/package/2006/relationships"><Relationship Id="rId8" Type="http://schemas.openxmlformats.org/officeDocument/2006/relationships/image" Target="../media/image89.svg"/><Relationship Id="rId13" Type="http://schemas.openxmlformats.org/officeDocument/2006/relationships/image" Target="../media/image94.png"/><Relationship Id="rId3" Type="http://schemas.openxmlformats.org/officeDocument/2006/relationships/image" Target="../media/image84.png"/><Relationship Id="rId7" Type="http://schemas.openxmlformats.org/officeDocument/2006/relationships/image" Target="../media/image88.png"/><Relationship Id="rId12" Type="http://schemas.openxmlformats.org/officeDocument/2006/relationships/image" Target="../media/image93.svg"/><Relationship Id="rId2" Type="http://schemas.openxmlformats.org/officeDocument/2006/relationships/image" Target="../media/image83.svg"/><Relationship Id="rId16" Type="http://schemas.openxmlformats.org/officeDocument/2006/relationships/image" Target="../media/image97.svg"/><Relationship Id="rId1" Type="http://schemas.openxmlformats.org/officeDocument/2006/relationships/image" Target="../media/image82.png"/><Relationship Id="rId6" Type="http://schemas.openxmlformats.org/officeDocument/2006/relationships/image" Target="../media/image87.svg"/><Relationship Id="rId11" Type="http://schemas.openxmlformats.org/officeDocument/2006/relationships/image" Target="../media/image92.png"/><Relationship Id="rId5" Type="http://schemas.openxmlformats.org/officeDocument/2006/relationships/image" Target="../media/image86.png"/><Relationship Id="rId15" Type="http://schemas.openxmlformats.org/officeDocument/2006/relationships/image" Target="../media/image96.png"/><Relationship Id="rId10" Type="http://schemas.openxmlformats.org/officeDocument/2006/relationships/image" Target="../media/image91.svg"/><Relationship Id="rId4" Type="http://schemas.openxmlformats.org/officeDocument/2006/relationships/image" Target="../media/image85.svg"/><Relationship Id="rId9" Type="http://schemas.openxmlformats.org/officeDocument/2006/relationships/image" Target="../media/image90.png"/><Relationship Id="rId14" Type="http://schemas.openxmlformats.org/officeDocument/2006/relationships/image" Target="../media/image95.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rawing6.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svg"/><Relationship Id="rId1" Type="http://schemas.openxmlformats.org/officeDocument/2006/relationships/image" Target="../media/image43.png"/><Relationship Id="rId4" Type="http://schemas.openxmlformats.org/officeDocument/2006/relationships/image" Target="../media/image46.svg"/></Relationships>
</file>

<file path=ppt/diagrams/_rels/drawing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svg"/><Relationship Id="rId1" Type="http://schemas.openxmlformats.org/officeDocument/2006/relationships/image" Target="../media/image47.png"/><Relationship Id="rId6" Type="http://schemas.openxmlformats.org/officeDocument/2006/relationships/image" Target="../media/image52.svg"/><Relationship Id="rId5" Type="http://schemas.openxmlformats.org/officeDocument/2006/relationships/image" Target="../media/image51.png"/><Relationship Id="rId4" Type="http://schemas.openxmlformats.org/officeDocument/2006/relationships/image" Target="../media/image50.svg"/></Relationships>
</file>

<file path=ppt/diagrams/_rels/drawing1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5" Type="http://schemas.openxmlformats.org/officeDocument/2006/relationships/image" Target="../media/image59.png"/><Relationship Id="rId4" Type="http://schemas.openxmlformats.org/officeDocument/2006/relationships/image" Target="../media/image58.svg"/></Relationships>
</file>

<file path=ppt/diagrams/_rels/drawing1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58.svg"/></Relationships>
</file>

<file path=ppt/diagrams/_rels/drawing2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svg"/><Relationship Id="rId1" Type="http://schemas.openxmlformats.org/officeDocument/2006/relationships/image" Target="../media/image68.png"/><Relationship Id="rId6" Type="http://schemas.openxmlformats.org/officeDocument/2006/relationships/image" Target="../media/image73.svg"/><Relationship Id="rId5" Type="http://schemas.openxmlformats.org/officeDocument/2006/relationships/image" Target="../media/image72.png"/><Relationship Id="rId4" Type="http://schemas.openxmlformats.org/officeDocument/2006/relationships/image" Target="../media/image71.svg"/></Relationships>
</file>

<file path=ppt/diagrams/_rels/drawing21.xml.rels><?xml version="1.0" encoding="UTF-8" standalone="yes"?>
<Relationships xmlns="http://schemas.openxmlformats.org/package/2006/relationships"><Relationship Id="rId8" Type="http://schemas.openxmlformats.org/officeDocument/2006/relationships/image" Target="../media/image81.svg"/><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image" Target="../media/image75.svg"/><Relationship Id="rId1" Type="http://schemas.openxmlformats.org/officeDocument/2006/relationships/image" Target="../media/image74.png"/><Relationship Id="rId6" Type="http://schemas.openxmlformats.org/officeDocument/2006/relationships/image" Target="../media/image79.svg"/><Relationship Id="rId5" Type="http://schemas.openxmlformats.org/officeDocument/2006/relationships/image" Target="../media/image78.png"/><Relationship Id="rId4" Type="http://schemas.openxmlformats.org/officeDocument/2006/relationships/image" Target="../media/image77.svg"/></Relationships>
</file>

<file path=ppt/diagrams/_rels/drawing28.xml.rels><?xml version="1.0" encoding="UTF-8" standalone="yes"?>
<Relationships xmlns="http://schemas.openxmlformats.org/package/2006/relationships"><Relationship Id="rId8" Type="http://schemas.openxmlformats.org/officeDocument/2006/relationships/image" Target="../media/image89.svg"/><Relationship Id="rId13" Type="http://schemas.openxmlformats.org/officeDocument/2006/relationships/image" Target="../media/image94.png"/><Relationship Id="rId3" Type="http://schemas.openxmlformats.org/officeDocument/2006/relationships/image" Target="../media/image84.png"/><Relationship Id="rId7" Type="http://schemas.openxmlformats.org/officeDocument/2006/relationships/image" Target="../media/image88.png"/><Relationship Id="rId12" Type="http://schemas.openxmlformats.org/officeDocument/2006/relationships/image" Target="../media/image93.svg"/><Relationship Id="rId2" Type="http://schemas.openxmlformats.org/officeDocument/2006/relationships/image" Target="../media/image83.svg"/><Relationship Id="rId16" Type="http://schemas.openxmlformats.org/officeDocument/2006/relationships/image" Target="../media/image97.svg"/><Relationship Id="rId1" Type="http://schemas.openxmlformats.org/officeDocument/2006/relationships/image" Target="../media/image82.png"/><Relationship Id="rId6" Type="http://schemas.openxmlformats.org/officeDocument/2006/relationships/image" Target="../media/image87.svg"/><Relationship Id="rId11" Type="http://schemas.openxmlformats.org/officeDocument/2006/relationships/image" Target="../media/image92.png"/><Relationship Id="rId5" Type="http://schemas.openxmlformats.org/officeDocument/2006/relationships/image" Target="../media/image86.png"/><Relationship Id="rId15" Type="http://schemas.openxmlformats.org/officeDocument/2006/relationships/image" Target="../media/image96.png"/><Relationship Id="rId10" Type="http://schemas.openxmlformats.org/officeDocument/2006/relationships/image" Target="../media/image91.svg"/><Relationship Id="rId4" Type="http://schemas.openxmlformats.org/officeDocument/2006/relationships/image" Target="../media/image85.svg"/><Relationship Id="rId9" Type="http://schemas.openxmlformats.org/officeDocument/2006/relationships/image" Target="../media/image90.png"/><Relationship Id="rId14" Type="http://schemas.openxmlformats.org/officeDocument/2006/relationships/image" Target="../media/image9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52C639-CDE9-4EE6-A4B9-E69E66256F68}" type="doc">
      <dgm:prSet loTypeId="urn:microsoft.com/office/officeart/2005/8/layout/hierarchy3" loCatId="hierarchy" qsTypeId="urn:microsoft.com/office/officeart/2005/8/quickstyle/simple1" qsCatId="simple" csTypeId="urn:microsoft.com/office/officeart/2005/8/colors/accent1_2" csCatId="accent1"/>
      <dgm:spPr/>
      <dgm:t>
        <a:bodyPr/>
        <a:lstStyle/>
        <a:p>
          <a:endParaRPr lang="en-US"/>
        </a:p>
      </dgm:t>
    </dgm:pt>
    <dgm:pt modelId="{BC5DA373-A446-4487-8B82-548E5A9BD7A1}">
      <dgm:prSet/>
      <dgm:spPr/>
      <dgm:t>
        <a:bodyPr/>
        <a:lstStyle/>
        <a:p>
          <a:r>
            <a:rPr lang="en-GB" baseline="0"/>
            <a:t>Aim: </a:t>
          </a:r>
          <a:endParaRPr lang="en-US"/>
        </a:p>
      </dgm:t>
    </dgm:pt>
    <dgm:pt modelId="{5B338BED-8838-4327-B622-883F4669C22D}" type="parTrans" cxnId="{08DCA410-55F4-4780-A790-BB18DB5CF150}">
      <dgm:prSet/>
      <dgm:spPr/>
      <dgm:t>
        <a:bodyPr/>
        <a:lstStyle/>
        <a:p>
          <a:endParaRPr lang="en-US"/>
        </a:p>
      </dgm:t>
    </dgm:pt>
    <dgm:pt modelId="{4B281EDA-35E2-4C17-9AA2-DBD4F467C139}" type="sibTrans" cxnId="{08DCA410-55F4-4780-A790-BB18DB5CF150}">
      <dgm:prSet/>
      <dgm:spPr/>
      <dgm:t>
        <a:bodyPr/>
        <a:lstStyle/>
        <a:p>
          <a:endParaRPr lang="en-US"/>
        </a:p>
      </dgm:t>
    </dgm:pt>
    <dgm:pt modelId="{CC2A0A6F-D9EB-48C6-8C6E-AD953F0DAD86}">
      <dgm:prSet/>
      <dgm:spPr/>
      <dgm:t>
        <a:bodyPr/>
        <a:lstStyle/>
        <a:p>
          <a:r>
            <a:rPr lang="en-GB" baseline="0"/>
            <a:t>To explore and practice digital tools and skills </a:t>
          </a:r>
          <a:endParaRPr lang="en-US"/>
        </a:p>
      </dgm:t>
    </dgm:pt>
    <dgm:pt modelId="{FC841273-A64D-4B74-BADE-BD9970D31B2A}" type="parTrans" cxnId="{99ADF910-0A61-4E71-BEB9-49BDDDBB0291}">
      <dgm:prSet/>
      <dgm:spPr/>
      <dgm:t>
        <a:bodyPr/>
        <a:lstStyle/>
        <a:p>
          <a:endParaRPr lang="en-US"/>
        </a:p>
      </dgm:t>
    </dgm:pt>
    <dgm:pt modelId="{A76BDDEB-09A4-4EEF-B7CE-D8DD369B6365}" type="sibTrans" cxnId="{99ADF910-0A61-4E71-BEB9-49BDDDBB0291}">
      <dgm:prSet/>
      <dgm:spPr/>
      <dgm:t>
        <a:bodyPr/>
        <a:lstStyle/>
        <a:p>
          <a:endParaRPr lang="en-US"/>
        </a:p>
      </dgm:t>
    </dgm:pt>
    <dgm:pt modelId="{68EB068B-83FF-479D-A98A-EFBCB71D7065}">
      <dgm:prSet/>
      <dgm:spPr/>
      <dgm:t>
        <a:bodyPr/>
        <a:lstStyle/>
        <a:p>
          <a:r>
            <a:rPr lang="en-GB" baseline="0"/>
            <a:t>Objectives: </a:t>
          </a:r>
          <a:endParaRPr lang="en-US"/>
        </a:p>
      </dgm:t>
    </dgm:pt>
    <dgm:pt modelId="{5A82ADF6-0B74-4A25-8FFB-1C44B8576BBB}" type="parTrans" cxnId="{A9589747-92E5-4664-990D-B6C03BD3EF27}">
      <dgm:prSet/>
      <dgm:spPr/>
      <dgm:t>
        <a:bodyPr/>
        <a:lstStyle/>
        <a:p>
          <a:endParaRPr lang="en-US"/>
        </a:p>
      </dgm:t>
    </dgm:pt>
    <dgm:pt modelId="{6413D351-9ECB-41F3-9487-F3F3DC359B0D}" type="sibTrans" cxnId="{A9589747-92E5-4664-990D-B6C03BD3EF27}">
      <dgm:prSet/>
      <dgm:spPr/>
      <dgm:t>
        <a:bodyPr/>
        <a:lstStyle/>
        <a:p>
          <a:endParaRPr lang="en-US"/>
        </a:p>
      </dgm:t>
    </dgm:pt>
    <dgm:pt modelId="{A99ADA3F-2244-4D92-A3F6-ECBB97C4755F}">
      <dgm:prSet/>
      <dgm:spPr/>
      <dgm:t>
        <a:bodyPr/>
        <a:lstStyle/>
        <a:p>
          <a:r>
            <a:rPr lang="en-GB" baseline="0"/>
            <a:t>To explain how these digital tools and be used during your studies </a:t>
          </a:r>
          <a:endParaRPr lang="en-US"/>
        </a:p>
      </dgm:t>
    </dgm:pt>
    <dgm:pt modelId="{60383358-31F5-401B-A470-CF83BF5ECA03}" type="parTrans" cxnId="{FEFAE1F0-3DF3-494A-9C6D-E2BC602F6C1F}">
      <dgm:prSet/>
      <dgm:spPr/>
      <dgm:t>
        <a:bodyPr/>
        <a:lstStyle/>
        <a:p>
          <a:endParaRPr lang="en-US"/>
        </a:p>
      </dgm:t>
    </dgm:pt>
    <dgm:pt modelId="{2446CE47-66FB-4D46-8AB1-4ADC4B386A68}" type="sibTrans" cxnId="{FEFAE1F0-3DF3-494A-9C6D-E2BC602F6C1F}">
      <dgm:prSet/>
      <dgm:spPr/>
      <dgm:t>
        <a:bodyPr/>
        <a:lstStyle/>
        <a:p>
          <a:endParaRPr lang="en-US"/>
        </a:p>
      </dgm:t>
    </dgm:pt>
    <dgm:pt modelId="{409A0A18-98D1-47EF-AB89-04201B271C9F}">
      <dgm:prSet/>
      <dgm:spPr/>
      <dgm:t>
        <a:bodyPr/>
        <a:lstStyle/>
        <a:p>
          <a:r>
            <a:rPr lang="en-GB" baseline="0"/>
            <a:t>To show understanding by demonstrating the application of digital tools. </a:t>
          </a:r>
          <a:endParaRPr lang="en-US"/>
        </a:p>
      </dgm:t>
    </dgm:pt>
    <dgm:pt modelId="{BDE053AA-FFAF-4E29-A318-6DB6C9FE4E88}" type="parTrans" cxnId="{7F94756C-F9C2-40D8-8CA2-93624D120015}">
      <dgm:prSet/>
      <dgm:spPr/>
      <dgm:t>
        <a:bodyPr/>
        <a:lstStyle/>
        <a:p>
          <a:endParaRPr lang="en-US"/>
        </a:p>
      </dgm:t>
    </dgm:pt>
    <dgm:pt modelId="{D4666C59-8007-4B65-9C65-10C871A105B3}" type="sibTrans" cxnId="{7F94756C-F9C2-40D8-8CA2-93624D120015}">
      <dgm:prSet/>
      <dgm:spPr/>
      <dgm:t>
        <a:bodyPr/>
        <a:lstStyle/>
        <a:p>
          <a:endParaRPr lang="en-US"/>
        </a:p>
      </dgm:t>
    </dgm:pt>
    <dgm:pt modelId="{23935A35-EF58-436E-A5E8-3DBCA7BC482E}" type="pres">
      <dgm:prSet presAssocID="{F552C639-CDE9-4EE6-A4B9-E69E66256F68}" presName="diagram" presStyleCnt="0">
        <dgm:presLayoutVars>
          <dgm:chPref val="1"/>
          <dgm:dir/>
          <dgm:animOne val="branch"/>
          <dgm:animLvl val="lvl"/>
          <dgm:resizeHandles/>
        </dgm:presLayoutVars>
      </dgm:prSet>
      <dgm:spPr/>
    </dgm:pt>
    <dgm:pt modelId="{8AE44750-1443-435E-BE02-B190583A5D79}" type="pres">
      <dgm:prSet presAssocID="{BC5DA373-A446-4487-8B82-548E5A9BD7A1}" presName="root" presStyleCnt="0"/>
      <dgm:spPr/>
    </dgm:pt>
    <dgm:pt modelId="{FAFAFDCE-8690-47B6-BB23-C8587843C7AB}" type="pres">
      <dgm:prSet presAssocID="{BC5DA373-A446-4487-8B82-548E5A9BD7A1}" presName="rootComposite" presStyleCnt="0"/>
      <dgm:spPr/>
    </dgm:pt>
    <dgm:pt modelId="{F1FA7631-1141-4665-B93F-6A579A91BC7F}" type="pres">
      <dgm:prSet presAssocID="{BC5DA373-A446-4487-8B82-548E5A9BD7A1}" presName="rootText" presStyleLbl="node1" presStyleIdx="0" presStyleCnt="2"/>
      <dgm:spPr/>
    </dgm:pt>
    <dgm:pt modelId="{EC6E17A7-5707-4EBD-8603-DAFE68F0CC35}" type="pres">
      <dgm:prSet presAssocID="{BC5DA373-A446-4487-8B82-548E5A9BD7A1}" presName="rootConnector" presStyleLbl="node1" presStyleIdx="0" presStyleCnt="2"/>
      <dgm:spPr/>
    </dgm:pt>
    <dgm:pt modelId="{8E53ED0A-AA39-4D81-8B64-67BC5CCC05AB}" type="pres">
      <dgm:prSet presAssocID="{BC5DA373-A446-4487-8B82-548E5A9BD7A1}" presName="childShape" presStyleCnt="0"/>
      <dgm:spPr/>
    </dgm:pt>
    <dgm:pt modelId="{8BA1503C-0005-49D3-B8D8-629A09AF5A3C}" type="pres">
      <dgm:prSet presAssocID="{FC841273-A64D-4B74-BADE-BD9970D31B2A}" presName="Name13" presStyleLbl="parChTrans1D2" presStyleIdx="0" presStyleCnt="3"/>
      <dgm:spPr/>
    </dgm:pt>
    <dgm:pt modelId="{6F3D4F84-A4F7-483A-84AD-A5F9E129B420}" type="pres">
      <dgm:prSet presAssocID="{CC2A0A6F-D9EB-48C6-8C6E-AD953F0DAD86}" presName="childText" presStyleLbl="bgAcc1" presStyleIdx="0" presStyleCnt="3">
        <dgm:presLayoutVars>
          <dgm:bulletEnabled val="1"/>
        </dgm:presLayoutVars>
      </dgm:prSet>
      <dgm:spPr/>
    </dgm:pt>
    <dgm:pt modelId="{9FE3E3C6-46C1-40BB-AC64-C662EDBBF5DA}" type="pres">
      <dgm:prSet presAssocID="{68EB068B-83FF-479D-A98A-EFBCB71D7065}" presName="root" presStyleCnt="0"/>
      <dgm:spPr/>
    </dgm:pt>
    <dgm:pt modelId="{71D5786D-D5B8-48DE-97C3-7415738FA8A4}" type="pres">
      <dgm:prSet presAssocID="{68EB068B-83FF-479D-A98A-EFBCB71D7065}" presName="rootComposite" presStyleCnt="0"/>
      <dgm:spPr/>
    </dgm:pt>
    <dgm:pt modelId="{E15D13D6-E67D-4EE7-A0CB-670E4278C5CB}" type="pres">
      <dgm:prSet presAssocID="{68EB068B-83FF-479D-A98A-EFBCB71D7065}" presName="rootText" presStyleLbl="node1" presStyleIdx="1" presStyleCnt="2"/>
      <dgm:spPr/>
    </dgm:pt>
    <dgm:pt modelId="{80A0F95A-B574-42D6-BA91-1E582E14BC5D}" type="pres">
      <dgm:prSet presAssocID="{68EB068B-83FF-479D-A98A-EFBCB71D7065}" presName="rootConnector" presStyleLbl="node1" presStyleIdx="1" presStyleCnt="2"/>
      <dgm:spPr/>
    </dgm:pt>
    <dgm:pt modelId="{08D3D73C-FF26-4765-9CF7-B38451D43006}" type="pres">
      <dgm:prSet presAssocID="{68EB068B-83FF-479D-A98A-EFBCB71D7065}" presName="childShape" presStyleCnt="0"/>
      <dgm:spPr/>
    </dgm:pt>
    <dgm:pt modelId="{4D4E5AFF-2469-4F30-BA10-EC0F3D8F5327}" type="pres">
      <dgm:prSet presAssocID="{60383358-31F5-401B-A470-CF83BF5ECA03}" presName="Name13" presStyleLbl="parChTrans1D2" presStyleIdx="1" presStyleCnt="3"/>
      <dgm:spPr/>
    </dgm:pt>
    <dgm:pt modelId="{CBCABFF4-C36D-42EC-AFCF-15E852BB222C}" type="pres">
      <dgm:prSet presAssocID="{A99ADA3F-2244-4D92-A3F6-ECBB97C4755F}" presName="childText" presStyleLbl="bgAcc1" presStyleIdx="1" presStyleCnt="3">
        <dgm:presLayoutVars>
          <dgm:bulletEnabled val="1"/>
        </dgm:presLayoutVars>
      </dgm:prSet>
      <dgm:spPr/>
    </dgm:pt>
    <dgm:pt modelId="{3969ABA4-146A-4B5F-8E51-D63639562204}" type="pres">
      <dgm:prSet presAssocID="{BDE053AA-FFAF-4E29-A318-6DB6C9FE4E88}" presName="Name13" presStyleLbl="parChTrans1D2" presStyleIdx="2" presStyleCnt="3"/>
      <dgm:spPr/>
    </dgm:pt>
    <dgm:pt modelId="{6B330238-B99F-4B73-B767-048BE3A0D234}" type="pres">
      <dgm:prSet presAssocID="{409A0A18-98D1-47EF-AB89-04201B271C9F}" presName="childText" presStyleLbl="bgAcc1" presStyleIdx="2" presStyleCnt="3">
        <dgm:presLayoutVars>
          <dgm:bulletEnabled val="1"/>
        </dgm:presLayoutVars>
      </dgm:prSet>
      <dgm:spPr/>
    </dgm:pt>
  </dgm:ptLst>
  <dgm:cxnLst>
    <dgm:cxn modelId="{B96FFF05-EEAD-42F9-A328-78660B7FE380}" type="presOf" srcId="{BC5DA373-A446-4487-8B82-548E5A9BD7A1}" destId="{EC6E17A7-5707-4EBD-8603-DAFE68F0CC35}" srcOrd="1" destOrd="0" presId="urn:microsoft.com/office/officeart/2005/8/layout/hierarchy3"/>
    <dgm:cxn modelId="{08DCA410-55F4-4780-A790-BB18DB5CF150}" srcId="{F552C639-CDE9-4EE6-A4B9-E69E66256F68}" destId="{BC5DA373-A446-4487-8B82-548E5A9BD7A1}" srcOrd="0" destOrd="0" parTransId="{5B338BED-8838-4327-B622-883F4669C22D}" sibTransId="{4B281EDA-35E2-4C17-9AA2-DBD4F467C139}"/>
    <dgm:cxn modelId="{99ADF910-0A61-4E71-BEB9-49BDDDBB0291}" srcId="{BC5DA373-A446-4487-8B82-548E5A9BD7A1}" destId="{CC2A0A6F-D9EB-48C6-8C6E-AD953F0DAD86}" srcOrd="0" destOrd="0" parTransId="{FC841273-A64D-4B74-BADE-BD9970D31B2A}" sibTransId="{A76BDDEB-09A4-4EEF-B7CE-D8DD369B6365}"/>
    <dgm:cxn modelId="{BB16DB18-6EA2-4139-B11E-211B156C635E}" type="presOf" srcId="{F552C639-CDE9-4EE6-A4B9-E69E66256F68}" destId="{23935A35-EF58-436E-A5E8-3DBCA7BC482E}" srcOrd="0" destOrd="0" presId="urn:microsoft.com/office/officeart/2005/8/layout/hierarchy3"/>
    <dgm:cxn modelId="{D1A9F122-A6BA-4A6E-9F1F-2B4685B6DEA7}" type="presOf" srcId="{60383358-31F5-401B-A470-CF83BF5ECA03}" destId="{4D4E5AFF-2469-4F30-BA10-EC0F3D8F5327}" srcOrd="0" destOrd="0" presId="urn:microsoft.com/office/officeart/2005/8/layout/hierarchy3"/>
    <dgm:cxn modelId="{BDBD862E-9966-4493-9EBE-EAA630069B05}" type="presOf" srcId="{68EB068B-83FF-479D-A98A-EFBCB71D7065}" destId="{80A0F95A-B574-42D6-BA91-1E582E14BC5D}" srcOrd="1" destOrd="0" presId="urn:microsoft.com/office/officeart/2005/8/layout/hierarchy3"/>
    <dgm:cxn modelId="{5E58AC44-1083-453A-A070-60F35476365B}" type="presOf" srcId="{CC2A0A6F-D9EB-48C6-8C6E-AD953F0DAD86}" destId="{6F3D4F84-A4F7-483A-84AD-A5F9E129B420}" srcOrd="0" destOrd="0" presId="urn:microsoft.com/office/officeart/2005/8/layout/hierarchy3"/>
    <dgm:cxn modelId="{A9589747-92E5-4664-990D-B6C03BD3EF27}" srcId="{F552C639-CDE9-4EE6-A4B9-E69E66256F68}" destId="{68EB068B-83FF-479D-A98A-EFBCB71D7065}" srcOrd="1" destOrd="0" parTransId="{5A82ADF6-0B74-4A25-8FFB-1C44B8576BBB}" sibTransId="{6413D351-9ECB-41F3-9487-F3F3DC359B0D}"/>
    <dgm:cxn modelId="{7F94756C-F9C2-40D8-8CA2-93624D120015}" srcId="{68EB068B-83FF-479D-A98A-EFBCB71D7065}" destId="{409A0A18-98D1-47EF-AB89-04201B271C9F}" srcOrd="1" destOrd="0" parTransId="{BDE053AA-FFAF-4E29-A318-6DB6C9FE4E88}" sibTransId="{D4666C59-8007-4B65-9C65-10C871A105B3}"/>
    <dgm:cxn modelId="{C9581975-36FB-47A8-9FDF-1787AEE057C7}" type="presOf" srcId="{A99ADA3F-2244-4D92-A3F6-ECBB97C4755F}" destId="{CBCABFF4-C36D-42EC-AFCF-15E852BB222C}" srcOrd="0" destOrd="0" presId="urn:microsoft.com/office/officeart/2005/8/layout/hierarchy3"/>
    <dgm:cxn modelId="{57DE8A55-37A4-48DE-B7AB-68C8E9D57030}" type="presOf" srcId="{FC841273-A64D-4B74-BADE-BD9970D31B2A}" destId="{8BA1503C-0005-49D3-B8D8-629A09AF5A3C}" srcOrd="0" destOrd="0" presId="urn:microsoft.com/office/officeart/2005/8/layout/hierarchy3"/>
    <dgm:cxn modelId="{AA7E1483-541B-4ABD-8C17-B067F5D88911}" type="presOf" srcId="{BC5DA373-A446-4487-8B82-548E5A9BD7A1}" destId="{F1FA7631-1141-4665-B93F-6A579A91BC7F}" srcOrd="0" destOrd="0" presId="urn:microsoft.com/office/officeart/2005/8/layout/hierarchy3"/>
    <dgm:cxn modelId="{CA476188-8475-48BB-A3F1-038027CCAA09}" type="presOf" srcId="{BDE053AA-FFAF-4E29-A318-6DB6C9FE4E88}" destId="{3969ABA4-146A-4B5F-8E51-D63639562204}" srcOrd="0" destOrd="0" presId="urn:microsoft.com/office/officeart/2005/8/layout/hierarchy3"/>
    <dgm:cxn modelId="{DCBEABC8-C135-4C70-9E40-F5F047D899D9}" type="presOf" srcId="{68EB068B-83FF-479D-A98A-EFBCB71D7065}" destId="{E15D13D6-E67D-4EE7-A0CB-670E4278C5CB}" srcOrd="0" destOrd="0" presId="urn:microsoft.com/office/officeart/2005/8/layout/hierarchy3"/>
    <dgm:cxn modelId="{2043CDEF-EC79-41A0-844E-9FAF3F5B79D4}" type="presOf" srcId="{409A0A18-98D1-47EF-AB89-04201B271C9F}" destId="{6B330238-B99F-4B73-B767-048BE3A0D234}" srcOrd="0" destOrd="0" presId="urn:microsoft.com/office/officeart/2005/8/layout/hierarchy3"/>
    <dgm:cxn modelId="{FEFAE1F0-3DF3-494A-9C6D-E2BC602F6C1F}" srcId="{68EB068B-83FF-479D-A98A-EFBCB71D7065}" destId="{A99ADA3F-2244-4D92-A3F6-ECBB97C4755F}" srcOrd="0" destOrd="0" parTransId="{60383358-31F5-401B-A470-CF83BF5ECA03}" sibTransId="{2446CE47-66FB-4D46-8AB1-4ADC4B386A68}"/>
    <dgm:cxn modelId="{AA2F3553-F85E-42E0-A74E-B478499043E1}" type="presParOf" srcId="{23935A35-EF58-436E-A5E8-3DBCA7BC482E}" destId="{8AE44750-1443-435E-BE02-B190583A5D79}" srcOrd="0" destOrd="0" presId="urn:microsoft.com/office/officeart/2005/8/layout/hierarchy3"/>
    <dgm:cxn modelId="{E4D454B4-2121-4E8C-BC02-154238E0762B}" type="presParOf" srcId="{8AE44750-1443-435E-BE02-B190583A5D79}" destId="{FAFAFDCE-8690-47B6-BB23-C8587843C7AB}" srcOrd="0" destOrd="0" presId="urn:microsoft.com/office/officeart/2005/8/layout/hierarchy3"/>
    <dgm:cxn modelId="{4BE83869-2E6A-491C-8491-5D2605304ED0}" type="presParOf" srcId="{FAFAFDCE-8690-47B6-BB23-C8587843C7AB}" destId="{F1FA7631-1141-4665-B93F-6A579A91BC7F}" srcOrd="0" destOrd="0" presId="urn:microsoft.com/office/officeart/2005/8/layout/hierarchy3"/>
    <dgm:cxn modelId="{552A3514-C2D8-4BB9-BDE1-76F1D4D0DF4A}" type="presParOf" srcId="{FAFAFDCE-8690-47B6-BB23-C8587843C7AB}" destId="{EC6E17A7-5707-4EBD-8603-DAFE68F0CC35}" srcOrd="1" destOrd="0" presId="urn:microsoft.com/office/officeart/2005/8/layout/hierarchy3"/>
    <dgm:cxn modelId="{5EBAAF5D-F347-47E8-A921-63F00F9F8905}" type="presParOf" srcId="{8AE44750-1443-435E-BE02-B190583A5D79}" destId="{8E53ED0A-AA39-4D81-8B64-67BC5CCC05AB}" srcOrd="1" destOrd="0" presId="urn:microsoft.com/office/officeart/2005/8/layout/hierarchy3"/>
    <dgm:cxn modelId="{6E9E6A9D-B3D4-448E-8030-1AA9181314CB}" type="presParOf" srcId="{8E53ED0A-AA39-4D81-8B64-67BC5CCC05AB}" destId="{8BA1503C-0005-49D3-B8D8-629A09AF5A3C}" srcOrd="0" destOrd="0" presId="urn:microsoft.com/office/officeart/2005/8/layout/hierarchy3"/>
    <dgm:cxn modelId="{B0B331B7-FF72-466C-AD4D-6430A6E7527D}" type="presParOf" srcId="{8E53ED0A-AA39-4D81-8B64-67BC5CCC05AB}" destId="{6F3D4F84-A4F7-483A-84AD-A5F9E129B420}" srcOrd="1" destOrd="0" presId="urn:microsoft.com/office/officeart/2005/8/layout/hierarchy3"/>
    <dgm:cxn modelId="{31037983-5AB8-4711-98F9-A852A33DA12E}" type="presParOf" srcId="{23935A35-EF58-436E-A5E8-3DBCA7BC482E}" destId="{9FE3E3C6-46C1-40BB-AC64-C662EDBBF5DA}" srcOrd="1" destOrd="0" presId="urn:microsoft.com/office/officeart/2005/8/layout/hierarchy3"/>
    <dgm:cxn modelId="{B949E9FC-C5CD-4F7B-8FF9-F9E9161A63D3}" type="presParOf" srcId="{9FE3E3C6-46C1-40BB-AC64-C662EDBBF5DA}" destId="{71D5786D-D5B8-48DE-97C3-7415738FA8A4}" srcOrd="0" destOrd="0" presId="urn:microsoft.com/office/officeart/2005/8/layout/hierarchy3"/>
    <dgm:cxn modelId="{5231F87E-65A9-4A5D-B89F-133719C4033C}" type="presParOf" srcId="{71D5786D-D5B8-48DE-97C3-7415738FA8A4}" destId="{E15D13D6-E67D-4EE7-A0CB-670E4278C5CB}" srcOrd="0" destOrd="0" presId="urn:microsoft.com/office/officeart/2005/8/layout/hierarchy3"/>
    <dgm:cxn modelId="{92BE19B3-4A90-459F-9E52-B0F3A1EDBAFA}" type="presParOf" srcId="{71D5786D-D5B8-48DE-97C3-7415738FA8A4}" destId="{80A0F95A-B574-42D6-BA91-1E582E14BC5D}" srcOrd="1" destOrd="0" presId="urn:microsoft.com/office/officeart/2005/8/layout/hierarchy3"/>
    <dgm:cxn modelId="{A497CB8A-C818-4FE8-8C9D-E23C1334619D}" type="presParOf" srcId="{9FE3E3C6-46C1-40BB-AC64-C662EDBBF5DA}" destId="{08D3D73C-FF26-4765-9CF7-B38451D43006}" srcOrd="1" destOrd="0" presId="urn:microsoft.com/office/officeart/2005/8/layout/hierarchy3"/>
    <dgm:cxn modelId="{5F4A9253-5E11-4350-966E-387F2D67CE62}" type="presParOf" srcId="{08D3D73C-FF26-4765-9CF7-B38451D43006}" destId="{4D4E5AFF-2469-4F30-BA10-EC0F3D8F5327}" srcOrd="0" destOrd="0" presId="urn:microsoft.com/office/officeart/2005/8/layout/hierarchy3"/>
    <dgm:cxn modelId="{567506D6-C814-4D55-B00E-C55D678FF0CE}" type="presParOf" srcId="{08D3D73C-FF26-4765-9CF7-B38451D43006}" destId="{CBCABFF4-C36D-42EC-AFCF-15E852BB222C}" srcOrd="1" destOrd="0" presId="urn:microsoft.com/office/officeart/2005/8/layout/hierarchy3"/>
    <dgm:cxn modelId="{9C416986-62A3-4264-8AF7-2901DC53AF3D}" type="presParOf" srcId="{08D3D73C-FF26-4765-9CF7-B38451D43006}" destId="{3969ABA4-146A-4B5F-8E51-D63639562204}" srcOrd="2" destOrd="0" presId="urn:microsoft.com/office/officeart/2005/8/layout/hierarchy3"/>
    <dgm:cxn modelId="{5FD8747C-0C13-454E-A824-05CED815C0E8}" type="presParOf" srcId="{08D3D73C-FF26-4765-9CF7-B38451D43006}" destId="{6B330238-B99F-4B73-B767-048BE3A0D234}"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D09B22-B64D-4BCC-A2B8-B17D0133786A}"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D4F5D8EE-3BAC-4D70-8005-FFF3AD45B887}">
      <dgm:prSet/>
      <dgm:spPr/>
      <dgm:t>
        <a:bodyPr/>
        <a:lstStyle/>
        <a:p>
          <a:r>
            <a:rPr lang="en-GB" baseline="0"/>
            <a:t>Digital Literacy </a:t>
          </a:r>
          <a:endParaRPr lang="en-US"/>
        </a:p>
      </dgm:t>
    </dgm:pt>
    <dgm:pt modelId="{681A7EDB-FF93-477E-BA07-7BC66747C6C4}" type="parTrans" cxnId="{61502828-E528-46C7-992C-1714C3BADD4D}">
      <dgm:prSet/>
      <dgm:spPr/>
      <dgm:t>
        <a:bodyPr/>
        <a:lstStyle/>
        <a:p>
          <a:endParaRPr lang="en-US"/>
        </a:p>
      </dgm:t>
    </dgm:pt>
    <dgm:pt modelId="{8799EACA-89EC-4CEF-ACAD-C341C1678B0F}" type="sibTrans" cxnId="{61502828-E528-46C7-992C-1714C3BADD4D}">
      <dgm:prSet/>
      <dgm:spPr/>
      <dgm:t>
        <a:bodyPr/>
        <a:lstStyle/>
        <a:p>
          <a:endParaRPr lang="en-US"/>
        </a:p>
      </dgm:t>
    </dgm:pt>
    <dgm:pt modelId="{E9838FE9-0243-4906-9951-09C20A57285E}">
      <dgm:prSet/>
      <dgm:spPr/>
      <dgm:t>
        <a:bodyPr/>
        <a:lstStyle/>
        <a:p>
          <a:r>
            <a:rPr lang="en-GB" baseline="0"/>
            <a:t>Digital Skills </a:t>
          </a:r>
          <a:endParaRPr lang="en-US"/>
        </a:p>
      </dgm:t>
    </dgm:pt>
    <dgm:pt modelId="{5E3E7B7E-BAC4-4CEB-BF60-FA9D8D9ED96B}" type="parTrans" cxnId="{F859AF13-4329-4A81-AD7A-8F007D35EC41}">
      <dgm:prSet/>
      <dgm:spPr/>
      <dgm:t>
        <a:bodyPr/>
        <a:lstStyle/>
        <a:p>
          <a:endParaRPr lang="en-US"/>
        </a:p>
      </dgm:t>
    </dgm:pt>
    <dgm:pt modelId="{977039CA-0BF7-4DC6-A304-58AD2D400CEB}" type="sibTrans" cxnId="{F859AF13-4329-4A81-AD7A-8F007D35EC41}">
      <dgm:prSet/>
      <dgm:spPr/>
      <dgm:t>
        <a:bodyPr/>
        <a:lstStyle/>
        <a:p>
          <a:endParaRPr lang="en-US"/>
        </a:p>
      </dgm:t>
    </dgm:pt>
    <dgm:pt modelId="{762663F0-60F5-4622-88B2-FFE51044FD15}">
      <dgm:prSet/>
      <dgm:spPr/>
      <dgm:t>
        <a:bodyPr/>
        <a:lstStyle/>
        <a:p>
          <a:r>
            <a:rPr lang="en-GB" baseline="0"/>
            <a:t>Digital Competencies </a:t>
          </a:r>
          <a:endParaRPr lang="en-US"/>
        </a:p>
      </dgm:t>
    </dgm:pt>
    <dgm:pt modelId="{0313A28B-127A-4A06-BD8D-D6E39AD504D7}" type="parTrans" cxnId="{1AAEAFED-0519-490B-93CC-A7F87CB7EAA7}">
      <dgm:prSet/>
      <dgm:spPr/>
      <dgm:t>
        <a:bodyPr/>
        <a:lstStyle/>
        <a:p>
          <a:endParaRPr lang="en-US"/>
        </a:p>
      </dgm:t>
    </dgm:pt>
    <dgm:pt modelId="{71F0AF15-6084-4095-94D1-F17D74E0A606}" type="sibTrans" cxnId="{1AAEAFED-0519-490B-93CC-A7F87CB7EAA7}">
      <dgm:prSet/>
      <dgm:spPr/>
      <dgm:t>
        <a:bodyPr/>
        <a:lstStyle/>
        <a:p>
          <a:endParaRPr lang="en-US"/>
        </a:p>
      </dgm:t>
    </dgm:pt>
    <dgm:pt modelId="{A83B9CC7-65D0-4180-B6F1-3633CACE7A32}" type="pres">
      <dgm:prSet presAssocID="{5DD09B22-B64D-4BCC-A2B8-B17D0133786A}" presName="hierChild1" presStyleCnt="0">
        <dgm:presLayoutVars>
          <dgm:chPref val="1"/>
          <dgm:dir/>
          <dgm:animOne val="branch"/>
          <dgm:animLvl val="lvl"/>
          <dgm:resizeHandles/>
        </dgm:presLayoutVars>
      </dgm:prSet>
      <dgm:spPr/>
    </dgm:pt>
    <dgm:pt modelId="{D839A6D9-EEEB-4739-BF49-646F06F690DC}" type="pres">
      <dgm:prSet presAssocID="{D4F5D8EE-3BAC-4D70-8005-FFF3AD45B887}" presName="hierRoot1" presStyleCnt="0"/>
      <dgm:spPr/>
    </dgm:pt>
    <dgm:pt modelId="{403689C0-0D1A-415E-A109-C23DDD870121}" type="pres">
      <dgm:prSet presAssocID="{D4F5D8EE-3BAC-4D70-8005-FFF3AD45B887}" presName="composite" presStyleCnt="0"/>
      <dgm:spPr/>
    </dgm:pt>
    <dgm:pt modelId="{A187A683-05BC-498B-9C1D-9DA90F73C5CF}" type="pres">
      <dgm:prSet presAssocID="{D4F5D8EE-3BAC-4D70-8005-FFF3AD45B887}" presName="background" presStyleLbl="node0" presStyleIdx="0" presStyleCnt="3"/>
      <dgm:spPr/>
    </dgm:pt>
    <dgm:pt modelId="{B24246C0-755A-4F47-B3CC-104504F4E633}" type="pres">
      <dgm:prSet presAssocID="{D4F5D8EE-3BAC-4D70-8005-FFF3AD45B887}" presName="text" presStyleLbl="fgAcc0" presStyleIdx="0" presStyleCnt="3">
        <dgm:presLayoutVars>
          <dgm:chPref val="3"/>
        </dgm:presLayoutVars>
      </dgm:prSet>
      <dgm:spPr/>
    </dgm:pt>
    <dgm:pt modelId="{EFBB407B-9F46-4C8F-A007-45B0B7259AB3}" type="pres">
      <dgm:prSet presAssocID="{D4F5D8EE-3BAC-4D70-8005-FFF3AD45B887}" presName="hierChild2" presStyleCnt="0"/>
      <dgm:spPr/>
    </dgm:pt>
    <dgm:pt modelId="{C17279E1-D3CA-4286-8E41-C341733FC834}" type="pres">
      <dgm:prSet presAssocID="{E9838FE9-0243-4906-9951-09C20A57285E}" presName="hierRoot1" presStyleCnt="0"/>
      <dgm:spPr/>
    </dgm:pt>
    <dgm:pt modelId="{1AD778F0-B847-4785-A5A6-2EFD2A0A22FC}" type="pres">
      <dgm:prSet presAssocID="{E9838FE9-0243-4906-9951-09C20A57285E}" presName="composite" presStyleCnt="0"/>
      <dgm:spPr/>
    </dgm:pt>
    <dgm:pt modelId="{2B868B60-364C-4EE8-867C-9112A90DEF9E}" type="pres">
      <dgm:prSet presAssocID="{E9838FE9-0243-4906-9951-09C20A57285E}" presName="background" presStyleLbl="node0" presStyleIdx="1" presStyleCnt="3"/>
      <dgm:spPr/>
    </dgm:pt>
    <dgm:pt modelId="{A3194FCE-EFB2-4CB0-B656-D9B84648F8FE}" type="pres">
      <dgm:prSet presAssocID="{E9838FE9-0243-4906-9951-09C20A57285E}" presName="text" presStyleLbl="fgAcc0" presStyleIdx="1" presStyleCnt="3">
        <dgm:presLayoutVars>
          <dgm:chPref val="3"/>
        </dgm:presLayoutVars>
      </dgm:prSet>
      <dgm:spPr/>
    </dgm:pt>
    <dgm:pt modelId="{15AF9A52-3057-496E-A58A-A70DE9213AD9}" type="pres">
      <dgm:prSet presAssocID="{E9838FE9-0243-4906-9951-09C20A57285E}" presName="hierChild2" presStyleCnt="0"/>
      <dgm:spPr/>
    </dgm:pt>
    <dgm:pt modelId="{EB54BE7C-BC9C-47CC-98D2-2A927380BCAE}" type="pres">
      <dgm:prSet presAssocID="{762663F0-60F5-4622-88B2-FFE51044FD15}" presName="hierRoot1" presStyleCnt="0"/>
      <dgm:spPr/>
    </dgm:pt>
    <dgm:pt modelId="{7F2F409E-7BE0-414C-AA69-BED6166EC4BD}" type="pres">
      <dgm:prSet presAssocID="{762663F0-60F5-4622-88B2-FFE51044FD15}" presName="composite" presStyleCnt="0"/>
      <dgm:spPr/>
    </dgm:pt>
    <dgm:pt modelId="{6C6C29A9-7C48-4D80-91D6-04E2E130A324}" type="pres">
      <dgm:prSet presAssocID="{762663F0-60F5-4622-88B2-FFE51044FD15}" presName="background" presStyleLbl="node0" presStyleIdx="2" presStyleCnt="3"/>
      <dgm:spPr/>
    </dgm:pt>
    <dgm:pt modelId="{0D9F4692-4367-4FC3-AAE9-4AB048A20CB2}" type="pres">
      <dgm:prSet presAssocID="{762663F0-60F5-4622-88B2-FFE51044FD15}" presName="text" presStyleLbl="fgAcc0" presStyleIdx="2" presStyleCnt="3">
        <dgm:presLayoutVars>
          <dgm:chPref val="3"/>
        </dgm:presLayoutVars>
      </dgm:prSet>
      <dgm:spPr/>
    </dgm:pt>
    <dgm:pt modelId="{6CE36FD3-47A6-4C97-814C-0A4CD9ACA759}" type="pres">
      <dgm:prSet presAssocID="{762663F0-60F5-4622-88B2-FFE51044FD15}" presName="hierChild2" presStyleCnt="0"/>
      <dgm:spPr/>
    </dgm:pt>
  </dgm:ptLst>
  <dgm:cxnLst>
    <dgm:cxn modelId="{F859AF13-4329-4A81-AD7A-8F007D35EC41}" srcId="{5DD09B22-B64D-4BCC-A2B8-B17D0133786A}" destId="{E9838FE9-0243-4906-9951-09C20A57285E}" srcOrd="1" destOrd="0" parTransId="{5E3E7B7E-BAC4-4CEB-BF60-FA9D8D9ED96B}" sibTransId="{977039CA-0BF7-4DC6-A304-58AD2D400CEB}"/>
    <dgm:cxn modelId="{590B6F26-6A4E-44C4-BD43-7097057A0016}" type="presOf" srcId="{5DD09B22-B64D-4BCC-A2B8-B17D0133786A}" destId="{A83B9CC7-65D0-4180-B6F1-3633CACE7A32}" srcOrd="0" destOrd="0" presId="urn:microsoft.com/office/officeart/2005/8/layout/hierarchy1"/>
    <dgm:cxn modelId="{61502828-E528-46C7-992C-1714C3BADD4D}" srcId="{5DD09B22-B64D-4BCC-A2B8-B17D0133786A}" destId="{D4F5D8EE-3BAC-4D70-8005-FFF3AD45B887}" srcOrd="0" destOrd="0" parTransId="{681A7EDB-FF93-477E-BA07-7BC66747C6C4}" sibTransId="{8799EACA-89EC-4CEF-ACAD-C341C1678B0F}"/>
    <dgm:cxn modelId="{44162735-3F06-4E8E-8439-A014599AC7CF}" type="presOf" srcId="{E9838FE9-0243-4906-9951-09C20A57285E}" destId="{A3194FCE-EFB2-4CB0-B656-D9B84648F8FE}" srcOrd="0" destOrd="0" presId="urn:microsoft.com/office/officeart/2005/8/layout/hierarchy1"/>
    <dgm:cxn modelId="{9033B2A7-5BE2-4BFC-ABBD-2E4A45D2813D}" type="presOf" srcId="{762663F0-60F5-4622-88B2-FFE51044FD15}" destId="{0D9F4692-4367-4FC3-AAE9-4AB048A20CB2}" srcOrd="0" destOrd="0" presId="urn:microsoft.com/office/officeart/2005/8/layout/hierarchy1"/>
    <dgm:cxn modelId="{919F02E5-ADE0-4B01-81E7-18D85B0B7B06}" type="presOf" srcId="{D4F5D8EE-3BAC-4D70-8005-FFF3AD45B887}" destId="{B24246C0-755A-4F47-B3CC-104504F4E633}" srcOrd="0" destOrd="0" presId="urn:microsoft.com/office/officeart/2005/8/layout/hierarchy1"/>
    <dgm:cxn modelId="{1AAEAFED-0519-490B-93CC-A7F87CB7EAA7}" srcId="{5DD09B22-B64D-4BCC-A2B8-B17D0133786A}" destId="{762663F0-60F5-4622-88B2-FFE51044FD15}" srcOrd="2" destOrd="0" parTransId="{0313A28B-127A-4A06-BD8D-D6E39AD504D7}" sibTransId="{71F0AF15-6084-4095-94D1-F17D74E0A606}"/>
    <dgm:cxn modelId="{1B19BAF1-5735-43A2-8B7F-3F17B1308172}" type="presParOf" srcId="{A83B9CC7-65D0-4180-B6F1-3633CACE7A32}" destId="{D839A6D9-EEEB-4739-BF49-646F06F690DC}" srcOrd="0" destOrd="0" presId="urn:microsoft.com/office/officeart/2005/8/layout/hierarchy1"/>
    <dgm:cxn modelId="{FD1A06A5-39B1-403D-AC50-7672D2992715}" type="presParOf" srcId="{D839A6D9-EEEB-4739-BF49-646F06F690DC}" destId="{403689C0-0D1A-415E-A109-C23DDD870121}" srcOrd="0" destOrd="0" presId="urn:microsoft.com/office/officeart/2005/8/layout/hierarchy1"/>
    <dgm:cxn modelId="{9C5F918F-B233-4D24-ACD7-BE4E8FEC2FDB}" type="presParOf" srcId="{403689C0-0D1A-415E-A109-C23DDD870121}" destId="{A187A683-05BC-498B-9C1D-9DA90F73C5CF}" srcOrd="0" destOrd="0" presId="urn:microsoft.com/office/officeart/2005/8/layout/hierarchy1"/>
    <dgm:cxn modelId="{2DB5BD60-53F4-483B-8EF9-854C6C60EC0E}" type="presParOf" srcId="{403689C0-0D1A-415E-A109-C23DDD870121}" destId="{B24246C0-755A-4F47-B3CC-104504F4E633}" srcOrd="1" destOrd="0" presId="urn:microsoft.com/office/officeart/2005/8/layout/hierarchy1"/>
    <dgm:cxn modelId="{952FB19B-5BE2-4652-83A8-D2FC1BD152A0}" type="presParOf" srcId="{D839A6D9-EEEB-4739-BF49-646F06F690DC}" destId="{EFBB407B-9F46-4C8F-A007-45B0B7259AB3}" srcOrd="1" destOrd="0" presId="urn:microsoft.com/office/officeart/2005/8/layout/hierarchy1"/>
    <dgm:cxn modelId="{A7A6A0E9-59E7-4226-A020-3EDD36153779}" type="presParOf" srcId="{A83B9CC7-65D0-4180-B6F1-3633CACE7A32}" destId="{C17279E1-D3CA-4286-8E41-C341733FC834}" srcOrd="1" destOrd="0" presId="urn:microsoft.com/office/officeart/2005/8/layout/hierarchy1"/>
    <dgm:cxn modelId="{A0245C62-9B3D-4C54-A995-A8E8074837EB}" type="presParOf" srcId="{C17279E1-D3CA-4286-8E41-C341733FC834}" destId="{1AD778F0-B847-4785-A5A6-2EFD2A0A22FC}" srcOrd="0" destOrd="0" presId="urn:microsoft.com/office/officeart/2005/8/layout/hierarchy1"/>
    <dgm:cxn modelId="{D64D2420-3375-4A35-92EA-829A05FE84FD}" type="presParOf" srcId="{1AD778F0-B847-4785-A5A6-2EFD2A0A22FC}" destId="{2B868B60-364C-4EE8-867C-9112A90DEF9E}" srcOrd="0" destOrd="0" presId="urn:microsoft.com/office/officeart/2005/8/layout/hierarchy1"/>
    <dgm:cxn modelId="{E8690781-5CA4-4A87-91BD-C882A8A69C7C}" type="presParOf" srcId="{1AD778F0-B847-4785-A5A6-2EFD2A0A22FC}" destId="{A3194FCE-EFB2-4CB0-B656-D9B84648F8FE}" srcOrd="1" destOrd="0" presId="urn:microsoft.com/office/officeart/2005/8/layout/hierarchy1"/>
    <dgm:cxn modelId="{6D87A7C4-9D30-4A45-94BB-BFB2543A226F}" type="presParOf" srcId="{C17279E1-D3CA-4286-8E41-C341733FC834}" destId="{15AF9A52-3057-496E-A58A-A70DE9213AD9}" srcOrd="1" destOrd="0" presId="urn:microsoft.com/office/officeart/2005/8/layout/hierarchy1"/>
    <dgm:cxn modelId="{EC9BD6B3-BBCA-4099-8E00-E67F929D6414}" type="presParOf" srcId="{A83B9CC7-65D0-4180-B6F1-3633CACE7A32}" destId="{EB54BE7C-BC9C-47CC-98D2-2A927380BCAE}" srcOrd="2" destOrd="0" presId="urn:microsoft.com/office/officeart/2005/8/layout/hierarchy1"/>
    <dgm:cxn modelId="{F8CBCE28-0034-4A7E-91E5-21E61DE6C9EF}" type="presParOf" srcId="{EB54BE7C-BC9C-47CC-98D2-2A927380BCAE}" destId="{7F2F409E-7BE0-414C-AA69-BED6166EC4BD}" srcOrd="0" destOrd="0" presId="urn:microsoft.com/office/officeart/2005/8/layout/hierarchy1"/>
    <dgm:cxn modelId="{77FDA7C9-FF44-48A4-AA9B-E46FE847EEF6}" type="presParOf" srcId="{7F2F409E-7BE0-414C-AA69-BED6166EC4BD}" destId="{6C6C29A9-7C48-4D80-91D6-04E2E130A324}" srcOrd="0" destOrd="0" presId="urn:microsoft.com/office/officeart/2005/8/layout/hierarchy1"/>
    <dgm:cxn modelId="{521293AA-5901-4F57-8693-5F3B5A454CE4}" type="presParOf" srcId="{7F2F409E-7BE0-414C-AA69-BED6166EC4BD}" destId="{0D9F4692-4367-4FC3-AAE9-4AB048A20CB2}" srcOrd="1" destOrd="0" presId="urn:microsoft.com/office/officeart/2005/8/layout/hierarchy1"/>
    <dgm:cxn modelId="{570C59EC-39B1-4C8D-B0CA-F0774C435796}" type="presParOf" srcId="{EB54BE7C-BC9C-47CC-98D2-2A927380BCAE}" destId="{6CE36FD3-47A6-4C97-814C-0A4CD9ACA759}"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EF9905-A2C1-4692-98D9-22B5E36028C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298CC20-789E-4D06-A2DB-16515FC43E6E}">
      <dgm:prSet/>
      <dgm:spPr/>
      <dgm:t>
        <a:bodyPr/>
        <a:lstStyle/>
        <a:p>
          <a:r>
            <a:rPr lang="en-GB" baseline="0"/>
            <a:t>Digital skills refers to the practical application of technical abilities. Such abilities include: </a:t>
          </a:r>
          <a:endParaRPr lang="en-US"/>
        </a:p>
      </dgm:t>
    </dgm:pt>
    <dgm:pt modelId="{3019B030-505C-4903-AD41-CA8264970019}" type="parTrans" cxnId="{CC24E390-892E-43F1-BC41-C49F3810F95B}">
      <dgm:prSet/>
      <dgm:spPr/>
      <dgm:t>
        <a:bodyPr/>
        <a:lstStyle/>
        <a:p>
          <a:endParaRPr lang="en-US"/>
        </a:p>
      </dgm:t>
    </dgm:pt>
    <dgm:pt modelId="{2BA2D147-717F-4294-9669-5D3DDE66B1B0}" type="sibTrans" cxnId="{CC24E390-892E-43F1-BC41-C49F3810F95B}">
      <dgm:prSet/>
      <dgm:spPr/>
      <dgm:t>
        <a:bodyPr/>
        <a:lstStyle/>
        <a:p>
          <a:endParaRPr lang="en-US"/>
        </a:p>
      </dgm:t>
    </dgm:pt>
    <dgm:pt modelId="{9C034986-FA13-4E1B-92B1-E87A8E7FCFFE}">
      <dgm:prSet/>
      <dgm:spPr/>
      <dgm:t>
        <a:bodyPr/>
        <a:lstStyle/>
        <a:p>
          <a:r>
            <a:rPr lang="en-GB" baseline="0"/>
            <a:t>Sending emails </a:t>
          </a:r>
          <a:endParaRPr lang="en-US"/>
        </a:p>
      </dgm:t>
    </dgm:pt>
    <dgm:pt modelId="{11FB460C-B98A-4DCF-8C66-61CD4844AD2F}" type="parTrans" cxnId="{DCCA53C9-0C98-4A44-9C94-997C38728148}">
      <dgm:prSet/>
      <dgm:spPr/>
      <dgm:t>
        <a:bodyPr/>
        <a:lstStyle/>
        <a:p>
          <a:endParaRPr lang="en-US"/>
        </a:p>
      </dgm:t>
    </dgm:pt>
    <dgm:pt modelId="{D03E9D3D-944C-445F-84CA-2FC892760460}" type="sibTrans" cxnId="{DCCA53C9-0C98-4A44-9C94-997C38728148}">
      <dgm:prSet/>
      <dgm:spPr/>
      <dgm:t>
        <a:bodyPr/>
        <a:lstStyle/>
        <a:p>
          <a:endParaRPr lang="en-US"/>
        </a:p>
      </dgm:t>
    </dgm:pt>
    <dgm:pt modelId="{9F766075-D024-41DF-9AF6-D5200E6E24E7}">
      <dgm:prSet/>
      <dgm:spPr/>
      <dgm:t>
        <a:bodyPr/>
        <a:lstStyle/>
        <a:p>
          <a:r>
            <a:rPr lang="en-GB" baseline="0"/>
            <a:t>Saving and storing and organizing data </a:t>
          </a:r>
          <a:endParaRPr lang="en-US"/>
        </a:p>
      </dgm:t>
    </dgm:pt>
    <dgm:pt modelId="{B2B2B297-FD1F-4651-920A-423101F00134}" type="parTrans" cxnId="{2BD1C2E8-F872-4828-B36B-B913F25304C2}">
      <dgm:prSet/>
      <dgm:spPr/>
      <dgm:t>
        <a:bodyPr/>
        <a:lstStyle/>
        <a:p>
          <a:endParaRPr lang="en-US"/>
        </a:p>
      </dgm:t>
    </dgm:pt>
    <dgm:pt modelId="{D32C7F0E-4BEE-459C-A5D0-D74893EEC850}" type="sibTrans" cxnId="{2BD1C2E8-F872-4828-B36B-B913F25304C2}">
      <dgm:prSet/>
      <dgm:spPr/>
      <dgm:t>
        <a:bodyPr/>
        <a:lstStyle/>
        <a:p>
          <a:endParaRPr lang="en-US"/>
        </a:p>
      </dgm:t>
    </dgm:pt>
    <dgm:pt modelId="{C339D941-6662-4146-9F98-68B0799824B4}">
      <dgm:prSet/>
      <dgm:spPr/>
      <dgm:t>
        <a:bodyPr/>
        <a:lstStyle/>
        <a:p>
          <a:r>
            <a:rPr lang="en-GB" baseline="0"/>
            <a:t>Navigating the internet </a:t>
          </a:r>
          <a:endParaRPr lang="en-US"/>
        </a:p>
      </dgm:t>
    </dgm:pt>
    <dgm:pt modelId="{F1EBFA13-EF0C-479F-B255-B0645E1FC131}" type="parTrans" cxnId="{4B5B487A-DE15-41A7-957B-BE7046E17791}">
      <dgm:prSet/>
      <dgm:spPr/>
      <dgm:t>
        <a:bodyPr/>
        <a:lstStyle/>
        <a:p>
          <a:endParaRPr lang="en-US"/>
        </a:p>
      </dgm:t>
    </dgm:pt>
    <dgm:pt modelId="{CAFAA067-F800-41D7-A3AB-26B360378BF9}" type="sibTrans" cxnId="{4B5B487A-DE15-41A7-957B-BE7046E17791}">
      <dgm:prSet/>
      <dgm:spPr/>
      <dgm:t>
        <a:bodyPr/>
        <a:lstStyle/>
        <a:p>
          <a:endParaRPr lang="en-US"/>
        </a:p>
      </dgm:t>
    </dgm:pt>
    <dgm:pt modelId="{635DB9E9-1F5C-43B5-BF68-E72D5B20C7D4}">
      <dgm:prSet/>
      <dgm:spPr/>
      <dgm:t>
        <a:bodyPr/>
        <a:lstStyle/>
        <a:p>
          <a:r>
            <a:rPr lang="en-GB" baseline="0"/>
            <a:t>Using software (Microsoft Office) </a:t>
          </a:r>
          <a:endParaRPr lang="en-US"/>
        </a:p>
      </dgm:t>
    </dgm:pt>
    <dgm:pt modelId="{3A1822E4-76F2-4744-B118-7711D5F25092}" type="parTrans" cxnId="{D080DFE2-B820-4A7A-B3C5-2EE880FD32FF}">
      <dgm:prSet/>
      <dgm:spPr/>
      <dgm:t>
        <a:bodyPr/>
        <a:lstStyle/>
        <a:p>
          <a:endParaRPr lang="en-US"/>
        </a:p>
      </dgm:t>
    </dgm:pt>
    <dgm:pt modelId="{8274340F-FE40-4D3E-8976-31BDE4B03029}" type="sibTrans" cxnId="{D080DFE2-B820-4A7A-B3C5-2EE880FD32FF}">
      <dgm:prSet/>
      <dgm:spPr/>
      <dgm:t>
        <a:bodyPr/>
        <a:lstStyle/>
        <a:p>
          <a:endParaRPr lang="en-US"/>
        </a:p>
      </dgm:t>
    </dgm:pt>
    <dgm:pt modelId="{2FEEF4AE-581B-4710-BBE2-D0481965B80D}" type="pres">
      <dgm:prSet presAssocID="{7FEF9905-A2C1-4692-98D9-22B5E36028C7}" presName="root" presStyleCnt="0">
        <dgm:presLayoutVars>
          <dgm:dir/>
          <dgm:resizeHandles val="exact"/>
        </dgm:presLayoutVars>
      </dgm:prSet>
      <dgm:spPr/>
    </dgm:pt>
    <dgm:pt modelId="{4A29128F-CEDA-4097-A8F3-AE941AB568A6}" type="pres">
      <dgm:prSet presAssocID="{0298CC20-789E-4D06-A2DB-16515FC43E6E}" presName="compNode" presStyleCnt="0"/>
      <dgm:spPr/>
    </dgm:pt>
    <dgm:pt modelId="{49717DF8-F515-4523-B890-89603C0AD67F}" type="pres">
      <dgm:prSet presAssocID="{0298CC20-789E-4D06-A2DB-16515FC43E6E}" presName="bgRect" presStyleLbl="bgShp" presStyleIdx="0" presStyleCnt="5"/>
      <dgm:spPr/>
    </dgm:pt>
    <dgm:pt modelId="{617A4091-2311-4917-9105-945625EED619}" type="pres">
      <dgm:prSet presAssocID="{0298CC20-789E-4D06-A2DB-16515FC43E6E}"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B97CDEDC-8D20-4EDB-8ED7-BD07719195D3}" type="pres">
      <dgm:prSet presAssocID="{0298CC20-789E-4D06-A2DB-16515FC43E6E}" presName="spaceRect" presStyleCnt="0"/>
      <dgm:spPr/>
    </dgm:pt>
    <dgm:pt modelId="{789090CB-DF89-47CF-9252-444BEC627505}" type="pres">
      <dgm:prSet presAssocID="{0298CC20-789E-4D06-A2DB-16515FC43E6E}" presName="parTx" presStyleLbl="revTx" presStyleIdx="0" presStyleCnt="5">
        <dgm:presLayoutVars>
          <dgm:chMax val="0"/>
          <dgm:chPref val="0"/>
        </dgm:presLayoutVars>
      </dgm:prSet>
      <dgm:spPr/>
    </dgm:pt>
    <dgm:pt modelId="{C000466C-2471-4BC2-BFFE-50276FA1FB08}" type="pres">
      <dgm:prSet presAssocID="{2BA2D147-717F-4294-9669-5D3DDE66B1B0}" presName="sibTrans" presStyleCnt="0"/>
      <dgm:spPr/>
    </dgm:pt>
    <dgm:pt modelId="{06F7F235-A8FA-4580-9543-BC8C10F95FBC}" type="pres">
      <dgm:prSet presAssocID="{9C034986-FA13-4E1B-92B1-E87A8E7FCFFE}" presName="compNode" presStyleCnt="0"/>
      <dgm:spPr/>
    </dgm:pt>
    <dgm:pt modelId="{54659A9D-BE0D-4B8A-83F0-50B16EAC324F}" type="pres">
      <dgm:prSet presAssocID="{9C034986-FA13-4E1B-92B1-E87A8E7FCFFE}" presName="bgRect" presStyleLbl="bgShp" presStyleIdx="1" presStyleCnt="5"/>
      <dgm:spPr/>
    </dgm:pt>
    <dgm:pt modelId="{267563CC-2B3F-4077-915C-715EB0112B03}" type="pres">
      <dgm:prSet presAssocID="{9C034986-FA13-4E1B-92B1-E87A8E7FCFF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mail"/>
        </a:ext>
      </dgm:extLst>
    </dgm:pt>
    <dgm:pt modelId="{E225AC55-CFC9-4DF1-BA88-9F9E76112698}" type="pres">
      <dgm:prSet presAssocID="{9C034986-FA13-4E1B-92B1-E87A8E7FCFFE}" presName="spaceRect" presStyleCnt="0"/>
      <dgm:spPr/>
    </dgm:pt>
    <dgm:pt modelId="{836F5F29-4FC8-487B-BA8C-2D470A8E6BB4}" type="pres">
      <dgm:prSet presAssocID="{9C034986-FA13-4E1B-92B1-E87A8E7FCFFE}" presName="parTx" presStyleLbl="revTx" presStyleIdx="1" presStyleCnt="5">
        <dgm:presLayoutVars>
          <dgm:chMax val="0"/>
          <dgm:chPref val="0"/>
        </dgm:presLayoutVars>
      </dgm:prSet>
      <dgm:spPr/>
    </dgm:pt>
    <dgm:pt modelId="{29622E48-A8BC-424D-AA9E-478AF4BBBC1C}" type="pres">
      <dgm:prSet presAssocID="{D03E9D3D-944C-445F-84CA-2FC892760460}" presName="sibTrans" presStyleCnt="0"/>
      <dgm:spPr/>
    </dgm:pt>
    <dgm:pt modelId="{D3784B4E-FE35-4DEB-B200-1B3E59A0442C}" type="pres">
      <dgm:prSet presAssocID="{9F766075-D024-41DF-9AF6-D5200E6E24E7}" presName="compNode" presStyleCnt="0"/>
      <dgm:spPr/>
    </dgm:pt>
    <dgm:pt modelId="{1C0E05C3-0D9D-43F6-BDAB-47A565B05927}" type="pres">
      <dgm:prSet presAssocID="{9F766075-D024-41DF-9AF6-D5200E6E24E7}" presName="bgRect" presStyleLbl="bgShp" presStyleIdx="2" presStyleCnt="5"/>
      <dgm:spPr/>
    </dgm:pt>
    <dgm:pt modelId="{08D3EA71-CD6F-4DFC-8278-36F618E4789A}" type="pres">
      <dgm:prSet presAssocID="{9F766075-D024-41DF-9AF6-D5200E6E24E7}"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isk"/>
        </a:ext>
      </dgm:extLst>
    </dgm:pt>
    <dgm:pt modelId="{50B158D3-3FD2-4AEE-8A23-3B339A1EC1EE}" type="pres">
      <dgm:prSet presAssocID="{9F766075-D024-41DF-9AF6-D5200E6E24E7}" presName="spaceRect" presStyleCnt="0"/>
      <dgm:spPr/>
    </dgm:pt>
    <dgm:pt modelId="{D4CF172D-CDB8-4E99-B4C4-8A1EA8B6016E}" type="pres">
      <dgm:prSet presAssocID="{9F766075-D024-41DF-9AF6-D5200E6E24E7}" presName="parTx" presStyleLbl="revTx" presStyleIdx="2" presStyleCnt="5">
        <dgm:presLayoutVars>
          <dgm:chMax val="0"/>
          <dgm:chPref val="0"/>
        </dgm:presLayoutVars>
      </dgm:prSet>
      <dgm:spPr/>
    </dgm:pt>
    <dgm:pt modelId="{15C81E25-B8DA-4674-B8B3-B325CA6012DD}" type="pres">
      <dgm:prSet presAssocID="{D32C7F0E-4BEE-459C-A5D0-D74893EEC850}" presName="sibTrans" presStyleCnt="0"/>
      <dgm:spPr/>
    </dgm:pt>
    <dgm:pt modelId="{6452C84C-BDC5-4DD5-A135-030DC6C11BF0}" type="pres">
      <dgm:prSet presAssocID="{C339D941-6662-4146-9F98-68B0799824B4}" presName="compNode" presStyleCnt="0"/>
      <dgm:spPr/>
    </dgm:pt>
    <dgm:pt modelId="{E69B4D10-E0CE-4826-A22F-5085CF4874A5}" type="pres">
      <dgm:prSet presAssocID="{C339D941-6662-4146-9F98-68B0799824B4}" presName="bgRect" presStyleLbl="bgShp" presStyleIdx="3" presStyleCnt="5"/>
      <dgm:spPr/>
    </dgm:pt>
    <dgm:pt modelId="{5296AC0D-FB87-4CFA-BCBB-6204FF4027F4}" type="pres">
      <dgm:prSet presAssocID="{C339D941-6662-4146-9F98-68B0799824B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rker"/>
        </a:ext>
      </dgm:extLst>
    </dgm:pt>
    <dgm:pt modelId="{BA2BD097-74D3-44B8-8C7B-0F48F2F7E6AE}" type="pres">
      <dgm:prSet presAssocID="{C339D941-6662-4146-9F98-68B0799824B4}" presName="spaceRect" presStyleCnt="0"/>
      <dgm:spPr/>
    </dgm:pt>
    <dgm:pt modelId="{057DCCEC-8183-450C-BD55-A8212559B46C}" type="pres">
      <dgm:prSet presAssocID="{C339D941-6662-4146-9F98-68B0799824B4}" presName="parTx" presStyleLbl="revTx" presStyleIdx="3" presStyleCnt="5">
        <dgm:presLayoutVars>
          <dgm:chMax val="0"/>
          <dgm:chPref val="0"/>
        </dgm:presLayoutVars>
      </dgm:prSet>
      <dgm:spPr/>
    </dgm:pt>
    <dgm:pt modelId="{BBAD8FA3-8741-4274-A618-94258372103B}" type="pres">
      <dgm:prSet presAssocID="{CAFAA067-F800-41D7-A3AB-26B360378BF9}" presName="sibTrans" presStyleCnt="0"/>
      <dgm:spPr/>
    </dgm:pt>
    <dgm:pt modelId="{135BC45C-DE1F-4098-B708-B1BD5D86D502}" type="pres">
      <dgm:prSet presAssocID="{635DB9E9-1F5C-43B5-BF68-E72D5B20C7D4}" presName="compNode" presStyleCnt="0"/>
      <dgm:spPr/>
    </dgm:pt>
    <dgm:pt modelId="{7358F513-FCC5-4B74-BC1E-49CE0D190C76}" type="pres">
      <dgm:prSet presAssocID="{635DB9E9-1F5C-43B5-BF68-E72D5B20C7D4}" presName="bgRect" presStyleLbl="bgShp" presStyleIdx="4" presStyleCnt="5"/>
      <dgm:spPr/>
    </dgm:pt>
    <dgm:pt modelId="{9F203BF4-2866-41AE-9EAF-3CCA2884C363}" type="pres">
      <dgm:prSet presAssocID="{635DB9E9-1F5C-43B5-BF68-E72D5B20C7D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omputer"/>
        </a:ext>
      </dgm:extLst>
    </dgm:pt>
    <dgm:pt modelId="{332BDD20-1C84-4FD3-BD22-6A06452EE1F8}" type="pres">
      <dgm:prSet presAssocID="{635DB9E9-1F5C-43B5-BF68-E72D5B20C7D4}" presName="spaceRect" presStyleCnt="0"/>
      <dgm:spPr/>
    </dgm:pt>
    <dgm:pt modelId="{BFDF1BBD-B180-4B4C-9386-24AAF3447466}" type="pres">
      <dgm:prSet presAssocID="{635DB9E9-1F5C-43B5-BF68-E72D5B20C7D4}" presName="parTx" presStyleLbl="revTx" presStyleIdx="4" presStyleCnt="5">
        <dgm:presLayoutVars>
          <dgm:chMax val="0"/>
          <dgm:chPref val="0"/>
        </dgm:presLayoutVars>
      </dgm:prSet>
      <dgm:spPr/>
    </dgm:pt>
  </dgm:ptLst>
  <dgm:cxnLst>
    <dgm:cxn modelId="{67097D03-646D-4745-BB00-94CF16BCBEEB}" type="presOf" srcId="{9C034986-FA13-4E1B-92B1-E87A8E7FCFFE}" destId="{836F5F29-4FC8-487B-BA8C-2D470A8E6BB4}" srcOrd="0" destOrd="0" presId="urn:microsoft.com/office/officeart/2018/2/layout/IconVerticalSolidList"/>
    <dgm:cxn modelId="{E70D1F28-A120-471D-848B-B88E61667142}" type="presOf" srcId="{0298CC20-789E-4D06-A2DB-16515FC43E6E}" destId="{789090CB-DF89-47CF-9252-444BEC627505}" srcOrd="0" destOrd="0" presId="urn:microsoft.com/office/officeart/2018/2/layout/IconVerticalSolidList"/>
    <dgm:cxn modelId="{0D27B533-41AD-4FC0-A8F3-12AC4B31D47A}" type="presOf" srcId="{C339D941-6662-4146-9F98-68B0799824B4}" destId="{057DCCEC-8183-450C-BD55-A8212559B46C}" srcOrd="0" destOrd="0" presId="urn:microsoft.com/office/officeart/2018/2/layout/IconVerticalSolidList"/>
    <dgm:cxn modelId="{08685662-18E6-4E61-AF34-2E612B15C634}" type="presOf" srcId="{9F766075-D024-41DF-9AF6-D5200E6E24E7}" destId="{D4CF172D-CDB8-4E99-B4C4-8A1EA8B6016E}" srcOrd="0" destOrd="0" presId="urn:microsoft.com/office/officeart/2018/2/layout/IconVerticalSolidList"/>
    <dgm:cxn modelId="{0963E052-E9D2-424D-A7B2-5B10A4531507}" type="presOf" srcId="{7FEF9905-A2C1-4692-98D9-22B5E36028C7}" destId="{2FEEF4AE-581B-4710-BBE2-D0481965B80D}" srcOrd="0" destOrd="0" presId="urn:microsoft.com/office/officeart/2018/2/layout/IconVerticalSolidList"/>
    <dgm:cxn modelId="{4B5B487A-DE15-41A7-957B-BE7046E17791}" srcId="{7FEF9905-A2C1-4692-98D9-22B5E36028C7}" destId="{C339D941-6662-4146-9F98-68B0799824B4}" srcOrd="3" destOrd="0" parTransId="{F1EBFA13-EF0C-479F-B255-B0645E1FC131}" sibTransId="{CAFAA067-F800-41D7-A3AB-26B360378BF9}"/>
    <dgm:cxn modelId="{CC24E390-892E-43F1-BC41-C49F3810F95B}" srcId="{7FEF9905-A2C1-4692-98D9-22B5E36028C7}" destId="{0298CC20-789E-4D06-A2DB-16515FC43E6E}" srcOrd="0" destOrd="0" parTransId="{3019B030-505C-4903-AD41-CA8264970019}" sibTransId="{2BA2D147-717F-4294-9669-5D3DDE66B1B0}"/>
    <dgm:cxn modelId="{740EB79F-7CCC-4AA6-9A0F-439265AFB870}" type="presOf" srcId="{635DB9E9-1F5C-43B5-BF68-E72D5B20C7D4}" destId="{BFDF1BBD-B180-4B4C-9386-24AAF3447466}" srcOrd="0" destOrd="0" presId="urn:microsoft.com/office/officeart/2018/2/layout/IconVerticalSolidList"/>
    <dgm:cxn modelId="{DCCA53C9-0C98-4A44-9C94-997C38728148}" srcId="{7FEF9905-A2C1-4692-98D9-22B5E36028C7}" destId="{9C034986-FA13-4E1B-92B1-E87A8E7FCFFE}" srcOrd="1" destOrd="0" parTransId="{11FB460C-B98A-4DCF-8C66-61CD4844AD2F}" sibTransId="{D03E9D3D-944C-445F-84CA-2FC892760460}"/>
    <dgm:cxn modelId="{D080DFE2-B820-4A7A-B3C5-2EE880FD32FF}" srcId="{7FEF9905-A2C1-4692-98D9-22B5E36028C7}" destId="{635DB9E9-1F5C-43B5-BF68-E72D5B20C7D4}" srcOrd="4" destOrd="0" parTransId="{3A1822E4-76F2-4744-B118-7711D5F25092}" sibTransId="{8274340F-FE40-4D3E-8976-31BDE4B03029}"/>
    <dgm:cxn modelId="{2BD1C2E8-F872-4828-B36B-B913F25304C2}" srcId="{7FEF9905-A2C1-4692-98D9-22B5E36028C7}" destId="{9F766075-D024-41DF-9AF6-D5200E6E24E7}" srcOrd="2" destOrd="0" parTransId="{B2B2B297-FD1F-4651-920A-423101F00134}" sibTransId="{D32C7F0E-4BEE-459C-A5D0-D74893EEC850}"/>
    <dgm:cxn modelId="{9C0FE684-3C25-480E-9417-19349A8A0B70}" type="presParOf" srcId="{2FEEF4AE-581B-4710-BBE2-D0481965B80D}" destId="{4A29128F-CEDA-4097-A8F3-AE941AB568A6}" srcOrd="0" destOrd="0" presId="urn:microsoft.com/office/officeart/2018/2/layout/IconVerticalSolidList"/>
    <dgm:cxn modelId="{70DF1F88-1916-44EE-8435-41B4E1593C6A}" type="presParOf" srcId="{4A29128F-CEDA-4097-A8F3-AE941AB568A6}" destId="{49717DF8-F515-4523-B890-89603C0AD67F}" srcOrd="0" destOrd="0" presId="urn:microsoft.com/office/officeart/2018/2/layout/IconVerticalSolidList"/>
    <dgm:cxn modelId="{FB583E8B-3899-4F7C-9597-FF85D19E6F81}" type="presParOf" srcId="{4A29128F-CEDA-4097-A8F3-AE941AB568A6}" destId="{617A4091-2311-4917-9105-945625EED619}" srcOrd="1" destOrd="0" presId="urn:microsoft.com/office/officeart/2018/2/layout/IconVerticalSolidList"/>
    <dgm:cxn modelId="{99693C9B-C9D0-47A3-B8ED-034A5AC05DF7}" type="presParOf" srcId="{4A29128F-CEDA-4097-A8F3-AE941AB568A6}" destId="{B97CDEDC-8D20-4EDB-8ED7-BD07719195D3}" srcOrd="2" destOrd="0" presId="urn:microsoft.com/office/officeart/2018/2/layout/IconVerticalSolidList"/>
    <dgm:cxn modelId="{FEDE5D02-30F9-4403-81D2-5DD5AB2857F3}" type="presParOf" srcId="{4A29128F-CEDA-4097-A8F3-AE941AB568A6}" destId="{789090CB-DF89-47CF-9252-444BEC627505}" srcOrd="3" destOrd="0" presId="urn:microsoft.com/office/officeart/2018/2/layout/IconVerticalSolidList"/>
    <dgm:cxn modelId="{F9100E4A-FB03-4D83-AC3F-DF36BA37BA66}" type="presParOf" srcId="{2FEEF4AE-581B-4710-BBE2-D0481965B80D}" destId="{C000466C-2471-4BC2-BFFE-50276FA1FB08}" srcOrd="1" destOrd="0" presId="urn:microsoft.com/office/officeart/2018/2/layout/IconVerticalSolidList"/>
    <dgm:cxn modelId="{247342E4-E332-4FE7-92BE-D546CB943C4F}" type="presParOf" srcId="{2FEEF4AE-581B-4710-BBE2-D0481965B80D}" destId="{06F7F235-A8FA-4580-9543-BC8C10F95FBC}" srcOrd="2" destOrd="0" presId="urn:microsoft.com/office/officeart/2018/2/layout/IconVerticalSolidList"/>
    <dgm:cxn modelId="{77683271-9429-4CD4-99A6-3DAFCC39C701}" type="presParOf" srcId="{06F7F235-A8FA-4580-9543-BC8C10F95FBC}" destId="{54659A9D-BE0D-4B8A-83F0-50B16EAC324F}" srcOrd="0" destOrd="0" presId="urn:microsoft.com/office/officeart/2018/2/layout/IconVerticalSolidList"/>
    <dgm:cxn modelId="{88FDDDBF-3F08-40AA-9237-397C3CEBD7D3}" type="presParOf" srcId="{06F7F235-A8FA-4580-9543-BC8C10F95FBC}" destId="{267563CC-2B3F-4077-915C-715EB0112B03}" srcOrd="1" destOrd="0" presId="urn:microsoft.com/office/officeart/2018/2/layout/IconVerticalSolidList"/>
    <dgm:cxn modelId="{B228F4DE-F408-44F1-A28A-EC92351F5D98}" type="presParOf" srcId="{06F7F235-A8FA-4580-9543-BC8C10F95FBC}" destId="{E225AC55-CFC9-4DF1-BA88-9F9E76112698}" srcOrd="2" destOrd="0" presId="urn:microsoft.com/office/officeart/2018/2/layout/IconVerticalSolidList"/>
    <dgm:cxn modelId="{FB25534F-E362-4C46-A661-9541621DA63E}" type="presParOf" srcId="{06F7F235-A8FA-4580-9543-BC8C10F95FBC}" destId="{836F5F29-4FC8-487B-BA8C-2D470A8E6BB4}" srcOrd="3" destOrd="0" presId="urn:microsoft.com/office/officeart/2018/2/layout/IconVerticalSolidList"/>
    <dgm:cxn modelId="{28067C22-2B4E-4D4B-9B15-FD84D89A9224}" type="presParOf" srcId="{2FEEF4AE-581B-4710-BBE2-D0481965B80D}" destId="{29622E48-A8BC-424D-AA9E-478AF4BBBC1C}" srcOrd="3" destOrd="0" presId="urn:microsoft.com/office/officeart/2018/2/layout/IconVerticalSolidList"/>
    <dgm:cxn modelId="{79103E65-B940-4CD5-A763-07F2E3DABF70}" type="presParOf" srcId="{2FEEF4AE-581B-4710-BBE2-D0481965B80D}" destId="{D3784B4E-FE35-4DEB-B200-1B3E59A0442C}" srcOrd="4" destOrd="0" presId="urn:microsoft.com/office/officeart/2018/2/layout/IconVerticalSolidList"/>
    <dgm:cxn modelId="{CB449A5F-4809-4D91-8F69-79B168106D25}" type="presParOf" srcId="{D3784B4E-FE35-4DEB-B200-1B3E59A0442C}" destId="{1C0E05C3-0D9D-43F6-BDAB-47A565B05927}" srcOrd="0" destOrd="0" presId="urn:microsoft.com/office/officeart/2018/2/layout/IconVerticalSolidList"/>
    <dgm:cxn modelId="{F561C849-130C-4563-A5B2-2D28B4405AA9}" type="presParOf" srcId="{D3784B4E-FE35-4DEB-B200-1B3E59A0442C}" destId="{08D3EA71-CD6F-4DFC-8278-36F618E4789A}" srcOrd="1" destOrd="0" presId="urn:microsoft.com/office/officeart/2018/2/layout/IconVerticalSolidList"/>
    <dgm:cxn modelId="{A3B77B42-9EF3-44CE-BBEF-4DEF8CCC85C9}" type="presParOf" srcId="{D3784B4E-FE35-4DEB-B200-1B3E59A0442C}" destId="{50B158D3-3FD2-4AEE-8A23-3B339A1EC1EE}" srcOrd="2" destOrd="0" presId="urn:microsoft.com/office/officeart/2018/2/layout/IconVerticalSolidList"/>
    <dgm:cxn modelId="{0EAEA1D3-33C3-43CA-A65D-C137B8B1BE07}" type="presParOf" srcId="{D3784B4E-FE35-4DEB-B200-1B3E59A0442C}" destId="{D4CF172D-CDB8-4E99-B4C4-8A1EA8B6016E}" srcOrd="3" destOrd="0" presId="urn:microsoft.com/office/officeart/2018/2/layout/IconVerticalSolidList"/>
    <dgm:cxn modelId="{B51D1A58-B8DB-4C4C-8CAB-268429F45A66}" type="presParOf" srcId="{2FEEF4AE-581B-4710-BBE2-D0481965B80D}" destId="{15C81E25-B8DA-4674-B8B3-B325CA6012DD}" srcOrd="5" destOrd="0" presId="urn:microsoft.com/office/officeart/2018/2/layout/IconVerticalSolidList"/>
    <dgm:cxn modelId="{13948ADE-EAED-4CD3-AB2C-565C6824C479}" type="presParOf" srcId="{2FEEF4AE-581B-4710-BBE2-D0481965B80D}" destId="{6452C84C-BDC5-4DD5-A135-030DC6C11BF0}" srcOrd="6" destOrd="0" presId="urn:microsoft.com/office/officeart/2018/2/layout/IconVerticalSolidList"/>
    <dgm:cxn modelId="{EF6DFB1D-96F0-4E50-BF57-4439A2CB7452}" type="presParOf" srcId="{6452C84C-BDC5-4DD5-A135-030DC6C11BF0}" destId="{E69B4D10-E0CE-4826-A22F-5085CF4874A5}" srcOrd="0" destOrd="0" presId="urn:microsoft.com/office/officeart/2018/2/layout/IconVerticalSolidList"/>
    <dgm:cxn modelId="{CCB39E8B-2C3E-477F-966E-DB72071A8A67}" type="presParOf" srcId="{6452C84C-BDC5-4DD5-A135-030DC6C11BF0}" destId="{5296AC0D-FB87-4CFA-BCBB-6204FF4027F4}" srcOrd="1" destOrd="0" presId="urn:microsoft.com/office/officeart/2018/2/layout/IconVerticalSolidList"/>
    <dgm:cxn modelId="{D66F47AC-3146-4E44-8A19-BC5251A47F0A}" type="presParOf" srcId="{6452C84C-BDC5-4DD5-A135-030DC6C11BF0}" destId="{BA2BD097-74D3-44B8-8C7B-0F48F2F7E6AE}" srcOrd="2" destOrd="0" presId="urn:microsoft.com/office/officeart/2018/2/layout/IconVerticalSolidList"/>
    <dgm:cxn modelId="{3E7E8968-02DA-49C1-878A-A559B9A4735F}" type="presParOf" srcId="{6452C84C-BDC5-4DD5-A135-030DC6C11BF0}" destId="{057DCCEC-8183-450C-BD55-A8212559B46C}" srcOrd="3" destOrd="0" presId="urn:microsoft.com/office/officeart/2018/2/layout/IconVerticalSolidList"/>
    <dgm:cxn modelId="{086FCDBA-65D0-41BF-8BB2-F754FFB78FB8}" type="presParOf" srcId="{2FEEF4AE-581B-4710-BBE2-D0481965B80D}" destId="{BBAD8FA3-8741-4274-A618-94258372103B}" srcOrd="7" destOrd="0" presId="urn:microsoft.com/office/officeart/2018/2/layout/IconVerticalSolidList"/>
    <dgm:cxn modelId="{DDA6EBDA-AAEC-4E55-99B8-4D0C93B9995F}" type="presParOf" srcId="{2FEEF4AE-581B-4710-BBE2-D0481965B80D}" destId="{135BC45C-DE1F-4098-B708-B1BD5D86D502}" srcOrd="8" destOrd="0" presId="urn:microsoft.com/office/officeart/2018/2/layout/IconVerticalSolidList"/>
    <dgm:cxn modelId="{711A89D8-EA28-4D25-B5DB-A8758308034C}" type="presParOf" srcId="{135BC45C-DE1F-4098-B708-B1BD5D86D502}" destId="{7358F513-FCC5-4B74-BC1E-49CE0D190C76}" srcOrd="0" destOrd="0" presId="urn:microsoft.com/office/officeart/2018/2/layout/IconVerticalSolidList"/>
    <dgm:cxn modelId="{65A3D92D-76A0-4074-9A1A-4018BB5D788A}" type="presParOf" srcId="{135BC45C-DE1F-4098-B708-B1BD5D86D502}" destId="{9F203BF4-2866-41AE-9EAF-3CCA2884C363}" srcOrd="1" destOrd="0" presId="urn:microsoft.com/office/officeart/2018/2/layout/IconVerticalSolidList"/>
    <dgm:cxn modelId="{50778B3D-EE8E-44AE-A467-11BCE2A9905A}" type="presParOf" srcId="{135BC45C-DE1F-4098-B708-B1BD5D86D502}" destId="{332BDD20-1C84-4FD3-BD22-6A06452EE1F8}" srcOrd="2" destOrd="0" presId="urn:microsoft.com/office/officeart/2018/2/layout/IconVerticalSolidList"/>
    <dgm:cxn modelId="{C42B6BE2-4DCD-4DE5-AC61-27B26C802C19}" type="presParOf" srcId="{135BC45C-DE1F-4098-B708-B1BD5D86D502}" destId="{BFDF1BBD-B180-4B4C-9386-24AAF344746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4E79C9C-2167-4359-B8B0-544936CFFA9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66024D4-9BFC-4B81-8C69-62968C658561}">
      <dgm:prSet/>
      <dgm:spPr/>
      <dgm:t>
        <a:bodyPr/>
        <a:lstStyle/>
        <a:p>
          <a:r>
            <a:rPr lang="en-GB" baseline="0"/>
            <a:t>Digital Capabilities build upon digital skills but add an element of problem solving and adaptability. </a:t>
          </a:r>
          <a:endParaRPr lang="en-US"/>
        </a:p>
      </dgm:t>
    </dgm:pt>
    <dgm:pt modelId="{307D6040-A6A3-4D3D-B4B8-BC0D7982A015}" type="parTrans" cxnId="{0A4FA974-296A-4033-BA52-005CC89B2093}">
      <dgm:prSet/>
      <dgm:spPr/>
      <dgm:t>
        <a:bodyPr/>
        <a:lstStyle/>
        <a:p>
          <a:endParaRPr lang="en-US"/>
        </a:p>
      </dgm:t>
    </dgm:pt>
    <dgm:pt modelId="{0A396FED-62EB-4D50-A1D6-0127D214E4A7}" type="sibTrans" cxnId="{0A4FA974-296A-4033-BA52-005CC89B2093}">
      <dgm:prSet/>
      <dgm:spPr/>
      <dgm:t>
        <a:bodyPr/>
        <a:lstStyle/>
        <a:p>
          <a:endParaRPr lang="en-US"/>
        </a:p>
      </dgm:t>
    </dgm:pt>
    <dgm:pt modelId="{43F6DA28-9842-43CD-BB6B-C87FCDD3316F}">
      <dgm:prSet/>
      <dgm:spPr/>
      <dgm:t>
        <a:bodyPr/>
        <a:lstStyle/>
        <a:p>
          <a:r>
            <a:rPr lang="en-GB" baseline="0"/>
            <a:t>Doesn’t refer to just knowing how to use digital tools </a:t>
          </a:r>
          <a:endParaRPr lang="en-US"/>
        </a:p>
      </dgm:t>
    </dgm:pt>
    <dgm:pt modelId="{066622FE-63D8-45DE-ACBE-BC682C7BB2B1}" type="parTrans" cxnId="{E862D4B5-CEF4-45A0-89B6-2E3506A579E1}">
      <dgm:prSet/>
      <dgm:spPr/>
      <dgm:t>
        <a:bodyPr/>
        <a:lstStyle/>
        <a:p>
          <a:endParaRPr lang="en-US"/>
        </a:p>
      </dgm:t>
    </dgm:pt>
    <dgm:pt modelId="{A8DF98B2-277C-467C-8581-F497A2EFDDAF}" type="sibTrans" cxnId="{E862D4B5-CEF4-45A0-89B6-2E3506A579E1}">
      <dgm:prSet/>
      <dgm:spPr/>
      <dgm:t>
        <a:bodyPr/>
        <a:lstStyle/>
        <a:p>
          <a:endParaRPr lang="en-US"/>
        </a:p>
      </dgm:t>
    </dgm:pt>
    <dgm:pt modelId="{E7F717AD-B70C-455C-B416-6AE303EE5FA4}">
      <dgm:prSet/>
      <dgm:spPr/>
      <dgm:t>
        <a:bodyPr/>
        <a:lstStyle/>
        <a:p>
          <a:r>
            <a:rPr lang="en-GB" baseline="0"/>
            <a:t>The ability to apply skills and knowledge effectively. </a:t>
          </a:r>
          <a:endParaRPr lang="en-US"/>
        </a:p>
      </dgm:t>
    </dgm:pt>
    <dgm:pt modelId="{2E854C8F-206E-4E60-ABB1-E45E1D2F5D34}" type="parTrans" cxnId="{2FB5D970-20CB-408D-9FB9-157DD8093CED}">
      <dgm:prSet/>
      <dgm:spPr/>
      <dgm:t>
        <a:bodyPr/>
        <a:lstStyle/>
        <a:p>
          <a:endParaRPr lang="en-US"/>
        </a:p>
      </dgm:t>
    </dgm:pt>
    <dgm:pt modelId="{C1E3FF72-A9F5-4374-95D6-0229C5AE0393}" type="sibTrans" cxnId="{2FB5D970-20CB-408D-9FB9-157DD8093CED}">
      <dgm:prSet/>
      <dgm:spPr/>
      <dgm:t>
        <a:bodyPr/>
        <a:lstStyle/>
        <a:p>
          <a:endParaRPr lang="en-US"/>
        </a:p>
      </dgm:t>
    </dgm:pt>
    <dgm:pt modelId="{38A51263-FA07-48B7-BE13-2D9CC48D6C79}" type="pres">
      <dgm:prSet presAssocID="{E4E79C9C-2167-4359-B8B0-544936CFFA9F}" presName="linear" presStyleCnt="0">
        <dgm:presLayoutVars>
          <dgm:animLvl val="lvl"/>
          <dgm:resizeHandles val="exact"/>
        </dgm:presLayoutVars>
      </dgm:prSet>
      <dgm:spPr/>
    </dgm:pt>
    <dgm:pt modelId="{655D1C39-DD9F-4155-94A9-3831FC393547}" type="pres">
      <dgm:prSet presAssocID="{366024D4-9BFC-4B81-8C69-62968C658561}" presName="parentText" presStyleLbl="node1" presStyleIdx="0" presStyleCnt="3">
        <dgm:presLayoutVars>
          <dgm:chMax val="0"/>
          <dgm:bulletEnabled val="1"/>
        </dgm:presLayoutVars>
      </dgm:prSet>
      <dgm:spPr/>
    </dgm:pt>
    <dgm:pt modelId="{F526B076-28B8-4B9E-9083-6BDC77D92C90}" type="pres">
      <dgm:prSet presAssocID="{0A396FED-62EB-4D50-A1D6-0127D214E4A7}" presName="spacer" presStyleCnt="0"/>
      <dgm:spPr/>
    </dgm:pt>
    <dgm:pt modelId="{7AEC8589-B300-4671-9404-57C3FB1345DE}" type="pres">
      <dgm:prSet presAssocID="{43F6DA28-9842-43CD-BB6B-C87FCDD3316F}" presName="parentText" presStyleLbl="node1" presStyleIdx="1" presStyleCnt="3">
        <dgm:presLayoutVars>
          <dgm:chMax val="0"/>
          <dgm:bulletEnabled val="1"/>
        </dgm:presLayoutVars>
      </dgm:prSet>
      <dgm:spPr/>
    </dgm:pt>
    <dgm:pt modelId="{21655859-321F-4DD7-9027-88778CCD5E16}" type="pres">
      <dgm:prSet presAssocID="{A8DF98B2-277C-467C-8581-F497A2EFDDAF}" presName="spacer" presStyleCnt="0"/>
      <dgm:spPr/>
    </dgm:pt>
    <dgm:pt modelId="{3E10EA2C-C627-48A7-8D81-CC15551D4912}" type="pres">
      <dgm:prSet presAssocID="{E7F717AD-B70C-455C-B416-6AE303EE5FA4}" presName="parentText" presStyleLbl="node1" presStyleIdx="2" presStyleCnt="3">
        <dgm:presLayoutVars>
          <dgm:chMax val="0"/>
          <dgm:bulletEnabled val="1"/>
        </dgm:presLayoutVars>
      </dgm:prSet>
      <dgm:spPr/>
    </dgm:pt>
  </dgm:ptLst>
  <dgm:cxnLst>
    <dgm:cxn modelId="{EF894B1A-1CEE-4487-80C8-E1DD18BD102B}" type="presOf" srcId="{366024D4-9BFC-4B81-8C69-62968C658561}" destId="{655D1C39-DD9F-4155-94A9-3831FC393547}" srcOrd="0" destOrd="0" presId="urn:microsoft.com/office/officeart/2005/8/layout/vList2"/>
    <dgm:cxn modelId="{DE60AA4B-D05C-40B6-8957-202F40C7BAC2}" type="presOf" srcId="{43F6DA28-9842-43CD-BB6B-C87FCDD3316F}" destId="{7AEC8589-B300-4671-9404-57C3FB1345DE}" srcOrd="0" destOrd="0" presId="urn:microsoft.com/office/officeart/2005/8/layout/vList2"/>
    <dgm:cxn modelId="{2FB5D970-20CB-408D-9FB9-157DD8093CED}" srcId="{E4E79C9C-2167-4359-B8B0-544936CFFA9F}" destId="{E7F717AD-B70C-455C-B416-6AE303EE5FA4}" srcOrd="2" destOrd="0" parTransId="{2E854C8F-206E-4E60-ABB1-E45E1D2F5D34}" sibTransId="{C1E3FF72-A9F5-4374-95D6-0229C5AE0393}"/>
    <dgm:cxn modelId="{0A4FA974-296A-4033-BA52-005CC89B2093}" srcId="{E4E79C9C-2167-4359-B8B0-544936CFFA9F}" destId="{366024D4-9BFC-4B81-8C69-62968C658561}" srcOrd="0" destOrd="0" parTransId="{307D6040-A6A3-4D3D-B4B8-BC0D7982A015}" sibTransId="{0A396FED-62EB-4D50-A1D6-0127D214E4A7}"/>
    <dgm:cxn modelId="{92AF15AD-2A31-4C3F-A25C-DC56C05DAC75}" type="presOf" srcId="{E4E79C9C-2167-4359-B8B0-544936CFFA9F}" destId="{38A51263-FA07-48B7-BE13-2D9CC48D6C79}" srcOrd="0" destOrd="0" presId="urn:microsoft.com/office/officeart/2005/8/layout/vList2"/>
    <dgm:cxn modelId="{E862D4B5-CEF4-45A0-89B6-2E3506A579E1}" srcId="{E4E79C9C-2167-4359-B8B0-544936CFFA9F}" destId="{43F6DA28-9842-43CD-BB6B-C87FCDD3316F}" srcOrd="1" destOrd="0" parTransId="{066622FE-63D8-45DE-ACBE-BC682C7BB2B1}" sibTransId="{A8DF98B2-277C-467C-8581-F497A2EFDDAF}"/>
    <dgm:cxn modelId="{CB9972F5-B6C5-4637-B3C6-B0F2D69D39C9}" type="presOf" srcId="{E7F717AD-B70C-455C-B416-6AE303EE5FA4}" destId="{3E10EA2C-C627-48A7-8D81-CC15551D4912}" srcOrd="0" destOrd="0" presId="urn:microsoft.com/office/officeart/2005/8/layout/vList2"/>
    <dgm:cxn modelId="{9F405EBD-1803-441A-BA53-3D74A54540B8}" type="presParOf" srcId="{38A51263-FA07-48B7-BE13-2D9CC48D6C79}" destId="{655D1C39-DD9F-4155-94A9-3831FC393547}" srcOrd="0" destOrd="0" presId="urn:microsoft.com/office/officeart/2005/8/layout/vList2"/>
    <dgm:cxn modelId="{E84A252E-2A4A-46F6-9530-ABD0A5A8EBD0}" type="presParOf" srcId="{38A51263-FA07-48B7-BE13-2D9CC48D6C79}" destId="{F526B076-28B8-4B9E-9083-6BDC77D92C90}" srcOrd="1" destOrd="0" presId="urn:microsoft.com/office/officeart/2005/8/layout/vList2"/>
    <dgm:cxn modelId="{7DEA40FD-F553-4F97-949D-6FC86DEF70F4}" type="presParOf" srcId="{38A51263-FA07-48B7-BE13-2D9CC48D6C79}" destId="{7AEC8589-B300-4671-9404-57C3FB1345DE}" srcOrd="2" destOrd="0" presId="urn:microsoft.com/office/officeart/2005/8/layout/vList2"/>
    <dgm:cxn modelId="{A008F432-6036-4528-B7F3-98C6C51166E2}" type="presParOf" srcId="{38A51263-FA07-48B7-BE13-2D9CC48D6C79}" destId="{21655859-321F-4DD7-9027-88778CCD5E16}" srcOrd="3" destOrd="0" presId="urn:microsoft.com/office/officeart/2005/8/layout/vList2"/>
    <dgm:cxn modelId="{CA45C694-E306-42E7-A361-8280A92D3055}" type="presParOf" srcId="{38A51263-FA07-48B7-BE13-2D9CC48D6C79}" destId="{3E10EA2C-C627-48A7-8D81-CC15551D491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29B350-69FE-404A-9C8B-4B125A82D367}"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EAB40CB9-A91B-45EC-A478-BB539AD1A253}">
      <dgm:prSet/>
      <dgm:spPr/>
      <dgm:t>
        <a:bodyPr/>
        <a:lstStyle/>
        <a:p>
          <a:r>
            <a:rPr lang="en-GB" baseline="0"/>
            <a:t>Commissioned in 2022, The MDLS examined key digital inequalities highlighted from the pandemic. The inequalities highlighted were: </a:t>
          </a:r>
          <a:endParaRPr lang="en-US"/>
        </a:p>
      </dgm:t>
    </dgm:pt>
    <dgm:pt modelId="{CB8C153F-56A9-4E87-8F8A-5E4BA0383773}" type="parTrans" cxnId="{AD693FAA-CC69-4F6E-AD88-6419B06664B1}">
      <dgm:prSet/>
      <dgm:spPr/>
      <dgm:t>
        <a:bodyPr/>
        <a:lstStyle/>
        <a:p>
          <a:endParaRPr lang="en-US"/>
        </a:p>
      </dgm:t>
    </dgm:pt>
    <dgm:pt modelId="{F7F3F2F5-40E9-41D6-8A95-05520B1AFC66}" type="sibTrans" cxnId="{AD693FAA-CC69-4F6E-AD88-6419B06664B1}">
      <dgm:prSet/>
      <dgm:spPr/>
      <dgm:t>
        <a:bodyPr/>
        <a:lstStyle/>
        <a:p>
          <a:endParaRPr lang="en-US"/>
        </a:p>
      </dgm:t>
    </dgm:pt>
    <dgm:pt modelId="{12CAB9DC-F5B6-4000-9C56-60222EB85C37}">
      <dgm:prSet/>
      <dgm:spPr/>
      <dgm:t>
        <a:bodyPr/>
        <a:lstStyle/>
        <a:p>
          <a:r>
            <a:rPr lang="en-GB" baseline="0"/>
            <a:t>lacks and limitations in access</a:t>
          </a:r>
          <a:endParaRPr lang="en-US"/>
        </a:p>
      </dgm:t>
    </dgm:pt>
    <dgm:pt modelId="{00B5CDCA-4FFC-4D90-932A-658FF8013B63}" type="parTrans" cxnId="{A97E1FF6-0EEE-4A73-82D4-B026A710324F}">
      <dgm:prSet/>
      <dgm:spPr/>
      <dgm:t>
        <a:bodyPr/>
        <a:lstStyle/>
        <a:p>
          <a:endParaRPr lang="en-US"/>
        </a:p>
      </dgm:t>
    </dgm:pt>
    <dgm:pt modelId="{E7BF6C9D-2CB1-4BE8-8900-E47D246F7BB1}" type="sibTrans" cxnId="{A97E1FF6-0EEE-4A73-82D4-B026A710324F}">
      <dgm:prSet/>
      <dgm:spPr/>
      <dgm:t>
        <a:bodyPr/>
        <a:lstStyle/>
        <a:p>
          <a:endParaRPr lang="en-US"/>
        </a:p>
      </dgm:t>
    </dgm:pt>
    <dgm:pt modelId="{B77DE716-8B0A-4DED-B7E5-A598D893080F}">
      <dgm:prSet/>
      <dgm:spPr/>
      <dgm:t>
        <a:bodyPr/>
        <a:lstStyle/>
        <a:p>
          <a:r>
            <a:rPr lang="en-GB" baseline="0"/>
            <a:t>skills and capabilities with regard to digital systems and media that have significant tangible consequences for citizens, households and communities.</a:t>
          </a:r>
          <a:endParaRPr lang="en-US"/>
        </a:p>
      </dgm:t>
    </dgm:pt>
    <dgm:pt modelId="{C2DA771B-CA9D-444C-AF61-93BB3215186D}" type="parTrans" cxnId="{956BF555-010A-4B23-90A4-9A868F4FDAAF}">
      <dgm:prSet/>
      <dgm:spPr/>
      <dgm:t>
        <a:bodyPr/>
        <a:lstStyle/>
        <a:p>
          <a:endParaRPr lang="en-US"/>
        </a:p>
      </dgm:t>
    </dgm:pt>
    <dgm:pt modelId="{27EC56BA-4379-47DD-9A10-9AA8ED74C007}" type="sibTrans" cxnId="{956BF555-010A-4B23-90A4-9A868F4FDAAF}">
      <dgm:prSet/>
      <dgm:spPr/>
      <dgm:t>
        <a:bodyPr/>
        <a:lstStyle/>
        <a:p>
          <a:endParaRPr lang="en-US"/>
        </a:p>
      </dgm:t>
    </dgm:pt>
    <dgm:pt modelId="{F8121343-9D9D-4237-BFE6-5643277B441C}" type="pres">
      <dgm:prSet presAssocID="{FE29B350-69FE-404A-9C8B-4B125A82D367}" presName="Name0" presStyleCnt="0">
        <dgm:presLayoutVars>
          <dgm:dir/>
          <dgm:animLvl val="lvl"/>
          <dgm:resizeHandles val="exact"/>
        </dgm:presLayoutVars>
      </dgm:prSet>
      <dgm:spPr/>
    </dgm:pt>
    <dgm:pt modelId="{5AEEC1B4-698C-406B-98B0-F99B36C56E0E}" type="pres">
      <dgm:prSet presAssocID="{B77DE716-8B0A-4DED-B7E5-A598D893080F}" presName="boxAndChildren" presStyleCnt="0"/>
      <dgm:spPr/>
    </dgm:pt>
    <dgm:pt modelId="{9D6511BF-1D0C-41F8-ACC6-26AFA6813215}" type="pres">
      <dgm:prSet presAssocID="{B77DE716-8B0A-4DED-B7E5-A598D893080F}" presName="parentTextBox" presStyleLbl="node1" presStyleIdx="0" presStyleCnt="3"/>
      <dgm:spPr/>
    </dgm:pt>
    <dgm:pt modelId="{BDA61739-906B-4FBF-B3DD-EBA8299EA1AC}" type="pres">
      <dgm:prSet presAssocID="{E7BF6C9D-2CB1-4BE8-8900-E47D246F7BB1}" presName="sp" presStyleCnt="0"/>
      <dgm:spPr/>
    </dgm:pt>
    <dgm:pt modelId="{70E3850A-1ACF-46C6-B3BA-01EFDF6FA3DF}" type="pres">
      <dgm:prSet presAssocID="{12CAB9DC-F5B6-4000-9C56-60222EB85C37}" presName="arrowAndChildren" presStyleCnt="0"/>
      <dgm:spPr/>
    </dgm:pt>
    <dgm:pt modelId="{007745CA-2D56-4B54-82E1-7E8EA361A3E7}" type="pres">
      <dgm:prSet presAssocID="{12CAB9DC-F5B6-4000-9C56-60222EB85C37}" presName="parentTextArrow" presStyleLbl="node1" presStyleIdx="1" presStyleCnt="3"/>
      <dgm:spPr/>
    </dgm:pt>
    <dgm:pt modelId="{83054C75-5778-4C19-AB39-5C7D5E1F7CFD}" type="pres">
      <dgm:prSet presAssocID="{F7F3F2F5-40E9-41D6-8A95-05520B1AFC66}" presName="sp" presStyleCnt="0"/>
      <dgm:spPr/>
    </dgm:pt>
    <dgm:pt modelId="{8829D014-0CCA-4578-9E1A-18FD08171F70}" type="pres">
      <dgm:prSet presAssocID="{EAB40CB9-A91B-45EC-A478-BB539AD1A253}" presName="arrowAndChildren" presStyleCnt="0"/>
      <dgm:spPr/>
    </dgm:pt>
    <dgm:pt modelId="{A0B1A603-140C-42C9-9A4B-CFBA3265A28D}" type="pres">
      <dgm:prSet presAssocID="{EAB40CB9-A91B-45EC-A478-BB539AD1A253}" presName="parentTextArrow" presStyleLbl="node1" presStyleIdx="2" presStyleCnt="3"/>
      <dgm:spPr/>
    </dgm:pt>
  </dgm:ptLst>
  <dgm:cxnLst>
    <dgm:cxn modelId="{1F867147-F668-4F9F-B1E6-9D473838506C}" type="presOf" srcId="{B77DE716-8B0A-4DED-B7E5-A598D893080F}" destId="{9D6511BF-1D0C-41F8-ACC6-26AFA6813215}" srcOrd="0" destOrd="0" presId="urn:microsoft.com/office/officeart/2005/8/layout/process4"/>
    <dgm:cxn modelId="{956BF555-010A-4B23-90A4-9A868F4FDAAF}" srcId="{FE29B350-69FE-404A-9C8B-4B125A82D367}" destId="{B77DE716-8B0A-4DED-B7E5-A598D893080F}" srcOrd="2" destOrd="0" parTransId="{C2DA771B-CA9D-444C-AF61-93BB3215186D}" sibTransId="{27EC56BA-4379-47DD-9A10-9AA8ED74C007}"/>
    <dgm:cxn modelId="{84529E86-D7BF-4E02-8654-2F101533193A}" type="presOf" srcId="{EAB40CB9-A91B-45EC-A478-BB539AD1A253}" destId="{A0B1A603-140C-42C9-9A4B-CFBA3265A28D}" srcOrd="0" destOrd="0" presId="urn:microsoft.com/office/officeart/2005/8/layout/process4"/>
    <dgm:cxn modelId="{AD693FAA-CC69-4F6E-AD88-6419B06664B1}" srcId="{FE29B350-69FE-404A-9C8B-4B125A82D367}" destId="{EAB40CB9-A91B-45EC-A478-BB539AD1A253}" srcOrd="0" destOrd="0" parTransId="{CB8C153F-56A9-4E87-8F8A-5E4BA0383773}" sibTransId="{F7F3F2F5-40E9-41D6-8A95-05520B1AFC66}"/>
    <dgm:cxn modelId="{2ADB9FB4-FE8E-4AA8-B601-DE42D185705B}" type="presOf" srcId="{12CAB9DC-F5B6-4000-9C56-60222EB85C37}" destId="{007745CA-2D56-4B54-82E1-7E8EA361A3E7}" srcOrd="0" destOrd="0" presId="urn:microsoft.com/office/officeart/2005/8/layout/process4"/>
    <dgm:cxn modelId="{14DA9FCD-B555-4DB1-B79B-CF0E7CF952D3}" type="presOf" srcId="{FE29B350-69FE-404A-9C8B-4B125A82D367}" destId="{F8121343-9D9D-4237-BFE6-5643277B441C}" srcOrd="0" destOrd="0" presId="urn:microsoft.com/office/officeart/2005/8/layout/process4"/>
    <dgm:cxn modelId="{A97E1FF6-0EEE-4A73-82D4-B026A710324F}" srcId="{FE29B350-69FE-404A-9C8B-4B125A82D367}" destId="{12CAB9DC-F5B6-4000-9C56-60222EB85C37}" srcOrd="1" destOrd="0" parTransId="{00B5CDCA-4FFC-4D90-932A-658FF8013B63}" sibTransId="{E7BF6C9D-2CB1-4BE8-8900-E47D246F7BB1}"/>
    <dgm:cxn modelId="{7BF02080-1BB5-4A64-8786-6AD96D26C84F}" type="presParOf" srcId="{F8121343-9D9D-4237-BFE6-5643277B441C}" destId="{5AEEC1B4-698C-406B-98B0-F99B36C56E0E}" srcOrd="0" destOrd="0" presId="urn:microsoft.com/office/officeart/2005/8/layout/process4"/>
    <dgm:cxn modelId="{65812302-AC33-4DAD-9BD0-FF324427F51B}" type="presParOf" srcId="{5AEEC1B4-698C-406B-98B0-F99B36C56E0E}" destId="{9D6511BF-1D0C-41F8-ACC6-26AFA6813215}" srcOrd="0" destOrd="0" presId="urn:microsoft.com/office/officeart/2005/8/layout/process4"/>
    <dgm:cxn modelId="{4162A54D-237D-4E6F-AF3C-B79EA605B13E}" type="presParOf" srcId="{F8121343-9D9D-4237-BFE6-5643277B441C}" destId="{BDA61739-906B-4FBF-B3DD-EBA8299EA1AC}" srcOrd="1" destOrd="0" presId="urn:microsoft.com/office/officeart/2005/8/layout/process4"/>
    <dgm:cxn modelId="{C377F290-AF44-4000-8A60-A3E6F56E8D3B}" type="presParOf" srcId="{F8121343-9D9D-4237-BFE6-5643277B441C}" destId="{70E3850A-1ACF-46C6-B3BA-01EFDF6FA3DF}" srcOrd="2" destOrd="0" presId="urn:microsoft.com/office/officeart/2005/8/layout/process4"/>
    <dgm:cxn modelId="{33B1A960-89E3-4D04-BA17-E29840351301}" type="presParOf" srcId="{70E3850A-1ACF-46C6-B3BA-01EFDF6FA3DF}" destId="{007745CA-2D56-4B54-82E1-7E8EA361A3E7}" srcOrd="0" destOrd="0" presId="urn:microsoft.com/office/officeart/2005/8/layout/process4"/>
    <dgm:cxn modelId="{D91C1858-1146-40E0-8B78-0FF20E8B8A6F}" type="presParOf" srcId="{F8121343-9D9D-4237-BFE6-5643277B441C}" destId="{83054C75-5778-4C19-AB39-5C7D5E1F7CFD}" srcOrd="3" destOrd="0" presId="urn:microsoft.com/office/officeart/2005/8/layout/process4"/>
    <dgm:cxn modelId="{A740EF00-016F-4220-B59E-8BA00BEB6C1C}" type="presParOf" srcId="{F8121343-9D9D-4237-BFE6-5643277B441C}" destId="{8829D014-0CCA-4578-9E1A-18FD08171F70}" srcOrd="4" destOrd="0" presId="urn:microsoft.com/office/officeart/2005/8/layout/process4"/>
    <dgm:cxn modelId="{B661541E-F24B-423E-9A5B-65B1B8BB35D4}" type="presParOf" srcId="{8829D014-0CCA-4578-9E1A-18FD08171F70}" destId="{A0B1A603-140C-42C9-9A4B-CFBA3265A28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57E6BE-3132-445B-BACB-DBC1DF264EF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5D04E18-4CA3-447E-AB80-A3D227C923B4}">
      <dgm:prSet/>
      <dgm:spPr/>
      <dgm:t>
        <a:bodyPr/>
        <a:lstStyle/>
        <a:p>
          <a:r>
            <a:rPr lang="en-GB" baseline="0"/>
            <a:t>92% Households had internet access </a:t>
          </a:r>
          <a:endParaRPr lang="en-US"/>
        </a:p>
      </dgm:t>
    </dgm:pt>
    <dgm:pt modelId="{57C9BF22-E127-4DC9-86DC-60330E970A8C}" type="parTrans" cxnId="{B2CF0B12-3B79-45E4-8ED6-F14F396AE562}">
      <dgm:prSet/>
      <dgm:spPr/>
      <dgm:t>
        <a:bodyPr/>
        <a:lstStyle/>
        <a:p>
          <a:endParaRPr lang="en-US"/>
        </a:p>
      </dgm:t>
    </dgm:pt>
    <dgm:pt modelId="{B60413D7-732D-42C8-9DA1-5DC262F1CF94}" type="sibTrans" cxnId="{B2CF0B12-3B79-45E4-8ED6-F14F396AE562}">
      <dgm:prSet/>
      <dgm:spPr/>
      <dgm:t>
        <a:bodyPr/>
        <a:lstStyle/>
        <a:p>
          <a:endParaRPr lang="en-US"/>
        </a:p>
      </dgm:t>
    </dgm:pt>
    <dgm:pt modelId="{304B33CC-8F68-4435-97DE-D57113A89C3F}">
      <dgm:prSet/>
      <dgm:spPr/>
      <dgm:t>
        <a:bodyPr/>
        <a:lstStyle/>
        <a:p>
          <a:r>
            <a:rPr lang="en-GB" baseline="0"/>
            <a:t>12% of over 65s didn’t have access to household internet access </a:t>
          </a:r>
          <a:endParaRPr lang="en-US"/>
        </a:p>
      </dgm:t>
    </dgm:pt>
    <dgm:pt modelId="{E26987E9-0209-4297-B5C1-2A874D013E77}" type="parTrans" cxnId="{0C285EF1-1B4B-40E1-9F52-872CB58B7610}">
      <dgm:prSet/>
      <dgm:spPr/>
      <dgm:t>
        <a:bodyPr/>
        <a:lstStyle/>
        <a:p>
          <a:endParaRPr lang="en-US"/>
        </a:p>
      </dgm:t>
    </dgm:pt>
    <dgm:pt modelId="{3D71B28B-CD5F-4142-B6E4-9B177EFD1F02}" type="sibTrans" cxnId="{0C285EF1-1B4B-40E1-9F52-872CB58B7610}">
      <dgm:prSet/>
      <dgm:spPr/>
      <dgm:t>
        <a:bodyPr/>
        <a:lstStyle/>
        <a:p>
          <a:endParaRPr lang="en-US"/>
        </a:p>
      </dgm:t>
    </dgm:pt>
    <dgm:pt modelId="{D5375E2E-5B35-42D9-8BFA-EC89960937B7}">
      <dgm:prSet/>
      <dgm:spPr/>
      <dgm:t>
        <a:bodyPr/>
        <a:lstStyle/>
        <a:p>
          <a:r>
            <a:rPr lang="en-GB" baseline="0"/>
            <a:t>29% of over 75s had  no household internet access</a:t>
          </a:r>
          <a:endParaRPr lang="en-US"/>
        </a:p>
      </dgm:t>
    </dgm:pt>
    <dgm:pt modelId="{49459600-4A25-4210-B065-45EB2B25C914}" type="parTrans" cxnId="{56EE622A-A57D-4E40-B097-679BA804E838}">
      <dgm:prSet/>
      <dgm:spPr/>
      <dgm:t>
        <a:bodyPr/>
        <a:lstStyle/>
        <a:p>
          <a:endParaRPr lang="en-US"/>
        </a:p>
      </dgm:t>
    </dgm:pt>
    <dgm:pt modelId="{FE7581C3-B494-49CE-A1DE-3B1868F50B70}" type="sibTrans" cxnId="{56EE622A-A57D-4E40-B097-679BA804E838}">
      <dgm:prSet/>
      <dgm:spPr/>
      <dgm:t>
        <a:bodyPr/>
        <a:lstStyle/>
        <a:p>
          <a:endParaRPr lang="en-US"/>
        </a:p>
      </dgm:t>
    </dgm:pt>
    <dgm:pt modelId="{652C5328-6161-4C2E-9903-D7778E841FD3}">
      <dgm:prSet/>
      <dgm:spPr/>
      <dgm:t>
        <a:bodyPr/>
        <a:lstStyle/>
        <a:p>
          <a:r>
            <a:rPr lang="en-GB" baseline="0" dirty="0"/>
            <a:t>7% of adults had no access to internet </a:t>
          </a:r>
          <a:endParaRPr lang="en-US" dirty="0"/>
        </a:p>
      </dgm:t>
    </dgm:pt>
    <dgm:pt modelId="{D5FA9264-D881-4246-B112-617C0159F68B}" type="parTrans" cxnId="{776C33E2-F048-4C87-A1D1-C5E21B634423}">
      <dgm:prSet/>
      <dgm:spPr/>
      <dgm:t>
        <a:bodyPr/>
        <a:lstStyle/>
        <a:p>
          <a:endParaRPr lang="en-US"/>
        </a:p>
      </dgm:t>
    </dgm:pt>
    <dgm:pt modelId="{BA0BF51D-FF1F-400B-9E78-830EDCCC9CCC}" type="sibTrans" cxnId="{776C33E2-F048-4C87-A1D1-C5E21B634423}">
      <dgm:prSet/>
      <dgm:spPr/>
      <dgm:t>
        <a:bodyPr/>
        <a:lstStyle/>
        <a:p>
          <a:endParaRPr lang="en-US"/>
        </a:p>
      </dgm:t>
    </dgm:pt>
    <dgm:pt modelId="{4E7F4C75-291A-4ED4-B838-0A6C2DCEA257}">
      <dgm:prSet/>
      <dgm:spPr/>
      <dgm:t>
        <a:bodyPr/>
        <a:lstStyle/>
        <a:p>
          <a:r>
            <a:rPr lang="en-GB" baseline="0" dirty="0"/>
            <a:t>These findings were higher than any other nation within the UK. </a:t>
          </a:r>
          <a:endParaRPr lang="en-US" dirty="0"/>
        </a:p>
      </dgm:t>
    </dgm:pt>
    <dgm:pt modelId="{9E1D3826-375C-46FA-9173-B07337D25C96}" type="parTrans" cxnId="{039898DD-D09E-4F87-8E80-CF23B399B09D}">
      <dgm:prSet/>
      <dgm:spPr/>
      <dgm:t>
        <a:bodyPr/>
        <a:lstStyle/>
        <a:p>
          <a:endParaRPr lang="en-US"/>
        </a:p>
      </dgm:t>
    </dgm:pt>
    <dgm:pt modelId="{841F2138-A838-408F-B637-18DEAD264239}" type="sibTrans" cxnId="{039898DD-D09E-4F87-8E80-CF23B399B09D}">
      <dgm:prSet/>
      <dgm:spPr/>
      <dgm:t>
        <a:bodyPr/>
        <a:lstStyle/>
        <a:p>
          <a:endParaRPr lang="en-US"/>
        </a:p>
      </dgm:t>
    </dgm:pt>
    <dgm:pt modelId="{23B697C7-F892-4FEB-A224-85450F5212F4}" type="pres">
      <dgm:prSet presAssocID="{C657E6BE-3132-445B-BACB-DBC1DF264EF3}" presName="root" presStyleCnt="0">
        <dgm:presLayoutVars>
          <dgm:dir/>
          <dgm:resizeHandles val="exact"/>
        </dgm:presLayoutVars>
      </dgm:prSet>
      <dgm:spPr/>
    </dgm:pt>
    <dgm:pt modelId="{ADD2231A-208B-4FEE-A725-081544422AE9}" type="pres">
      <dgm:prSet presAssocID="{B5D04E18-4CA3-447E-AB80-A3D227C923B4}" presName="compNode" presStyleCnt="0"/>
      <dgm:spPr/>
    </dgm:pt>
    <dgm:pt modelId="{71E806F8-70F7-4206-8608-AB00E4BD9D67}" type="pres">
      <dgm:prSet presAssocID="{B5D04E18-4CA3-447E-AB80-A3D227C923B4}" presName="bgRect" presStyleLbl="bgShp" presStyleIdx="0" presStyleCnt="5"/>
      <dgm:spPr/>
    </dgm:pt>
    <dgm:pt modelId="{63C0AA72-AB66-4B4C-9EDA-AC48CCAB9A83}" type="pres">
      <dgm:prSet presAssocID="{B5D04E18-4CA3-447E-AB80-A3D227C923B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ouse"/>
        </a:ext>
      </dgm:extLst>
    </dgm:pt>
    <dgm:pt modelId="{F1F4660F-5ECA-4287-97FB-E12A3DE073A6}" type="pres">
      <dgm:prSet presAssocID="{B5D04E18-4CA3-447E-AB80-A3D227C923B4}" presName="spaceRect" presStyleCnt="0"/>
      <dgm:spPr/>
    </dgm:pt>
    <dgm:pt modelId="{BA5B9D13-0653-4BA7-95B8-15A0E77E6AAD}" type="pres">
      <dgm:prSet presAssocID="{B5D04E18-4CA3-447E-AB80-A3D227C923B4}" presName="parTx" presStyleLbl="revTx" presStyleIdx="0" presStyleCnt="5">
        <dgm:presLayoutVars>
          <dgm:chMax val="0"/>
          <dgm:chPref val="0"/>
        </dgm:presLayoutVars>
      </dgm:prSet>
      <dgm:spPr/>
    </dgm:pt>
    <dgm:pt modelId="{181EEBBE-3622-4D81-BDEF-7A031FA35E9C}" type="pres">
      <dgm:prSet presAssocID="{B60413D7-732D-42C8-9DA1-5DC262F1CF94}" presName="sibTrans" presStyleCnt="0"/>
      <dgm:spPr/>
    </dgm:pt>
    <dgm:pt modelId="{2EE73D19-84B9-4557-9FE2-7993A6662E8E}" type="pres">
      <dgm:prSet presAssocID="{304B33CC-8F68-4435-97DE-D57113A89C3F}" presName="compNode" presStyleCnt="0"/>
      <dgm:spPr/>
    </dgm:pt>
    <dgm:pt modelId="{364437E2-1A81-4DF9-9EDE-E438042ACA88}" type="pres">
      <dgm:prSet presAssocID="{304B33CC-8F68-4435-97DE-D57113A89C3F}" presName="bgRect" presStyleLbl="bgShp" presStyleIdx="1" presStyleCnt="5"/>
      <dgm:spPr/>
    </dgm:pt>
    <dgm:pt modelId="{C4DB8CCB-2983-4900-9C65-27174C34959F}" type="pres">
      <dgm:prSet presAssocID="{304B33CC-8F68-4435-97DE-D57113A89C3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ireless router"/>
        </a:ext>
      </dgm:extLst>
    </dgm:pt>
    <dgm:pt modelId="{61A44D0E-4EDB-4D22-BBD6-62FCE7F9D0FE}" type="pres">
      <dgm:prSet presAssocID="{304B33CC-8F68-4435-97DE-D57113A89C3F}" presName="spaceRect" presStyleCnt="0"/>
      <dgm:spPr/>
    </dgm:pt>
    <dgm:pt modelId="{D0235982-38BC-4320-BE29-79459654C8AA}" type="pres">
      <dgm:prSet presAssocID="{304B33CC-8F68-4435-97DE-D57113A89C3F}" presName="parTx" presStyleLbl="revTx" presStyleIdx="1" presStyleCnt="5">
        <dgm:presLayoutVars>
          <dgm:chMax val="0"/>
          <dgm:chPref val="0"/>
        </dgm:presLayoutVars>
      </dgm:prSet>
      <dgm:spPr/>
    </dgm:pt>
    <dgm:pt modelId="{4DD3424F-FFE1-4ACB-A1E0-C7E82C920A7E}" type="pres">
      <dgm:prSet presAssocID="{3D71B28B-CD5F-4142-B6E4-9B177EFD1F02}" presName="sibTrans" presStyleCnt="0"/>
      <dgm:spPr/>
    </dgm:pt>
    <dgm:pt modelId="{AE3649ED-72C6-419E-9D4D-3AB340E3027E}" type="pres">
      <dgm:prSet presAssocID="{D5375E2E-5B35-42D9-8BFA-EC89960937B7}" presName="compNode" presStyleCnt="0"/>
      <dgm:spPr/>
    </dgm:pt>
    <dgm:pt modelId="{51849312-5782-4445-AF3B-0D629935A443}" type="pres">
      <dgm:prSet presAssocID="{D5375E2E-5B35-42D9-8BFA-EC89960937B7}" presName="bgRect" presStyleLbl="bgShp" presStyleIdx="2" presStyleCnt="5"/>
      <dgm:spPr/>
    </dgm:pt>
    <dgm:pt modelId="{A7C14878-F702-43F8-BA24-DE45BAD42649}" type="pres">
      <dgm:prSet presAssocID="{D5375E2E-5B35-42D9-8BFA-EC89960937B7}"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i-Fi"/>
        </a:ext>
      </dgm:extLst>
    </dgm:pt>
    <dgm:pt modelId="{4BE5C021-C0F8-4916-8BC0-66D5267D81BF}" type="pres">
      <dgm:prSet presAssocID="{D5375E2E-5B35-42D9-8BFA-EC89960937B7}" presName="spaceRect" presStyleCnt="0"/>
      <dgm:spPr/>
    </dgm:pt>
    <dgm:pt modelId="{AC6A4D36-A0FE-46F8-BE82-F7DF2832F6F2}" type="pres">
      <dgm:prSet presAssocID="{D5375E2E-5B35-42D9-8BFA-EC89960937B7}" presName="parTx" presStyleLbl="revTx" presStyleIdx="2" presStyleCnt="5">
        <dgm:presLayoutVars>
          <dgm:chMax val="0"/>
          <dgm:chPref val="0"/>
        </dgm:presLayoutVars>
      </dgm:prSet>
      <dgm:spPr/>
    </dgm:pt>
    <dgm:pt modelId="{CE029D85-0874-427B-BD7A-BCF63BAC47D8}" type="pres">
      <dgm:prSet presAssocID="{FE7581C3-B494-49CE-A1DE-3B1868F50B70}" presName="sibTrans" presStyleCnt="0"/>
      <dgm:spPr/>
    </dgm:pt>
    <dgm:pt modelId="{DBBE6727-52D2-406F-A8C6-C84B52F629C7}" type="pres">
      <dgm:prSet presAssocID="{652C5328-6161-4C2E-9903-D7778E841FD3}" presName="compNode" presStyleCnt="0"/>
      <dgm:spPr/>
    </dgm:pt>
    <dgm:pt modelId="{1D8E1113-3CF4-4378-B8C6-79D3506E0B95}" type="pres">
      <dgm:prSet presAssocID="{652C5328-6161-4C2E-9903-D7778E841FD3}" presName="bgRect" presStyleLbl="bgShp" presStyleIdx="3" presStyleCnt="5"/>
      <dgm:spPr/>
    </dgm:pt>
    <dgm:pt modelId="{D8F3CDF5-7E86-41E6-9181-C767A54806D9}" type="pres">
      <dgm:prSet presAssocID="{652C5328-6161-4C2E-9903-D7778E841FD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a:ext>
      </dgm:extLst>
    </dgm:pt>
    <dgm:pt modelId="{74E56F14-2252-4014-891B-470F7CFB7E88}" type="pres">
      <dgm:prSet presAssocID="{652C5328-6161-4C2E-9903-D7778E841FD3}" presName="spaceRect" presStyleCnt="0"/>
      <dgm:spPr/>
    </dgm:pt>
    <dgm:pt modelId="{330F3F3D-788E-4BCC-AACC-07F64C63ADE4}" type="pres">
      <dgm:prSet presAssocID="{652C5328-6161-4C2E-9903-D7778E841FD3}" presName="parTx" presStyleLbl="revTx" presStyleIdx="3" presStyleCnt="5">
        <dgm:presLayoutVars>
          <dgm:chMax val="0"/>
          <dgm:chPref val="0"/>
        </dgm:presLayoutVars>
      </dgm:prSet>
      <dgm:spPr/>
    </dgm:pt>
    <dgm:pt modelId="{872150A7-CB5F-42AF-B152-810A883852A0}" type="pres">
      <dgm:prSet presAssocID="{BA0BF51D-FF1F-400B-9E78-830EDCCC9CCC}" presName="sibTrans" presStyleCnt="0"/>
      <dgm:spPr/>
    </dgm:pt>
    <dgm:pt modelId="{E1F8F5AD-BC65-47B4-8AF6-7C060763AC3F}" type="pres">
      <dgm:prSet presAssocID="{4E7F4C75-291A-4ED4-B838-0A6C2DCEA257}" presName="compNode" presStyleCnt="0"/>
      <dgm:spPr/>
    </dgm:pt>
    <dgm:pt modelId="{CF047650-8E43-4D60-BFB3-4176C9850F67}" type="pres">
      <dgm:prSet presAssocID="{4E7F4C75-291A-4ED4-B838-0A6C2DCEA257}" presName="bgRect" presStyleLbl="bgShp" presStyleIdx="4" presStyleCnt="5"/>
      <dgm:spPr/>
    </dgm:pt>
    <dgm:pt modelId="{CECE8A6A-FD85-4E9F-BA08-EACC66354201}" type="pres">
      <dgm:prSet presAssocID="{4E7F4C75-291A-4ED4-B838-0A6C2DCEA25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B3926AAD-3432-4837-A88C-032CEB3369C2}" type="pres">
      <dgm:prSet presAssocID="{4E7F4C75-291A-4ED4-B838-0A6C2DCEA257}" presName="spaceRect" presStyleCnt="0"/>
      <dgm:spPr/>
    </dgm:pt>
    <dgm:pt modelId="{6F58E769-F75F-4F6F-9823-4CC783DC1ADE}" type="pres">
      <dgm:prSet presAssocID="{4E7F4C75-291A-4ED4-B838-0A6C2DCEA257}" presName="parTx" presStyleLbl="revTx" presStyleIdx="4" presStyleCnt="5">
        <dgm:presLayoutVars>
          <dgm:chMax val="0"/>
          <dgm:chPref val="0"/>
        </dgm:presLayoutVars>
      </dgm:prSet>
      <dgm:spPr/>
    </dgm:pt>
  </dgm:ptLst>
  <dgm:cxnLst>
    <dgm:cxn modelId="{B2CF0B12-3B79-45E4-8ED6-F14F396AE562}" srcId="{C657E6BE-3132-445B-BACB-DBC1DF264EF3}" destId="{B5D04E18-4CA3-447E-AB80-A3D227C923B4}" srcOrd="0" destOrd="0" parTransId="{57C9BF22-E127-4DC9-86DC-60330E970A8C}" sibTransId="{B60413D7-732D-42C8-9DA1-5DC262F1CF94}"/>
    <dgm:cxn modelId="{1C905E12-E26A-4BA9-AE9B-EA81C580F44F}" type="presOf" srcId="{B5D04E18-4CA3-447E-AB80-A3D227C923B4}" destId="{BA5B9D13-0653-4BA7-95B8-15A0E77E6AAD}" srcOrd="0" destOrd="0" presId="urn:microsoft.com/office/officeart/2018/2/layout/IconVerticalSolidList"/>
    <dgm:cxn modelId="{8AC29A27-A496-43E0-8102-D6D6CCD7C3A0}" type="presOf" srcId="{D5375E2E-5B35-42D9-8BFA-EC89960937B7}" destId="{AC6A4D36-A0FE-46F8-BE82-F7DF2832F6F2}" srcOrd="0" destOrd="0" presId="urn:microsoft.com/office/officeart/2018/2/layout/IconVerticalSolidList"/>
    <dgm:cxn modelId="{56EE622A-A57D-4E40-B097-679BA804E838}" srcId="{C657E6BE-3132-445B-BACB-DBC1DF264EF3}" destId="{D5375E2E-5B35-42D9-8BFA-EC89960937B7}" srcOrd="2" destOrd="0" parTransId="{49459600-4A25-4210-B065-45EB2B25C914}" sibTransId="{FE7581C3-B494-49CE-A1DE-3B1868F50B70}"/>
    <dgm:cxn modelId="{47704D56-5F28-4B5C-813E-438186891E9D}" type="presOf" srcId="{4E7F4C75-291A-4ED4-B838-0A6C2DCEA257}" destId="{6F58E769-F75F-4F6F-9823-4CC783DC1ADE}" srcOrd="0" destOrd="0" presId="urn:microsoft.com/office/officeart/2018/2/layout/IconVerticalSolidList"/>
    <dgm:cxn modelId="{73B2FCCB-445B-4FF9-82BF-C2BD7A5AB29A}" type="presOf" srcId="{304B33CC-8F68-4435-97DE-D57113A89C3F}" destId="{D0235982-38BC-4320-BE29-79459654C8AA}" srcOrd="0" destOrd="0" presId="urn:microsoft.com/office/officeart/2018/2/layout/IconVerticalSolidList"/>
    <dgm:cxn modelId="{D6CCDECC-60BC-435D-8D2C-FBCB02C2C262}" type="presOf" srcId="{C657E6BE-3132-445B-BACB-DBC1DF264EF3}" destId="{23B697C7-F892-4FEB-A224-85450F5212F4}" srcOrd="0" destOrd="0" presId="urn:microsoft.com/office/officeart/2018/2/layout/IconVerticalSolidList"/>
    <dgm:cxn modelId="{039898DD-D09E-4F87-8E80-CF23B399B09D}" srcId="{C657E6BE-3132-445B-BACB-DBC1DF264EF3}" destId="{4E7F4C75-291A-4ED4-B838-0A6C2DCEA257}" srcOrd="4" destOrd="0" parTransId="{9E1D3826-375C-46FA-9173-B07337D25C96}" sibTransId="{841F2138-A838-408F-B637-18DEAD264239}"/>
    <dgm:cxn modelId="{776C33E2-F048-4C87-A1D1-C5E21B634423}" srcId="{C657E6BE-3132-445B-BACB-DBC1DF264EF3}" destId="{652C5328-6161-4C2E-9903-D7778E841FD3}" srcOrd="3" destOrd="0" parTransId="{D5FA9264-D881-4246-B112-617C0159F68B}" sibTransId="{BA0BF51D-FF1F-400B-9E78-830EDCCC9CCC}"/>
    <dgm:cxn modelId="{B0DEEFE2-AFE9-438B-B7D1-A21F00F830C5}" type="presOf" srcId="{652C5328-6161-4C2E-9903-D7778E841FD3}" destId="{330F3F3D-788E-4BCC-AACC-07F64C63ADE4}" srcOrd="0" destOrd="0" presId="urn:microsoft.com/office/officeart/2018/2/layout/IconVerticalSolidList"/>
    <dgm:cxn modelId="{0C285EF1-1B4B-40E1-9F52-872CB58B7610}" srcId="{C657E6BE-3132-445B-BACB-DBC1DF264EF3}" destId="{304B33CC-8F68-4435-97DE-D57113A89C3F}" srcOrd="1" destOrd="0" parTransId="{E26987E9-0209-4297-B5C1-2A874D013E77}" sibTransId="{3D71B28B-CD5F-4142-B6E4-9B177EFD1F02}"/>
    <dgm:cxn modelId="{FA88BDEF-9C6E-4898-873A-7F48E12EC170}" type="presParOf" srcId="{23B697C7-F892-4FEB-A224-85450F5212F4}" destId="{ADD2231A-208B-4FEE-A725-081544422AE9}" srcOrd="0" destOrd="0" presId="urn:microsoft.com/office/officeart/2018/2/layout/IconVerticalSolidList"/>
    <dgm:cxn modelId="{08878092-6DDF-4DAB-B92F-51C8222A40E9}" type="presParOf" srcId="{ADD2231A-208B-4FEE-A725-081544422AE9}" destId="{71E806F8-70F7-4206-8608-AB00E4BD9D67}" srcOrd="0" destOrd="0" presId="urn:microsoft.com/office/officeart/2018/2/layout/IconVerticalSolidList"/>
    <dgm:cxn modelId="{922B2DB1-1154-434E-B992-0B748AF945CD}" type="presParOf" srcId="{ADD2231A-208B-4FEE-A725-081544422AE9}" destId="{63C0AA72-AB66-4B4C-9EDA-AC48CCAB9A83}" srcOrd="1" destOrd="0" presId="urn:microsoft.com/office/officeart/2018/2/layout/IconVerticalSolidList"/>
    <dgm:cxn modelId="{EC447316-7FCB-47E0-91B3-921C19E23333}" type="presParOf" srcId="{ADD2231A-208B-4FEE-A725-081544422AE9}" destId="{F1F4660F-5ECA-4287-97FB-E12A3DE073A6}" srcOrd="2" destOrd="0" presId="urn:microsoft.com/office/officeart/2018/2/layout/IconVerticalSolidList"/>
    <dgm:cxn modelId="{095A34AF-E31A-4548-97C6-40E08922FFC1}" type="presParOf" srcId="{ADD2231A-208B-4FEE-A725-081544422AE9}" destId="{BA5B9D13-0653-4BA7-95B8-15A0E77E6AAD}" srcOrd="3" destOrd="0" presId="urn:microsoft.com/office/officeart/2018/2/layout/IconVerticalSolidList"/>
    <dgm:cxn modelId="{83844058-77D7-4550-BEDA-167B513B76E7}" type="presParOf" srcId="{23B697C7-F892-4FEB-A224-85450F5212F4}" destId="{181EEBBE-3622-4D81-BDEF-7A031FA35E9C}" srcOrd="1" destOrd="0" presId="urn:microsoft.com/office/officeart/2018/2/layout/IconVerticalSolidList"/>
    <dgm:cxn modelId="{D3D6ACA2-23F6-47B5-A1D4-4E96D426D605}" type="presParOf" srcId="{23B697C7-F892-4FEB-A224-85450F5212F4}" destId="{2EE73D19-84B9-4557-9FE2-7993A6662E8E}" srcOrd="2" destOrd="0" presId="urn:microsoft.com/office/officeart/2018/2/layout/IconVerticalSolidList"/>
    <dgm:cxn modelId="{A8AB9362-F957-4CBC-801A-A4BA07ED5B36}" type="presParOf" srcId="{2EE73D19-84B9-4557-9FE2-7993A6662E8E}" destId="{364437E2-1A81-4DF9-9EDE-E438042ACA88}" srcOrd="0" destOrd="0" presId="urn:microsoft.com/office/officeart/2018/2/layout/IconVerticalSolidList"/>
    <dgm:cxn modelId="{BAD5AAE0-A069-4498-9EA1-CBF400343E09}" type="presParOf" srcId="{2EE73D19-84B9-4557-9FE2-7993A6662E8E}" destId="{C4DB8CCB-2983-4900-9C65-27174C34959F}" srcOrd="1" destOrd="0" presId="urn:microsoft.com/office/officeart/2018/2/layout/IconVerticalSolidList"/>
    <dgm:cxn modelId="{E43630E6-8DFD-414B-9C5C-E7A5BF581C28}" type="presParOf" srcId="{2EE73D19-84B9-4557-9FE2-7993A6662E8E}" destId="{61A44D0E-4EDB-4D22-BBD6-62FCE7F9D0FE}" srcOrd="2" destOrd="0" presId="urn:microsoft.com/office/officeart/2018/2/layout/IconVerticalSolidList"/>
    <dgm:cxn modelId="{F2114273-383E-4150-BA59-86860015A3AF}" type="presParOf" srcId="{2EE73D19-84B9-4557-9FE2-7993A6662E8E}" destId="{D0235982-38BC-4320-BE29-79459654C8AA}" srcOrd="3" destOrd="0" presId="urn:microsoft.com/office/officeart/2018/2/layout/IconVerticalSolidList"/>
    <dgm:cxn modelId="{1653121E-DA3D-469A-A064-D23CFA3485EA}" type="presParOf" srcId="{23B697C7-F892-4FEB-A224-85450F5212F4}" destId="{4DD3424F-FFE1-4ACB-A1E0-C7E82C920A7E}" srcOrd="3" destOrd="0" presId="urn:microsoft.com/office/officeart/2018/2/layout/IconVerticalSolidList"/>
    <dgm:cxn modelId="{797B1D94-18A4-4CED-8BE3-523AC7FC405B}" type="presParOf" srcId="{23B697C7-F892-4FEB-A224-85450F5212F4}" destId="{AE3649ED-72C6-419E-9D4D-3AB340E3027E}" srcOrd="4" destOrd="0" presId="urn:microsoft.com/office/officeart/2018/2/layout/IconVerticalSolidList"/>
    <dgm:cxn modelId="{CF7BC613-3738-4556-9624-11F923A2258B}" type="presParOf" srcId="{AE3649ED-72C6-419E-9D4D-3AB340E3027E}" destId="{51849312-5782-4445-AF3B-0D629935A443}" srcOrd="0" destOrd="0" presId="urn:microsoft.com/office/officeart/2018/2/layout/IconVerticalSolidList"/>
    <dgm:cxn modelId="{57F9C3C2-3E76-46CF-88EB-AFFB522C3596}" type="presParOf" srcId="{AE3649ED-72C6-419E-9D4D-3AB340E3027E}" destId="{A7C14878-F702-43F8-BA24-DE45BAD42649}" srcOrd="1" destOrd="0" presId="urn:microsoft.com/office/officeart/2018/2/layout/IconVerticalSolidList"/>
    <dgm:cxn modelId="{01653B5D-00B4-4545-8380-D9E0B88610D8}" type="presParOf" srcId="{AE3649ED-72C6-419E-9D4D-3AB340E3027E}" destId="{4BE5C021-C0F8-4916-8BC0-66D5267D81BF}" srcOrd="2" destOrd="0" presId="urn:microsoft.com/office/officeart/2018/2/layout/IconVerticalSolidList"/>
    <dgm:cxn modelId="{51CA1559-843D-4EDE-823C-B1C4EA5C302F}" type="presParOf" srcId="{AE3649ED-72C6-419E-9D4D-3AB340E3027E}" destId="{AC6A4D36-A0FE-46F8-BE82-F7DF2832F6F2}" srcOrd="3" destOrd="0" presId="urn:microsoft.com/office/officeart/2018/2/layout/IconVerticalSolidList"/>
    <dgm:cxn modelId="{6F2189A7-50BE-4291-BC16-14ACFFD69ECB}" type="presParOf" srcId="{23B697C7-F892-4FEB-A224-85450F5212F4}" destId="{CE029D85-0874-427B-BD7A-BCF63BAC47D8}" srcOrd="5" destOrd="0" presId="urn:microsoft.com/office/officeart/2018/2/layout/IconVerticalSolidList"/>
    <dgm:cxn modelId="{CA3B40ED-E836-4B52-B33B-1E44667686F7}" type="presParOf" srcId="{23B697C7-F892-4FEB-A224-85450F5212F4}" destId="{DBBE6727-52D2-406F-A8C6-C84B52F629C7}" srcOrd="6" destOrd="0" presId="urn:microsoft.com/office/officeart/2018/2/layout/IconVerticalSolidList"/>
    <dgm:cxn modelId="{B0937E4A-EDB7-4C35-B032-70E0E935E04B}" type="presParOf" srcId="{DBBE6727-52D2-406F-A8C6-C84B52F629C7}" destId="{1D8E1113-3CF4-4378-B8C6-79D3506E0B95}" srcOrd="0" destOrd="0" presId="urn:microsoft.com/office/officeart/2018/2/layout/IconVerticalSolidList"/>
    <dgm:cxn modelId="{A7A07FF5-BDED-4335-A6DB-31996263C0C2}" type="presParOf" srcId="{DBBE6727-52D2-406F-A8C6-C84B52F629C7}" destId="{D8F3CDF5-7E86-41E6-9181-C767A54806D9}" srcOrd="1" destOrd="0" presId="urn:microsoft.com/office/officeart/2018/2/layout/IconVerticalSolidList"/>
    <dgm:cxn modelId="{7378C5EC-9036-4CB6-B2F2-9CDA96C5A748}" type="presParOf" srcId="{DBBE6727-52D2-406F-A8C6-C84B52F629C7}" destId="{74E56F14-2252-4014-891B-470F7CFB7E88}" srcOrd="2" destOrd="0" presId="urn:microsoft.com/office/officeart/2018/2/layout/IconVerticalSolidList"/>
    <dgm:cxn modelId="{EEBBBD4D-CF1C-4B0F-BB3E-495B770CA956}" type="presParOf" srcId="{DBBE6727-52D2-406F-A8C6-C84B52F629C7}" destId="{330F3F3D-788E-4BCC-AACC-07F64C63ADE4}" srcOrd="3" destOrd="0" presId="urn:microsoft.com/office/officeart/2018/2/layout/IconVerticalSolidList"/>
    <dgm:cxn modelId="{56E20D74-E361-4519-9319-553BE904B005}" type="presParOf" srcId="{23B697C7-F892-4FEB-A224-85450F5212F4}" destId="{872150A7-CB5F-42AF-B152-810A883852A0}" srcOrd="7" destOrd="0" presId="urn:microsoft.com/office/officeart/2018/2/layout/IconVerticalSolidList"/>
    <dgm:cxn modelId="{AB960998-998A-4C90-B635-0AE3FD660D9C}" type="presParOf" srcId="{23B697C7-F892-4FEB-A224-85450F5212F4}" destId="{E1F8F5AD-BC65-47B4-8AF6-7C060763AC3F}" srcOrd="8" destOrd="0" presId="urn:microsoft.com/office/officeart/2018/2/layout/IconVerticalSolidList"/>
    <dgm:cxn modelId="{A1DEF0C7-3EE6-4B79-B57E-D28D47161D1D}" type="presParOf" srcId="{E1F8F5AD-BC65-47B4-8AF6-7C060763AC3F}" destId="{CF047650-8E43-4D60-BFB3-4176C9850F67}" srcOrd="0" destOrd="0" presId="urn:microsoft.com/office/officeart/2018/2/layout/IconVerticalSolidList"/>
    <dgm:cxn modelId="{3BC3054D-22FA-431D-9569-11D6A782BF38}" type="presParOf" srcId="{E1F8F5AD-BC65-47B4-8AF6-7C060763AC3F}" destId="{CECE8A6A-FD85-4E9F-BA08-EACC66354201}" srcOrd="1" destOrd="0" presId="urn:microsoft.com/office/officeart/2018/2/layout/IconVerticalSolidList"/>
    <dgm:cxn modelId="{9225209E-044E-4984-BC66-E80ABB05E1A3}" type="presParOf" srcId="{E1F8F5AD-BC65-47B4-8AF6-7C060763AC3F}" destId="{B3926AAD-3432-4837-A88C-032CEB3369C2}" srcOrd="2" destOrd="0" presId="urn:microsoft.com/office/officeart/2018/2/layout/IconVerticalSolidList"/>
    <dgm:cxn modelId="{1D4D1DC3-2EBA-449F-852F-8B0FE09ED736}" type="presParOf" srcId="{E1F8F5AD-BC65-47B4-8AF6-7C060763AC3F}" destId="{6F58E769-F75F-4F6F-9823-4CC783DC1AD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151AF58-31EA-4125-85DB-91BA7E56E98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4425ACE-2A56-42A6-A59B-1459C515C8CB}">
      <dgm:prSet/>
      <dgm:spPr/>
      <dgm:t>
        <a:bodyPr/>
        <a:lstStyle/>
        <a:p>
          <a:r>
            <a:rPr lang="en-GB" baseline="0"/>
            <a:t>Constructivist approach to learning suggests that knowledge is acquired through experiences </a:t>
          </a:r>
          <a:endParaRPr lang="en-US"/>
        </a:p>
      </dgm:t>
    </dgm:pt>
    <dgm:pt modelId="{8316A171-B4ED-4B4A-B42D-D5CE6EDA096E}" type="parTrans" cxnId="{3C6709A6-73BB-4798-905A-E88F766FBCB6}">
      <dgm:prSet/>
      <dgm:spPr/>
      <dgm:t>
        <a:bodyPr/>
        <a:lstStyle/>
        <a:p>
          <a:endParaRPr lang="en-US"/>
        </a:p>
      </dgm:t>
    </dgm:pt>
    <dgm:pt modelId="{DD2E5111-4C66-4238-8138-38113F79526E}" type="sibTrans" cxnId="{3C6709A6-73BB-4798-905A-E88F766FBCB6}">
      <dgm:prSet/>
      <dgm:spPr/>
      <dgm:t>
        <a:bodyPr/>
        <a:lstStyle/>
        <a:p>
          <a:endParaRPr lang="en-US"/>
        </a:p>
      </dgm:t>
    </dgm:pt>
    <dgm:pt modelId="{C73B1C30-CA1C-4587-A257-CA634704D73A}">
      <dgm:prSet/>
      <dgm:spPr/>
      <dgm:t>
        <a:bodyPr/>
        <a:lstStyle/>
        <a:p>
          <a:r>
            <a:rPr lang="en-GB" baseline="0" dirty="0"/>
            <a:t>Active learning </a:t>
          </a:r>
          <a:endParaRPr lang="en-US" dirty="0"/>
        </a:p>
      </dgm:t>
    </dgm:pt>
    <dgm:pt modelId="{459444A6-8DBE-48E5-A96B-0BE99AFBBDCA}" type="parTrans" cxnId="{E60BF871-71C3-4975-ADEF-40BE4BDEFFB8}">
      <dgm:prSet/>
      <dgm:spPr/>
      <dgm:t>
        <a:bodyPr/>
        <a:lstStyle/>
        <a:p>
          <a:endParaRPr lang="en-US"/>
        </a:p>
      </dgm:t>
    </dgm:pt>
    <dgm:pt modelId="{26535738-DA9C-46F9-93BE-BE791F5ED771}" type="sibTrans" cxnId="{E60BF871-71C3-4975-ADEF-40BE4BDEFFB8}">
      <dgm:prSet/>
      <dgm:spPr/>
      <dgm:t>
        <a:bodyPr/>
        <a:lstStyle/>
        <a:p>
          <a:endParaRPr lang="en-US"/>
        </a:p>
      </dgm:t>
    </dgm:pt>
    <dgm:pt modelId="{D13A7912-F81C-48B7-9366-58C25F03CCEB}">
      <dgm:prSet/>
      <dgm:spPr/>
      <dgm:t>
        <a:bodyPr/>
        <a:lstStyle/>
        <a:p>
          <a:r>
            <a:rPr lang="en-GB" baseline="0"/>
            <a:t>Build upon existing knowledge </a:t>
          </a:r>
          <a:endParaRPr lang="en-US"/>
        </a:p>
      </dgm:t>
    </dgm:pt>
    <dgm:pt modelId="{E4C8BD49-80D8-4053-8655-C19504176EC4}" type="parTrans" cxnId="{CCF3AC5E-FCAC-4EC2-84EF-DDC961B67638}">
      <dgm:prSet/>
      <dgm:spPr/>
      <dgm:t>
        <a:bodyPr/>
        <a:lstStyle/>
        <a:p>
          <a:endParaRPr lang="en-US"/>
        </a:p>
      </dgm:t>
    </dgm:pt>
    <dgm:pt modelId="{E00486B5-E3FF-4267-B56E-0DD8EA04FDC5}" type="sibTrans" cxnId="{CCF3AC5E-FCAC-4EC2-84EF-DDC961B67638}">
      <dgm:prSet/>
      <dgm:spPr/>
      <dgm:t>
        <a:bodyPr/>
        <a:lstStyle/>
        <a:p>
          <a:endParaRPr lang="en-US"/>
        </a:p>
      </dgm:t>
    </dgm:pt>
    <dgm:pt modelId="{0001E39F-6D63-4AE7-B0EC-0DCA5B3B0993}">
      <dgm:prSet/>
      <dgm:spPr/>
      <dgm:t>
        <a:bodyPr/>
        <a:lstStyle/>
        <a:p>
          <a:r>
            <a:rPr lang="en-GB" baseline="0"/>
            <a:t>Social interaction </a:t>
          </a:r>
          <a:endParaRPr lang="en-US"/>
        </a:p>
      </dgm:t>
    </dgm:pt>
    <dgm:pt modelId="{F4144BAF-3829-404D-876D-AC9A12B3A768}" type="parTrans" cxnId="{34813050-DB82-4400-A4F5-C2597809B2BB}">
      <dgm:prSet/>
      <dgm:spPr/>
      <dgm:t>
        <a:bodyPr/>
        <a:lstStyle/>
        <a:p>
          <a:endParaRPr lang="en-US"/>
        </a:p>
      </dgm:t>
    </dgm:pt>
    <dgm:pt modelId="{884D3063-9F1F-451C-B465-1A9F32068615}" type="sibTrans" cxnId="{34813050-DB82-4400-A4F5-C2597809B2BB}">
      <dgm:prSet/>
      <dgm:spPr/>
      <dgm:t>
        <a:bodyPr/>
        <a:lstStyle/>
        <a:p>
          <a:endParaRPr lang="en-US"/>
        </a:p>
      </dgm:t>
    </dgm:pt>
    <dgm:pt modelId="{C834328F-6A13-4FD1-AA6E-23395CD91E86}">
      <dgm:prSet/>
      <dgm:spPr/>
      <dgm:t>
        <a:bodyPr/>
        <a:lstStyle/>
        <a:p>
          <a:r>
            <a:rPr lang="en-GB" baseline="0"/>
            <a:t>Application in real-world context </a:t>
          </a:r>
          <a:endParaRPr lang="en-US"/>
        </a:p>
      </dgm:t>
    </dgm:pt>
    <dgm:pt modelId="{C308C4D0-14E5-4228-A16B-EACF8DEEE019}" type="parTrans" cxnId="{C3F333FE-A4B0-4ACC-BE97-4D41E3EC205A}">
      <dgm:prSet/>
      <dgm:spPr/>
      <dgm:t>
        <a:bodyPr/>
        <a:lstStyle/>
        <a:p>
          <a:endParaRPr lang="en-US"/>
        </a:p>
      </dgm:t>
    </dgm:pt>
    <dgm:pt modelId="{CD64DFDB-674D-4F23-A78D-A52250FE9FBB}" type="sibTrans" cxnId="{C3F333FE-A4B0-4ACC-BE97-4D41E3EC205A}">
      <dgm:prSet/>
      <dgm:spPr/>
      <dgm:t>
        <a:bodyPr/>
        <a:lstStyle/>
        <a:p>
          <a:endParaRPr lang="en-US"/>
        </a:p>
      </dgm:t>
    </dgm:pt>
    <dgm:pt modelId="{958FE403-13B8-40F9-8B25-663FF9D3E8A3}">
      <dgm:prSet/>
      <dgm:spPr/>
      <dgm:t>
        <a:bodyPr/>
        <a:lstStyle/>
        <a:p>
          <a:r>
            <a:rPr lang="en-GB" baseline="0"/>
            <a:t>Critical and problem-solving development </a:t>
          </a:r>
          <a:endParaRPr lang="en-US"/>
        </a:p>
      </dgm:t>
    </dgm:pt>
    <dgm:pt modelId="{73F8040A-59D9-4548-A5B7-20C4B4BB45BC}" type="parTrans" cxnId="{6999EF2C-60E7-4745-B18B-869D5ECA2633}">
      <dgm:prSet/>
      <dgm:spPr/>
      <dgm:t>
        <a:bodyPr/>
        <a:lstStyle/>
        <a:p>
          <a:endParaRPr lang="en-US"/>
        </a:p>
      </dgm:t>
    </dgm:pt>
    <dgm:pt modelId="{9CABEA75-F2E3-4B17-BC06-FEF28A6C3DEE}" type="sibTrans" cxnId="{6999EF2C-60E7-4745-B18B-869D5ECA2633}">
      <dgm:prSet/>
      <dgm:spPr/>
      <dgm:t>
        <a:bodyPr/>
        <a:lstStyle/>
        <a:p>
          <a:endParaRPr lang="en-US"/>
        </a:p>
      </dgm:t>
    </dgm:pt>
    <dgm:pt modelId="{5D246727-EC9D-4691-AD2C-B1F5345B6532}" type="pres">
      <dgm:prSet presAssocID="{A151AF58-31EA-4125-85DB-91BA7E56E980}" presName="linear" presStyleCnt="0">
        <dgm:presLayoutVars>
          <dgm:animLvl val="lvl"/>
          <dgm:resizeHandles val="exact"/>
        </dgm:presLayoutVars>
      </dgm:prSet>
      <dgm:spPr/>
    </dgm:pt>
    <dgm:pt modelId="{28FB09CA-3A6C-4462-977A-DBE024FCB4C1}" type="pres">
      <dgm:prSet presAssocID="{E4425ACE-2A56-42A6-A59B-1459C515C8CB}" presName="parentText" presStyleLbl="node1" presStyleIdx="0" presStyleCnt="6">
        <dgm:presLayoutVars>
          <dgm:chMax val="0"/>
          <dgm:bulletEnabled val="1"/>
        </dgm:presLayoutVars>
      </dgm:prSet>
      <dgm:spPr/>
    </dgm:pt>
    <dgm:pt modelId="{EDD89414-B2E8-441C-8F03-DBB087489E73}" type="pres">
      <dgm:prSet presAssocID="{DD2E5111-4C66-4238-8138-38113F79526E}" presName="spacer" presStyleCnt="0"/>
      <dgm:spPr/>
    </dgm:pt>
    <dgm:pt modelId="{764AC2CC-AC81-44F4-9CAD-4A9C794D22F4}" type="pres">
      <dgm:prSet presAssocID="{C73B1C30-CA1C-4587-A257-CA634704D73A}" presName="parentText" presStyleLbl="node1" presStyleIdx="1" presStyleCnt="6">
        <dgm:presLayoutVars>
          <dgm:chMax val="0"/>
          <dgm:bulletEnabled val="1"/>
        </dgm:presLayoutVars>
      </dgm:prSet>
      <dgm:spPr/>
    </dgm:pt>
    <dgm:pt modelId="{A90772E0-2144-4817-95E3-069C4B446ABD}" type="pres">
      <dgm:prSet presAssocID="{26535738-DA9C-46F9-93BE-BE791F5ED771}" presName="spacer" presStyleCnt="0"/>
      <dgm:spPr/>
    </dgm:pt>
    <dgm:pt modelId="{52C8E251-D8B2-44F2-A41B-03685149BCD3}" type="pres">
      <dgm:prSet presAssocID="{D13A7912-F81C-48B7-9366-58C25F03CCEB}" presName="parentText" presStyleLbl="node1" presStyleIdx="2" presStyleCnt="6">
        <dgm:presLayoutVars>
          <dgm:chMax val="0"/>
          <dgm:bulletEnabled val="1"/>
        </dgm:presLayoutVars>
      </dgm:prSet>
      <dgm:spPr/>
    </dgm:pt>
    <dgm:pt modelId="{A9BD5142-D693-4FE8-957F-4867739048B2}" type="pres">
      <dgm:prSet presAssocID="{E00486B5-E3FF-4267-B56E-0DD8EA04FDC5}" presName="spacer" presStyleCnt="0"/>
      <dgm:spPr/>
    </dgm:pt>
    <dgm:pt modelId="{9BCA4C0A-D4F1-4D3D-AE71-5CED371307FA}" type="pres">
      <dgm:prSet presAssocID="{0001E39F-6D63-4AE7-B0EC-0DCA5B3B0993}" presName="parentText" presStyleLbl="node1" presStyleIdx="3" presStyleCnt="6">
        <dgm:presLayoutVars>
          <dgm:chMax val="0"/>
          <dgm:bulletEnabled val="1"/>
        </dgm:presLayoutVars>
      </dgm:prSet>
      <dgm:spPr/>
    </dgm:pt>
    <dgm:pt modelId="{9DA24BCA-45F1-4E5B-A3AA-BE087FD024E2}" type="pres">
      <dgm:prSet presAssocID="{884D3063-9F1F-451C-B465-1A9F32068615}" presName="spacer" presStyleCnt="0"/>
      <dgm:spPr/>
    </dgm:pt>
    <dgm:pt modelId="{9BEE0080-BAB9-4D1A-99AA-892ADEAD7481}" type="pres">
      <dgm:prSet presAssocID="{C834328F-6A13-4FD1-AA6E-23395CD91E86}" presName="parentText" presStyleLbl="node1" presStyleIdx="4" presStyleCnt="6">
        <dgm:presLayoutVars>
          <dgm:chMax val="0"/>
          <dgm:bulletEnabled val="1"/>
        </dgm:presLayoutVars>
      </dgm:prSet>
      <dgm:spPr/>
    </dgm:pt>
    <dgm:pt modelId="{04FADD4B-488A-4243-8C4A-400604927611}" type="pres">
      <dgm:prSet presAssocID="{CD64DFDB-674D-4F23-A78D-A52250FE9FBB}" presName="spacer" presStyleCnt="0"/>
      <dgm:spPr/>
    </dgm:pt>
    <dgm:pt modelId="{72BDDDC0-224B-4A1F-BFD8-F6E56DA09480}" type="pres">
      <dgm:prSet presAssocID="{958FE403-13B8-40F9-8B25-663FF9D3E8A3}" presName="parentText" presStyleLbl="node1" presStyleIdx="5" presStyleCnt="6">
        <dgm:presLayoutVars>
          <dgm:chMax val="0"/>
          <dgm:bulletEnabled val="1"/>
        </dgm:presLayoutVars>
      </dgm:prSet>
      <dgm:spPr/>
    </dgm:pt>
  </dgm:ptLst>
  <dgm:cxnLst>
    <dgm:cxn modelId="{789B911F-3266-4AD8-8DD0-A6595BFD259D}" type="presOf" srcId="{0001E39F-6D63-4AE7-B0EC-0DCA5B3B0993}" destId="{9BCA4C0A-D4F1-4D3D-AE71-5CED371307FA}" srcOrd="0" destOrd="0" presId="urn:microsoft.com/office/officeart/2005/8/layout/vList2"/>
    <dgm:cxn modelId="{6999EF2C-60E7-4745-B18B-869D5ECA2633}" srcId="{A151AF58-31EA-4125-85DB-91BA7E56E980}" destId="{958FE403-13B8-40F9-8B25-663FF9D3E8A3}" srcOrd="5" destOrd="0" parTransId="{73F8040A-59D9-4548-A5B7-20C4B4BB45BC}" sibTransId="{9CABEA75-F2E3-4B17-BC06-FEF28A6C3DEE}"/>
    <dgm:cxn modelId="{CCF3AC5E-FCAC-4EC2-84EF-DDC961B67638}" srcId="{A151AF58-31EA-4125-85DB-91BA7E56E980}" destId="{D13A7912-F81C-48B7-9366-58C25F03CCEB}" srcOrd="2" destOrd="0" parTransId="{E4C8BD49-80D8-4053-8655-C19504176EC4}" sibTransId="{E00486B5-E3FF-4267-B56E-0DD8EA04FDC5}"/>
    <dgm:cxn modelId="{6D93CA44-FAE5-4968-9E8C-29CC42270C06}" type="presOf" srcId="{D13A7912-F81C-48B7-9366-58C25F03CCEB}" destId="{52C8E251-D8B2-44F2-A41B-03685149BCD3}" srcOrd="0" destOrd="0" presId="urn:microsoft.com/office/officeart/2005/8/layout/vList2"/>
    <dgm:cxn modelId="{B5D2EE6E-ECEF-4822-B688-57901FB0BC65}" type="presOf" srcId="{E4425ACE-2A56-42A6-A59B-1459C515C8CB}" destId="{28FB09CA-3A6C-4462-977A-DBE024FCB4C1}" srcOrd="0" destOrd="0" presId="urn:microsoft.com/office/officeart/2005/8/layout/vList2"/>
    <dgm:cxn modelId="{34813050-DB82-4400-A4F5-C2597809B2BB}" srcId="{A151AF58-31EA-4125-85DB-91BA7E56E980}" destId="{0001E39F-6D63-4AE7-B0EC-0DCA5B3B0993}" srcOrd="3" destOrd="0" parTransId="{F4144BAF-3829-404D-876D-AC9A12B3A768}" sibTransId="{884D3063-9F1F-451C-B465-1A9F32068615}"/>
    <dgm:cxn modelId="{E60BF871-71C3-4975-ADEF-40BE4BDEFFB8}" srcId="{A151AF58-31EA-4125-85DB-91BA7E56E980}" destId="{C73B1C30-CA1C-4587-A257-CA634704D73A}" srcOrd="1" destOrd="0" parTransId="{459444A6-8DBE-48E5-A96B-0BE99AFBBDCA}" sibTransId="{26535738-DA9C-46F9-93BE-BE791F5ED771}"/>
    <dgm:cxn modelId="{51B50773-EDB7-4D44-AE4D-F821C2B5D535}" type="presOf" srcId="{A151AF58-31EA-4125-85DB-91BA7E56E980}" destId="{5D246727-EC9D-4691-AD2C-B1F5345B6532}" srcOrd="0" destOrd="0" presId="urn:microsoft.com/office/officeart/2005/8/layout/vList2"/>
    <dgm:cxn modelId="{3C6709A6-73BB-4798-905A-E88F766FBCB6}" srcId="{A151AF58-31EA-4125-85DB-91BA7E56E980}" destId="{E4425ACE-2A56-42A6-A59B-1459C515C8CB}" srcOrd="0" destOrd="0" parTransId="{8316A171-B4ED-4B4A-B42D-D5CE6EDA096E}" sibTransId="{DD2E5111-4C66-4238-8138-38113F79526E}"/>
    <dgm:cxn modelId="{07CEA4B3-F6C2-424B-A8D9-199326425CC9}" type="presOf" srcId="{C73B1C30-CA1C-4587-A257-CA634704D73A}" destId="{764AC2CC-AC81-44F4-9CAD-4A9C794D22F4}" srcOrd="0" destOrd="0" presId="urn:microsoft.com/office/officeart/2005/8/layout/vList2"/>
    <dgm:cxn modelId="{BBB1B1E9-D5AE-4E9F-B8AB-C63CFB8CAFD2}" type="presOf" srcId="{C834328F-6A13-4FD1-AA6E-23395CD91E86}" destId="{9BEE0080-BAB9-4D1A-99AA-892ADEAD7481}" srcOrd="0" destOrd="0" presId="urn:microsoft.com/office/officeart/2005/8/layout/vList2"/>
    <dgm:cxn modelId="{94C453FD-E298-483A-B7A7-9B93D582EEE6}" type="presOf" srcId="{958FE403-13B8-40F9-8B25-663FF9D3E8A3}" destId="{72BDDDC0-224B-4A1F-BFD8-F6E56DA09480}" srcOrd="0" destOrd="0" presId="urn:microsoft.com/office/officeart/2005/8/layout/vList2"/>
    <dgm:cxn modelId="{C3F333FE-A4B0-4ACC-BE97-4D41E3EC205A}" srcId="{A151AF58-31EA-4125-85DB-91BA7E56E980}" destId="{C834328F-6A13-4FD1-AA6E-23395CD91E86}" srcOrd="4" destOrd="0" parTransId="{C308C4D0-14E5-4228-A16B-EACF8DEEE019}" sibTransId="{CD64DFDB-674D-4F23-A78D-A52250FE9FBB}"/>
    <dgm:cxn modelId="{D8EC8749-9176-4254-9980-EAAC66F7B801}" type="presParOf" srcId="{5D246727-EC9D-4691-AD2C-B1F5345B6532}" destId="{28FB09CA-3A6C-4462-977A-DBE024FCB4C1}" srcOrd="0" destOrd="0" presId="urn:microsoft.com/office/officeart/2005/8/layout/vList2"/>
    <dgm:cxn modelId="{88545B35-717F-4D2E-B1CA-8BC7FFAB9B5B}" type="presParOf" srcId="{5D246727-EC9D-4691-AD2C-B1F5345B6532}" destId="{EDD89414-B2E8-441C-8F03-DBB087489E73}" srcOrd="1" destOrd="0" presId="urn:microsoft.com/office/officeart/2005/8/layout/vList2"/>
    <dgm:cxn modelId="{2336E35E-27FE-4BED-927A-4A6E225AB7F9}" type="presParOf" srcId="{5D246727-EC9D-4691-AD2C-B1F5345B6532}" destId="{764AC2CC-AC81-44F4-9CAD-4A9C794D22F4}" srcOrd="2" destOrd="0" presId="urn:microsoft.com/office/officeart/2005/8/layout/vList2"/>
    <dgm:cxn modelId="{333B37EA-F888-4E7A-91DB-3ED1A42132EA}" type="presParOf" srcId="{5D246727-EC9D-4691-AD2C-B1F5345B6532}" destId="{A90772E0-2144-4817-95E3-069C4B446ABD}" srcOrd="3" destOrd="0" presId="urn:microsoft.com/office/officeart/2005/8/layout/vList2"/>
    <dgm:cxn modelId="{EF934395-6769-45D1-B358-53D3DDC5EA5D}" type="presParOf" srcId="{5D246727-EC9D-4691-AD2C-B1F5345B6532}" destId="{52C8E251-D8B2-44F2-A41B-03685149BCD3}" srcOrd="4" destOrd="0" presId="urn:microsoft.com/office/officeart/2005/8/layout/vList2"/>
    <dgm:cxn modelId="{F7D3BC71-E33E-411A-ABFD-2BB0C5AF1BAE}" type="presParOf" srcId="{5D246727-EC9D-4691-AD2C-B1F5345B6532}" destId="{A9BD5142-D693-4FE8-957F-4867739048B2}" srcOrd="5" destOrd="0" presId="urn:microsoft.com/office/officeart/2005/8/layout/vList2"/>
    <dgm:cxn modelId="{AB3920FB-A8CD-42A7-B2A9-5934A833EC69}" type="presParOf" srcId="{5D246727-EC9D-4691-AD2C-B1F5345B6532}" destId="{9BCA4C0A-D4F1-4D3D-AE71-5CED371307FA}" srcOrd="6" destOrd="0" presId="urn:microsoft.com/office/officeart/2005/8/layout/vList2"/>
    <dgm:cxn modelId="{4FF6C92D-1166-4396-A6C8-4A5EB9494CDA}" type="presParOf" srcId="{5D246727-EC9D-4691-AD2C-B1F5345B6532}" destId="{9DA24BCA-45F1-4E5B-A3AA-BE087FD024E2}" srcOrd="7" destOrd="0" presId="urn:microsoft.com/office/officeart/2005/8/layout/vList2"/>
    <dgm:cxn modelId="{CDC0577C-6620-46C9-926F-286E6637D021}" type="presParOf" srcId="{5D246727-EC9D-4691-AD2C-B1F5345B6532}" destId="{9BEE0080-BAB9-4D1A-99AA-892ADEAD7481}" srcOrd="8" destOrd="0" presId="urn:microsoft.com/office/officeart/2005/8/layout/vList2"/>
    <dgm:cxn modelId="{870D8710-2693-475F-BBFE-D4F6AF15AA7C}" type="presParOf" srcId="{5D246727-EC9D-4691-AD2C-B1F5345B6532}" destId="{04FADD4B-488A-4243-8C4A-400604927611}" srcOrd="9" destOrd="0" presId="urn:microsoft.com/office/officeart/2005/8/layout/vList2"/>
    <dgm:cxn modelId="{C81CF56F-3024-4A09-B623-DF70E7BD73EA}" type="presParOf" srcId="{5D246727-EC9D-4691-AD2C-B1F5345B6532}" destId="{72BDDDC0-224B-4A1F-BFD8-F6E56DA09480}"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E0907D1-66E1-4734-AD18-F7A8C8587153}"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941EDA86-EB72-4E52-BE1C-7E20C7A9605B}">
      <dgm:prSet/>
      <dgm:spPr/>
      <dgm:t>
        <a:bodyPr/>
        <a:lstStyle/>
        <a:p>
          <a:r>
            <a:rPr lang="en-GB"/>
            <a:t>Email etiquette is a common struggle for students. It is important to do this correctly though, because the lecturers and other university staff receiving your emails are etiquette professionals. </a:t>
          </a:r>
          <a:endParaRPr lang="en-US"/>
        </a:p>
      </dgm:t>
    </dgm:pt>
    <dgm:pt modelId="{0BCA5E30-4EFE-44E5-AFED-16A6CCEA2823}" type="parTrans" cxnId="{7B5EFB28-3F49-47FF-A280-811EBF94BFB6}">
      <dgm:prSet/>
      <dgm:spPr/>
      <dgm:t>
        <a:bodyPr/>
        <a:lstStyle/>
        <a:p>
          <a:endParaRPr lang="en-US"/>
        </a:p>
      </dgm:t>
    </dgm:pt>
    <dgm:pt modelId="{F23761EE-964A-474A-9D42-CCA96953745F}" type="sibTrans" cxnId="{7B5EFB28-3F49-47FF-A280-811EBF94BFB6}">
      <dgm:prSet/>
      <dgm:spPr/>
      <dgm:t>
        <a:bodyPr/>
        <a:lstStyle/>
        <a:p>
          <a:endParaRPr lang="en-US"/>
        </a:p>
      </dgm:t>
    </dgm:pt>
    <dgm:pt modelId="{0C32B859-C1BA-4856-A35F-9BCCFE5DCC7D}">
      <dgm:prSet/>
      <dgm:spPr/>
      <dgm:t>
        <a:bodyPr/>
        <a:lstStyle/>
        <a:p>
          <a:r>
            <a:rPr lang="en-GB"/>
            <a:t>Developing good practice with regard to email etiquette also prepares you for future employability!</a:t>
          </a:r>
          <a:br>
            <a:rPr lang="en-GB"/>
          </a:br>
          <a:endParaRPr lang="en-US"/>
        </a:p>
      </dgm:t>
    </dgm:pt>
    <dgm:pt modelId="{0055DE3D-41D5-40E2-8760-337C09E68EA8}" type="parTrans" cxnId="{9E87AF5F-52C1-4BCE-880C-57C30F8F6C51}">
      <dgm:prSet/>
      <dgm:spPr/>
      <dgm:t>
        <a:bodyPr/>
        <a:lstStyle/>
        <a:p>
          <a:endParaRPr lang="en-US"/>
        </a:p>
      </dgm:t>
    </dgm:pt>
    <dgm:pt modelId="{8F979421-F536-40FF-956A-ACDC553DBD0A}" type="sibTrans" cxnId="{9E87AF5F-52C1-4BCE-880C-57C30F8F6C51}">
      <dgm:prSet/>
      <dgm:spPr/>
      <dgm:t>
        <a:bodyPr/>
        <a:lstStyle/>
        <a:p>
          <a:endParaRPr lang="en-US"/>
        </a:p>
      </dgm:t>
    </dgm:pt>
    <dgm:pt modelId="{136E1C81-AF76-4489-B8E1-AF7D78B7B94A}" type="pres">
      <dgm:prSet presAssocID="{8E0907D1-66E1-4734-AD18-F7A8C8587153}" presName="hierChild1" presStyleCnt="0">
        <dgm:presLayoutVars>
          <dgm:chPref val="1"/>
          <dgm:dir/>
          <dgm:animOne val="branch"/>
          <dgm:animLvl val="lvl"/>
          <dgm:resizeHandles/>
        </dgm:presLayoutVars>
      </dgm:prSet>
      <dgm:spPr/>
    </dgm:pt>
    <dgm:pt modelId="{FA119F28-6EB8-40D5-A629-8D95D66F1F99}" type="pres">
      <dgm:prSet presAssocID="{941EDA86-EB72-4E52-BE1C-7E20C7A9605B}" presName="hierRoot1" presStyleCnt="0"/>
      <dgm:spPr/>
    </dgm:pt>
    <dgm:pt modelId="{0AE694C4-1B99-4663-B5B4-E22BD50ED69A}" type="pres">
      <dgm:prSet presAssocID="{941EDA86-EB72-4E52-BE1C-7E20C7A9605B}" presName="composite" presStyleCnt="0"/>
      <dgm:spPr/>
    </dgm:pt>
    <dgm:pt modelId="{CF3A81E7-BCC5-485E-9A4B-56B8110E0FC4}" type="pres">
      <dgm:prSet presAssocID="{941EDA86-EB72-4E52-BE1C-7E20C7A9605B}" presName="background" presStyleLbl="node0" presStyleIdx="0" presStyleCnt="2"/>
      <dgm:spPr/>
    </dgm:pt>
    <dgm:pt modelId="{333FF367-CBE5-4731-B33E-564D672DBCDB}" type="pres">
      <dgm:prSet presAssocID="{941EDA86-EB72-4E52-BE1C-7E20C7A9605B}" presName="text" presStyleLbl="fgAcc0" presStyleIdx="0" presStyleCnt="2">
        <dgm:presLayoutVars>
          <dgm:chPref val="3"/>
        </dgm:presLayoutVars>
      </dgm:prSet>
      <dgm:spPr/>
    </dgm:pt>
    <dgm:pt modelId="{4F4E5EB9-D80C-417D-BFBB-D2CE06BB3637}" type="pres">
      <dgm:prSet presAssocID="{941EDA86-EB72-4E52-BE1C-7E20C7A9605B}" presName="hierChild2" presStyleCnt="0"/>
      <dgm:spPr/>
    </dgm:pt>
    <dgm:pt modelId="{7D72BAFA-9E53-4C41-B444-DE6851433724}" type="pres">
      <dgm:prSet presAssocID="{0C32B859-C1BA-4856-A35F-9BCCFE5DCC7D}" presName="hierRoot1" presStyleCnt="0"/>
      <dgm:spPr/>
    </dgm:pt>
    <dgm:pt modelId="{F60F0124-7550-4494-9567-07B4D3109635}" type="pres">
      <dgm:prSet presAssocID="{0C32B859-C1BA-4856-A35F-9BCCFE5DCC7D}" presName="composite" presStyleCnt="0"/>
      <dgm:spPr/>
    </dgm:pt>
    <dgm:pt modelId="{550588BB-5217-44C0-8C92-97369546F1B0}" type="pres">
      <dgm:prSet presAssocID="{0C32B859-C1BA-4856-A35F-9BCCFE5DCC7D}" presName="background" presStyleLbl="node0" presStyleIdx="1" presStyleCnt="2"/>
      <dgm:spPr/>
    </dgm:pt>
    <dgm:pt modelId="{D1C791F5-1AAC-4556-BA3D-79B9AFCE2426}" type="pres">
      <dgm:prSet presAssocID="{0C32B859-C1BA-4856-A35F-9BCCFE5DCC7D}" presName="text" presStyleLbl="fgAcc0" presStyleIdx="1" presStyleCnt="2">
        <dgm:presLayoutVars>
          <dgm:chPref val="3"/>
        </dgm:presLayoutVars>
      </dgm:prSet>
      <dgm:spPr/>
    </dgm:pt>
    <dgm:pt modelId="{384899AE-29F1-433E-9AC7-DA8087035916}" type="pres">
      <dgm:prSet presAssocID="{0C32B859-C1BA-4856-A35F-9BCCFE5DCC7D}" presName="hierChild2" presStyleCnt="0"/>
      <dgm:spPr/>
    </dgm:pt>
  </dgm:ptLst>
  <dgm:cxnLst>
    <dgm:cxn modelId="{7B5EFB28-3F49-47FF-A280-811EBF94BFB6}" srcId="{8E0907D1-66E1-4734-AD18-F7A8C8587153}" destId="{941EDA86-EB72-4E52-BE1C-7E20C7A9605B}" srcOrd="0" destOrd="0" parTransId="{0BCA5E30-4EFE-44E5-AFED-16A6CCEA2823}" sibTransId="{F23761EE-964A-474A-9D42-CCA96953745F}"/>
    <dgm:cxn modelId="{9E87AF5F-52C1-4BCE-880C-57C30F8F6C51}" srcId="{8E0907D1-66E1-4734-AD18-F7A8C8587153}" destId="{0C32B859-C1BA-4856-A35F-9BCCFE5DCC7D}" srcOrd="1" destOrd="0" parTransId="{0055DE3D-41D5-40E2-8760-337C09E68EA8}" sibTransId="{8F979421-F536-40FF-956A-ACDC553DBD0A}"/>
    <dgm:cxn modelId="{3C44CF53-C9BE-40E4-A2F1-4D48442E0A42}" type="presOf" srcId="{0C32B859-C1BA-4856-A35F-9BCCFE5DCC7D}" destId="{D1C791F5-1AAC-4556-BA3D-79B9AFCE2426}" srcOrd="0" destOrd="0" presId="urn:microsoft.com/office/officeart/2005/8/layout/hierarchy1"/>
    <dgm:cxn modelId="{BB75759E-2074-4292-B317-FB36171F7747}" type="presOf" srcId="{941EDA86-EB72-4E52-BE1C-7E20C7A9605B}" destId="{333FF367-CBE5-4731-B33E-564D672DBCDB}" srcOrd="0" destOrd="0" presId="urn:microsoft.com/office/officeart/2005/8/layout/hierarchy1"/>
    <dgm:cxn modelId="{4EA7F1AC-78C5-47D6-8A0E-1D7807A405F6}" type="presOf" srcId="{8E0907D1-66E1-4734-AD18-F7A8C8587153}" destId="{136E1C81-AF76-4489-B8E1-AF7D78B7B94A}" srcOrd="0" destOrd="0" presId="urn:microsoft.com/office/officeart/2005/8/layout/hierarchy1"/>
    <dgm:cxn modelId="{45FCAF49-01D5-4B73-B528-6347E80591AA}" type="presParOf" srcId="{136E1C81-AF76-4489-B8E1-AF7D78B7B94A}" destId="{FA119F28-6EB8-40D5-A629-8D95D66F1F99}" srcOrd="0" destOrd="0" presId="urn:microsoft.com/office/officeart/2005/8/layout/hierarchy1"/>
    <dgm:cxn modelId="{729E52BD-C48A-45C9-A314-B9364A3338E4}" type="presParOf" srcId="{FA119F28-6EB8-40D5-A629-8D95D66F1F99}" destId="{0AE694C4-1B99-4663-B5B4-E22BD50ED69A}" srcOrd="0" destOrd="0" presId="urn:microsoft.com/office/officeart/2005/8/layout/hierarchy1"/>
    <dgm:cxn modelId="{F166D745-FE1C-47D0-84C4-EC53AA0A6CC5}" type="presParOf" srcId="{0AE694C4-1B99-4663-B5B4-E22BD50ED69A}" destId="{CF3A81E7-BCC5-485E-9A4B-56B8110E0FC4}" srcOrd="0" destOrd="0" presId="urn:microsoft.com/office/officeart/2005/8/layout/hierarchy1"/>
    <dgm:cxn modelId="{E7BBE40B-DE24-436E-82F2-FF5B44A0DDA5}" type="presParOf" srcId="{0AE694C4-1B99-4663-B5B4-E22BD50ED69A}" destId="{333FF367-CBE5-4731-B33E-564D672DBCDB}" srcOrd="1" destOrd="0" presId="urn:microsoft.com/office/officeart/2005/8/layout/hierarchy1"/>
    <dgm:cxn modelId="{12F7220B-B0BE-4449-96F3-A1E2D7ECE78D}" type="presParOf" srcId="{FA119F28-6EB8-40D5-A629-8D95D66F1F99}" destId="{4F4E5EB9-D80C-417D-BFBB-D2CE06BB3637}" srcOrd="1" destOrd="0" presId="urn:microsoft.com/office/officeart/2005/8/layout/hierarchy1"/>
    <dgm:cxn modelId="{EC586D62-736D-4FA1-9ACD-C19D745842FC}" type="presParOf" srcId="{136E1C81-AF76-4489-B8E1-AF7D78B7B94A}" destId="{7D72BAFA-9E53-4C41-B444-DE6851433724}" srcOrd="1" destOrd="0" presId="urn:microsoft.com/office/officeart/2005/8/layout/hierarchy1"/>
    <dgm:cxn modelId="{DE18AE76-190E-497C-B027-B8A6EE567770}" type="presParOf" srcId="{7D72BAFA-9E53-4C41-B444-DE6851433724}" destId="{F60F0124-7550-4494-9567-07B4D3109635}" srcOrd="0" destOrd="0" presId="urn:microsoft.com/office/officeart/2005/8/layout/hierarchy1"/>
    <dgm:cxn modelId="{5D8676B1-AE83-41A2-96CE-6866FA0E3E05}" type="presParOf" srcId="{F60F0124-7550-4494-9567-07B4D3109635}" destId="{550588BB-5217-44C0-8C92-97369546F1B0}" srcOrd="0" destOrd="0" presId="urn:microsoft.com/office/officeart/2005/8/layout/hierarchy1"/>
    <dgm:cxn modelId="{B65EDD1D-AACA-4D7D-9CFB-12D6791605A6}" type="presParOf" srcId="{F60F0124-7550-4494-9567-07B4D3109635}" destId="{D1C791F5-1AAC-4556-BA3D-79B9AFCE2426}" srcOrd="1" destOrd="0" presId="urn:microsoft.com/office/officeart/2005/8/layout/hierarchy1"/>
    <dgm:cxn modelId="{58C3A52A-FA7D-47B4-9A37-42310A706B1F}" type="presParOf" srcId="{7D72BAFA-9E53-4C41-B444-DE6851433724}" destId="{384899AE-29F1-433E-9AC7-DA808703591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08E4E76-ECD2-455B-896C-A4694C9A3970}"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E29872AC-29E5-467C-9237-88378433EEED}">
      <dgm:prSet/>
      <dgm:spPr/>
      <dgm:t>
        <a:bodyPr/>
        <a:lstStyle/>
        <a:p>
          <a:r>
            <a:rPr lang="en-GB" baseline="0"/>
            <a:t>Please do not use your personal email address.</a:t>
          </a:r>
          <a:endParaRPr lang="en-US"/>
        </a:p>
      </dgm:t>
    </dgm:pt>
    <dgm:pt modelId="{B332719D-FC13-4181-BC72-09025360E2B1}" type="parTrans" cxnId="{1F34A2E6-A218-4B52-8AC8-401561DE880E}">
      <dgm:prSet/>
      <dgm:spPr/>
      <dgm:t>
        <a:bodyPr/>
        <a:lstStyle/>
        <a:p>
          <a:endParaRPr lang="en-US"/>
        </a:p>
      </dgm:t>
    </dgm:pt>
    <dgm:pt modelId="{6872E088-9190-488C-A57B-CCE222CC9714}" type="sibTrans" cxnId="{1F34A2E6-A218-4B52-8AC8-401561DE880E}">
      <dgm:prSet/>
      <dgm:spPr/>
      <dgm:t>
        <a:bodyPr/>
        <a:lstStyle/>
        <a:p>
          <a:endParaRPr lang="en-US"/>
        </a:p>
      </dgm:t>
    </dgm:pt>
    <dgm:pt modelId="{31DD3C3D-0608-4284-927F-E27D9BCB140F}">
      <dgm:prSet/>
      <dgm:spPr/>
      <dgm:t>
        <a:bodyPr/>
        <a:lstStyle/>
        <a:p>
          <a:r>
            <a:rPr lang="en-GB" baseline="0"/>
            <a:t>Please do not use text-talk, slang or foul language. </a:t>
          </a:r>
          <a:endParaRPr lang="en-US"/>
        </a:p>
      </dgm:t>
    </dgm:pt>
    <dgm:pt modelId="{228F57BC-A71B-4C04-8280-5A82A62337B3}" type="parTrans" cxnId="{F742E064-9BB4-4B18-B204-781D3050E64D}">
      <dgm:prSet/>
      <dgm:spPr/>
      <dgm:t>
        <a:bodyPr/>
        <a:lstStyle/>
        <a:p>
          <a:endParaRPr lang="en-US"/>
        </a:p>
      </dgm:t>
    </dgm:pt>
    <dgm:pt modelId="{37235B8C-C1FD-4A53-9427-4D55B088A5EE}" type="sibTrans" cxnId="{F742E064-9BB4-4B18-B204-781D3050E64D}">
      <dgm:prSet/>
      <dgm:spPr/>
      <dgm:t>
        <a:bodyPr/>
        <a:lstStyle/>
        <a:p>
          <a:endParaRPr lang="en-US"/>
        </a:p>
      </dgm:t>
    </dgm:pt>
    <dgm:pt modelId="{C1BE07E3-E404-4242-9D6E-EFF37943C253}">
      <dgm:prSet/>
      <dgm:spPr/>
      <dgm:t>
        <a:bodyPr/>
        <a:lstStyle/>
        <a:p>
          <a:r>
            <a:rPr lang="en-GB" baseline="0"/>
            <a:t>Please do not address staff in an over familiar or unnecessarily formal manner.</a:t>
          </a:r>
          <a:endParaRPr lang="en-US"/>
        </a:p>
      </dgm:t>
    </dgm:pt>
    <dgm:pt modelId="{CC9BC32F-BD2D-4888-AD59-282F9D0C2A06}" type="parTrans" cxnId="{635BE6EA-5685-46DD-9AD5-50430C79C876}">
      <dgm:prSet/>
      <dgm:spPr/>
      <dgm:t>
        <a:bodyPr/>
        <a:lstStyle/>
        <a:p>
          <a:endParaRPr lang="en-US"/>
        </a:p>
      </dgm:t>
    </dgm:pt>
    <dgm:pt modelId="{CCEA6322-C26B-4541-B70B-4547093D1A08}" type="sibTrans" cxnId="{635BE6EA-5685-46DD-9AD5-50430C79C876}">
      <dgm:prSet/>
      <dgm:spPr/>
      <dgm:t>
        <a:bodyPr/>
        <a:lstStyle/>
        <a:p>
          <a:endParaRPr lang="en-US"/>
        </a:p>
      </dgm:t>
    </dgm:pt>
    <dgm:pt modelId="{B7E14BF1-F23E-4BEE-88A2-9D011ACFF25E}">
      <dgm:prSet/>
      <dgm:spPr/>
      <dgm:t>
        <a:bodyPr/>
        <a:lstStyle/>
        <a:p>
          <a:r>
            <a:rPr lang="en-GB" baseline="0"/>
            <a:t>Please use the correct name and spelling</a:t>
          </a:r>
          <a:endParaRPr lang="en-US"/>
        </a:p>
      </dgm:t>
    </dgm:pt>
    <dgm:pt modelId="{75539B71-0771-4B26-BCE9-0267C5C66FC1}" type="parTrans" cxnId="{FD2061E1-136D-4424-BD7E-24B9752042FF}">
      <dgm:prSet/>
      <dgm:spPr/>
      <dgm:t>
        <a:bodyPr/>
        <a:lstStyle/>
        <a:p>
          <a:endParaRPr lang="en-US"/>
        </a:p>
      </dgm:t>
    </dgm:pt>
    <dgm:pt modelId="{04A90883-E3F7-4388-85EC-AA9FF4C10FFD}" type="sibTrans" cxnId="{FD2061E1-136D-4424-BD7E-24B9752042FF}">
      <dgm:prSet/>
      <dgm:spPr/>
      <dgm:t>
        <a:bodyPr/>
        <a:lstStyle/>
        <a:p>
          <a:endParaRPr lang="en-US"/>
        </a:p>
      </dgm:t>
    </dgm:pt>
    <dgm:pt modelId="{75FB5C48-E023-41EA-AF2E-BD617CB793CC}">
      <dgm:prSet/>
      <dgm:spPr/>
      <dgm:t>
        <a:bodyPr/>
        <a:lstStyle/>
        <a:p>
          <a:r>
            <a:rPr lang="en-GB" baseline="0"/>
            <a:t>Please do not use any “x” (Kisses) within your emails. </a:t>
          </a:r>
          <a:endParaRPr lang="en-US"/>
        </a:p>
      </dgm:t>
    </dgm:pt>
    <dgm:pt modelId="{26EFEBE9-E502-4DBB-884C-4CC72773BB15}" type="parTrans" cxnId="{B5F03747-83C7-4D68-84E3-0243E919BE23}">
      <dgm:prSet/>
      <dgm:spPr/>
      <dgm:t>
        <a:bodyPr/>
        <a:lstStyle/>
        <a:p>
          <a:endParaRPr lang="en-US"/>
        </a:p>
      </dgm:t>
    </dgm:pt>
    <dgm:pt modelId="{E50C62D9-E8A9-46E7-A6F2-435F3A979FC5}" type="sibTrans" cxnId="{B5F03747-83C7-4D68-84E3-0243E919BE23}">
      <dgm:prSet/>
      <dgm:spPr/>
      <dgm:t>
        <a:bodyPr/>
        <a:lstStyle/>
        <a:p>
          <a:endParaRPr lang="en-US"/>
        </a:p>
      </dgm:t>
    </dgm:pt>
    <dgm:pt modelId="{67D8B126-2898-41FD-9C91-A1D2876B163C}">
      <dgm:prSet/>
      <dgm:spPr/>
      <dgm:t>
        <a:bodyPr/>
        <a:lstStyle/>
        <a:p>
          <a:r>
            <a:rPr lang="en-GB" baseline="0"/>
            <a:t>Please do not send multiple emails if your first email has not been answered, unless your email has not been answered within 48 hours. </a:t>
          </a:r>
          <a:endParaRPr lang="en-US"/>
        </a:p>
      </dgm:t>
    </dgm:pt>
    <dgm:pt modelId="{F7469516-8D31-4701-B034-E8C19052F915}" type="parTrans" cxnId="{0DA3D772-082E-4B3C-A185-18903074479A}">
      <dgm:prSet/>
      <dgm:spPr/>
      <dgm:t>
        <a:bodyPr/>
        <a:lstStyle/>
        <a:p>
          <a:endParaRPr lang="en-US"/>
        </a:p>
      </dgm:t>
    </dgm:pt>
    <dgm:pt modelId="{BE23C643-BEC6-489E-8043-7DAC98080683}" type="sibTrans" cxnId="{0DA3D772-082E-4B3C-A185-18903074479A}">
      <dgm:prSet/>
      <dgm:spPr/>
      <dgm:t>
        <a:bodyPr/>
        <a:lstStyle/>
        <a:p>
          <a:endParaRPr lang="en-US"/>
        </a:p>
      </dgm:t>
    </dgm:pt>
    <dgm:pt modelId="{D175C79D-35A3-42E8-8E03-B5D955467C2E}">
      <dgm:prSet/>
      <dgm:spPr/>
      <dgm:t>
        <a:bodyPr/>
        <a:lstStyle/>
        <a:p>
          <a:r>
            <a:rPr lang="en-GB" baseline="0"/>
            <a:t>We are human… we have personal lives outside of the university. </a:t>
          </a:r>
          <a:endParaRPr lang="en-US"/>
        </a:p>
      </dgm:t>
    </dgm:pt>
    <dgm:pt modelId="{00BB7FE5-43EE-4B03-A5B8-7A088F78DCE9}" type="parTrans" cxnId="{FE31215E-B128-488B-B0DA-D487C745A718}">
      <dgm:prSet/>
      <dgm:spPr/>
      <dgm:t>
        <a:bodyPr/>
        <a:lstStyle/>
        <a:p>
          <a:endParaRPr lang="en-US"/>
        </a:p>
      </dgm:t>
    </dgm:pt>
    <dgm:pt modelId="{74D22DD2-ADF8-4212-8C38-E1D1664996B9}" type="sibTrans" cxnId="{FE31215E-B128-488B-B0DA-D487C745A718}">
      <dgm:prSet/>
      <dgm:spPr/>
      <dgm:t>
        <a:bodyPr/>
        <a:lstStyle/>
        <a:p>
          <a:endParaRPr lang="en-US"/>
        </a:p>
      </dgm:t>
    </dgm:pt>
    <dgm:pt modelId="{BBDD6DEB-AE0F-4E07-A1A6-FB27B1C751A9}" type="pres">
      <dgm:prSet presAssocID="{108E4E76-ECD2-455B-896C-A4694C9A3970}" presName="diagram" presStyleCnt="0">
        <dgm:presLayoutVars>
          <dgm:dir/>
          <dgm:resizeHandles val="exact"/>
        </dgm:presLayoutVars>
      </dgm:prSet>
      <dgm:spPr/>
    </dgm:pt>
    <dgm:pt modelId="{8B042346-AB00-4DAE-84D8-6EE8CD586D9E}" type="pres">
      <dgm:prSet presAssocID="{E29872AC-29E5-467C-9237-88378433EEED}" presName="node" presStyleLbl="node1" presStyleIdx="0" presStyleCnt="7">
        <dgm:presLayoutVars>
          <dgm:bulletEnabled val="1"/>
        </dgm:presLayoutVars>
      </dgm:prSet>
      <dgm:spPr/>
    </dgm:pt>
    <dgm:pt modelId="{7BB08544-3140-4456-B0A1-6723FA98AF05}" type="pres">
      <dgm:prSet presAssocID="{6872E088-9190-488C-A57B-CCE222CC9714}" presName="sibTrans" presStyleCnt="0"/>
      <dgm:spPr/>
    </dgm:pt>
    <dgm:pt modelId="{372B931C-6126-43A5-8062-CDAE48981BBA}" type="pres">
      <dgm:prSet presAssocID="{31DD3C3D-0608-4284-927F-E27D9BCB140F}" presName="node" presStyleLbl="node1" presStyleIdx="1" presStyleCnt="7">
        <dgm:presLayoutVars>
          <dgm:bulletEnabled val="1"/>
        </dgm:presLayoutVars>
      </dgm:prSet>
      <dgm:spPr/>
    </dgm:pt>
    <dgm:pt modelId="{4B95D4A7-3FBE-44C5-BFE6-1FB8FFEE6F51}" type="pres">
      <dgm:prSet presAssocID="{37235B8C-C1FD-4A53-9427-4D55B088A5EE}" presName="sibTrans" presStyleCnt="0"/>
      <dgm:spPr/>
    </dgm:pt>
    <dgm:pt modelId="{E3DF8440-93E2-4DF5-93FA-E12BCD53D29B}" type="pres">
      <dgm:prSet presAssocID="{C1BE07E3-E404-4242-9D6E-EFF37943C253}" presName="node" presStyleLbl="node1" presStyleIdx="2" presStyleCnt="7">
        <dgm:presLayoutVars>
          <dgm:bulletEnabled val="1"/>
        </dgm:presLayoutVars>
      </dgm:prSet>
      <dgm:spPr/>
    </dgm:pt>
    <dgm:pt modelId="{49ACDAA1-4F53-4433-85C6-732471EBE6E6}" type="pres">
      <dgm:prSet presAssocID="{CCEA6322-C26B-4541-B70B-4547093D1A08}" presName="sibTrans" presStyleCnt="0"/>
      <dgm:spPr/>
    </dgm:pt>
    <dgm:pt modelId="{95793F64-17D9-435E-9C1D-EE14021C7BBD}" type="pres">
      <dgm:prSet presAssocID="{B7E14BF1-F23E-4BEE-88A2-9D011ACFF25E}" presName="node" presStyleLbl="node1" presStyleIdx="3" presStyleCnt="7">
        <dgm:presLayoutVars>
          <dgm:bulletEnabled val="1"/>
        </dgm:presLayoutVars>
      </dgm:prSet>
      <dgm:spPr/>
    </dgm:pt>
    <dgm:pt modelId="{592F5F1E-079A-4708-8155-8813BF812915}" type="pres">
      <dgm:prSet presAssocID="{04A90883-E3F7-4388-85EC-AA9FF4C10FFD}" presName="sibTrans" presStyleCnt="0"/>
      <dgm:spPr/>
    </dgm:pt>
    <dgm:pt modelId="{33C2B1D1-C53C-4042-A0D8-9557BB363CEC}" type="pres">
      <dgm:prSet presAssocID="{75FB5C48-E023-41EA-AF2E-BD617CB793CC}" presName="node" presStyleLbl="node1" presStyleIdx="4" presStyleCnt="7">
        <dgm:presLayoutVars>
          <dgm:bulletEnabled val="1"/>
        </dgm:presLayoutVars>
      </dgm:prSet>
      <dgm:spPr/>
    </dgm:pt>
    <dgm:pt modelId="{8BCE8C85-9B0A-4708-8664-39738FFE2D43}" type="pres">
      <dgm:prSet presAssocID="{E50C62D9-E8A9-46E7-A6F2-435F3A979FC5}" presName="sibTrans" presStyleCnt="0"/>
      <dgm:spPr/>
    </dgm:pt>
    <dgm:pt modelId="{4E422601-3C4F-449B-8695-2F377E1B0AD6}" type="pres">
      <dgm:prSet presAssocID="{67D8B126-2898-41FD-9C91-A1D2876B163C}" presName="node" presStyleLbl="node1" presStyleIdx="5" presStyleCnt="7">
        <dgm:presLayoutVars>
          <dgm:bulletEnabled val="1"/>
        </dgm:presLayoutVars>
      </dgm:prSet>
      <dgm:spPr/>
    </dgm:pt>
    <dgm:pt modelId="{26A1D81E-F355-4449-BC79-63F7CCFAA62F}" type="pres">
      <dgm:prSet presAssocID="{BE23C643-BEC6-489E-8043-7DAC98080683}" presName="sibTrans" presStyleCnt="0"/>
      <dgm:spPr/>
    </dgm:pt>
    <dgm:pt modelId="{C546112B-319C-4F76-B5EA-A3184529BBCB}" type="pres">
      <dgm:prSet presAssocID="{D175C79D-35A3-42E8-8E03-B5D955467C2E}" presName="node" presStyleLbl="node1" presStyleIdx="6" presStyleCnt="7">
        <dgm:presLayoutVars>
          <dgm:bulletEnabled val="1"/>
        </dgm:presLayoutVars>
      </dgm:prSet>
      <dgm:spPr/>
    </dgm:pt>
  </dgm:ptLst>
  <dgm:cxnLst>
    <dgm:cxn modelId="{7B57820F-A633-4ED4-BA4C-FD34546B755A}" type="presOf" srcId="{67D8B126-2898-41FD-9C91-A1D2876B163C}" destId="{4E422601-3C4F-449B-8695-2F377E1B0AD6}" srcOrd="0" destOrd="0" presId="urn:microsoft.com/office/officeart/2005/8/layout/default"/>
    <dgm:cxn modelId="{255B7832-D940-4EF2-8E8B-976F35635AB0}" type="presOf" srcId="{E29872AC-29E5-467C-9237-88378433EEED}" destId="{8B042346-AB00-4DAE-84D8-6EE8CD586D9E}" srcOrd="0" destOrd="0" presId="urn:microsoft.com/office/officeart/2005/8/layout/default"/>
    <dgm:cxn modelId="{FE31215E-B128-488B-B0DA-D487C745A718}" srcId="{108E4E76-ECD2-455B-896C-A4694C9A3970}" destId="{D175C79D-35A3-42E8-8E03-B5D955467C2E}" srcOrd="6" destOrd="0" parTransId="{00BB7FE5-43EE-4B03-A5B8-7A088F78DCE9}" sibTransId="{74D22DD2-ADF8-4212-8C38-E1D1664996B9}"/>
    <dgm:cxn modelId="{F742E064-9BB4-4B18-B204-781D3050E64D}" srcId="{108E4E76-ECD2-455B-896C-A4694C9A3970}" destId="{31DD3C3D-0608-4284-927F-E27D9BCB140F}" srcOrd="1" destOrd="0" parTransId="{228F57BC-A71B-4C04-8280-5A82A62337B3}" sibTransId="{37235B8C-C1FD-4A53-9427-4D55B088A5EE}"/>
    <dgm:cxn modelId="{B5F03747-83C7-4D68-84E3-0243E919BE23}" srcId="{108E4E76-ECD2-455B-896C-A4694C9A3970}" destId="{75FB5C48-E023-41EA-AF2E-BD617CB793CC}" srcOrd="4" destOrd="0" parTransId="{26EFEBE9-E502-4DBB-884C-4CC72773BB15}" sibTransId="{E50C62D9-E8A9-46E7-A6F2-435F3A979FC5}"/>
    <dgm:cxn modelId="{0DA3D772-082E-4B3C-A185-18903074479A}" srcId="{108E4E76-ECD2-455B-896C-A4694C9A3970}" destId="{67D8B126-2898-41FD-9C91-A1D2876B163C}" srcOrd="5" destOrd="0" parTransId="{F7469516-8D31-4701-B034-E8C19052F915}" sibTransId="{BE23C643-BEC6-489E-8043-7DAC98080683}"/>
    <dgm:cxn modelId="{65BA4182-3650-46C9-9590-C5C8ABEDBBF5}" type="presOf" srcId="{75FB5C48-E023-41EA-AF2E-BD617CB793CC}" destId="{33C2B1D1-C53C-4042-A0D8-9557BB363CEC}" srcOrd="0" destOrd="0" presId="urn:microsoft.com/office/officeart/2005/8/layout/default"/>
    <dgm:cxn modelId="{186E8888-B277-499A-AF41-F508D7A4042E}" type="presOf" srcId="{B7E14BF1-F23E-4BEE-88A2-9D011ACFF25E}" destId="{95793F64-17D9-435E-9C1D-EE14021C7BBD}" srcOrd="0" destOrd="0" presId="urn:microsoft.com/office/officeart/2005/8/layout/default"/>
    <dgm:cxn modelId="{B946359F-2C79-4D76-AC7F-9A31BC7AC805}" type="presOf" srcId="{C1BE07E3-E404-4242-9D6E-EFF37943C253}" destId="{E3DF8440-93E2-4DF5-93FA-E12BCD53D29B}" srcOrd="0" destOrd="0" presId="urn:microsoft.com/office/officeart/2005/8/layout/default"/>
    <dgm:cxn modelId="{6C03BCA3-A30D-4CB1-A295-91AA25E49906}" type="presOf" srcId="{D175C79D-35A3-42E8-8E03-B5D955467C2E}" destId="{C546112B-319C-4F76-B5EA-A3184529BBCB}" srcOrd="0" destOrd="0" presId="urn:microsoft.com/office/officeart/2005/8/layout/default"/>
    <dgm:cxn modelId="{FD2061E1-136D-4424-BD7E-24B9752042FF}" srcId="{108E4E76-ECD2-455B-896C-A4694C9A3970}" destId="{B7E14BF1-F23E-4BEE-88A2-9D011ACFF25E}" srcOrd="3" destOrd="0" parTransId="{75539B71-0771-4B26-BCE9-0267C5C66FC1}" sibTransId="{04A90883-E3F7-4388-85EC-AA9FF4C10FFD}"/>
    <dgm:cxn modelId="{1F34A2E6-A218-4B52-8AC8-401561DE880E}" srcId="{108E4E76-ECD2-455B-896C-A4694C9A3970}" destId="{E29872AC-29E5-467C-9237-88378433EEED}" srcOrd="0" destOrd="0" parTransId="{B332719D-FC13-4181-BC72-09025360E2B1}" sibTransId="{6872E088-9190-488C-A57B-CCE222CC9714}"/>
    <dgm:cxn modelId="{635BE6EA-5685-46DD-9AD5-50430C79C876}" srcId="{108E4E76-ECD2-455B-896C-A4694C9A3970}" destId="{C1BE07E3-E404-4242-9D6E-EFF37943C253}" srcOrd="2" destOrd="0" parTransId="{CC9BC32F-BD2D-4888-AD59-282F9D0C2A06}" sibTransId="{CCEA6322-C26B-4541-B70B-4547093D1A08}"/>
    <dgm:cxn modelId="{66D166F1-9F7B-4A6D-A524-A577F85AE901}" type="presOf" srcId="{108E4E76-ECD2-455B-896C-A4694C9A3970}" destId="{BBDD6DEB-AE0F-4E07-A1A6-FB27B1C751A9}" srcOrd="0" destOrd="0" presId="urn:microsoft.com/office/officeart/2005/8/layout/default"/>
    <dgm:cxn modelId="{699022F3-6D63-4245-A2F5-42DFE632BDF0}" type="presOf" srcId="{31DD3C3D-0608-4284-927F-E27D9BCB140F}" destId="{372B931C-6126-43A5-8062-CDAE48981BBA}" srcOrd="0" destOrd="0" presId="urn:microsoft.com/office/officeart/2005/8/layout/default"/>
    <dgm:cxn modelId="{9B22351D-6445-4FC3-9D39-00EBB5CAC184}" type="presParOf" srcId="{BBDD6DEB-AE0F-4E07-A1A6-FB27B1C751A9}" destId="{8B042346-AB00-4DAE-84D8-6EE8CD586D9E}" srcOrd="0" destOrd="0" presId="urn:microsoft.com/office/officeart/2005/8/layout/default"/>
    <dgm:cxn modelId="{0CE00AD5-FF2A-43D8-98DD-FFCE763E2C82}" type="presParOf" srcId="{BBDD6DEB-AE0F-4E07-A1A6-FB27B1C751A9}" destId="{7BB08544-3140-4456-B0A1-6723FA98AF05}" srcOrd="1" destOrd="0" presId="urn:microsoft.com/office/officeart/2005/8/layout/default"/>
    <dgm:cxn modelId="{F3BC83A9-790C-4B63-A804-88BE91E2C5B0}" type="presParOf" srcId="{BBDD6DEB-AE0F-4E07-A1A6-FB27B1C751A9}" destId="{372B931C-6126-43A5-8062-CDAE48981BBA}" srcOrd="2" destOrd="0" presId="urn:microsoft.com/office/officeart/2005/8/layout/default"/>
    <dgm:cxn modelId="{C86BABBC-2C59-487B-9456-2FDE4CF74F3B}" type="presParOf" srcId="{BBDD6DEB-AE0F-4E07-A1A6-FB27B1C751A9}" destId="{4B95D4A7-3FBE-44C5-BFE6-1FB8FFEE6F51}" srcOrd="3" destOrd="0" presId="urn:microsoft.com/office/officeart/2005/8/layout/default"/>
    <dgm:cxn modelId="{9A79587E-5C0A-4A86-8A9C-40FF4B3BD749}" type="presParOf" srcId="{BBDD6DEB-AE0F-4E07-A1A6-FB27B1C751A9}" destId="{E3DF8440-93E2-4DF5-93FA-E12BCD53D29B}" srcOrd="4" destOrd="0" presId="urn:microsoft.com/office/officeart/2005/8/layout/default"/>
    <dgm:cxn modelId="{EF369C73-AE49-48A6-9AAF-4FDC7238EC5C}" type="presParOf" srcId="{BBDD6DEB-AE0F-4E07-A1A6-FB27B1C751A9}" destId="{49ACDAA1-4F53-4433-85C6-732471EBE6E6}" srcOrd="5" destOrd="0" presId="urn:microsoft.com/office/officeart/2005/8/layout/default"/>
    <dgm:cxn modelId="{269A5EBF-8C87-4D55-8C0F-A266A8764243}" type="presParOf" srcId="{BBDD6DEB-AE0F-4E07-A1A6-FB27B1C751A9}" destId="{95793F64-17D9-435E-9C1D-EE14021C7BBD}" srcOrd="6" destOrd="0" presId="urn:microsoft.com/office/officeart/2005/8/layout/default"/>
    <dgm:cxn modelId="{8948EDAA-FB45-48A1-B001-DDCCC1C896AF}" type="presParOf" srcId="{BBDD6DEB-AE0F-4E07-A1A6-FB27B1C751A9}" destId="{592F5F1E-079A-4708-8155-8813BF812915}" srcOrd="7" destOrd="0" presId="urn:microsoft.com/office/officeart/2005/8/layout/default"/>
    <dgm:cxn modelId="{438232E8-8046-4AF9-99B2-1E012AB1A4BB}" type="presParOf" srcId="{BBDD6DEB-AE0F-4E07-A1A6-FB27B1C751A9}" destId="{33C2B1D1-C53C-4042-A0D8-9557BB363CEC}" srcOrd="8" destOrd="0" presId="urn:microsoft.com/office/officeart/2005/8/layout/default"/>
    <dgm:cxn modelId="{EEF8CB81-19BD-4169-AE85-AB3AD88B8A01}" type="presParOf" srcId="{BBDD6DEB-AE0F-4E07-A1A6-FB27B1C751A9}" destId="{8BCE8C85-9B0A-4708-8664-39738FFE2D43}" srcOrd="9" destOrd="0" presId="urn:microsoft.com/office/officeart/2005/8/layout/default"/>
    <dgm:cxn modelId="{21F45C46-80FE-42E0-8FA9-F0D70D6128B2}" type="presParOf" srcId="{BBDD6DEB-AE0F-4E07-A1A6-FB27B1C751A9}" destId="{4E422601-3C4F-449B-8695-2F377E1B0AD6}" srcOrd="10" destOrd="0" presId="urn:microsoft.com/office/officeart/2005/8/layout/default"/>
    <dgm:cxn modelId="{9AC7007F-9456-4EE6-886B-AC3A607B5BB5}" type="presParOf" srcId="{BBDD6DEB-AE0F-4E07-A1A6-FB27B1C751A9}" destId="{26A1D81E-F355-4449-BC79-63F7CCFAA62F}" srcOrd="11" destOrd="0" presId="urn:microsoft.com/office/officeart/2005/8/layout/default"/>
    <dgm:cxn modelId="{3D430FD5-FB0B-44E0-908D-3731FD01792C}" type="presParOf" srcId="{BBDD6DEB-AE0F-4E07-A1A6-FB27B1C751A9}" destId="{C546112B-319C-4F76-B5EA-A3184529BBCB}"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762AEC7-DDCC-41CC-8E78-8106890BD12C}"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96AADC0A-C342-434D-93D8-ED52878EE40A}">
      <dgm:prSet/>
      <dgm:spPr/>
      <dgm:t>
        <a:bodyPr/>
        <a:lstStyle/>
        <a:p>
          <a:r>
            <a:rPr lang="en-GB"/>
            <a:t>Using your student email address…. Please send me an email explaining that you now know how to send a professional email to your lecturers. </a:t>
          </a:r>
          <a:endParaRPr lang="en-US"/>
        </a:p>
      </dgm:t>
    </dgm:pt>
    <dgm:pt modelId="{FB0641A9-765F-483C-A27D-D47A20F11541}" type="parTrans" cxnId="{9AF7F825-6B68-4D4D-A5EF-97E51FED5050}">
      <dgm:prSet/>
      <dgm:spPr/>
      <dgm:t>
        <a:bodyPr/>
        <a:lstStyle/>
        <a:p>
          <a:endParaRPr lang="en-US"/>
        </a:p>
      </dgm:t>
    </dgm:pt>
    <dgm:pt modelId="{B4F2D5DD-49D4-45DA-B8E2-D3735FBF75AF}" type="sibTrans" cxnId="{9AF7F825-6B68-4D4D-A5EF-97E51FED5050}">
      <dgm:prSet/>
      <dgm:spPr/>
      <dgm:t>
        <a:bodyPr/>
        <a:lstStyle/>
        <a:p>
          <a:endParaRPr lang="en-US"/>
        </a:p>
      </dgm:t>
    </dgm:pt>
    <dgm:pt modelId="{905132E4-5223-461A-A520-084E26A0264A}">
      <dgm:prSet/>
      <dgm:spPr/>
      <dgm:t>
        <a:bodyPr/>
        <a:lstStyle/>
        <a:p>
          <a:r>
            <a:rPr lang="en-GB"/>
            <a:t>j.wyatt@uwtsd.ac.uk</a:t>
          </a:r>
          <a:endParaRPr lang="en-US"/>
        </a:p>
      </dgm:t>
    </dgm:pt>
    <dgm:pt modelId="{AC824792-61CF-42CE-AE8A-50E86709D054}" type="parTrans" cxnId="{1F170B29-11FD-484C-825A-C608EFF2EDFD}">
      <dgm:prSet/>
      <dgm:spPr/>
      <dgm:t>
        <a:bodyPr/>
        <a:lstStyle/>
        <a:p>
          <a:endParaRPr lang="en-US"/>
        </a:p>
      </dgm:t>
    </dgm:pt>
    <dgm:pt modelId="{11A8BA6E-6AB3-4397-9969-D6FBE6A8CD2E}" type="sibTrans" cxnId="{1F170B29-11FD-484C-825A-C608EFF2EDFD}">
      <dgm:prSet/>
      <dgm:spPr/>
      <dgm:t>
        <a:bodyPr/>
        <a:lstStyle/>
        <a:p>
          <a:endParaRPr lang="en-US"/>
        </a:p>
      </dgm:t>
    </dgm:pt>
    <dgm:pt modelId="{8DB7504C-AF0C-4129-BAE5-F77A1153276E}" type="pres">
      <dgm:prSet presAssocID="{4762AEC7-DDCC-41CC-8E78-8106890BD12C}" presName="Name0" presStyleCnt="0">
        <dgm:presLayoutVars>
          <dgm:dir/>
          <dgm:animLvl val="lvl"/>
          <dgm:resizeHandles val="exact"/>
        </dgm:presLayoutVars>
      </dgm:prSet>
      <dgm:spPr/>
    </dgm:pt>
    <dgm:pt modelId="{5C2DD1B5-21A7-4354-BB0D-31B105DC5E2B}" type="pres">
      <dgm:prSet presAssocID="{905132E4-5223-461A-A520-084E26A0264A}" presName="boxAndChildren" presStyleCnt="0"/>
      <dgm:spPr/>
    </dgm:pt>
    <dgm:pt modelId="{9AC05357-EA34-4CAE-9636-5A3A6E70ACE0}" type="pres">
      <dgm:prSet presAssocID="{905132E4-5223-461A-A520-084E26A0264A}" presName="parentTextBox" presStyleLbl="node1" presStyleIdx="0" presStyleCnt="2"/>
      <dgm:spPr/>
    </dgm:pt>
    <dgm:pt modelId="{88B26BFA-F501-4D90-9AD6-98A080CE1233}" type="pres">
      <dgm:prSet presAssocID="{B4F2D5DD-49D4-45DA-B8E2-D3735FBF75AF}" presName="sp" presStyleCnt="0"/>
      <dgm:spPr/>
    </dgm:pt>
    <dgm:pt modelId="{ADAF6910-B512-45EE-97DE-671BEAC83C67}" type="pres">
      <dgm:prSet presAssocID="{96AADC0A-C342-434D-93D8-ED52878EE40A}" presName="arrowAndChildren" presStyleCnt="0"/>
      <dgm:spPr/>
    </dgm:pt>
    <dgm:pt modelId="{9F453E39-8B61-4AF4-9694-49266B9D9411}" type="pres">
      <dgm:prSet presAssocID="{96AADC0A-C342-434D-93D8-ED52878EE40A}" presName="parentTextArrow" presStyleLbl="node1" presStyleIdx="1" presStyleCnt="2"/>
      <dgm:spPr/>
    </dgm:pt>
  </dgm:ptLst>
  <dgm:cxnLst>
    <dgm:cxn modelId="{9AF7F825-6B68-4D4D-A5EF-97E51FED5050}" srcId="{4762AEC7-DDCC-41CC-8E78-8106890BD12C}" destId="{96AADC0A-C342-434D-93D8-ED52878EE40A}" srcOrd="0" destOrd="0" parTransId="{FB0641A9-765F-483C-A27D-D47A20F11541}" sibTransId="{B4F2D5DD-49D4-45DA-B8E2-D3735FBF75AF}"/>
    <dgm:cxn modelId="{1F170B29-11FD-484C-825A-C608EFF2EDFD}" srcId="{4762AEC7-DDCC-41CC-8E78-8106890BD12C}" destId="{905132E4-5223-461A-A520-084E26A0264A}" srcOrd="1" destOrd="0" parTransId="{AC824792-61CF-42CE-AE8A-50E86709D054}" sibTransId="{11A8BA6E-6AB3-4397-9969-D6FBE6A8CD2E}"/>
    <dgm:cxn modelId="{2ED2D584-995E-4F22-863A-71BE86099400}" type="presOf" srcId="{905132E4-5223-461A-A520-084E26A0264A}" destId="{9AC05357-EA34-4CAE-9636-5A3A6E70ACE0}" srcOrd="0" destOrd="0" presId="urn:microsoft.com/office/officeart/2005/8/layout/process4"/>
    <dgm:cxn modelId="{B0A1478D-45F2-49C4-BF64-0D5BB68A645C}" type="presOf" srcId="{96AADC0A-C342-434D-93D8-ED52878EE40A}" destId="{9F453E39-8B61-4AF4-9694-49266B9D9411}" srcOrd="0" destOrd="0" presId="urn:microsoft.com/office/officeart/2005/8/layout/process4"/>
    <dgm:cxn modelId="{2DC0C097-91BD-4564-BA4B-DE3D47331ABD}" type="presOf" srcId="{4762AEC7-DDCC-41CC-8E78-8106890BD12C}" destId="{8DB7504C-AF0C-4129-BAE5-F77A1153276E}" srcOrd="0" destOrd="0" presId="urn:microsoft.com/office/officeart/2005/8/layout/process4"/>
    <dgm:cxn modelId="{61ED93CF-7D81-426E-935B-C634DCDD346C}" type="presParOf" srcId="{8DB7504C-AF0C-4129-BAE5-F77A1153276E}" destId="{5C2DD1B5-21A7-4354-BB0D-31B105DC5E2B}" srcOrd="0" destOrd="0" presId="urn:microsoft.com/office/officeart/2005/8/layout/process4"/>
    <dgm:cxn modelId="{D525B65B-20C3-406B-A109-402CD6FC7227}" type="presParOf" srcId="{5C2DD1B5-21A7-4354-BB0D-31B105DC5E2B}" destId="{9AC05357-EA34-4CAE-9636-5A3A6E70ACE0}" srcOrd="0" destOrd="0" presId="urn:microsoft.com/office/officeart/2005/8/layout/process4"/>
    <dgm:cxn modelId="{7C480004-DFAE-4D07-BDE3-3FEC20F02E5A}" type="presParOf" srcId="{8DB7504C-AF0C-4129-BAE5-F77A1153276E}" destId="{88B26BFA-F501-4D90-9AD6-98A080CE1233}" srcOrd="1" destOrd="0" presId="urn:microsoft.com/office/officeart/2005/8/layout/process4"/>
    <dgm:cxn modelId="{AF99D9F5-723D-4553-965A-E6193E821779}" type="presParOf" srcId="{8DB7504C-AF0C-4129-BAE5-F77A1153276E}" destId="{ADAF6910-B512-45EE-97DE-671BEAC83C67}" srcOrd="2" destOrd="0" presId="urn:microsoft.com/office/officeart/2005/8/layout/process4"/>
    <dgm:cxn modelId="{9ABB3A77-A305-4082-A8BA-5912CC783756}" type="presParOf" srcId="{ADAF6910-B512-45EE-97DE-671BEAC83C67}" destId="{9F453E39-8B61-4AF4-9694-49266B9D941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4752CCD-12B1-4967-8BC8-9234BD7A188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CED0D12-66E2-44D7-A23E-94997ED0131C}">
      <dgm:prSet/>
      <dgm:spPr/>
      <dgm:t>
        <a:bodyPr/>
        <a:lstStyle/>
        <a:p>
          <a:r>
            <a:rPr lang="en-GB" baseline="0"/>
            <a:t>Organisation is crucial for academic success</a:t>
          </a:r>
          <a:endParaRPr lang="en-US"/>
        </a:p>
      </dgm:t>
    </dgm:pt>
    <dgm:pt modelId="{B755DA15-23D1-4751-B1DF-F2194AD669B8}" type="parTrans" cxnId="{79058E8A-20AD-462F-9E71-5C9DC5EE05C0}">
      <dgm:prSet/>
      <dgm:spPr/>
      <dgm:t>
        <a:bodyPr/>
        <a:lstStyle/>
        <a:p>
          <a:endParaRPr lang="en-US"/>
        </a:p>
      </dgm:t>
    </dgm:pt>
    <dgm:pt modelId="{FDFBA2D0-651E-426F-B4F2-0059D619D04F}" type="sibTrans" cxnId="{79058E8A-20AD-462F-9E71-5C9DC5EE05C0}">
      <dgm:prSet/>
      <dgm:spPr/>
      <dgm:t>
        <a:bodyPr/>
        <a:lstStyle/>
        <a:p>
          <a:endParaRPr lang="en-US"/>
        </a:p>
      </dgm:t>
    </dgm:pt>
    <dgm:pt modelId="{932D082C-D813-424B-841C-25A8C4A7BDC6}">
      <dgm:prSet/>
      <dgm:spPr/>
      <dgm:t>
        <a:bodyPr/>
        <a:lstStyle/>
        <a:p>
          <a:r>
            <a:rPr lang="en-GB" baseline="0"/>
            <a:t>Students often misplace their work which leads to submitting incorrect assignments. </a:t>
          </a:r>
          <a:endParaRPr lang="en-US"/>
        </a:p>
      </dgm:t>
    </dgm:pt>
    <dgm:pt modelId="{718574C8-1919-4FE7-9517-38BF8FBCC2B1}" type="parTrans" cxnId="{0F7DF3C9-5364-413D-B497-0B59B4F4AA51}">
      <dgm:prSet/>
      <dgm:spPr/>
      <dgm:t>
        <a:bodyPr/>
        <a:lstStyle/>
        <a:p>
          <a:endParaRPr lang="en-US"/>
        </a:p>
      </dgm:t>
    </dgm:pt>
    <dgm:pt modelId="{9164F420-4E70-4CBB-A4F2-4AA9EE1BAC00}" type="sibTrans" cxnId="{0F7DF3C9-5364-413D-B497-0B59B4F4AA51}">
      <dgm:prSet/>
      <dgm:spPr/>
      <dgm:t>
        <a:bodyPr/>
        <a:lstStyle/>
        <a:p>
          <a:endParaRPr lang="en-US"/>
        </a:p>
      </dgm:t>
    </dgm:pt>
    <dgm:pt modelId="{3132424D-8AA4-4B0C-ACDA-77DD16AE3FB0}">
      <dgm:prSet/>
      <dgm:spPr/>
      <dgm:t>
        <a:bodyPr/>
        <a:lstStyle/>
        <a:p>
          <a:r>
            <a:rPr lang="en-GB" baseline="0"/>
            <a:t>On your personal laptop or computers, it is a good idea to create folders. </a:t>
          </a:r>
          <a:endParaRPr lang="en-US"/>
        </a:p>
      </dgm:t>
    </dgm:pt>
    <dgm:pt modelId="{C484696C-CE69-4244-876E-FA6A494B0C40}" type="parTrans" cxnId="{C86DC7C1-0AB1-40B3-8623-183EA4B3E536}">
      <dgm:prSet/>
      <dgm:spPr/>
      <dgm:t>
        <a:bodyPr/>
        <a:lstStyle/>
        <a:p>
          <a:endParaRPr lang="en-US"/>
        </a:p>
      </dgm:t>
    </dgm:pt>
    <dgm:pt modelId="{FCF22EFE-3B5D-4ADF-A010-443363C0F3FC}" type="sibTrans" cxnId="{C86DC7C1-0AB1-40B3-8623-183EA4B3E536}">
      <dgm:prSet/>
      <dgm:spPr/>
      <dgm:t>
        <a:bodyPr/>
        <a:lstStyle/>
        <a:p>
          <a:endParaRPr lang="en-US"/>
        </a:p>
      </dgm:t>
    </dgm:pt>
    <dgm:pt modelId="{B59B8531-01F5-4E9F-A3D7-792399186748}">
      <dgm:prSet/>
      <dgm:spPr/>
      <dgm:t>
        <a:bodyPr/>
        <a:lstStyle/>
        <a:p>
          <a:r>
            <a:rPr lang="en-GB" baseline="0"/>
            <a:t>If you do not have your own computer or laptop, you can use the universities; however, please do not save work on them, instead please buy a USB stick to save your own on. </a:t>
          </a:r>
          <a:endParaRPr lang="en-US"/>
        </a:p>
      </dgm:t>
    </dgm:pt>
    <dgm:pt modelId="{9123D924-85E7-4DCA-A6EB-3EC6AA471C92}" type="parTrans" cxnId="{69D4E6FA-2B3A-4D94-8F68-13C8BDF55EC5}">
      <dgm:prSet/>
      <dgm:spPr/>
      <dgm:t>
        <a:bodyPr/>
        <a:lstStyle/>
        <a:p>
          <a:endParaRPr lang="en-US"/>
        </a:p>
      </dgm:t>
    </dgm:pt>
    <dgm:pt modelId="{F17323F7-C9B8-48FF-AC57-D567C671C9C1}" type="sibTrans" cxnId="{69D4E6FA-2B3A-4D94-8F68-13C8BDF55EC5}">
      <dgm:prSet/>
      <dgm:spPr/>
      <dgm:t>
        <a:bodyPr/>
        <a:lstStyle/>
        <a:p>
          <a:endParaRPr lang="en-US"/>
        </a:p>
      </dgm:t>
    </dgm:pt>
    <dgm:pt modelId="{E8C4F9C4-3BF6-4B1E-955B-0DA1E6BEC518}" type="pres">
      <dgm:prSet presAssocID="{04752CCD-12B1-4967-8BC8-9234BD7A188D}" presName="linear" presStyleCnt="0">
        <dgm:presLayoutVars>
          <dgm:animLvl val="lvl"/>
          <dgm:resizeHandles val="exact"/>
        </dgm:presLayoutVars>
      </dgm:prSet>
      <dgm:spPr/>
    </dgm:pt>
    <dgm:pt modelId="{0690EEA4-7F9D-4493-B819-2D936CDF2E32}" type="pres">
      <dgm:prSet presAssocID="{ACED0D12-66E2-44D7-A23E-94997ED0131C}" presName="parentText" presStyleLbl="node1" presStyleIdx="0" presStyleCnt="4">
        <dgm:presLayoutVars>
          <dgm:chMax val="0"/>
          <dgm:bulletEnabled val="1"/>
        </dgm:presLayoutVars>
      </dgm:prSet>
      <dgm:spPr/>
    </dgm:pt>
    <dgm:pt modelId="{95665C58-728F-40E2-BC5A-5155E4A026B7}" type="pres">
      <dgm:prSet presAssocID="{FDFBA2D0-651E-426F-B4F2-0059D619D04F}" presName="spacer" presStyleCnt="0"/>
      <dgm:spPr/>
    </dgm:pt>
    <dgm:pt modelId="{FBA65477-4159-4FE5-8676-5A5AC8D3ACD3}" type="pres">
      <dgm:prSet presAssocID="{932D082C-D813-424B-841C-25A8C4A7BDC6}" presName="parentText" presStyleLbl="node1" presStyleIdx="1" presStyleCnt="4">
        <dgm:presLayoutVars>
          <dgm:chMax val="0"/>
          <dgm:bulletEnabled val="1"/>
        </dgm:presLayoutVars>
      </dgm:prSet>
      <dgm:spPr/>
    </dgm:pt>
    <dgm:pt modelId="{CEBC225C-86E6-4506-BAFB-6EDD82A6F883}" type="pres">
      <dgm:prSet presAssocID="{9164F420-4E70-4CBB-A4F2-4AA9EE1BAC00}" presName="spacer" presStyleCnt="0"/>
      <dgm:spPr/>
    </dgm:pt>
    <dgm:pt modelId="{3D02F000-C561-496A-BE8B-8BB7CF1E067A}" type="pres">
      <dgm:prSet presAssocID="{3132424D-8AA4-4B0C-ACDA-77DD16AE3FB0}" presName="parentText" presStyleLbl="node1" presStyleIdx="2" presStyleCnt="4">
        <dgm:presLayoutVars>
          <dgm:chMax val="0"/>
          <dgm:bulletEnabled val="1"/>
        </dgm:presLayoutVars>
      </dgm:prSet>
      <dgm:spPr/>
    </dgm:pt>
    <dgm:pt modelId="{2CE3080B-5D26-4F64-9A9D-4DE807C8CD76}" type="pres">
      <dgm:prSet presAssocID="{FCF22EFE-3B5D-4ADF-A010-443363C0F3FC}" presName="spacer" presStyleCnt="0"/>
      <dgm:spPr/>
    </dgm:pt>
    <dgm:pt modelId="{B4C411B2-992E-478A-807B-3C3983463A49}" type="pres">
      <dgm:prSet presAssocID="{B59B8531-01F5-4E9F-A3D7-792399186748}" presName="parentText" presStyleLbl="node1" presStyleIdx="3" presStyleCnt="4">
        <dgm:presLayoutVars>
          <dgm:chMax val="0"/>
          <dgm:bulletEnabled val="1"/>
        </dgm:presLayoutVars>
      </dgm:prSet>
      <dgm:spPr/>
    </dgm:pt>
  </dgm:ptLst>
  <dgm:cxnLst>
    <dgm:cxn modelId="{473D9F03-65C0-400F-A543-EFD3518600C6}" type="presOf" srcId="{ACED0D12-66E2-44D7-A23E-94997ED0131C}" destId="{0690EEA4-7F9D-4493-B819-2D936CDF2E32}" srcOrd="0" destOrd="0" presId="urn:microsoft.com/office/officeart/2005/8/layout/vList2"/>
    <dgm:cxn modelId="{220DEA26-6F18-4120-B3D8-21A6DB696C5D}" type="presOf" srcId="{B59B8531-01F5-4E9F-A3D7-792399186748}" destId="{B4C411B2-992E-478A-807B-3C3983463A49}" srcOrd="0" destOrd="0" presId="urn:microsoft.com/office/officeart/2005/8/layout/vList2"/>
    <dgm:cxn modelId="{F9ACAC55-C382-40A2-916B-65E5D29A799B}" type="presOf" srcId="{3132424D-8AA4-4B0C-ACDA-77DD16AE3FB0}" destId="{3D02F000-C561-496A-BE8B-8BB7CF1E067A}" srcOrd="0" destOrd="0" presId="urn:microsoft.com/office/officeart/2005/8/layout/vList2"/>
    <dgm:cxn modelId="{79058E8A-20AD-462F-9E71-5C9DC5EE05C0}" srcId="{04752CCD-12B1-4967-8BC8-9234BD7A188D}" destId="{ACED0D12-66E2-44D7-A23E-94997ED0131C}" srcOrd="0" destOrd="0" parTransId="{B755DA15-23D1-4751-B1DF-F2194AD669B8}" sibTransId="{FDFBA2D0-651E-426F-B4F2-0059D619D04F}"/>
    <dgm:cxn modelId="{F73F4E97-2A43-4CC3-ADDF-EF45C819BF93}" type="presOf" srcId="{04752CCD-12B1-4967-8BC8-9234BD7A188D}" destId="{E8C4F9C4-3BF6-4B1E-955B-0DA1E6BEC518}" srcOrd="0" destOrd="0" presId="urn:microsoft.com/office/officeart/2005/8/layout/vList2"/>
    <dgm:cxn modelId="{C86DC7C1-0AB1-40B3-8623-183EA4B3E536}" srcId="{04752CCD-12B1-4967-8BC8-9234BD7A188D}" destId="{3132424D-8AA4-4B0C-ACDA-77DD16AE3FB0}" srcOrd="2" destOrd="0" parTransId="{C484696C-CE69-4244-876E-FA6A494B0C40}" sibTransId="{FCF22EFE-3B5D-4ADF-A010-443363C0F3FC}"/>
    <dgm:cxn modelId="{0F7DF3C9-5364-413D-B497-0B59B4F4AA51}" srcId="{04752CCD-12B1-4967-8BC8-9234BD7A188D}" destId="{932D082C-D813-424B-841C-25A8C4A7BDC6}" srcOrd="1" destOrd="0" parTransId="{718574C8-1919-4FE7-9517-38BF8FBCC2B1}" sibTransId="{9164F420-4E70-4CBB-A4F2-4AA9EE1BAC00}"/>
    <dgm:cxn modelId="{32F0D8D1-AF02-40E7-ACB6-7114D784931A}" type="presOf" srcId="{932D082C-D813-424B-841C-25A8C4A7BDC6}" destId="{FBA65477-4159-4FE5-8676-5A5AC8D3ACD3}" srcOrd="0" destOrd="0" presId="urn:microsoft.com/office/officeart/2005/8/layout/vList2"/>
    <dgm:cxn modelId="{69D4E6FA-2B3A-4D94-8F68-13C8BDF55EC5}" srcId="{04752CCD-12B1-4967-8BC8-9234BD7A188D}" destId="{B59B8531-01F5-4E9F-A3D7-792399186748}" srcOrd="3" destOrd="0" parTransId="{9123D924-85E7-4DCA-A6EB-3EC6AA471C92}" sibTransId="{F17323F7-C9B8-48FF-AC57-D567C671C9C1}"/>
    <dgm:cxn modelId="{EA246D36-6200-4162-9577-040D8E71C93C}" type="presParOf" srcId="{E8C4F9C4-3BF6-4B1E-955B-0DA1E6BEC518}" destId="{0690EEA4-7F9D-4493-B819-2D936CDF2E32}" srcOrd="0" destOrd="0" presId="urn:microsoft.com/office/officeart/2005/8/layout/vList2"/>
    <dgm:cxn modelId="{BD0CFC35-4E18-4601-833B-3FE1AE0C38E1}" type="presParOf" srcId="{E8C4F9C4-3BF6-4B1E-955B-0DA1E6BEC518}" destId="{95665C58-728F-40E2-BC5A-5155E4A026B7}" srcOrd="1" destOrd="0" presId="urn:microsoft.com/office/officeart/2005/8/layout/vList2"/>
    <dgm:cxn modelId="{D5DB7E9F-5BA6-4916-9C06-69B57A869558}" type="presParOf" srcId="{E8C4F9C4-3BF6-4B1E-955B-0DA1E6BEC518}" destId="{FBA65477-4159-4FE5-8676-5A5AC8D3ACD3}" srcOrd="2" destOrd="0" presId="urn:microsoft.com/office/officeart/2005/8/layout/vList2"/>
    <dgm:cxn modelId="{051FE37D-5A09-434B-97B9-AFCEA3B52C71}" type="presParOf" srcId="{E8C4F9C4-3BF6-4B1E-955B-0DA1E6BEC518}" destId="{CEBC225C-86E6-4506-BAFB-6EDD82A6F883}" srcOrd="3" destOrd="0" presId="urn:microsoft.com/office/officeart/2005/8/layout/vList2"/>
    <dgm:cxn modelId="{ACB58CE0-AF49-40DA-B794-03D0A0339FBA}" type="presParOf" srcId="{E8C4F9C4-3BF6-4B1E-955B-0DA1E6BEC518}" destId="{3D02F000-C561-496A-BE8B-8BB7CF1E067A}" srcOrd="4" destOrd="0" presId="urn:microsoft.com/office/officeart/2005/8/layout/vList2"/>
    <dgm:cxn modelId="{11F0C360-7680-41AF-A8D0-6CA614224243}" type="presParOf" srcId="{E8C4F9C4-3BF6-4B1E-955B-0DA1E6BEC518}" destId="{2CE3080B-5D26-4F64-9A9D-4DE807C8CD76}" srcOrd="5" destOrd="0" presId="urn:microsoft.com/office/officeart/2005/8/layout/vList2"/>
    <dgm:cxn modelId="{ABF693B3-B118-4086-865E-AD2D5CD72E74}" type="presParOf" srcId="{E8C4F9C4-3BF6-4B1E-955B-0DA1E6BEC518}" destId="{B4C411B2-992E-478A-807B-3C3983463A4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8495B5C-8491-4C54-8BA2-D49BBB69AEE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46B80A2-3D17-43E2-9FA9-B12A501D89F3}">
      <dgm:prSet/>
      <dgm:spPr/>
      <dgm:t>
        <a:bodyPr/>
        <a:lstStyle/>
        <a:p>
          <a:r>
            <a:rPr lang="en-GB"/>
            <a:t>Creating folders are super helpful in organising your work. You can organise your work in different ways, but for the purpose of the activity I would like you: </a:t>
          </a:r>
          <a:endParaRPr lang="en-US"/>
        </a:p>
      </dgm:t>
    </dgm:pt>
    <dgm:pt modelId="{DEC77246-1B38-47EC-8C16-167C93DB532F}" type="parTrans" cxnId="{FBABADCA-B18C-4061-BAB4-284941878D25}">
      <dgm:prSet/>
      <dgm:spPr/>
      <dgm:t>
        <a:bodyPr/>
        <a:lstStyle/>
        <a:p>
          <a:endParaRPr lang="en-US"/>
        </a:p>
      </dgm:t>
    </dgm:pt>
    <dgm:pt modelId="{58D22AE4-307B-4B06-BC8D-44390F4E766C}" type="sibTrans" cxnId="{FBABADCA-B18C-4061-BAB4-284941878D25}">
      <dgm:prSet/>
      <dgm:spPr/>
      <dgm:t>
        <a:bodyPr/>
        <a:lstStyle/>
        <a:p>
          <a:endParaRPr lang="en-US"/>
        </a:p>
      </dgm:t>
    </dgm:pt>
    <dgm:pt modelId="{67634996-5AD2-44B7-ABF3-A9AC62B93F1F}">
      <dgm:prSet/>
      <dgm:spPr/>
      <dgm:t>
        <a:bodyPr/>
        <a:lstStyle/>
        <a:p>
          <a:r>
            <a:rPr lang="en-GB"/>
            <a:t>Create a folder named: BMHP4028</a:t>
          </a:r>
          <a:endParaRPr lang="en-US"/>
        </a:p>
      </dgm:t>
    </dgm:pt>
    <dgm:pt modelId="{718A9773-EE5F-4449-9693-909E9941E51E}" type="parTrans" cxnId="{9A493399-0BF0-43D2-9B3D-B793CFC1D0F3}">
      <dgm:prSet/>
      <dgm:spPr/>
      <dgm:t>
        <a:bodyPr/>
        <a:lstStyle/>
        <a:p>
          <a:endParaRPr lang="en-US"/>
        </a:p>
      </dgm:t>
    </dgm:pt>
    <dgm:pt modelId="{1CD5FF5A-FE21-49AB-AB2E-07F0E58F586B}" type="sibTrans" cxnId="{9A493399-0BF0-43D2-9B3D-B793CFC1D0F3}">
      <dgm:prSet/>
      <dgm:spPr/>
      <dgm:t>
        <a:bodyPr/>
        <a:lstStyle/>
        <a:p>
          <a:endParaRPr lang="en-US"/>
        </a:p>
      </dgm:t>
    </dgm:pt>
    <dgm:pt modelId="{DDC0B895-5B10-45E3-9EC0-BF010A7AB811}">
      <dgm:prSet/>
      <dgm:spPr/>
      <dgm:t>
        <a:bodyPr/>
        <a:lstStyle/>
        <a:p>
          <a:r>
            <a:rPr lang="en-GB"/>
            <a:t>Create a folders within the folders named: Assignment Brief, My Assignment. </a:t>
          </a:r>
          <a:endParaRPr lang="en-US"/>
        </a:p>
      </dgm:t>
    </dgm:pt>
    <dgm:pt modelId="{D0FBCAC3-4096-4DC0-805D-47337AF17D9D}" type="parTrans" cxnId="{C4FDA8F1-E4F9-4E21-86EF-5AB0DE780B9A}">
      <dgm:prSet/>
      <dgm:spPr/>
      <dgm:t>
        <a:bodyPr/>
        <a:lstStyle/>
        <a:p>
          <a:endParaRPr lang="en-US"/>
        </a:p>
      </dgm:t>
    </dgm:pt>
    <dgm:pt modelId="{970224B0-BE77-427B-82B2-E26B230CB08A}" type="sibTrans" cxnId="{C4FDA8F1-E4F9-4E21-86EF-5AB0DE780B9A}">
      <dgm:prSet/>
      <dgm:spPr/>
      <dgm:t>
        <a:bodyPr/>
        <a:lstStyle/>
        <a:p>
          <a:endParaRPr lang="en-US"/>
        </a:p>
      </dgm:t>
    </dgm:pt>
    <dgm:pt modelId="{0EA8F523-24A4-44DE-8726-D498362CDAA6}" type="pres">
      <dgm:prSet presAssocID="{48495B5C-8491-4C54-8BA2-D49BBB69AEE8}" presName="linear" presStyleCnt="0">
        <dgm:presLayoutVars>
          <dgm:animLvl val="lvl"/>
          <dgm:resizeHandles val="exact"/>
        </dgm:presLayoutVars>
      </dgm:prSet>
      <dgm:spPr/>
    </dgm:pt>
    <dgm:pt modelId="{8812561D-C50A-40E9-A7A4-F5F8A374306E}" type="pres">
      <dgm:prSet presAssocID="{346B80A2-3D17-43E2-9FA9-B12A501D89F3}" presName="parentText" presStyleLbl="node1" presStyleIdx="0" presStyleCnt="3">
        <dgm:presLayoutVars>
          <dgm:chMax val="0"/>
          <dgm:bulletEnabled val="1"/>
        </dgm:presLayoutVars>
      </dgm:prSet>
      <dgm:spPr/>
    </dgm:pt>
    <dgm:pt modelId="{B3E3CAD1-CAF0-4A38-9811-A278D599E3A7}" type="pres">
      <dgm:prSet presAssocID="{58D22AE4-307B-4B06-BC8D-44390F4E766C}" presName="spacer" presStyleCnt="0"/>
      <dgm:spPr/>
    </dgm:pt>
    <dgm:pt modelId="{EDEB3879-5E8B-444C-8335-E09450951124}" type="pres">
      <dgm:prSet presAssocID="{67634996-5AD2-44B7-ABF3-A9AC62B93F1F}" presName="parentText" presStyleLbl="node1" presStyleIdx="1" presStyleCnt="3">
        <dgm:presLayoutVars>
          <dgm:chMax val="0"/>
          <dgm:bulletEnabled val="1"/>
        </dgm:presLayoutVars>
      </dgm:prSet>
      <dgm:spPr/>
    </dgm:pt>
    <dgm:pt modelId="{2B922DEA-CB2A-41A5-A903-3C8EC95EEE12}" type="pres">
      <dgm:prSet presAssocID="{1CD5FF5A-FE21-49AB-AB2E-07F0E58F586B}" presName="spacer" presStyleCnt="0"/>
      <dgm:spPr/>
    </dgm:pt>
    <dgm:pt modelId="{FA4B7D24-1ECA-475B-938F-A7A395F0B300}" type="pres">
      <dgm:prSet presAssocID="{DDC0B895-5B10-45E3-9EC0-BF010A7AB811}" presName="parentText" presStyleLbl="node1" presStyleIdx="2" presStyleCnt="3">
        <dgm:presLayoutVars>
          <dgm:chMax val="0"/>
          <dgm:bulletEnabled val="1"/>
        </dgm:presLayoutVars>
      </dgm:prSet>
      <dgm:spPr/>
    </dgm:pt>
  </dgm:ptLst>
  <dgm:cxnLst>
    <dgm:cxn modelId="{32191966-2385-493A-8C88-7861FE3F6D0C}" type="presOf" srcId="{346B80A2-3D17-43E2-9FA9-B12A501D89F3}" destId="{8812561D-C50A-40E9-A7A4-F5F8A374306E}" srcOrd="0" destOrd="0" presId="urn:microsoft.com/office/officeart/2005/8/layout/vList2"/>
    <dgm:cxn modelId="{9A493399-0BF0-43D2-9B3D-B793CFC1D0F3}" srcId="{48495B5C-8491-4C54-8BA2-D49BBB69AEE8}" destId="{67634996-5AD2-44B7-ABF3-A9AC62B93F1F}" srcOrd="1" destOrd="0" parTransId="{718A9773-EE5F-4449-9693-909E9941E51E}" sibTransId="{1CD5FF5A-FE21-49AB-AB2E-07F0E58F586B}"/>
    <dgm:cxn modelId="{24CB439C-F4A3-4AE5-8D95-6F80D0A6EA9D}" type="presOf" srcId="{48495B5C-8491-4C54-8BA2-D49BBB69AEE8}" destId="{0EA8F523-24A4-44DE-8726-D498362CDAA6}" srcOrd="0" destOrd="0" presId="urn:microsoft.com/office/officeart/2005/8/layout/vList2"/>
    <dgm:cxn modelId="{1751A8BD-6D4E-4739-82E3-0C2A200570D3}" type="presOf" srcId="{67634996-5AD2-44B7-ABF3-A9AC62B93F1F}" destId="{EDEB3879-5E8B-444C-8335-E09450951124}" srcOrd="0" destOrd="0" presId="urn:microsoft.com/office/officeart/2005/8/layout/vList2"/>
    <dgm:cxn modelId="{FBABADCA-B18C-4061-BAB4-284941878D25}" srcId="{48495B5C-8491-4C54-8BA2-D49BBB69AEE8}" destId="{346B80A2-3D17-43E2-9FA9-B12A501D89F3}" srcOrd="0" destOrd="0" parTransId="{DEC77246-1B38-47EC-8C16-167C93DB532F}" sibTransId="{58D22AE4-307B-4B06-BC8D-44390F4E766C}"/>
    <dgm:cxn modelId="{EAD266DA-90E3-4105-974C-794B3ADD524D}" type="presOf" srcId="{DDC0B895-5B10-45E3-9EC0-BF010A7AB811}" destId="{FA4B7D24-1ECA-475B-938F-A7A395F0B300}" srcOrd="0" destOrd="0" presId="urn:microsoft.com/office/officeart/2005/8/layout/vList2"/>
    <dgm:cxn modelId="{C4FDA8F1-E4F9-4E21-86EF-5AB0DE780B9A}" srcId="{48495B5C-8491-4C54-8BA2-D49BBB69AEE8}" destId="{DDC0B895-5B10-45E3-9EC0-BF010A7AB811}" srcOrd="2" destOrd="0" parTransId="{D0FBCAC3-4096-4DC0-805D-47337AF17D9D}" sibTransId="{970224B0-BE77-427B-82B2-E26B230CB08A}"/>
    <dgm:cxn modelId="{901F0315-6953-40DB-8011-27D5FA04F7C5}" type="presParOf" srcId="{0EA8F523-24A4-44DE-8726-D498362CDAA6}" destId="{8812561D-C50A-40E9-A7A4-F5F8A374306E}" srcOrd="0" destOrd="0" presId="urn:microsoft.com/office/officeart/2005/8/layout/vList2"/>
    <dgm:cxn modelId="{98CDC6DF-E59A-4EC7-B43A-ACBD3EC1F4B3}" type="presParOf" srcId="{0EA8F523-24A4-44DE-8726-D498362CDAA6}" destId="{B3E3CAD1-CAF0-4A38-9811-A278D599E3A7}" srcOrd="1" destOrd="0" presId="urn:microsoft.com/office/officeart/2005/8/layout/vList2"/>
    <dgm:cxn modelId="{AC61738C-6084-4508-B8FB-EC014BF25E01}" type="presParOf" srcId="{0EA8F523-24A4-44DE-8726-D498362CDAA6}" destId="{EDEB3879-5E8B-444C-8335-E09450951124}" srcOrd="2" destOrd="0" presId="urn:microsoft.com/office/officeart/2005/8/layout/vList2"/>
    <dgm:cxn modelId="{E9FB0AAB-9F61-4A46-9575-CBB7CF413BE8}" type="presParOf" srcId="{0EA8F523-24A4-44DE-8726-D498362CDAA6}" destId="{2B922DEA-CB2A-41A5-A903-3C8EC95EEE12}" srcOrd="3" destOrd="0" presId="urn:microsoft.com/office/officeart/2005/8/layout/vList2"/>
    <dgm:cxn modelId="{F0AFF5CE-D4B9-4384-9383-BC7CFFA6AFA7}" type="presParOf" srcId="{0EA8F523-24A4-44DE-8726-D498362CDAA6}" destId="{FA4B7D24-1ECA-475B-938F-A7A395F0B30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EA9D5A4-B785-4CAA-8F84-C3CBA886C3F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A7D76C8-DEE6-4CBB-AE45-D819587B2DDF}">
      <dgm:prSet/>
      <dgm:spPr/>
      <dgm:t>
        <a:bodyPr/>
        <a:lstStyle/>
        <a:p>
          <a:r>
            <a:rPr lang="en-GB" baseline="0" dirty="0"/>
            <a:t>Often, there will be documents available on your module page which will need to be downloaded. </a:t>
          </a:r>
          <a:endParaRPr lang="en-US" dirty="0"/>
        </a:p>
      </dgm:t>
    </dgm:pt>
    <dgm:pt modelId="{B27C6AFA-0C3F-4DFE-BF11-D027E661CC49}" type="parTrans" cxnId="{763134F3-F8B8-4E05-A1E4-9F87454CA9AA}">
      <dgm:prSet/>
      <dgm:spPr/>
      <dgm:t>
        <a:bodyPr/>
        <a:lstStyle/>
        <a:p>
          <a:endParaRPr lang="en-US"/>
        </a:p>
      </dgm:t>
    </dgm:pt>
    <dgm:pt modelId="{746718C2-3E71-4CD9-A064-8F8EA5978E0C}" type="sibTrans" cxnId="{763134F3-F8B8-4E05-A1E4-9F87454CA9AA}">
      <dgm:prSet/>
      <dgm:spPr/>
      <dgm:t>
        <a:bodyPr/>
        <a:lstStyle/>
        <a:p>
          <a:endParaRPr lang="en-US"/>
        </a:p>
      </dgm:t>
    </dgm:pt>
    <dgm:pt modelId="{B556B19B-C9F2-4DC5-9707-687645AE4935}">
      <dgm:prSet/>
      <dgm:spPr/>
      <dgm:t>
        <a:bodyPr/>
        <a:lstStyle/>
        <a:p>
          <a:r>
            <a:rPr lang="en-GB" baseline="0"/>
            <a:t>Downloading and saving these documents can be very helpful in your studies. </a:t>
          </a:r>
          <a:endParaRPr lang="en-US"/>
        </a:p>
      </dgm:t>
    </dgm:pt>
    <dgm:pt modelId="{B774E307-C62A-4D2C-B410-D765873D940F}" type="parTrans" cxnId="{5087380F-7753-4BD5-B513-F651A51D24BF}">
      <dgm:prSet/>
      <dgm:spPr/>
      <dgm:t>
        <a:bodyPr/>
        <a:lstStyle/>
        <a:p>
          <a:endParaRPr lang="en-US"/>
        </a:p>
      </dgm:t>
    </dgm:pt>
    <dgm:pt modelId="{A6D34FB3-E336-4872-979B-1E11304796EA}" type="sibTrans" cxnId="{5087380F-7753-4BD5-B513-F651A51D24BF}">
      <dgm:prSet/>
      <dgm:spPr/>
      <dgm:t>
        <a:bodyPr/>
        <a:lstStyle/>
        <a:p>
          <a:endParaRPr lang="en-US"/>
        </a:p>
      </dgm:t>
    </dgm:pt>
    <dgm:pt modelId="{3C86EDB9-F450-430C-8887-00A1B0763340}">
      <dgm:prSet/>
      <dgm:spPr/>
      <dgm:t>
        <a:bodyPr/>
        <a:lstStyle/>
        <a:p>
          <a:r>
            <a:rPr lang="en-GB" baseline="0"/>
            <a:t>Let’s go through together how we can download documents. </a:t>
          </a:r>
          <a:endParaRPr lang="en-US"/>
        </a:p>
      </dgm:t>
    </dgm:pt>
    <dgm:pt modelId="{68ECC71D-FC6C-47FA-9E77-C289F67F7AF3}" type="parTrans" cxnId="{730F5A7F-19DA-4F80-90AA-F14D22BC3F7C}">
      <dgm:prSet/>
      <dgm:spPr/>
      <dgm:t>
        <a:bodyPr/>
        <a:lstStyle/>
        <a:p>
          <a:endParaRPr lang="en-US"/>
        </a:p>
      </dgm:t>
    </dgm:pt>
    <dgm:pt modelId="{DD20811B-8B7D-4D1D-978C-9439D1397701}" type="sibTrans" cxnId="{730F5A7F-19DA-4F80-90AA-F14D22BC3F7C}">
      <dgm:prSet/>
      <dgm:spPr/>
      <dgm:t>
        <a:bodyPr/>
        <a:lstStyle/>
        <a:p>
          <a:endParaRPr lang="en-US"/>
        </a:p>
      </dgm:t>
    </dgm:pt>
    <dgm:pt modelId="{B69B30E1-7647-43A2-BDC1-7B3B17C5C9FA}" type="pres">
      <dgm:prSet presAssocID="{2EA9D5A4-B785-4CAA-8F84-C3CBA886C3FD}" presName="root" presStyleCnt="0">
        <dgm:presLayoutVars>
          <dgm:dir/>
          <dgm:resizeHandles val="exact"/>
        </dgm:presLayoutVars>
      </dgm:prSet>
      <dgm:spPr/>
    </dgm:pt>
    <dgm:pt modelId="{7E0FD65A-8982-4DCD-AC0D-EA80AA27A885}" type="pres">
      <dgm:prSet presAssocID="{2A7D76C8-DEE6-4CBB-AE45-D819587B2DDF}" presName="compNode" presStyleCnt="0"/>
      <dgm:spPr/>
    </dgm:pt>
    <dgm:pt modelId="{D637691D-C111-4587-B411-5161AD4EEBE4}" type="pres">
      <dgm:prSet presAssocID="{2A7D76C8-DEE6-4CBB-AE45-D819587B2DDF}" presName="bgRect" presStyleLbl="bgShp" presStyleIdx="0" presStyleCnt="3"/>
      <dgm:spPr/>
    </dgm:pt>
    <dgm:pt modelId="{EE3EC03B-F61A-4768-8C6D-97B2C633D084}" type="pres">
      <dgm:prSet presAssocID="{2A7D76C8-DEE6-4CBB-AE45-D819587B2DD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aper"/>
        </a:ext>
      </dgm:extLst>
    </dgm:pt>
    <dgm:pt modelId="{093F5BF7-B72C-442A-A0A5-12059922FB64}" type="pres">
      <dgm:prSet presAssocID="{2A7D76C8-DEE6-4CBB-AE45-D819587B2DDF}" presName="spaceRect" presStyleCnt="0"/>
      <dgm:spPr/>
    </dgm:pt>
    <dgm:pt modelId="{5F88F612-BB7B-4368-B26C-853A4A14C341}" type="pres">
      <dgm:prSet presAssocID="{2A7D76C8-DEE6-4CBB-AE45-D819587B2DDF}" presName="parTx" presStyleLbl="revTx" presStyleIdx="0" presStyleCnt="3">
        <dgm:presLayoutVars>
          <dgm:chMax val="0"/>
          <dgm:chPref val="0"/>
        </dgm:presLayoutVars>
      </dgm:prSet>
      <dgm:spPr/>
    </dgm:pt>
    <dgm:pt modelId="{40B260F9-02E9-4BFC-A87A-BAC79AC4F0C8}" type="pres">
      <dgm:prSet presAssocID="{746718C2-3E71-4CD9-A064-8F8EA5978E0C}" presName="sibTrans" presStyleCnt="0"/>
      <dgm:spPr/>
    </dgm:pt>
    <dgm:pt modelId="{335515FC-593A-4ABD-9C3B-C4F4F41E6812}" type="pres">
      <dgm:prSet presAssocID="{B556B19B-C9F2-4DC5-9707-687645AE4935}" presName="compNode" presStyleCnt="0"/>
      <dgm:spPr/>
    </dgm:pt>
    <dgm:pt modelId="{96133EF9-5C4C-4007-9DE0-804F2F3A40C1}" type="pres">
      <dgm:prSet presAssocID="{B556B19B-C9F2-4DC5-9707-687645AE4935}" presName="bgRect" presStyleLbl="bgShp" presStyleIdx="1" presStyleCnt="3"/>
      <dgm:spPr/>
    </dgm:pt>
    <dgm:pt modelId="{12371D1D-8FC4-4869-ADE0-3E5D2CCC56AF}" type="pres">
      <dgm:prSet presAssocID="{B556B19B-C9F2-4DC5-9707-687645AE493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wnload"/>
        </a:ext>
      </dgm:extLst>
    </dgm:pt>
    <dgm:pt modelId="{C24FD30E-E2FF-46B3-BE9F-0C2696E3D25C}" type="pres">
      <dgm:prSet presAssocID="{B556B19B-C9F2-4DC5-9707-687645AE4935}" presName="spaceRect" presStyleCnt="0"/>
      <dgm:spPr/>
    </dgm:pt>
    <dgm:pt modelId="{42EAD042-A357-4F75-BE25-ADDCF252CE71}" type="pres">
      <dgm:prSet presAssocID="{B556B19B-C9F2-4DC5-9707-687645AE4935}" presName="parTx" presStyleLbl="revTx" presStyleIdx="1" presStyleCnt="3">
        <dgm:presLayoutVars>
          <dgm:chMax val="0"/>
          <dgm:chPref val="0"/>
        </dgm:presLayoutVars>
      </dgm:prSet>
      <dgm:spPr/>
    </dgm:pt>
    <dgm:pt modelId="{575A33B9-3FF6-4100-BB36-5A9B132DB70B}" type="pres">
      <dgm:prSet presAssocID="{A6D34FB3-E336-4872-979B-1E11304796EA}" presName="sibTrans" presStyleCnt="0"/>
      <dgm:spPr/>
    </dgm:pt>
    <dgm:pt modelId="{C9D1259A-2348-42BE-932E-33D2283F0F1C}" type="pres">
      <dgm:prSet presAssocID="{3C86EDB9-F450-430C-8887-00A1B0763340}" presName="compNode" presStyleCnt="0"/>
      <dgm:spPr/>
    </dgm:pt>
    <dgm:pt modelId="{1462AE93-653F-4B0F-9384-A92B3C3789B5}" type="pres">
      <dgm:prSet presAssocID="{3C86EDB9-F450-430C-8887-00A1B0763340}" presName="bgRect" presStyleLbl="bgShp" presStyleIdx="2" presStyleCnt="3"/>
      <dgm:spPr/>
    </dgm:pt>
    <dgm:pt modelId="{8C889120-34A4-4FCC-97BB-512227D7816A}" type="pres">
      <dgm:prSet presAssocID="{3C86EDB9-F450-430C-8887-00A1B076334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wnload from cloud"/>
        </a:ext>
      </dgm:extLst>
    </dgm:pt>
    <dgm:pt modelId="{471374B8-2F3D-4950-A5EF-316644808840}" type="pres">
      <dgm:prSet presAssocID="{3C86EDB9-F450-430C-8887-00A1B0763340}" presName="spaceRect" presStyleCnt="0"/>
      <dgm:spPr/>
    </dgm:pt>
    <dgm:pt modelId="{5933E52E-A24D-4B70-9904-7F95914D44D8}" type="pres">
      <dgm:prSet presAssocID="{3C86EDB9-F450-430C-8887-00A1B0763340}" presName="parTx" presStyleLbl="revTx" presStyleIdx="2" presStyleCnt="3">
        <dgm:presLayoutVars>
          <dgm:chMax val="0"/>
          <dgm:chPref val="0"/>
        </dgm:presLayoutVars>
      </dgm:prSet>
      <dgm:spPr/>
    </dgm:pt>
  </dgm:ptLst>
  <dgm:cxnLst>
    <dgm:cxn modelId="{5087380F-7753-4BD5-B513-F651A51D24BF}" srcId="{2EA9D5A4-B785-4CAA-8F84-C3CBA886C3FD}" destId="{B556B19B-C9F2-4DC5-9707-687645AE4935}" srcOrd="1" destOrd="0" parTransId="{B774E307-C62A-4D2C-B410-D765873D940F}" sibTransId="{A6D34FB3-E336-4872-979B-1E11304796EA}"/>
    <dgm:cxn modelId="{A9CDDA11-DB3F-462B-A7D6-859688742164}" type="presOf" srcId="{B556B19B-C9F2-4DC5-9707-687645AE4935}" destId="{42EAD042-A357-4F75-BE25-ADDCF252CE71}" srcOrd="0" destOrd="0" presId="urn:microsoft.com/office/officeart/2018/2/layout/IconVerticalSolidList"/>
    <dgm:cxn modelId="{94C14212-B057-404C-891A-7F461A2EC59D}" type="presOf" srcId="{3C86EDB9-F450-430C-8887-00A1B0763340}" destId="{5933E52E-A24D-4B70-9904-7F95914D44D8}" srcOrd="0" destOrd="0" presId="urn:microsoft.com/office/officeart/2018/2/layout/IconVerticalSolidList"/>
    <dgm:cxn modelId="{42FD6943-34EE-43D0-B9C4-9942BA6ACAA5}" type="presOf" srcId="{2EA9D5A4-B785-4CAA-8F84-C3CBA886C3FD}" destId="{B69B30E1-7647-43A2-BDC1-7B3B17C5C9FA}" srcOrd="0" destOrd="0" presId="urn:microsoft.com/office/officeart/2018/2/layout/IconVerticalSolidList"/>
    <dgm:cxn modelId="{730F5A7F-19DA-4F80-90AA-F14D22BC3F7C}" srcId="{2EA9D5A4-B785-4CAA-8F84-C3CBA886C3FD}" destId="{3C86EDB9-F450-430C-8887-00A1B0763340}" srcOrd="2" destOrd="0" parTransId="{68ECC71D-FC6C-47FA-9E77-C289F67F7AF3}" sibTransId="{DD20811B-8B7D-4D1D-978C-9439D1397701}"/>
    <dgm:cxn modelId="{693EA7B5-7501-478E-A791-E7908717551E}" type="presOf" srcId="{2A7D76C8-DEE6-4CBB-AE45-D819587B2DDF}" destId="{5F88F612-BB7B-4368-B26C-853A4A14C341}" srcOrd="0" destOrd="0" presId="urn:microsoft.com/office/officeart/2018/2/layout/IconVerticalSolidList"/>
    <dgm:cxn modelId="{763134F3-F8B8-4E05-A1E4-9F87454CA9AA}" srcId="{2EA9D5A4-B785-4CAA-8F84-C3CBA886C3FD}" destId="{2A7D76C8-DEE6-4CBB-AE45-D819587B2DDF}" srcOrd="0" destOrd="0" parTransId="{B27C6AFA-0C3F-4DFE-BF11-D027E661CC49}" sibTransId="{746718C2-3E71-4CD9-A064-8F8EA5978E0C}"/>
    <dgm:cxn modelId="{C0F039C8-89FB-48A6-8A2A-63612161BE9C}" type="presParOf" srcId="{B69B30E1-7647-43A2-BDC1-7B3B17C5C9FA}" destId="{7E0FD65A-8982-4DCD-AC0D-EA80AA27A885}" srcOrd="0" destOrd="0" presId="urn:microsoft.com/office/officeart/2018/2/layout/IconVerticalSolidList"/>
    <dgm:cxn modelId="{890AD4B6-5E92-4354-A721-75C03CF67226}" type="presParOf" srcId="{7E0FD65A-8982-4DCD-AC0D-EA80AA27A885}" destId="{D637691D-C111-4587-B411-5161AD4EEBE4}" srcOrd="0" destOrd="0" presId="urn:microsoft.com/office/officeart/2018/2/layout/IconVerticalSolidList"/>
    <dgm:cxn modelId="{E015680D-5293-4A61-B3A4-162E0E4F3B63}" type="presParOf" srcId="{7E0FD65A-8982-4DCD-AC0D-EA80AA27A885}" destId="{EE3EC03B-F61A-4768-8C6D-97B2C633D084}" srcOrd="1" destOrd="0" presId="urn:microsoft.com/office/officeart/2018/2/layout/IconVerticalSolidList"/>
    <dgm:cxn modelId="{C77B35AB-BAE6-43D9-8773-2E1E21283C1D}" type="presParOf" srcId="{7E0FD65A-8982-4DCD-AC0D-EA80AA27A885}" destId="{093F5BF7-B72C-442A-A0A5-12059922FB64}" srcOrd="2" destOrd="0" presId="urn:microsoft.com/office/officeart/2018/2/layout/IconVerticalSolidList"/>
    <dgm:cxn modelId="{A64D2FC9-8168-4B12-9936-726B2640062C}" type="presParOf" srcId="{7E0FD65A-8982-4DCD-AC0D-EA80AA27A885}" destId="{5F88F612-BB7B-4368-B26C-853A4A14C341}" srcOrd="3" destOrd="0" presId="urn:microsoft.com/office/officeart/2018/2/layout/IconVerticalSolidList"/>
    <dgm:cxn modelId="{549D4C41-EE4C-4BDE-AA62-8F0F52294EC9}" type="presParOf" srcId="{B69B30E1-7647-43A2-BDC1-7B3B17C5C9FA}" destId="{40B260F9-02E9-4BFC-A87A-BAC79AC4F0C8}" srcOrd="1" destOrd="0" presId="urn:microsoft.com/office/officeart/2018/2/layout/IconVerticalSolidList"/>
    <dgm:cxn modelId="{37943BD5-F816-44DF-AFE7-BEA39EA234CF}" type="presParOf" srcId="{B69B30E1-7647-43A2-BDC1-7B3B17C5C9FA}" destId="{335515FC-593A-4ABD-9C3B-C4F4F41E6812}" srcOrd="2" destOrd="0" presId="urn:microsoft.com/office/officeart/2018/2/layout/IconVerticalSolidList"/>
    <dgm:cxn modelId="{770B8D05-BB4A-4820-911A-A04761496381}" type="presParOf" srcId="{335515FC-593A-4ABD-9C3B-C4F4F41E6812}" destId="{96133EF9-5C4C-4007-9DE0-804F2F3A40C1}" srcOrd="0" destOrd="0" presId="urn:microsoft.com/office/officeart/2018/2/layout/IconVerticalSolidList"/>
    <dgm:cxn modelId="{1E28ABDE-5770-484A-9264-81B52F003FE7}" type="presParOf" srcId="{335515FC-593A-4ABD-9C3B-C4F4F41E6812}" destId="{12371D1D-8FC4-4869-ADE0-3E5D2CCC56AF}" srcOrd="1" destOrd="0" presId="urn:microsoft.com/office/officeart/2018/2/layout/IconVerticalSolidList"/>
    <dgm:cxn modelId="{C781D799-6EEE-4690-AA4E-96663B94BC62}" type="presParOf" srcId="{335515FC-593A-4ABD-9C3B-C4F4F41E6812}" destId="{C24FD30E-E2FF-46B3-BE9F-0C2696E3D25C}" srcOrd="2" destOrd="0" presId="urn:microsoft.com/office/officeart/2018/2/layout/IconVerticalSolidList"/>
    <dgm:cxn modelId="{4C27415F-E7C6-43CC-8E8B-B02C88CDAF15}" type="presParOf" srcId="{335515FC-593A-4ABD-9C3B-C4F4F41E6812}" destId="{42EAD042-A357-4F75-BE25-ADDCF252CE71}" srcOrd="3" destOrd="0" presId="urn:microsoft.com/office/officeart/2018/2/layout/IconVerticalSolidList"/>
    <dgm:cxn modelId="{72177113-C5B4-4993-87DA-1EC43DEBC5A3}" type="presParOf" srcId="{B69B30E1-7647-43A2-BDC1-7B3B17C5C9FA}" destId="{575A33B9-3FF6-4100-BB36-5A9B132DB70B}" srcOrd="3" destOrd="0" presId="urn:microsoft.com/office/officeart/2018/2/layout/IconVerticalSolidList"/>
    <dgm:cxn modelId="{02A6ECE4-15EE-4B53-AF06-320B05274826}" type="presParOf" srcId="{B69B30E1-7647-43A2-BDC1-7B3B17C5C9FA}" destId="{C9D1259A-2348-42BE-932E-33D2283F0F1C}" srcOrd="4" destOrd="0" presId="urn:microsoft.com/office/officeart/2018/2/layout/IconVerticalSolidList"/>
    <dgm:cxn modelId="{E737140A-B73C-469D-8214-F400B3DEF044}" type="presParOf" srcId="{C9D1259A-2348-42BE-932E-33D2283F0F1C}" destId="{1462AE93-653F-4B0F-9384-A92B3C3789B5}" srcOrd="0" destOrd="0" presId="urn:microsoft.com/office/officeart/2018/2/layout/IconVerticalSolidList"/>
    <dgm:cxn modelId="{8AF1539B-5D65-458B-BE1E-9F26CF5C5BEF}" type="presParOf" srcId="{C9D1259A-2348-42BE-932E-33D2283F0F1C}" destId="{8C889120-34A4-4FCC-97BB-512227D7816A}" srcOrd="1" destOrd="0" presId="urn:microsoft.com/office/officeart/2018/2/layout/IconVerticalSolidList"/>
    <dgm:cxn modelId="{DC64714D-9333-4860-88CB-98FECEACC7D8}" type="presParOf" srcId="{C9D1259A-2348-42BE-932E-33D2283F0F1C}" destId="{471374B8-2F3D-4950-A5EF-316644808840}" srcOrd="2" destOrd="0" presId="urn:microsoft.com/office/officeart/2018/2/layout/IconVerticalSolidList"/>
    <dgm:cxn modelId="{AA38075C-39AF-4711-9AD8-4A84E5ACDEF4}" type="presParOf" srcId="{C9D1259A-2348-42BE-932E-33D2283F0F1C}" destId="{5933E52E-A24D-4B70-9904-7F95914D44D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BB2DEC7-C983-41CA-BBD7-BE0CFAC508A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B6C59EE-C7B5-4D6E-9282-01935D041196}">
      <dgm:prSet/>
      <dgm:spPr/>
      <dgm:t>
        <a:bodyPr/>
        <a:lstStyle/>
        <a:p>
          <a:r>
            <a:rPr lang="en-GB"/>
            <a:t>I would like you to go onto the module page and: </a:t>
          </a:r>
          <a:endParaRPr lang="en-US"/>
        </a:p>
      </dgm:t>
    </dgm:pt>
    <dgm:pt modelId="{DB8C6E3D-342D-4491-BAFE-AC7D5F5E3A2A}" type="parTrans" cxnId="{F83CC478-B998-437C-9BB6-AD7A1B872FBA}">
      <dgm:prSet/>
      <dgm:spPr/>
      <dgm:t>
        <a:bodyPr/>
        <a:lstStyle/>
        <a:p>
          <a:endParaRPr lang="en-US"/>
        </a:p>
      </dgm:t>
    </dgm:pt>
    <dgm:pt modelId="{2F0C5D3B-C722-439D-9117-A4B6330C4234}" type="sibTrans" cxnId="{F83CC478-B998-437C-9BB6-AD7A1B872FBA}">
      <dgm:prSet/>
      <dgm:spPr/>
      <dgm:t>
        <a:bodyPr/>
        <a:lstStyle/>
        <a:p>
          <a:endParaRPr lang="en-US"/>
        </a:p>
      </dgm:t>
    </dgm:pt>
    <dgm:pt modelId="{A734AECE-7DB1-4786-AF72-424B50474184}">
      <dgm:prSet/>
      <dgm:spPr/>
      <dgm:t>
        <a:bodyPr/>
        <a:lstStyle/>
        <a:p>
          <a:r>
            <a:rPr lang="en-GB"/>
            <a:t>Download the Assignment Brief </a:t>
          </a:r>
          <a:endParaRPr lang="en-US"/>
        </a:p>
      </dgm:t>
    </dgm:pt>
    <dgm:pt modelId="{905E24E1-7BD6-4D0D-AD6D-CEC1960096DB}" type="parTrans" cxnId="{F987E25E-DB93-492F-AC19-532FA76353FA}">
      <dgm:prSet/>
      <dgm:spPr/>
      <dgm:t>
        <a:bodyPr/>
        <a:lstStyle/>
        <a:p>
          <a:endParaRPr lang="en-US"/>
        </a:p>
      </dgm:t>
    </dgm:pt>
    <dgm:pt modelId="{73CFAD0F-1BB4-4A72-AD83-0EE73CCE3969}" type="sibTrans" cxnId="{F987E25E-DB93-492F-AC19-532FA76353FA}">
      <dgm:prSet/>
      <dgm:spPr/>
      <dgm:t>
        <a:bodyPr/>
        <a:lstStyle/>
        <a:p>
          <a:endParaRPr lang="en-US"/>
        </a:p>
      </dgm:t>
    </dgm:pt>
    <dgm:pt modelId="{322FF1A4-99AA-42EC-AA38-09061ED5F809}">
      <dgm:prSet/>
      <dgm:spPr/>
      <dgm:t>
        <a:bodyPr/>
        <a:lstStyle/>
        <a:p>
          <a:r>
            <a:rPr lang="en-GB"/>
            <a:t>Save the Assignment Brief in your folder you created </a:t>
          </a:r>
          <a:endParaRPr lang="en-US"/>
        </a:p>
      </dgm:t>
    </dgm:pt>
    <dgm:pt modelId="{792303AF-B014-4911-8438-9BFADE08DE9C}" type="parTrans" cxnId="{D8D41CB0-FDB9-4D31-BCFC-8F985C8319DA}">
      <dgm:prSet/>
      <dgm:spPr/>
      <dgm:t>
        <a:bodyPr/>
        <a:lstStyle/>
        <a:p>
          <a:endParaRPr lang="en-US"/>
        </a:p>
      </dgm:t>
    </dgm:pt>
    <dgm:pt modelId="{4A10EDD7-FA55-425E-8B0A-C8EC7EE4EB4D}" type="sibTrans" cxnId="{D8D41CB0-FDB9-4D31-BCFC-8F985C8319DA}">
      <dgm:prSet/>
      <dgm:spPr/>
      <dgm:t>
        <a:bodyPr/>
        <a:lstStyle/>
        <a:p>
          <a:endParaRPr lang="en-US"/>
        </a:p>
      </dgm:t>
    </dgm:pt>
    <dgm:pt modelId="{56770638-A031-4973-A29B-42D5B4E47F1A}" type="pres">
      <dgm:prSet presAssocID="{FBB2DEC7-C983-41CA-BBD7-BE0CFAC508AB}" presName="linear" presStyleCnt="0">
        <dgm:presLayoutVars>
          <dgm:animLvl val="lvl"/>
          <dgm:resizeHandles val="exact"/>
        </dgm:presLayoutVars>
      </dgm:prSet>
      <dgm:spPr/>
    </dgm:pt>
    <dgm:pt modelId="{8B5AF438-B135-426D-BFCB-2FFDE0A0E530}" type="pres">
      <dgm:prSet presAssocID="{2B6C59EE-C7B5-4D6E-9282-01935D041196}" presName="parentText" presStyleLbl="node1" presStyleIdx="0" presStyleCnt="3">
        <dgm:presLayoutVars>
          <dgm:chMax val="0"/>
          <dgm:bulletEnabled val="1"/>
        </dgm:presLayoutVars>
      </dgm:prSet>
      <dgm:spPr/>
    </dgm:pt>
    <dgm:pt modelId="{A5AEB82E-E997-4D76-B64B-DD1C9613807F}" type="pres">
      <dgm:prSet presAssocID="{2F0C5D3B-C722-439D-9117-A4B6330C4234}" presName="spacer" presStyleCnt="0"/>
      <dgm:spPr/>
    </dgm:pt>
    <dgm:pt modelId="{08B39EF6-3E86-4037-95AE-B820C0B19D66}" type="pres">
      <dgm:prSet presAssocID="{A734AECE-7DB1-4786-AF72-424B50474184}" presName="parentText" presStyleLbl="node1" presStyleIdx="1" presStyleCnt="3">
        <dgm:presLayoutVars>
          <dgm:chMax val="0"/>
          <dgm:bulletEnabled val="1"/>
        </dgm:presLayoutVars>
      </dgm:prSet>
      <dgm:spPr/>
    </dgm:pt>
    <dgm:pt modelId="{EAF13FDA-F8DA-42C2-B83A-6DC265B10A1C}" type="pres">
      <dgm:prSet presAssocID="{73CFAD0F-1BB4-4A72-AD83-0EE73CCE3969}" presName="spacer" presStyleCnt="0"/>
      <dgm:spPr/>
    </dgm:pt>
    <dgm:pt modelId="{4AF3C4E8-9E6A-4820-9EF9-7E7769740BA1}" type="pres">
      <dgm:prSet presAssocID="{322FF1A4-99AA-42EC-AA38-09061ED5F809}" presName="parentText" presStyleLbl="node1" presStyleIdx="2" presStyleCnt="3">
        <dgm:presLayoutVars>
          <dgm:chMax val="0"/>
          <dgm:bulletEnabled val="1"/>
        </dgm:presLayoutVars>
      </dgm:prSet>
      <dgm:spPr/>
    </dgm:pt>
  </dgm:ptLst>
  <dgm:cxnLst>
    <dgm:cxn modelId="{339E452A-9593-4901-A0C2-0F3C5A401113}" type="presOf" srcId="{2B6C59EE-C7B5-4D6E-9282-01935D041196}" destId="{8B5AF438-B135-426D-BFCB-2FFDE0A0E530}" srcOrd="0" destOrd="0" presId="urn:microsoft.com/office/officeart/2005/8/layout/vList2"/>
    <dgm:cxn modelId="{F987E25E-DB93-492F-AC19-532FA76353FA}" srcId="{FBB2DEC7-C983-41CA-BBD7-BE0CFAC508AB}" destId="{A734AECE-7DB1-4786-AF72-424B50474184}" srcOrd="1" destOrd="0" parTransId="{905E24E1-7BD6-4D0D-AD6D-CEC1960096DB}" sibTransId="{73CFAD0F-1BB4-4A72-AD83-0EE73CCE3969}"/>
    <dgm:cxn modelId="{3FBD5B65-09AC-4A02-9946-7B15DD7634B1}" type="presOf" srcId="{A734AECE-7DB1-4786-AF72-424B50474184}" destId="{08B39EF6-3E86-4037-95AE-B820C0B19D66}" srcOrd="0" destOrd="0" presId="urn:microsoft.com/office/officeart/2005/8/layout/vList2"/>
    <dgm:cxn modelId="{25D93476-2437-490B-B661-221746000FEA}" type="presOf" srcId="{322FF1A4-99AA-42EC-AA38-09061ED5F809}" destId="{4AF3C4E8-9E6A-4820-9EF9-7E7769740BA1}" srcOrd="0" destOrd="0" presId="urn:microsoft.com/office/officeart/2005/8/layout/vList2"/>
    <dgm:cxn modelId="{F83CC478-B998-437C-9BB6-AD7A1B872FBA}" srcId="{FBB2DEC7-C983-41CA-BBD7-BE0CFAC508AB}" destId="{2B6C59EE-C7B5-4D6E-9282-01935D041196}" srcOrd="0" destOrd="0" parTransId="{DB8C6E3D-342D-4491-BAFE-AC7D5F5E3A2A}" sibTransId="{2F0C5D3B-C722-439D-9117-A4B6330C4234}"/>
    <dgm:cxn modelId="{0A9CEC8A-157F-43B8-A148-EDC9DB4B0EFF}" type="presOf" srcId="{FBB2DEC7-C983-41CA-BBD7-BE0CFAC508AB}" destId="{56770638-A031-4973-A29B-42D5B4E47F1A}" srcOrd="0" destOrd="0" presId="urn:microsoft.com/office/officeart/2005/8/layout/vList2"/>
    <dgm:cxn modelId="{D8D41CB0-FDB9-4D31-BCFC-8F985C8319DA}" srcId="{FBB2DEC7-C983-41CA-BBD7-BE0CFAC508AB}" destId="{322FF1A4-99AA-42EC-AA38-09061ED5F809}" srcOrd="2" destOrd="0" parTransId="{792303AF-B014-4911-8438-9BFADE08DE9C}" sibTransId="{4A10EDD7-FA55-425E-8B0A-C8EC7EE4EB4D}"/>
    <dgm:cxn modelId="{95E95FCF-93AC-4279-B9FE-454DE7BDE61E}" type="presParOf" srcId="{56770638-A031-4973-A29B-42D5B4E47F1A}" destId="{8B5AF438-B135-426D-BFCB-2FFDE0A0E530}" srcOrd="0" destOrd="0" presId="urn:microsoft.com/office/officeart/2005/8/layout/vList2"/>
    <dgm:cxn modelId="{0A99E321-8A6E-45A5-B422-3879BEEF04C1}" type="presParOf" srcId="{56770638-A031-4973-A29B-42D5B4E47F1A}" destId="{A5AEB82E-E997-4D76-B64B-DD1C9613807F}" srcOrd="1" destOrd="0" presId="urn:microsoft.com/office/officeart/2005/8/layout/vList2"/>
    <dgm:cxn modelId="{51876749-D571-4964-B0DC-F4569B99FBE9}" type="presParOf" srcId="{56770638-A031-4973-A29B-42D5B4E47F1A}" destId="{08B39EF6-3E86-4037-95AE-B820C0B19D66}" srcOrd="2" destOrd="0" presId="urn:microsoft.com/office/officeart/2005/8/layout/vList2"/>
    <dgm:cxn modelId="{2064A839-35A0-4D69-ABA3-A978CEF9416A}" type="presParOf" srcId="{56770638-A031-4973-A29B-42D5B4E47F1A}" destId="{EAF13FDA-F8DA-42C2-B83A-6DC265B10A1C}" srcOrd="3" destOrd="0" presId="urn:microsoft.com/office/officeart/2005/8/layout/vList2"/>
    <dgm:cxn modelId="{FD39C379-F59C-4328-9689-19C82EEF928D}" type="presParOf" srcId="{56770638-A031-4973-A29B-42D5B4E47F1A}" destId="{4AF3C4E8-9E6A-4820-9EF9-7E7769740BA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432C13D-46F5-4471-9740-E244ECEF477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74F2EC0-1BCC-4406-A840-AE9D94E11323}">
      <dgm:prSet/>
      <dgm:spPr/>
      <dgm:t>
        <a:bodyPr/>
        <a:lstStyle/>
        <a:p>
          <a:pPr>
            <a:lnSpc>
              <a:spcPct val="100000"/>
            </a:lnSpc>
          </a:pPr>
          <a:r>
            <a:rPr lang="en-GB" baseline="0"/>
            <a:t>Turn-It-In is a web-based text-matching service used by educational institutions to detect plagiarism and promote academic integrity. </a:t>
          </a:r>
          <a:endParaRPr lang="en-US"/>
        </a:p>
      </dgm:t>
    </dgm:pt>
    <dgm:pt modelId="{8A52D46B-2F04-4120-BA78-A6522413BB79}" type="parTrans" cxnId="{AFF3DD8C-3130-4823-A837-C56FD1C96577}">
      <dgm:prSet/>
      <dgm:spPr/>
      <dgm:t>
        <a:bodyPr/>
        <a:lstStyle/>
        <a:p>
          <a:endParaRPr lang="en-US"/>
        </a:p>
      </dgm:t>
    </dgm:pt>
    <dgm:pt modelId="{4D7D5359-B5F5-4848-B320-320DB3BFA643}" type="sibTrans" cxnId="{AFF3DD8C-3130-4823-A837-C56FD1C96577}">
      <dgm:prSet/>
      <dgm:spPr/>
      <dgm:t>
        <a:bodyPr/>
        <a:lstStyle/>
        <a:p>
          <a:endParaRPr lang="en-US"/>
        </a:p>
      </dgm:t>
    </dgm:pt>
    <dgm:pt modelId="{EBEC202A-4B5A-424E-8ECC-440EB025930D}">
      <dgm:prSet/>
      <dgm:spPr/>
      <dgm:t>
        <a:bodyPr/>
        <a:lstStyle/>
        <a:p>
          <a:pPr>
            <a:lnSpc>
              <a:spcPct val="100000"/>
            </a:lnSpc>
          </a:pPr>
          <a:r>
            <a:rPr lang="en-GB" baseline="0" dirty="0"/>
            <a:t>All assignment will need to be submitted through a Turn-It-In Link, unless specified otherwise.  </a:t>
          </a:r>
          <a:endParaRPr lang="en-US" dirty="0"/>
        </a:p>
      </dgm:t>
    </dgm:pt>
    <dgm:pt modelId="{6CE37129-AACF-4BF5-B4CB-5F4BAC178FBA}" type="parTrans" cxnId="{271B0334-93FB-428D-834A-500109D0CE82}">
      <dgm:prSet/>
      <dgm:spPr/>
      <dgm:t>
        <a:bodyPr/>
        <a:lstStyle/>
        <a:p>
          <a:endParaRPr lang="en-US"/>
        </a:p>
      </dgm:t>
    </dgm:pt>
    <dgm:pt modelId="{CF9A4CD0-8C8C-4930-AAC7-583EEBDC71DA}" type="sibTrans" cxnId="{271B0334-93FB-428D-834A-500109D0CE82}">
      <dgm:prSet/>
      <dgm:spPr/>
      <dgm:t>
        <a:bodyPr/>
        <a:lstStyle/>
        <a:p>
          <a:endParaRPr lang="en-US"/>
        </a:p>
      </dgm:t>
    </dgm:pt>
    <dgm:pt modelId="{2B727059-B45F-44A8-AD6D-B2A963244F9F}">
      <dgm:prSet/>
      <dgm:spPr/>
      <dgm:t>
        <a:bodyPr/>
        <a:lstStyle/>
        <a:p>
          <a:pPr>
            <a:lnSpc>
              <a:spcPct val="100000"/>
            </a:lnSpc>
          </a:pPr>
          <a:r>
            <a:rPr lang="en-US" dirty="0"/>
            <a:t>Let’s go through submitting something together. </a:t>
          </a:r>
        </a:p>
      </dgm:t>
    </dgm:pt>
    <dgm:pt modelId="{E05A5D79-CE22-48C7-9A50-6F702A55153E}" type="parTrans" cxnId="{A51D096B-7F82-4F32-AC67-409F3F46C11C}">
      <dgm:prSet/>
      <dgm:spPr/>
      <dgm:t>
        <a:bodyPr/>
        <a:lstStyle/>
        <a:p>
          <a:endParaRPr lang="en-GB"/>
        </a:p>
      </dgm:t>
    </dgm:pt>
    <dgm:pt modelId="{02D80F19-0622-49A6-87D3-0A936D74F69C}" type="sibTrans" cxnId="{A51D096B-7F82-4F32-AC67-409F3F46C11C}">
      <dgm:prSet/>
      <dgm:spPr/>
      <dgm:t>
        <a:bodyPr/>
        <a:lstStyle/>
        <a:p>
          <a:endParaRPr lang="en-GB"/>
        </a:p>
      </dgm:t>
    </dgm:pt>
    <dgm:pt modelId="{9712E0D4-72D3-46B5-962E-BEC8A03C750F}" type="pres">
      <dgm:prSet presAssocID="{3432C13D-46F5-4471-9740-E244ECEF477D}" presName="root" presStyleCnt="0">
        <dgm:presLayoutVars>
          <dgm:dir/>
          <dgm:resizeHandles val="exact"/>
        </dgm:presLayoutVars>
      </dgm:prSet>
      <dgm:spPr/>
    </dgm:pt>
    <dgm:pt modelId="{D55336A4-2E10-421D-B609-580E3C1F2997}" type="pres">
      <dgm:prSet presAssocID="{C74F2EC0-1BCC-4406-A840-AE9D94E11323}" presName="compNode" presStyleCnt="0"/>
      <dgm:spPr/>
    </dgm:pt>
    <dgm:pt modelId="{12E123EE-4E75-4963-8BAE-CA17AD1CBB69}" type="pres">
      <dgm:prSet presAssocID="{C74F2EC0-1BCC-4406-A840-AE9D94E11323}" presName="bgRect" presStyleLbl="bgShp" presStyleIdx="0" presStyleCnt="3"/>
      <dgm:spPr/>
    </dgm:pt>
    <dgm:pt modelId="{3EA503F3-1532-461F-93AB-EF247E9D303C}" type="pres">
      <dgm:prSet presAssocID="{C74F2EC0-1BCC-4406-A840-AE9D94E1132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F00327D1-13BE-4DA3-B99C-A1694B8E8290}" type="pres">
      <dgm:prSet presAssocID="{C74F2EC0-1BCC-4406-A840-AE9D94E11323}" presName="spaceRect" presStyleCnt="0"/>
      <dgm:spPr/>
    </dgm:pt>
    <dgm:pt modelId="{C7C8D8BA-4EEB-4D42-BF6F-2FD52F44B9FA}" type="pres">
      <dgm:prSet presAssocID="{C74F2EC0-1BCC-4406-A840-AE9D94E11323}" presName="parTx" presStyleLbl="revTx" presStyleIdx="0" presStyleCnt="3">
        <dgm:presLayoutVars>
          <dgm:chMax val="0"/>
          <dgm:chPref val="0"/>
        </dgm:presLayoutVars>
      </dgm:prSet>
      <dgm:spPr/>
    </dgm:pt>
    <dgm:pt modelId="{DEC73A18-4AF2-4004-B2C1-0E8E2565D148}" type="pres">
      <dgm:prSet presAssocID="{4D7D5359-B5F5-4848-B320-320DB3BFA643}" presName="sibTrans" presStyleCnt="0"/>
      <dgm:spPr/>
    </dgm:pt>
    <dgm:pt modelId="{96C43753-B67B-4768-9217-D4B1FAD08564}" type="pres">
      <dgm:prSet presAssocID="{EBEC202A-4B5A-424E-8ECC-440EB025930D}" presName="compNode" presStyleCnt="0"/>
      <dgm:spPr/>
    </dgm:pt>
    <dgm:pt modelId="{38D338BD-3139-47DB-B857-8D1E7A41583B}" type="pres">
      <dgm:prSet presAssocID="{EBEC202A-4B5A-424E-8ECC-440EB025930D}" presName="bgRect" presStyleLbl="bgShp" presStyleIdx="1" presStyleCnt="3"/>
      <dgm:spPr/>
    </dgm:pt>
    <dgm:pt modelId="{14CEB505-370F-4683-A5E5-1B8994CDA36F}" type="pres">
      <dgm:prSet presAssocID="{EBEC202A-4B5A-424E-8ECC-440EB025930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nk"/>
        </a:ext>
      </dgm:extLst>
    </dgm:pt>
    <dgm:pt modelId="{7BE28BF8-E1B0-40A6-A2F7-736DA9DA474D}" type="pres">
      <dgm:prSet presAssocID="{EBEC202A-4B5A-424E-8ECC-440EB025930D}" presName="spaceRect" presStyleCnt="0"/>
      <dgm:spPr/>
    </dgm:pt>
    <dgm:pt modelId="{B08B11BB-D97C-4973-B190-F34AF1B449D0}" type="pres">
      <dgm:prSet presAssocID="{EBEC202A-4B5A-424E-8ECC-440EB025930D}" presName="parTx" presStyleLbl="revTx" presStyleIdx="1" presStyleCnt="3">
        <dgm:presLayoutVars>
          <dgm:chMax val="0"/>
          <dgm:chPref val="0"/>
        </dgm:presLayoutVars>
      </dgm:prSet>
      <dgm:spPr/>
    </dgm:pt>
    <dgm:pt modelId="{304B32FB-A88D-480C-826C-08FDFFB7BA0A}" type="pres">
      <dgm:prSet presAssocID="{CF9A4CD0-8C8C-4930-AAC7-583EEBDC71DA}" presName="sibTrans" presStyleCnt="0"/>
      <dgm:spPr/>
    </dgm:pt>
    <dgm:pt modelId="{F1DE4938-5797-4215-8163-DDD4CB086799}" type="pres">
      <dgm:prSet presAssocID="{2B727059-B45F-44A8-AD6D-B2A963244F9F}" presName="compNode" presStyleCnt="0"/>
      <dgm:spPr/>
    </dgm:pt>
    <dgm:pt modelId="{F7B9C516-CA22-4E42-8C6B-3FAA333F938C}" type="pres">
      <dgm:prSet presAssocID="{2B727059-B45F-44A8-AD6D-B2A963244F9F}" presName="bgRect" presStyleLbl="bgShp" presStyleIdx="2" presStyleCnt="3"/>
      <dgm:spPr/>
    </dgm:pt>
    <dgm:pt modelId="{CEA9D5DD-E8C9-4C2D-B3C6-98BF756175CE}" type="pres">
      <dgm:prSet presAssocID="{2B727059-B45F-44A8-AD6D-B2A963244F9F}" presName="iconRect" presStyleLbl="node1" presStyleIdx="2" presStyleCnt="3"/>
      <dgm:spPr/>
    </dgm:pt>
    <dgm:pt modelId="{07ADC600-A8AD-43AD-BB5E-B6F070864499}" type="pres">
      <dgm:prSet presAssocID="{2B727059-B45F-44A8-AD6D-B2A963244F9F}" presName="spaceRect" presStyleCnt="0"/>
      <dgm:spPr/>
    </dgm:pt>
    <dgm:pt modelId="{8C5AB8AC-3261-44C1-81E5-388D7EA5A8BE}" type="pres">
      <dgm:prSet presAssocID="{2B727059-B45F-44A8-AD6D-B2A963244F9F}" presName="parTx" presStyleLbl="revTx" presStyleIdx="2" presStyleCnt="3">
        <dgm:presLayoutVars>
          <dgm:chMax val="0"/>
          <dgm:chPref val="0"/>
        </dgm:presLayoutVars>
      </dgm:prSet>
      <dgm:spPr/>
    </dgm:pt>
  </dgm:ptLst>
  <dgm:cxnLst>
    <dgm:cxn modelId="{899D8F11-56C9-4F7B-A78F-D4AA8D69BAF8}" type="presOf" srcId="{C74F2EC0-1BCC-4406-A840-AE9D94E11323}" destId="{C7C8D8BA-4EEB-4D42-BF6F-2FD52F44B9FA}" srcOrd="0" destOrd="0" presId="urn:microsoft.com/office/officeart/2018/2/layout/IconVerticalSolidList"/>
    <dgm:cxn modelId="{271B0334-93FB-428D-834A-500109D0CE82}" srcId="{3432C13D-46F5-4471-9740-E244ECEF477D}" destId="{EBEC202A-4B5A-424E-8ECC-440EB025930D}" srcOrd="1" destOrd="0" parTransId="{6CE37129-AACF-4BF5-B4CB-5F4BAC178FBA}" sibTransId="{CF9A4CD0-8C8C-4930-AAC7-583EEBDC71DA}"/>
    <dgm:cxn modelId="{A51D096B-7F82-4F32-AC67-409F3F46C11C}" srcId="{3432C13D-46F5-4471-9740-E244ECEF477D}" destId="{2B727059-B45F-44A8-AD6D-B2A963244F9F}" srcOrd="2" destOrd="0" parTransId="{E05A5D79-CE22-48C7-9A50-6F702A55153E}" sibTransId="{02D80F19-0622-49A6-87D3-0A936D74F69C}"/>
    <dgm:cxn modelId="{AFF3DD8C-3130-4823-A837-C56FD1C96577}" srcId="{3432C13D-46F5-4471-9740-E244ECEF477D}" destId="{C74F2EC0-1BCC-4406-A840-AE9D94E11323}" srcOrd="0" destOrd="0" parTransId="{8A52D46B-2F04-4120-BA78-A6522413BB79}" sibTransId="{4D7D5359-B5F5-4848-B320-320DB3BFA643}"/>
    <dgm:cxn modelId="{7BDA3093-1570-4E30-8BD7-5FF5D1071C95}" type="presOf" srcId="{2B727059-B45F-44A8-AD6D-B2A963244F9F}" destId="{8C5AB8AC-3261-44C1-81E5-388D7EA5A8BE}" srcOrd="0" destOrd="0" presId="urn:microsoft.com/office/officeart/2018/2/layout/IconVerticalSolidList"/>
    <dgm:cxn modelId="{BADF859E-E9DD-44D1-B1F1-D8DE742457BC}" type="presOf" srcId="{EBEC202A-4B5A-424E-8ECC-440EB025930D}" destId="{B08B11BB-D97C-4973-B190-F34AF1B449D0}" srcOrd="0" destOrd="0" presId="urn:microsoft.com/office/officeart/2018/2/layout/IconVerticalSolidList"/>
    <dgm:cxn modelId="{7894B9E9-28F5-495B-BF16-4FB847988E15}" type="presOf" srcId="{3432C13D-46F5-4471-9740-E244ECEF477D}" destId="{9712E0D4-72D3-46B5-962E-BEC8A03C750F}" srcOrd="0" destOrd="0" presId="urn:microsoft.com/office/officeart/2018/2/layout/IconVerticalSolidList"/>
    <dgm:cxn modelId="{F541DAD5-AFDB-4D9A-80FF-56BB32AC8E82}" type="presParOf" srcId="{9712E0D4-72D3-46B5-962E-BEC8A03C750F}" destId="{D55336A4-2E10-421D-B609-580E3C1F2997}" srcOrd="0" destOrd="0" presId="urn:microsoft.com/office/officeart/2018/2/layout/IconVerticalSolidList"/>
    <dgm:cxn modelId="{5B964BD3-8E53-4572-9F3F-EBBA64D0D20A}" type="presParOf" srcId="{D55336A4-2E10-421D-B609-580E3C1F2997}" destId="{12E123EE-4E75-4963-8BAE-CA17AD1CBB69}" srcOrd="0" destOrd="0" presId="urn:microsoft.com/office/officeart/2018/2/layout/IconVerticalSolidList"/>
    <dgm:cxn modelId="{3454421E-17E1-46DF-8F25-B9446A2AB8C5}" type="presParOf" srcId="{D55336A4-2E10-421D-B609-580E3C1F2997}" destId="{3EA503F3-1532-461F-93AB-EF247E9D303C}" srcOrd="1" destOrd="0" presId="urn:microsoft.com/office/officeart/2018/2/layout/IconVerticalSolidList"/>
    <dgm:cxn modelId="{76B1CE2B-CE3A-49F6-8195-AA4F92D74E2B}" type="presParOf" srcId="{D55336A4-2E10-421D-B609-580E3C1F2997}" destId="{F00327D1-13BE-4DA3-B99C-A1694B8E8290}" srcOrd="2" destOrd="0" presId="urn:microsoft.com/office/officeart/2018/2/layout/IconVerticalSolidList"/>
    <dgm:cxn modelId="{04318711-27BA-48A8-8724-B002222A67B1}" type="presParOf" srcId="{D55336A4-2E10-421D-B609-580E3C1F2997}" destId="{C7C8D8BA-4EEB-4D42-BF6F-2FD52F44B9FA}" srcOrd="3" destOrd="0" presId="urn:microsoft.com/office/officeart/2018/2/layout/IconVerticalSolidList"/>
    <dgm:cxn modelId="{815A9C60-727B-4953-B2BE-92214506B4FE}" type="presParOf" srcId="{9712E0D4-72D3-46B5-962E-BEC8A03C750F}" destId="{DEC73A18-4AF2-4004-B2C1-0E8E2565D148}" srcOrd="1" destOrd="0" presId="urn:microsoft.com/office/officeart/2018/2/layout/IconVerticalSolidList"/>
    <dgm:cxn modelId="{A99EAD64-852A-4E6B-9B12-D1C5D1916159}" type="presParOf" srcId="{9712E0D4-72D3-46B5-962E-BEC8A03C750F}" destId="{96C43753-B67B-4768-9217-D4B1FAD08564}" srcOrd="2" destOrd="0" presId="urn:microsoft.com/office/officeart/2018/2/layout/IconVerticalSolidList"/>
    <dgm:cxn modelId="{425E67D5-1708-426F-BD0C-7496C01D11A8}" type="presParOf" srcId="{96C43753-B67B-4768-9217-D4B1FAD08564}" destId="{38D338BD-3139-47DB-B857-8D1E7A41583B}" srcOrd="0" destOrd="0" presId="urn:microsoft.com/office/officeart/2018/2/layout/IconVerticalSolidList"/>
    <dgm:cxn modelId="{8301FA55-C1D8-407E-BC1D-6FC93F960610}" type="presParOf" srcId="{96C43753-B67B-4768-9217-D4B1FAD08564}" destId="{14CEB505-370F-4683-A5E5-1B8994CDA36F}" srcOrd="1" destOrd="0" presId="urn:microsoft.com/office/officeart/2018/2/layout/IconVerticalSolidList"/>
    <dgm:cxn modelId="{35D75B08-D261-4D2A-B9C0-5C7699BB8552}" type="presParOf" srcId="{96C43753-B67B-4768-9217-D4B1FAD08564}" destId="{7BE28BF8-E1B0-40A6-A2F7-736DA9DA474D}" srcOrd="2" destOrd="0" presId="urn:microsoft.com/office/officeart/2018/2/layout/IconVerticalSolidList"/>
    <dgm:cxn modelId="{366BB310-0A40-4D47-AFD9-D2EDD80B21B5}" type="presParOf" srcId="{96C43753-B67B-4768-9217-D4B1FAD08564}" destId="{B08B11BB-D97C-4973-B190-F34AF1B449D0}" srcOrd="3" destOrd="0" presId="urn:microsoft.com/office/officeart/2018/2/layout/IconVerticalSolidList"/>
    <dgm:cxn modelId="{88B6BA71-8AED-4D30-AAF8-16868EB511E9}" type="presParOf" srcId="{9712E0D4-72D3-46B5-962E-BEC8A03C750F}" destId="{304B32FB-A88D-480C-826C-08FDFFB7BA0A}" srcOrd="3" destOrd="0" presId="urn:microsoft.com/office/officeart/2018/2/layout/IconVerticalSolidList"/>
    <dgm:cxn modelId="{F6B04A8A-BFB7-4F41-87FD-AE54284B7B14}" type="presParOf" srcId="{9712E0D4-72D3-46B5-962E-BEC8A03C750F}" destId="{F1DE4938-5797-4215-8163-DDD4CB086799}" srcOrd="4" destOrd="0" presId="urn:microsoft.com/office/officeart/2018/2/layout/IconVerticalSolidList"/>
    <dgm:cxn modelId="{B9C80795-2EDE-4394-AF31-32F23FCE24C0}" type="presParOf" srcId="{F1DE4938-5797-4215-8163-DDD4CB086799}" destId="{F7B9C516-CA22-4E42-8C6B-3FAA333F938C}" srcOrd="0" destOrd="0" presId="urn:microsoft.com/office/officeart/2018/2/layout/IconVerticalSolidList"/>
    <dgm:cxn modelId="{0EE59852-536C-426F-93C3-60CEB1E3594A}" type="presParOf" srcId="{F1DE4938-5797-4215-8163-DDD4CB086799}" destId="{CEA9D5DD-E8C9-4C2D-B3C6-98BF756175CE}" srcOrd="1" destOrd="0" presId="urn:microsoft.com/office/officeart/2018/2/layout/IconVerticalSolidList"/>
    <dgm:cxn modelId="{45121196-DBC4-4888-94D2-640EE820175D}" type="presParOf" srcId="{F1DE4938-5797-4215-8163-DDD4CB086799}" destId="{07ADC600-A8AD-43AD-BB5E-B6F070864499}" srcOrd="2" destOrd="0" presId="urn:microsoft.com/office/officeart/2018/2/layout/IconVerticalSolidList"/>
    <dgm:cxn modelId="{8A39499B-D2A4-4C73-B49B-5C62F420E053}" type="presParOf" srcId="{F1DE4938-5797-4215-8163-DDD4CB086799}" destId="{8C5AB8AC-3261-44C1-81E5-388D7EA5A8B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D48324E-05D8-4529-A780-AA884256995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6A522BB-3182-477F-8497-54C6D90E8C6E}">
      <dgm:prSet/>
      <dgm:spPr/>
      <dgm:t>
        <a:bodyPr/>
        <a:lstStyle/>
        <a:p>
          <a:r>
            <a:rPr lang="en-GB" baseline="0"/>
            <a:t>All your assignments will be submitted in Turn-It-In links in your module page. </a:t>
          </a:r>
          <a:endParaRPr lang="en-US"/>
        </a:p>
      </dgm:t>
    </dgm:pt>
    <dgm:pt modelId="{CF860BBA-A9DA-4CA0-8337-48AC711EAFED}" type="parTrans" cxnId="{0EDE8273-3EBA-4430-92EB-7976C76F78D3}">
      <dgm:prSet/>
      <dgm:spPr/>
      <dgm:t>
        <a:bodyPr/>
        <a:lstStyle/>
        <a:p>
          <a:endParaRPr lang="en-US"/>
        </a:p>
      </dgm:t>
    </dgm:pt>
    <dgm:pt modelId="{B968D87D-803D-49C3-8BA9-033D9479DF3D}" type="sibTrans" cxnId="{0EDE8273-3EBA-4430-92EB-7976C76F78D3}">
      <dgm:prSet/>
      <dgm:spPr/>
      <dgm:t>
        <a:bodyPr/>
        <a:lstStyle/>
        <a:p>
          <a:endParaRPr lang="en-US"/>
        </a:p>
      </dgm:t>
    </dgm:pt>
    <dgm:pt modelId="{E23B1440-AAAF-462D-863C-43D6D38C7FE8}">
      <dgm:prSet/>
      <dgm:spPr/>
      <dgm:t>
        <a:bodyPr/>
        <a:lstStyle/>
        <a:p>
          <a:r>
            <a:rPr lang="en-GB" baseline="0"/>
            <a:t>Sending work to your lecturer by email is not an accepted form of submission. </a:t>
          </a:r>
          <a:endParaRPr lang="en-US"/>
        </a:p>
      </dgm:t>
    </dgm:pt>
    <dgm:pt modelId="{E221F342-4A62-4DF4-81F9-B9C260232ACE}" type="parTrans" cxnId="{7A58B48D-558D-429B-B552-9D3ED6E0287B}">
      <dgm:prSet/>
      <dgm:spPr/>
      <dgm:t>
        <a:bodyPr/>
        <a:lstStyle/>
        <a:p>
          <a:endParaRPr lang="en-US"/>
        </a:p>
      </dgm:t>
    </dgm:pt>
    <dgm:pt modelId="{171DBC12-8F68-4170-9DE4-3F498E76EC08}" type="sibTrans" cxnId="{7A58B48D-558D-429B-B552-9D3ED6E0287B}">
      <dgm:prSet/>
      <dgm:spPr/>
      <dgm:t>
        <a:bodyPr/>
        <a:lstStyle/>
        <a:p>
          <a:endParaRPr lang="en-US"/>
        </a:p>
      </dgm:t>
    </dgm:pt>
    <dgm:pt modelId="{620BE53E-8AC5-4C26-AECC-5D9015E3EA37}">
      <dgm:prSet/>
      <dgm:spPr/>
      <dgm:t>
        <a:bodyPr/>
        <a:lstStyle/>
        <a:p>
          <a:r>
            <a:rPr lang="en-GB" baseline="0"/>
            <a:t>I would like you now to submit the assignment brief you downloaded to the turn it in link within week 2 teaching materials. </a:t>
          </a:r>
          <a:endParaRPr lang="en-US"/>
        </a:p>
      </dgm:t>
    </dgm:pt>
    <dgm:pt modelId="{638EA7F4-CB5E-4540-ADD0-33BD3F15C48A}" type="parTrans" cxnId="{4617CD83-A217-47E4-A2AE-1D8FB602BDB6}">
      <dgm:prSet/>
      <dgm:spPr/>
      <dgm:t>
        <a:bodyPr/>
        <a:lstStyle/>
        <a:p>
          <a:endParaRPr lang="en-US"/>
        </a:p>
      </dgm:t>
    </dgm:pt>
    <dgm:pt modelId="{9AD39F62-2140-47A8-BAED-66D2B2EDE31E}" type="sibTrans" cxnId="{4617CD83-A217-47E4-A2AE-1D8FB602BDB6}">
      <dgm:prSet/>
      <dgm:spPr/>
      <dgm:t>
        <a:bodyPr/>
        <a:lstStyle/>
        <a:p>
          <a:endParaRPr lang="en-US"/>
        </a:p>
      </dgm:t>
    </dgm:pt>
    <dgm:pt modelId="{DB3761FA-24B7-407F-BE56-8C97B88FD683}" type="pres">
      <dgm:prSet presAssocID="{BD48324E-05D8-4529-A780-AA884256995E}" presName="root" presStyleCnt="0">
        <dgm:presLayoutVars>
          <dgm:dir/>
          <dgm:resizeHandles val="exact"/>
        </dgm:presLayoutVars>
      </dgm:prSet>
      <dgm:spPr/>
    </dgm:pt>
    <dgm:pt modelId="{93F0EC86-2F3A-4ABF-8D75-23A852EA06DC}" type="pres">
      <dgm:prSet presAssocID="{36A522BB-3182-477F-8497-54C6D90E8C6E}" presName="compNode" presStyleCnt="0"/>
      <dgm:spPr/>
    </dgm:pt>
    <dgm:pt modelId="{DEFB9900-28CC-494F-83EC-3E4E14F600F6}" type="pres">
      <dgm:prSet presAssocID="{36A522BB-3182-477F-8497-54C6D90E8C6E}" presName="bgRect" presStyleLbl="bgShp" presStyleIdx="0" presStyleCnt="3"/>
      <dgm:spPr/>
    </dgm:pt>
    <dgm:pt modelId="{68D59F90-CAF9-4672-8551-EE69F193A256}" type="pres">
      <dgm:prSet presAssocID="{36A522BB-3182-477F-8497-54C6D90E8C6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nk"/>
        </a:ext>
      </dgm:extLst>
    </dgm:pt>
    <dgm:pt modelId="{0CFAFDA2-8281-46FE-B67E-AE5C967FF9F5}" type="pres">
      <dgm:prSet presAssocID="{36A522BB-3182-477F-8497-54C6D90E8C6E}" presName="spaceRect" presStyleCnt="0"/>
      <dgm:spPr/>
    </dgm:pt>
    <dgm:pt modelId="{AFDAA8F9-8722-4782-ABA3-FC12CC62AF98}" type="pres">
      <dgm:prSet presAssocID="{36A522BB-3182-477F-8497-54C6D90E8C6E}" presName="parTx" presStyleLbl="revTx" presStyleIdx="0" presStyleCnt="3">
        <dgm:presLayoutVars>
          <dgm:chMax val="0"/>
          <dgm:chPref val="0"/>
        </dgm:presLayoutVars>
      </dgm:prSet>
      <dgm:spPr/>
    </dgm:pt>
    <dgm:pt modelId="{6B381C0F-7095-46E3-84D2-0331CA3227FB}" type="pres">
      <dgm:prSet presAssocID="{B968D87D-803D-49C3-8BA9-033D9479DF3D}" presName="sibTrans" presStyleCnt="0"/>
      <dgm:spPr/>
    </dgm:pt>
    <dgm:pt modelId="{EC759AC3-804D-4F9E-B048-1F2FE59964F3}" type="pres">
      <dgm:prSet presAssocID="{E23B1440-AAAF-462D-863C-43D6D38C7FE8}" presName="compNode" presStyleCnt="0"/>
      <dgm:spPr/>
    </dgm:pt>
    <dgm:pt modelId="{4AE9FAF3-CEFB-440C-8E4B-64B8298156A4}" type="pres">
      <dgm:prSet presAssocID="{E23B1440-AAAF-462D-863C-43D6D38C7FE8}" presName="bgRect" presStyleLbl="bgShp" presStyleIdx="1" presStyleCnt="3"/>
      <dgm:spPr/>
    </dgm:pt>
    <dgm:pt modelId="{BF5191EC-A35B-4409-8499-0F20EBB79765}" type="pres">
      <dgm:prSet presAssocID="{E23B1440-AAAF-462D-863C-43D6D38C7FE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nvelope"/>
        </a:ext>
      </dgm:extLst>
    </dgm:pt>
    <dgm:pt modelId="{8EFEE00D-47E1-413A-A98D-622CCA7E6D63}" type="pres">
      <dgm:prSet presAssocID="{E23B1440-AAAF-462D-863C-43D6D38C7FE8}" presName="spaceRect" presStyleCnt="0"/>
      <dgm:spPr/>
    </dgm:pt>
    <dgm:pt modelId="{29141EDD-6A1B-419C-B978-BEE62EC30100}" type="pres">
      <dgm:prSet presAssocID="{E23B1440-AAAF-462D-863C-43D6D38C7FE8}" presName="parTx" presStyleLbl="revTx" presStyleIdx="1" presStyleCnt="3">
        <dgm:presLayoutVars>
          <dgm:chMax val="0"/>
          <dgm:chPref val="0"/>
        </dgm:presLayoutVars>
      </dgm:prSet>
      <dgm:spPr/>
    </dgm:pt>
    <dgm:pt modelId="{DEEC2860-56B2-4268-86ED-903AAAE20EDB}" type="pres">
      <dgm:prSet presAssocID="{171DBC12-8F68-4170-9DE4-3F498E76EC08}" presName="sibTrans" presStyleCnt="0"/>
      <dgm:spPr/>
    </dgm:pt>
    <dgm:pt modelId="{EA865C02-8452-473C-86F9-D232D2CE7CD3}" type="pres">
      <dgm:prSet presAssocID="{620BE53E-8AC5-4C26-AECC-5D9015E3EA37}" presName="compNode" presStyleCnt="0"/>
      <dgm:spPr/>
    </dgm:pt>
    <dgm:pt modelId="{81B8AE21-3CCF-4589-8FFF-0E05DA8064CA}" type="pres">
      <dgm:prSet presAssocID="{620BE53E-8AC5-4C26-AECC-5D9015E3EA37}" presName="bgRect" presStyleLbl="bgShp" presStyleIdx="2" presStyleCnt="3"/>
      <dgm:spPr/>
    </dgm:pt>
    <dgm:pt modelId="{E55471EB-76C2-4C40-A6B4-94E5B0490AD6}" type="pres">
      <dgm:prSet presAssocID="{620BE53E-8AC5-4C26-AECC-5D9015E3EA3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BCB4EE1C-214E-4B7A-AFE2-88002F889005}" type="pres">
      <dgm:prSet presAssocID="{620BE53E-8AC5-4C26-AECC-5D9015E3EA37}" presName="spaceRect" presStyleCnt="0"/>
      <dgm:spPr/>
    </dgm:pt>
    <dgm:pt modelId="{122A8340-C539-4A5C-9BC0-F8E0CD3238E3}" type="pres">
      <dgm:prSet presAssocID="{620BE53E-8AC5-4C26-AECC-5D9015E3EA37}" presName="parTx" presStyleLbl="revTx" presStyleIdx="2" presStyleCnt="3">
        <dgm:presLayoutVars>
          <dgm:chMax val="0"/>
          <dgm:chPref val="0"/>
        </dgm:presLayoutVars>
      </dgm:prSet>
      <dgm:spPr/>
    </dgm:pt>
  </dgm:ptLst>
  <dgm:cxnLst>
    <dgm:cxn modelId="{0EDE8273-3EBA-4430-92EB-7976C76F78D3}" srcId="{BD48324E-05D8-4529-A780-AA884256995E}" destId="{36A522BB-3182-477F-8497-54C6D90E8C6E}" srcOrd="0" destOrd="0" parTransId="{CF860BBA-A9DA-4CA0-8337-48AC711EAFED}" sibTransId="{B968D87D-803D-49C3-8BA9-033D9479DF3D}"/>
    <dgm:cxn modelId="{4617CD83-A217-47E4-A2AE-1D8FB602BDB6}" srcId="{BD48324E-05D8-4529-A780-AA884256995E}" destId="{620BE53E-8AC5-4C26-AECC-5D9015E3EA37}" srcOrd="2" destOrd="0" parTransId="{638EA7F4-CB5E-4540-ADD0-33BD3F15C48A}" sibTransId="{9AD39F62-2140-47A8-BAED-66D2B2EDE31E}"/>
    <dgm:cxn modelId="{7A58B48D-558D-429B-B552-9D3ED6E0287B}" srcId="{BD48324E-05D8-4529-A780-AA884256995E}" destId="{E23B1440-AAAF-462D-863C-43D6D38C7FE8}" srcOrd="1" destOrd="0" parTransId="{E221F342-4A62-4DF4-81F9-B9C260232ACE}" sibTransId="{171DBC12-8F68-4170-9DE4-3F498E76EC08}"/>
    <dgm:cxn modelId="{3BE674B2-A433-441F-BB21-96C113CDD2CE}" type="presOf" srcId="{BD48324E-05D8-4529-A780-AA884256995E}" destId="{DB3761FA-24B7-407F-BE56-8C97B88FD683}" srcOrd="0" destOrd="0" presId="urn:microsoft.com/office/officeart/2018/2/layout/IconVerticalSolidList"/>
    <dgm:cxn modelId="{084AD1B2-E53B-4BCE-B2B8-82EDF3DD2213}" type="presOf" srcId="{620BE53E-8AC5-4C26-AECC-5D9015E3EA37}" destId="{122A8340-C539-4A5C-9BC0-F8E0CD3238E3}" srcOrd="0" destOrd="0" presId="urn:microsoft.com/office/officeart/2018/2/layout/IconVerticalSolidList"/>
    <dgm:cxn modelId="{B1E618E4-0185-4750-94C2-43E06ECC8DB5}" type="presOf" srcId="{E23B1440-AAAF-462D-863C-43D6D38C7FE8}" destId="{29141EDD-6A1B-419C-B978-BEE62EC30100}" srcOrd="0" destOrd="0" presId="urn:microsoft.com/office/officeart/2018/2/layout/IconVerticalSolidList"/>
    <dgm:cxn modelId="{B51D19ED-96AE-49D2-B9F8-BB958FA6A4DF}" type="presOf" srcId="{36A522BB-3182-477F-8497-54C6D90E8C6E}" destId="{AFDAA8F9-8722-4782-ABA3-FC12CC62AF98}" srcOrd="0" destOrd="0" presId="urn:microsoft.com/office/officeart/2018/2/layout/IconVerticalSolidList"/>
    <dgm:cxn modelId="{FD1831CD-FBCD-4CAC-86AB-23AACB0C2DA6}" type="presParOf" srcId="{DB3761FA-24B7-407F-BE56-8C97B88FD683}" destId="{93F0EC86-2F3A-4ABF-8D75-23A852EA06DC}" srcOrd="0" destOrd="0" presId="urn:microsoft.com/office/officeart/2018/2/layout/IconVerticalSolidList"/>
    <dgm:cxn modelId="{02573F42-AF10-400F-BDC7-CD476AE0A6F5}" type="presParOf" srcId="{93F0EC86-2F3A-4ABF-8D75-23A852EA06DC}" destId="{DEFB9900-28CC-494F-83EC-3E4E14F600F6}" srcOrd="0" destOrd="0" presId="urn:microsoft.com/office/officeart/2018/2/layout/IconVerticalSolidList"/>
    <dgm:cxn modelId="{9B6A350F-CF35-45CF-A467-74074F627A52}" type="presParOf" srcId="{93F0EC86-2F3A-4ABF-8D75-23A852EA06DC}" destId="{68D59F90-CAF9-4672-8551-EE69F193A256}" srcOrd="1" destOrd="0" presId="urn:microsoft.com/office/officeart/2018/2/layout/IconVerticalSolidList"/>
    <dgm:cxn modelId="{3CC2CECF-D47F-42D0-9506-DFA2291C770D}" type="presParOf" srcId="{93F0EC86-2F3A-4ABF-8D75-23A852EA06DC}" destId="{0CFAFDA2-8281-46FE-B67E-AE5C967FF9F5}" srcOrd="2" destOrd="0" presId="urn:microsoft.com/office/officeart/2018/2/layout/IconVerticalSolidList"/>
    <dgm:cxn modelId="{21802B36-8B77-4179-826D-77AC8D30EA9A}" type="presParOf" srcId="{93F0EC86-2F3A-4ABF-8D75-23A852EA06DC}" destId="{AFDAA8F9-8722-4782-ABA3-FC12CC62AF98}" srcOrd="3" destOrd="0" presId="urn:microsoft.com/office/officeart/2018/2/layout/IconVerticalSolidList"/>
    <dgm:cxn modelId="{AA6A956E-B5B9-4297-88A8-FDD8EB0620F3}" type="presParOf" srcId="{DB3761FA-24B7-407F-BE56-8C97B88FD683}" destId="{6B381C0F-7095-46E3-84D2-0331CA3227FB}" srcOrd="1" destOrd="0" presId="urn:microsoft.com/office/officeart/2018/2/layout/IconVerticalSolidList"/>
    <dgm:cxn modelId="{43F29B68-9980-4779-A3F4-108A1F91A73B}" type="presParOf" srcId="{DB3761FA-24B7-407F-BE56-8C97B88FD683}" destId="{EC759AC3-804D-4F9E-B048-1F2FE59964F3}" srcOrd="2" destOrd="0" presId="urn:microsoft.com/office/officeart/2018/2/layout/IconVerticalSolidList"/>
    <dgm:cxn modelId="{4E104E62-9722-448F-A8E8-92A5D60A0626}" type="presParOf" srcId="{EC759AC3-804D-4F9E-B048-1F2FE59964F3}" destId="{4AE9FAF3-CEFB-440C-8E4B-64B8298156A4}" srcOrd="0" destOrd="0" presId="urn:microsoft.com/office/officeart/2018/2/layout/IconVerticalSolidList"/>
    <dgm:cxn modelId="{20F14D51-1006-4234-9793-04B2E3603B98}" type="presParOf" srcId="{EC759AC3-804D-4F9E-B048-1F2FE59964F3}" destId="{BF5191EC-A35B-4409-8499-0F20EBB79765}" srcOrd="1" destOrd="0" presId="urn:microsoft.com/office/officeart/2018/2/layout/IconVerticalSolidList"/>
    <dgm:cxn modelId="{17FC8359-77AA-4036-A5A6-0BA0B5154E25}" type="presParOf" srcId="{EC759AC3-804D-4F9E-B048-1F2FE59964F3}" destId="{8EFEE00D-47E1-413A-A98D-622CCA7E6D63}" srcOrd="2" destOrd="0" presId="urn:microsoft.com/office/officeart/2018/2/layout/IconVerticalSolidList"/>
    <dgm:cxn modelId="{CF19AF90-52AF-45FC-AF70-044240585205}" type="presParOf" srcId="{EC759AC3-804D-4F9E-B048-1F2FE59964F3}" destId="{29141EDD-6A1B-419C-B978-BEE62EC30100}" srcOrd="3" destOrd="0" presId="urn:microsoft.com/office/officeart/2018/2/layout/IconVerticalSolidList"/>
    <dgm:cxn modelId="{88D72338-0C82-4C03-B38C-AF398B4E16A4}" type="presParOf" srcId="{DB3761FA-24B7-407F-BE56-8C97B88FD683}" destId="{DEEC2860-56B2-4268-86ED-903AAAE20EDB}" srcOrd="3" destOrd="0" presId="urn:microsoft.com/office/officeart/2018/2/layout/IconVerticalSolidList"/>
    <dgm:cxn modelId="{D472928A-9445-4EE4-A66B-9C44B3B0F160}" type="presParOf" srcId="{DB3761FA-24B7-407F-BE56-8C97B88FD683}" destId="{EA865C02-8452-473C-86F9-D232D2CE7CD3}" srcOrd="4" destOrd="0" presId="urn:microsoft.com/office/officeart/2018/2/layout/IconVerticalSolidList"/>
    <dgm:cxn modelId="{F33B5274-19C8-466B-8979-03453F07CB7D}" type="presParOf" srcId="{EA865C02-8452-473C-86F9-D232D2CE7CD3}" destId="{81B8AE21-3CCF-4589-8FFF-0E05DA8064CA}" srcOrd="0" destOrd="0" presId="urn:microsoft.com/office/officeart/2018/2/layout/IconVerticalSolidList"/>
    <dgm:cxn modelId="{EA7987CC-790B-4260-BDDB-5BBECD9650FB}" type="presParOf" srcId="{EA865C02-8452-473C-86F9-D232D2CE7CD3}" destId="{E55471EB-76C2-4C40-A6B4-94E5B0490AD6}" srcOrd="1" destOrd="0" presId="urn:microsoft.com/office/officeart/2018/2/layout/IconVerticalSolidList"/>
    <dgm:cxn modelId="{3ED6CF8B-607D-4BAE-85CB-18AA2747A7D5}" type="presParOf" srcId="{EA865C02-8452-473C-86F9-D232D2CE7CD3}" destId="{BCB4EE1C-214E-4B7A-AFE2-88002F889005}" srcOrd="2" destOrd="0" presId="urn:microsoft.com/office/officeart/2018/2/layout/IconVerticalSolidList"/>
    <dgm:cxn modelId="{A515309B-8CEA-4D82-883E-F39970E6FAF8}" type="presParOf" srcId="{EA865C02-8452-473C-86F9-D232D2CE7CD3}" destId="{122A8340-C539-4A5C-9BC0-F8E0CD3238E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6D5882F-ECF9-4F7E-BF4F-C273C795335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652F00E-15B2-41A7-A9A5-30BDE5D8E9BF}">
      <dgm:prSet/>
      <dgm:spPr/>
      <dgm:t>
        <a:bodyPr/>
        <a:lstStyle/>
        <a:p>
          <a:r>
            <a:rPr lang="en-GB" baseline="0"/>
            <a:t>Who has used Microsoft Word before?</a:t>
          </a:r>
          <a:endParaRPr lang="en-US"/>
        </a:p>
      </dgm:t>
    </dgm:pt>
    <dgm:pt modelId="{2C8217E5-0CCF-417E-99D4-416167A79148}" type="parTrans" cxnId="{F51B0F5B-7890-4A3B-B789-46C689A8AA4C}">
      <dgm:prSet/>
      <dgm:spPr/>
      <dgm:t>
        <a:bodyPr/>
        <a:lstStyle/>
        <a:p>
          <a:endParaRPr lang="en-US"/>
        </a:p>
      </dgm:t>
    </dgm:pt>
    <dgm:pt modelId="{A49C41D5-E476-4615-8155-89E5FBB1B105}" type="sibTrans" cxnId="{F51B0F5B-7890-4A3B-B789-46C689A8AA4C}">
      <dgm:prSet/>
      <dgm:spPr/>
      <dgm:t>
        <a:bodyPr/>
        <a:lstStyle/>
        <a:p>
          <a:endParaRPr lang="en-US"/>
        </a:p>
      </dgm:t>
    </dgm:pt>
    <dgm:pt modelId="{CB73D721-64D8-4D9F-A6A1-BBB09C90AFC0}">
      <dgm:prSet/>
      <dgm:spPr/>
      <dgm:t>
        <a:bodyPr/>
        <a:lstStyle/>
        <a:p>
          <a:r>
            <a:rPr lang="en-GB" baseline="0"/>
            <a:t>How easy is it to use? </a:t>
          </a:r>
          <a:endParaRPr lang="en-US"/>
        </a:p>
      </dgm:t>
    </dgm:pt>
    <dgm:pt modelId="{53231F89-3025-4E18-9E24-8DEC4BDCEFF7}" type="parTrans" cxnId="{A39E5FBF-E4CA-4D14-AD2F-1C60046960A4}">
      <dgm:prSet/>
      <dgm:spPr/>
      <dgm:t>
        <a:bodyPr/>
        <a:lstStyle/>
        <a:p>
          <a:endParaRPr lang="en-US"/>
        </a:p>
      </dgm:t>
    </dgm:pt>
    <dgm:pt modelId="{472A84AF-7317-498F-B55C-61596F1B7D89}" type="sibTrans" cxnId="{A39E5FBF-E4CA-4D14-AD2F-1C60046960A4}">
      <dgm:prSet/>
      <dgm:spPr/>
      <dgm:t>
        <a:bodyPr/>
        <a:lstStyle/>
        <a:p>
          <a:endParaRPr lang="en-US"/>
        </a:p>
      </dgm:t>
    </dgm:pt>
    <dgm:pt modelId="{96FE28DB-C0BE-4FAE-90B5-DCB7C123B4B9}">
      <dgm:prSet/>
      <dgm:spPr/>
      <dgm:t>
        <a:bodyPr/>
        <a:lstStyle/>
        <a:p>
          <a:r>
            <a:rPr lang="en-GB" baseline="0"/>
            <a:t>Let’s explore the basics  </a:t>
          </a:r>
          <a:endParaRPr lang="en-US"/>
        </a:p>
      </dgm:t>
    </dgm:pt>
    <dgm:pt modelId="{6EDE5A09-1A9D-4E00-8A11-E968CC3A2010}" type="parTrans" cxnId="{518C9376-6F66-44A5-B9BB-A4BB74FA9DD1}">
      <dgm:prSet/>
      <dgm:spPr/>
      <dgm:t>
        <a:bodyPr/>
        <a:lstStyle/>
        <a:p>
          <a:endParaRPr lang="en-US"/>
        </a:p>
      </dgm:t>
    </dgm:pt>
    <dgm:pt modelId="{0776A020-0A3D-4285-904E-F2B3C02039AA}" type="sibTrans" cxnId="{518C9376-6F66-44A5-B9BB-A4BB74FA9DD1}">
      <dgm:prSet/>
      <dgm:spPr/>
      <dgm:t>
        <a:bodyPr/>
        <a:lstStyle/>
        <a:p>
          <a:endParaRPr lang="en-US"/>
        </a:p>
      </dgm:t>
    </dgm:pt>
    <dgm:pt modelId="{78565E96-6A40-4804-BE43-CB6438898D48}" type="pres">
      <dgm:prSet presAssocID="{26D5882F-ECF9-4F7E-BF4F-C273C7953352}" presName="root" presStyleCnt="0">
        <dgm:presLayoutVars>
          <dgm:dir/>
          <dgm:resizeHandles val="exact"/>
        </dgm:presLayoutVars>
      </dgm:prSet>
      <dgm:spPr/>
    </dgm:pt>
    <dgm:pt modelId="{02914951-2AA5-408A-862A-322E54AB2546}" type="pres">
      <dgm:prSet presAssocID="{1652F00E-15B2-41A7-A9A5-30BDE5D8E9BF}" presName="compNode" presStyleCnt="0"/>
      <dgm:spPr/>
    </dgm:pt>
    <dgm:pt modelId="{579B43AC-588E-4A7C-8CC3-CE813DE9A60A}" type="pres">
      <dgm:prSet presAssocID="{1652F00E-15B2-41A7-A9A5-30BDE5D8E9BF}" presName="bgRect" presStyleLbl="bgShp" presStyleIdx="0" presStyleCnt="3"/>
      <dgm:spPr/>
    </dgm:pt>
    <dgm:pt modelId="{83F713D9-83BD-4A14-9775-A1915C1F7BA5}" type="pres">
      <dgm:prSet presAssocID="{1652F00E-15B2-41A7-A9A5-30BDE5D8E9B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8D4BFE36-8941-43B9-8BD3-9DEAB5E7244F}" type="pres">
      <dgm:prSet presAssocID="{1652F00E-15B2-41A7-A9A5-30BDE5D8E9BF}" presName="spaceRect" presStyleCnt="0"/>
      <dgm:spPr/>
    </dgm:pt>
    <dgm:pt modelId="{952E9238-E91B-43BE-B231-E3C45ADEA355}" type="pres">
      <dgm:prSet presAssocID="{1652F00E-15B2-41A7-A9A5-30BDE5D8E9BF}" presName="parTx" presStyleLbl="revTx" presStyleIdx="0" presStyleCnt="3">
        <dgm:presLayoutVars>
          <dgm:chMax val="0"/>
          <dgm:chPref val="0"/>
        </dgm:presLayoutVars>
      </dgm:prSet>
      <dgm:spPr/>
    </dgm:pt>
    <dgm:pt modelId="{149910CC-3218-4976-B8A5-C397D97C3935}" type="pres">
      <dgm:prSet presAssocID="{A49C41D5-E476-4615-8155-89E5FBB1B105}" presName="sibTrans" presStyleCnt="0"/>
      <dgm:spPr/>
    </dgm:pt>
    <dgm:pt modelId="{DA330DAD-46BA-4C7E-ACCA-7AE8A7D73E24}" type="pres">
      <dgm:prSet presAssocID="{CB73D721-64D8-4D9F-A6A1-BBB09C90AFC0}" presName="compNode" presStyleCnt="0"/>
      <dgm:spPr/>
    </dgm:pt>
    <dgm:pt modelId="{7933181B-E23D-4DAC-A819-F81B8DAE4869}" type="pres">
      <dgm:prSet presAssocID="{CB73D721-64D8-4D9F-A6A1-BBB09C90AFC0}" presName="bgRect" presStyleLbl="bgShp" presStyleIdx="1" presStyleCnt="3"/>
      <dgm:spPr/>
    </dgm:pt>
    <dgm:pt modelId="{FCA619BA-9912-4636-9087-485D8F4EF987}" type="pres">
      <dgm:prSet presAssocID="{CB73D721-64D8-4D9F-A6A1-BBB09C90AFC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itor"/>
        </a:ext>
      </dgm:extLst>
    </dgm:pt>
    <dgm:pt modelId="{67FB657B-188E-410A-85CF-8FED031FB96E}" type="pres">
      <dgm:prSet presAssocID="{CB73D721-64D8-4D9F-A6A1-BBB09C90AFC0}" presName="spaceRect" presStyleCnt="0"/>
      <dgm:spPr/>
    </dgm:pt>
    <dgm:pt modelId="{268EA0C9-E1A9-4E4F-8139-28CFC9EB9D26}" type="pres">
      <dgm:prSet presAssocID="{CB73D721-64D8-4D9F-A6A1-BBB09C90AFC0}" presName="parTx" presStyleLbl="revTx" presStyleIdx="1" presStyleCnt="3">
        <dgm:presLayoutVars>
          <dgm:chMax val="0"/>
          <dgm:chPref val="0"/>
        </dgm:presLayoutVars>
      </dgm:prSet>
      <dgm:spPr/>
    </dgm:pt>
    <dgm:pt modelId="{13848011-1141-4C03-8ECC-81F0CB0A59BC}" type="pres">
      <dgm:prSet presAssocID="{472A84AF-7317-498F-B55C-61596F1B7D89}" presName="sibTrans" presStyleCnt="0"/>
      <dgm:spPr/>
    </dgm:pt>
    <dgm:pt modelId="{FDEC1112-8A4E-4822-84B4-A58D36EFB0A8}" type="pres">
      <dgm:prSet presAssocID="{96FE28DB-C0BE-4FAE-90B5-DCB7C123B4B9}" presName="compNode" presStyleCnt="0"/>
      <dgm:spPr/>
    </dgm:pt>
    <dgm:pt modelId="{3E1B4DDE-6D82-4EDF-8598-DE92F6676C45}" type="pres">
      <dgm:prSet presAssocID="{96FE28DB-C0BE-4FAE-90B5-DCB7C123B4B9}" presName="bgRect" presStyleLbl="bgShp" presStyleIdx="2" presStyleCnt="3"/>
      <dgm:spPr/>
    </dgm:pt>
    <dgm:pt modelId="{766AD143-E827-4924-86B0-944D43AAEF7D}" type="pres">
      <dgm:prSet presAssocID="{96FE28DB-C0BE-4FAE-90B5-DCB7C123B4B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gnifying glass"/>
        </a:ext>
      </dgm:extLst>
    </dgm:pt>
    <dgm:pt modelId="{50837EF6-050F-47C0-ACA5-525833CD45BE}" type="pres">
      <dgm:prSet presAssocID="{96FE28DB-C0BE-4FAE-90B5-DCB7C123B4B9}" presName="spaceRect" presStyleCnt="0"/>
      <dgm:spPr/>
    </dgm:pt>
    <dgm:pt modelId="{BF06A2FF-9220-4EF5-ADFF-DDE0AB54D2C7}" type="pres">
      <dgm:prSet presAssocID="{96FE28DB-C0BE-4FAE-90B5-DCB7C123B4B9}" presName="parTx" presStyleLbl="revTx" presStyleIdx="2" presStyleCnt="3">
        <dgm:presLayoutVars>
          <dgm:chMax val="0"/>
          <dgm:chPref val="0"/>
        </dgm:presLayoutVars>
      </dgm:prSet>
      <dgm:spPr/>
    </dgm:pt>
  </dgm:ptLst>
  <dgm:cxnLst>
    <dgm:cxn modelId="{D522CC09-2B02-497A-934C-173551A317E7}" type="presOf" srcId="{1652F00E-15B2-41A7-A9A5-30BDE5D8E9BF}" destId="{952E9238-E91B-43BE-B231-E3C45ADEA355}" srcOrd="0" destOrd="0" presId="urn:microsoft.com/office/officeart/2018/2/layout/IconVerticalSolidList"/>
    <dgm:cxn modelId="{3FA55216-21E4-4A6F-B670-83ED43A22649}" type="presOf" srcId="{96FE28DB-C0BE-4FAE-90B5-DCB7C123B4B9}" destId="{BF06A2FF-9220-4EF5-ADFF-DDE0AB54D2C7}" srcOrd="0" destOrd="0" presId="urn:microsoft.com/office/officeart/2018/2/layout/IconVerticalSolidList"/>
    <dgm:cxn modelId="{349DCA19-93AC-4FED-A240-A274A38E2CA2}" type="presOf" srcId="{CB73D721-64D8-4D9F-A6A1-BBB09C90AFC0}" destId="{268EA0C9-E1A9-4E4F-8139-28CFC9EB9D26}" srcOrd="0" destOrd="0" presId="urn:microsoft.com/office/officeart/2018/2/layout/IconVerticalSolidList"/>
    <dgm:cxn modelId="{F51B0F5B-7890-4A3B-B789-46C689A8AA4C}" srcId="{26D5882F-ECF9-4F7E-BF4F-C273C7953352}" destId="{1652F00E-15B2-41A7-A9A5-30BDE5D8E9BF}" srcOrd="0" destOrd="0" parTransId="{2C8217E5-0CCF-417E-99D4-416167A79148}" sibTransId="{A49C41D5-E476-4615-8155-89E5FBB1B105}"/>
    <dgm:cxn modelId="{518C9376-6F66-44A5-B9BB-A4BB74FA9DD1}" srcId="{26D5882F-ECF9-4F7E-BF4F-C273C7953352}" destId="{96FE28DB-C0BE-4FAE-90B5-DCB7C123B4B9}" srcOrd="2" destOrd="0" parTransId="{6EDE5A09-1A9D-4E00-8A11-E968CC3A2010}" sibTransId="{0776A020-0A3D-4285-904E-F2B3C02039AA}"/>
    <dgm:cxn modelId="{3B54DDB3-D959-463F-BDCD-0E9699C92E97}" type="presOf" srcId="{26D5882F-ECF9-4F7E-BF4F-C273C7953352}" destId="{78565E96-6A40-4804-BE43-CB6438898D48}" srcOrd="0" destOrd="0" presId="urn:microsoft.com/office/officeart/2018/2/layout/IconVerticalSolidList"/>
    <dgm:cxn modelId="{A39E5FBF-E4CA-4D14-AD2F-1C60046960A4}" srcId="{26D5882F-ECF9-4F7E-BF4F-C273C7953352}" destId="{CB73D721-64D8-4D9F-A6A1-BBB09C90AFC0}" srcOrd="1" destOrd="0" parTransId="{53231F89-3025-4E18-9E24-8DEC4BDCEFF7}" sibTransId="{472A84AF-7317-498F-B55C-61596F1B7D89}"/>
    <dgm:cxn modelId="{1181FCD6-7BFA-47E0-B0A8-9E6E7E75CBBF}" type="presParOf" srcId="{78565E96-6A40-4804-BE43-CB6438898D48}" destId="{02914951-2AA5-408A-862A-322E54AB2546}" srcOrd="0" destOrd="0" presId="urn:microsoft.com/office/officeart/2018/2/layout/IconVerticalSolidList"/>
    <dgm:cxn modelId="{635A70E0-5CFB-42A3-95FB-590EA15DBE7B}" type="presParOf" srcId="{02914951-2AA5-408A-862A-322E54AB2546}" destId="{579B43AC-588E-4A7C-8CC3-CE813DE9A60A}" srcOrd="0" destOrd="0" presId="urn:microsoft.com/office/officeart/2018/2/layout/IconVerticalSolidList"/>
    <dgm:cxn modelId="{686866E4-9CB7-4B9B-9829-1951A4E1AC90}" type="presParOf" srcId="{02914951-2AA5-408A-862A-322E54AB2546}" destId="{83F713D9-83BD-4A14-9775-A1915C1F7BA5}" srcOrd="1" destOrd="0" presId="urn:microsoft.com/office/officeart/2018/2/layout/IconVerticalSolidList"/>
    <dgm:cxn modelId="{4A9A2D04-CFB1-4B0C-924C-493439A318FD}" type="presParOf" srcId="{02914951-2AA5-408A-862A-322E54AB2546}" destId="{8D4BFE36-8941-43B9-8BD3-9DEAB5E7244F}" srcOrd="2" destOrd="0" presId="urn:microsoft.com/office/officeart/2018/2/layout/IconVerticalSolidList"/>
    <dgm:cxn modelId="{3DC3D987-5763-4855-A89A-FB0C47E93C86}" type="presParOf" srcId="{02914951-2AA5-408A-862A-322E54AB2546}" destId="{952E9238-E91B-43BE-B231-E3C45ADEA355}" srcOrd="3" destOrd="0" presId="urn:microsoft.com/office/officeart/2018/2/layout/IconVerticalSolidList"/>
    <dgm:cxn modelId="{83CC0054-4EA4-4BB5-B0E9-3A75DE4D41C0}" type="presParOf" srcId="{78565E96-6A40-4804-BE43-CB6438898D48}" destId="{149910CC-3218-4976-B8A5-C397D97C3935}" srcOrd="1" destOrd="0" presId="urn:microsoft.com/office/officeart/2018/2/layout/IconVerticalSolidList"/>
    <dgm:cxn modelId="{D3DE1526-9DE4-45EF-BBEC-5C00B3CEEB14}" type="presParOf" srcId="{78565E96-6A40-4804-BE43-CB6438898D48}" destId="{DA330DAD-46BA-4C7E-ACCA-7AE8A7D73E24}" srcOrd="2" destOrd="0" presId="urn:microsoft.com/office/officeart/2018/2/layout/IconVerticalSolidList"/>
    <dgm:cxn modelId="{536B30CD-B5AB-4285-8604-D5D308E6FBE6}" type="presParOf" srcId="{DA330DAD-46BA-4C7E-ACCA-7AE8A7D73E24}" destId="{7933181B-E23D-4DAC-A819-F81B8DAE4869}" srcOrd="0" destOrd="0" presId="urn:microsoft.com/office/officeart/2018/2/layout/IconVerticalSolidList"/>
    <dgm:cxn modelId="{CA055C25-BF14-4B19-A2E0-1E0BA59CE4EC}" type="presParOf" srcId="{DA330DAD-46BA-4C7E-ACCA-7AE8A7D73E24}" destId="{FCA619BA-9912-4636-9087-485D8F4EF987}" srcOrd="1" destOrd="0" presId="urn:microsoft.com/office/officeart/2018/2/layout/IconVerticalSolidList"/>
    <dgm:cxn modelId="{82B328A8-59A5-40C1-9E99-8873D51135F0}" type="presParOf" srcId="{DA330DAD-46BA-4C7E-ACCA-7AE8A7D73E24}" destId="{67FB657B-188E-410A-85CF-8FED031FB96E}" srcOrd="2" destOrd="0" presId="urn:microsoft.com/office/officeart/2018/2/layout/IconVerticalSolidList"/>
    <dgm:cxn modelId="{3B3417D9-0D8A-4456-9DD1-9A07739AE36E}" type="presParOf" srcId="{DA330DAD-46BA-4C7E-ACCA-7AE8A7D73E24}" destId="{268EA0C9-E1A9-4E4F-8139-28CFC9EB9D26}" srcOrd="3" destOrd="0" presId="urn:microsoft.com/office/officeart/2018/2/layout/IconVerticalSolidList"/>
    <dgm:cxn modelId="{2C97D2C7-B8FF-4ACF-8EEF-353B60F8A69A}" type="presParOf" srcId="{78565E96-6A40-4804-BE43-CB6438898D48}" destId="{13848011-1141-4C03-8ECC-81F0CB0A59BC}" srcOrd="3" destOrd="0" presId="urn:microsoft.com/office/officeart/2018/2/layout/IconVerticalSolidList"/>
    <dgm:cxn modelId="{31132070-BFAD-4784-B642-C7A118385249}" type="presParOf" srcId="{78565E96-6A40-4804-BE43-CB6438898D48}" destId="{FDEC1112-8A4E-4822-84B4-A58D36EFB0A8}" srcOrd="4" destOrd="0" presId="urn:microsoft.com/office/officeart/2018/2/layout/IconVerticalSolidList"/>
    <dgm:cxn modelId="{C0B5C852-426C-4568-8538-7DAE6434E21A}" type="presParOf" srcId="{FDEC1112-8A4E-4822-84B4-A58D36EFB0A8}" destId="{3E1B4DDE-6D82-4EDF-8598-DE92F6676C45}" srcOrd="0" destOrd="0" presId="urn:microsoft.com/office/officeart/2018/2/layout/IconVerticalSolidList"/>
    <dgm:cxn modelId="{EA30DCE6-7C3F-403C-8A80-5F9D486AE320}" type="presParOf" srcId="{FDEC1112-8A4E-4822-84B4-A58D36EFB0A8}" destId="{766AD143-E827-4924-86B0-944D43AAEF7D}" srcOrd="1" destOrd="0" presId="urn:microsoft.com/office/officeart/2018/2/layout/IconVerticalSolidList"/>
    <dgm:cxn modelId="{6EB667BA-6CEB-470F-93EA-C3D9CB9CF3BA}" type="presParOf" srcId="{FDEC1112-8A4E-4822-84B4-A58D36EFB0A8}" destId="{50837EF6-050F-47C0-ACA5-525833CD45BE}" srcOrd="2" destOrd="0" presId="urn:microsoft.com/office/officeart/2018/2/layout/IconVerticalSolidList"/>
    <dgm:cxn modelId="{B5B0583A-7C12-4D32-BE08-CFFAD4D3FAF2}" type="presParOf" srcId="{FDEC1112-8A4E-4822-84B4-A58D36EFB0A8}" destId="{BF06A2FF-9220-4EF5-ADFF-DDE0AB54D2C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E187BB1-662E-45A1-9D94-C0AC35EE3FD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9A531FF-1BFE-4F21-8EC3-BF71599D53DF}">
      <dgm:prSet/>
      <dgm:spPr/>
      <dgm:t>
        <a:bodyPr/>
        <a:lstStyle/>
        <a:p>
          <a:r>
            <a:rPr lang="en-US" baseline="0" dirty="0"/>
            <a:t>Who has made a PowerPoint presentation before?</a:t>
          </a:r>
          <a:endParaRPr lang="en-US" dirty="0"/>
        </a:p>
      </dgm:t>
    </dgm:pt>
    <dgm:pt modelId="{3759D19D-4DD5-4E98-B6C6-7F516AC2EBA1}" type="parTrans" cxnId="{0B24F066-A442-4F05-AA6C-2F4343DE2487}">
      <dgm:prSet/>
      <dgm:spPr/>
      <dgm:t>
        <a:bodyPr/>
        <a:lstStyle/>
        <a:p>
          <a:endParaRPr lang="en-US"/>
        </a:p>
      </dgm:t>
    </dgm:pt>
    <dgm:pt modelId="{FEDCF5CF-3C93-41DD-95D2-8D70D76E792D}" type="sibTrans" cxnId="{0B24F066-A442-4F05-AA6C-2F4343DE2487}">
      <dgm:prSet/>
      <dgm:spPr/>
      <dgm:t>
        <a:bodyPr/>
        <a:lstStyle/>
        <a:p>
          <a:endParaRPr lang="en-US"/>
        </a:p>
      </dgm:t>
    </dgm:pt>
    <dgm:pt modelId="{F6EDD1AB-0F39-4490-9D40-5AF9C8876071}">
      <dgm:prSet/>
      <dgm:spPr/>
      <dgm:t>
        <a:bodyPr/>
        <a:lstStyle/>
        <a:p>
          <a:r>
            <a:rPr lang="en-US" baseline="0"/>
            <a:t>How easy is it?</a:t>
          </a:r>
          <a:endParaRPr lang="en-US"/>
        </a:p>
      </dgm:t>
    </dgm:pt>
    <dgm:pt modelId="{06B3D1C8-C119-4CD1-B5E7-8688C568AF32}" type="parTrans" cxnId="{8E6F8A7F-DBB8-484C-A087-83D37416D9C6}">
      <dgm:prSet/>
      <dgm:spPr/>
      <dgm:t>
        <a:bodyPr/>
        <a:lstStyle/>
        <a:p>
          <a:endParaRPr lang="en-US"/>
        </a:p>
      </dgm:t>
    </dgm:pt>
    <dgm:pt modelId="{46B3640F-CCD2-4B7B-89A2-B26D50D0CBB5}" type="sibTrans" cxnId="{8E6F8A7F-DBB8-484C-A087-83D37416D9C6}">
      <dgm:prSet/>
      <dgm:spPr/>
      <dgm:t>
        <a:bodyPr/>
        <a:lstStyle/>
        <a:p>
          <a:endParaRPr lang="en-US"/>
        </a:p>
      </dgm:t>
    </dgm:pt>
    <dgm:pt modelId="{695F5DD5-2883-4D4C-BCE8-ACA0A9708BDD}">
      <dgm:prSet/>
      <dgm:spPr/>
      <dgm:t>
        <a:bodyPr/>
        <a:lstStyle/>
        <a:p>
          <a:r>
            <a:rPr lang="en-US" baseline="0" dirty="0"/>
            <a:t>Let's take a look at the basic features of Microsoft PowerPoint.</a:t>
          </a:r>
          <a:endParaRPr lang="en-US" dirty="0"/>
        </a:p>
      </dgm:t>
    </dgm:pt>
    <dgm:pt modelId="{0997AB98-EBC9-48D3-91CD-0EDCB6190EF6}" type="parTrans" cxnId="{0530A0DD-DCAA-42EA-9FA9-F069069BE27E}">
      <dgm:prSet/>
      <dgm:spPr/>
      <dgm:t>
        <a:bodyPr/>
        <a:lstStyle/>
        <a:p>
          <a:endParaRPr lang="en-US"/>
        </a:p>
      </dgm:t>
    </dgm:pt>
    <dgm:pt modelId="{B5D66978-D7F4-4281-8589-166505592836}" type="sibTrans" cxnId="{0530A0DD-DCAA-42EA-9FA9-F069069BE27E}">
      <dgm:prSet/>
      <dgm:spPr/>
      <dgm:t>
        <a:bodyPr/>
        <a:lstStyle/>
        <a:p>
          <a:endParaRPr lang="en-US"/>
        </a:p>
      </dgm:t>
    </dgm:pt>
    <dgm:pt modelId="{10613B90-4FD5-40F9-B43C-9EF3C57CEA73}" type="pres">
      <dgm:prSet presAssocID="{AE187BB1-662E-45A1-9D94-C0AC35EE3FD8}" presName="root" presStyleCnt="0">
        <dgm:presLayoutVars>
          <dgm:dir/>
          <dgm:resizeHandles val="exact"/>
        </dgm:presLayoutVars>
      </dgm:prSet>
      <dgm:spPr/>
    </dgm:pt>
    <dgm:pt modelId="{A5022CEB-08D2-46CA-A612-0892A3507A3A}" type="pres">
      <dgm:prSet presAssocID="{C9A531FF-1BFE-4F21-8EC3-BF71599D53DF}" presName="compNode" presStyleCnt="0"/>
      <dgm:spPr/>
    </dgm:pt>
    <dgm:pt modelId="{821AD078-2CBE-46C3-8C02-4C8CDF474AF4}" type="pres">
      <dgm:prSet presAssocID="{C9A531FF-1BFE-4F21-8EC3-BF71599D53DF}" presName="bgRect" presStyleLbl="bgShp" presStyleIdx="0" presStyleCnt="3"/>
      <dgm:spPr/>
    </dgm:pt>
    <dgm:pt modelId="{91242A80-F135-47D6-9DC0-9160B8A7690A}" type="pres">
      <dgm:prSet presAssocID="{C9A531FF-1BFE-4F21-8EC3-BF71599D53D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5D2FDBFB-0A23-425F-B7A3-84EDC4201918}" type="pres">
      <dgm:prSet presAssocID="{C9A531FF-1BFE-4F21-8EC3-BF71599D53DF}" presName="spaceRect" presStyleCnt="0"/>
      <dgm:spPr/>
    </dgm:pt>
    <dgm:pt modelId="{7F56BC4D-4A83-41EB-8770-27CD8D8B9EB1}" type="pres">
      <dgm:prSet presAssocID="{C9A531FF-1BFE-4F21-8EC3-BF71599D53DF}" presName="parTx" presStyleLbl="revTx" presStyleIdx="0" presStyleCnt="3">
        <dgm:presLayoutVars>
          <dgm:chMax val="0"/>
          <dgm:chPref val="0"/>
        </dgm:presLayoutVars>
      </dgm:prSet>
      <dgm:spPr/>
    </dgm:pt>
    <dgm:pt modelId="{AD176924-3444-416C-8204-B1588842F86E}" type="pres">
      <dgm:prSet presAssocID="{FEDCF5CF-3C93-41DD-95D2-8D70D76E792D}" presName="sibTrans" presStyleCnt="0"/>
      <dgm:spPr/>
    </dgm:pt>
    <dgm:pt modelId="{A5443DC4-04D7-4658-8E3E-10EE9C804BB7}" type="pres">
      <dgm:prSet presAssocID="{F6EDD1AB-0F39-4490-9D40-5AF9C8876071}" presName="compNode" presStyleCnt="0"/>
      <dgm:spPr/>
    </dgm:pt>
    <dgm:pt modelId="{EA2E531D-10EE-427C-B30E-E7D55DFFE782}" type="pres">
      <dgm:prSet presAssocID="{F6EDD1AB-0F39-4490-9D40-5AF9C8876071}" presName="bgRect" presStyleLbl="bgShp" presStyleIdx="1" presStyleCnt="3"/>
      <dgm:spPr/>
    </dgm:pt>
    <dgm:pt modelId="{F77832E8-A84C-4A77-88D1-FD86E142D270}" type="pres">
      <dgm:prSet presAssocID="{F6EDD1AB-0F39-4490-9D40-5AF9C887607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itor"/>
        </a:ext>
      </dgm:extLst>
    </dgm:pt>
    <dgm:pt modelId="{6C74292A-B216-418D-8D32-AD3DF598A580}" type="pres">
      <dgm:prSet presAssocID="{F6EDD1AB-0F39-4490-9D40-5AF9C8876071}" presName="spaceRect" presStyleCnt="0"/>
      <dgm:spPr/>
    </dgm:pt>
    <dgm:pt modelId="{802A8ED8-D4BD-4A51-A8C8-51230370EC3C}" type="pres">
      <dgm:prSet presAssocID="{F6EDD1AB-0F39-4490-9D40-5AF9C8876071}" presName="parTx" presStyleLbl="revTx" presStyleIdx="1" presStyleCnt="3">
        <dgm:presLayoutVars>
          <dgm:chMax val="0"/>
          <dgm:chPref val="0"/>
        </dgm:presLayoutVars>
      </dgm:prSet>
      <dgm:spPr/>
    </dgm:pt>
    <dgm:pt modelId="{2DEDC03E-3089-493F-891F-D72476998BF4}" type="pres">
      <dgm:prSet presAssocID="{46B3640F-CCD2-4B7B-89A2-B26D50D0CBB5}" presName="sibTrans" presStyleCnt="0"/>
      <dgm:spPr/>
    </dgm:pt>
    <dgm:pt modelId="{EF2D9BAC-56FD-4999-9DB1-D7C5775C9088}" type="pres">
      <dgm:prSet presAssocID="{695F5DD5-2883-4D4C-BCE8-ACA0A9708BDD}" presName="compNode" presStyleCnt="0"/>
      <dgm:spPr/>
    </dgm:pt>
    <dgm:pt modelId="{A9750250-160B-4341-8AC1-FE3DF603C7A4}" type="pres">
      <dgm:prSet presAssocID="{695F5DD5-2883-4D4C-BCE8-ACA0A9708BDD}" presName="bgRect" presStyleLbl="bgShp" presStyleIdx="2" presStyleCnt="3"/>
      <dgm:spPr/>
    </dgm:pt>
    <dgm:pt modelId="{EC8BC702-AB51-4B2B-93E1-A7E1B557CB68}" type="pres">
      <dgm:prSet presAssocID="{695F5DD5-2883-4D4C-BCE8-ACA0A9708BD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uzzle"/>
        </a:ext>
      </dgm:extLst>
    </dgm:pt>
    <dgm:pt modelId="{1F466466-C73B-421B-9CA1-0FAE14A0C07E}" type="pres">
      <dgm:prSet presAssocID="{695F5DD5-2883-4D4C-BCE8-ACA0A9708BDD}" presName="spaceRect" presStyleCnt="0"/>
      <dgm:spPr/>
    </dgm:pt>
    <dgm:pt modelId="{8D4E9075-2C22-48A7-8191-01FC898E7841}" type="pres">
      <dgm:prSet presAssocID="{695F5DD5-2883-4D4C-BCE8-ACA0A9708BDD}" presName="parTx" presStyleLbl="revTx" presStyleIdx="2" presStyleCnt="3">
        <dgm:presLayoutVars>
          <dgm:chMax val="0"/>
          <dgm:chPref val="0"/>
        </dgm:presLayoutVars>
      </dgm:prSet>
      <dgm:spPr/>
    </dgm:pt>
  </dgm:ptLst>
  <dgm:cxnLst>
    <dgm:cxn modelId="{0B24F066-A442-4F05-AA6C-2F4343DE2487}" srcId="{AE187BB1-662E-45A1-9D94-C0AC35EE3FD8}" destId="{C9A531FF-1BFE-4F21-8EC3-BF71599D53DF}" srcOrd="0" destOrd="0" parTransId="{3759D19D-4DD5-4E98-B6C6-7F516AC2EBA1}" sibTransId="{FEDCF5CF-3C93-41DD-95D2-8D70D76E792D}"/>
    <dgm:cxn modelId="{AAA4F66B-37F7-4C5F-BCAB-7AFF12527043}" type="presOf" srcId="{AE187BB1-662E-45A1-9D94-C0AC35EE3FD8}" destId="{10613B90-4FD5-40F9-B43C-9EF3C57CEA73}" srcOrd="0" destOrd="0" presId="urn:microsoft.com/office/officeart/2018/2/layout/IconVerticalSolidList"/>
    <dgm:cxn modelId="{47B85C5A-69EC-4107-AD91-E3472C90DAD0}" type="presOf" srcId="{695F5DD5-2883-4D4C-BCE8-ACA0A9708BDD}" destId="{8D4E9075-2C22-48A7-8191-01FC898E7841}" srcOrd="0" destOrd="0" presId="urn:microsoft.com/office/officeart/2018/2/layout/IconVerticalSolidList"/>
    <dgm:cxn modelId="{8E6F8A7F-DBB8-484C-A087-83D37416D9C6}" srcId="{AE187BB1-662E-45A1-9D94-C0AC35EE3FD8}" destId="{F6EDD1AB-0F39-4490-9D40-5AF9C8876071}" srcOrd="1" destOrd="0" parTransId="{06B3D1C8-C119-4CD1-B5E7-8688C568AF32}" sibTransId="{46B3640F-CCD2-4B7B-89A2-B26D50D0CBB5}"/>
    <dgm:cxn modelId="{FBBA60C4-CA8D-4D83-82CC-0BBD193F671D}" type="presOf" srcId="{F6EDD1AB-0F39-4490-9D40-5AF9C8876071}" destId="{802A8ED8-D4BD-4A51-A8C8-51230370EC3C}" srcOrd="0" destOrd="0" presId="urn:microsoft.com/office/officeart/2018/2/layout/IconVerticalSolidList"/>
    <dgm:cxn modelId="{DAC27AD4-F2C3-4B89-9FA4-EEDA0CFE8931}" type="presOf" srcId="{C9A531FF-1BFE-4F21-8EC3-BF71599D53DF}" destId="{7F56BC4D-4A83-41EB-8770-27CD8D8B9EB1}" srcOrd="0" destOrd="0" presId="urn:microsoft.com/office/officeart/2018/2/layout/IconVerticalSolidList"/>
    <dgm:cxn modelId="{0530A0DD-DCAA-42EA-9FA9-F069069BE27E}" srcId="{AE187BB1-662E-45A1-9D94-C0AC35EE3FD8}" destId="{695F5DD5-2883-4D4C-BCE8-ACA0A9708BDD}" srcOrd="2" destOrd="0" parTransId="{0997AB98-EBC9-48D3-91CD-0EDCB6190EF6}" sibTransId="{B5D66978-D7F4-4281-8589-166505592836}"/>
    <dgm:cxn modelId="{86E83455-01F7-4079-815C-9FA9E1661ACD}" type="presParOf" srcId="{10613B90-4FD5-40F9-B43C-9EF3C57CEA73}" destId="{A5022CEB-08D2-46CA-A612-0892A3507A3A}" srcOrd="0" destOrd="0" presId="urn:microsoft.com/office/officeart/2018/2/layout/IconVerticalSolidList"/>
    <dgm:cxn modelId="{CB43F64F-EC64-442A-B954-EF082A4C1A86}" type="presParOf" srcId="{A5022CEB-08D2-46CA-A612-0892A3507A3A}" destId="{821AD078-2CBE-46C3-8C02-4C8CDF474AF4}" srcOrd="0" destOrd="0" presId="urn:microsoft.com/office/officeart/2018/2/layout/IconVerticalSolidList"/>
    <dgm:cxn modelId="{11A0DEF1-38F4-41F1-A905-2E722B74AA01}" type="presParOf" srcId="{A5022CEB-08D2-46CA-A612-0892A3507A3A}" destId="{91242A80-F135-47D6-9DC0-9160B8A7690A}" srcOrd="1" destOrd="0" presId="urn:microsoft.com/office/officeart/2018/2/layout/IconVerticalSolidList"/>
    <dgm:cxn modelId="{4C122499-4702-405D-B69C-53CE6D9601E5}" type="presParOf" srcId="{A5022CEB-08D2-46CA-A612-0892A3507A3A}" destId="{5D2FDBFB-0A23-425F-B7A3-84EDC4201918}" srcOrd="2" destOrd="0" presId="urn:microsoft.com/office/officeart/2018/2/layout/IconVerticalSolidList"/>
    <dgm:cxn modelId="{01E93F87-D94B-4FED-B43C-66EE934824EB}" type="presParOf" srcId="{A5022CEB-08D2-46CA-A612-0892A3507A3A}" destId="{7F56BC4D-4A83-41EB-8770-27CD8D8B9EB1}" srcOrd="3" destOrd="0" presId="urn:microsoft.com/office/officeart/2018/2/layout/IconVerticalSolidList"/>
    <dgm:cxn modelId="{02E7561E-4FD2-4136-A133-58AF34D83FE0}" type="presParOf" srcId="{10613B90-4FD5-40F9-B43C-9EF3C57CEA73}" destId="{AD176924-3444-416C-8204-B1588842F86E}" srcOrd="1" destOrd="0" presId="urn:microsoft.com/office/officeart/2018/2/layout/IconVerticalSolidList"/>
    <dgm:cxn modelId="{F908FE60-6324-4C5C-B448-BD063854C58D}" type="presParOf" srcId="{10613B90-4FD5-40F9-B43C-9EF3C57CEA73}" destId="{A5443DC4-04D7-4658-8E3E-10EE9C804BB7}" srcOrd="2" destOrd="0" presId="urn:microsoft.com/office/officeart/2018/2/layout/IconVerticalSolidList"/>
    <dgm:cxn modelId="{96CFDA33-9032-48D6-AA0A-A1BABBFA9457}" type="presParOf" srcId="{A5443DC4-04D7-4658-8E3E-10EE9C804BB7}" destId="{EA2E531D-10EE-427C-B30E-E7D55DFFE782}" srcOrd="0" destOrd="0" presId="urn:microsoft.com/office/officeart/2018/2/layout/IconVerticalSolidList"/>
    <dgm:cxn modelId="{4DA9A561-9E14-496E-94DD-B98EC00714B4}" type="presParOf" srcId="{A5443DC4-04D7-4658-8E3E-10EE9C804BB7}" destId="{F77832E8-A84C-4A77-88D1-FD86E142D270}" srcOrd="1" destOrd="0" presId="urn:microsoft.com/office/officeart/2018/2/layout/IconVerticalSolidList"/>
    <dgm:cxn modelId="{3680649E-9D28-4724-B4E9-DFD0090AEBB3}" type="presParOf" srcId="{A5443DC4-04D7-4658-8E3E-10EE9C804BB7}" destId="{6C74292A-B216-418D-8D32-AD3DF598A580}" srcOrd="2" destOrd="0" presId="urn:microsoft.com/office/officeart/2018/2/layout/IconVerticalSolidList"/>
    <dgm:cxn modelId="{3AC18551-44B0-4854-853E-D907F29001B4}" type="presParOf" srcId="{A5443DC4-04D7-4658-8E3E-10EE9C804BB7}" destId="{802A8ED8-D4BD-4A51-A8C8-51230370EC3C}" srcOrd="3" destOrd="0" presId="urn:microsoft.com/office/officeart/2018/2/layout/IconVerticalSolidList"/>
    <dgm:cxn modelId="{A05DC3C1-804F-470B-A03D-A17946391152}" type="presParOf" srcId="{10613B90-4FD5-40F9-B43C-9EF3C57CEA73}" destId="{2DEDC03E-3089-493F-891F-D72476998BF4}" srcOrd="3" destOrd="0" presId="urn:microsoft.com/office/officeart/2018/2/layout/IconVerticalSolidList"/>
    <dgm:cxn modelId="{C4CD89E8-D526-4D03-B438-7AE4A1CC32ED}" type="presParOf" srcId="{10613B90-4FD5-40F9-B43C-9EF3C57CEA73}" destId="{EF2D9BAC-56FD-4999-9DB1-D7C5775C9088}" srcOrd="4" destOrd="0" presId="urn:microsoft.com/office/officeart/2018/2/layout/IconVerticalSolidList"/>
    <dgm:cxn modelId="{1B2EAD7C-F585-4DFF-A6FE-60D47BE19F35}" type="presParOf" srcId="{EF2D9BAC-56FD-4999-9DB1-D7C5775C9088}" destId="{A9750250-160B-4341-8AC1-FE3DF603C7A4}" srcOrd="0" destOrd="0" presId="urn:microsoft.com/office/officeart/2018/2/layout/IconVerticalSolidList"/>
    <dgm:cxn modelId="{91626EA7-AE93-448D-97C3-2DC11D4DE3E1}" type="presParOf" srcId="{EF2D9BAC-56FD-4999-9DB1-D7C5775C9088}" destId="{EC8BC702-AB51-4B2B-93E1-A7E1B557CB68}" srcOrd="1" destOrd="0" presId="urn:microsoft.com/office/officeart/2018/2/layout/IconVerticalSolidList"/>
    <dgm:cxn modelId="{EA0615CA-8669-453E-9960-FBD4E100A070}" type="presParOf" srcId="{EF2D9BAC-56FD-4999-9DB1-D7C5775C9088}" destId="{1F466466-C73B-421B-9CA1-0FAE14A0C07E}" srcOrd="2" destOrd="0" presId="urn:microsoft.com/office/officeart/2018/2/layout/IconVerticalSolidList"/>
    <dgm:cxn modelId="{302F0784-E47B-4FDD-9016-39673D1DEA57}" type="presParOf" srcId="{EF2D9BAC-56FD-4999-9DB1-D7C5775C9088}" destId="{8D4E9075-2C22-48A7-8191-01FC898E784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9FC0CD2-8D39-475B-B3DE-A87541FC5B6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F551916-C24B-4998-B514-802A226D9A79}">
      <dgm:prSet/>
      <dgm:spPr/>
      <dgm:t>
        <a:bodyPr/>
        <a:lstStyle/>
        <a:p>
          <a:r>
            <a:rPr lang="en-US" baseline="0" dirty="0"/>
            <a:t>Microsoft Teams is a multi-collaborative platform which you will need to be familiar with!</a:t>
          </a:r>
          <a:endParaRPr lang="en-US" dirty="0"/>
        </a:p>
      </dgm:t>
    </dgm:pt>
    <dgm:pt modelId="{6964A276-0BDD-4E56-B5AA-879FE6EB3CDB}" type="parTrans" cxnId="{085F3CD9-56D8-4C49-9958-CE45079C84AF}">
      <dgm:prSet/>
      <dgm:spPr/>
      <dgm:t>
        <a:bodyPr/>
        <a:lstStyle/>
        <a:p>
          <a:endParaRPr lang="en-US"/>
        </a:p>
      </dgm:t>
    </dgm:pt>
    <dgm:pt modelId="{A6A22C1F-DF69-4000-A5A7-7C5AF3115CD7}" type="sibTrans" cxnId="{085F3CD9-56D8-4C49-9958-CE45079C84AF}">
      <dgm:prSet/>
      <dgm:spPr/>
      <dgm:t>
        <a:bodyPr/>
        <a:lstStyle/>
        <a:p>
          <a:endParaRPr lang="en-US"/>
        </a:p>
      </dgm:t>
    </dgm:pt>
    <dgm:pt modelId="{23C7ED31-49AC-434E-84CA-5306C19B6B5A}">
      <dgm:prSet/>
      <dgm:spPr/>
      <dgm:t>
        <a:bodyPr/>
        <a:lstStyle/>
        <a:p>
          <a:r>
            <a:rPr lang="en-US" baseline="0" dirty="0"/>
            <a:t>It comes as a handy app on your phone too!</a:t>
          </a:r>
          <a:endParaRPr lang="en-US" dirty="0"/>
        </a:p>
      </dgm:t>
    </dgm:pt>
    <dgm:pt modelId="{6A8834DE-A6C7-49DF-A874-9A169EC93DD8}" type="parTrans" cxnId="{98A033D0-59C1-460A-B01A-C75066F70A82}">
      <dgm:prSet/>
      <dgm:spPr/>
      <dgm:t>
        <a:bodyPr/>
        <a:lstStyle/>
        <a:p>
          <a:endParaRPr lang="en-US"/>
        </a:p>
      </dgm:t>
    </dgm:pt>
    <dgm:pt modelId="{679E1FE7-5BEC-45A3-95BF-6476B606C816}" type="sibTrans" cxnId="{98A033D0-59C1-460A-B01A-C75066F70A82}">
      <dgm:prSet/>
      <dgm:spPr/>
      <dgm:t>
        <a:bodyPr/>
        <a:lstStyle/>
        <a:p>
          <a:endParaRPr lang="en-US"/>
        </a:p>
      </dgm:t>
    </dgm:pt>
    <dgm:pt modelId="{526D22E3-4559-4544-AB62-1FEF343D3860}">
      <dgm:prSet/>
      <dgm:spPr/>
      <dgm:t>
        <a:bodyPr/>
        <a:lstStyle/>
        <a:p>
          <a:r>
            <a:rPr lang="en-US" baseline="0" dirty="0"/>
            <a:t>Let's check it out!!</a:t>
          </a:r>
          <a:endParaRPr lang="en-US" dirty="0"/>
        </a:p>
      </dgm:t>
    </dgm:pt>
    <dgm:pt modelId="{DF973011-861D-4D62-BD3E-E55CE2F3460A}" type="parTrans" cxnId="{FBCA3EB6-3704-45E9-B6EC-680D00369D46}">
      <dgm:prSet/>
      <dgm:spPr/>
      <dgm:t>
        <a:bodyPr/>
        <a:lstStyle/>
        <a:p>
          <a:endParaRPr lang="en-US"/>
        </a:p>
      </dgm:t>
    </dgm:pt>
    <dgm:pt modelId="{948ED179-C108-484E-9C1D-EE71A26B0702}" type="sibTrans" cxnId="{FBCA3EB6-3704-45E9-B6EC-680D00369D46}">
      <dgm:prSet/>
      <dgm:spPr/>
      <dgm:t>
        <a:bodyPr/>
        <a:lstStyle/>
        <a:p>
          <a:endParaRPr lang="en-US"/>
        </a:p>
      </dgm:t>
    </dgm:pt>
    <dgm:pt modelId="{1FF18E48-6D95-49CC-AAF4-21BBEE36761A}" type="pres">
      <dgm:prSet presAssocID="{E9FC0CD2-8D39-475B-B3DE-A87541FC5B6B}" presName="linear" presStyleCnt="0">
        <dgm:presLayoutVars>
          <dgm:animLvl val="lvl"/>
          <dgm:resizeHandles val="exact"/>
        </dgm:presLayoutVars>
      </dgm:prSet>
      <dgm:spPr/>
    </dgm:pt>
    <dgm:pt modelId="{32690CC4-3EC1-47BE-8E1D-E4613CBA870A}" type="pres">
      <dgm:prSet presAssocID="{AF551916-C24B-4998-B514-802A226D9A79}" presName="parentText" presStyleLbl="node1" presStyleIdx="0" presStyleCnt="3">
        <dgm:presLayoutVars>
          <dgm:chMax val="0"/>
          <dgm:bulletEnabled val="1"/>
        </dgm:presLayoutVars>
      </dgm:prSet>
      <dgm:spPr/>
    </dgm:pt>
    <dgm:pt modelId="{0E1D3097-D05C-4082-83F7-44EE18D1F52B}" type="pres">
      <dgm:prSet presAssocID="{A6A22C1F-DF69-4000-A5A7-7C5AF3115CD7}" presName="spacer" presStyleCnt="0"/>
      <dgm:spPr/>
    </dgm:pt>
    <dgm:pt modelId="{E081892D-CA31-4080-9E49-8BF3C2151186}" type="pres">
      <dgm:prSet presAssocID="{23C7ED31-49AC-434E-84CA-5306C19B6B5A}" presName="parentText" presStyleLbl="node1" presStyleIdx="1" presStyleCnt="3">
        <dgm:presLayoutVars>
          <dgm:chMax val="0"/>
          <dgm:bulletEnabled val="1"/>
        </dgm:presLayoutVars>
      </dgm:prSet>
      <dgm:spPr/>
    </dgm:pt>
    <dgm:pt modelId="{D00DF90E-CD01-46FC-B2F2-255F3411A0F2}" type="pres">
      <dgm:prSet presAssocID="{679E1FE7-5BEC-45A3-95BF-6476B606C816}" presName="spacer" presStyleCnt="0"/>
      <dgm:spPr/>
    </dgm:pt>
    <dgm:pt modelId="{98219AB1-BC9F-4BB7-A5D6-DC1AF2AD2593}" type="pres">
      <dgm:prSet presAssocID="{526D22E3-4559-4544-AB62-1FEF343D3860}" presName="parentText" presStyleLbl="node1" presStyleIdx="2" presStyleCnt="3">
        <dgm:presLayoutVars>
          <dgm:chMax val="0"/>
          <dgm:bulletEnabled val="1"/>
        </dgm:presLayoutVars>
      </dgm:prSet>
      <dgm:spPr/>
    </dgm:pt>
  </dgm:ptLst>
  <dgm:cxnLst>
    <dgm:cxn modelId="{4973B828-5448-4AAD-B3FE-4542929BAB57}" type="presOf" srcId="{23C7ED31-49AC-434E-84CA-5306C19B6B5A}" destId="{E081892D-CA31-4080-9E49-8BF3C2151186}" srcOrd="0" destOrd="0" presId="urn:microsoft.com/office/officeart/2005/8/layout/vList2"/>
    <dgm:cxn modelId="{CFD79EAF-659D-479D-B54C-C92343A5DE8C}" type="presOf" srcId="{E9FC0CD2-8D39-475B-B3DE-A87541FC5B6B}" destId="{1FF18E48-6D95-49CC-AAF4-21BBEE36761A}" srcOrd="0" destOrd="0" presId="urn:microsoft.com/office/officeart/2005/8/layout/vList2"/>
    <dgm:cxn modelId="{FBCA3EB6-3704-45E9-B6EC-680D00369D46}" srcId="{E9FC0CD2-8D39-475B-B3DE-A87541FC5B6B}" destId="{526D22E3-4559-4544-AB62-1FEF343D3860}" srcOrd="2" destOrd="0" parTransId="{DF973011-861D-4D62-BD3E-E55CE2F3460A}" sibTransId="{948ED179-C108-484E-9C1D-EE71A26B0702}"/>
    <dgm:cxn modelId="{B1EEEBC1-3B85-4F23-A2CD-358D85549D87}" type="presOf" srcId="{AF551916-C24B-4998-B514-802A226D9A79}" destId="{32690CC4-3EC1-47BE-8E1D-E4613CBA870A}" srcOrd="0" destOrd="0" presId="urn:microsoft.com/office/officeart/2005/8/layout/vList2"/>
    <dgm:cxn modelId="{98A033D0-59C1-460A-B01A-C75066F70A82}" srcId="{E9FC0CD2-8D39-475B-B3DE-A87541FC5B6B}" destId="{23C7ED31-49AC-434E-84CA-5306C19B6B5A}" srcOrd="1" destOrd="0" parTransId="{6A8834DE-A6C7-49DF-A874-9A169EC93DD8}" sibTransId="{679E1FE7-5BEC-45A3-95BF-6476B606C816}"/>
    <dgm:cxn modelId="{085F3CD9-56D8-4C49-9958-CE45079C84AF}" srcId="{E9FC0CD2-8D39-475B-B3DE-A87541FC5B6B}" destId="{AF551916-C24B-4998-B514-802A226D9A79}" srcOrd="0" destOrd="0" parTransId="{6964A276-0BDD-4E56-B5AA-879FE6EB3CDB}" sibTransId="{A6A22C1F-DF69-4000-A5A7-7C5AF3115CD7}"/>
    <dgm:cxn modelId="{B082C1E4-3AF1-4CAB-8D1A-4BB92B60081B}" type="presOf" srcId="{526D22E3-4559-4544-AB62-1FEF343D3860}" destId="{98219AB1-BC9F-4BB7-A5D6-DC1AF2AD2593}" srcOrd="0" destOrd="0" presId="urn:microsoft.com/office/officeart/2005/8/layout/vList2"/>
    <dgm:cxn modelId="{C66147D1-D4FC-4142-A02F-A8AFB1169794}" type="presParOf" srcId="{1FF18E48-6D95-49CC-AAF4-21BBEE36761A}" destId="{32690CC4-3EC1-47BE-8E1D-E4613CBA870A}" srcOrd="0" destOrd="0" presId="urn:microsoft.com/office/officeart/2005/8/layout/vList2"/>
    <dgm:cxn modelId="{ABCFD075-24E2-41E9-A651-924540D272E5}" type="presParOf" srcId="{1FF18E48-6D95-49CC-AAF4-21BBEE36761A}" destId="{0E1D3097-D05C-4082-83F7-44EE18D1F52B}" srcOrd="1" destOrd="0" presId="urn:microsoft.com/office/officeart/2005/8/layout/vList2"/>
    <dgm:cxn modelId="{ABDB9AB3-9430-4B5D-B975-49DB36A047EA}" type="presParOf" srcId="{1FF18E48-6D95-49CC-AAF4-21BBEE36761A}" destId="{E081892D-CA31-4080-9E49-8BF3C2151186}" srcOrd="2" destOrd="0" presId="urn:microsoft.com/office/officeart/2005/8/layout/vList2"/>
    <dgm:cxn modelId="{46B545B8-6FBE-4A0F-A891-B853E47A5A70}" type="presParOf" srcId="{1FF18E48-6D95-49CC-AAF4-21BBEE36761A}" destId="{D00DF90E-CD01-46FC-B2F2-255F3411A0F2}" srcOrd="3" destOrd="0" presId="urn:microsoft.com/office/officeart/2005/8/layout/vList2"/>
    <dgm:cxn modelId="{202B868A-4F99-46C0-AED2-8919A708A140}" type="presParOf" srcId="{1FF18E48-6D95-49CC-AAF4-21BBEE36761A}" destId="{98219AB1-BC9F-4BB7-A5D6-DC1AF2AD259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DD8A72E-3936-4C2B-A6AA-FA64523948A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F1903D6-E0ED-4CF6-946B-8337675BF994}">
      <dgm:prSet/>
      <dgm:spPr/>
      <dgm:t>
        <a:bodyPr/>
        <a:lstStyle/>
        <a:p>
          <a:r>
            <a:rPr lang="en-US" baseline="0"/>
            <a:t>The easiest way to take a screenshot on your computer is the Print Screen or PrtScn button. </a:t>
          </a:r>
          <a:endParaRPr lang="en-US"/>
        </a:p>
      </dgm:t>
    </dgm:pt>
    <dgm:pt modelId="{BB79660D-2234-4B03-99F1-2F427C5C3F03}" type="parTrans" cxnId="{C6A16CF7-50F2-4891-839C-4F06DA2628ED}">
      <dgm:prSet/>
      <dgm:spPr/>
      <dgm:t>
        <a:bodyPr/>
        <a:lstStyle/>
        <a:p>
          <a:endParaRPr lang="en-US"/>
        </a:p>
      </dgm:t>
    </dgm:pt>
    <dgm:pt modelId="{45202B55-95C1-47A1-9392-D511581BBE87}" type="sibTrans" cxnId="{C6A16CF7-50F2-4891-839C-4F06DA2628ED}">
      <dgm:prSet/>
      <dgm:spPr/>
      <dgm:t>
        <a:bodyPr/>
        <a:lstStyle/>
        <a:p>
          <a:endParaRPr lang="en-US"/>
        </a:p>
      </dgm:t>
    </dgm:pt>
    <dgm:pt modelId="{5D31B813-11B6-4ACD-8C5D-AA52BB799A36}">
      <dgm:prSet/>
      <dgm:spPr/>
      <dgm:t>
        <a:bodyPr/>
        <a:lstStyle/>
        <a:p>
          <a:r>
            <a:rPr lang="en-US" baseline="0"/>
            <a:t>Press this button and then you have a snapshot of the whole screen.</a:t>
          </a:r>
          <a:endParaRPr lang="en-US"/>
        </a:p>
      </dgm:t>
    </dgm:pt>
    <dgm:pt modelId="{33EC5CD8-6CA3-4EE4-B02C-32DA39B1F3C8}" type="parTrans" cxnId="{C2A9B110-79F0-45D2-8DC3-F12E71E0A6BA}">
      <dgm:prSet/>
      <dgm:spPr/>
      <dgm:t>
        <a:bodyPr/>
        <a:lstStyle/>
        <a:p>
          <a:endParaRPr lang="en-US"/>
        </a:p>
      </dgm:t>
    </dgm:pt>
    <dgm:pt modelId="{7EA69538-1B00-46F2-91F7-C27068BC3480}" type="sibTrans" cxnId="{C2A9B110-79F0-45D2-8DC3-F12E71E0A6BA}">
      <dgm:prSet/>
      <dgm:spPr/>
      <dgm:t>
        <a:bodyPr/>
        <a:lstStyle/>
        <a:p>
          <a:endParaRPr lang="en-US"/>
        </a:p>
      </dgm:t>
    </dgm:pt>
    <dgm:pt modelId="{7085AF06-A972-4905-BC80-7EA0E1A2C7CB}">
      <dgm:prSet/>
      <dgm:spPr/>
      <dgm:t>
        <a:bodyPr/>
        <a:lstStyle/>
        <a:p>
          <a:r>
            <a:rPr lang="en-US" baseline="0"/>
            <a:t>Then press Ctrl + V to paste it into your portfolio, or right click and click on 'Paste'</a:t>
          </a:r>
          <a:endParaRPr lang="en-US"/>
        </a:p>
      </dgm:t>
    </dgm:pt>
    <dgm:pt modelId="{C839C790-8D6C-4B8A-86AE-8102F13AC363}" type="parTrans" cxnId="{0BA44D90-F8FB-42B8-BDD0-9A78550D9037}">
      <dgm:prSet/>
      <dgm:spPr/>
      <dgm:t>
        <a:bodyPr/>
        <a:lstStyle/>
        <a:p>
          <a:endParaRPr lang="en-US"/>
        </a:p>
      </dgm:t>
    </dgm:pt>
    <dgm:pt modelId="{C652E30E-1D9D-48D2-BAB5-D25E80761438}" type="sibTrans" cxnId="{0BA44D90-F8FB-42B8-BDD0-9A78550D9037}">
      <dgm:prSet/>
      <dgm:spPr/>
      <dgm:t>
        <a:bodyPr/>
        <a:lstStyle/>
        <a:p>
          <a:endParaRPr lang="en-US"/>
        </a:p>
      </dgm:t>
    </dgm:pt>
    <dgm:pt modelId="{5936FEE1-06A9-4921-9F29-93D02F4FDDA7}" type="pres">
      <dgm:prSet presAssocID="{CDD8A72E-3936-4C2B-A6AA-FA64523948A7}" presName="root" presStyleCnt="0">
        <dgm:presLayoutVars>
          <dgm:dir/>
          <dgm:resizeHandles val="exact"/>
        </dgm:presLayoutVars>
      </dgm:prSet>
      <dgm:spPr/>
    </dgm:pt>
    <dgm:pt modelId="{63C37D91-E66C-40A8-9CDF-B1E2257198A4}" type="pres">
      <dgm:prSet presAssocID="{DF1903D6-E0ED-4CF6-946B-8337675BF994}" presName="compNode" presStyleCnt="0"/>
      <dgm:spPr/>
    </dgm:pt>
    <dgm:pt modelId="{82C3FD86-799F-4EA5-B395-821F4054128E}" type="pres">
      <dgm:prSet presAssocID="{DF1903D6-E0ED-4CF6-946B-8337675BF994}" presName="bgRect" presStyleLbl="bgShp" presStyleIdx="0" presStyleCnt="3"/>
      <dgm:spPr/>
    </dgm:pt>
    <dgm:pt modelId="{313BBF92-4486-4A84-80D8-A66727D5F4BC}" type="pres">
      <dgm:prSet presAssocID="{DF1903D6-E0ED-4CF6-946B-8337675BF99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ursor"/>
        </a:ext>
      </dgm:extLst>
    </dgm:pt>
    <dgm:pt modelId="{3EA332E9-E978-4D00-B3BE-5E69C445C22D}" type="pres">
      <dgm:prSet presAssocID="{DF1903D6-E0ED-4CF6-946B-8337675BF994}" presName="spaceRect" presStyleCnt="0"/>
      <dgm:spPr/>
    </dgm:pt>
    <dgm:pt modelId="{699BE558-BD9F-4512-8409-8CB082C495E5}" type="pres">
      <dgm:prSet presAssocID="{DF1903D6-E0ED-4CF6-946B-8337675BF994}" presName="parTx" presStyleLbl="revTx" presStyleIdx="0" presStyleCnt="3">
        <dgm:presLayoutVars>
          <dgm:chMax val="0"/>
          <dgm:chPref val="0"/>
        </dgm:presLayoutVars>
      </dgm:prSet>
      <dgm:spPr/>
    </dgm:pt>
    <dgm:pt modelId="{E214C1C2-F841-498C-813D-753A1D253DB7}" type="pres">
      <dgm:prSet presAssocID="{45202B55-95C1-47A1-9392-D511581BBE87}" presName="sibTrans" presStyleCnt="0"/>
      <dgm:spPr/>
    </dgm:pt>
    <dgm:pt modelId="{E5904BB4-D3D4-4DB1-ABE2-7DF9AA426883}" type="pres">
      <dgm:prSet presAssocID="{5D31B813-11B6-4ACD-8C5D-AA52BB799A36}" presName="compNode" presStyleCnt="0"/>
      <dgm:spPr/>
    </dgm:pt>
    <dgm:pt modelId="{FEC46721-6A24-4F4E-BD68-217DBB99B266}" type="pres">
      <dgm:prSet presAssocID="{5D31B813-11B6-4ACD-8C5D-AA52BB799A36}" presName="bgRect" presStyleLbl="bgShp" presStyleIdx="1" presStyleCnt="3"/>
      <dgm:spPr/>
    </dgm:pt>
    <dgm:pt modelId="{407F6CB3-72BD-4D92-9860-AF9524B9FFB3}" type="pres">
      <dgm:prSet presAssocID="{5D31B813-11B6-4ACD-8C5D-AA52BB799A3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mera"/>
        </a:ext>
      </dgm:extLst>
    </dgm:pt>
    <dgm:pt modelId="{C3449D96-94ED-4F10-B1C0-B2496BEA9461}" type="pres">
      <dgm:prSet presAssocID="{5D31B813-11B6-4ACD-8C5D-AA52BB799A36}" presName="spaceRect" presStyleCnt="0"/>
      <dgm:spPr/>
    </dgm:pt>
    <dgm:pt modelId="{74A05055-2550-4193-A909-25B1FACDD973}" type="pres">
      <dgm:prSet presAssocID="{5D31B813-11B6-4ACD-8C5D-AA52BB799A36}" presName="parTx" presStyleLbl="revTx" presStyleIdx="1" presStyleCnt="3">
        <dgm:presLayoutVars>
          <dgm:chMax val="0"/>
          <dgm:chPref val="0"/>
        </dgm:presLayoutVars>
      </dgm:prSet>
      <dgm:spPr/>
    </dgm:pt>
    <dgm:pt modelId="{644A275A-6AEA-43F5-96F3-28992AEC7315}" type="pres">
      <dgm:prSet presAssocID="{7EA69538-1B00-46F2-91F7-C27068BC3480}" presName="sibTrans" presStyleCnt="0"/>
      <dgm:spPr/>
    </dgm:pt>
    <dgm:pt modelId="{CD876A04-1B6F-4CCA-B341-CF4C48038F70}" type="pres">
      <dgm:prSet presAssocID="{7085AF06-A972-4905-BC80-7EA0E1A2C7CB}" presName="compNode" presStyleCnt="0"/>
      <dgm:spPr/>
    </dgm:pt>
    <dgm:pt modelId="{C1CAF13E-FB69-4AD1-B870-AD04EDA92303}" type="pres">
      <dgm:prSet presAssocID="{7085AF06-A972-4905-BC80-7EA0E1A2C7CB}" presName="bgRect" presStyleLbl="bgShp" presStyleIdx="2" presStyleCnt="3"/>
      <dgm:spPr/>
    </dgm:pt>
    <dgm:pt modelId="{44516134-D910-45E9-ADE8-695C769A1894}" type="pres">
      <dgm:prSet presAssocID="{7085AF06-A972-4905-BC80-7EA0E1A2C7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issors"/>
        </a:ext>
      </dgm:extLst>
    </dgm:pt>
    <dgm:pt modelId="{F4AF6E0A-3CFE-47FC-9926-D20A79FD5C8A}" type="pres">
      <dgm:prSet presAssocID="{7085AF06-A972-4905-BC80-7EA0E1A2C7CB}" presName="spaceRect" presStyleCnt="0"/>
      <dgm:spPr/>
    </dgm:pt>
    <dgm:pt modelId="{2B22C054-EF7B-4924-BD47-F1F9756E7EBB}" type="pres">
      <dgm:prSet presAssocID="{7085AF06-A972-4905-BC80-7EA0E1A2C7CB}" presName="parTx" presStyleLbl="revTx" presStyleIdx="2" presStyleCnt="3">
        <dgm:presLayoutVars>
          <dgm:chMax val="0"/>
          <dgm:chPref val="0"/>
        </dgm:presLayoutVars>
      </dgm:prSet>
      <dgm:spPr/>
    </dgm:pt>
  </dgm:ptLst>
  <dgm:cxnLst>
    <dgm:cxn modelId="{C2A9B110-79F0-45D2-8DC3-F12E71E0A6BA}" srcId="{CDD8A72E-3936-4C2B-A6AA-FA64523948A7}" destId="{5D31B813-11B6-4ACD-8C5D-AA52BB799A36}" srcOrd="1" destOrd="0" parTransId="{33EC5CD8-6CA3-4EE4-B02C-32DA39B1F3C8}" sibTransId="{7EA69538-1B00-46F2-91F7-C27068BC3480}"/>
    <dgm:cxn modelId="{219BD216-EA20-402C-BA70-1C01C001B4E7}" type="presOf" srcId="{5D31B813-11B6-4ACD-8C5D-AA52BB799A36}" destId="{74A05055-2550-4193-A909-25B1FACDD973}" srcOrd="0" destOrd="0" presId="urn:microsoft.com/office/officeart/2018/2/layout/IconVerticalSolidList"/>
    <dgm:cxn modelId="{A0C3D528-B059-4954-8991-90F8185652CD}" type="presOf" srcId="{CDD8A72E-3936-4C2B-A6AA-FA64523948A7}" destId="{5936FEE1-06A9-4921-9F29-93D02F4FDDA7}" srcOrd="0" destOrd="0" presId="urn:microsoft.com/office/officeart/2018/2/layout/IconVerticalSolidList"/>
    <dgm:cxn modelId="{0BA44D90-F8FB-42B8-BDD0-9A78550D9037}" srcId="{CDD8A72E-3936-4C2B-A6AA-FA64523948A7}" destId="{7085AF06-A972-4905-BC80-7EA0E1A2C7CB}" srcOrd="2" destOrd="0" parTransId="{C839C790-8D6C-4B8A-86AE-8102F13AC363}" sibTransId="{C652E30E-1D9D-48D2-BAB5-D25E80761438}"/>
    <dgm:cxn modelId="{3474D698-55F2-43D6-8666-9C92FBA76A3E}" type="presOf" srcId="{7085AF06-A972-4905-BC80-7EA0E1A2C7CB}" destId="{2B22C054-EF7B-4924-BD47-F1F9756E7EBB}" srcOrd="0" destOrd="0" presId="urn:microsoft.com/office/officeart/2018/2/layout/IconVerticalSolidList"/>
    <dgm:cxn modelId="{8B6B46B0-72F2-4E43-88F4-FEA5D3839BF5}" type="presOf" srcId="{DF1903D6-E0ED-4CF6-946B-8337675BF994}" destId="{699BE558-BD9F-4512-8409-8CB082C495E5}" srcOrd="0" destOrd="0" presId="urn:microsoft.com/office/officeart/2018/2/layout/IconVerticalSolidList"/>
    <dgm:cxn modelId="{C6A16CF7-50F2-4891-839C-4F06DA2628ED}" srcId="{CDD8A72E-3936-4C2B-A6AA-FA64523948A7}" destId="{DF1903D6-E0ED-4CF6-946B-8337675BF994}" srcOrd="0" destOrd="0" parTransId="{BB79660D-2234-4B03-99F1-2F427C5C3F03}" sibTransId="{45202B55-95C1-47A1-9392-D511581BBE87}"/>
    <dgm:cxn modelId="{544DD1BA-E817-4C83-88E0-D9AC22890044}" type="presParOf" srcId="{5936FEE1-06A9-4921-9F29-93D02F4FDDA7}" destId="{63C37D91-E66C-40A8-9CDF-B1E2257198A4}" srcOrd="0" destOrd="0" presId="urn:microsoft.com/office/officeart/2018/2/layout/IconVerticalSolidList"/>
    <dgm:cxn modelId="{50F046C7-1E82-4187-96B6-AA8B761BBF08}" type="presParOf" srcId="{63C37D91-E66C-40A8-9CDF-B1E2257198A4}" destId="{82C3FD86-799F-4EA5-B395-821F4054128E}" srcOrd="0" destOrd="0" presId="urn:microsoft.com/office/officeart/2018/2/layout/IconVerticalSolidList"/>
    <dgm:cxn modelId="{4C8271CF-AE4E-4525-9782-72B6538CC0AD}" type="presParOf" srcId="{63C37D91-E66C-40A8-9CDF-B1E2257198A4}" destId="{313BBF92-4486-4A84-80D8-A66727D5F4BC}" srcOrd="1" destOrd="0" presId="urn:microsoft.com/office/officeart/2018/2/layout/IconVerticalSolidList"/>
    <dgm:cxn modelId="{C293188D-6D02-4E37-B472-9267834FEC70}" type="presParOf" srcId="{63C37D91-E66C-40A8-9CDF-B1E2257198A4}" destId="{3EA332E9-E978-4D00-B3BE-5E69C445C22D}" srcOrd="2" destOrd="0" presId="urn:microsoft.com/office/officeart/2018/2/layout/IconVerticalSolidList"/>
    <dgm:cxn modelId="{0B0EB3BC-CF38-426F-9710-A378DA175513}" type="presParOf" srcId="{63C37D91-E66C-40A8-9CDF-B1E2257198A4}" destId="{699BE558-BD9F-4512-8409-8CB082C495E5}" srcOrd="3" destOrd="0" presId="urn:microsoft.com/office/officeart/2018/2/layout/IconVerticalSolidList"/>
    <dgm:cxn modelId="{6BAFD6BE-6392-442C-AD38-5F06D86257F1}" type="presParOf" srcId="{5936FEE1-06A9-4921-9F29-93D02F4FDDA7}" destId="{E214C1C2-F841-498C-813D-753A1D253DB7}" srcOrd="1" destOrd="0" presId="urn:microsoft.com/office/officeart/2018/2/layout/IconVerticalSolidList"/>
    <dgm:cxn modelId="{F4AD1A8C-A616-4D43-8672-6C6FE06FE2B4}" type="presParOf" srcId="{5936FEE1-06A9-4921-9F29-93D02F4FDDA7}" destId="{E5904BB4-D3D4-4DB1-ABE2-7DF9AA426883}" srcOrd="2" destOrd="0" presId="urn:microsoft.com/office/officeart/2018/2/layout/IconVerticalSolidList"/>
    <dgm:cxn modelId="{2A9D1FA6-06B8-4925-9C8D-6882C4390B14}" type="presParOf" srcId="{E5904BB4-D3D4-4DB1-ABE2-7DF9AA426883}" destId="{FEC46721-6A24-4F4E-BD68-217DBB99B266}" srcOrd="0" destOrd="0" presId="urn:microsoft.com/office/officeart/2018/2/layout/IconVerticalSolidList"/>
    <dgm:cxn modelId="{669DA725-6CA8-43FF-BAEE-01D16325D451}" type="presParOf" srcId="{E5904BB4-D3D4-4DB1-ABE2-7DF9AA426883}" destId="{407F6CB3-72BD-4D92-9860-AF9524B9FFB3}" srcOrd="1" destOrd="0" presId="urn:microsoft.com/office/officeart/2018/2/layout/IconVerticalSolidList"/>
    <dgm:cxn modelId="{855CA8E6-1504-4B6C-AAB1-D08EEA1C9341}" type="presParOf" srcId="{E5904BB4-D3D4-4DB1-ABE2-7DF9AA426883}" destId="{C3449D96-94ED-4F10-B1C0-B2496BEA9461}" srcOrd="2" destOrd="0" presId="urn:microsoft.com/office/officeart/2018/2/layout/IconVerticalSolidList"/>
    <dgm:cxn modelId="{75FF3AD0-2B0F-4D7C-8A90-A99B100BF6B1}" type="presParOf" srcId="{E5904BB4-D3D4-4DB1-ABE2-7DF9AA426883}" destId="{74A05055-2550-4193-A909-25B1FACDD973}" srcOrd="3" destOrd="0" presId="urn:microsoft.com/office/officeart/2018/2/layout/IconVerticalSolidList"/>
    <dgm:cxn modelId="{98C94CCC-3F9A-4B73-A2B1-DD8F7C7D43D1}" type="presParOf" srcId="{5936FEE1-06A9-4921-9F29-93D02F4FDDA7}" destId="{644A275A-6AEA-43F5-96F3-28992AEC7315}" srcOrd="3" destOrd="0" presId="urn:microsoft.com/office/officeart/2018/2/layout/IconVerticalSolidList"/>
    <dgm:cxn modelId="{776C67F5-F2FF-4C54-B9BB-371A6570813F}" type="presParOf" srcId="{5936FEE1-06A9-4921-9F29-93D02F4FDDA7}" destId="{CD876A04-1B6F-4CCA-B341-CF4C48038F70}" srcOrd="4" destOrd="0" presId="urn:microsoft.com/office/officeart/2018/2/layout/IconVerticalSolidList"/>
    <dgm:cxn modelId="{B6D837DE-24E2-4DB0-B1CC-2CAD92FB1E7D}" type="presParOf" srcId="{CD876A04-1B6F-4CCA-B341-CF4C48038F70}" destId="{C1CAF13E-FB69-4AD1-B870-AD04EDA92303}" srcOrd="0" destOrd="0" presId="urn:microsoft.com/office/officeart/2018/2/layout/IconVerticalSolidList"/>
    <dgm:cxn modelId="{BABBE255-5CD0-42CA-8B7F-84A0A043EE99}" type="presParOf" srcId="{CD876A04-1B6F-4CCA-B341-CF4C48038F70}" destId="{44516134-D910-45E9-ADE8-695C769A1894}" srcOrd="1" destOrd="0" presId="urn:microsoft.com/office/officeart/2018/2/layout/IconVerticalSolidList"/>
    <dgm:cxn modelId="{ED98C2D6-FE98-4D8A-8DAF-511FD444113A}" type="presParOf" srcId="{CD876A04-1B6F-4CCA-B341-CF4C48038F70}" destId="{F4AF6E0A-3CFE-47FC-9926-D20A79FD5C8A}" srcOrd="2" destOrd="0" presId="urn:microsoft.com/office/officeart/2018/2/layout/IconVerticalSolidList"/>
    <dgm:cxn modelId="{483C8DED-4643-4848-9F5E-C5CF55ECA756}" type="presParOf" srcId="{CD876A04-1B6F-4CCA-B341-CF4C48038F70}" destId="{2B22C054-EF7B-4924-BD47-F1F9756E7EB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C7E0F65-BD0F-4E47-97BD-9855757F624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177251C-B1B9-4D90-BB69-CFC68B56964F}">
      <dgm:prSet/>
      <dgm:spPr/>
      <dgm:t>
        <a:bodyPr/>
        <a:lstStyle/>
        <a:p>
          <a:r>
            <a:rPr lang="en-US" baseline="0" dirty="0"/>
            <a:t>Another method is to use the Snipping Tool.</a:t>
          </a:r>
          <a:endParaRPr lang="en-US" dirty="0"/>
        </a:p>
      </dgm:t>
    </dgm:pt>
    <dgm:pt modelId="{B503B234-E9A9-49F8-850E-074972EFC940}" type="parTrans" cxnId="{78042419-2250-4DAA-A20A-731568E241A0}">
      <dgm:prSet/>
      <dgm:spPr/>
      <dgm:t>
        <a:bodyPr/>
        <a:lstStyle/>
        <a:p>
          <a:endParaRPr lang="en-US"/>
        </a:p>
      </dgm:t>
    </dgm:pt>
    <dgm:pt modelId="{B619D84E-5C8D-489B-8B7B-42E82B8802AD}" type="sibTrans" cxnId="{78042419-2250-4DAA-A20A-731568E241A0}">
      <dgm:prSet/>
      <dgm:spPr/>
      <dgm:t>
        <a:bodyPr/>
        <a:lstStyle/>
        <a:p>
          <a:endParaRPr lang="en-US"/>
        </a:p>
      </dgm:t>
    </dgm:pt>
    <dgm:pt modelId="{0D5E50B0-D199-4C11-93ED-448E51971B0B}">
      <dgm:prSet/>
      <dgm:spPr/>
      <dgm:t>
        <a:bodyPr/>
        <a:lstStyle/>
        <a:p>
          <a:r>
            <a:rPr lang="en-US" baseline="0" dirty="0"/>
            <a:t>This can be accessed by searching in the lower left of the Windows bar, or by the shortcut: Windows + Shift + S</a:t>
          </a:r>
          <a:endParaRPr lang="en-US" dirty="0"/>
        </a:p>
      </dgm:t>
    </dgm:pt>
    <dgm:pt modelId="{88E3EC9C-19D3-4CE8-9816-1F7E6EB3B47B}" type="parTrans" cxnId="{895182E5-E678-4E51-A701-11A4B41230C7}">
      <dgm:prSet/>
      <dgm:spPr/>
      <dgm:t>
        <a:bodyPr/>
        <a:lstStyle/>
        <a:p>
          <a:endParaRPr lang="en-US"/>
        </a:p>
      </dgm:t>
    </dgm:pt>
    <dgm:pt modelId="{8457B41F-A1F2-4B8A-8FB5-577189F05F4C}" type="sibTrans" cxnId="{895182E5-E678-4E51-A701-11A4B41230C7}">
      <dgm:prSet/>
      <dgm:spPr/>
      <dgm:t>
        <a:bodyPr/>
        <a:lstStyle/>
        <a:p>
          <a:endParaRPr lang="en-US"/>
        </a:p>
      </dgm:t>
    </dgm:pt>
    <dgm:pt modelId="{6B8992BB-50FE-40D6-8F4C-09EFE56BF267}">
      <dgm:prSet/>
      <dgm:spPr/>
      <dgm:t>
        <a:bodyPr/>
        <a:lstStyle/>
        <a:p>
          <a:r>
            <a:rPr lang="en-US" baseline="0"/>
            <a:t>This will allow a more precise selection to be collected.</a:t>
          </a:r>
          <a:endParaRPr lang="en-US"/>
        </a:p>
      </dgm:t>
    </dgm:pt>
    <dgm:pt modelId="{5C910F23-8138-41CB-B09F-24887FD25C9F}" type="parTrans" cxnId="{E1DE2A85-BD21-42DA-AC7B-B9DFF3EB75F8}">
      <dgm:prSet/>
      <dgm:spPr/>
      <dgm:t>
        <a:bodyPr/>
        <a:lstStyle/>
        <a:p>
          <a:endParaRPr lang="en-US"/>
        </a:p>
      </dgm:t>
    </dgm:pt>
    <dgm:pt modelId="{69F37638-4AE1-4B69-A93C-A45B33D1BED1}" type="sibTrans" cxnId="{E1DE2A85-BD21-42DA-AC7B-B9DFF3EB75F8}">
      <dgm:prSet/>
      <dgm:spPr/>
      <dgm:t>
        <a:bodyPr/>
        <a:lstStyle/>
        <a:p>
          <a:endParaRPr lang="en-US"/>
        </a:p>
      </dgm:t>
    </dgm:pt>
    <dgm:pt modelId="{3B4FB73C-BA05-4251-AFC5-29B60B8FF9E6}">
      <dgm:prSet/>
      <dgm:spPr/>
      <dgm:t>
        <a:bodyPr/>
        <a:lstStyle/>
        <a:p>
          <a:r>
            <a:rPr lang="en-US" baseline="0"/>
            <a:t>This can then be pasted into your portfolio as before, or saved as individual images to add later.</a:t>
          </a:r>
          <a:endParaRPr lang="en-US"/>
        </a:p>
      </dgm:t>
    </dgm:pt>
    <dgm:pt modelId="{79649851-77F5-4D27-9984-F054A9FB903E}" type="parTrans" cxnId="{6E723810-6F88-4C76-8E26-CE8D36FC3803}">
      <dgm:prSet/>
      <dgm:spPr/>
      <dgm:t>
        <a:bodyPr/>
        <a:lstStyle/>
        <a:p>
          <a:endParaRPr lang="en-US"/>
        </a:p>
      </dgm:t>
    </dgm:pt>
    <dgm:pt modelId="{CDC163FA-3B14-4F1B-B687-48DB406B1EE1}" type="sibTrans" cxnId="{6E723810-6F88-4C76-8E26-CE8D36FC3803}">
      <dgm:prSet/>
      <dgm:spPr/>
      <dgm:t>
        <a:bodyPr/>
        <a:lstStyle/>
        <a:p>
          <a:endParaRPr lang="en-US"/>
        </a:p>
      </dgm:t>
    </dgm:pt>
    <dgm:pt modelId="{D4FEBB43-1487-49D9-8D50-1471DF133134}" type="pres">
      <dgm:prSet presAssocID="{FC7E0F65-BD0F-4E47-97BD-9855757F6248}" presName="root" presStyleCnt="0">
        <dgm:presLayoutVars>
          <dgm:dir/>
          <dgm:resizeHandles val="exact"/>
        </dgm:presLayoutVars>
      </dgm:prSet>
      <dgm:spPr/>
    </dgm:pt>
    <dgm:pt modelId="{A9A6F195-CF26-4133-8A53-37F3209993A8}" type="pres">
      <dgm:prSet presAssocID="{6177251C-B1B9-4D90-BB69-CFC68B56964F}" presName="compNode" presStyleCnt="0"/>
      <dgm:spPr/>
    </dgm:pt>
    <dgm:pt modelId="{3DBA46F6-4FEB-4483-920A-CC1B872EDF5C}" type="pres">
      <dgm:prSet presAssocID="{6177251C-B1B9-4D90-BB69-CFC68B56964F}" presName="bgRect" presStyleLbl="bgShp" presStyleIdx="0" presStyleCnt="4"/>
      <dgm:spPr/>
    </dgm:pt>
    <dgm:pt modelId="{87EBD0A3-AAC8-4B65-8348-3ED2624E21CF}" type="pres">
      <dgm:prSet presAssocID="{6177251C-B1B9-4D90-BB69-CFC68B56964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ools"/>
        </a:ext>
      </dgm:extLst>
    </dgm:pt>
    <dgm:pt modelId="{F81B8069-4E13-47E7-9380-840B1A558480}" type="pres">
      <dgm:prSet presAssocID="{6177251C-B1B9-4D90-BB69-CFC68B56964F}" presName="spaceRect" presStyleCnt="0"/>
      <dgm:spPr/>
    </dgm:pt>
    <dgm:pt modelId="{6B512311-2773-4932-9107-89190D5CDDFD}" type="pres">
      <dgm:prSet presAssocID="{6177251C-B1B9-4D90-BB69-CFC68B56964F}" presName="parTx" presStyleLbl="revTx" presStyleIdx="0" presStyleCnt="4">
        <dgm:presLayoutVars>
          <dgm:chMax val="0"/>
          <dgm:chPref val="0"/>
        </dgm:presLayoutVars>
      </dgm:prSet>
      <dgm:spPr/>
    </dgm:pt>
    <dgm:pt modelId="{DCAB38F9-0B56-409B-A5FE-3B26B97D1518}" type="pres">
      <dgm:prSet presAssocID="{B619D84E-5C8D-489B-8B7B-42E82B8802AD}" presName="sibTrans" presStyleCnt="0"/>
      <dgm:spPr/>
    </dgm:pt>
    <dgm:pt modelId="{7691D878-1690-4722-A552-7576B155CE96}" type="pres">
      <dgm:prSet presAssocID="{0D5E50B0-D199-4C11-93ED-448E51971B0B}" presName="compNode" presStyleCnt="0"/>
      <dgm:spPr/>
    </dgm:pt>
    <dgm:pt modelId="{565F8BFD-FB09-4DD8-84AF-087889F2E396}" type="pres">
      <dgm:prSet presAssocID="{0D5E50B0-D199-4C11-93ED-448E51971B0B}" presName="bgRect" presStyleLbl="bgShp" presStyleIdx="1" presStyleCnt="4"/>
      <dgm:spPr/>
    </dgm:pt>
    <dgm:pt modelId="{3D76E63C-AF77-4E4E-AE82-8CF8763B5404}" type="pres">
      <dgm:prSet presAssocID="{0D5E50B0-D199-4C11-93ED-448E51971B0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owser Window"/>
        </a:ext>
      </dgm:extLst>
    </dgm:pt>
    <dgm:pt modelId="{B9629B71-1E1F-49FF-830F-3FD88260AA3C}" type="pres">
      <dgm:prSet presAssocID="{0D5E50B0-D199-4C11-93ED-448E51971B0B}" presName="spaceRect" presStyleCnt="0"/>
      <dgm:spPr/>
    </dgm:pt>
    <dgm:pt modelId="{871FFE5A-970E-475E-A1C0-C382FC79B6CF}" type="pres">
      <dgm:prSet presAssocID="{0D5E50B0-D199-4C11-93ED-448E51971B0B}" presName="parTx" presStyleLbl="revTx" presStyleIdx="1" presStyleCnt="4">
        <dgm:presLayoutVars>
          <dgm:chMax val="0"/>
          <dgm:chPref val="0"/>
        </dgm:presLayoutVars>
      </dgm:prSet>
      <dgm:spPr/>
    </dgm:pt>
    <dgm:pt modelId="{703AD823-4013-4A99-B723-5C78CA9A668E}" type="pres">
      <dgm:prSet presAssocID="{8457B41F-A1F2-4B8A-8FB5-577189F05F4C}" presName="sibTrans" presStyleCnt="0"/>
      <dgm:spPr/>
    </dgm:pt>
    <dgm:pt modelId="{51EC4886-B977-4C54-94E7-0A156F250C0A}" type="pres">
      <dgm:prSet presAssocID="{6B8992BB-50FE-40D6-8F4C-09EFE56BF267}" presName="compNode" presStyleCnt="0"/>
      <dgm:spPr/>
    </dgm:pt>
    <dgm:pt modelId="{FBF16954-93F6-4274-86B1-AF6C099ACF7C}" type="pres">
      <dgm:prSet presAssocID="{6B8992BB-50FE-40D6-8F4C-09EFE56BF267}" presName="bgRect" presStyleLbl="bgShp" presStyleIdx="2" presStyleCnt="4"/>
      <dgm:spPr/>
    </dgm:pt>
    <dgm:pt modelId="{1E331996-6889-4E13-86E4-47F703EA657B}" type="pres">
      <dgm:prSet presAssocID="{6B8992BB-50FE-40D6-8F4C-09EFE56BF26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arget"/>
        </a:ext>
      </dgm:extLst>
    </dgm:pt>
    <dgm:pt modelId="{B8E303DB-A161-4ACC-9C24-6E462830259A}" type="pres">
      <dgm:prSet presAssocID="{6B8992BB-50FE-40D6-8F4C-09EFE56BF267}" presName="spaceRect" presStyleCnt="0"/>
      <dgm:spPr/>
    </dgm:pt>
    <dgm:pt modelId="{DD13379F-31EE-404A-8B99-69F2287A75B5}" type="pres">
      <dgm:prSet presAssocID="{6B8992BB-50FE-40D6-8F4C-09EFE56BF267}" presName="parTx" presStyleLbl="revTx" presStyleIdx="2" presStyleCnt="4">
        <dgm:presLayoutVars>
          <dgm:chMax val="0"/>
          <dgm:chPref val="0"/>
        </dgm:presLayoutVars>
      </dgm:prSet>
      <dgm:spPr/>
    </dgm:pt>
    <dgm:pt modelId="{89DCC4FF-784D-4264-BC1A-4A8BA2C18C4C}" type="pres">
      <dgm:prSet presAssocID="{69F37638-4AE1-4B69-A93C-A45B33D1BED1}" presName="sibTrans" presStyleCnt="0"/>
      <dgm:spPr/>
    </dgm:pt>
    <dgm:pt modelId="{B852D4AB-641A-457F-9881-AF80BD3F1191}" type="pres">
      <dgm:prSet presAssocID="{3B4FB73C-BA05-4251-AFC5-29B60B8FF9E6}" presName="compNode" presStyleCnt="0"/>
      <dgm:spPr/>
    </dgm:pt>
    <dgm:pt modelId="{0372A66D-C464-40A7-830F-E96CDCB6720E}" type="pres">
      <dgm:prSet presAssocID="{3B4FB73C-BA05-4251-AFC5-29B60B8FF9E6}" presName="bgRect" presStyleLbl="bgShp" presStyleIdx="3" presStyleCnt="4"/>
      <dgm:spPr/>
    </dgm:pt>
    <dgm:pt modelId="{395A2D62-C49E-4D75-BE05-62DDA7C2175F}" type="pres">
      <dgm:prSet presAssocID="{3B4FB73C-BA05-4251-AFC5-29B60B8FF9E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isk"/>
        </a:ext>
      </dgm:extLst>
    </dgm:pt>
    <dgm:pt modelId="{0E4BA1D5-21DD-405E-90E2-1B5A9248B150}" type="pres">
      <dgm:prSet presAssocID="{3B4FB73C-BA05-4251-AFC5-29B60B8FF9E6}" presName="spaceRect" presStyleCnt="0"/>
      <dgm:spPr/>
    </dgm:pt>
    <dgm:pt modelId="{A0A3FBD9-F7BF-4CF1-9B1F-2A6F2BEF6331}" type="pres">
      <dgm:prSet presAssocID="{3B4FB73C-BA05-4251-AFC5-29B60B8FF9E6}" presName="parTx" presStyleLbl="revTx" presStyleIdx="3" presStyleCnt="4">
        <dgm:presLayoutVars>
          <dgm:chMax val="0"/>
          <dgm:chPref val="0"/>
        </dgm:presLayoutVars>
      </dgm:prSet>
      <dgm:spPr/>
    </dgm:pt>
  </dgm:ptLst>
  <dgm:cxnLst>
    <dgm:cxn modelId="{6E723810-6F88-4C76-8E26-CE8D36FC3803}" srcId="{FC7E0F65-BD0F-4E47-97BD-9855757F6248}" destId="{3B4FB73C-BA05-4251-AFC5-29B60B8FF9E6}" srcOrd="3" destOrd="0" parTransId="{79649851-77F5-4D27-9984-F054A9FB903E}" sibTransId="{CDC163FA-3B14-4F1B-B687-48DB406B1EE1}"/>
    <dgm:cxn modelId="{78042419-2250-4DAA-A20A-731568E241A0}" srcId="{FC7E0F65-BD0F-4E47-97BD-9855757F6248}" destId="{6177251C-B1B9-4D90-BB69-CFC68B56964F}" srcOrd="0" destOrd="0" parTransId="{B503B234-E9A9-49F8-850E-074972EFC940}" sibTransId="{B619D84E-5C8D-489B-8B7B-42E82B8802AD}"/>
    <dgm:cxn modelId="{C96A5352-E4B1-4D7D-90C6-125E95F98FD4}" type="presOf" srcId="{6177251C-B1B9-4D90-BB69-CFC68B56964F}" destId="{6B512311-2773-4932-9107-89190D5CDDFD}" srcOrd="0" destOrd="0" presId="urn:microsoft.com/office/officeart/2018/2/layout/IconVerticalSolidList"/>
    <dgm:cxn modelId="{561C507B-25BB-481C-B413-D912617A206D}" type="presOf" srcId="{6B8992BB-50FE-40D6-8F4C-09EFE56BF267}" destId="{DD13379F-31EE-404A-8B99-69F2287A75B5}" srcOrd="0" destOrd="0" presId="urn:microsoft.com/office/officeart/2018/2/layout/IconVerticalSolidList"/>
    <dgm:cxn modelId="{E1DE2A85-BD21-42DA-AC7B-B9DFF3EB75F8}" srcId="{FC7E0F65-BD0F-4E47-97BD-9855757F6248}" destId="{6B8992BB-50FE-40D6-8F4C-09EFE56BF267}" srcOrd="2" destOrd="0" parTransId="{5C910F23-8138-41CB-B09F-24887FD25C9F}" sibTransId="{69F37638-4AE1-4B69-A93C-A45B33D1BED1}"/>
    <dgm:cxn modelId="{D82B718F-C057-4902-9247-99BE9EAC25A9}" type="presOf" srcId="{0D5E50B0-D199-4C11-93ED-448E51971B0B}" destId="{871FFE5A-970E-475E-A1C0-C382FC79B6CF}" srcOrd="0" destOrd="0" presId="urn:microsoft.com/office/officeart/2018/2/layout/IconVerticalSolidList"/>
    <dgm:cxn modelId="{1E00F4D6-E803-4525-A2A4-7C60EDF7F2E4}" type="presOf" srcId="{FC7E0F65-BD0F-4E47-97BD-9855757F6248}" destId="{D4FEBB43-1487-49D9-8D50-1471DF133134}" srcOrd="0" destOrd="0" presId="urn:microsoft.com/office/officeart/2018/2/layout/IconVerticalSolidList"/>
    <dgm:cxn modelId="{895182E5-E678-4E51-A701-11A4B41230C7}" srcId="{FC7E0F65-BD0F-4E47-97BD-9855757F6248}" destId="{0D5E50B0-D199-4C11-93ED-448E51971B0B}" srcOrd="1" destOrd="0" parTransId="{88E3EC9C-19D3-4CE8-9816-1F7E6EB3B47B}" sibTransId="{8457B41F-A1F2-4B8A-8FB5-577189F05F4C}"/>
    <dgm:cxn modelId="{71542AF8-216B-4235-A559-6C955AD367AF}" type="presOf" srcId="{3B4FB73C-BA05-4251-AFC5-29B60B8FF9E6}" destId="{A0A3FBD9-F7BF-4CF1-9B1F-2A6F2BEF6331}" srcOrd="0" destOrd="0" presId="urn:microsoft.com/office/officeart/2018/2/layout/IconVerticalSolidList"/>
    <dgm:cxn modelId="{B952E750-5E8A-4B40-A803-B6CAD6A6F177}" type="presParOf" srcId="{D4FEBB43-1487-49D9-8D50-1471DF133134}" destId="{A9A6F195-CF26-4133-8A53-37F3209993A8}" srcOrd="0" destOrd="0" presId="urn:microsoft.com/office/officeart/2018/2/layout/IconVerticalSolidList"/>
    <dgm:cxn modelId="{51440854-5666-40F4-B15A-52B456FCCAA5}" type="presParOf" srcId="{A9A6F195-CF26-4133-8A53-37F3209993A8}" destId="{3DBA46F6-4FEB-4483-920A-CC1B872EDF5C}" srcOrd="0" destOrd="0" presId="urn:microsoft.com/office/officeart/2018/2/layout/IconVerticalSolidList"/>
    <dgm:cxn modelId="{03D7B531-E96E-410B-A88B-99BFCF5D921D}" type="presParOf" srcId="{A9A6F195-CF26-4133-8A53-37F3209993A8}" destId="{87EBD0A3-AAC8-4B65-8348-3ED2624E21CF}" srcOrd="1" destOrd="0" presId="urn:microsoft.com/office/officeart/2018/2/layout/IconVerticalSolidList"/>
    <dgm:cxn modelId="{5AEBC5F7-8079-4578-BC36-520AEF4D0E7F}" type="presParOf" srcId="{A9A6F195-CF26-4133-8A53-37F3209993A8}" destId="{F81B8069-4E13-47E7-9380-840B1A558480}" srcOrd="2" destOrd="0" presId="urn:microsoft.com/office/officeart/2018/2/layout/IconVerticalSolidList"/>
    <dgm:cxn modelId="{8169B67D-8990-4A81-8C80-736C5B88EBC3}" type="presParOf" srcId="{A9A6F195-CF26-4133-8A53-37F3209993A8}" destId="{6B512311-2773-4932-9107-89190D5CDDFD}" srcOrd="3" destOrd="0" presId="urn:microsoft.com/office/officeart/2018/2/layout/IconVerticalSolidList"/>
    <dgm:cxn modelId="{1396FB35-C69D-4494-B9C9-F6972550EBDC}" type="presParOf" srcId="{D4FEBB43-1487-49D9-8D50-1471DF133134}" destId="{DCAB38F9-0B56-409B-A5FE-3B26B97D1518}" srcOrd="1" destOrd="0" presId="urn:microsoft.com/office/officeart/2018/2/layout/IconVerticalSolidList"/>
    <dgm:cxn modelId="{982D8111-AE5D-4585-80D4-239E1631A96F}" type="presParOf" srcId="{D4FEBB43-1487-49D9-8D50-1471DF133134}" destId="{7691D878-1690-4722-A552-7576B155CE96}" srcOrd="2" destOrd="0" presId="urn:microsoft.com/office/officeart/2018/2/layout/IconVerticalSolidList"/>
    <dgm:cxn modelId="{EFFA8971-2526-4AB6-8F10-085845AAD994}" type="presParOf" srcId="{7691D878-1690-4722-A552-7576B155CE96}" destId="{565F8BFD-FB09-4DD8-84AF-087889F2E396}" srcOrd="0" destOrd="0" presId="urn:microsoft.com/office/officeart/2018/2/layout/IconVerticalSolidList"/>
    <dgm:cxn modelId="{22827426-58B5-4ADB-A029-659DAFD5605C}" type="presParOf" srcId="{7691D878-1690-4722-A552-7576B155CE96}" destId="{3D76E63C-AF77-4E4E-AE82-8CF8763B5404}" srcOrd="1" destOrd="0" presId="urn:microsoft.com/office/officeart/2018/2/layout/IconVerticalSolidList"/>
    <dgm:cxn modelId="{A7B1CB2F-4882-4FCD-8523-5FDD60703D3F}" type="presParOf" srcId="{7691D878-1690-4722-A552-7576B155CE96}" destId="{B9629B71-1E1F-49FF-830F-3FD88260AA3C}" srcOrd="2" destOrd="0" presId="urn:microsoft.com/office/officeart/2018/2/layout/IconVerticalSolidList"/>
    <dgm:cxn modelId="{84B15F72-1BA3-4ACF-8BE6-63B85FBA69B7}" type="presParOf" srcId="{7691D878-1690-4722-A552-7576B155CE96}" destId="{871FFE5A-970E-475E-A1C0-C382FC79B6CF}" srcOrd="3" destOrd="0" presId="urn:microsoft.com/office/officeart/2018/2/layout/IconVerticalSolidList"/>
    <dgm:cxn modelId="{ADDA058A-EF96-4FEC-9438-70FA31F20085}" type="presParOf" srcId="{D4FEBB43-1487-49D9-8D50-1471DF133134}" destId="{703AD823-4013-4A99-B723-5C78CA9A668E}" srcOrd="3" destOrd="0" presId="urn:microsoft.com/office/officeart/2018/2/layout/IconVerticalSolidList"/>
    <dgm:cxn modelId="{CF95DC82-5E16-4601-92E8-0E1E71B0DA05}" type="presParOf" srcId="{D4FEBB43-1487-49D9-8D50-1471DF133134}" destId="{51EC4886-B977-4C54-94E7-0A156F250C0A}" srcOrd="4" destOrd="0" presId="urn:microsoft.com/office/officeart/2018/2/layout/IconVerticalSolidList"/>
    <dgm:cxn modelId="{CDEC1CE5-FEF4-4BC2-935C-EFA2315F24BF}" type="presParOf" srcId="{51EC4886-B977-4C54-94E7-0A156F250C0A}" destId="{FBF16954-93F6-4274-86B1-AF6C099ACF7C}" srcOrd="0" destOrd="0" presId="urn:microsoft.com/office/officeart/2018/2/layout/IconVerticalSolidList"/>
    <dgm:cxn modelId="{05E2142C-A340-4259-BA11-75A95BDE3AF5}" type="presParOf" srcId="{51EC4886-B977-4C54-94E7-0A156F250C0A}" destId="{1E331996-6889-4E13-86E4-47F703EA657B}" srcOrd="1" destOrd="0" presId="urn:microsoft.com/office/officeart/2018/2/layout/IconVerticalSolidList"/>
    <dgm:cxn modelId="{3F8C389D-5509-4F60-A4DE-DD9C44565662}" type="presParOf" srcId="{51EC4886-B977-4C54-94E7-0A156F250C0A}" destId="{B8E303DB-A161-4ACC-9C24-6E462830259A}" srcOrd="2" destOrd="0" presId="urn:microsoft.com/office/officeart/2018/2/layout/IconVerticalSolidList"/>
    <dgm:cxn modelId="{3E50C275-CD74-4D85-80EA-78323DB086DE}" type="presParOf" srcId="{51EC4886-B977-4C54-94E7-0A156F250C0A}" destId="{DD13379F-31EE-404A-8B99-69F2287A75B5}" srcOrd="3" destOrd="0" presId="urn:microsoft.com/office/officeart/2018/2/layout/IconVerticalSolidList"/>
    <dgm:cxn modelId="{C815B715-CA0F-4F47-85A1-A872D6C36982}" type="presParOf" srcId="{D4FEBB43-1487-49D9-8D50-1471DF133134}" destId="{89DCC4FF-784D-4264-BC1A-4A8BA2C18C4C}" srcOrd="5" destOrd="0" presId="urn:microsoft.com/office/officeart/2018/2/layout/IconVerticalSolidList"/>
    <dgm:cxn modelId="{C1FCFA6C-95B8-4E49-B3A2-8A868479F7A2}" type="presParOf" srcId="{D4FEBB43-1487-49D9-8D50-1471DF133134}" destId="{B852D4AB-641A-457F-9881-AF80BD3F1191}" srcOrd="6" destOrd="0" presId="urn:microsoft.com/office/officeart/2018/2/layout/IconVerticalSolidList"/>
    <dgm:cxn modelId="{4FAEAF5A-B174-440A-BCC7-70D8B18A51AE}" type="presParOf" srcId="{B852D4AB-641A-457F-9881-AF80BD3F1191}" destId="{0372A66D-C464-40A7-830F-E96CDCB6720E}" srcOrd="0" destOrd="0" presId="urn:microsoft.com/office/officeart/2018/2/layout/IconVerticalSolidList"/>
    <dgm:cxn modelId="{75E2338B-B3B0-492D-A546-4E1619531DB0}" type="presParOf" srcId="{B852D4AB-641A-457F-9881-AF80BD3F1191}" destId="{395A2D62-C49E-4D75-BE05-62DDA7C2175F}" srcOrd="1" destOrd="0" presId="urn:microsoft.com/office/officeart/2018/2/layout/IconVerticalSolidList"/>
    <dgm:cxn modelId="{D8A05DEC-1308-4037-9081-E84FE0455ED0}" type="presParOf" srcId="{B852D4AB-641A-457F-9881-AF80BD3F1191}" destId="{0E4BA1D5-21DD-405E-90E2-1B5A9248B150}" srcOrd="2" destOrd="0" presId="urn:microsoft.com/office/officeart/2018/2/layout/IconVerticalSolidList"/>
    <dgm:cxn modelId="{ED57D00C-2EF9-4745-892F-4BA1764C05D1}" type="presParOf" srcId="{B852D4AB-641A-457F-9881-AF80BD3F1191}" destId="{A0A3FBD9-F7BF-4CF1-9B1F-2A6F2BEF633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F5411E86-E159-4926-91C7-B06B2EED1100}"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05A36D10-879E-487F-9F83-7496A085EFF9}">
      <dgm:prSet/>
      <dgm:spPr/>
      <dgm:t>
        <a:bodyPr/>
        <a:lstStyle/>
        <a:p>
          <a:r>
            <a:rPr lang="en-GB"/>
            <a:t>Digital literacies are the capabilities which fit someone for living, learning, working, participating and thriving in a digital society” (NHS England, 2024) </a:t>
          </a:r>
          <a:endParaRPr lang="en-US"/>
        </a:p>
      </dgm:t>
    </dgm:pt>
    <dgm:pt modelId="{6FCBE76D-00F3-4742-B886-B00ECF299784}" type="parTrans" cxnId="{67192103-A452-4DAC-97F4-B833E17CA786}">
      <dgm:prSet/>
      <dgm:spPr/>
      <dgm:t>
        <a:bodyPr/>
        <a:lstStyle/>
        <a:p>
          <a:endParaRPr lang="en-US"/>
        </a:p>
      </dgm:t>
    </dgm:pt>
    <dgm:pt modelId="{91D06A6A-CD74-4AA8-B153-44D5331826FC}" type="sibTrans" cxnId="{67192103-A452-4DAC-97F4-B833E17CA786}">
      <dgm:prSet/>
      <dgm:spPr/>
      <dgm:t>
        <a:bodyPr/>
        <a:lstStyle/>
        <a:p>
          <a:endParaRPr lang="en-US"/>
        </a:p>
      </dgm:t>
    </dgm:pt>
    <dgm:pt modelId="{5FAD1107-10D9-425A-A28E-C5480CBEA795}">
      <dgm:prSet/>
      <dgm:spPr/>
      <dgm:t>
        <a:bodyPr/>
        <a:lstStyle/>
        <a:p>
          <a:r>
            <a:rPr lang="en-GB"/>
            <a:t>“…The ability to obtain, comprehend and apply health information to make informed decisions related to health” (cited in Fitzpatrick, 2023) </a:t>
          </a:r>
          <a:endParaRPr lang="en-US"/>
        </a:p>
      </dgm:t>
    </dgm:pt>
    <dgm:pt modelId="{D3E64250-F828-41B5-95D7-22F0C7634C87}" type="parTrans" cxnId="{86191821-77CD-48CD-BBFC-740F88241515}">
      <dgm:prSet/>
      <dgm:spPr/>
      <dgm:t>
        <a:bodyPr/>
        <a:lstStyle/>
        <a:p>
          <a:endParaRPr lang="en-US"/>
        </a:p>
      </dgm:t>
    </dgm:pt>
    <dgm:pt modelId="{99A4AB20-B601-45FD-BCEE-1DFB645823FF}" type="sibTrans" cxnId="{86191821-77CD-48CD-BBFC-740F88241515}">
      <dgm:prSet/>
      <dgm:spPr/>
      <dgm:t>
        <a:bodyPr/>
        <a:lstStyle/>
        <a:p>
          <a:endParaRPr lang="en-US"/>
        </a:p>
      </dgm:t>
    </dgm:pt>
    <dgm:pt modelId="{17B44C23-D136-4F2B-92EC-00B6FFF2C104}" type="pres">
      <dgm:prSet presAssocID="{F5411E86-E159-4926-91C7-B06B2EED1100}" presName="hierChild1" presStyleCnt="0">
        <dgm:presLayoutVars>
          <dgm:chPref val="1"/>
          <dgm:dir/>
          <dgm:animOne val="branch"/>
          <dgm:animLvl val="lvl"/>
          <dgm:resizeHandles/>
        </dgm:presLayoutVars>
      </dgm:prSet>
      <dgm:spPr/>
    </dgm:pt>
    <dgm:pt modelId="{696584E3-79F8-474E-B056-BB0D6205B033}" type="pres">
      <dgm:prSet presAssocID="{05A36D10-879E-487F-9F83-7496A085EFF9}" presName="hierRoot1" presStyleCnt="0"/>
      <dgm:spPr/>
    </dgm:pt>
    <dgm:pt modelId="{B5FE4887-1418-4174-B1AD-C1E9A9424CCF}" type="pres">
      <dgm:prSet presAssocID="{05A36D10-879E-487F-9F83-7496A085EFF9}" presName="composite" presStyleCnt="0"/>
      <dgm:spPr/>
    </dgm:pt>
    <dgm:pt modelId="{AD6D0BD2-0C65-4AE3-8C11-FBB32891A152}" type="pres">
      <dgm:prSet presAssocID="{05A36D10-879E-487F-9F83-7496A085EFF9}" presName="background" presStyleLbl="node0" presStyleIdx="0" presStyleCnt="2"/>
      <dgm:spPr/>
    </dgm:pt>
    <dgm:pt modelId="{FC1C0131-0F38-46AE-9EC4-9CC3153BC647}" type="pres">
      <dgm:prSet presAssocID="{05A36D10-879E-487F-9F83-7496A085EFF9}" presName="text" presStyleLbl="fgAcc0" presStyleIdx="0" presStyleCnt="2">
        <dgm:presLayoutVars>
          <dgm:chPref val="3"/>
        </dgm:presLayoutVars>
      </dgm:prSet>
      <dgm:spPr/>
    </dgm:pt>
    <dgm:pt modelId="{4F383D8E-2B0C-42ED-9D73-D4D43D133F1F}" type="pres">
      <dgm:prSet presAssocID="{05A36D10-879E-487F-9F83-7496A085EFF9}" presName="hierChild2" presStyleCnt="0"/>
      <dgm:spPr/>
    </dgm:pt>
    <dgm:pt modelId="{B3AAE4FD-8AD9-4C83-95CC-2F6DBA0D7191}" type="pres">
      <dgm:prSet presAssocID="{5FAD1107-10D9-425A-A28E-C5480CBEA795}" presName="hierRoot1" presStyleCnt="0"/>
      <dgm:spPr/>
    </dgm:pt>
    <dgm:pt modelId="{2252AED3-B1FA-4CB7-B3A0-55DAE524F2F1}" type="pres">
      <dgm:prSet presAssocID="{5FAD1107-10D9-425A-A28E-C5480CBEA795}" presName="composite" presStyleCnt="0"/>
      <dgm:spPr/>
    </dgm:pt>
    <dgm:pt modelId="{ECFF59E7-6716-4995-A526-F0401F97A883}" type="pres">
      <dgm:prSet presAssocID="{5FAD1107-10D9-425A-A28E-C5480CBEA795}" presName="background" presStyleLbl="node0" presStyleIdx="1" presStyleCnt="2"/>
      <dgm:spPr/>
    </dgm:pt>
    <dgm:pt modelId="{24AFB454-E24D-47A5-99A8-AB911607EB47}" type="pres">
      <dgm:prSet presAssocID="{5FAD1107-10D9-425A-A28E-C5480CBEA795}" presName="text" presStyleLbl="fgAcc0" presStyleIdx="1" presStyleCnt="2">
        <dgm:presLayoutVars>
          <dgm:chPref val="3"/>
        </dgm:presLayoutVars>
      </dgm:prSet>
      <dgm:spPr/>
    </dgm:pt>
    <dgm:pt modelId="{DB4A5FF2-7633-4FB6-98B1-A2772D4624AC}" type="pres">
      <dgm:prSet presAssocID="{5FAD1107-10D9-425A-A28E-C5480CBEA795}" presName="hierChild2" presStyleCnt="0"/>
      <dgm:spPr/>
    </dgm:pt>
  </dgm:ptLst>
  <dgm:cxnLst>
    <dgm:cxn modelId="{67192103-A452-4DAC-97F4-B833E17CA786}" srcId="{F5411E86-E159-4926-91C7-B06B2EED1100}" destId="{05A36D10-879E-487F-9F83-7496A085EFF9}" srcOrd="0" destOrd="0" parTransId="{6FCBE76D-00F3-4742-B886-B00ECF299784}" sibTransId="{91D06A6A-CD74-4AA8-B153-44D5331826FC}"/>
    <dgm:cxn modelId="{86191821-77CD-48CD-BBFC-740F88241515}" srcId="{F5411E86-E159-4926-91C7-B06B2EED1100}" destId="{5FAD1107-10D9-425A-A28E-C5480CBEA795}" srcOrd="1" destOrd="0" parTransId="{D3E64250-F828-41B5-95D7-22F0C7634C87}" sibTransId="{99A4AB20-B601-45FD-BCEE-1DFB645823FF}"/>
    <dgm:cxn modelId="{083FBE59-F926-4396-9533-9C3BC2B839EE}" type="presOf" srcId="{05A36D10-879E-487F-9F83-7496A085EFF9}" destId="{FC1C0131-0F38-46AE-9EC4-9CC3153BC647}" srcOrd="0" destOrd="0" presId="urn:microsoft.com/office/officeart/2005/8/layout/hierarchy1"/>
    <dgm:cxn modelId="{55036C9B-3958-4817-B0BC-4BB49E60AC0D}" type="presOf" srcId="{5FAD1107-10D9-425A-A28E-C5480CBEA795}" destId="{24AFB454-E24D-47A5-99A8-AB911607EB47}" srcOrd="0" destOrd="0" presId="urn:microsoft.com/office/officeart/2005/8/layout/hierarchy1"/>
    <dgm:cxn modelId="{2FA283FF-F1F7-48D4-ACD4-884B322A7EF7}" type="presOf" srcId="{F5411E86-E159-4926-91C7-B06B2EED1100}" destId="{17B44C23-D136-4F2B-92EC-00B6FFF2C104}" srcOrd="0" destOrd="0" presId="urn:microsoft.com/office/officeart/2005/8/layout/hierarchy1"/>
    <dgm:cxn modelId="{219F4E60-16BF-493C-8871-6AB06EBD428D}" type="presParOf" srcId="{17B44C23-D136-4F2B-92EC-00B6FFF2C104}" destId="{696584E3-79F8-474E-B056-BB0D6205B033}" srcOrd="0" destOrd="0" presId="urn:microsoft.com/office/officeart/2005/8/layout/hierarchy1"/>
    <dgm:cxn modelId="{C96DA09C-A5AA-4989-9B00-590E64777DAD}" type="presParOf" srcId="{696584E3-79F8-474E-B056-BB0D6205B033}" destId="{B5FE4887-1418-4174-B1AD-C1E9A9424CCF}" srcOrd="0" destOrd="0" presId="urn:microsoft.com/office/officeart/2005/8/layout/hierarchy1"/>
    <dgm:cxn modelId="{BA8CF02D-839A-4B5F-8654-E0FC61B73CC6}" type="presParOf" srcId="{B5FE4887-1418-4174-B1AD-C1E9A9424CCF}" destId="{AD6D0BD2-0C65-4AE3-8C11-FBB32891A152}" srcOrd="0" destOrd="0" presId="urn:microsoft.com/office/officeart/2005/8/layout/hierarchy1"/>
    <dgm:cxn modelId="{038FE1E9-BC4D-49A6-AB3A-ABB00D4E0B35}" type="presParOf" srcId="{B5FE4887-1418-4174-B1AD-C1E9A9424CCF}" destId="{FC1C0131-0F38-46AE-9EC4-9CC3153BC647}" srcOrd="1" destOrd="0" presId="urn:microsoft.com/office/officeart/2005/8/layout/hierarchy1"/>
    <dgm:cxn modelId="{D5D63896-3433-4FA0-8729-0FC2DEB9641E}" type="presParOf" srcId="{696584E3-79F8-474E-B056-BB0D6205B033}" destId="{4F383D8E-2B0C-42ED-9D73-D4D43D133F1F}" srcOrd="1" destOrd="0" presId="urn:microsoft.com/office/officeart/2005/8/layout/hierarchy1"/>
    <dgm:cxn modelId="{7F302A54-A3D5-40FB-809E-B1BB8FD21555}" type="presParOf" srcId="{17B44C23-D136-4F2B-92EC-00B6FFF2C104}" destId="{B3AAE4FD-8AD9-4C83-95CC-2F6DBA0D7191}" srcOrd="1" destOrd="0" presId="urn:microsoft.com/office/officeart/2005/8/layout/hierarchy1"/>
    <dgm:cxn modelId="{7B02CC86-8694-42E5-8494-29442C154500}" type="presParOf" srcId="{B3AAE4FD-8AD9-4C83-95CC-2F6DBA0D7191}" destId="{2252AED3-B1FA-4CB7-B3A0-55DAE524F2F1}" srcOrd="0" destOrd="0" presId="urn:microsoft.com/office/officeart/2005/8/layout/hierarchy1"/>
    <dgm:cxn modelId="{04677759-6204-448B-80A6-6ECD39918985}" type="presParOf" srcId="{2252AED3-B1FA-4CB7-B3A0-55DAE524F2F1}" destId="{ECFF59E7-6716-4995-A526-F0401F97A883}" srcOrd="0" destOrd="0" presId="urn:microsoft.com/office/officeart/2005/8/layout/hierarchy1"/>
    <dgm:cxn modelId="{3849DE48-F145-4845-87B6-3162EA8D09FF}" type="presParOf" srcId="{2252AED3-B1FA-4CB7-B3A0-55DAE524F2F1}" destId="{24AFB454-E24D-47A5-99A8-AB911607EB47}" srcOrd="1" destOrd="0" presId="urn:microsoft.com/office/officeart/2005/8/layout/hierarchy1"/>
    <dgm:cxn modelId="{B4637E84-34B5-4BF0-BC94-753F141EEE06}" type="presParOf" srcId="{B3AAE4FD-8AD9-4C83-95CC-2F6DBA0D7191}" destId="{DB4A5FF2-7633-4FB6-98B1-A2772D4624A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4FA3C71F-5237-4BE8-8CC5-4FF707C1E092}"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096D978D-4767-4D3F-94C9-4877E3068ACF}">
      <dgm:prSet/>
      <dgm:spPr/>
      <dgm:t>
        <a:bodyPr/>
        <a:lstStyle/>
        <a:p>
          <a:r>
            <a:rPr lang="en-GB"/>
            <a:t>According to the Kings Fund (2023) “Digital technologies can change how care is delivered, making health and care services more accessible, flexible, person centred, and a better experience for patients and staff while also improving efficiency”.</a:t>
          </a:r>
          <a:endParaRPr lang="en-US"/>
        </a:p>
      </dgm:t>
    </dgm:pt>
    <dgm:pt modelId="{BE683674-4FB3-4393-9491-68121B415A8B}" type="parTrans" cxnId="{2A5276A1-E1AA-40AC-8CEF-06A2263E6E4D}">
      <dgm:prSet/>
      <dgm:spPr/>
      <dgm:t>
        <a:bodyPr/>
        <a:lstStyle/>
        <a:p>
          <a:endParaRPr lang="en-US"/>
        </a:p>
      </dgm:t>
    </dgm:pt>
    <dgm:pt modelId="{DF2EF96D-0C7D-429B-98AE-2838A59D2F44}" type="sibTrans" cxnId="{2A5276A1-E1AA-40AC-8CEF-06A2263E6E4D}">
      <dgm:prSet/>
      <dgm:spPr/>
      <dgm:t>
        <a:bodyPr/>
        <a:lstStyle/>
        <a:p>
          <a:endParaRPr lang="en-US"/>
        </a:p>
      </dgm:t>
    </dgm:pt>
    <dgm:pt modelId="{625DEEB6-A11C-4A0A-A3A7-766404144F90}">
      <dgm:prSet/>
      <dgm:spPr/>
      <dgm:t>
        <a:bodyPr/>
        <a:lstStyle/>
        <a:p>
          <a:r>
            <a:rPr lang="en-GB"/>
            <a:t>In July 2023, Welsh Government published the Digital and data strategy for</a:t>
          </a:r>
          <a:endParaRPr lang="en-US"/>
        </a:p>
      </dgm:t>
    </dgm:pt>
    <dgm:pt modelId="{89CD9688-ED7D-42B8-A170-4E597C200754}" type="parTrans" cxnId="{5EEAA0D2-5889-4892-B293-D4C615072E2B}">
      <dgm:prSet/>
      <dgm:spPr/>
      <dgm:t>
        <a:bodyPr/>
        <a:lstStyle/>
        <a:p>
          <a:endParaRPr lang="en-US"/>
        </a:p>
      </dgm:t>
    </dgm:pt>
    <dgm:pt modelId="{8C32BB9A-0891-459E-8C78-36CC2B46A130}" type="sibTrans" cxnId="{5EEAA0D2-5889-4892-B293-D4C615072E2B}">
      <dgm:prSet/>
      <dgm:spPr/>
      <dgm:t>
        <a:bodyPr/>
        <a:lstStyle/>
        <a:p>
          <a:endParaRPr lang="en-US"/>
        </a:p>
      </dgm:t>
    </dgm:pt>
    <dgm:pt modelId="{4104E19E-BC3F-46F3-B8F6-B251B51DF118}">
      <dgm:prSet/>
      <dgm:spPr/>
      <dgm:t>
        <a:bodyPr/>
        <a:lstStyle/>
        <a:p>
          <a:r>
            <a:rPr lang="en-GB"/>
            <a:t>health and social care that includes 3 aims: </a:t>
          </a:r>
          <a:endParaRPr lang="en-US"/>
        </a:p>
      </dgm:t>
    </dgm:pt>
    <dgm:pt modelId="{3D7D36BC-C8F4-4018-9881-17CB9E0AD06F}" type="parTrans" cxnId="{75B42492-8F0B-4043-B8DB-BE9591DBE87D}">
      <dgm:prSet/>
      <dgm:spPr/>
      <dgm:t>
        <a:bodyPr/>
        <a:lstStyle/>
        <a:p>
          <a:endParaRPr lang="en-US"/>
        </a:p>
      </dgm:t>
    </dgm:pt>
    <dgm:pt modelId="{359CCD94-8A87-422E-9F35-1F0913FB53D6}" type="sibTrans" cxnId="{75B42492-8F0B-4043-B8DB-BE9591DBE87D}">
      <dgm:prSet/>
      <dgm:spPr/>
      <dgm:t>
        <a:bodyPr/>
        <a:lstStyle/>
        <a:p>
          <a:endParaRPr lang="en-US"/>
        </a:p>
      </dgm:t>
    </dgm:pt>
    <dgm:pt modelId="{0DD0CAD9-7B44-4008-B618-C48B344FB284}">
      <dgm:prSet/>
      <dgm:spPr/>
      <dgm:t>
        <a:bodyPr/>
        <a:lstStyle/>
        <a:p>
          <a:r>
            <a:rPr lang="en-GB"/>
            <a:t>Transform digital skills and partnerships</a:t>
          </a:r>
          <a:endParaRPr lang="en-US"/>
        </a:p>
      </dgm:t>
    </dgm:pt>
    <dgm:pt modelId="{58D9BA9A-2E58-485B-82B8-A92E98875AC2}" type="parTrans" cxnId="{3CCF1C9C-026A-45E6-B4EB-CF0B00521AAA}">
      <dgm:prSet/>
      <dgm:spPr/>
      <dgm:t>
        <a:bodyPr/>
        <a:lstStyle/>
        <a:p>
          <a:endParaRPr lang="en-US"/>
        </a:p>
      </dgm:t>
    </dgm:pt>
    <dgm:pt modelId="{D9D3E4BD-DB5E-4CD7-979A-C43116D20120}" type="sibTrans" cxnId="{3CCF1C9C-026A-45E6-B4EB-CF0B00521AAA}">
      <dgm:prSet/>
      <dgm:spPr/>
      <dgm:t>
        <a:bodyPr/>
        <a:lstStyle/>
        <a:p>
          <a:endParaRPr lang="en-US"/>
        </a:p>
      </dgm:t>
    </dgm:pt>
    <dgm:pt modelId="{4883D43E-BFF2-4343-A3FD-4E1DFC4D6192}">
      <dgm:prSet/>
      <dgm:spPr/>
      <dgm:t>
        <a:bodyPr/>
        <a:lstStyle/>
        <a:p>
          <a:r>
            <a:rPr lang="en-GB"/>
            <a:t>Build digital platforms fit for Wales</a:t>
          </a:r>
          <a:endParaRPr lang="en-US"/>
        </a:p>
      </dgm:t>
    </dgm:pt>
    <dgm:pt modelId="{D6087B53-4645-4CCF-8BE5-883132F72791}" type="parTrans" cxnId="{211E408A-29F7-4A04-A578-1D38456D845F}">
      <dgm:prSet/>
      <dgm:spPr/>
      <dgm:t>
        <a:bodyPr/>
        <a:lstStyle/>
        <a:p>
          <a:endParaRPr lang="en-US"/>
        </a:p>
      </dgm:t>
    </dgm:pt>
    <dgm:pt modelId="{3076DDB3-04E0-45F4-A44E-5B78AFC1DFE2}" type="sibTrans" cxnId="{211E408A-29F7-4A04-A578-1D38456D845F}">
      <dgm:prSet/>
      <dgm:spPr/>
      <dgm:t>
        <a:bodyPr/>
        <a:lstStyle/>
        <a:p>
          <a:endParaRPr lang="en-US"/>
        </a:p>
      </dgm:t>
    </dgm:pt>
    <dgm:pt modelId="{D5EB9DCC-7374-4297-AD4A-FDB9305A5510}">
      <dgm:prSet/>
      <dgm:spPr/>
      <dgm:t>
        <a:bodyPr/>
        <a:lstStyle/>
        <a:p>
          <a:r>
            <a:rPr lang="en-GB"/>
            <a:t>Make services digital first</a:t>
          </a:r>
          <a:endParaRPr lang="en-US"/>
        </a:p>
      </dgm:t>
    </dgm:pt>
    <dgm:pt modelId="{7B3E9A5F-055C-45E9-9616-FB21FB999908}" type="parTrans" cxnId="{4E83F997-4992-4C3C-B355-9919277066D9}">
      <dgm:prSet/>
      <dgm:spPr/>
      <dgm:t>
        <a:bodyPr/>
        <a:lstStyle/>
        <a:p>
          <a:endParaRPr lang="en-US"/>
        </a:p>
      </dgm:t>
    </dgm:pt>
    <dgm:pt modelId="{4A4DF7BA-6F97-4244-BA81-9A3EA196A831}" type="sibTrans" cxnId="{4E83F997-4992-4C3C-B355-9919277066D9}">
      <dgm:prSet/>
      <dgm:spPr/>
      <dgm:t>
        <a:bodyPr/>
        <a:lstStyle/>
        <a:p>
          <a:endParaRPr lang="en-US"/>
        </a:p>
      </dgm:t>
    </dgm:pt>
    <dgm:pt modelId="{5A2B8F23-5433-4A36-937F-A1FCDC786A4C}" type="pres">
      <dgm:prSet presAssocID="{4FA3C71F-5237-4BE8-8CC5-4FF707C1E092}" presName="diagram" presStyleCnt="0">
        <dgm:presLayoutVars>
          <dgm:dir/>
          <dgm:resizeHandles val="exact"/>
        </dgm:presLayoutVars>
      </dgm:prSet>
      <dgm:spPr/>
    </dgm:pt>
    <dgm:pt modelId="{144E3D2E-B5B4-454B-AB8C-FB61E430E76F}" type="pres">
      <dgm:prSet presAssocID="{096D978D-4767-4D3F-94C9-4877E3068ACF}" presName="node" presStyleLbl="node1" presStyleIdx="0" presStyleCnt="6">
        <dgm:presLayoutVars>
          <dgm:bulletEnabled val="1"/>
        </dgm:presLayoutVars>
      </dgm:prSet>
      <dgm:spPr/>
    </dgm:pt>
    <dgm:pt modelId="{787F370C-ECBB-4318-8FA2-D51B8ED21F35}" type="pres">
      <dgm:prSet presAssocID="{DF2EF96D-0C7D-429B-98AE-2838A59D2F44}" presName="sibTrans" presStyleCnt="0"/>
      <dgm:spPr/>
    </dgm:pt>
    <dgm:pt modelId="{9F50F1DD-1876-4B92-90D7-EF8FB429BB96}" type="pres">
      <dgm:prSet presAssocID="{625DEEB6-A11C-4A0A-A3A7-766404144F90}" presName="node" presStyleLbl="node1" presStyleIdx="1" presStyleCnt="6">
        <dgm:presLayoutVars>
          <dgm:bulletEnabled val="1"/>
        </dgm:presLayoutVars>
      </dgm:prSet>
      <dgm:spPr/>
    </dgm:pt>
    <dgm:pt modelId="{6BFACEE8-7330-46BC-A105-AD1C9ABF4DF7}" type="pres">
      <dgm:prSet presAssocID="{8C32BB9A-0891-459E-8C78-36CC2B46A130}" presName="sibTrans" presStyleCnt="0"/>
      <dgm:spPr/>
    </dgm:pt>
    <dgm:pt modelId="{2508AF30-229D-40F8-BC6F-8BE8163F860A}" type="pres">
      <dgm:prSet presAssocID="{4104E19E-BC3F-46F3-B8F6-B251B51DF118}" presName="node" presStyleLbl="node1" presStyleIdx="2" presStyleCnt="6">
        <dgm:presLayoutVars>
          <dgm:bulletEnabled val="1"/>
        </dgm:presLayoutVars>
      </dgm:prSet>
      <dgm:spPr/>
    </dgm:pt>
    <dgm:pt modelId="{3DFA41AB-682B-443A-B58F-D7FEFA4710BC}" type="pres">
      <dgm:prSet presAssocID="{359CCD94-8A87-422E-9F35-1F0913FB53D6}" presName="sibTrans" presStyleCnt="0"/>
      <dgm:spPr/>
    </dgm:pt>
    <dgm:pt modelId="{CB495E82-0C53-46B9-91C5-B870B80BFAF7}" type="pres">
      <dgm:prSet presAssocID="{0DD0CAD9-7B44-4008-B618-C48B344FB284}" presName="node" presStyleLbl="node1" presStyleIdx="3" presStyleCnt="6">
        <dgm:presLayoutVars>
          <dgm:bulletEnabled val="1"/>
        </dgm:presLayoutVars>
      </dgm:prSet>
      <dgm:spPr/>
    </dgm:pt>
    <dgm:pt modelId="{9007A7DD-0F9F-46AF-A47D-719F13BDF99F}" type="pres">
      <dgm:prSet presAssocID="{D9D3E4BD-DB5E-4CD7-979A-C43116D20120}" presName="sibTrans" presStyleCnt="0"/>
      <dgm:spPr/>
    </dgm:pt>
    <dgm:pt modelId="{9259FB27-80EB-4C6E-B419-4F77746DE964}" type="pres">
      <dgm:prSet presAssocID="{4883D43E-BFF2-4343-A3FD-4E1DFC4D6192}" presName="node" presStyleLbl="node1" presStyleIdx="4" presStyleCnt="6">
        <dgm:presLayoutVars>
          <dgm:bulletEnabled val="1"/>
        </dgm:presLayoutVars>
      </dgm:prSet>
      <dgm:spPr/>
    </dgm:pt>
    <dgm:pt modelId="{05744059-CDCE-4203-AC1F-55A3414ADAAE}" type="pres">
      <dgm:prSet presAssocID="{3076DDB3-04E0-45F4-A44E-5B78AFC1DFE2}" presName="sibTrans" presStyleCnt="0"/>
      <dgm:spPr/>
    </dgm:pt>
    <dgm:pt modelId="{79905A8B-2811-4B6E-8586-DD11728A6CD4}" type="pres">
      <dgm:prSet presAssocID="{D5EB9DCC-7374-4297-AD4A-FDB9305A5510}" presName="node" presStyleLbl="node1" presStyleIdx="5" presStyleCnt="6">
        <dgm:presLayoutVars>
          <dgm:bulletEnabled val="1"/>
        </dgm:presLayoutVars>
      </dgm:prSet>
      <dgm:spPr/>
    </dgm:pt>
  </dgm:ptLst>
  <dgm:cxnLst>
    <dgm:cxn modelId="{09059F1E-5720-4906-9305-7C60897A8F0C}" type="presOf" srcId="{4883D43E-BFF2-4343-A3FD-4E1DFC4D6192}" destId="{9259FB27-80EB-4C6E-B419-4F77746DE964}" srcOrd="0" destOrd="0" presId="urn:microsoft.com/office/officeart/2005/8/layout/default"/>
    <dgm:cxn modelId="{F819D21E-47A0-4B64-A26F-031D0B4CDDE9}" type="presOf" srcId="{096D978D-4767-4D3F-94C9-4877E3068ACF}" destId="{144E3D2E-B5B4-454B-AB8C-FB61E430E76F}" srcOrd="0" destOrd="0" presId="urn:microsoft.com/office/officeart/2005/8/layout/default"/>
    <dgm:cxn modelId="{3B413626-A8CD-4092-AC24-D79B3BB48022}" type="presOf" srcId="{4FA3C71F-5237-4BE8-8CC5-4FF707C1E092}" destId="{5A2B8F23-5433-4A36-937F-A1FCDC786A4C}" srcOrd="0" destOrd="0" presId="urn:microsoft.com/office/officeart/2005/8/layout/default"/>
    <dgm:cxn modelId="{6C8C3539-BFB4-4867-8BA2-5D334DE28102}" type="presOf" srcId="{0DD0CAD9-7B44-4008-B618-C48B344FB284}" destId="{CB495E82-0C53-46B9-91C5-B870B80BFAF7}" srcOrd="0" destOrd="0" presId="urn:microsoft.com/office/officeart/2005/8/layout/default"/>
    <dgm:cxn modelId="{9953E644-09A5-401B-AE44-0456660CDAF5}" type="presOf" srcId="{D5EB9DCC-7374-4297-AD4A-FDB9305A5510}" destId="{79905A8B-2811-4B6E-8586-DD11728A6CD4}" srcOrd="0" destOrd="0" presId="urn:microsoft.com/office/officeart/2005/8/layout/default"/>
    <dgm:cxn modelId="{2BA8A27E-390B-403F-ADD4-59FF53F380BF}" type="presOf" srcId="{4104E19E-BC3F-46F3-B8F6-B251B51DF118}" destId="{2508AF30-229D-40F8-BC6F-8BE8163F860A}" srcOrd="0" destOrd="0" presId="urn:microsoft.com/office/officeart/2005/8/layout/default"/>
    <dgm:cxn modelId="{211E408A-29F7-4A04-A578-1D38456D845F}" srcId="{4FA3C71F-5237-4BE8-8CC5-4FF707C1E092}" destId="{4883D43E-BFF2-4343-A3FD-4E1DFC4D6192}" srcOrd="4" destOrd="0" parTransId="{D6087B53-4645-4CCF-8BE5-883132F72791}" sibTransId="{3076DDB3-04E0-45F4-A44E-5B78AFC1DFE2}"/>
    <dgm:cxn modelId="{75B42492-8F0B-4043-B8DB-BE9591DBE87D}" srcId="{4FA3C71F-5237-4BE8-8CC5-4FF707C1E092}" destId="{4104E19E-BC3F-46F3-B8F6-B251B51DF118}" srcOrd="2" destOrd="0" parTransId="{3D7D36BC-C8F4-4018-9881-17CB9E0AD06F}" sibTransId="{359CCD94-8A87-422E-9F35-1F0913FB53D6}"/>
    <dgm:cxn modelId="{4E83F997-4992-4C3C-B355-9919277066D9}" srcId="{4FA3C71F-5237-4BE8-8CC5-4FF707C1E092}" destId="{D5EB9DCC-7374-4297-AD4A-FDB9305A5510}" srcOrd="5" destOrd="0" parTransId="{7B3E9A5F-055C-45E9-9616-FB21FB999908}" sibTransId="{4A4DF7BA-6F97-4244-BA81-9A3EA196A831}"/>
    <dgm:cxn modelId="{3CCF1C9C-026A-45E6-B4EB-CF0B00521AAA}" srcId="{4FA3C71F-5237-4BE8-8CC5-4FF707C1E092}" destId="{0DD0CAD9-7B44-4008-B618-C48B344FB284}" srcOrd="3" destOrd="0" parTransId="{58D9BA9A-2E58-485B-82B8-A92E98875AC2}" sibTransId="{D9D3E4BD-DB5E-4CD7-979A-C43116D20120}"/>
    <dgm:cxn modelId="{2A5276A1-E1AA-40AC-8CEF-06A2263E6E4D}" srcId="{4FA3C71F-5237-4BE8-8CC5-4FF707C1E092}" destId="{096D978D-4767-4D3F-94C9-4877E3068ACF}" srcOrd="0" destOrd="0" parTransId="{BE683674-4FB3-4393-9491-68121B415A8B}" sibTransId="{DF2EF96D-0C7D-429B-98AE-2838A59D2F44}"/>
    <dgm:cxn modelId="{98FAF2CF-4B62-42FC-B877-57A2D0490352}" type="presOf" srcId="{625DEEB6-A11C-4A0A-A3A7-766404144F90}" destId="{9F50F1DD-1876-4B92-90D7-EF8FB429BB96}" srcOrd="0" destOrd="0" presId="urn:microsoft.com/office/officeart/2005/8/layout/default"/>
    <dgm:cxn modelId="{5EEAA0D2-5889-4892-B293-D4C615072E2B}" srcId="{4FA3C71F-5237-4BE8-8CC5-4FF707C1E092}" destId="{625DEEB6-A11C-4A0A-A3A7-766404144F90}" srcOrd="1" destOrd="0" parTransId="{89CD9688-ED7D-42B8-A170-4E597C200754}" sibTransId="{8C32BB9A-0891-459E-8C78-36CC2B46A130}"/>
    <dgm:cxn modelId="{0316EE25-2567-4B50-938F-336B24CCB064}" type="presParOf" srcId="{5A2B8F23-5433-4A36-937F-A1FCDC786A4C}" destId="{144E3D2E-B5B4-454B-AB8C-FB61E430E76F}" srcOrd="0" destOrd="0" presId="urn:microsoft.com/office/officeart/2005/8/layout/default"/>
    <dgm:cxn modelId="{AEEBEBE8-65EC-4098-B689-55D8117D91EF}" type="presParOf" srcId="{5A2B8F23-5433-4A36-937F-A1FCDC786A4C}" destId="{787F370C-ECBB-4318-8FA2-D51B8ED21F35}" srcOrd="1" destOrd="0" presId="urn:microsoft.com/office/officeart/2005/8/layout/default"/>
    <dgm:cxn modelId="{60972059-C46E-4132-8984-A46B10F37DEA}" type="presParOf" srcId="{5A2B8F23-5433-4A36-937F-A1FCDC786A4C}" destId="{9F50F1DD-1876-4B92-90D7-EF8FB429BB96}" srcOrd="2" destOrd="0" presId="urn:microsoft.com/office/officeart/2005/8/layout/default"/>
    <dgm:cxn modelId="{A64D482C-0BBF-42FD-AE5C-ACA16F537390}" type="presParOf" srcId="{5A2B8F23-5433-4A36-937F-A1FCDC786A4C}" destId="{6BFACEE8-7330-46BC-A105-AD1C9ABF4DF7}" srcOrd="3" destOrd="0" presId="urn:microsoft.com/office/officeart/2005/8/layout/default"/>
    <dgm:cxn modelId="{1D9C7AF5-E47A-48E7-9D4B-88415EC3861F}" type="presParOf" srcId="{5A2B8F23-5433-4A36-937F-A1FCDC786A4C}" destId="{2508AF30-229D-40F8-BC6F-8BE8163F860A}" srcOrd="4" destOrd="0" presId="urn:microsoft.com/office/officeart/2005/8/layout/default"/>
    <dgm:cxn modelId="{1C9B3EE7-D8C5-4123-B71A-C50F4DD7426D}" type="presParOf" srcId="{5A2B8F23-5433-4A36-937F-A1FCDC786A4C}" destId="{3DFA41AB-682B-443A-B58F-D7FEFA4710BC}" srcOrd="5" destOrd="0" presId="urn:microsoft.com/office/officeart/2005/8/layout/default"/>
    <dgm:cxn modelId="{2E99E4B1-6BA2-423A-A676-CACE62C5F2B8}" type="presParOf" srcId="{5A2B8F23-5433-4A36-937F-A1FCDC786A4C}" destId="{CB495E82-0C53-46B9-91C5-B870B80BFAF7}" srcOrd="6" destOrd="0" presId="urn:microsoft.com/office/officeart/2005/8/layout/default"/>
    <dgm:cxn modelId="{14521E68-FEC1-4DEA-A494-22F6DE5001D7}" type="presParOf" srcId="{5A2B8F23-5433-4A36-937F-A1FCDC786A4C}" destId="{9007A7DD-0F9F-46AF-A47D-719F13BDF99F}" srcOrd="7" destOrd="0" presId="urn:microsoft.com/office/officeart/2005/8/layout/default"/>
    <dgm:cxn modelId="{4170E04F-C566-480A-9FA1-28FAB3998420}" type="presParOf" srcId="{5A2B8F23-5433-4A36-937F-A1FCDC786A4C}" destId="{9259FB27-80EB-4C6E-B419-4F77746DE964}" srcOrd="8" destOrd="0" presId="urn:microsoft.com/office/officeart/2005/8/layout/default"/>
    <dgm:cxn modelId="{29B3E71A-B5A8-485B-B0DD-1EF1179B7EF1}" type="presParOf" srcId="{5A2B8F23-5433-4A36-937F-A1FCDC786A4C}" destId="{05744059-CDCE-4203-AC1F-55A3414ADAAE}" srcOrd="9" destOrd="0" presId="urn:microsoft.com/office/officeart/2005/8/layout/default"/>
    <dgm:cxn modelId="{C848E165-1EE7-4A91-9A9D-7B58A2D9756F}" type="presParOf" srcId="{5A2B8F23-5433-4A36-937F-A1FCDC786A4C}" destId="{79905A8B-2811-4B6E-8586-DD11728A6CD4}"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4B1B1ADB-05EC-49FD-9B91-D1D11C0E5C34}"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BE9376A5-39D8-4366-B6B8-503155C0B9DF}">
      <dgm:prSet/>
      <dgm:spPr/>
      <dgm:t>
        <a:bodyPr/>
        <a:lstStyle/>
        <a:p>
          <a:r>
            <a:rPr lang="en-GB"/>
            <a:t>Aging Workforce </a:t>
          </a:r>
          <a:endParaRPr lang="en-US"/>
        </a:p>
      </dgm:t>
    </dgm:pt>
    <dgm:pt modelId="{167D5AE1-27E8-4DA4-82C8-3BCE20EA5528}" type="parTrans" cxnId="{B12B27B6-4A8C-4E6A-BD26-352BD1116EE2}">
      <dgm:prSet/>
      <dgm:spPr/>
      <dgm:t>
        <a:bodyPr/>
        <a:lstStyle/>
        <a:p>
          <a:endParaRPr lang="en-US"/>
        </a:p>
      </dgm:t>
    </dgm:pt>
    <dgm:pt modelId="{C539F5BF-9A4F-42FB-B298-0BF8D2285FD0}" type="sibTrans" cxnId="{B12B27B6-4A8C-4E6A-BD26-352BD1116EE2}">
      <dgm:prSet/>
      <dgm:spPr/>
      <dgm:t>
        <a:bodyPr/>
        <a:lstStyle/>
        <a:p>
          <a:endParaRPr lang="en-US"/>
        </a:p>
      </dgm:t>
    </dgm:pt>
    <dgm:pt modelId="{B140A83F-A592-464C-9D93-D595E8E6AF51}">
      <dgm:prSet/>
      <dgm:spPr/>
      <dgm:t>
        <a:bodyPr/>
        <a:lstStyle/>
        <a:p>
          <a:r>
            <a:rPr lang="en-GB"/>
            <a:t>Aging Population </a:t>
          </a:r>
          <a:endParaRPr lang="en-US"/>
        </a:p>
      </dgm:t>
    </dgm:pt>
    <dgm:pt modelId="{F3403BA6-FB90-47DF-BCF8-8B53AE94435C}" type="parTrans" cxnId="{A07472F8-EFA4-479E-A856-BF559DD011A0}">
      <dgm:prSet/>
      <dgm:spPr/>
      <dgm:t>
        <a:bodyPr/>
        <a:lstStyle/>
        <a:p>
          <a:endParaRPr lang="en-US"/>
        </a:p>
      </dgm:t>
    </dgm:pt>
    <dgm:pt modelId="{506D0ECD-3CA2-4257-82F9-1F8A32D02D16}" type="sibTrans" cxnId="{A07472F8-EFA4-479E-A856-BF559DD011A0}">
      <dgm:prSet/>
      <dgm:spPr/>
      <dgm:t>
        <a:bodyPr/>
        <a:lstStyle/>
        <a:p>
          <a:endParaRPr lang="en-US"/>
        </a:p>
      </dgm:t>
    </dgm:pt>
    <dgm:pt modelId="{F097A6BE-A207-451A-8D8E-58082C7CF05A}">
      <dgm:prSet/>
      <dgm:spPr/>
      <dgm:t>
        <a:bodyPr/>
        <a:lstStyle/>
        <a:p>
          <a:r>
            <a:rPr lang="en-GB"/>
            <a:t>Low Pay </a:t>
          </a:r>
          <a:endParaRPr lang="en-US"/>
        </a:p>
      </dgm:t>
    </dgm:pt>
    <dgm:pt modelId="{56DDF354-C247-4A0A-A9E6-BF0FE885CDB7}" type="parTrans" cxnId="{A03E133D-F960-4BF7-9B4E-B4D04A1A3CDE}">
      <dgm:prSet/>
      <dgm:spPr/>
      <dgm:t>
        <a:bodyPr/>
        <a:lstStyle/>
        <a:p>
          <a:endParaRPr lang="en-US"/>
        </a:p>
      </dgm:t>
    </dgm:pt>
    <dgm:pt modelId="{D0D1D375-EC05-4072-B433-C0EEA6A92C39}" type="sibTrans" cxnId="{A03E133D-F960-4BF7-9B4E-B4D04A1A3CDE}">
      <dgm:prSet/>
      <dgm:spPr/>
      <dgm:t>
        <a:bodyPr/>
        <a:lstStyle/>
        <a:p>
          <a:endParaRPr lang="en-US"/>
        </a:p>
      </dgm:t>
    </dgm:pt>
    <dgm:pt modelId="{6B0EEFA2-EDF1-429C-981A-BAC18FFC2450}">
      <dgm:prSet/>
      <dgm:spPr/>
      <dgm:t>
        <a:bodyPr/>
        <a:lstStyle/>
        <a:p>
          <a:r>
            <a:rPr lang="en-GB"/>
            <a:t>Lack of Training and support </a:t>
          </a:r>
          <a:endParaRPr lang="en-US"/>
        </a:p>
      </dgm:t>
    </dgm:pt>
    <dgm:pt modelId="{F78F469A-D63D-4F40-95CB-28E503A4074F}" type="parTrans" cxnId="{F629D923-1044-4E6B-B8FF-F5905E5A1EB0}">
      <dgm:prSet/>
      <dgm:spPr/>
      <dgm:t>
        <a:bodyPr/>
        <a:lstStyle/>
        <a:p>
          <a:endParaRPr lang="en-US"/>
        </a:p>
      </dgm:t>
    </dgm:pt>
    <dgm:pt modelId="{787A256D-362E-492D-8514-0C711D54B4C0}" type="sibTrans" cxnId="{F629D923-1044-4E6B-B8FF-F5905E5A1EB0}">
      <dgm:prSet/>
      <dgm:spPr/>
      <dgm:t>
        <a:bodyPr/>
        <a:lstStyle/>
        <a:p>
          <a:endParaRPr lang="en-US"/>
        </a:p>
      </dgm:t>
    </dgm:pt>
    <dgm:pt modelId="{73950772-A6E7-4FA8-A6C3-1FBC00CC42FB}">
      <dgm:prSet/>
      <dgm:spPr/>
      <dgm:t>
        <a:bodyPr/>
        <a:lstStyle/>
        <a:p>
          <a:r>
            <a:rPr lang="en-GB"/>
            <a:t>Technophobia ( fear of change) </a:t>
          </a:r>
          <a:endParaRPr lang="en-US"/>
        </a:p>
      </dgm:t>
    </dgm:pt>
    <dgm:pt modelId="{E76C77F2-0321-4647-9780-1C34927E74A8}" type="parTrans" cxnId="{1EB9D719-BBD4-4240-B105-E2D25916022A}">
      <dgm:prSet/>
      <dgm:spPr/>
      <dgm:t>
        <a:bodyPr/>
        <a:lstStyle/>
        <a:p>
          <a:endParaRPr lang="en-US"/>
        </a:p>
      </dgm:t>
    </dgm:pt>
    <dgm:pt modelId="{8713887A-9425-45CB-B0DD-CF8AFFEE39C0}" type="sibTrans" cxnId="{1EB9D719-BBD4-4240-B105-E2D25916022A}">
      <dgm:prSet/>
      <dgm:spPr/>
      <dgm:t>
        <a:bodyPr/>
        <a:lstStyle/>
        <a:p>
          <a:endParaRPr lang="en-US"/>
        </a:p>
      </dgm:t>
    </dgm:pt>
    <dgm:pt modelId="{479AFE42-3AA1-4A08-AF81-7C7DE4632387}">
      <dgm:prSet/>
      <dgm:spPr/>
      <dgm:t>
        <a:bodyPr/>
        <a:lstStyle/>
        <a:p>
          <a:r>
            <a:rPr lang="en-GB"/>
            <a:t>Digital exclusion </a:t>
          </a:r>
          <a:endParaRPr lang="en-US"/>
        </a:p>
      </dgm:t>
    </dgm:pt>
    <dgm:pt modelId="{5541FFC8-8DEA-4FAC-B322-618B1450E534}" type="parTrans" cxnId="{7D1EEAD9-5605-4A6E-BDED-32E2F70AF559}">
      <dgm:prSet/>
      <dgm:spPr/>
      <dgm:t>
        <a:bodyPr/>
        <a:lstStyle/>
        <a:p>
          <a:endParaRPr lang="en-US"/>
        </a:p>
      </dgm:t>
    </dgm:pt>
    <dgm:pt modelId="{BD08ABE4-6A67-4E7C-958B-0D1E185131C5}" type="sibTrans" cxnId="{7D1EEAD9-5605-4A6E-BDED-32E2F70AF559}">
      <dgm:prSet/>
      <dgm:spPr/>
      <dgm:t>
        <a:bodyPr/>
        <a:lstStyle/>
        <a:p>
          <a:endParaRPr lang="en-US"/>
        </a:p>
      </dgm:t>
    </dgm:pt>
    <dgm:pt modelId="{17492063-5CE0-4534-8D2A-CBCAC6CEF704}">
      <dgm:prSet/>
      <dgm:spPr/>
      <dgm:t>
        <a:bodyPr/>
        <a:lstStyle/>
        <a:p>
          <a:r>
            <a:rPr lang="en-GB"/>
            <a:t>Workload and efficiency</a:t>
          </a:r>
          <a:endParaRPr lang="en-US"/>
        </a:p>
      </dgm:t>
    </dgm:pt>
    <dgm:pt modelId="{480750D9-FF81-4D64-B28A-4EA31271DF42}" type="parTrans" cxnId="{9B24AC18-BFCE-49C5-8207-8513B4E2594C}">
      <dgm:prSet/>
      <dgm:spPr/>
      <dgm:t>
        <a:bodyPr/>
        <a:lstStyle/>
        <a:p>
          <a:endParaRPr lang="en-US"/>
        </a:p>
      </dgm:t>
    </dgm:pt>
    <dgm:pt modelId="{AE3C9ECE-9760-475F-BF62-3D760C03042E}" type="sibTrans" cxnId="{9B24AC18-BFCE-49C5-8207-8513B4E2594C}">
      <dgm:prSet/>
      <dgm:spPr/>
      <dgm:t>
        <a:bodyPr/>
        <a:lstStyle/>
        <a:p>
          <a:endParaRPr lang="en-US"/>
        </a:p>
      </dgm:t>
    </dgm:pt>
    <dgm:pt modelId="{D5871D1D-53DD-42DE-9902-7FBEE963F8B4}">
      <dgm:prSet/>
      <dgm:spPr/>
      <dgm:t>
        <a:bodyPr/>
        <a:lstStyle/>
        <a:p>
          <a:r>
            <a:rPr lang="en-GB"/>
            <a:t>Language a literacy barriers  </a:t>
          </a:r>
          <a:endParaRPr lang="en-US"/>
        </a:p>
      </dgm:t>
    </dgm:pt>
    <dgm:pt modelId="{FC2FFD06-7ABD-4AEE-AEA4-31DD6D6D1AB5}" type="parTrans" cxnId="{75EA84F7-B543-45EF-87D3-49C5994C5814}">
      <dgm:prSet/>
      <dgm:spPr/>
      <dgm:t>
        <a:bodyPr/>
        <a:lstStyle/>
        <a:p>
          <a:endParaRPr lang="en-US"/>
        </a:p>
      </dgm:t>
    </dgm:pt>
    <dgm:pt modelId="{09A3A9A9-FD33-4288-9C87-9A47D327090B}" type="sibTrans" cxnId="{75EA84F7-B543-45EF-87D3-49C5994C5814}">
      <dgm:prSet/>
      <dgm:spPr/>
      <dgm:t>
        <a:bodyPr/>
        <a:lstStyle/>
        <a:p>
          <a:endParaRPr lang="en-US"/>
        </a:p>
      </dgm:t>
    </dgm:pt>
    <dgm:pt modelId="{9200D409-7088-4BDE-9562-506C476759EC}" type="pres">
      <dgm:prSet presAssocID="{4B1B1ADB-05EC-49FD-9B91-D1D11C0E5C34}" presName="diagram" presStyleCnt="0">
        <dgm:presLayoutVars>
          <dgm:dir/>
          <dgm:resizeHandles val="exact"/>
        </dgm:presLayoutVars>
      </dgm:prSet>
      <dgm:spPr/>
    </dgm:pt>
    <dgm:pt modelId="{32648277-4A06-425E-A291-5E6A4C644BD7}" type="pres">
      <dgm:prSet presAssocID="{BE9376A5-39D8-4366-B6B8-503155C0B9DF}" presName="node" presStyleLbl="node1" presStyleIdx="0" presStyleCnt="8">
        <dgm:presLayoutVars>
          <dgm:bulletEnabled val="1"/>
        </dgm:presLayoutVars>
      </dgm:prSet>
      <dgm:spPr/>
    </dgm:pt>
    <dgm:pt modelId="{6307A646-2141-4D5F-B5A3-F0102EB1DF18}" type="pres">
      <dgm:prSet presAssocID="{C539F5BF-9A4F-42FB-B298-0BF8D2285FD0}" presName="sibTrans" presStyleCnt="0"/>
      <dgm:spPr/>
    </dgm:pt>
    <dgm:pt modelId="{70BC9FB2-B03F-4A5D-BC39-778A1E741D43}" type="pres">
      <dgm:prSet presAssocID="{B140A83F-A592-464C-9D93-D595E8E6AF51}" presName="node" presStyleLbl="node1" presStyleIdx="1" presStyleCnt="8">
        <dgm:presLayoutVars>
          <dgm:bulletEnabled val="1"/>
        </dgm:presLayoutVars>
      </dgm:prSet>
      <dgm:spPr/>
    </dgm:pt>
    <dgm:pt modelId="{57C4DE38-0829-497F-9D10-DA884406F228}" type="pres">
      <dgm:prSet presAssocID="{506D0ECD-3CA2-4257-82F9-1F8A32D02D16}" presName="sibTrans" presStyleCnt="0"/>
      <dgm:spPr/>
    </dgm:pt>
    <dgm:pt modelId="{190A3571-2E8C-4D3A-B910-6FD2D4E03CF2}" type="pres">
      <dgm:prSet presAssocID="{F097A6BE-A207-451A-8D8E-58082C7CF05A}" presName="node" presStyleLbl="node1" presStyleIdx="2" presStyleCnt="8">
        <dgm:presLayoutVars>
          <dgm:bulletEnabled val="1"/>
        </dgm:presLayoutVars>
      </dgm:prSet>
      <dgm:spPr/>
    </dgm:pt>
    <dgm:pt modelId="{FCFB7F93-1C46-4BE3-9A86-9CF0CC0E2AA4}" type="pres">
      <dgm:prSet presAssocID="{D0D1D375-EC05-4072-B433-C0EEA6A92C39}" presName="sibTrans" presStyleCnt="0"/>
      <dgm:spPr/>
    </dgm:pt>
    <dgm:pt modelId="{ABA81FD6-177F-4A14-8E70-FAF8718E82C9}" type="pres">
      <dgm:prSet presAssocID="{6B0EEFA2-EDF1-429C-981A-BAC18FFC2450}" presName="node" presStyleLbl="node1" presStyleIdx="3" presStyleCnt="8">
        <dgm:presLayoutVars>
          <dgm:bulletEnabled val="1"/>
        </dgm:presLayoutVars>
      </dgm:prSet>
      <dgm:spPr/>
    </dgm:pt>
    <dgm:pt modelId="{3504B252-3BE9-41BE-9DE1-78FD8537C4F3}" type="pres">
      <dgm:prSet presAssocID="{787A256D-362E-492D-8514-0C711D54B4C0}" presName="sibTrans" presStyleCnt="0"/>
      <dgm:spPr/>
    </dgm:pt>
    <dgm:pt modelId="{C39D6825-4CB1-43B7-84A4-E73E8516B0D1}" type="pres">
      <dgm:prSet presAssocID="{73950772-A6E7-4FA8-A6C3-1FBC00CC42FB}" presName="node" presStyleLbl="node1" presStyleIdx="4" presStyleCnt="8">
        <dgm:presLayoutVars>
          <dgm:bulletEnabled val="1"/>
        </dgm:presLayoutVars>
      </dgm:prSet>
      <dgm:spPr/>
    </dgm:pt>
    <dgm:pt modelId="{DBD6E79B-49E7-4FE7-96F4-A25DB43E7457}" type="pres">
      <dgm:prSet presAssocID="{8713887A-9425-45CB-B0DD-CF8AFFEE39C0}" presName="sibTrans" presStyleCnt="0"/>
      <dgm:spPr/>
    </dgm:pt>
    <dgm:pt modelId="{20954364-4FF2-49E0-A69D-20BE221ECCCE}" type="pres">
      <dgm:prSet presAssocID="{479AFE42-3AA1-4A08-AF81-7C7DE4632387}" presName="node" presStyleLbl="node1" presStyleIdx="5" presStyleCnt="8">
        <dgm:presLayoutVars>
          <dgm:bulletEnabled val="1"/>
        </dgm:presLayoutVars>
      </dgm:prSet>
      <dgm:spPr/>
    </dgm:pt>
    <dgm:pt modelId="{CCF0FF25-C195-4765-86B5-D34AE641DE16}" type="pres">
      <dgm:prSet presAssocID="{BD08ABE4-6A67-4E7C-958B-0D1E185131C5}" presName="sibTrans" presStyleCnt="0"/>
      <dgm:spPr/>
    </dgm:pt>
    <dgm:pt modelId="{1B21D731-BC20-4BCE-A0B9-EF37FA11E6FD}" type="pres">
      <dgm:prSet presAssocID="{17492063-5CE0-4534-8D2A-CBCAC6CEF704}" presName="node" presStyleLbl="node1" presStyleIdx="6" presStyleCnt="8">
        <dgm:presLayoutVars>
          <dgm:bulletEnabled val="1"/>
        </dgm:presLayoutVars>
      </dgm:prSet>
      <dgm:spPr/>
    </dgm:pt>
    <dgm:pt modelId="{AEF5FB83-6319-4553-A1B5-89E94D2A1238}" type="pres">
      <dgm:prSet presAssocID="{AE3C9ECE-9760-475F-BF62-3D760C03042E}" presName="sibTrans" presStyleCnt="0"/>
      <dgm:spPr/>
    </dgm:pt>
    <dgm:pt modelId="{C5D9921D-9F88-41FD-A525-E4035D987E4E}" type="pres">
      <dgm:prSet presAssocID="{D5871D1D-53DD-42DE-9902-7FBEE963F8B4}" presName="node" presStyleLbl="node1" presStyleIdx="7" presStyleCnt="8">
        <dgm:presLayoutVars>
          <dgm:bulletEnabled val="1"/>
        </dgm:presLayoutVars>
      </dgm:prSet>
      <dgm:spPr/>
    </dgm:pt>
  </dgm:ptLst>
  <dgm:cxnLst>
    <dgm:cxn modelId="{9B24AC18-BFCE-49C5-8207-8513B4E2594C}" srcId="{4B1B1ADB-05EC-49FD-9B91-D1D11C0E5C34}" destId="{17492063-5CE0-4534-8D2A-CBCAC6CEF704}" srcOrd="6" destOrd="0" parTransId="{480750D9-FF81-4D64-B28A-4EA31271DF42}" sibTransId="{AE3C9ECE-9760-475F-BF62-3D760C03042E}"/>
    <dgm:cxn modelId="{1EB9D719-BBD4-4240-B105-E2D25916022A}" srcId="{4B1B1ADB-05EC-49FD-9B91-D1D11C0E5C34}" destId="{73950772-A6E7-4FA8-A6C3-1FBC00CC42FB}" srcOrd="4" destOrd="0" parTransId="{E76C77F2-0321-4647-9780-1C34927E74A8}" sibTransId="{8713887A-9425-45CB-B0DD-CF8AFFEE39C0}"/>
    <dgm:cxn modelId="{F629D923-1044-4E6B-B8FF-F5905E5A1EB0}" srcId="{4B1B1ADB-05EC-49FD-9B91-D1D11C0E5C34}" destId="{6B0EEFA2-EDF1-429C-981A-BAC18FFC2450}" srcOrd="3" destOrd="0" parTransId="{F78F469A-D63D-4F40-95CB-28E503A4074F}" sibTransId="{787A256D-362E-492D-8514-0C711D54B4C0}"/>
    <dgm:cxn modelId="{5B156A32-E795-4889-A535-D087FBE0AE1B}" type="presOf" srcId="{F097A6BE-A207-451A-8D8E-58082C7CF05A}" destId="{190A3571-2E8C-4D3A-B910-6FD2D4E03CF2}" srcOrd="0" destOrd="0" presId="urn:microsoft.com/office/officeart/2005/8/layout/default"/>
    <dgm:cxn modelId="{A03E133D-F960-4BF7-9B4E-B4D04A1A3CDE}" srcId="{4B1B1ADB-05EC-49FD-9B91-D1D11C0E5C34}" destId="{F097A6BE-A207-451A-8D8E-58082C7CF05A}" srcOrd="2" destOrd="0" parTransId="{56DDF354-C247-4A0A-A9E6-BF0FE885CDB7}" sibTransId="{D0D1D375-EC05-4072-B433-C0EEA6A92C39}"/>
    <dgm:cxn modelId="{548EE152-663F-4C1E-A632-93A8AA074A4D}" type="presOf" srcId="{BE9376A5-39D8-4366-B6B8-503155C0B9DF}" destId="{32648277-4A06-425E-A291-5E6A4C644BD7}" srcOrd="0" destOrd="0" presId="urn:microsoft.com/office/officeart/2005/8/layout/default"/>
    <dgm:cxn modelId="{732C8678-1B18-48E2-BF2F-AA02C2C34F13}" type="presOf" srcId="{73950772-A6E7-4FA8-A6C3-1FBC00CC42FB}" destId="{C39D6825-4CB1-43B7-84A4-E73E8516B0D1}" srcOrd="0" destOrd="0" presId="urn:microsoft.com/office/officeart/2005/8/layout/default"/>
    <dgm:cxn modelId="{8C58859E-DD3C-4772-8088-157147D10154}" type="presOf" srcId="{6B0EEFA2-EDF1-429C-981A-BAC18FFC2450}" destId="{ABA81FD6-177F-4A14-8E70-FAF8718E82C9}" srcOrd="0" destOrd="0" presId="urn:microsoft.com/office/officeart/2005/8/layout/default"/>
    <dgm:cxn modelId="{BC59DAA7-F4FE-4712-91AB-A1EEB7DE7243}" type="presOf" srcId="{D5871D1D-53DD-42DE-9902-7FBEE963F8B4}" destId="{C5D9921D-9F88-41FD-A525-E4035D987E4E}" srcOrd="0" destOrd="0" presId="urn:microsoft.com/office/officeart/2005/8/layout/default"/>
    <dgm:cxn modelId="{B12B27B6-4A8C-4E6A-BD26-352BD1116EE2}" srcId="{4B1B1ADB-05EC-49FD-9B91-D1D11C0E5C34}" destId="{BE9376A5-39D8-4366-B6B8-503155C0B9DF}" srcOrd="0" destOrd="0" parTransId="{167D5AE1-27E8-4DA4-82C8-3BCE20EA5528}" sibTransId="{C539F5BF-9A4F-42FB-B298-0BF8D2285FD0}"/>
    <dgm:cxn modelId="{462029C3-F979-4209-928F-D0920CDC1B32}" type="presOf" srcId="{4B1B1ADB-05EC-49FD-9B91-D1D11C0E5C34}" destId="{9200D409-7088-4BDE-9562-506C476759EC}" srcOrd="0" destOrd="0" presId="urn:microsoft.com/office/officeart/2005/8/layout/default"/>
    <dgm:cxn modelId="{551B8CCF-5399-4DE7-ACBA-34E46361E6A4}" type="presOf" srcId="{479AFE42-3AA1-4A08-AF81-7C7DE4632387}" destId="{20954364-4FF2-49E0-A69D-20BE221ECCCE}" srcOrd="0" destOrd="0" presId="urn:microsoft.com/office/officeart/2005/8/layout/default"/>
    <dgm:cxn modelId="{46527FD8-96CF-4227-9CD5-44F8F53AF7C3}" type="presOf" srcId="{B140A83F-A592-464C-9D93-D595E8E6AF51}" destId="{70BC9FB2-B03F-4A5D-BC39-778A1E741D43}" srcOrd="0" destOrd="0" presId="urn:microsoft.com/office/officeart/2005/8/layout/default"/>
    <dgm:cxn modelId="{7D1EEAD9-5605-4A6E-BDED-32E2F70AF559}" srcId="{4B1B1ADB-05EC-49FD-9B91-D1D11C0E5C34}" destId="{479AFE42-3AA1-4A08-AF81-7C7DE4632387}" srcOrd="5" destOrd="0" parTransId="{5541FFC8-8DEA-4FAC-B322-618B1450E534}" sibTransId="{BD08ABE4-6A67-4E7C-958B-0D1E185131C5}"/>
    <dgm:cxn modelId="{75EA84F7-B543-45EF-87D3-49C5994C5814}" srcId="{4B1B1ADB-05EC-49FD-9B91-D1D11C0E5C34}" destId="{D5871D1D-53DD-42DE-9902-7FBEE963F8B4}" srcOrd="7" destOrd="0" parTransId="{FC2FFD06-7ABD-4AEE-AEA4-31DD6D6D1AB5}" sibTransId="{09A3A9A9-FD33-4288-9C87-9A47D327090B}"/>
    <dgm:cxn modelId="{A07472F8-EFA4-479E-A856-BF559DD011A0}" srcId="{4B1B1ADB-05EC-49FD-9B91-D1D11C0E5C34}" destId="{B140A83F-A592-464C-9D93-D595E8E6AF51}" srcOrd="1" destOrd="0" parTransId="{F3403BA6-FB90-47DF-BCF8-8B53AE94435C}" sibTransId="{506D0ECD-3CA2-4257-82F9-1F8A32D02D16}"/>
    <dgm:cxn modelId="{96BA90FE-F553-446A-8AAA-9D25ACB5DCE1}" type="presOf" srcId="{17492063-5CE0-4534-8D2A-CBCAC6CEF704}" destId="{1B21D731-BC20-4BCE-A0B9-EF37FA11E6FD}" srcOrd="0" destOrd="0" presId="urn:microsoft.com/office/officeart/2005/8/layout/default"/>
    <dgm:cxn modelId="{F66E7C5B-D7BA-4261-8224-4BF91372DF4E}" type="presParOf" srcId="{9200D409-7088-4BDE-9562-506C476759EC}" destId="{32648277-4A06-425E-A291-5E6A4C644BD7}" srcOrd="0" destOrd="0" presId="urn:microsoft.com/office/officeart/2005/8/layout/default"/>
    <dgm:cxn modelId="{D9DDBA75-DFC3-48C1-A674-75479681DB1A}" type="presParOf" srcId="{9200D409-7088-4BDE-9562-506C476759EC}" destId="{6307A646-2141-4D5F-B5A3-F0102EB1DF18}" srcOrd="1" destOrd="0" presId="urn:microsoft.com/office/officeart/2005/8/layout/default"/>
    <dgm:cxn modelId="{44145122-4ADA-410B-8900-3911D286EAFE}" type="presParOf" srcId="{9200D409-7088-4BDE-9562-506C476759EC}" destId="{70BC9FB2-B03F-4A5D-BC39-778A1E741D43}" srcOrd="2" destOrd="0" presId="urn:microsoft.com/office/officeart/2005/8/layout/default"/>
    <dgm:cxn modelId="{0C804D7D-153A-4845-AF43-7D2766049540}" type="presParOf" srcId="{9200D409-7088-4BDE-9562-506C476759EC}" destId="{57C4DE38-0829-497F-9D10-DA884406F228}" srcOrd="3" destOrd="0" presId="urn:microsoft.com/office/officeart/2005/8/layout/default"/>
    <dgm:cxn modelId="{997327C7-5532-4965-8438-E9204D963A17}" type="presParOf" srcId="{9200D409-7088-4BDE-9562-506C476759EC}" destId="{190A3571-2E8C-4D3A-B910-6FD2D4E03CF2}" srcOrd="4" destOrd="0" presId="urn:microsoft.com/office/officeart/2005/8/layout/default"/>
    <dgm:cxn modelId="{28F16C26-226E-4A70-880C-02D1F8EA577A}" type="presParOf" srcId="{9200D409-7088-4BDE-9562-506C476759EC}" destId="{FCFB7F93-1C46-4BE3-9A86-9CF0CC0E2AA4}" srcOrd="5" destOrd="0" presId="urn:microsoft.com/office/officeart/2005/8/layout/default"/>
    <dgm:cxn modelId="{4E31B22B-907C-456A-9DD4-A9C7D23BE69C}" type="presParOf" srcId="{9200D409-7088-4BDE-9562-506C476759EC}" destId="{ABA81FD6-177F-4A14-8E70-FAF8718E82C9}" srcOrd="6" destOrd="0" presId="urn:microsoft.com/office/officeart/2005/8/layout/default"/>
    <dgm:cxn modelId="{4C72C3E8-3813-4C99-995C-272D79124CC3}" type="presParOf" srcId="{9200D409-7088-4BDE-9562-506C476759EC}" destId="{3504B252-3BE9-41BE-9DE1-78FD8537C4F3}" srcOrd="7" destOrd="0" presId="urn:microsoft.com/office/officeart/2005/8/layout/default"/>
    <dgm:cxn modelId="{D3C9303A-1B7C-4D45-829F-A39426DAC4B2}" type="presParOf" srcId="{9200D409-7088-4BDE-9562-506C476759EC}" destId="{C39D6825-4CB1-43B7-84A4-E73E8516B0D1}" srcOrd="8" destOrd="0" presId="urn:microsoft.com/office/officeart/2005/8/layout/default"/>
    <dgm:cxn modelId="{885210B1-DF91-451C-8D27-FA60A8E34D78}" type="presParOf" srcId="{9200D409-7088-4BDE-9562-506C476759EC}" destId="{DBD6E79B-49E7-4FE7-96F4-A25DB43E7457}" srcOrd="9" destOrd="0" presId="urn:microsoft.com/office/officeart/2005/8/layout/default"/>
    <dgm:cxn modelId="{52A5AA8C-E715-40B0-94D0-CAA3CDD27F9D}" type="presParOf" srcId="{9200D409-7088-4BDE-9562-506C476759EC}" destId="{20954364-4FF2-49E0-A69D-20BE221ECCCE}" srcOrd="10" destOrd="0" presId="urn:microsoft.com/office/officeart/2005/8/layout/default"/>
    <dgm:cxn modelId="{5211D55C-9016-4B11-B706-712546C5ED52}" type="presParOf" srcId="{9200D409-7088-4BDE-9562-506C476759EC}" destId="{CCF0FF25-C195-4765-86B5-D34AE641DE16}" srcOrd="11" destOrd="0" presId="urn:microsoft.com/office/officeart/2005/8/layout/default"/>
    <dgm:cxn modelId="{32717736-65FF-49D8-B5E4-0B3DC5D0A7CD}" type="presParOf" srcId="{9200D409-7088-4BDE-9562-506C476759EC}" destId="{1B21D731-BC20-4BCE-A0B9-EF37FA11E6FD}" srcOrd="12" destOrd="0" presId="urn:microsoft.com/office/officeart/2005/8/layout/default"/>
    <dgm:cxn modelId="{820360F3-C80A-4F8E-8C6F-9CE265323BD8}" type="presParOf" srcId="{9200D409-7088-4BDE-9562-506C476759EC}" destId="{AEF5FB83-6319-4553-A1B5-89E94D2A1238}" srcOrd="13" destOrd="0" presId="urn:microsoft.com/office/officeart/2005/8/layout/default"/>
    <dgm:cxn modelId="{94CF71EF-5F05-46A2-9D3C-19C7C092E262}" type="presParOf" srcId="{9200D409-7088-4BDE-9562-506C476759EC}" destId="{C5D9921D-9F88-41FD-A525-E4035D987E4E}"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6BB32A81-BCAB-4083-8178-D0016ED7AFBD}"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en-US"/>
        </a:p>
      </dgm:t>
    </dgm:pt>
    <dgm:pt modelId="{39C3A35C-E71A-497F-940B-699E1BCF7FA0}">
      <dgm:prSet/>
      <dgm:spPr/>
      <dgm:t>
        <a:bodyPr/>
        <a:lstStyle/>
        <a:p>
          <a:r>
            <a:rPr lang="en-GB" baseline="0"/>
            <a:t>Limited health literacy has been linked to: </a:t>
          </a:r>
          <a:endParaRPr lang="en-US"/>
        </a:p>
      </dgm:t>
    </dgm:pt>
    <dgm:pt modelId="{E8E707E6-2171-47D6-BCDE-B89C27BB458F}" type="parTrans" cxnId="{F556E470-B0E2-438E-BF2F-A925D927D11A}">
      <dgm:prSet/>
      <dgm:spPr/>
      <dgm:t>
        <a:bodyPr/>
        <a:lstStyle/>
        <a:p>
          <a:endParaRPr lang="en-US"/>
        </a:p>
      </dgm:t>
    </dgm:pt>
    <dgm:pt modelId="{91BB6FFA-5005-4827-A49F-CE9B4E6E3552}" type="sibTrans" cxnId="{F556E470-B0E2-438E-BF2F-A925D927D11A}">
      <dgm:prSet/>
      <dgm:spPr/>
      <dgm:t>
        <a:bodyPr/>
        <a:lstStyle/>
        <a:p>
          <a:endParaRPr lang="en-US"/>
        </a:p>
      </dgm:t>
    </dgm:pt>
    <dgm:pt modelId="{3251F67C-D02D-4972-90AE-4B25B1CF0410}">
      <dgm:prSet/>
      <dgm:spPr/>
      <dgm:t>
        <a:bodyPr/>
        <a:lstStyle/>
        <a:p>
          <a:r>
            <a:rPr lang="en-GB" baseline="0"/>
            <a:t>Poor health outcomes</a:t>
          </a:r>
          <a:endParaRPr lang="en-US"/>
        </a:p>
      </dgm:t>
    </dgm:pt>
    <dgm:pt modelId="{C93E37EC-D7CD-44A4-9A71-F4BC1B54CE5C}" type="parTrans" cxnId="{B6C4B5E5-13AA-4CA9-982A-38EF597B29EF}">
      <dgm:prSet/>
      <dgm:spPr/>
      <dgm:t>
        <a:bodyPr/>
        <a:lstStyle/>
        <a:p>
          <a:endParaRPr lang="en-US"/>
        </a:p>
      </dgm:t>
    </dgm:pt>
    <dgm:pt modelId="{D0097725-DA5A-4130-8AC6-485DC7E32AAF}" type="sibTrans" cxnId="{B6C4B5E5-13AA-4CA9-982A-38EF597B29EF}">
      <dgm:prSet/>
      <dgm:spPr/>
      <dgm:t>
        <a:bodyPr/>
        <a:lstStyle/>
        <a:p>
          <a:endParaRPr lang="en-US"/>
        </a:p>
      </dgm:t>
    </dgm:pt>
    <dgm:pt modelId="{07C24250-111D-4ED6-B792-50D9AFE2F866}">
      <dgm:prSet/>
      <dgm:spPr/>
      <dgm:t>
        <a:bodyPr/>
        <a:lstStyle/>
        <a:p>
          <a:r>
            <a:rPr lang="en-GB" baseline="0"/>
            <a:t>Increased healthcare costs </a:t>
          </a:r>
          <a:endParaRPr lang="en-US"/>
        </a:p>
      </dgm:t>
    </dgm:pt>
    <dgm:pt modelId="{CA3B3E07-BB8C-424C-8FA5-1D644E72068A}" type="parTrans" cxnId="{0C3DB297-5BE2-4541-A695-60FBEBBD314D}">
      <dgm:prSet/>
      <dgm:spPr/>
      <dgm:t>
        <a:bodyPr/>
        <a:lstStyle/>
        <a:p>
          <a:endParaRPr lang="en-US"/>
        </a:p>
      </dgm:t>
    </dgm:pt>
    <dgm:pt modelId="{7FCC7538-A0C4-47D8-8AA8-2C63AC0F51E5}" type="sibTrans" cxnId="{0C3DB297-5BE2-4541-A695-60FBEBBD314D}">
      <dgm:prSet/>
      <dgm:spPr/>
      <dgm:t>
        <a:bodyPr/>
        <a:lstStyle/>
        <a:p>
          <a:endParaRPr lang="en-US"/>
        </a:p>
      </dgm:t>
    </dgm:pt>
    <dgm:pt modelId="{0139E5E1-ADA0-450F-AACF-365BF29FE6FB}">
      <dgm:prSet/>
      <dgm:spPr/>
      <dgm:t>
        <a:bodyPr/>
        <a:lstStyle/>
        <a:p>
          <a:r>
            <a:rPr lang="en-GB" baseline="0"/>
            <a:t>Health disparities</a:t>
          </a:r>
          <a:endParaRPr lang="en-US"/>
        </a:p>
      </dgm:t>
    </dgm:pt>
    <dgm:pt modelId="{C90F4BB5-7D92-4480-9428-DF07FF43B6D0}" type="parTrans" cxnId="{C467D565-BDDE-4132-B9C7-2AB61F2EC828}">
      <dgm:prSet/>
      <dgm:spPr/>
      <dgm:t>
        <a:bodyPr/>
        <a:lstStyle/>
        <a:p>
          <a:endParaRPr lang="en-US"/>
        </a:p>
      </dgm:t>
    </dgm:pt>
    <dgm:pt modelId="{33CF03D6-802A-4DBF-80FE-1604D4013E97}" type="sibTrans" cxnId="{C467D565-BDDE-4132-B9C7-2AB61F2EC828}">
      <dgm:prSet/>
      <dgm:spPr/>
      <dgm:t>
        <a:bodyPr/>
        <a:lstStyle/>
        <a:p>
          <a:endParaRPr lang="en-US"/>
        </a:p>
      </dgm:t>
    </dgm:pt>
    <dgm:pt modelId="{EFBC340D-445F-45C6-9E6D-75D48AE84513}">
      <dgm:prSet/>
      <dgm:spPr/>
      <dgm:t>
        <a:bodyPr/>
        <a:lstStyle/>
        <a:p>
          <a:r>
            <a:rPr lang="en-GB" baseline="0"/>
            <a:t>Fitzpatrick, 2023) </a:t>
          </a:r>
          <a:endParaRPr lang="en-US"/>
        </a:p>
      </dgm:t>
    </dgm:pt>
    <dgm:pt modelId="{BFBD3621-0F9A-40F5-A929-85E6211AD6F1}" type="parTrans" cxnId="{AC4C65B7-0982-401C-87E4-D8E046F15F93}">
      <dgm:prSet/>
      <dgm:spPr/>
      <dgm:t>
        <a:bodyPr/>
        <a:lstStyle/>
        <a:p>
          <a:endParaRPr lang="en-US"/>
        </a:p>
      </dgm:t>
    </dgm:pt>
    <dgm:pt modelId="{7C4C6A47-26FA-4FDF-B7CB-3F0262080707}" type="sibTrans" cxnId="{AC4C65B7-0982-401C-87E4-D8E046F15F93}">
      <dgm:prSet/>
      <dgm:spPr/>
      <dgm:t>
        <a:bodyPr/>
        <a:lstStyle/>
        <a:p>
          <a:endParaRPr lang="en-US"/>
        </a:p>
      </dgm:t>
    </dgm:pt>
    <dgm:pt modelId="{90705CB1-4BFD-4139-AE6F-8083F896CB50}" type="pres">
      <dgm:prSet presAssocID="{6BB32A81-BCAB-4083-8178-D0016ED7AFBD}" presName="Name0" presStyleCnt="0">
        <dgm:presLayoutVars>
          <dgm:dir/>
          <dgm:resizeHandles val="exact"/>
        </dgm:presLayoutVars>
      </dgm:prSet>
      <dgm:spPr/>
    </dgm:pt>
    <dgm:pt modelId="{25A0B7F3-9CF4-40F6-8AAC-E649C05B1F82}" type="pres">
      <dgm:prSet presAssocID="{39C3A35C-E71A-497F-940B-699E1BCF7FA0}" presName="node" presStyleLbl="node1" presStyleIdx="0" presStyleCnt="2">
        <dgm:presLayoutVars>
          <dgm:bulletEnabled val="1"/>
        </dgm:presLayoutVars>
      </dgm:prSet>
      <dgm:spPr/>
    </dgm:pt>
    <dgm:pt modelId="{0059A8DB-BBC8-488B-BF7F-9F3769A3AD50}" type="pres">
      <dgm:prSet presAssocID="{91BB6FFA-5005-4827-A49F-CE9B4E6E3552}" presName="sibTrans" presStyleLbl="sibTrans2D1" presStyleIdx="0" presStyleCnt="1"/>
      <dgm:spPr/>
    </dgm:pt>
    <dgm:pt modelId="{A302F493-B29D-4275-A508-D6471FA0C484}" type="pres">
      <dgm:prSet presAssocID="{91BB6FFA-5005-4827-A49F-CE9B4E6E3552}" presName="connectorText" presStyleLbl="sibTrans2D1" presStyleIdx="0" presStyleCnt="1"/>
      <dgm:spPr/>
    </dgm:pt>
    <dgm:pt modelId="{C57BFD66-86A5-4072-AACE-FBA24BBC1BA0}" type="pres">
      <dgm:prSet presAssocID="{EFBC340D-445F-45C6-9E6D-75D48AE84513}" presName="node" presStyleLbl="node1" presStyleIdx="1" presStyleCnt="2">
        <dgm:presLayoutVars>
          <dgm:bulletEnabled val="1"/>
        </dgm:presLayoutVars>
      </dgm:prSet>
      <dgm:spPr/>
    </dgm:pt>
  </dgm:ptLst>
  <dgm:cxnLst>
    <dgm:cxn modelId="{CCA3C827-B6E6-4BB3-BFF0-3032A0339FB6}" type="presOf" srcId="{07C24250-111D-4ED6-B792-50D9AFE2F866}" destId="{25A0B7F3-9CF4-40F6-8AAC-E649C05B1F82}" srcOrd="0" destOrd="2" presId="urn:microsoft.com/office/officeart/2005/8/layout/process1"/>
    <dgm:cxn modelId="{D9162C29-D5F3-4C1D-98E6-ED83485C1375}" type="presOf" srcId="{6BB32A81-BCAB-4083-8178-D0016ED7AFBD}" destId="{90705CB1-4BFD-4139-AE6F-8083F896CB50}" srcOrd="0" destOrd="0" presId="urn:microsoft.com/office/officeart/2005/8/layout/process1"/>
    <dgm:cxn modelId="{C467D565-BDDE-4132-B9C7-2AB61F2EC828}" srcId="{39C3A35C-E71A-497F-940B-699E1BCF7FA0}" destId="{0139E5E1-ADA0-450F-AACF-365BF29FE6FB}" srcOrd="2" destOrd="0" parTransId="{C90F4BB5-7D92-4480-9428-DF07FF43B6D0}" sibTransId="{33CF03D6-802A-4DBF-80FE-1604D4013E97}"/>
    <dgm:cxn modelId="{7381076B-3375-4348-887A-E71600B6ED36}" type="presOf" srcId="{91BB6FFA-5005-4827-A49F-CE9B4E6E3552}" destId="{A302F493-B29D-4275-A508-D6471FA0C484}" srcOrd="1" destOrd="0" presId="urn:microsoft.com/office/officeart/2005/8/layout/process1"/>
    <dgm:cxn modelId="{F556E470-B0E2-438E-BF2F-A925D927D11A}" srcId="{6BB32A81-BCAB-4083-8178-D0016ED7AFBD}" destId="{39C3A35C-E71A-497F-940B-699E1BCF7FA0}" srcOrd="0" destOrd="0" parTransId="{E8E707E6-2171-47D6-BCDE-B89C27BB458F}" sibTransId="{91BB6FFA-5005-4827-A49F-CE9B4E6E3552}"/>
    <dgm:cxn modelId="{39160453-CDDA-46B3-A6D5-501C909DF42B}" type="presOf" srcId="{39C3A35C-E71A-497F-940B-699E1BCF7FA0}" destId="{25A0B7F3-9CF4-40F6-8AAC-E649C05B1F82}" srcOrd="0" destOrd="0" presId="urn:microsoft.com/office/officeart/2005/8/layout/process1"/>
    <dgm:cxn modelId="{F7C1407D-5BFC-478E-AAA5-70D1694A8E46}" type="presOf" srcId="{0139E5E1-ADA0-450F-AACF-365BF29FE6FB}" destId="{25A0B7F3-9CF4-40F6-8AAC-E649C05B1F82}" srcOrd="0" destOrd="3" presId="urn:microsoft.com/office/officeart/2005/8/layout/process1"/>
    <dgm:cxn modelId="{D35E538E-6284-483D-8F4F-281830D78DB2}" type="presOf" srcId="{91BB6FFA-5005-4827-A49F-CE9B4E6E3552}" destId="{0059A8DB-BBC8-488B-BF7F-9F3769A3AD50}" srcOrd="0" destOrd="0" presId="urn:microsoft.com/office/officeart/2005/8/layout/process1"/>
    <dgm:cxn modelId="{0C3DB297-5BE2-4541-A695-60FBEBBD314D}" srcId="{39C3A35C-E71A-497F-940B-699E1BCF7FA0}" destId="{07C24250-111D-4ED6-B792-50D9AFE2F866}" srcOrd="1" destOrd="0" parTransId="{CA3B3E07-BB8C-424C-8FA5-1D644E72068A}" sibTransId="{7FCC7538-A0C4-47D8-8AA8-2C63AC0F51E5}"/>
    <dgm:cxn modelId="{50BA399F-65A6-4124-8820-D0A004B5D5F5}" type="presOf" srcId="{3251F67C-D02D-4972-90AE-4B25B1CF0410}" destId="{25A0B7F3-9CF4-40F6-8AAC-E649C05B1F82}" srcOrd="0" destOrd="1" presId="urn:microsoft.com/office/officeart/2005/8/layout/process1"/>
    <dgm:cxn modelId="{AC4C65B7-0982-401C-87E4-D8E046F15F93}" srcId="{6BB32A81-BCAB-4083-8178-D0016ED7AFBD}" destId="{EFBC340D-445F-45C6-9E6D-75D48AE84513}" srcOrd="1" destOrd="0" parTransId="{BFBD3621-0F9A-40F5-A929-85E6211AD6F1}" sibTransId="{7C4C6A47-26FA-4FDF-B7CB-3F0262080707}"/>
    <dgm:cxn modelId="{B6C4B5E5-13AA-4CA9-982A-38EF597B29EF}" srcId="{39C3A35C-E71A-497F-940B-699E1BCF7FA0}" destId="{3251F67C-D02D-4972-90AE-4B25B1CF0410}" srcOrd="0" destOrd="0" parTransId="{C93E37EC-D7CD-44A4-9A71-F4BC1B54CE5C}" sibTransId="{D0097725-DA5A-4130-8AC6-485DC7E32AAF}"/>
    <dgm:cxn modelId="{44402EFE-D308-40C3-AE88-8AAAEA646395}" type="presOf" srcId="{EFBC340D-445F-45C6-9E6D-75D48AE84513}" destId="{C57BFD66-86A5-4072-AACE-FBA24BBC1BA0}" srcOrd="0" destOrd="0" presId="urn:microsoft.com/office/officeart/2005/8/layout/process1"/>
    <dgm:cxn modelId="{6A9AB855-D6D1-4817-A428-4663521DBD59}" type="presParOf" srcId="{90705CB1-4BFD-4139-AE6F-8083F896CB50}" destId="{25A0B7F3-9CF4-40F6-8AAC-E649C05B1F82}" srcOrd="0" destOrd="0" presId="urn:microsoft.com/office/officeart/2005/8/layout/process1"/>
    <dgm:cxn modelId="{626374FC-EC7F-41E4-80C0-4712A02B5BB5}" type="presParOf" srcId="{90705CB1-4BFD-4139-AE6F-8083F896CB50}" destId="{0059A8DB-BBC8-488B-BF7F-9F3769A3AD50}" srcOrd="1" destOrd="0" presId="urn:microsoft.com/office/officeart/2005/8/layout/process1"/>
    <dgm:cxn modelId="{C4B80D09-6F14-429E-91E2-FCE368CC98A1}" type="presParOf" srcId="{0059A8DB-BBC8-488B-BF7F-9F3769A3AD50}" destId="{A302F493-B29D-4275-A508-D6471FA0C484}" srcOrd="0" destOrd="0" presId="urn:microsoft.com/office/officeart/2005/8/layout/process1"/>
    <dgm:cxn modelId="{F4308DDC-A7C5-4F95-875A-A9D984FAF3CE}" type="presParOf" srcId="{90705CB1-4BFD-4139-AE6F-8083F896CB50}" destId="{C57BFD66-86A5-4072-AACE-FBA24BBC1BA0}"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E7C07C6-D9FB-45D9-8B64-49C05B7337A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91F1F62-E85C-4C9A-8A58-D8B6C54D8F9C}">
      <dgm:prSet/>
      <dgm:spPr/>
      <dgm:t>
        <a:bodyPr/>
        <a:lstStyle/>
        <a:p>
          <a:r>
            <a:rPr lang="en-GB" baseline="0"/>
            <a:t>The lack of digital health literacy is a far-reaching challenge that has implications for numerous demographics and populations. </a:t>
          </a:r>
          <a:endParaRPr lang="en-US"/>
        </a:p>
      </dgm:t>
    </dgm:pt>
    <dgm:pt modelId="{C284F599-E9D5-4680-BC0E-738932DF8883}" type="parTrans" cxnId="{C55901A2-551D-453C-B482-6CA0793235B6}">
      <dgm:prSet/>
      <dgm:spPr/>
      <dgm:t>
        <a:bodyPr/>
        <a:lstStyle/>
        <a:p>
          <a:endParaRPr lang="en-US"/>
        </a:p>
      </dgm:t>
    </dgm:pt>
    <dgm:pt modelId="{A3F8061F-96B8-47BA-BCA4-B55786568E7D}" type="sibTrans" cxnId="{C55901A2-551D-453C-B482-6CA0793235B6}">
      <dgm:prSet/>
      <dgm:spPr/>
      <dgm:t>
        <a:bodyPr/>
        <a:lstStyle/>
        <a:p>
          <a:endParaRPr lang="en-US"/>
        </a:p>
      </dgm:t>
    </dgm:pt>
    <dgm:pt modelId="{A8016162-7C77-4C9A-BFC8-4183CCE64C03}">
      <dgm:prSet/>
      <dgm:spPr/>
      <dgm:t>
        <a:bodyPr/>
        <a:lstStyle/>
        <a:p>
          <a:r>
            <a:rPr lang="en-GB" baseline="0"/>
            <a:t>A cross-sectional study by Sulinskaite et al found 40.6% of respondents within Lithuania had problematic health literacy. </a:t>
          </a:r>
          <a:endParaRPr lang="en-US"/>
        </a:p>
      </dgm:t>
    </dgm:pt>
    <dgm:pt modelId="{92834FCF-1884-4469-96B7-530E66DA52F5}" type="parTrans" cxnId="{EBBE85C7-47D5-4D2E-B7B0-0D4C30FDD8EA}">
      <dgm:prSet/>
      <dgm:spPr/>
      <dgm:t>
        <a:bodyPr/>
        <a:lstStyle/>
        <a:p>
          <a:endParaRPr lang="en-US"/>
        </a:p>
      </dgm:t>
    </dgm:pt>
    <dgm:pt modelId="{7138120C-EE43-446D-BE0C-48100F14FB01}" type="sibTrans" cxnId="{EBBE85C7-47D5-4D2E-B7B0-0D4C30FDD8EA}">
      <dgm:prSet/>
      <dgm:spPr/>
      <dgm:t>
        <a:bodyPr/>
        <a:lstStyle/>
        <a:p>
          <a:endParaRPr lang="en-US"/>
        </a:p>
      </dgm:t>
    </dgm:pt>
    <dgm:pt modelId="{604DE171-4984-498D-B35C-B8A3FB5929FF}">
      <dgm:prSet/>
      <dgm:spPr/>
      <dgm:t>
        <a:bodyPr/>
        <a:lstStyle/>
        <a:p>
          <a:r>
            <a:rPr lang="en-GB" baseline="0"/>
            <a:t>Studies in the USA revealed 88% of adult's have inadequate health literacy </a:t>
          </a:r>
          <a:endParaRPr lang="en-US"/>
        </a:p>
      </dgm:t>
    </dgm:pt>
    <dgm:pt modelId="{FCFBEE82-9B51-49B0-AC2D-BED4864B9611}" type="parTrans" cxnId="{78CCCE13-5D4C-4BCA-B634-9FA00A8E33B4}">
      <dgm:prSet/>
      <dgm:spPr/>
      <dgm:t>
        <a:bodyPr/>
        <a:lstStyle/>
        <a:p>
          <a:endParaRPr lang="en-US"/>
        </a:p>
      </dgm:t>
    </dgm:pt>
    <dgm:pt modelId="{A50B631E-3673-47C2-8974-15B5733E34F4}" type="sibTrans" cxnId="{78CCCE13-5D4C-4BCA-B634-9FA00A8E33B4}">
      <dgm:prSet/>
      <dgm:spPr/>
      <dgm:t>
        <a:bodyPr/>
        <a:lstStyle/>
        <a:p>
          <a:endParaRPr lang="en-US"/>
        </a:p>
      </dgm:t>
    </dgm:pt>
    <dgm:pt modelId="{BD1B3F19-771E-45EC-A385-0EF4E6653A7B}">
      <dgm:prSet/>
      <dgm:spPr/>
      <dgm:t>
        <a:bodyPr/>
        <a:lstStyle/>
        <a:p>
          <a:r>
            <a:rPr lang="en-GB" baseline="0"/>
            <a:t>60% OF Australian adults have low health literacy </a:t>
          </a:r>
          <a:endParaRPr lang="en-US"/>
        </a:p>
      </dgm:t>
    </dgm:pt>
    <dgm:pt modelId="{140C5EF8-7B62-4C41-92F9-B54AC6AE6441}" type="parTrans" cxnId="{727A6D78-6435-4A97-82CE-0367E216BBF4}">
      <dgm:prSet/>
      <dgm:spPr/>
      <dgm:t>
        <a:bodyPr/>
        <a:lstStyle/>
        <a:p>
          <a:endParaRPr lang="en-US"/>
        </a:p>
      </dgm:t>
    </dgm:pt>
    <dgm:pt modelId="{DD2DFCEC-7E78-41B7-A39A-61A59407D94A}" type="sibTrans" cxnId="{727A6D78-6435-4A97-82CE-0367E216BBF4}">
      <dgm:prSet/>
      <dgm:spPr/>
      <dgm:t>
        <a:bodyPr/>
        <a:lstStyle/>
        <a:p>
          <a:endParaRPr lang="en-US"/>
        </a:p>
      </dgm:t>
    </dgm:pt>
    <dgm:pt modelId="{7CCC9A82-9AF5-4DD9-9603-CE80F3D83778}">
      <dgm:prSet/>
      <dgm:spPr/>
      <dgm:t>
        <a:bodyPr/>
        <a:lstStyle/>
        <a:p>
          <a:r>
            <a:rPr lang="en-GB" baseline="0"/>
            <a:t>(Cited in Fitzpatrick, 2023) </a:t>
          </a:r>
          <a:endParaRPr lang="en-US"/>
        </a:p>
      </dgm:t>
    </dgm:pt>
    <dgm:pt modelId="{F341C095-FF18-4FC2-9362-51E48D54401A}" type="parTrans" cxnId="{E49B082E-D5C0-42D7-8F6B-F24B47334CD8}">
      <dgm:prSet/>
      <dgm:spPr/>
      <dgm:t>
        <a:bodyPr/>
        <a:lstStyle/>
        <a:p>
          <a:endParaRPr lang="en-US"/>
        </a:p>
      </dgm:t>
    </dgm:pt>
    <dgm:pt modelId="{BB41883A-A491-4484-924D-F2BA5E596A12}" type="sibTrans" cxnId="{E49B082E-D5C0-42D7-8F6B-F24B47334CD8}">
      <dgm:prSet/>
      <dgm:spPr/>
      <dgm:t>
        <a:bodyPr/>
        <a:lstStyle/>
        <a:p>
          <a:endParaRPr lang="en-US"/>
        </a:p>
      </dgm:t>
    </dgm:pt>
    <dgm:pt modelId="{329A7640-EF40-4C44-A77D-C06DE0D2608C}" type="pres">
      <dgm:prSet presAssocID="{3E7C07C6-D9FB-45D9-8B64-49C05B7337AA}" presName="vert0" presStyleCnt="0">
        <dgm:presLayoutVars>
          <dgm:dir/>
          <dgm:animOne val="branch"/>
          <dgm:animLvl val="lvl"/>
        </dgm:presLayoutVars>
      </dgm:prSet>
      <dgm:spPr/>
    </dgm:pt>
    <dgm:pt modelId="{247369DB-4D11-48C0-9371-F0E951AAED55}" type="pres">
      <dgm:prSet presAssocID="{B91F1F62-E85C-4C9A-8A58-D8B6C54D8F9C}" presName="thickLine" presStyleLbl="alignNode1" presStyleIdx="0" presStyleCnt="5"/>
      <dgm:spPr/>
    </dgm:pt>
    <dgm:pt modelId="{7B1D75CA-2684-4F0C-B0B6-C143C4F21BFF}" type="pres">
      <dgm:prSet presAssocID="{B91F1F62-E85C-4C9A-8A58-D8B6C54D8F9C}" presName="horz1" presStyleCnt="0"/>
      <dgm:spPr/>
    </dgm:pt>
    <dgm:pt modelId="{98A3C303-2B9E-435B-B1C4-CD7A2F2196A4}" type="pres">
      <dgm:prSet presAssocID="{B91F1F62-E85C-4C9A-8A58-D8B6C54D8F9C}" presName="tx1" presStyleLbl="revTx" presStyleIdx="0" presStyleCnt="5"/>
      <dgm:spPr/>
    </dgm:pt>
    <dgm:pt modelId="{CB665AE2-611C-41DB-B306-06023FD3EC6E}" type="pres">
      <dgm:prSet presAssocID="{B91F1F62-E85C-4C9A-8A58-D8B6C54D8F9C}" presName="vert1" presStyleCnt="0"/>
      <dgm:spPr/>
    </dgm:pt>
    <dgm:pt modelId="{D2EBBB2F-CA80-4B70-B136-19FB7D4A190B}" type="pres">
      <dgm:prSet presAssocID="{A8016162-7C77-4C9A-BFC8-4183CCE64C03}" presName="thickLine" presStyleLbl="alignNode1" presStyleIdx="1" presStyleCnt="5"/>
      <dgm:spPr/>
    </dgm:pt>
    <dgm:pt modelId="{EEDECDE9-2B8A-45AE-879F-F60448D029A7}" type="pres">
      <dgm:prSet presAssocID="{A8016162-7C77-4C9A-BFC8-4183CCE64C03}" presName="horz1" presStyleCnt="0"/>
      <dgm:spPr/>
    </dgm:pt>
    <dgm:pt modelId="{DB25FE92-7602-43D4-8EF5-9F5578F01A48}" type="pres">
      <dgm:prSet presAssocID="{A8016162-7C77-4C9A-BFC8-4183CCE64C03}" presName="tx1" presStyleLbl="revTx" presStyleIdx="1" presStyleCnt="5"/>
      <dgm:spPr/>
    </dgm:pt>
    <dgm:pt modelId="{6ACCE042-253F-49D6-BC69-317B28C8A727}" type="pres">
      <dgm:prSet presAssocID="{A8016162-7C77-4C9A-BFC8-4183CCE64C03}" presName="vert1" presStyleCnt="0"/>
      <dgm:spPr/>
    </dgm:pt>
    <dgm:pt modelId="{042368E3-DE6B-4F93-838E-2DE980E66E45}" type="pres">
      <dgm:prSet presAssocID="{604DE171-4984-498D-B35C-B8A3FB5929FF}" presName="thickLine" presStyleLbl="alignNode1" presStyleIdx="2" presStyleCnt="5"/>
      <dgm:spPr/>
    </dgm:pt>
    <dgm:pt modelId="{85C814BA-8763-4E54-AFDB-50204ED3A66D}" type="pres">
      <dgm:prSet presAssocID="{604DE171-4984-498D-B35C-B8A3FB5929FF}" presName="horz1" presStyleCnt="0"/>
      <dgm:spPr/>
    </dgm:pt>
    <dgm:pt modelId="{E73FD72D-48EA-4F9C-8F6B-BBC8AF50BC60}" type="pres">
      <dgm:prSet presAssocID="{604DE171-4984-498D-B35C-B8A3FB5929FF}" presName="tx1" presStyleLbl="revTx" presStyleIdx="2" presStyleCnt="5"/>
      <dgm:spPr/>
    </dgm:pt>
    <dgm:pt modelId="{6DF5D9FB-01BE-4C60-9DE8-FDEABD43AB6C}" type="pres">
      <dgm:prSet presAssocID="{604DE171-4984-498D-B35C-B8A3FB5929FF}" presName="vert1" presStyleCnt="0"/>
      <dgm:spPr/>
    </dgm:pt>
    <dgm:pt modelId="{520D000A-4E0A-440F-95F8-698D4956C6BD}" type="pres">
      <dgm:prSet presAssocID="{BD1B3F19-771E-45EC-A385-0EF4E6653A7B}" presName="thickLine" presStyleLbl="alignNode1" presStyleIdx="3" presStyleCnt="5"/>
      <dgm:spPr/>
    </dgm:pt>
    <dgm:pt modelId="{127ACA0C-FE63-468C-BBF5-A7CB599BAE4A}" type="pres">
      <dgm:prSet presAssocID="{BD1B3F19-771E-45EC-A385-0EF4E6653A7B}" presName="horz1" presStyleCnt="0"/>
      <dgm:spPr/>
    </dgm:pt>
    <dgm:pt modelId="{55F2B2D1-CE7A-4B01-B261-93049D3D9F66}" type="pres">
      <dgm:prSet presAssocID="{BD1B3F19-771E-45EC-A385-0EF4E6653A7B}" presName="tx1" presStyleLbl="revTx" presStyleIdx="3" presStyleCnt="5"/>
      <dgm:spPr/>
    </dgm:pt>
    <dgm:pt modelId="{21B19FBE-4F09-4A14-941A-49C81D34CC8A}" type="pres">
      <dgm:prSet presAssocID="{BD1B3F19-771E-45EC-A385-0EF4E6653A7B}" presName="vert1" presStyleCnt="0"/>
      <dgm:spPr/>
    </dgm:pt>
    <dgm:pt modelId="{F0CAC6BC-BD9C-4D8C-B93B-63861326BCF2}" type="pres">
      <dgm:prSet presAssocID="{7CCC9A82-9AF5-4DD9-9603-CE80F3D83778}" presName="thickLine" presStyleLbl="alignNode1" presStyleIdx="4" presStyleCnt="5"/>
      <dgm:spPr/>
    </dgm:pt>
    <dgm:pt modelId="{BBB76CF1-4A7A-40AF-8F1F-CC28DD7E0676}" type="pres">
      <dgm:prSet presAssocID="{7CCC9A82-9AF5-4DD9-9603-CE80F3D83778}" presName="horz1" presStyleCnt="0"/>
      <dgm:spPr/>
    </dgm:pt>
    <dgm:pt modelId="{ADEC0811-69D5-486F-9D67-0F365A55F625}" type="pres">
      <dgm:prSet presAssocID="{7CCC9A82-9AF5-4DD9-9603-CE80F3D83778}" presName="tx1" presStyleLbl="revTx" presStyleIdx="4" presStyleCnt="5"/>
      <dgm:spPr/>
    </dgm:pt>
    <dgm:pt modelId="{0A9D7FF1-4AD2-4D0A-A04C-5ABDC59C4335}" type="pres">
      <dgm:prSet presAssocID="{7CCC9A82-9AF5-4DD9-9603-CE80F3D83778}" presName="vert1" presStyleCnt="0"/>
      <dgm:spPr/>
    </dgm:pt>
  </dgm:ptLst>
  <dgm:cxnLst>
    <dgm:cxn modelId="{C5A61811-800E-4908-8E65-66B5D285C047}" type="presOf" srcId="{A8016162-7C77-4C9A-BFC8-4183CCE64C03}" destId="{DB25FE92-7602-43D4-8EF5-9F5578F01A48}" srcOrd="0" destOrd="0" presId="urn:microsoft.com/office/officeart/2008/layout/LinedList"/>
    <dgm:cxn modelId="{78CCCE13-5D4C-4BCA-B634-9FA00A8E33B4}" srcId="{3E7C07C6-D9FB-45D9-8B64-49C05B7337AA}" destId="{604DE171-4984-498D-B35C-B8A3FB5929FF}" srcOrd="2" destOrd="0" parTransId="{FCFBEE82-9B51-49B0-AC2D-BED4864B9611}" sibTransId="{A50B631E-3673-47C2-8974-15B5733E34F4}"/>
    <dgm:cxn modelId="{E0A9521D-C0AB-49E5-896C-B6DF2DD4CC8A}" type="presOf" srcId="{604DE171-4984-498D-B35C-B8A3FB5929FF}" destId="{E73FD72D-48EA-4F9C-8F6B-BBC8AF50BC60}" srcOrd="0" destOrd="0" presId="urn:microsoft.com/office/officeart/2008/layout/LinedList"/>
    <dgm:cxn modelId="{E49B082E-D5C0-42D7-8F6B-F24B47334CD8}" srcId="{3E7C07C6-D9FB-45D9-8B64-49C05B7337AA}" destId="{7CCC9A82-9AF5-4DD9-9603-CE80F3D83778}" srcOrd="4" destOrd="0" parTransId="{F341C095-FF18-4FC2-9362-51E48D54401A}" sibTransId="{BB41883A-A491-4484-924D-F2BA5E596A12}"/>
    <dgm:cxn modelId="{77FE1275-8523-401D-BB5D-57742583E554}" type="presOf" srcId="{B91F1F62-E85C-4C9A-8A58-D8B6C54D8F9C}" destId="{98A3C303-2B9E-435B-B1C4-CD7A2F2196A4}" srcOrd="0" destOrd="0" presId="urn:microsoft.com/office/officeart/2008/layout/LinedList"/>
    <dgm:cxn modelId="{727A6D78-6435-4A97-82CE-0367E216BBF4}" srcId="{3E7C07C6-D9FB-45D9-8B64-49C05B7337AA}" destId="{BD1B3F19-771E-45EC-A385-0EF4E6653A7B}" srcOrd="3" destOrd="0" parTransId="{140C5EF8-7B62-4C41-92F9-B54AC6AE6441}" sibTransId="{DD2DFCEC-7E78-41B7-A39A-61A59407D94A}"/>
    <dgm:cxn modelId="{5981497D-7997-41B7-A0A2-BDE1A94AFC73}" type="presOf" srcId="{3E7C07C6-D9FB-45D9-8B64-49C05B7337AA}" destId="{329A7640-EF40-4C44-A77D-C06DE0D2608C}" srcOrd="0" destOrd="0" presId="urn:microsoft.com/office/officeart/2008/layout/LinedList"/>
    <dgm:cxn modelId="{E1994685-25CC-4452-9583-994FBCD6B48E}" type="presOf" srcId="{7CCC9A82-9AF5-4DD9-9603-CE80F3D83778}" destId="{ADEC0811-69D5-486F-9D67-0F365A55F625}" srcOrd="0" destOrd="0" presId="urn:microsoft.com/office/officeart/2008/layout/LinedList"/>
    <dgm:cxn modelId="{C55901A2-551D-453C-B482-6CA0793235B6}" srcId="{3E7C07C6-D9FB-45D9-8B64-49C05B7337AA}" destId="{B91F1F62-E85C-4C9A-8A58-D8B6C54D8F9C}" srcOrd="0" destOrd="0" parTransId="{C284F599-E9D5-4680-BC0E-738932DF8883}" sibTransId="{A3F8061F-96B8-47BA-BCA4-B55786568E7D}"/>
    <dgm:cxn modelId="{EBBE85C7-47D5-4D2E-B7B0-0D4C30FDD8EA}" srcId="{3E7C07C6-D9FB-45D9-8B64-49C05B7337AA}" destId="{A8016162-7C77-4C9A-BFC8-4183CCE64C03}" srcOrd="1" destOrd="0" parTransId="{92834FCF-1884-4469-96B7-530E66DA52F5}" sibTransId="{7138120C-EE43-446D-BE0C-48100F14FB01}"/>
    <dgm:cxn modelId="{AD2E1AF0-2935-4BFF-A665-4CBAD4AAB736}" type="presOf" srcId="{BD1B3F19-771E-45EC-A385-0EF4E6653A7B}" destId="{55F2B2D1-CE7A-4B01-B261-93049D3D9F66}" srcOrd="0" destOrd="0" presId="urn:microsoft.com/office/officeart/2008/layout/LinedList"/>
    <dgm:cxn modelId="{90B2FE27-DDA9-4143-AC3B-E73882651A0A}" type="presParOf" srcId="{329A7640-EF40-4C44-A77D-C06DE0D2608C}" destId="{247369DB-4D11-48C0-9371-F0E951AAED55}" srcOrd="0" destOrd="0" presId="urn:microsoft.com/office/officeart/2008/layout/LinedList"/>
    <dgm:cxn modelId="{0143B4E3-9CDB-40CC-AF30-02D2DD35DBF4}" type="presParOf" srcId="{329A7640-EF40-4C44-A77D-C06DE0D2608C}" destId="{7B1D75CA-2684-4F0C-B0B6-C143C4F21BFF}" srcOrd="1" destOrd="0" presId="urn:microsoft.com/office/officeart/2008/layout/LinedList"/>
    <dgm:cxn modelId="{3972637A-2CE7-4705-A1E6-E63B68B1BCD2}" type="presParOf" srcId="{7B1D75CA-2684-4F0C-B0B6-C143C4F21BFF}" destId="{98A3C303-2B9E-435B-B1C4-CD7A2F2196A4}" srcOrd="0" destOrd="0" presId="urn:microsoft.com/office/officeart/2008/layout/LinedList"/>
    <dgm:cxn modelId="{82FAA8BC-D3C6-47D2-8474-5DC52E5C6133}" type="presParOf" srcId="{7B1D75CA-2684-4F0C-B0B6-C143C4F21BFF}" destId="{CB665AE2-611C-41DB-B306-06023FD3EC6E}" srcOrd="1" destOrd="0" presId="urn:microsoft.com/office/officeart/2008/layout/LinedList"/>
    <dgm:cxn modelId="{C9463A0A-0F14-47F2-B26B-2298F94083CA}" type="presParOf" srcId="{329A7640-EF40-4C44-A77D-C06DE0D2608C}" destId="{D2EBBB2F-CA80-4B70-B136-19FB7D4A190B}" srcOrd="2" destOrd="0" presId="urn:microsoft.com/office/officeart/2008/layout/LinedList"/>
    <dgm:cxn modelId="{85E957E9-8CEA-443C-8A18-D0F9E971BF1F}" type="presParOf" srcId="{329A7640-EF40-4C44-A77D-C06DE0D2608C}" destId="{EEDECDE9-2B8A-45AE-879F-F60448D029A7}" srcOrd="3" destOrd="0" presId="urn:microsoft.com/office/officeart/2008/layout/LinedList"/>
    <dgm:cxn modelId="{61FA91E4-04E4-481D-B7D3-AFD05975CF90}" type="presParOf" srcId="{EEDECDE9-2B8A-45AE-879F-F60448D029A7}" destId="{DB25FE92-7602-43D4-8EF5-9F5578F01A48}" srcOrd="0" destOrd="0" presId="urn:microsoft.com/office/officeart/2008/layout/LinedList"/>
    <dgm:cxn modelId="{D23C54CA-B86E-4856-8BA5-7C1F80AB507D}" type="presParOf" srcId="{EEDECDE9-2B8A-45AE-879F-F60448D029A7}" destId="{6ACCE042-253F-49D6-BC69-317B28C8A727}" srcOrd="1" destOrd="0" presId="urn:microsoft.com/office/officeart/2008/layout/LinedList"/>
    <dgm:cxn modelId="{63EA6E7C-58EE-48D1-A69C-5C1BE1A47F9A}" type="presParOf" srcId="{329A7640-EF40-4C44-A77D-C06DE0D2608C}" destId="{042368E3-DE6B-4F93-838E-2DE980E66E45}" srcOrd="4" destOrd="0" presId="urn:microsoft.com/office/officeart/2008/layout/LinedList"/>
    <dgm:cxn modelId="{EF7BCFE5-024F-4719-ADAE-1DB71CDCE7B4}" type="presParOf" srcId="{329A7640-EF40-4C44-A77D-C06DE0D2608C}" destId="{85C814BA-8763-4E54-AFDB-50204ED3A66D}" srcOrd="5" destOrd="0" presId="urn:microsoft.com/office/officeart/2008/layout/LinedList"/>
    <dgm:cxn modelId="{5363FE3A-FE23-4EE9-9292-C9EFBE2A0615}" type="presParOf" srcId="{85C814BA-8763-4E54-AFDB-50204ED3A66D}" destId="{E73FD72D-48EA-4F9C-8F6B-BBC8AF50BC60}" srcOrd="0" destOrd="0" presId="urn:microsoft.com/office/officeart/2008/layout/LinedList"/>
    <dgm:cxn modelId="{EAEEE957-5DE4-4B98-A906-FA5003B00006}" type="presParOf" srcId="{85C814BA-8763-4E54-AFDB-50204ED3A66D}" destId="{6DF5D9FB-01BE-4C60-9DE8-FDEABD43AB6C}" srcOrd="1" destOrd="0" presId="urn:microsoft.com/office/officeart/2008/layout/LinedList"/>
    <dgm:cxn modelId="{95F96135-9141-4C7C-9DB8-4715BDD495B4}" type="presParOf" srcId="{329A7640-EF40-4C44-A77D-C06DE0D2608C}" destId="{520D000A-4E0A-440F-95F8-698D4956C6BD}" srcOrd="6" destOrd="0" presId="urn:microsoft.com/office/officeart/2008/layout/LinedList"/>
    <dgm:cxn modelId="{C87C6567-6AC1-47E4-BE6F-8F6B1878717D}" type="presParOf" srcId="{329A7640-EF40-4C44-A77D-C06DE0D2608C}" destId="{127ACA0C-FE63-468C-BBF5-A7CB599BAE4A}" srcOrd="7" destOrd="0" presId="urn:microsoft.com/office/officeart/2008/layout/LinedList"/>
    <dgm:cxn modelId="{19BA1797-5938-453D-8877-EA5483B7299F}" type="presParOf" srcId="{127ACA0C-FE63-468C-BBF5-A7CB599BAE4A}" destId="{55F2B2D1-CE7A-4B01-B261-93049D3D9F66}" srcOrd="0" destOrd="0" presId="urn:microsoft.com/office/officeart/2008/layout/LinedList"/>
    <dgm:cxn modelId="{8C4586B9-D3C9-4474-BFD8-F75E9033ECFE}" type="presParOf" srcId="{127ACA0C-FE63-468C-BBF5-A7CB599BAE4A}" destId="{21B19FBE-4F09-4A14-941A-49C81D34CC8A}" srcOrd="1" destOrd="0" presId="urn:microsoft.com/office/officeart/2008/layout/LinedList"/>
    <dgm:cxn modelId="{CC791B83-8467-4DAB-8C1E-0025E09EBB9B}" type="presParOf" srcId="{329A7640-EF40-4C44-A77D-C06DE0D2608C}" destId="{F0CAC6BC-BD9C-4D8C-B93B-63861326BCF2}" srcOrd="8" destOrd="0" presId="urn:microsoft.com/office/officeart/2008/layout/LinedList"/>
    <dgm:cxn modelId="{BE1194C3-9D71-4CA1-A43C-3A6B4497E5A2}" type="presParOf" srcId="{329A7640-EF40-4C44-A77D-C06DE0D2608C}" destId="{BBB76CF1-4A7A-40AF-8F1F-CC28DD7E0676}" srcOrd="9" destOrd="0" presId="urn:microsoft.com/office/officeart/2008/layout/LinedList"/>
    <dgm:cxn modelId="{853F268A-25B0-4BA1-B1AF-A0F6E0A04492}" type="presParOf" srcId="{BBB76CF1-4A7A-40AF-8F1F-CC28DD7E0676}" destId="{ADEC0811-69D5-486F-9D67-0F365A55F625}" srcOrd="0" destOrd="0" presId="urn:microsoft.com/office/officeart/2008/layout/LinedList"/>
    <dgm:cxn modelId="{DA0CD183-30F1-4D22-86B9-5F828229C75B}" type="presParOf" srcId="{BBB76CF1-4A7A-40AF-8F1F-CC28DD7E0676}" destId="{0A9D7FF1-4AD2-4D0A-A04C-5ABDC59C433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F6AB7BA-7FD9-4A28-9D6F-2980720E795D}"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09B338BF-EE93-4EF1-85C2-3F65288129D7}">
      <dgm:prSet/>
      <dgm:spPr/>
      <dgm:t>
        <a:bodyPr/>
        <a:lstStyle/>
        <a:p>
          <a:r>
            <a:rPr lang="en-GB"/>
            <a:t>The pandemic can be considered as a catalyst for the accelerated utilisation of digital technology. </a:t>
          </a:r>
          <a:endParaRPr lang="en-US"/>
        </a:p>
      </dgm:t>
    </dgm:pt>
    <dgm:pt modelId="{0EC517A5-2C7B-48EB-AB11-841BB9E277F5}" type="parTrans" cxnId="{66873B53-44D2-4BB0-98DB-9A13C9FA4C87}">
      <dgm:prSet/>
      <dgm:spPr/>
      <dgm:t>
        <a:bodyPr/>
        <a:lstStyle/>
        <a:p>
          <a:endParaRPr lang="en-US"/>
        </a:p>
      </dgm:t>
    </dgm:pt>
    <dgm:pt modelId="{E341B232-CFF8-45C8-AEEA-1D3757B39BA0}" type="sibTrans" cxnId="{66873B53-44D2-4BB0-98DB-9A13C9FA4C87}">
      <dgm:prSet/>
      <dgm:spPr/>
      <dgm:t>
        <a:bodyPr/>
        <a:lstStyle/>
        <a:p>
          <a:endParaRPr lang="en-US"/>
        </a:p>
      </dgm:t>
    </dgm:pt>
    <dgm:pt modelId="{A928DB40-2A2B-4174-9AEE-E4CA9970C7C6}">
      <dgm:prSet/>
      <dgm:spPr/>
      <dgm:t>
        <a:bodyPr/>
        <a:lstStyle/>
        <a:p>
          <a:r>
            <a:rPr lang="en-GB"/>
            <a:t>The way companies, business and organizations operate has been changed dramatically </a:t>
          </a:r>
          <a:endParaRPr lang="en-US"/>
        </a:p>
      </dgm:t>
    </dgm:pt>
    <dgm:pt modelId="{1C651E77-6C91-4411-96F8-17212D3C1C9D}" type="parTrans" cxnId="{6D89D82F-D65D-45CC-8312-183F943083B7}">
      <dgm:prSet/>
      <dgm:spPr/>
      <dgm:t>
        <a:bodyPr/>
        <a:lstStyle/>
        <a:p>
          <a:endParaRPr lang="en-US"/>
        </a:p>
      </dgm:t>
    </dgm:pt>
    <dgm:pt modelId="{0F0B78BE-129B-4B01-B67C-46A4A238B591}" type="sibTrans" cxnId="{6D89D82F-D65D-45CC-8312-183F943083B7}">
      <dgm:prSet/>
      <dgm:spPr/>
      <dgm:t>
        <a:bodyPr/>
        <a:lstStyle/>
        <a:p>
          <a:endParaRPr lang="en-US"/>
        </a:p>
      </dgm:t>
    </dgm:pt>
    <dgm:pt modelId="{00476F53-2C49-45D4-A61B-C262EEA4A118}">
      <dgm:prSet/>
      <dgm:spPr/>
      <dgm:t>
        <a:bodyPr/>
        <a:lstStyle/>
        <a:p>
          <a:r>
            <a:rPr lang="en-GB"/>
            <a:t>Remote working/ working from home and flexible has become more prevalent. </a:t>
          </a:r>
          <a:endParaRPr lang="en-US"/>
        </a:p>
      </dgm:t>
    </dgm:pt>
    <dgm:pt modelId="{7FFEDE87-FC07-4FCD-BFCA-B0CD82DAE949}" type="parTrans" cxnId="{F859E28D-5C97-48F0-97EB-8C05692A8B35}">
      <dgm:prSet/>
      <dgm:spPr/>
      <dgm:t>
        <a:bodyPr/>
        <a:lstStyle/>
        <a:p>
          <a:endParaRPr lang="en-US"/>
        </a:p>
      </dgm:t>
    </dgm:pt>
    <dgm:pt modelId="{0624E9B2-47DA-49BB-9E6A-C1EC6B11E4F0}" type="sibTrans" cxnId="{F859E28D-5C97-48F0-97EB-8C05692A8B35}">
      <dgm:prSet/>
      <dgm:spPr/>
      <dgm:t>
        <a:bodyPr/>
        <a:lstStyle/>
        <a:p>
          <a:endParaRPr lang="en-US"/>
        </a:p>
      </dgm:t>
    </dgm:pt>
    <dgm:pt modelId="{5E76B077-6EB8-4B64-ACDE-F44EE6BC6E8C}" type="pres">
      <dgm:prSet presAssocID="{CF6AB7BA-7FD9-4A28-9D6F-2980720E795D}" presName="hierChild1" presStyleCnt="0">
        <dgm:presLayoutVars>
          <dgm:chPref val="1"/>
          <dgm:dir/>
          <dgm:animOne val="branch"/>
          <dgm:animLvl val="lvl"/>
          <dgm:resizeHandles/>
        </dgm:presLayoutVars>
      </dgm:prSet>
      <dgm:spPr/>
    </dgm:pt>
    <dgm:pt modelId="{312BF323-F50D-432E-9976-CB6E701D0F7D}" type="pres">
      <dgm:prSet presAssocID="{09B338BF-EE93-4EF1-85C2-3F65288129D7}" presName="hierRoot1" presStyleCnt="0"/>
      <dgm:spPr/>
    </dgm:pt>
    <dgm:pt modelId="{06E567DF-C243-46DF-A86F-794813F45BB3}" type="pres">
      <dgm:prSet presAssocID="{09B338BF-EE93-4EF1-85C2-3F65288129D7}" presName="composite" presStyleCnt="0"/>
      <dgm:spPr/>
    </dgm:pt>
    <dgm:pt modelId="{D66635FF-F6DF-492D-AE7E-8D44DE0C37CC}" type="pres">
      <dgm:prSet presAssocID="{09B338BF-EE93-4EF1-85C2-3F65288129D7}" presName="background" presStyleLbl="node0" presStyleIdx="0" presStyleCnt="3"/>
      <dgm:spPr/>
    </dgm:pt>
    <dgm:pt modelId="{D363335F-0BDE-4BBD-AF16-8888B5A8D20D}" type="pres">
      <dgm:prSet presAssocID="{09B338BF-EE93-4EF1-85C2-3F65288129D7}" presName="text" presStyleLbl="fgAcc0" presStyleIdx="0" presStyleCnt="3">
        <dgm:presLayoutVars>
          <dgm:chPref val="3"/>
        </dgm:presLayoutVars>
      </dgm:prSet>
      <dgm:spPr/>
    </dgm:pt>
    <dgm:pt modelId="{2EC73650-BE9F-4D36-86AD-A38306641127}" type="pres">
      <dgm:prSet presAssocID="{09B338BF-EE93-4EF1-85C2-3F65288129D7}" presName="hierChild2" presStyleCnt="0"/>
      <dgm:spPr/>
    </dgm:pt>
    <dgm:pt modelId="{355FFC7C-4875-4C5A-AE13-2D90EEAAACEF}" type="pres">
      <dgm:prSet presAssocID="{A928DB40-2A2B-4174-9AEE-E4CA9970C7C6}" presName="hierRoot1" presStyleCnt="0"/>
      <dgm:spPr/>
    </dgm:pt>
    <dgm:pt modelId="{6501F9A3-4F79-4BA2-B9AE-49FBBC2ECB1A}" type="pres">
      <dgm:prSet presAssocID="{A928DB40-2A2B-4174-9AEE-E4CA9970C7C6}" presName="composite" presStyleCnt="0"/>
      <dgm:spPr/>
    </dgm:pt>
    <dgm:pt modelId="{C65B7337-964E-410B-A3CF-42566F7B42D3}" type="pres">
      <dgm:prSet presAssocID="{A928DB40-2A2B-4174-9AEE-E4CA9970C7C6}" presName="background" presStyleLbl="node0" presStyleIdx="1" presStyleCnt="3"/>
      <dgm:spPr/>
    </dgm:pt>
    <dgm:pt modelId="{138E2F99-5B30-4786-A7FD-C33A203808A4}" type="pres">
      <dgm:prSet presAssocID="{A928DB40-2A2B-4174-9AEE-E4CA9970C7C6}" presName="text" presStyleLbl="fgAcc0" presStyleIdx="1" presStyleCnt="3">
        <dgm:presLayoutVars>
          <dgm:chPref val="3"/>
        </dgm:presLayoutVars>
      </dgm:prSet>
      <dgm:spPr/>
    </dgm:pt>
    <dgm:pt modelId="{7089C006-8FEF-4955-A56D-FFF01BF4AD93}" type="pres">
      <dgm:prSet presAssocID="{A928DB40-2A2B-4174-9AEE-E4CA9970C7C6}" presName="hierChild2" presStyleCnt="0"/>
      <dgm:spPr/>
    </dgm:pt>
    <dgm:pt modelId="{5F45C33E-E6AF-4D21-BCF5-522C6CC2A5FC}" type="pres">
      <dgm:prSet presAssocID="{00476F53-2C49-45D4-A61B-C262EEA4A118}" presName="hierRoot1" presStyleCnt="0"/>
      <dgm:spPr/>
    </dgm:pt>
    <dgm:pt modelId="{7713BA8C-B6B1-4024-AF7E-5FAAA17036D7}" type="pres">
      <dgm:prSet presAssocID="{00476F53-2C49-45D4-A61B-C262EEA4A118}" presName="composite" presStyleCnt="0"/>
      <dgm:spPr/>
    </dgm:pt>
    <dgm:pt modelId="{AA475849-8D48-461A-921E-C0BAEA92C6C1}" type="pres">
      <dgm:prSet presAssocID="{00476F53-2C49-45D4-A61B-C262EEA4A118}" presName="background" presStyleLbl="node0" presStyleIdx="2" presStyleCnt="3"/>
      <dgm:spPr/>
    </dgm:pt>
    <dgm:pt modelId="{7B29427C-4B3B-469E-B7EB-1ABF6CD947EA}" type="pres">
      <dgm:prSet presAssocID="{00476F53-2C49-45D4-A61B-C262EEA4A118}" presName="text" presStyleLbl="fgAcc0" presStyleIdx="2" presStyleCnt="3">
        <dgm:presLayoutVars>
          <dgm:chPref val="3"/>
        </dgm:presLayoutVars>
      </dgm:prSet>
      <dgm:spPr/>
    </dgm:pt>
    <dgm:pt modelId="{D1F5A643-3DB3-4ECB-9152-FD6082274F08}" type="pres">
      <dgm:prSet presAssocID="{00476F53-2C49-45D4-A61B-C262EEA4A118}" presName="hierChild2" presStyleCnt="0"/>
      <dgm:spPr/>
    </dgm:pt>
  </dgm:ptLst>
  <dgm:cxnLst>
    <dgm:cxn modelId="{63E56402-F0A9-4829-B5C0-8C8061EFD8AC}" type="presOf" srcId="{A928DB40-2A2B-4174-9AEE-E4CA9970C7C6}" destId="{138E2F99-5B30-4786-A7FD-C33A203808A4}" srcOrd="0" destOrd="0" presId="urn:microsoft.com/office/officeart/2005/8/layout/hierarchy1"/>
    <dgm:cxn modelId="{6D89D82F-D65D-45CC-8312-183F943083B7}" srcId="{CF6AB7BA-7FD9-4A28-9D6F-2980720E795D}" destId="{A928DB40-2A2B-4174-9AEE-E4CA9970C7C6}" srcOrd="1" destOrd="0" parTransId="{1C651E77-6C91-4411-96F8-17212D3C1C9D}" sibTransId="{0F0B78BE-129B-4B01-B67C-46A4A238B591}"/>
    <dgm:cxn modelId="{EBBD3135-92A2-4E32-A83A-3FE21CB3F3E8}" type="presOf" srcId="{CF6AB7BA-7FD9-4A28-9D6F-2980720E795D}" destId="{5E76B077-6EB8-4B64-ACDE-F44EE6BC6E8C}" srcOrd="0" destOrd="0" presId="urn:microsoft.com/office/officeart/2005/8/layout/hierarchy1"/>
    <dgm:cxn modelId="{66873B53-44D2-4BB0-98DB-9A13C9FA4C87}" srcId="{CF6AB7BA-7FD9-4A28-9D6F-2980720E795D}" destId="{09B338BF-EE93-4EF1-85C2-3F65288129D7}" srcOrd="0" destOrd="0" parTransId="{0EC517A5-2C7B-48EB-AB11-841BB9E277F5}" sibTransId="{E341B232-CFF8-45C8-AEEA-1D3757B39BA0}"/>
    <dgm:cxn modelId="{F859E28D-5C97-48F0-97EB-8C05692A8B35}" srcId="{CF6AB7BA-7FD9-4A28-9D6F-2980720E795D}" destId="{00476F53-2C49-45D4-A61B-C262EEA4A118}" srcOrd="2" destOrd="0" parTransId="{7FFEDE87-FC07-4FCD-BFCA-B0CD82DAE949}" sibTransId="{0624E9B2-47DA-49BB-9E6A-C1EC6B11E4F0}"/>
    <dgm:cxn modelId="{6FD0D99E-F127-40BD-A2C0-568D4363EE3D}" type="presOf" srcId="{00476F53-2C49-45D4-A61B-C262EEA4A118}" destId="{7B29427C-4B3B-469E-B7EB-1ABF6CD947EA}" srcOrd="0" destOrd="0" presId="urn:microsoft.com/office/officeart/2005/8/layout/hierarchy1"/>
    <dgm:cxn modelId="{8C64EAA2-F23C-4B4C-B985-458C340E2866}" type="presOf" srcId="{09B338BF-EE93-4EF1-85C2-3F65288129D7}" destId="{D363335F-0BDE-4BBD-AF16-8888B5A8D20D}" srcOrd="0" destOrd="0" presId="urn:microsoft.com/office/officeart/2005/8/layout/hierarchy1"/>
    <dgm:cxn modelId="{C6C83855-7B48-4B68-A7C8-6842E1E33076}" type="presParOf" srcId="{5E76B077-6EB8-4B64-ACDE-F44EE6BC6E8C}" destId="{312BF323-F50D-432E-9976-CB6E701D0F7D}" srcOrd="0" destOrd="0" presId="urn:microsoft.com/office/officeart/2005/8/layout/hierarchy1"/>
    <dgm:cxn modelId="{7160D2B8-181F-4941-B90F-A1751C70D21C}" type="presParOf" srcId="{312BF323-F50D-432E-9976-CB6E701D0F7D}" destId="{06E567DF-C243-46DF-A86F-794813F45BB3}" srcOrd="0" destOrd="0" presId="urn:microsoft.com/office/officeart/2005/8/layout/hierarchy1"/>
    <dgm:cxn modelId="{1FBCEC74-86D6-4E47-BF86-64EA69114B16}" type="presParOf" srcId="{06E567DF-C243-46DF-A86F-794813F45BB3}" destId="{D66635FF-F6DF-492D-AE7E-8D44DE0C37CC}" srcOrd="0" destOrd="0" presId="urn:microsoft.com/office/officeart/2005/8/layout/hierarchy1"/>
    <dgm:cxn modelId="{3EE7D24A-C09F-4C33-8B32-4D6C69F3EDCD}" type="presParOf" srcId="{06E567DF-C243-46DF-A86F-794813F45BB3}" destId="{D363335F-0BDE-4BBD-AF16-8888B5A8D20D}" srcOrd="1" destOrd="0" presId="urn:microsoft.com/office/officeart/2005/8/layout/hierarchy1"/>
    <dgm:cxn modelId="{4C4639D5-A340-4FDA-B282-E2348BD76F30}" type="presParOf" srcId="{312BF323-F50D-432E-9976-CB6E701D0F7D}" destId="{2EC73650-BE9F-4D36-86AD-A38306641127}" srcOrd="1" destOrd="0" presId="urn:microsoft.com/office/officeart/2005/8/layout/hierarchy1"/>
    <dgm:cxn modelId="{E5DBDC01-C6F0-49BA-968F-C34345DEF426}" type="presParOf" srcId="{5E76B077-6EB8-4B64-ACDE-F44EE6BC6E8C}" destId="{355FFC7C-4875-4C5A-AE13-2D90EEAAACEF}" srcOrd="1" destOrd="0" presId="urn:microsoft.com/office/officeart/2005/8/layout/hierarchy1"/>
    <dgm:cxn modelId="{D375EFD9-15F6-4628-9300-98F28C71E5E2}" type="presParOf" srcId="{355FFC7C-4875-4C5A-AE13-2D90EEAAACEF}" destId="{6501F9A3-4F79-4BA2-B9AE-49FBBC2ECB1A}" srcOrd="0" destOrd="0" presId="urn:microsoft.com/office/officeart/2005/8/layout/hierarchy1"/>
    <dgm:cxn modelId="{B7FE9FA8-7A06-448C-BA83-D91492A6B66F}" type="presParOf" srcId="{6501F9A3-4F79-4BA2-B9AE-49FBBC2ECB1A}" destId="{C65B7337-964E-410B-A3CF-42566F7B42D3}" srcOrd="0" destOrd="0" presId="urn:microsoft.com/office/officeart/2005/8/layout/hierarchy1"/>
    <dgm:cxn modelId="{A52EA8C5-8C31-4C66-A556-BC1F9E6B8720}" type="presParOf" srcId="{6501F9A3-4F79-4BA2-B9AE-49FBBC2ECB1A}" destId="{138E2F99-5B30-4786-A7FD-C33A203808A4}" srcOrd="1" destOrd="0" presId="urn:microsoft.com/office/officeart/2005/8/layout/hierarchy1"/>
    <dgm:cxn modelId="{3D7C2AE5-6794-4964-A0E4-0ABF5625E9C6}" type="presParOf" srcId="{355FFC7C-4875-4C5A-AE13-2D90EEAAACEF}" destId="{7089C006-8FEF-4955-A56D-FFF01BF4AD93}" srcOrd="1" destOrd="0" presId="urn:microsoft.com/office/officeart/2005/8/layout/hierarchy1"/>
    <dgm:cxn modelId="{8D80B844-4AAA-40D2-BAB2-8D3940362DD5}" type="presParOf" srcId="{5E76B077-6EB8-4B64-ACDE-F44EE6BC6E8C}" destId="{5F45C33E-E6AF-4D21-BCF5-522C6CC2A5FC}" srcOrd="2" destOrd="0" presId="urn:microsoft.com/office/officeart/2005/8/layout/hierarchy1"/>
    <dgm:cxn modelId="{27BAE096-FBA4-41AC-BA45-60E195A8E06D}" type="presParOf" srcId="{5F45C33E-E6AF-4D21-BCF5-522C6CC2A5FC}" destId="{7713BA8C-B6B1-4024-AF7E-5FAAA17036D7}" srcOrd="0" destOrd="0" presId="urn:microsoft.com/office/officeart/2005/8/layout/hierarchy1"/>
    <dgm:cxn modelId="{2708A602-BD0C-4455-82AE-99D117190BE8}" type="presParOf" srcId="{7713BA8C-B6B1-4024-AF7E-5FAAA17036D7}" destId="{AA475849-8D48-461A-921E-C0BAEA92C6C1}" srcOrd="0" destOrd="0" presId="urn:microsoft.com/office/officeart/2005/8/layout/hierarchy1"/>
    <dgm:cxn modelId="{99350D08-3CB3-40F4-AAB3-239356793310}" type="presParOf" srcId="{7713BA8C-B6B1-4024-AF7E-5FAAA17036D7}" destId="{7B29427C-4B3B-469E-B7EB-1ABF6CD947EA}" srcOrd="1" destOrd="0" presId="urn:microsoft.com/office/officeart/2005/8/layout/hierarchy1"/>
    <dgm:cxn modelId="{5114288F-D4E2-4787-842A-A500AD21B5A5}" type="presParOf" srcId="{5F45C33E-E6AF-4D21-BCF5-522C6CC2A5FC}" destId="{D1F5A643-3DB3-4ECB-9152-FD6082274F0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51370C0-FF44-4A45-A2BD-038534876D44}"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4119E7EC-A34C-4083-A503-8F6BA0C8BA8A}">
      <dgm:prSet/>
      <dgm:spPr/>
      <dgm:t>
        <a:bodyPr/>
        <a:lstStyle/>
        <a:p>
          <a:pPr>
            <a:lnSpc>
              <a:spcPct val="100000"/>
            </a:lnSpc>
            <a:defRPr cap="all"/>
          </a:pPr>
          <a:r>
            <a:rPr lang="en-GB" baseline="0"/>
            <a:t>Collaboration does not know boundaries</a:t>
          </a:r>
          <a:endParaRPr lang="en-US"/>
        </a:p>
      </dgm:t>
    </dgm:pt>
    <dgm:pt modelId="{E7C20FA3-6BF4-432F-B211-A81490282810}" type="parTrans" cxnId="{B0B9A50D-8913-4F87-8516-EDE1A1901864}">
      <dgm:prSet/>
      <dgm:spPr/>
      <dgm:t>
        <a:bodyPr/>
        <a:lstStyle/>
        <a:p>
          <a:endParaRPr lang="en-US"/>
        </a:p>
      </dgm:t>
    </dgm:pt>
    <dgm:pt modelId="{CC0EF52B-908C-494F-AEFC-352FC2779221}" type="sibTrans" cxnId="{B0B9A50D-8913-4F87-8516-EDE1A1901864}">
      <dgm:prSet/>
      <dgm:spPr/>
      <dgm:t>
        <a:bodyPr/>
        <a:lstStyle/>
        <a:p>
          <a:endParaRPr lang="en-US"/>
        </a:p>
      </dgm:t>
    </dgm:pt>
    <dgm:pt modelId="{AA21B3E7-CF36-4AD4-8FEE-3538495682E6}">
      <dgm:prSet/>
      <dgm:spPr/>
      <dgm:t>
        <a:bodyPr/>
        <a:lstStyle/>
        <a:p>
          <a:pPr>
            <a:lnSpc>
              <a:spcPct val="100000"/>
            </a:lnSpc>
            <a:defRPr cap="all"/>
          </a:pPr>
          <a:r>
            <a:rPr lang="en-GB" baseline="0"/>
            <a:t>Virtual teams facilitates multidisciplinary  collaboration </a:t>
          </a:r>
          <a:endParaRPr lang="en-US"/>
        </a:p>
      </dgm:t>
    </dgm:pt>
    <dgm:pt modelId="{B6E5A83E-FD0E-424A-BC1D-931080B3AC60}" type="parTrans" cxnId="{6D787D7C-5EF5-4CDF-89E0-191186760138}">
      <dgm:prSet/>
      <dgm:spPr/>
      <dgm:t>
        <a:bodyPr/>
        <a:lstStyle/>
        <a:p>
          <a:endParaRPr lang="en-US"/>
        </a:p>
      </dgm:t>
    </dgm:pt>
    <dgm:pt modelId="{E20E6897-2AA4-409F-882E-649C5B8E3398}" type="sibTrans" cxnId="{6D787D7C-5EF5-4CDF-89E0-191186760138}">
      <dgm:prSet/>
      <dgm:spPr/>
      <dgm:t>
        <a:bodyPr/>
        <a:lstStyle/>
        <a:p>
          <a:endParaRPr lang="en-US"/>
        </a:p>
      </dgm:t>
    </dgm:pt>
    <dgm:pt modelId="{CC565918-E17D-4FE1-ACAF-598D4ECD69CC}">
      <dgm:prSet/>
      <dgm:spPr/>
      <dgm:t>
        <a:bodyPr/>
        <a:lstStyle/>
        <a:p>
          <a:pPr>
            <a:lnSpc>
              <a:spcPct val="100000"/>
            </a:lnSpc>
            <a:defRPr cap="all"/>
          </a:pPr>
          <a:r>
            <a:rPr lang="en-GB" baseline="0"/>
            <a:t>Improved communication </a:t>
          </a:r>
          <a:endParaRPr lang="en-US"/>
        </a:p>
      </dgm:t>
    </dgm:pt>
    <dgm:pt modelId="{1F804E14-5B12-4DFF-9C4C-702E86FB961F}" type="parTrans" cxnId="{4CE1651D-9F15-4867-B97E-C0251736157B}">
      <dgm:prSet/>
      <dgm:spPr/>
      <dgm:t>
        <a:bodyPr/>
        <a:lstStyle/>
        <a:p>
          <a:endParaRPr lang="en-US"/>
        </a:p>
      </dgm:t>
    </dgm:pt>
    <dgm:pt modelId="{95C02E3E-C432-484F-9161-93240C312B9E}" type="sibTrans" cxnId="{4CE1651D-9F15-4867-B97E-C0251736157B}">
      <dgm:prSet/>
      <dgm:spPr/>
      <dgm:t>
        <a:bodyPr/>
        <a:lstStyle/>
        <a:p>
          <a:endParaRPr lang="en-US"/>
        </a:p>
      </dgm:t>
    </dgm:pt>
    <dgm:pt modelId="{D810D624-3112-4B69-817E-145B101B71BD}">
      <dgm:prSet/>
      <dgm:spPr/>
      <dgm:t>
        <a:bodyPr/>
        <a:lstStyle/>
        <a:p>
          <a:pPr>
            <a:lnSpc>
              <a:spcPct val="100000"/>
            </a:lnSpc>
            <a:defRPr cap="all"/>
          </a:pPr>
          <a:r>
            <a:rPr lang="en-GB" baseline="0"/>
            <a:t>Centralised information and data sharing </a:t>
          </a:r>
          <a:endParaRPr lang="en-US"/>
        </a:p>
      </dgm:t>
    </dgm:pt>
    <dgm:pt modelId="{8775F327-DE11-4024-909A-C95C8FD15874}" type="parTrans" cxnId="{5BB6A7C9-B5C2-4F2A-A524-3D85BD63979B}">
      <dgm:prSet/>
      <dgm:spPr/>
      <dgm:t>
        <a:bodyPr/>
        <a:lstStyle/>
        <a:p>
          <a:endParaRPr lang="en-US"/>
        </a:p>
      </dgm:t>
    </dgm:pt>
    <dgm:pt modelId="{1F2CE5F8-3B60-4E73-B39D-90E34F245A10}" type="sibTrans" cxnId="{5BB6A7C9-B5C2-4F2A-A524-3D85BD63979B}">
      <dgm:prSet/>
      <dgm:spPr/>
      <dgm:t>
        <a:bodyPr/>
        <a:lstStyle/>
        <a:p>
          <a:endParaRPr lang="en-US"/>
        </a:p>
      </dgm:t>
    </dgm:pt>
    <dgm:pt modelId="{597C0769-B84F-455C-8ABD-9CA593522373}">
      <dgm:prSet/>
      <dgm:spPr/>
      <dgm:t>
        <a:bodyPr/>
        <a:lstStyle/>
        <a:p>
          <a:pPr>
            <a:lnSpc>
              <a:spcPct val="100000"/>
            </a:lnSpc>
            <a:defRPr cap="all"/>
          </a:pPr>
          <a:r>
            <a:rPr lang="en-GB" baseline="0"/>
            <a:t>Supports decision making </a:t>
          </a:r>
          <a:endParaRPr lang="en-US"/>
        </a:p>
      </dgm:t>
    </dgm:pt>
    <dgm:pt modelId="{5C03CABB-9AF5-40E0-BCC2-EF338707D34D}" type="parTrans" cxnId="{439FDE0D-88D1-4E33-B8C3-9694E29FA56A}">
      <dgm:prSet/>
      <dgm:spPr/>
      <dgm:t>
        <a:bodyPr/>
        <a:lstStyle/>
        <a:p>
          <a:endParaRPr lang="en-US"/>
        </a:p>
      </dgm:t>
    </dgm:pt>
    <dgm:pt modelId="{45EAEDE2-B19F-4554-9299-3E2F11602B7E}" type="sibTrans" cxnId="{439FDE0D-88D1-4E33-B8C3-9694E29FA56A}">
      <dgm:prSet/>
      <dgm:spPr/>
      <dgm:t>
        <a:bodyPr/>
        <a:lstStyle/>
        <a:p>
          <a:endParaRPr lang="en-US"/>
        </a:p>
      </dgm:t>
    </dgm:pt>
    <dgm:pt modelId="{C824F6CB-C60D-4E52-A901-51864AB9A9AA}">
      <dgm:prSet/>
      <dgm:spPr/>
      <dgm:t>
        <a:bodyPr/>
        <a:lstStyle/>
        <a:p>
          <a:pPr>
            <a:lnSpc>
              <a:spcPct val="100000"/>
            </a:lnSpc>
            <a:defRPr cap="all"/>
          </a:pPr>
          <a:r>
            <a:rPr lang="en-GB" baseline="0"/>
            <a:t>Increases flexibility and adaptability </a:t>
          </a:r>
          <a:endParaRPr lang="en-US"/>
        </a:p>
      </dgm:t>
    </dgm:pt>
    <dgm:pt modelId="{CC6AA27B-ACB7-4509-B589-28423C64A7D0}" type="parTrans" cxnId="{7BB351C6-3ECA-43A2-84D6-BE02278669B8}">
      <dgm:prSet/>
      <dgm:spPr/>
      <dgm:t>
        <a:bodyPr/>
        <a:lstStyle/>
        <a:p>
          <a:endParaRPr lang="en-US"/>
        </a:p>
      </dgm:t>
    </dgm:pt>
    <dgm:pt modelId="{02482CB8-89F7-4ABC-BA15-43F8DB76AADE}" type="sibTrans" cxnId="{7BB351C6-3ECA-43A2-84D6-BE02278669B8}">
      <dgm:prSet/>
      <dgm:spPr/>
      <dgm:t>
        <a:bodyPr/>
        <a:lstStyle/>
        <a:p>
          <a:endParaRPr lang="en-US"/>
        </a:p>
      </dgm:t>
    </dgm:pt>
    <dgm:pt modelId="{B988B7FF-C189-4B4A-AEB2-F24258C56486}">
      <dgm:prSet/>
      <dgm:spPr/>
      <dgm:t>
        <a:bodyPr/>
        <a:lstStyle/>
        <a:p>
          <a:pPr>
            <a:lnSpc>
              <a:spcPct val="100000"/>
            </a:lnSpc>
            <a:defRPr cap="all"/>
          </a:pPr>
          <a:r>
            <a:rPr lang="en-GB" baseline="0"/>
            <a:t>Help with workflow management </a:t>
          </a:r>
          <a:endParaRPr lang="en-US"/>
        </a:p>
      </dgm:t>
    </dgm:pt>
    <dgm:pt modelId="{B94EC6D0-786F-4B15-B54E-B59359907FF4}" type="parTrans" cxnId="{4C6CF6D5-3485-4838-8A7F-5A73C4349B74}">
      <dgm:prSet/>
      <dgm:spPr/>
      <dgm:t>
        <a:bodyPr/>
        <a:lstStyle/>
        <a:p>
          <a:endParaRPr lang="en-US"/>
        </a:p>
      </dgm:t>
    </dgm:pt>
    <dgm:pt modelId="{DE4B41DD-50BD-4F27-89BE-532E405C0AD4}" type="sibTrans" cxnId="{4C6CF6D5-3485-4838-8A7F-5A73C4349B74}">
      <dgm:prSet/>
      <dgm:spPr/>
      <dgm:t>
        <a:bodyPr/>
        <a:lstStyle/>
        <a:p>
          <a:endParaRPr lang="en-US"/>
        </a:p>
      </dgm:t>
    </dgm:pt>
    <dgm:pt modelId="{C0FB51C8-524F-4316-850F-D0A79339F9B7}">
      <dgm:prSet/>
      <dgm:spPr/>
      <dgm:t>
        <a:bodyPr/>
        <a:lstStyle/>
        <a:p>
          <a:pPr>
            <a:lnSpc>
              <a:spcPct val="100000"/>
            </a:lnSpc>
            <a:defRPr cap="all"/>
          </a:pPr>
          <a:r>
            <a:rPr lang="en-GB" baseline="0"/>
            <a:t>Monitoring performance </a:t>
          </a:r>
          <a:endParaRPr lang="en-US"/>
        </a:p>
      </dgm:t>
    </dgm:pt>
    <dgm:pt modelId="{84769097-7ACC-4204-9645-BBCBA176424D}" type="parTrans" cxnId="{AED25B7E-6953-4F86-AAC4-ECBB1B03CF73}">
      <dgm:prSet/>
      <dgm:spPr/>
      <dgm:t>
        <a:bodyPr/>
        <a:lstStyle/>
        <a:p>
          <a:endParaRPr lang="en-US"/>
        </a:p>
      </dgm:t>
    </dgm:pt>
    <dgm:pt modelId="{519A365D-6E52-4300-9021-697C5F3A5321}" type="sibTrans" cxnId="{AED25B7E-6953-4F86-AAC4-ECBB1B03CF73}">
      <dgm:prSet/>
      <dgm:spPr/>
      <dgm:t>
        <a:bodyPr/>
        <a:lstStyle/>
        <a:p>
          <a:endParaRPr lang="en-US"/>
        </a:p>
      </dgm:t>
    </dgm:pt>
    <dgm:pt modelId="{0729CF84-A08A-41CF-8F8F-E1268661B4F6}" type="pres">
      <dgm:prSet presAssocID="{C51370C0-FF44-4A45-A2BD-038534876D44}" presName="root" presStyleCnt="0">
        <dgm:presLayoutVars>
          <dgm:dir/>
          <dgm:resizeHandles val="exact"/>
        </dgm:presLayoutVars>
      </dgm:prSet>
      <dgm:spPr/>
    </dgm:pt>
    <dgm:pt modelId="{3F97BC10-582C-48FA-BB45-10A740092022}" type="pres">
      <dgm:prSet presAssocID="{4119E7EC-A34C-4083-A503-8F6BA0C8BA8A}" presName="compNode" presStyleCnt="0"/>
      <dgm:spPr/>
    </dgm:pt>
    <dgm:pt modelId="{BDEED641-0F13-4010-BE5B-7E2A0EFE293E}" type="pres">
      <dgm:prSet presAssocID="{4119E7EC-A34C-4083-A503-8F6BA0C8BA8A}" presName="iconBgRect" presStyleLbl="bgShp" presStyleIdx="0" presStyleCnt="8"/>
      <dgm:spPr/>
    </dgm:pt>
    <dgm:pt modelId="{AC1A9020-F1BD-47F8-86B9-A52C3E3AD609}" type="pres">
      <dgm:prSet presAssocID="{4119E7EC-A34C-4083-A503-8F6BA0C8BA8A}"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a:ext>
      </dgm:extLst>
    </dgm:pt>
    <dgm:pt modelId="{E3C84ED7-A668-454B-8E2A-6B5E1CD0DBA4}" type="pres">
      <dgm:prSet presAssocID="{4119E7EC-A34C-4083-A503-8F6BA0C8BA8A}" presName="spaceRect" presStyleCnt="0"/>
      <dgm:spPr/>
    </dgm:pt>
    <dgm:pt modelId="{33011310-9EAD-4D99-850B-52C10C9C8D0D}" type="pres">
      <dgm:prSet presAssocID="{4119E7EC-A34C-4083-A503-8F6BA0C8BA8A}" presName="textRect" presStyleLbl="revTx" presStyleIdx="0" presStyleCnt="8">
        <dgm:presLayoutVars>
          <dgm:chMax val="1"/>
          <dgm:chPref val="1"/>
        </dgm:presLayoutVars>
      </dgm:prSet>
      <dgm:spPr/>
    </dgm:pt>
    <dgm:pt modelId="{F469F201-A23A-48E0-984B-CA4B9727D5DD}" type="pres">
      <dgm:prSet presAssocID="{CC0EF52B-908C-494F-AEFC-352FC2779221}" presName="sibTrans" presStyleCnt="0"/>
      <dgm:spPr/>
    </dgm:pt>
    <dgm:pt modelId="{EC2D5376-0B47-43E5-BE92-579555CBF935}" type="pres">
      <dgm:prSet presAssocID="{AA21B3E7-CF36-4AD4-8FEE-3538495682E6}" presName="compNode" presStyleCnt="0"/>
      <dgm:spPr/>
    </dgm:pt>
    <dgm:pt modelId="{F5C04101-722F-4A6C-BE7D-2DAC5FBDA30D}" type="pres">
      <dgm:prSet presAssocID="{AA21B3E7-CF36-4AD4-8FEE-3538495682E6}" presName="iconBgRect" presStyleLbl="bgShp" presStyleIdx="1" presStyleCnt="8"/>
      <dgm:spPr/>
    </dgm:pt>
    <dgm:pt modelId="{4D9462E1-038A-4527-8DEF-517C447E239E}" type="pres">
      <dgm:prSet presAssocID="{AA21B3E7-CF36-4AD4-8FEE-3538495682E6}"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sers"/>
        </a:ext>
      </dgm:extLst>
    </dgm:pt>
    <dgm:pt modelId="{4039BB28-D192-482F-9101-E10C861E394D}" type="pres">
      <dgm:prSet presAssocID="{AA21B3E7-CF36-4AD4-8FEE-3538495682E6}" presName="spaceRect" presStyleCnt="0"/>
      <dgm:spPr/>
    </dgm:pt>
    <dgm:pt modelId="{4F8DD523-1D2F-450A-A2D4-BE6943269118}" type="pres">
      <dgm:prSet presAssocID="{AA21B3E7-CF36-4AD4-8FEE-3538495682E6}" presName="textRect" presStyleLbl="revTx" presStyleIdx="1" presStyleCnt="8">
        <dgm:presLayoutVars>
          <dgm:chMax val="1"/>
          <dgm:chPref val="1"/>
        </dgm:presLayoutVars>
      </dgm:prSet>
      <dgm:spPr/>
    </dgm:pt>
    <dgm:pt modelId="{CD2ADB43-353A-4B8B-A301-E4529248B359}" type="pres">
      <dgm:prSet presAssocID="{E20E6897-2AA4-409F-882E-649C5B8E3398}" presName="sibTrans" presStyleCnt="0"/>
      <dgm:spPr/>
    </dgm:pt>
    <dgm:pt modelId="{47AF0B55-504C-4C62-8686-BA53155C8E29}" type="pres">
      <dgm:prSet presAssocID="{CC565918-E17D-4FE1-ACAF-598D4ECD69CC}" presName="compNode" presStyleCnt="0"/>
      <dgm:spPr/>
    </dgm:pt>
    <dgm:pt modelId="{73AC83FD-5043-486A-BF8C-310331D5A8D2}" type="pres">
      <dgm:prSet presAssocID="{CC565918-E17D-4FE1-ACAF-598D4ECD69CC}" presName="iconBgRect" presStyleLbl="bgShp" presStyleIdx="2" presStyleCnt="8"/>
      <dgm:spPr/>
    </dgm:pt>
    <dgm:pt modelId="{8858451A-75BC-4DE9-B23E-46E8DC6646F4}" type="pres">
      <dgm:prSet presAssocID="{CC565918-E17D-4FE1-ACAF-598D4ECD69CC}"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at"/>
        </a:ext>
      </dgm:extLst>
    </dgm:pt>
    <dgm:pt modelId="{3D53202F-EF6A-48D3-B86B-2A7DD545F5CB}" type="pres">
      <dgm:prSet presAssocID="{CC565918-E17D-4FE1-ACAF-598D4ECD69CC}" presName="spaceRect" presStyleCnt="0"/>
      <dgm:spPr/>
    </dgm:pt>
    <dgm:pt modelId="{AE78800F-BD6D-4192-BFA6-88B570D1D3D6}" type="pres">
      <dgm:prSet presAssocID="{CC565918-E17D-4FE1-ACAF-598D4ECD69CC}" presName="textRect" presStyleLbl="revTx" presStyleIdx="2" presStyleCnt="8">
        <dgm:presLayoutVars>
          <dgm:chMax val="1"/>
          <dgm:chPref val="1"/>
        </dgm:presLayoutVars>
      </dgm:prSet>
      <dgm:spPr/>
    </dgm:pt>
    <dgm:pt modelId="{C549BB9B-D0A2-43C9-8605-276BF902CEE2}" type="pres">
      <dgm:prSet presAssocID="{95C02E3E-C432-484F-9161-93240C312B9E}" presName="sibTrans" presStyleCnt="0"/>
      <dgm:spPr/>
    </dgm:pt>
    <dgm:pt modelId="{D9BF77A5-3B43-4CD1-8BF0-5424DD414A5C}" type="pres">
      <dgm:prSet presAssocID="{D810D624-3112-4B69-817E-145B101B71BD}" presName="compNode" presStyleCnt="0"/>
      <dgm:spPr/>
    </dgm:pt>
    <dgm:pt modelId="{A7DB3A26-6B80-4AAC-90EE-6E862BEEF0E8}" type="pres">
      <dgm:prSet presAssocID="{D810D624-3112-4B69-817E-145B101B71BD}" presName="iconBgRect" presStyleLbl="bgShp" presStyleIdx="3" presStyleCnt="8"/>
      <dgm:spPr/>
    </dgm:pt>
    <dgm:pt modelId="{7B9D9F48-B25F-4FF3-AF38-7E7BC9A0F5DD}" type="pres">
      <dgm:prSet presAssocID="{D810D624-3112-4B69-817E-145B101B71BD}"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Network"/>
        </a:ext>
      </dgm:extLst>
    </dgm:pt>
    <dgm:pt modelId="{79750E62-8422-4984-BCD4-9A77296A123A}" type="pres">
      <dgm:prSet presAssocID="{D810D624-3112-4B69-817E-145B101B71BD}" presName="spaceRect" presStyleCnt="0"/>
      <dgm:spPr/>
    </dgm:pt>
    <dgm:pt modelId="{648413A1-E5E1-4BBC-8BA3-A1C1635B4E91}" type="pres">
      <dgm:prSet presAssocID="{D810D624-3112-4B69-817E-145B101B71BD}" presName="textRect" presStyleLbl="revTx" presStyleIdx="3" presStyleCnt="8">
        <dgm:presLayoutVars>
          <dgm:chMax val="1"/>
          <dgm:chPref val="1"/>
        </dgm:presLayoutVars>
      </dgm:prSet>
      <dgm:spPr/>
    </dgm:pt>
    <dgm:pt modelId="{B8EAB1FA-5B93-42DF-9B41-0456EF86895E}" type="pres">
      <dgm:prSet presAssocID="{1F2CE5F8-3B60-4E73-B39D-90E34F245A10}" presName="sibTrans" presStyleCnt="0"/>
      <dgm:spPr/>
    </dgm:pt>
    <dgm:pt modelId="{D05F747A-76BE-4C04-A12D-5E20754F5343}" type="pres">
      <dgm:prSet presAssocID="{597C0769-B84F-455C-8ABD-9CA593522373}" presName="compNode" presStyleCnt="0"/>
      <dgm:spPr/>
    </dgm:pt>
    <dgm:pt modelId="{E04311EF-67D8-43E6-B01A-406D46F359E1}" type="pres">
      <dgm:prSet presAssocID="{597C0769-B84F-455C-8ABD-9CA593522373}" presName="iconBgRect" presStyleLbl="bgShp" presStyleIdx="4" presStyleCnt="8"/>
      <dgm:spPr/>
    </dgm:pt>
    <dgm:pt modelId="{0A486661-A211-4B1A-83C7-BECB71B08BE7}" type="pres">
      <dgm:prSet presAssocID="{597C0769-B84F-455C-8ABD-9CA593522373}"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Head with Gears"/>
        </a:ext>
      </dgm:extLst>
    </dgm:pt>
    <dgm:pt modelId="{79F6D074-7FDC-4DE0-94BB-1908F0A2DDDD}" type="pres">
      <dgm:prSet presAssocID="{597C0769-B84F-455C-8ABD-9CA593522373}" presName="spaceRect" presStyleCnt="0"/>
      <dgm:spPr/>
    </dgm:pt>
    <dgm:pt modelId="{D9DA04CF-698F-4A43-9144-FCF30184517E}" type="pres">
      <dgm:prSet presAssocID="{597C0769-B84F-455C-8ABD-9CA593522373}" presName="textRect" presStyleLbl="revTx" presStyleIdx="4" presStyleCnt="8">
        <dgm:presLayoutVars>
          <dgm:chMax val="1"/>
          <dgm:chPref val="1"/>
        </dgm:presLayoutVars>
      </dgm:prSet>
      <dgm:spPr/>
    </dgm:pt>
    <dgm:pt modelId="{05453458-6FA6-4F12-9AB0-05ACB06A17D8}" type="pres">
      <dgm:prSet presAssocID="{45EAEDE2-B19F-4554-9299-3E2F11602B7E}" presName="sibTrans" presStyleCnt="0"/>
      <dgm:spPr/>
    </dgm:pt>
    <dgm:pt modelId="{95378EE6-D67F-42B0-A6F2-7E2486B231DF}" type="pres">
      <dgm:prSet presAssocID="{C824F6CB-C60D-4E52-A901-51864AB9A9AA}" presName="compNode" presStyleCnt="0"/>
      <dgm:spPr/>
    </dgm:pt>
    <dgm:pt modelId="{8CAB06DF-328D-46A1-A26E-36CF95A3A321}" type="pres">
      <dgm:prSet presAssocID="{C824F6CB-C60D-4E52-A901-51864AB9A9AA}" presName="iconBgRect" presStyleLbl="bgShp" presStyleIdx="5" presStyleCnt="8"/>
      <dgm:spPr/>
    </dgm:pt>
    <dgm:pt modelId="{6BD7B359-7C5C-4C1A-8FF5-D3EB1A881083}" type="pres">
      <dgm:prSet presAssocID="{C824F6CB-C60D-4E52-A901-51864AB9A9AA}"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Upward trend"/>
        </a:ext>
      </dgm:extLst>
    </dgm:pt>
    <dgm:pt modelId="{2CAB132B-B1A6-4115-B4BB-F2C9280E089D}" type="pres">
      <dgm:prSet presAssocID="{C824F6CB-C60D-4E52-A901-51864AB9A9AA}" presName="spaceRect" presStyleCnt="0"/>
      <dgm:spPr/>
    </dgm:pt>
    <dgm:pt modelId="{9931C8D0-FFC5-4F5F-AA08-CD0F2B23CBF0}" type="pres">
      <dgm:prSet presAssocID="{C824F6CB-C60D-4E52-A901-51864AB9A9AA}" presName="textRect" presStyleLbl="revTx" presStyleIdx="5" presStyleCnt="8">
        <dgm:presLayoutVars>
          <dgm:chMax val="1"/>
          <dgm:chPref val="1"/>
        </dgm:presLayoutVars>
      </dgm:prSet>
      <dgm:spPr/>
    </dgm:pt>
    <dgm:pt modelId="{3F5480D9-685A-4557-A6BF-1C3811CCBF92}" type="pres">
      <dgm:prSet presAssocID="{02482CB8-89F7-4ABC-BA15-43F8DB76AADE}" presName="sibTrans" presStyleCnt="0"/>
      <dgm:spPr/>
    </dgm:pt>
    <dgm:pt modelId="{3D50F735-C6E0-4824-B605-1DFC990DE937}" type="pres">
      <dgm:prSet presAssocID="{B988B7FF-C189-4B4A-AEB2-F24258C56486}" presName="compNode" presStyleCnt="0"/>
      <dgm:spPr/>
    </dgm:pt>
    <dgm:pt modelId="{32AF89F5-A30F-467B-9AAF-33946AB2837F}" type="pres">
      <dgm:prSet presAssocID="{B988B7FF-C189-4B4A-AEB2-F24258C56486}" presName="iconBgRect" presStyleLbl="bgShp" presStyleIdx="6" presStyleCnt="8"/>
      <dgm:spPr/>
    </dgm:pt>
    <dgm:pt modelId="{C445D657-BFE4-4DC8-A86D-2123752FC1A7}" type="pres">
      <dgm:prSet presAssocID="{B988B7FF-C189-4B4A-AEB2-F24258C56486}"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Check List"/>
        </a:ext>
      </dgm:extLst>
    </dgm:pt>
    <dgm:pt modelId="{C84902EC-0808-4550-B03D-DBA0EF5280DD}" type="pres">
      <dgm:prSet presAssocID="{B988B7FF-C189-4B4A-AEB2-F24258C56486}" presName="spaceRect" presStyleCnt="0"/>
      <dgm:spPr/>
    </dgm:pt>
    <dgm:pt modelId="{BBFF2CF3-60DE-4780-9F0E-F8BE9C430986}" type="pres">
      <dgm:prSet presAssocID="{B988B7FF-C189-4B4A-AEB2-F24258C56486}" presName="textRect" presStyleLbl="revTx" presStyleIdx="6" presStyleCnt="8">
        <dgm:presLayoutVars>
          <dgm:chMax val="1"/>
          <dgm:chPref val="1"/>
        </dgm:presLayoutVars>
      </dgm:prSet>
      <dgm:spPr/>
    </dgm:pt>
    <dgm:pt modelId="{3FF7D8CA-FA00-431F-8BC9-4E4D7C41BB34}" type="pres">
      <dgm:prSet presAssocID="{DE4B41DD-50BD-4F27-89BE-532E405C0AD4}" presName="sibTrans" presStyleCnt="0"/>
      <dgm:spPr/>
    </dgm:pt>
    <dgm:pt modelId="{69D6AA8C-EF83-4532-BC6F-AB078F30E636}" type="pres">
      <dgm:prSet presAssocID="{C0FB51C8-524F-4316-850F-D0A79339F9B7}" presName="compNode" presStyleCnt="0"/>
      <dgm:spPr/>
    </dgm:pt>
    <dgm:pt modelId="{1FCBFEBF-99F8-4190-BB2F-65CBD3847BE3}" type="pres">
      <dgm:prSet presAssocID="{C0FB51C8-524F-4316-850F-D0A79339F9B7}" presName="iconBgRect" presStyleLbl="bgShp" presStyleIdx="7" presStyleCnt="8"/>
      <dgm:spPr/>
    </dgm:pt>
    <dgm:pt modelId="{C79DFA9E-A3B6-4304-85C9-AC3C9CF8D102}" type="pres">
      <dgm:prSet presAssocID="{C0FB51C8-524F-4316-850F-D0A79339F9B7}"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dgm:spPr>
      <dgm:extLst>
        <a:ext uri="{E40237B7-FDA0-4F09-8148-C483321AD2D9}">
          <dgm14:cNvPr xmlns:dgm14="http://schemas.microsoft.com/office/drawing/2010/diagram" id="0" name="" descr="Gauge"/>
        </a:ext>
      </dgm:extLst>
    </dgm:pt>
    <dgm:pt modelId="{3591246B-B816-4648-8C1C-02C303C0E417}" type="pres">
      <dgm:prSet presAssocID="{C0FB51C8-524F-4316-850F-D0A79339F9B7}" presName="spaceRect" presStyleCnt="0"/>
      <dgm:spPr/>
    </dgm:pt>
    <dgm:pt modelId="{EEDE4F1E-85A8-4C49-9021-AB42E48DD5C5}" type="pres">
      <dgm:prSet presAssocID="{C0FB51C8-524F-4316-850F-D0A79339F9B7}" presName="textRect" presStyleLbl="revTx" presStyleIdx="7" presStyleCnt="8">
        <dgm:presLayoutVars>
          <dgm:chMax val="1"/>
          <dgm:chPref val="1"/>
        </dgm:presLayoutVars>
      </dgm:prSet>
      <dgm:spPr/>
    </dgm:pt>
  </dgm:ptLst>
  <dgm:cxnLst>
    <dgm:cxn modelId="{B0B9A50D-8913-4F87-8516-EDE1A1901864}" srcId="{C51370C0-FF44-4A45-A2BD-038534876D44}" destId="{4119E7EC-A34C-4083-A503-8F6BA0C8BA8A}" srcOrd="0" destOrd="0" parTransId="{E7C20FA3-6BF4-432F-B211-A81490282810}" sibTransId="{CC0EF52B-908C-494F-AEFC-352FC2779221}"/>
    <dgm:cxn modelId="{439FDE0D-88D1-4E33-B8C3-9694E29FA56A}" srcId="{C51370C0-FF44-4A45-A2BD-038534876D44}" destId="{597C0769-B84F-455C-8ABD-9CA593522373}" srcOrd="4" destOrd="0" parTransId="{5C03CABB-9AF5-40E0-BCC2-EF338707D34D}" sibTransId="{45EAEDE2-B19F-4554-9299-3E2F11602B7E}"/>
    <dgm:cxn modelId="{7750121A-B4E7-40ED-AF96-F04E025F3854}" type="presOf" srcId="{CC565918-E17D-4FE1-ACAF-598D4ECD69CC}" destId="{AE78800F-BD6D-4192-BFA6-88B570D1D3D6}" srcOrd="0" destOrd="0" presId="urn:microsoft.com/office/officeart/2018/5/layout/IconCircleLabelList"/>
    <dgm:cxn modelId="{4CE1651D-9F15-4867-B97E-C0251736157B}" srcId="{C51370C0-FF44-4A45-A2BD-038534876D44}" destId="{CC565918-E17D-4FE1-ACAF-598D4ECD69CC}" srcOrd="2" destOrd="0" parTransId="{1F804E14-5B12-4DFF-9C4C-702E86FB961F}" sibTransId="{95C02E3E-C432-484F-9161-93240C312B9E}"/>
    <dgm:cxn modelId="{75030B3D-8E77-448D-981E-A0F3F37277D8}" type="presOf" srcId="{D810D624-3112-4B69-817E-145B101B71BD}" destId="{648413A1-E5E1-4BBC-8BA3-A1C1635B4E91}" srcOrd="0" destOrd="0" presId="urn:microsoft.com/office/officeart/2018/5/layout/IconCircleLabelList"/>
    <dgm:cxn modelId="{3A4A825E-B009-47BE-BA50-8E99F4F99CC2}" type="presOf" srcId="{4119E7EC-A34C-4083-A503-8F6BA0C8BA8A}" destId="{33011310-9EAD-4D99-850B-52C10C9C8D0D}" srcOrd="0" destOrd="0" presId="urn:microsoft.com/office/officeart/2018/5/layout/IconCircleLabelList"/>
    <dgm:cxn modelId="{6D787D7C-5EF5-4CDF-89E0-191186760138}" srcId="{C51370C0-FF44-4A45-A2BD-038534876D44}" destId="{AA21B3E7-CF36-4AD4-8FEE-3538495682E6}" srcOrd="1" destOrd="0" parTransId="{B6E5A83E-FD0E-424A-BC1D-931080B3AC60}" sibTransId="{E20E6897-2AA4-409F-882E-649C5B8E3398}"/>
    <dgm:cxn modelId="{AED25B7E-6953-4F86-AAC4-ECBB1B03CF73}" srcId="{C51370C0-FF44-4A45-A2BD-038534876D44}" destId="{C0FB51C8-524F-4316-850F-D0A79339F9B7}" srcOrd="7" destOrd="0" parTransId="{84769097-7ACC-4204-9645-BBCBA176424D}" sibTransId="{519A365D-6E52-4300-9021-697C5F3A5321}"/>
    <dgm:cxn modelId="{0003A58C-B6DC-4598-9C0D-87002164F24A}" type="presOf" srcId="{C51370C0-FF44-4A45-A2BD-038534876D44}" destId="{0729CF84-A08A-41CF-8F8F-E1268661B4F6}" srcOrd="0" destOrd="0" presId="urn:microsoft.com/office/officeart/2018/5/layout/IconCircleLabelList"/>
    <dgm:cxn modelId="{68B76D95-CEAA-4214-B0D0-F85DC1C207F7}" type="presOf" srcId="{C824F6CB-C60D-4E52-A901-51864AB9A9AA}" destId="{9931C8D0-FFC5-4F5F-AA08-CD0F2B23CBF0}" srcOrd="0" destOrd="0" presId="urn:microsoft.com/office/officeart/2018/5/layout/IconCircleLabelList"/>
    <dgm:cxn modelId="{78E356A7-4B74-4F8C-846D-50E195BBC6FD}" type="presOf" srcId="{C0FB51C8-524F-4316-850F-D0A79339F9B7}" destId="{EEDE4F1E-85A8-4C49-9021-AB42E48DD5C5}" srcOrd="0" destOrd="0" presId="urn:microsoft.com/office/officeart/2018/5/layout/IconCircleLabelList"/>
    <dgm:cxn modelId="{A27E58AF-3197-498D-82A0-763EF039AD65}" type="presOf" srcId="{597C0769-B84F-455C-8ABD-9CA593522373}" destId="{D9DA04CF-698F-4A43-9144-FCF30184517E}" srcOrd="0" destOrd="0" presId="urn:microsoft.com/office/officeart/2018/5/layout/IconCircleLabelList"/>
    <dgm:cxn modelId="{7BB351C6-3ECA-43A2-84D6-BE02278669B8}" srcId="{C51370C0-FF44-4A45-A2BD-038534876D44}" destId="{C824F6CB-C60D-4E52-A901-51864AB9A9AA}" srcOrd="5" destOrd="0" parTransId="{CC6AA27B-ACB7-4509-B589-28423C64A7D0}" sibTransId="{02482CB8-89F7-4ABC-BA15-43F8DB76AADE}"/>
    <dgm:cxn modelId="{5BB6A7C9-B5C2-4F2A-A524-3D85BD63979B}" srcId="{C51370C0-FF44-4A45-A2BD-038534876D44}" destId="{D810D624-3112-4B69-817E-145B101B71BD}" srcOrd="3" destOrd="0" parTransId="{8775F327-DE11-4024-909A-C95C8FD15874}" sibTransId="{1F2CE5F8-3B60-4E73-B39D-90E34F245A10}"/>
    <dgm:cxn modelId="{4C6CF6D5-3485-4838-8A7F-5A73C4349B74}" srcId="{C51370C0-FF44-4A45-A2BD-038534876D44}" destId="{B988B7FF-C189-4B4A-AEB2-F24258C56486}" srcOrd="6" destOrd="0" parTransId="{B94EC6D0-786F-4B15-B54E-B59359907FF4}" sibTransId="{DE4B41DD-50BD-4F27-89BE-532E405C0AD4}"/>
    <dgm:cxn modelId="{C79E5CF9-DA0F-44CC-9BBC-9405AB63CFBB}" type="presOf" srcId="{AA21B3E7-CF36-4AD4-8FEE-3538495682E6}" destId="{4F8DD523-1D2F-450A-A2D4-BE6943269118}" srcOrd="0" destOrd="0" presId="urn:microsoft.com/office/officeart/2018/5/layout/IconCircleLabelList"/>
    <dgm:cxn modelId="{EFA6EBFD-01DF-4164-8846-8CD35898B05C}" type="presOf" srcId="{B988B7FF-C189-4B4A-AEB2-F24258C56486}" destId="{BBFF2CF3-60DE-4780-9F0E-F8BE9C430986}" srcOrd="0" destOrd="0" presId="urn:microsoft.com/office/officeart/2018/5/layout/IconCircleLabelList"/>
    <dgm:cxn modelId="{C0E8496B-A850-413B-B313-856D639BD42F}" type="presParOf" srcId="{0729CF84-A08A-41CF-8F8F-E1268661B4F6}" destId="{3F97BC10-582C-48FA-BB45-10A740092022}" srcOrd="0" destOrd="0" presId="urn:microsoft.com/office/officeart/2018/5/layout/IconCircleLabelList"/>
    <dgm:cxn modelId="{47E3C773-7BE6-486C-8758-BCEB921BFD06}" type="presParOf" srcId="{3F97BC10-582C-48FA-BB45-10A740092022}" destId="{BDEED641-0F13-4010-BE5B-7E2A0EFE293E}" srcOrd="0" destOrd="0" presId="urn:microsoft.com/office/officeart/2018/5/layout/IconCircleLabelList"/>
    <dgm:cxn modelId="{A2945E87-C5C8-4FEA-91BE-984CA20FFA57}" type="presParOf" srcId="{3F97BC10-582C-48FA-BB45-10A740092022}" destId="{AC1A9020-F1BD-47F8-86B9-A52C3E3AD609}" srcOrd="1" destOrd="0" presId="urn:microsoft.com/office/officeart/2018/5/layout/IconCircleLabelList"/>
    <dgm:cxn modelId="{3817DAE3-F0C3-488C-AC05-3C4A67132FF2}" type="presParOf" srcId="{3F97BC10-582C-48FA-BB45-10A740092022}" destId="{E3C84ED7-A668-454B-8E2A-6B5E1CD0DBA4}" srcOrd="2" destOrd="0" presId="urn:microsoft.com/office/officeart/2018/5/layout/IconCircleLabelList"/>
    <dgm:cxn modelId="{7BA9085A-EA0C-44E1-89A0-135455323674}" type="presParOf" srcId="{3F97BC10-582C-48FA-BB45-10A740092022}" destId="{33011310-9EAD-4D99-850B-52C10C9C8D0D}" srcOrd="3" destOrd="0" presId="urn:microsoft.com/office/officeart/2018/5/layout/IconCircleLabelList"/>
    <dgm:cxn modelId="{8D8E7F63-2583-4A3B-8D5E-3D866A8530AC}" type="presParOf" srcId="{0729CF84-A08A-41CF-8F8F-E1268661B4F6}" destId="{F469F201-A23A-48E0-984B-CA4B9727D5DD}" srcOrd="1" destOrd="0" presId="urn:microsoft.com/office/officeart/2018/5/layout/IconCircleLabelList"/>
    <dgm:cxn modelId="{B260CE51-55E6-4326-96C2-C70ED04FAAFE}" type="presParOf" srcId="{0729CF84-A08A-41CF-8F8F-E1268661B4F6}" destId="{EC2D5376-0B47-43E5-BE92-579555CBF935}" srcOrd="2" destOrd="0" presId="urn:microsoft.com/office/officeart/2018/5/layout/IconCircleLabelList"/>
    <dgm:cxn modelId="{A8CDF5B8-5233-4F18-9EDE-263183EE00B5}" type="presParOf" srcId="{EC2D5376-0B47-43E5-BE92-579555CBF935}" destId="{F5C04101-722F-4A6C-BE7D-2DAC5FBDA30D}" srcOrd="0" destOrd="0" presId="urn:microsoft.com/office/officeart/2018/5/layout/IconCircleLabelList"/>
    <dgm:cxn modelId="{93EDE81D-9E40-4C3D-9C9C-B49693ED2442}" type="presParOf" srcId="{EC2D5376-0B47-43E5-BE92-579555CBF935}" destId="{4D9462E1-038A-4527-8DEF-517C447E239E}" srcOrd="1" destOrd="0" presId="urn:microsoft.com/office/officeart/2018/5/layout/IconCircleLabelList"/>
    <dgm:cxn modelId="{037790AB-853C-4E90-973E-AD59E7E7968D}" type="presParOf" srcId="{EC2D5376-0B47-43E5-BE92-579555CBF935}" destId="{4039BB28-D192-482F-9101-E10C861E394D}" srcOrd="2" destOrd="0" presId="urn:microsoft.com/office/officeart/2018/5/layout/IconCircleLabelList"/>
    <dgm:cxn modelId="{51887BBE-1BFE-49BF-9B53-672B424D8A3C}" type="presParOf" srcId="{EC2D5376-0B47-43E5-BE92-579555CBF935}" destId="{4F8DD523-1D2F-450A-A2D4-BE6943269118}" srcOrd="3" destOrd="0" presId="urn:microsoft.com/office/officeart/2018/5/layout/IconCircleLabelList"/>
    <dgm:cxn modelId="{B7BE95B8-0814-4037-88EB-1960D7A95928}" type="presParOf" srcId="{0729CF84-A08A-41CF-8F8F-E1268661B4F6}" destId="{CD2ADB43-353A-4B8B-A301-E4529248B359}" srcOrd="3" destOrd="0" presId="urn:microsoft.com/office/officeart/2018/5/layout/IconCircleLabelList"/>
    <dgm:cxn modelId="{B4E9CD6E-E0FD-40E2-8830-5F5C6E98B517}" type="presParOf" srcId="{0729CF84-A08A-41CF-8F8F-E1268661B4F6}" destId="{47AF0B55-504C-4C62-8686-BA53155C8E29}" srcOrd="4" destOrd="0" presId="urn:microsoft.com/office/officeart/2018/5/layout/IconCircleLabelList"/>
    <dgm:cxn modelId="{06D1DABE-2A4B-4539-B5F7-157CA9637D81}" type="presParOf" srcId="{47AF0B55-504C-4C62-8686-BA53155C8E29}" destId="{73AC83FD-5043-486A-BF8C-310331D5A8D2}" srcOrd="0" destOrd="0" presId="urn:microsoft.com/office/officeart/2018/5/layout/IconCircleLabelList"/>
    <dgm:cxn modelId="{C5B29FB1-BAFB-47A4-B7F4-64352FDAB68F}" type="presParOf" srcId="{47AF0B55-504C-4C62-8686-BA53155C8E29}" destId="{8858451A-75BC-4DE9-B23E-46E8DC6646F4}" srcOrd="1" destOrd="0" presId="urn:microsoft.com/office/officeart/2018/5/layout/IconCircleLabelList"/>
    <dgm:cxn modelId="{8A19AF9E-B56B-4A92-8801-D62B8677143D}" type="presParOf" srcId="{47AF0B55-504C-4C62-8686-BA53155C8E29}" destId="{3D53202F-EF6A-48D3-B86B-2A7DD545F5CB}" srcOrd="2" destOrd="0" presId="urn:microsoft.com/office/officeart/2018/5/layout/IconCircleLabelList"/>
    <dgm:cxn modelId="{2D4021EB-C0A9-482A-B964-2305EC5FFEC0}" type="presParOf" srcId="{47AF0B55-504C-4C62-8686-BA53155C8E29}" destId="{AE78800F-BD6D-4192-BFA6-88B570D1D3D6}" srcOrd="3" destOrd="0" presId="urn:microsoft.com/office/officeart/2018/5/layout/IconCircleLabelList"/>
    <dgm:cxn modelId="{225DFFA1-2F6A-4477-8915-404F3D8DFBE6}" type="presParOf" srcId="{0729CF84-A08A-41CF-8F8F-E1268661B4F6}" destId="{C549BB9B-D0A2-43C9-8605-276BF902CEE2}" srcOrd="5" destOrd="0" presId="urn:microsoft.com/office/officeart/2018/5/layout/IconCircleLabelList"/>
    <dgm:cxn modelId="{B9A76A02-6597-43F0-8FC4-011C8B7F84C9}" type="presParOf" srcId="{0729CF84-A08A-41CF-8F8F-E1268661B4F6}" destId="{D9BF77A5-3B43-4CD1-8BF0-5424DD414A5C}" srcOrd="6" destOrd="0" presId="urn:microsoft.com/office/officeart/2018/5/layout/IconCircleLabelList"/>
    <dgm:cxn modelId="{B4A31F92-7CF3-41B1-B323-3D0CAB7030CA}" type="presParOf" srcId="{D9BF77A5-3B43-4CD1-8BF0-5424DD414A5C}" destId="{A7DB3A26-6B80-4AAC-90EE-6E862BEEF0E8}" srcOrd="0" destOrd="0" presId="urn:microsoft.com/office/officeart/2018/5/layout/IconCircleLabelList"/>
    <dgm:cxn modelId="{EA2D3C95-6EE1-474D-AC4B-8693E3B5FC06}" type="presParOf" srcId="{D9BF77A5-3B43-4CD1-8BF0-5424DD414A5C}" destId="{7B9D9F48-B25F-4FF3-AF38-7E7BC9A0F5DD}" srcOrd="1" destOrd="0" presId="urn:microsoft.com/office/officeart/2018/5/layout/IconCircleLabelList"/>
    <dgm:cxn modelId="{1A66EEAB-DF13-4B06-AAB7-60C026F7720D}" type="presParOf" srcId="{D9BF77A5-3B43-4CD1-8BF0-5424DD414A5C}" destId="{79750E62-8422-4984-BCD4-9A77296A123A}" srcOrd="2" destOrd="0" presId="urn:microsoft.com/office/officeart/2018/5/layout/IconCircleLabelList"/>
    <dgm:cxn modelId="{39207003-7C81-42E5-9BAD-D07A6714234D}" type="presParOf" srcId="{D9BF77A5-3B43-4CD1-8BF0-5424DD414A5C}" destId="{648413A1-E5E1-4BBC-8BA3-A1C1635B4E91}" srcOrd="3" destOrd="0" presId="urn:microsoft.com/office/officeart/2018/5/layout/IconCircleLabelList"/>
    <dgm:cxn modelId="{1F27909B-4B22-4133-B295-46D1794A4430}" type="presParOf" srcId="{0729CF84-A08A-41CF-8F8F-E1268661B4F6}" destId="{B8EAB1FA-5B93-42DF-9B41-0456EF86895E}" srcOrd="7" destOrd="0" presId="urn:microsoft.com/office/officeart/2018/5/layout/IconCircleLabelList"/>
    <dgm:cxn modelId="{7ED4A1A7-1F48-468F-8A53-8BF0D8395BA3}" type="presParOf" srcId="{0729CF84-A08A-41CF-8F8F-E1268661B4F6}" destId="{D05F747A-76BE-4C04-A12D-5E20754F5343}" srcOrd="8" destOrd="0" presId="urn:microsoft.com/office/officeart/2018/5/layout/IconCircleLabelList"/>
    <dgm:cxn modelId="{38E0FEC1-4BFB-4684-8072-8F630CD61F7A}" type="presParOf" srcId="{D05F747A-76BE-4C04-A12D-5E20754F5343}" destId="{E04311EF-67D8-43E6-B01A-406D46F359E1}" srcOrd="0" destOrd="0" presId="urn:microsoft.com/office/officeart/2018/5/layout/IconCircleLabelList"/>
    <dgm:cxn modelId="{7880475B-887B-4FED-A3E0-2C590257E178}" type="presParOf" srcId="{D05F747A-76BE-4C04-A12D-5E20754F5343}" destId="{0A486661-A211-4B1A-83C7-BECB71B08BE7}" srcOrd="1" destOrd="0" presId="urn:microsoft.com/office/officeart/2018/5/layout/IconCircleLabelList"/>
    <dgm:cxn modelId="{AC866628-928F-4087-950E-908B4472D243}" type="presParOf" srcId="{D05F747A-76BE-4C04-A12D-5E20754F5343}" destId="{79F6D074-7FDC-4DE0-94BB-1908F0A2DDDD}" srcOrd="2" destOrd="0" presId="urn:microsoft.com/office/officeart/2018/5/layout/IconCircleLabelList"/>
    <dgm:cxn modelId="{9605E659-4743-433E-AFF8-8BB57B29CC5C}" type="presParOf" srcId="{D05F747A-76BE-4C04-A12D-5E20754F5343}" destId="{D9DA04CF-698F-4A43-9144-FCF30184517E}" srcOrd="3" destOrd="0" presId="urn:microsoft.com/office/officeart/2018/5/layout/IconCircleLabelList"/>
    <dgm:cxn modelId="{46B055C2-30A5-4652-8138-25C40A416041}" type="presParOf" srcId="{0729CF84-A08A-41CF-8F8F-E1268661B4F6}" destId="{05453458-6FA6-4F12-9AB0-05ACB06A17D8}" srcOrd="9" destOrd="0" presId="urn:microsoft.com/office/officeart/2018/5/layout/IconCircleLabelList"/>
    <dgm:cxn modelId="{00CF30AA-EBDB-485F-A347-27CDF6EA35EC}" type="presParOf" srcId="{0729CF84-A08A-41CF-8F8F-E1268661B4F6}" destId="{95378EE6-D67F-42B0-A6F2-7E2486B231DF}" srcOrd="10" destOrd="0" presId="urn:microsoft.com/office/officeart/2018/5/layout/IconCircleLabelList"/>
    <dgm:cxn modelId="{76AC85C7-6961-42EF-815F-7BE3EF83B015}" type="presParOf" srcId="{95378EE6-D67F-42B0-A6F2-7E2486B231DF}" destId="{8CAB06DF-328D-46A1-A26E-36CF95A3A321}" srcOrd="0" destOrd="0" presId="urn:microsoft.com/office/officeart/2018/5/layout/IconCircleLabelList"/>
    <dgm:cxn modelId="{552CCF71-4E65-451F-9304-415FB2C520BE}" type="presParOf" srcId="{95378EE6-D67F-42B0-A6F2-7E2486B231DF}" destId="{6BD7B359-7C5C-4C1A-8FF5-D3EB1A881083}" srcOrd="1" destOrd="0" presId="urn:microsoft.com/office/officeart/2018/5/layout/IconCircleLabelList"/>
    <dgm:cxn modelId="{4A0476B6-6CB0-4B9E-9227-405685B7B78A}" type="presParOf" srcId="{95378EE6-D67F-42B0-A6F2-7E2486B231DF}" destId="{2CAB132B-B1A6-4115-B4BB-F2C9280E089D}" srcOrd="2" destOrd="0" presId="urn:microsoft.com/office/officeart/2018/5/layout/IconCircleLabelList"/>
    <dgm:cxn modelId="{ED4D37BA-6AE4-46D1-A019-0B930C945428}" type="presParOf" srcId="{95378EE6-D67F-42B0-A6F2-7E2486B231DF}" destId="{9931C8D0-FFC5-4F5F-AA08-CD0F2B23CBF0}" srcOrd="3" destOrd="0" presId="urn:microsoft.com/office/officeart/2018/5/layout/IconCircleLabelList"/>
    <dgm:cxn modelId="{1AA54175-4C46-4752-943B-0B8389852CF8}" type="presParOf" srcId="{0729CF84-A08A-41CF-8F8F-E1268661B4F6}" destId="{3F5480D9-685A-4557-A6BF-1C3811CCBF92}" srcOrd="11" destOrd="0" presId="urn:microsoft.com/office/officeart/2018/5/layout/IconCircleLabelList"/>
    <dgm:cxn modelId="{B6197A7D-43F1-4215-B1B2-3919302BD2DF}" type="presParOf" srcId="{0729CF84-A08A-41CF-8F8F-E1268661B4F6}" destId="{3D50F735-C6E0-4824-B605-1DFC990DE937}" srcOrd="12" destOrd="0" presId="urn:microsoft.com/office/officeart/2018/5/layout/IconCircleLabelList"/>
    <dgm:cxn modelId="{7AC544F0-8DEC-40E2-8830-E697CBD6B6CA}" type="presParOf" srcId="{3D50F735-C6E0-4824-B605-1DFC990DE937}" destId="{32AF89F5-A30F-467B-9AAF-33946AB2837F}" srcOrd="0" destOrd="0" presId="urn:microsoft.com/office/officeart/2018/5/layout/IconCircleLabelList"/>
    <dgm:cxn modelId="{34CE1059-3E31-4012-BDBB-E4FB2652506F}" type="presParOf" srcId="{3D50F735-C6E0-4824-B605-1DFC990DE937}" destId="{C445D657-BFE4-4DC8-A86D-2123752FC1A7}" srcOrd="1" destOrd="0" presId="urn:microsoft.com/office/officeart/2018/5/layout/IconCircleLabelList"/>
    <dgm:cxn modelId="{5F90469B-2611-4BFD-B4B7-021DA513C44D}" type="presParOf" srcId="{3D50F735-C6E0-4824-B605-1DFC990DE937}" destId="{C84902EC-0808-4550-B03D-DBA0EF5280DD}" srcOrd="2" destOrd="0" presId="urn:microsoft.com/office/officeart/2018/5/layout/IconCircleLabelList"/>
    <dgm:cxn modelId="{898E3377-8777-4BC6-BAE0-291C9080E893}" type="presParOf" srcId="{3D50F735-C6E0-4824-B605-1DFC990DE937}" destId="{BBFF2CF3-60DE-4780-9F0E-F8BE9C430986}" srcOrd="3" destOrd="0" presId="urn:microsoft.com/office/officeart/2018/5/layout/IconCircleLabelList"/>
    <dgm:cxn modelId="{B366CBF7-D77E-4D86-9F3A-8838AA0BF59D}" type="presParOf" srcId="{0729CF84-A08A-41CF-8F8F-E1268661B4F6}" destId="{3FF7D8CA-FA00-431F-8BC9-4E4D7C41BB34}" srcOrd="13" destOrd="0" presId="urn:microsoft.com/office/officeart/2018/5/layout/IconCircleLabelList"/>
    <dgm:cxn modelId="{741CBE1F-187C-4263-9356-454A1524DAFF}" type="presParOf" srcId="{0729CF84-A08A-41CF-8F8F-E1268661B4F6}" destId="{69D6AA8C-EF83-4532-BC6F-AB078F30E636}" srcOrd="14" destOrd="0" presId="urn:microsoft.com/office/officeart/2018/5/layout/IconCircleLabelList"/>
    <dgm:cxn modelId="{71A5B690-9B96-4496-B7D9-C48FB47AC791}" type="presParOf" srcId="{69D6AA8C-EF83-4532-BC6F-AB078F30E636}" destId="{1FCBFEBF-99F8-4190-BB2F-65CBD3847BE3}" srcOrd="0" destOrd="0" presId="urn:microsoft.com/office/officeart/2018/5/layout/IconCircleLabelList"/>
    <dgm:cxn modelId="{79DA1F8A-CEA1-4A3B-AD46-23FAB33BB510}" type="presParOf" srcId="{69D6AA8C-EF83-4532-BC6F-AB078F30E636}" destId="{C79DFA9E-A3B6-4304-85C9-AC3C9CF8D102}" srcOrd="1" destOrd="0" presId="urn:microsoft.com/office/officeart/2018/5/layout/IconCircleLabelList"/>
    <dgm:cxn modelId="{6C119B20-2431-49A4-BD35-D3BFAF005C88}" type="presParOf" srcId="{69D6AA8C-EF83-4532-BC6F-AB078F30E636}" destId="{3591246B-B816-4648-8C1C-02C303C0E417}" srcOrd="2" destOrd="0" presId="urn:microsoft.com/office/officeart/2018/5/layout/IconCircleLabelList"/>
    <dgm:cxn modelId="{3FD34EDB-D92D-4685-A81B-F5C30D7B277D}" type="presParOf" srcId="{69D6AA8C-EF83-4532-BC6F-AB078F30E636}" destId="{EEDE4F1E-85A8-4C49-9021-AB42E48DD5C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FA7631-1141-4665-B93F-6A579A91BC7F}">
      <dsp:nvSpPr>
        <dsp:cNvPr id="0" name=""/>
        <dsp:cNvSpPr/>
      </dsp:nvSpPr>
      <dsp:spPr>
        <a:xfrm>
          <a:off x="782" y="388046"/>
          <a:ext cx="2847632" cy="14238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295" tIns="49530" rIns="74295" bIns="49530" numCol="1" spcCol="1270" anchor="ctr" anchorCtr="0">
          <a:noAutofit/>
        </a:bodyPr>
        <a:lstStyle/>
        <a:p>
          <a:pPr marL="0" lvl="0" indent="0" algn="ctr" defTabSz="1733550">
            <a:lnSpc>
              <a:spcPct val="90000"/>
            </a:lnSpc>
            <a:spcBef>
              <a:spcPct val="0"/>
            </a:spcBef>
            <a:spcAft>
              <a:spcPct val="35000"/>
            </a:spcAft>
            <a:buNone/>
          </a:pPr>
          <a:r>
            <a:rPr lang="en-GB" sz="3900" kern="1200" baseline="0"/>
            <a:t>Aim: </a:t>
          </a:r>
          <a:endParaRPr lang="en-US" sz="3900" kern="1200"/>
        </a:p>
      </dsp:txBody>
      <dsp:txXfrm>
        <a:off x="42484" y="429748"/>
        <a:ext cx="2764228" cy="1340412"/>
      </dsp:txXfrm>
    </dsp:sp>
    <dsp:sp modelId="{8BA1503C-0005-49D3-B8D8-629A09AF5A3C}">
      <dsp:nvSpPr>
        <dsp:cNvPr id="0" name=""/>
        <dsp:cNvSpPr/>
      </dsp:nvSpPr>
      <dsp:spPr>
        <a:xfrm>
          <a:off x="285545" y="1811862"/>
          <a:ext cx="284763" cy="1067862"/>
        </a:xfrm>
        <a:custGeom>
          <a:avLst/>
          <a:gdLst/>
          <a:ahLst/>
          <a:cxnLst/>
          <a:rect l="0" t="0" r="0" b="0"/>
          <a:pathLst>
            <a:path>
              <a:moveTo>
                <a:pt x="0" y="0"/>
              </a:moveTo>
              <a:lnTo>
                <a:pt x="0" y="1067862"/>
              </a:lnTo>
              <a:lnTo>
                <a:pt x="284763" y="10678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3D4F84-A4F7-483A-84AD-A5F9E129B420}">
      <dsp:nvSpPr>
        <dsp:cNvPr id="0" name=""/>
        <dsp:cNvSpPr/>
      </dsp:nvSpPr>
      <dsp:spPr>
        <a:xfrm>
          <a:off x="570308" y="2167816"/>
          <a:ext cx="2278106" cy="142381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GB" sz="1800" kern="1200" baseline="0"/>
            <a:t>To explore and practice digital tools and skills </a:t>
          </a:r>
          <a:endParaRPr lang="en-US" sz="1800" kern="1200"/>
        </a:p>
      </dsp:txBody>
      <dsp:txXfrm>
        <a:off x="612010" y="2209518"/>
        <a:ext cx="2194702" cy="1340412"/>
      </dsp:txXfrm>
    </dsp:sp>
    <dsp:sp modelId="{E15D13D6-E67D-4EE7-A0CB-670E4278C5CB}">
      <dsp:nvSpPr>
        <dsp:cNvPr id="0" name=""/>
        <dsp:cNvSpPr/>
      </dsp:nvSpPr>
      <dsp:spPr>
        <a:xfrm>
          <a:off x="3560323" y="388046"/>
          <a:ext cx="2847632" cy="14238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295" tIns="49530" rIns="74295" bIns="49530" numCol="1" spcCol="1270" anchor="ctr" anchorCtr="0">
          <a:noAutofit/>
        </a:bodyPr>
        <a:lstStyle/>
        <a:p>
          <a:pPr marL="0" lvl="0" indent="0" algn="ctr" defTabSz="1733550">
            <a:lnSpc>
              <a:spcPct val="90000"/>
            </a:lnSpc>
            <a:spcBef>
              <a:spcPct val="0"/>
            </a:spcBef>
            <a:spcAft>
              <a:spcPct val="35000"/>
            </a:spcAft>
            <a:buNone/>
          </a:pPr>
          <a:r>
            <a:rPr lang="en-GB" sz="3900" kern="1200" baseline="0"/>
            <a:t>Objectives: </a:t>
          </a:r>
          <a:endParaRPr lang="en-US" sz="3900" kern="1200"/>
        </a:p>
      </dsp:txBody>
      <dsp:txXfrm>
        <a:off x="3602025" y="429748"/>
        <a:ext cx="2764228" cy="1340412"/>
      </dsp:txXfrm>
    </dsp:sp>
    <dsp:sp modelId="{4D4E5AFF-2469-4F30-BA10-EC0F3D8F5327}">
      <dsp:nvSpPr>
        <dsp:cNvPr id="0" name=""/>
        <dsp:cNvSpPr/>
      </dsp:nvSpPr>
      <dsp:spPr>
        <a:xfrm>
          <a:off x="3845086" y="1811862"/>
          <a:ext cx="284763" cy="1067862"/>
        </a:xfrm>
        <a:custGeom>
          <a:avLst/>
          <a:gdLst/>
          <a:ahLst/>
          <a:cxnLst/>
          <a:rect l="0" t="0" r="0" b="0"/>
          <a:pathLst>
            <a:path>
              <a:moveTo>
                <a:pt x="0" y="0"/>
              </a:moveTo>
              <a:lnTo>
                <a:pt x="0" y="1067862"/>
              </a:lnTo>
              <a:lnTo>
                <a:pt x="284763" y="10678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CABFF4-C36D-42EC-AFCF-15E852BB222C}">
      <dsp:nvSpPr>
        <dsp:cNvPr id="0" name=""/>
        <dsp:cNvSpPr/>
      </dsp:nvSpPr>
      <dsp:spPr>
        <a:xfrm>
          <a:off x="4129849" y="2167816"/>
          <a:ext cx="2278106" cy="142381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GB" sz="1800" kern="1200" baseline="0"/>
            <a:t>To explain how these digital tools and be used during your studies </a:t>
          </a:r>
          <a:endParaRPr lang="en-US" sz="1800" kern="1200"/>
        </a:p>
      </dsp:txBody>
      <dsp:txXfrm>
        <a:off x="4171551" y="2209518"/>
        <a:ext cx="2194702" cy="1340412"/>
      </dsp:txXfrm>
    </dsp:sp>
    <dsp:sp modelId="{3969ABA4-146A-4B5F-8E51-D63639562204}">
      <dsp:nvSpPr>
        <dsp:cNvPr id="0" name=""/>
        <dsp:cNvSpPr/>
      </dsp:nvSpPr>
      <dsp:spPr>
        <a:xfrm>
          <a:off x="3845086" y="1811862"/>
          <a:ext cx="284763" cy="2847632"/>
        </a:xfrm>
        <a:custGeom>
          <a:avLst/>
          <a:gdLst/>
          <a:ahLst/>
          <a:cxnLst/>
          <a:rect l="0" t="0" r="0" b="0"/>
          <a:pathLst>
            <a:path>
              <a:moveTo>
                <a:pt x="0" y="0"/>
              </a:moveTo>
              <a:lnTo>
                <a:pt x="0" y="2847632"/>
              </a:lnTo>
              <a:lnTo>
                <a:pt x="284763" y="28476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B330238-B99F-4B73-B767-048BE3A0D234}">
      <dsp:nvSpPr>
        <dsp:cNvPr id="0" name=""/>
        <dsp:cNvSpPr/>
      </dsp:nvSpPr>
      <dsp:spPr>
        <a:xfrm>
          <a:off x="4129849" y="3947587"/>
          <a:ext cx="2278106" cy="142381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GB" sz="1800" kern="1200" baseline="0"/>
            <a:t>To show understanding by demonstrating the application of digital tools. </a:t>
          </a:r>
          <a:endParaRPr lang="en-US" sz="1800" kern="1200"/>
        </a:p>
      </dsp:txBody>
      <dsp:txXfrm>
        <a:off x="4171551" y="3989289"/>
        <a:ext cx="2194702" cy="13404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87A683-05BC-498B-9C1D-9DA90F73C5CF}">
      <dsp:nvSpPr>
        <dsp:cNvPr id="0" name=""/>
        <dsp:cNvSpPr/>
      </dsp:nvSpPr>
      <dsp:spPr>
        <a:xfrm>
          <a:off x="0" y="733813"/>
          <a:ext cx="3122265" cy="19826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4246C0-755A-4F47-B3CC-104504F4E633}">
      <dsp:nvSpPr>
        <dsp:cNvPr id="0" name=""/>
        <dsp:cNvSpPr/>
      </dsp:nvSpPr>
      <dsp:spPr>
        <a:xfrm>
          <a:off x="346918" y="1063385"/>
          <a:ext cx="3122265" cy="19826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baseline="0"/>
            <a:t>Digital Literacy </a:t>
          </a:r>
          <a:endParaRPr lang="en-US" sz="3200" kern="1200"/>
        </a:p>
      </dsp:txBody>
      <dsp:txXfrm>
        <a:off x="404987" y="1121454"/>
        <a:ext cx="3006127" cy="1866500"/>
      </dsp:txXfrm>
    </dsp:sp>
    <dsp:sp modelId="{2B868B60-364C-4EE8-867C-9112A90DEF9E}">
      <dsp:nvSpPr>
        <dsp:cNvPr id="0" name=""/>
        <dsp:cNvSpPr/>
      </dsp:nvSpPr>
      <dsp:spPr>
        <a:xfrm>
          <a:off x="3816102" y="733813"/>
          <a:ext cx="3122265" cy="19826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194FCE-EFB2-4CB0-B656-D9B84648F8FE}">
      <dsp:nvSpPr>
        <dsp:cNvPr id="0" name=""/>
        <dsp:cNvSpPr/>
      </dsp:nvSpPr>
      <dsp:spPr>
        <a:xfrm>
          <a:off x="4163020" y="1063385"/>
          <a:ext cx="3122265" cy="19826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baseline="0"/>
            <a:t>Digital Skills </a:t>
          </a:r>
          <a:endParaRPr lang="en-US" sz="3200" kern="1200"/>
        </a:p>
      </dsp:txBody>
      <dsp:txXfrm>
        <a:off x="4221089" y="1121454"/>
        <a:ext cx="3006127" cy="1866500"/>
      </dsp:txXfrm>
    </dsp:sp>
    <dsp:sp modelId="{6C6C29A9-7C48-4D80-91D6-04E2E130A324}">
      <dsp:nvSpPr>
        <dsp:cNvPr id="0" name=""/>
        <dsp:cNvSpPr/>
      </dsp:nvSpPr>
      <dsp:spPr>
        <a:xfrm>
          <a:off x="7632204" y="733813"/>
          <a:ext cx="3122265" cy="19826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9F4692-4367-4FC3-AAE9-4AB048A20CB2}">
      <dsp:nvSpPr>
        <dsp:cNvPr id="0" name=""/>
        <dsp:cNvSpPr/>
      </dsp:nvSpPr>
      <dsp:spPr>
        <a:xfrm>
          <a:off x="7979122" y="1063385"/>
          <a:ext cx="3122265" cy="19826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baseline="0"/>
            <a:t>Digital Competencies </a:t>
          </a:r>
          <a:endParaRPr lang="en-US" sz="3200" kern="1200"/>
        </a:p>
      </dsp:txBody>
      <dsp:txXfrm>
        <a:off x="8037191" y="1121454"/>
        <a:ext cx="3006127" cy="1866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717DF8-F515-4523-B890-89603C0AD67F}">
      <dsp:nvSpPr>
        <dsp:cNvPr id="0" name=""/>
        <dsp:cNvSpPr/>
      </dsp:nvSpPr>
      <dsp:spPr>
        <a:xfrm>
          <a:off x="0" y="4499"/>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7A4091-2311-4917-9105-945625EED619}">
      <dsp:nvSpPr>
        <dsp:cNvPr id="0" name=""/>
        <dsp:cNvSpPr/>
      </dsp:nvSpPr>
      <dsp:spPr>
        <a:xfrm>
          <a:off x="289918" y="220141"/>
          <a:ext cx="527124" cy="5271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9090CB-DF89-47CF-9252-444BEC627505}">
      <dsp:nvSpPr>
        <dsp:cNvPr id="0" name=""/>
        <dsp:cNvSpPr/>
      </dsp:nvSpPr>
      <dsp:spPr>
        <a:xfrm>
          <a:off x="1106961" y="4499"/>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Digital skills refers to the practical application of technical abilities. Such abilities include: </a:t>
          </a:r>
          <a:endParaRPr lang="en-US" sz="1900" kern="1200"/>
        </a:p>
      </dsp:txBody>
      <dsp:txXfrm>
        <a:off x="1106961" y="4499"/>
        <a:ext cx="5301776" cy="958408"/>
      </dsp:txXfrm>
    </dsp:sp>
    <dsp:sp modelId="{54659A9D-BE0D-4B8A-83F0-50B16EAC324F}">
      <dsp:nvSpPr>
        <dsp:cNvPr id="0" name=""/>
        <dsp:cNvSpPr/>
      </dsp:nvSpPr>
      <dsp:spPr>
        <a:xfrm>
          <a:off x="0" y="1202510"/>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7563CC-2B3F-4077-915C-715EB0112B03}">
      <dsp:nvSpPr>
        <dsp:cNvPr id="0" name=""/>
        <dsp:cNvSpPr/>
      </dsp:nvSpPr>
      <dsp:spPr>
        <a:xfrm>
          <a:off x="289918" y="1418152"/>
          <a:ext cx="527124" cy="5271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6F5F29-4FC8-487B-BA8C-2D470A8E6BB4}">
      <dsp:nvSpPr>
        <dsp:cNvPr id="0" name=""/>
        <dsp:cNvSpPr/>
      </dsp:nvSpPr>
      <dsp:spPr>
        <a:xfrm>
          <a:off x="1106961" y="1202510"/>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Sending emails </a:t>
          </a:r>
          <a:endParaRPr lang="en-US" sz="1900" kern="1200"/>
        </a:p>
      </dsp:txBody>
      <dsp:txXfrm>
        <a:off x="1106961" y="1202510"/>
        <a:ext cx="5301776" cy="958408"/>
      </dsp:txXfrm>
    </dsp:sp>
    <dsp:sp modelId="{1C0E05C3-0D9D-43F6-BDAB-47A565B05927}">
      <dsp:nvSpPr>
        <dsp:cNvPr id="0" name=""/>
        <dsp:cNvSpPr/>
      </dsp:nvSpPr>
      <dsp:spPr>
        <a:xfrm>
          <a:off x="0" y="2400520"/>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D3EA71-CD6F-4DFC-8278-36F618E4789A}">
      <dsp:nvSpPr>
        <dsp:cNvPr id="0" name=""/>
        <dsp:cNvSpPr/>
      </dsp:nvSpPr>
      <dsp:spPr>
        <a:xfrm>
          <a:off x="289918" y="2616162"/>
          <a:ext cx="527124" cy="5271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CF172D-CDB8-4E99-B4C4-8A1EA8B6016E}">
      <dsp:nvSpPr>
        <dsp:cNvPr id="0" name=""/>
        <dsp:cNvSpPr/>
      </dsp:nvSpPr>
      <dsp:spPr>
        <a:xfrm>
          <a:off x="1106961" y="2400520"/>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Saving and storing and organizing data </a:t>
          </a:r>
          <a:endParaRPr lang="en-US" sz="1900" kern="1200"/>
        </a:p>
      </dsp:txBody>
      <dsp:txXfrm>
        <a:off x="1106961" y="2400520"/>
        <a:ext cx="5301776" cy="958408"/>
      </dsp:txXfrm>
    </dsp:sp>
    <dsp:sp modelId="{E69B4D10-E0CE-4826-A22F-5085CF4874A5}">
      <dsp:nvSpPr>
        <dsp:cNvPr id="0" name=""/>
        <dsp:cNvSpPr/>
      </dsp:nvSpPr>
      <dsp:spPr>
        <a:xfrm>
          <a:off x="0" y="3598531"/>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96AC0D-FB87-4CFA-BCBB-6204FF4027F4}">
      <dsp:nvSpPr>
        <dsp:cNvPr id="0" name=""/>
        <dsp:cNvSpPr/>
      </dsp:nvSpPr>
      <dsp:spPr>
        <a:xfrm>
          <a:off x="289918" y="3814173"/>
          <a:ext cx="527124" cy="5271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7DCCEC-8183-450C-BD55-A8212559B46C}">
      <dsp:nvSpPr>
        <dsp:cNvPr id="0" name=""/>
        <dsp:cNvSpPr/>
      </dsp:nvSpPr>
      <dsp:spPr>
        <a:xfrm>
          <a:off x="1106961" y="3598531"/>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Navigating the internet </a:t>
          </a:r>
          <a:endParaRPr lang="en-US" sz="1900" kern="1200"/>
        </a:p>
      </dsp:txBody>
      <dsp:txXfrm>
        <a:off x="1106961" y="3598531"/>
        <a:ext cx="5301776" cy="958408"/>
      </dsp:txXfrm>
    </dsp:sp>
    <dsp:sp modelId="{7358F513-FCC5-4B74-BC1E-49CE0D190C76}">
      <dsp:nvSpPr>
        <dsp:cNvPr id="0" name=""/>
        <dsp:cNvSpPr/>
      </dsp:nvSpPr>
      <dsp:spPr>
        <a:xfrm>
          <a:off x="0" y="4796541"/>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203BF4-2866-41AE-9EAF-3CCA2884C363}">
      <dsp:nvSpPr>
        <dsp:cNvPr id="0" name=""/>
        <dsp:cNvSpPr/>
      </dsp:nvSpPr>
      <dsp:spPr>
        <a:xfrm>
          <a:off x="289918" y="5012183"/>
          <a:ext cx="527124" cy="52712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DF1BBD-B180-4B4C-9386-24AAF3447466}">
      <dsp:nvSpPr>
        <dsp:cNvPr id="0" name=""/>
        <dsp:cNvSpPr/>
      </dsp:nvSpPr>
      <dsp:spPr>
        <a:xfrm>
          <a:off x="1106961" y="4796541"/>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Using software (Microsoft Office) </a:t>
          </a:r>
          <a:endParaRPr lang="en-US" sz="1900" kern="1200"/>
        </a:p>
      </dsp:txBody>
      <dsp:txXfrm>
        <a:off x="1106961" y="4796541"/>
        <a:ext cx="5301776" cy="95840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5D1C39-DD9F-4155-94A9-3831FC393547}">
      <dsp:nvSpPr>
        <dsp:cNvPr id="0" name=""/>
        <dsp:cNvSpPr/>
      </dsp:nvSpPr>
      <dsp:spPr>
        <a:xfrm>
          <a:off x="0" y="318774"/>
          <a:ext cx="6408738" cy="16497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baseline="0"/>
            <a:t>Digital Capabilities build upon digital skills but add an element of problem solving and adaptability. </a:t>
          </a:r>
          <a:endParaRPr lang="en-US" sz="3000" kern="1200"/>
        </a:p>
      </dsp:txBody>
      <dsp:txXfrm>
        <a:off x="80532" y="399306"/>
        <a:ext cx="6247674" cy="1488636"/>
      </dsp:txXfrm>
    </dsp:sp>
    <dsp:sp modelId="{7AEC8589-B300-4671-9404-57C3FB1345DE}">
      <dsp:nvSpPr>
        <dsp:cNvPr id="0" name=""/>
        <dsp:cNvSpPr/>
      </dsp:nvSpPr>
      <dsp:spPr>
        <a:xfrm>
          <a:off x="0" y="2054874"/>
          <a:ext cx="6408738" cy="1649700"/>
        </a:xfrm>
        <a:prstGeom prst="roundRect">
          <a:avLst/>
        </a:prstGeom>
        <a:solidFill>
          <a:schemeClr val="accent2">
            <a:hueOff val="-748760"/>
            <a:satOff val="57"/>
            <a:lumOff val="-1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baseline="0"/>
            <a:t>Doesn’t refer to just knowing how to use digital tools </a:t>
          </a:r>
          <a:endParaRPr lang="en-US" sz="3000" kern="1200"/>
        </a:p>
      </dsp:txBody>
      <dsp:txXfrm>
        <a:off x="80532" y="2135406"/>
        <a:ext cx="6247674" cy="1488636"/>
      </dsp:txXfrm>
    </dsp:sp>
    <dsp:sp modelId="{3E10EA2C-C627-48A7-8D81-CC15551D4912}">
      <dsp:nvSpPr>
        <dsp:cNvPr id="0" name=""/>
        <dsp:cNvSpPr/>
      </dsp:nvSpPr>
      <dsp:spPr>
        <a:xfrm>
          <a:off x="0" y="3790975"/>
          <a:ext cx="6408738" cy="1649700"/>
        </a:xfrm>
        <a:prstGeom prst="roundRec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baseline="0"/>
            <a:t>The ability to apply skills and knowledge effectively. </a:t>
          </a:r>
          <a:endParaRPr lang="en-US" sz="3000" kern="1200"/>
        </a:p>
      </dsp:txBody>
      <dsp:txXfrm>
        <a:off x="80532" y="3871507"/>
        <a:ext cx="6247674" cy="14886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6511BF-1D0C-41F8-ACC6-26AFA6813215}">
      <dsp:nvSpPr>
        <dsp:cNvPr id="0" name=""/>
        <dsp:cNvSpPr/>
      </dsp:nvSpPr>
      <dsp:spPr>
        <a:xfrm>
          <a:off x="0" y="4335442"/>
          <a:ext cx="6408738" cy="142298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baseline="0"/>
            <a:t>skills and capabilities with regard to digital systems and media that have significant tangible consequences for citizens, households and communities.</a:t>
          </a:r>
          <a:endParaRPr lang="en-US" sz="2000" kern="1200"/>
        </a:p>
      </dsp:txBody>
      <dsp:txXfrm>
        <a:off x="0" y="4335442"/>
        <a:ext cx="6408738" cy="1422989"/>
      </dsp:txXfrm>
    </dsp:sp>
    <dsp:sp modelId="{007745CA-2D56-4B54-82E1-7E8EA361A3E7}">
      <dsp:nvSpPr>
        <dsp:cNvPr id="0" name=""/>
        <dsp:cNvSpPr/>
      </dsp:nvSpPr>
      <dsp:spPr>
        <a:xfrm rot="10800000">
          <a:off x="0" y="2168230"/>
          <a:ext cx="6408738" cy="2188557"/>
        </a:xfrm>
        <a:prstGeom prst="upArrowCallout">
          <a:avLst/>
        </a:prstGeom>
        <a:solidFill>
          <a:schemeClr val="accent2">
            <a:hueOff val="-748760"/>
            <a:satOff val="57"/>
            <a:lumOff val="-1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baseline="0"/>
            <a:t>lacks and limitations in access</a:t>
          </a:r>
          <a:endParaRPr lang="en-US" sz="2000" kern="1200"/>
        </a:p>
      </dsp:txBody>
      <dsp:txXfrm rot="10800000">
        <a:off x="0" y="2168230"/>
        <a:ext cx="6408738" cy="1422059"/>
      </dsp:txXfrm>
    </dsp:sp>
    <dsp:sp modelId="{A0B1A603-140C-42C9-9A4B-CFBA3265A28D}">
      <dsp:nvSpPr>
        <dsp:cNvPr id="0" name=""/>
        <dsp:cNvSpPr/>
      </dsp:nvSpPr>
      <dsp:spPr>
        <a:xfrm rot="10800000">
          <a:off x="0" y="1018"/>
          <a:ext cx="6408738" cy="2188557"/>
        </a:xfrm>
        <a:prstGeom prst="upArrowCallou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baseline="0"/>
            <a:t>Commissioned in 2022, The MDLS examined key digital inequalities highlighted from the pandemic. The inequalities highlighted were: </a:t>
          </a:r>
          <a:endParaRPr lang="en-US" sz="2000" kern="1200"/>
        </a:p>
      </dsp:txBody>
      <dsp:txXfrm rot="10800000">
        <a:off x="0" y="1018"/>
        <a:ext cx="6408738" cy="142205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E806F8-70F7-4206-8608-AB00E4BD9D67}">
      <dsp:nvSpPr>
        <dsp:cNvPr id="0" name=""/>
        <dsp:cNvSpPr/>
      </dsp:nvSpPr>
      <dsp:spPr>
        <a:xfrm>
          <a:off x="0" y="4499"/>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C0AA72-AB66-4B4C-9EDA-AC48CCAB9A83}">
      <dsp:nvSpPr>
        <dsp:cNvPr id="0" name=""/>
        <dsp:cNvSpPr/>
      </dsp:nvSpPr>
      <dsp:spPr>
        <a:xfrm>
          <a:off x="289918" y="220141"/>
          <a:ext cx="527124" cy="5271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5B9D13-0653-4BA7-95B8-15A0E77E6AAD}">
      <dsp:nvSpPr>
        <dsp:cNvPr id="0" name=""/>
        <dsp:cNvSpPr/>
      </dsp:nvSpPr>
      <dsp:spPr>
        <a:xfrm>
          <a:off x="1106961" y="4499"/>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92% Households had internet access </a:t>
          </a:r>
          <a:endParaRPr lang="en-US" sz="1900" kern="1200"/>
        </a:p>
      </dsp:txBody>
      <dsp:txXfrm>
        <a:off x="1106961" y="4499"/>
        <a:ext cx="5301776" cy="958408"/>
      </dsp:txXfrm>
    </dsp:sp>
    <dsp:sp modelId="{364437E2-1A81-4DF9-9EDE-E438042ACA88}">
      <dsp:nvSpPr>
        <dsp:cNvPr id="0" name=""/>
        <dsp:cNvSpPr/>
      </dsp:nvSpPr>
      <dsp:spPr>
        <a:xfrm>
          <a:off x="0" y="1202510"/>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DB8CCB-2983-4900-9C65-27174C34959F}">
      <dsp:nvSpPr>
        <dsp:cNvPr id="0" name=""/>
        <dsp:cNvSpPr/>
      </dsp:nvSpPr>
      <dsp:spPr>
        <a:xfrm>
          <a:off x="289918" y="1418152"/>
          <a:ext cx="527124" cy="5271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235982-38BC-4320-BE29-79459654C8AA}">
      <dsp:nvSpPr>
        <dsp:cNvPr id="0" name=""/>
        <dsp:cNvSpPr/>
      </dsp:nvSpPr>
      <dsp:spPr>
        <a:xfrm>
          <a:off x="1106961" y="1202510"/>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12% of over 65s didn’t have access to household internet access </a:t>
          </a:r>
          <a:endParaRPr lang="en-US" sz="1900" kern="1200"/>
        </a:p>
      </dsp:txBody>
      <dsp:txXfrm>
        <a:off x="1106961" y="1202510"/>
        <a:ext cx="5301776" cy="958408"/>
      </dsp:txXfrm>
    </dsp:sp>
    <dsp:sp modelId="{51849312-5782-4445-AF3B-0D629935A443}">
      <dsp:nvSpPr>
        <dsp:cNvPr id="0" name=""/>
        <dsp:cNvSpPr/>
      </dsp:nvSpPr>
      <dsp:spPr>
        <a:xfrm>
          <a:off x="0" y="2400520"/>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C14878-F702-43F8-BA24-DE45BAD42649}">
      <dsp:nvSpPr>
        <dsp:cNvPr id="0" name=""/>
        <dsp:cNvSpPr/>
      </dsp:nvSpPr>
      <dsp:spPr>
        <a:xfrm>
          <a:off x="289918" y="2616162"/>
          <a:ext cx="527124" cy="5271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6A4D36-A0FE-46F8-BE82-F7DF2832F6F2}">
      <dsp:nvSpPr>
        <dsp:cNvPr id="0" name=""/>
        <dsp:cNvSpPr/>
      </dsp:nvSpPr>
      <dsp:spPr>
        <a:xfrm>
          <a:off x="1106961" y="2400520"/>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29% of over 75s had  no household internet access</a:t>
          </a:r>
          <a:endParaRPr lang="en-US" sz="1900" kern="1200"/>
        </a:p>
      </dsp:txBody>
      <dsp:txXfrm>
        <a:off x="1106961" y="2400520"/>
        <a:ext cx="5301776" cy="958408"/>
      </dsp:txXfrm>
    </dsp:sp>
    <dsp:sp modelId="{1D8E1113-3CF4-4378-B8C6-79D3506E0B95}">
      <dsp:nvSpPr>
        <dsp:cNvPr id="0" name=""/>
        <dsp:cNvSpPr/>
      </dsp:nvSpPr>
      <dsp:spPr>
        <a:xfrm>
          <a:off x="0" y="3598531"/>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F3CDF5-7E86-41E6-9181-C767A54806D9}">
      <dsp:nvSpPr>
        <dsp:cNvPr id="0" name=""/>
        <dsp:cNvSpPr/>
      </dsp:nvSpPr>
      <dsp:spPr>
        <a:xfrm>
          <a:off x="289918" y="3814173"/>
          <a:ext cx="527124" cy="5271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0F3F3D-788E-4BCC-AACC-07F64C63ADE4}">
      <dsp:nvSpPr>
        <dsp:cNvPr id="0" name=""/>
        <dsp:cNvSpPr/>
      </dsp:nvSpPr>
      <dsp:spPr>
        <a:xfrm>
          <a:off x="1106961" y="3598531"/>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dirty="0"/>
            <a:t>7% of adults had no access to internet </a:t>
          </a:r>
          <a:endParaRPr lang="en-US" sz="1900" kern="1200" dirty="0"/>
        </a:p>
      </dsp:txBody>
      <dsp:txXfrm>
        <a:off x="1106961" y="3598531"/>
        <a:ext cx="5301776" cy="958408"/>
      </dsp:txXfrm>
    </dsp:sp>
    <dsp:sp modelId="{CF047650-8E43-4D60-BFB3-4176C9850F67}">
      <dsp:nvSpPr>
        <dsp:cNvPr id="0" name=""/>
        <dsp:cNvSpPr/>
      </dsp:nvSpPr>
      <dsp:spPr>
        <a:xfrm>
          <a:off x="0" y="4796541"/>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CE8A6A-FD85-4E9F-BA08-EACC66354201}">
      <dsp:nvSpPr>
        <dsp:cNvPr id="0" name=""/>
        <dsp:cNvSpPr/>
      </dsp:nvSpPr>
      <dsp:spPr>
        <a:xfrm>
          <a:off x="289918" y="5012183"/>
          <a:ext cx="527124" cy="52712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58E769-F75F-4F6F-9823-4CC783DC1ADE}">
      <dsp:nvSpPr>
        <dsp:cNvPr id="0" name=""/>
        <dsp:cNvSpPr/>
      </dsp:nvSpPr>
      <dsp:spPr>
        <a:xfrm>
          <a:off x="1106961" y="4796541"/>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dirty="0"/>
            <a:t>These findings were higher than any other nation within the UK. </a:t>
          </a:r>
          <a:endParaRPr lang="en-US" sz="1900" kern="1200" dirty="0"/>
        </a:p>
      </dsp:txBody>
      <dsp:txXfrm>
        <a:off x="1106961" y="4796541"/>
        <a:ext cx="5301776" cy="9584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FB09CA-3A6C-4462-977A-DBE024FCB4C1}">
      <dsp:nvSpPr>
        <dsp:cNvPr id="0" name=""/>
        <dsp:cNvSpPr/>
      </dsp:nvSpPr>
      <dsp:spPr>
        <a:xfrm>
          <a:off x="0" y="222385"/>
          <a:ext cx="6408738" cy="83537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a:t>Constructivist approach to learning suggests that knowledge is acquired through experiences </a:t>
          </a:r>
          <a:endParaRPr lang="en-US" sz="2100" kern="1200"/>
        </a:p>
      </dsp:txBody>
      <dsp:txXfrm>
        <a:off x="40780" y="263165"/>
        <a:ext cx="6327178" cy="753819"/>
      </dsp:txXfrm>
    </dsp:sp>
    <dsp:sp modelId="{764AC2CC-AC81-44F4-9CAD-4A9C794D22F4}">
      <dsp:nvSpPr>
        <dsp:cNvPr id="0" name=""/>
        <dsp:cNvSpPr/>
      </dsp:nvSpPr>
      <dsp:spPr>
        <a:xfrm>
          <a:off x="0" y="1118245"/>
          <a:ext cx="6408738" cy="835379"/>
        </a:xfrm>
        <a:prstGeom prst="roundRect">
          <a:avLst/>
        </a:prstGeom>
        <a:solidFill>
          <a:schemeClr val="accent2">
            <a:hueOff val="-299504"/>
            <a:satOff val="23"/>
            <a:lumOff val="-43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dirty="0"/>
            <a:t>Active learning </a:t>
          </a:r>
          <a:endParaRPr lang="en-US" sz="2100" kern="1200" dirty="0"/>
        </a:p>
      </dsp:txBody>
      <dsp:txXfrm>
        <a:off x="40780" y="1159025"/>
        <a:ext cx="6327178" cy="753819"/>
      </dsp:txXfrm>
    </dsp:sp>
    <dsp:sp modelId="{52C8E251-D8B2-44F2-A41B-03685149BCD3}">
      <dsp:nvSpPr>
        <dsp:cNvPr id="0" name=""/>
        <dsp:cNvSpPr/>
      </dsp:nvSpPr>
      <dsp:spPr>
        <a:xfrm>
          <a:off x="0" y="2014105"/>
          <a:ext cx="6408738" cy="835379"/>
        </a:xfrm>
        <a:prstGeom prst="roundRect">
          <a:avLst/>
        </a:prstGeom>
        <a:solidFill>
          <a:schemeClr val="accent2">
            <a:hueOff val="-599008"/>
            <a:satOff val="45"/>
            <a:lumOff val="-8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a:t>Build upon existing knowledge </a:t>
          </a:r>
          <a:endParaRPr lang="en-US" sz="2100" kern="1200"/>
        </a:p>
      </dsp:txBody>
      <dsp:txXfrm>
        <a:off x="40780" y="2054885"/>
        <a:ext cx="6327178" cy="753819"/>
      </dsp:txXfrm>
    </dsp:sp>
    <dsp:sp modelId="{9BCA4C0A-D4F1-4D3D-AE71-5CED371307FA}">
      <dsp:nvSpPr>
        <dsp:cNvPr id="0" name=""/>
        <dsp:cNvSpPr/>
      </dsp:nvSpPr>
      <dsp:spPr>
        <a:xfrm>
          <a:off x="0" y="2909965"/>
          <a:ext cx="6408738" cy="835379"/>
        </a:xfrm>
        <a:prstGeom prst="roundRect">
          <a:avLst/>
        </a:prstGeom>
        <a:solidFill>
          <a:schemeClr val="accent2">
            <a:hueOff val="-898512"/>
            <a:satOff val="68"/>
            <a:lumOff val="-1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a:t>Social interaction </a:t>
          </a:r>
          <a:endParaRPr lang="en-US" sz="2100" kern="1200"/>
        </a:p>
      </dsp:txBody>
      <dsp:txXfrm>
        <a:off x="40780" y="2950745"/>
        <a:ext cx="6327178" cy="753819"/>
      </dsp:txXfrm>
    </dsp:sp>
    <dsp:sp modelId="{9BEE0080-BAB9-4D1A-99AA-892ADEAD7481}">
      <dsp:nvSpPr>
        <dsp:cNvPr id="0" name=""/>
        <dsp:cNvSpPr/>
      </dsp:nvSpPr>
      <dsp:spPr>
        <a:xfrm>
          <a:off x="0" y="3805825"/>
          <a:ext cx="6408738" cy="835379"/>
        </a:xfrm>
        <a:prstGeom prst="roundRect">
          <a:avLst/>
        </a:prstGeom>
        <a:solidFill>
          <a:schemeClr val="accent2">
            <a:hueOff val="-1198016"/>
            <a:satOff val="90"/>
            <a:lumOff val="-17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a:t>Application in real-world context </a:t>
          </a:r>
          <a:endParaRPr lang="en-US" sz="2100" kern="1200"/>
        </a:p>
      </dsp:txBody>
      <dsp:txXfrm>
        <a:off x="40780" y="3846605"/>
        <a:ext cx="6327178" cy="753819"/>
      </dsp:txXfrm>
    </dsp:sp>
    <dsp:sp modelId="{72BDDDC0-224B-4A1F-BFD8-F6E56DA09480}">
      <dsp:nvSpPr>
        <dsp:cNvPr id="0" name=""/>
        <dsp:cNvSpPr/>
      </dsp:nvSpPr>
      <dsp:spPr>
        <a:xfrm>
          <a:off x="0" y="4701685"/>
          <a:ext cx="6408738" cy="835379"/>
        </a:xfrm>
        <a:prstGeom prst="roundRec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a:t>Critical and problem-solving development </a:t>
          </a:r>
          <a:endParaRPr lang="en-US" sz="2100" kern="1200"/>
        </a:p>
      </dsp:txBody>
      <dsp:txXfrm>
        <a:off x="40780" y="4742465"/>
        <a:ext cx="6327178" cy="75381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3A81E7-BCC5-485E-9A4B-56B8110E0FC4}">
      <dsp:nvSpPr>
        <dsp:cNvPr id="0" name=""/>
        <dsp:cNvSpPr/>
      </dsp:nvSpPr>
      <dsp:spPr>
        <a:xfrm>
          <a:off x="1355" y="128664"/>
          <a:ext cx="4756576" cy="3020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3FF367-CBE5-4731-B33E-564D672DBCDB}">
      <dsp:nvSpPr>
        <dsp:cNvPr id="0" name=""/>
        <dsp:cNvSpPr/>
      </dsp:nvSpPr>
      <dsp:spPr>
        <a:xfrm>
          <a:off x="529863" y="630747"/>
          <a:ext cx="4756576" cy="30204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Email etiquette is a common struggle for students. It is important to do this correctly though, because the lecturers and other university staff receiving your emails are etiquette professionals. </a:t>
          </a:r>
          <a:endParaRPr lang="en-US" sz="2600" kern="1200"/>
        </a:p>
      </dsp:txBody>
      <dsp:txXfrm>
        <a:off x="618328" y="719212"/>
        <a:ext cx="4579646" cy="2843495"/>
      </dsp:txXfrm>
    </dsp:sp>
    <dsp:sp modelId="{550588BB-5217-44C0-8C92-97369546F1B0}">
      <dsp:nvSpPr>
        <dsp:cNvPr id="0" name=""/>
        <dsp:cNvSpPr/>
      </dsp:nvSpPr>
      <dsp:spPr>
        <a:xfrm>
          <a:off x="5814948" y="128664"/>
          <a:ext cx="4756576" cy="3020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C791F5-1AAC-4556-BA3D-79B9AFCE2426}">
      <dsp:nvSpPr>
        <dsp:cNvPr id="0" name=""/>
        <dsp:cNvSpPr/>
      </dsp:nvSpPr>
      <dsp:spPr>
        <a:xfrm>
          <a:off x="6343456" y="630747"/>
          <a:ext cx="4756576" cy="30204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Developing good practice with regard to email etiquette also prepares you for future employability!</a:t>
          </a:r>
          <a:br>
            <a:rPr lang="en-GB" sz="2600" kern="1200"/>
          </a:br>
          <a:endParaRPr lang="en-US" sz="2600" kern="1200"/>
        </a:p>
      </dsp:txBody>
      <dsp:txXfrm>
        <a:off x="6431921" y="719212"/>
        <a:ext cx="4579646" cy="284349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042346-AB00-4DAE-84D8-6EE8CD586D9E}">
      <dsp:nvSpPr>
        <dsp:cNvPr id="0" name=""/>
        <dsp:cNvSpPr/>
      </dsp:nvSpPr>
      <dsp:spPr>
        <a:xfrm>
          <a:off x="3252" y="212784"/>
          <a:ext cx="2580205" cy="154812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baseline="0"/>
            <a:t>Please do not use your personal email address.</a:t>
          </a:r>
          <a:endParaRPr lang="en-US" sz="1600" kern="1200"/>
        </a:p>
      </dsp:txBody>
      <dsp:txXfrm>
        <a:off x="3252" y="212784"/>
        <a:ext cx="2580205" cy="1548123"/>
      </dsp:txXfrm>
    </dsp:sp>
    <dsp:sp modelId="{372B931C-6126-43A5-8062-CDAE48981BBA}">
      <dsp:nvSpPr>
        <dsp:cNvPr id="0" name=""/>
        <dsp:cNvSpPr/>
      </dsp:nvSpPr>
      <dsp:spPr>
        <a:xfrm>
          <a:off x="2841478" y="212784"/>
          <a:ext cx="2580205" cy="154812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baseline="0"/>
            <a:t>Please do not use text-talk, slang or foul language. </a:t>
          </a:r>
          <a:endParaRPr lang="en-US" sz="1600" kern="1200"/>
        </a:p>
      </dsp:txBody>
      <dsp:txXfrm>
        <a:off x="2841478" y="212784"/>
        <a:ext cx="2580205" cy="1548123"/>
      </dsp:txXfrm>
    </dsp:sp>
    <dsp:sp modelId="{E3DF8440-93E2-4DF5-93FA-E12BCD53D29B}">
      <dsp:nvSpPr>
        <dsp:cNvPr id="0" name=""/>
        <dsp:cNvSpPr/>
      </dsp:nvSpPr>
      <dsp:spPr>
        <a:xfrm>
          <a:off x="5679704" y="212784"/>
          <a:ext cx="2580205" cy="154812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baseline="0"/>
            <a:t>Please do not address staff in an over familiar or unnecessarily formal manner.</a:t>
          </a:r>
          <a:endParaRPr lang="en-US" sz="1600" kern="1200"/>
        </a:p>
      </dsp:txBody>
      <dsp:txXfrm>
        <a:off x="5679704" y="212784"/>
        <a:ext cx="2580205" cy="1548123"/>
      </dsp:txXfrm>
    </dsp:sp>
    <dsp:sp modelId="{95793F64-17D9-435E-9C1D-EE14021C7BBD}">
      <dsp:nvSpPr>
        <dsp:cNvPr id="0" name=""/>
        <dsp:cNvSpPr/>
      </dsp:nvSpPr>
      <dsp:spPr>
        <a:xfrm>
          <a:off x="8517930" y="212784"/>
          <a:ext cx="2580205" cy="154812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baseline="0"/>
            <a:t>Please use the correct name and spelling</a:t>
          </a:r>
          <a:endParaRPr lang="en-US" sz="1600" kern="1200"/>
        </a:p>
      </dsp:txBody>
      <dsp:txXfrm>
        <a:off x="8517930" y="212784"/>
        <a:ext cx="2580205" cy="1548123"/>
      </dsp:txXfrm>
    </dsp:sp>
    <dsp:sp modelId="{33C2B1D1-C53C-4042-A0D8-9557BB363CEC}">
      <dsp:nvSpPr>
        <dsp:cNvPr id="0" name=""/>
        <dsp:cNvSpPr/>
      </dsp:nvSpPr>
      <dsp:spPr>
        <a:xfrm>
          <a:off x="1422365" y="2018928"/>
          <a:ext cx="2580205" cy="154812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baseline="0"/>
            <a:t>Please do not use any “x” (Kisses) within your emails. </a:t>
          </a:r>
          <a:endParaRPr lang="en-US" sz="1600" kern="1200"/>
        </a:p>
      </dsp:txBody>
      <dsp:txXfrm>
        <a:off x="1422365" y="2018928"/>
        <a:ext cx="2580205" cy="1548123"/>
      </dsp:txXfrm>
    </dsp:sp>
    <dsp:sp modelId="{4E422601-3C4F-449B-8695-2F377E1B0AD6}">
      <dsp:nvSpPr>
        <dsp:cNvPr id="0" name=""/>
        <dsp:cNvSpPr/>
      </dsp:nvSpPr>
      <dsp:spPr>
        <a:xfrm>
          <a:off x="4260591" y="2018928"/>
          <a:ext cx="2580205" cy="154812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baseline="0"/>
            <a:t>Please do not send multiple emails if your first email has not been answered, unless your email has not been answered within 48 hours. </a:t>
          </a:r>
          <a:endParaRPr lang="en-US" sz="1600" kern="1200"/>
        </a:p>
      </dsp:txBody>
      <dsp:txXfrm>
        <a:off x="4260591" y="2018928"/>
        <a:ext cx="2580205" cy="1548123"/>
      </dsp:txXfrm>
    </dsp:sp>
    <dsp:sp modelId="{C546112B-319C-4F76-B5EA-A3184529BBCB}">
      <dsp:nvSpPr>
        <dsp:cNvPr id="0" name=""/>
        <dsp:cNvSpPr/>
      </dsp:nvSpPr>
      <dsp:spPr>
        <a:xfrm>
          <a:off x="7098817" y="2018928"/>
          <a:ext cx="2580205" cy="154812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baseline="0"/>
            <a:t>We are human… we have personal lives outside of the university. </a:t>
          </a:r>
          <a:endParaRPr lang="en-US" sz="1600" kern="1200"/>
        </a:p>
      </dsp:txBody>
      <dsp:txXfrm>
        <a:off x="7098817" y="2018928"/>
        <a:ext cx="2580205" cy="154812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C05357-EA34-4CAE-9636-5A3A6E70ACE0}">
      <dsp:nvSpPr>
        <dsp:cNvPr id="0" name=""/>
        <dsp:cNvSpPr/>
      </dsp:nvSpPr>
      <dsp:spPr>
        <a:xfrm>
          <a:off x="0" y="3476133"/>
          <a:ext cx="6408738" cy="228071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a:t>j.wyatt@uwtsd.ac.uk</a:t>
          </a:r>
          <a:endParaRPr lang="en-US" sz="2800" kern="1200"/>
        </a:p>
      </dsp:txBody>
      <dsp:txXfrm>
        <a:off x="0" y="3476133"/>
        <a:ext cx="6408738" cy="2280719"/>
      </dsp:txXfrm>
    </dsp:sp>
    <dsp:sp modelId="{9F453E39-8B61-4AF4-9694-49266B9D9411}">
      <dsp:nvSpPr>
        <dsp:cNvPr id="0" name=""/>
        <dsp:cNvSpPr/>
      </dsp:nvSpPr>
      <dsp:spPr>
        <a:xfrm rot="10800000">
          <a:off x="0" y="2597"/>
          <a:ext cx="6408738" cy="3507746"/>
        </a:xfrm>
        <a:prstGeom prst="upArrowCallou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a:t>Using your student email address…. Please send me an email explaining that you now know how to send a professional email to your lecturers. </a:t>
          </a:r>
          <a:endParaRPr lang="en-US" sz="2800" kern="1200"/>
        </a:p>
      </dsp:txBody>
      <dsp:txXfrm rot="10800000">
        <a:off x="0" y="2597"/>
        <a:ext cx="6408738" cy="227922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90EEA4-7F9D-4493-B819-2D936CDF2E32}">
      <dsp:nvSpPr>
        <dsp:cNvPr id="0" name=""/>
        <dsp:cNvSpPr/>
      </dsp:nvSpPr>
      <dsp:spPr>
        <a:xfrm>
          <a:off x="0" y="108748"/>
          <a:ext cx="6408738" cy="134444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baseline="0"/>
            <a:t>Organisation is crucial for academic success</a:t>
          </a:r>
          <a:endParaRPr lang="en-US" sz="1900" kern="1200"/>
        </a:p>
      </dsp:txBody>
      <dsp:txXfrm>
        <a:off x="65631" y="174379"/>
        <a:ext cx="6277476" cy="1213186"/>
      </dsp:txXfrm>
    </dsp:sp>
    <dsp:sp modelId="{FBA65477-4159-4FE5-8676-5A5AC8D3ACD3}">
      <dsp:nvSpPr>
        <dsp:cNvPr id="0" name=""/>
        <dsp:cNvSpPr/>
      </dsp:nvSpPr>
      <dsp:spPr>
        <a:xfrm>
          <a:off x="0" y="1507916"/>
          <a:ext cx="6408738" cy="1344448"/>
        </a:xfrm>
        <a:prstGeom prst="roundRect">
          <a:avLst/>
        </a:prstGeom>
        <a:solidFill>
          <a:schemeClr val="accent2">
            <a:hueOff val="-499173"/>
            <a:satOff val="38"/>
            <a:lumOff val="-7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baseline="0"/>
            <a:t>Students often misplace their work which leads to submitting incorrect assignments. </a:t>
          </a:r>
          <a:endParaRPr lang="en-US" sz="1900" kern="1200"/>
        </a:p>
      </dsp:txBody>
      <dsp:txXfrm>
        <a:off x="65631" y="1573547"/>
        <a:ext cx="6277476" cy="1213186"/>
      </dsp:txXfrm>
    </dsp:sp>
    <dsp:sp modelId="{3D02F000-C561-496A-BE8B-8BB7CF1E067A}">
      <dsp:nvSpPr>
        <dsp:cNvPr id="0" name=""/>
        <dsp:cNvSpPr/>
      </dsp:nvSpPr>
      <dsp:spPr>
        <a:xfrm>
          <a:off x="0" y="2907084"/>
          <a:ext cx="6408738" cy="1344448"/>
        </a:xfrm>
        <a:prstGeom prst="roundRect">
          <a:avLst/>
        </a:prstGeom>
        <a:solidFill>
          <a:schemeClr val="accent2">
            <a:hueOff val="-998347"/>
            <a:satOff val="75"/>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baseline="0"/>
            <a:t>On your personal laptop or computers, it is a good idea to create folders. </a:t>
          </a:r>
          <a:endParaRPr lang="en-US" sz="1900" kern="1200"/>
        </a:p>
      </dsp:txBody>
      <dsp:txXfrm>
        <a:off x="65631" y="2972715"/>
        <a:ext cx="6277476" cy="1213186"/>
      </dsp:txXfrm>
    </dsp:sp>
    <dsp:sp modelId="{B4C411B2-992E-478A-807B-3C3983463A49}">
      <dsp:nvSpPr>
        <dsp:cNvPr id="0" name=""/>
        <dsp:cNvSpPr/>
      </dsp:nvSpPr>
      <dsp:spPr>
        <a:xfrm>
          <a:off x="0" y="4306253"/>
          <a:ext cx="6408738" cy="1344448"/>
        </a:xfrm>
        <a:prstGeom prst="roundRec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baseline="0"/>
            <a:t>If you do not have your own computer or laptop, you can use the universities; however, please do not save work on them, instead please buy a USB stick to save your own on. </a:t>
          </a:r>
          <a:endParaRPr lang="en-US" sz="1900" kern="1200"/>
        </a:p>
      </dsp:txBody>
      <dsp:txXfrm>
        <a:off x="65631" y="4371884"/>
        <a:ext cx="6277476" cy="12131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12561D-C50A-40E9-A7A4-F5F8A374306E}">
      <dsp:nvSpPr>
        <dsp:cNvPr id="0" name=""/>
        <dsp:cNvSpPr/>
      </dsp:nvSpPr>
      <dsp:spPr>
        <a:xfrm>
          <a:off x="0" y="67045"/>
          <a:ext cx="6408738" cy="1825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Creating folders are super helpful in organising your work. You can organise your work in different ways, but for the purpose of the activity I would like you: </a:t>
          </a:r>
          <a:endParaRPr lang="en-US" sz="2600" kern="1200"/>
        </a:p>
      </dsp:txBody>
      <dsp:txXfrm>
        <a:off x="89099" y="156144"/>
        <a:ext cx="6230540" cy="1647002"/>
      </dsp:txXfrm>
    </dsp:sp>
    <dsp:sp modelId="{EDEB3879-5E8B-444C-8335-E09450951124}">
      <dsp:nvSpPr>
        <dsp:cNvPr id="0" name=""/>
        <dsp:cNvSpPr/>
      </dsp:nvSpPr>
      <dsp:spPr>
        <a:xfrm>
          <a:off x="0" y="1967125"/>
          <a:ext cx="6408738" cy="1825200"/>
        </a:xfrm>
        <a:prstGeom prst="roundRect">
          <a:avLst/>
        </a:prstGeom>
        <a:solidFill>
          <a:schemeClr val="accent2">
            <a:hueOff val="-748760"/>
            <a:satOff val="57"/>
            <a:lumOff val="-1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Create a folder named: BMHP4028</a:t>
          </a:r>
          <a:endParaRPr lang="en-US" sz="2600" kern="1200"/>
        </a:p>
      </dsp:txBody>
      <dsp:txXfrm>
        <a:off x="89099" y="2056224"/>
        <a:ext cx="6230540" cy="1647002"/>
      </dsp:txXfrm>
    </dsp:sp>
    <dsp:sp modelId="{FA4B7D24-1ECA-475B-938F-A7A395F0B300}">
      <dsp:nvSpPr>
        <dsp:cNvPr id="0" name=""/>
        <dsp:cNvSpPr/>
      </dsp:nvSpPr>
      <dsp:spPr>
        <a:xfrm>
          <a:off x="0" y="3867205"/>
          <a:ext cx="6408738" cy="1825200"/>
        </a:xfrm>
        <a:prstGeom prst="roundRec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Create a folders within the folders named: Assignment Brief, My Assignment. </a:t>
          </a:r>
          <a:endParaRPr lang="en-US" sz="2600" kern="1200"/>
        </a:p>
      </dsp:txBody>
      <dsp:txXfrm>
        <a:off x="89099" y="3956304"/>
        <a:ext cx="6230540" cy="164700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7691D-C111-4587-B411-5161AD4EEBE4}">
      <dsp:nvSpPr>
        <dsp:cNvPr id="0" name=""/>
        <dsp:cNvSpPr/>
      </dsp:nvSpPr>
      <dsp:spPr>
        <a:xfrm>
          <a:off x="0" y="703"/>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3EC03B-F61A-4768-8C6D-97B2C633D084}">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88F612-BB7B-4368-B26C-853A4A14C341}">
      <dsp:nvSpPr>
        <dsp:cNvPr id="0" name=""/>
        <dsp:cNvSpPr/>
      </dsp:nvSpPr>
      <dsp:spPr>
        <a:xfrm>
          <a:off x="1900154" y="703"/>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GB" sz="2300" kern="1200" baseline="0" dirty="0"/>
            <a:t>Often, there will be documents available on your module page which will need to be downloaded. </a:t>
          </a:r>
          <a:endParaRPr lang="en-US" sz="2300" kern="1200" dirty="0"/>
        </a:p>
      </dsp:txBody>
      <dsp:txXfrm>
        <a:off x="1900154" y="703"/>
        <a:ext cx="4508583" cy="1645155"/>
      </dsp:txXfrm>
    </dsp:sp>
    <dsp:sp modelId="{96133EF9-5C4C-4007-9DE0-804F2F3A40C1}">
      <dsp:nvSpPr>
        <dsp:cNvPr id="0" name=""/>
        <dsp:cNvSpPr/>
      </dsp:nvSpPr>
      <dsp:spPr>
        <a:xfrm>
          <a:off x="0" y="2057147"/>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371D1D-8FC4-4869-ADE0-3E5D2CCC56AF}">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EAD042-A357-4F75-BE25-ADDCF252CE71}">
      <dsp:nvSpPr>
        <dsp:cNvPr id="0" name=""/>
        <dsp:cNvSpPr/>
      </dsp:nvSpPr>
      <dsp:spPr>
        <a:xfrm>
          <a:off x="1900154" y="2057147"/>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GB" sz="2300" kern="1200" baseline="0"/>
            <a:t>Downloading and saving these documents can be very helpful in your studies. </a:t>
          </a:r>
          <a:endParaRPr lang="en-US" sz="2300" kern="1200"/>
        </a:p>
      </dsp:txBody>
      <dsp:txXfrm>
        <a:off x="1900154" y="2057147"/>
        <a:ext cx="4508583" cy="1645155"/>
      </dsp:txXfrm>
    </dsp:sp>
    <dsp:sp modelId="{1462AE93-653F-4B0F-9384-A92B3C3789B5}">
      <dsp:nvSpPr>
        <dsp:cNvPr id="0" name=""/>
        <dsp:cNvSpPr/>
      </dsp:nvSpPr>
      <dsp:spPr>
        <a:xfrm>
          <a:off x="0" y="4113591"/>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889120-34A4-4FCC-97BB-512227D7816A}">
      <dsp:nvSpPr>
        <dsp:cNvPr id="0" name=""/>
        <dsp:cNvSpPr/>
      </dsp:nvSpPr>
      <dsp:spPr>
        <a:xfrm>
          <a:off x="497659" y="4483751"/>
          <a:ext cx="904835" cy="904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33E52E-A24D-4B70-9904-7F95914D44D8}">
      <dsp:nvSpPr>
        <dsp:cNvPr id="0" name=""/>
        <dsp:cNvSpPr/>
      </dsp:nvSpPr>
      <dsp:spPr>
        <a:xfrm>
          <a:off x="1900154" y="4113591"/>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GB" sz="2300" kern="1200" baseline="0"/>
            <a:t>Let’s go through together how we can download documents. </a:t>
          </a:r>
          <a:endParaRPr lang="en-US" sz="2300" kern="1200"/>
        </a:p>
      </dsp:txBody>
      <dsp:txXfrm>
        <a:off x="1900154" y="4113591"/>
        <a:ext cx="4508583" cy="164515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AF438-B135-426D-BFCB-2FFDE0A0E530}">
      <dsp:nvSpPr>
        <dsp:cNvPr id="0" name=""/>
        <dsp:cNvSpPr/>
      </dsp:nvSpPr>
      <dsp:spPr>
        <a:xfrm>
          <a:off x="0" y="502824"/>
          <a:ext cx="6408738" cy="15116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I would like you to go onto the module page and: </a:t>
          </a:r>
          <a:endParaRPr lang="en-US" sz="3800" kern="1200"/>
        </a:p>
      </dsp:txBody>
      <dsp:txXfrm>
        <a:off x="73792" y="576616"/>
        <a:ext cx="6261154" cy="1364056"/>
      </dsp:txXfrm>
    </dsp:sp>
    <dsp:sp modelId="{08B39EF6-3E86-4037-95AE-B820C0B19D66}">
      <dsp:nvSpPr>
        <dsp:cNvPr id="0" name=""/>
        <dsp:cNvSpPr/>
      </dsp:nvSpPr>
      <dsp:spPr>
        <a:xfrm>
          <a:off x="0" y="2123904"/>
          <a:ext cx="6408738" cy="1511640"/>
        </a:xfrm>
        <a:prstGeom prst="roundRect">
          <a:avLst/>
        </a:prstGeom>
        <a:solidFill>
          <a:schemeClr val="accent2">
            <a:hueOff val="-748760"/>
            <a:satOff val="57"/>
            <a:lumOff val="-1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Download the Assignment Brief </a:t>
          </a:r>
          <a:endParaRPr lang="en-US" sz="3800" kern="1200"/>
        </a:p>
      </dsp:txBody>
      <dsp:txXfrm>
        <a:off x="73792" y="2197696"/>
        <a:ext cx="6261154" cy="1364056"/>
      </dsp:txXfrm>
    </dsp:sp>
    <dsp:sp modelId="{4AF3C4E8-9E6A-4820-9EF9-7E7769740BA1}">
      <dsp:nvSpPr>
        <dsp:cNvPr id="0" name=""/>
        <dsp:cNvSpPr/>
      </dsp:nvSpPr>
      <dsp:spPr>
        <a:xfrm>
          <a:off x="0" y="3744985"/>
          <a:ext cx="6408738" cy="1511640"/>
        </a:xfrm>
        <a:prstGeom prst="roundRec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Save the Assignment Brief in your folder you created </a:t>
          </a:r>
          <a:endParaRPr lang="en-US" sz="3800" kern="1200"/>
        </a:p>
      </dsp:txBody>
      <dsp:txXfrm>
        <a:off x="73792" y="3818777"/>
        <a:ext cx="6261154" cy="136405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E123EE-4E75-4963-8BAE-CA17AD1CBB69}">
      <dsp:nvSpPr>
        <dsp:cNvPr id="0" name=""/>
        <dsp:cNvSpPr/>
      </dsp:nvSpPr>
      <dsp:spPr>
        <a:xfrm>
          <a:off x="0" y="703"/>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A503F3-1532-461F-93AB-EF247E9D303C}">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C8D8BA-4EEB-4D42-BF6F-2FD52F44B9FA}">
      <dsp:nvSpPr>
        <dsp:cNvPr id="0" name=""/>
        <dsp:cNvSpPr/>
      </dsp:nvSpPr>
      <dsp:spPr>
        <a:xfrm>
          <a:off x="1900154" y="703"/>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00100">
            <a:lnSpc>
              <a:spcPct val="100000"/>
            </a:lnSpc>
            <a:spcBef>
              <a:spcPct val="0"/>
            </a:spcBef>
            <a:spcAft>
              <a:spcPct val="35000"/>
            </a:spcAft>
            <a:buNone/>
          </a:pPr>
          <a:r>
            <a:rPr lang="en-GB" sz="1800" kern="1200" baseline="0"/>
            <a:t>Turn-It-In is a web-based text-matching service used by educational institutions to detect plagiarism and promote academic integrity. </a:t>
          </a:r>
          <a:endParaRPr lang="en-US" sz="1800" kern="1200"/>
        </a:p>
      </dsp:txBody>
      <dsp:txXfrm>
        <a:off x="1900154" y="703"/>
        <a:ext cx="4508583" cy="1645155"/>
      </dsp:txXfrm>
    </dsp:sp>
    <dsp:sp modelId="{38D338BD-3139-47DB-B857-8D1E7A41583B}">
      <dsp:nvSpPr>
        <dsp:cNvPr id="0" name=""/>
        <dsp:cNvSpPr/>
      </dsp:nvSpPr>
      <dsp:spPr>
        <a:xfrm>
          <a:off x="0" y="2057147"/>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CEB505-370F-4683-A5E5-1B8994CDA36F}">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8B11BB-D97C-4973-B190-F34AF1B449D0}">
      <dsp:nvSpPr>
        <dsp:cNvPr id="0" name=""/>
        <dsp:cNvSpPr/>
      </dsp:nvSpPr>
      <dsp:spPr>
        <a:xfrm>
          <a:off x="1900154" y="2057147"/>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00100">
            <a:lnSpc>
              <a:spcPct val="100000"/>
            </a:lnSpc>
            <a:spcBef>
              <a:spcPct val="0"/>
            </a:spcBef>
            <a:spcAft>
              <a:spcPct val="35000"/>
            </a:spcAft>
            <a:buNone/>
          </a:pPr>
          <a:r>
            <a:rPr lang="en-GB" sz="1800" kern="1200" baseline="0" dirty="0"/>
            <a:t>All assignment will need to be submitted through a Turn-It-In Link, unless specified otherwise.  </a:t>
          </a:r>
          <a:endParaRPr lang="en-US" sz="1800" kern="1200" dirty="0"/>
        </a:p>
      </dsp:txBody>
      <dsp:txXfrm>
        <a:off x="1900154" y="2057147"/>
        <a:ext cx="4508583" cy="1645155"/>
      </dsp:txXfrm>
    </dsp:sp>
    <dsp:sp modelId="{F7B9C516-CA22-4E42-8C6B-3FAA333F938C}">
      <dsp:nvSpPr>
        <dsp:cNvPr id="0" name=""/>
        <dsp:cNvSpPr/>
      </dsp:nvSpPr>
      <dsp:spPr>
        <a:xfrm>
          <a:off x="0" y="4113591"/>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A9D5DD-E8C9-4C2D-B3C6-98BF756175CE}">
      <dsp:nvSpPr>
        <dsp:cNvPr id="0" name=""/>
        <dsp:cNvSpPr/>
      </dsp:nvSpPr>
      <dsp:spPr>
        <a:xfrm>
          <a:off x="497659" y="4483751"/>
          <a:ext cx="904835" cy="904835"/>
        </a:xfrm>
        <a:prstGeom prst="rect">
          <a:avLst/>
        </a:prstGeom>
        <a:solidFill>
          <a:schemeClr val="accent4">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5AB8AC-3261-44C1-81E5-388D7EA5A8BE}">
      <dsp:nvSpPr>
        <dsp:cNvPr id="0" name=""/>
        <dsp:cNvSpPr/>
      </dsp:nvSpPr>
      <dsp:spPr>
        <a:xfrm>
          <a:off x="1900154" y="4113591"/>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00100">
            <a:lnSpc>
              <a:spcPct val="100000"/>
            </a:lnSpc>
            <a:spcBef>
              <a:spcPct val="0"/>
            </a:spcBef>
            <a:spcAft>
              <a:spcPct val="35000"/>
            </a:spcAft>
            <a:buNone/>
          </a:pPr>
          <a:r>
            <a:rPr lang="en-US" sz="1800" kern="1200" dirty="0"/>
            <a:t>Let’s go through submitting something together. </a:t>
          </a:r>
        </a:p>
      </dsp:txBody>
      <dsp:txXfrm>
        <a:off x="1900154" y="4113591"/>
        <a:ext cx="4508583" cy="164515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FB9900-28CC-494F-83EC-3E4E14F600F6}">
      <dsp:nvSpPr>
        <dsp:cNvPr id="0" name=""/>
        <dsp:cNvSpPr/>
      </dsp:nvSpPr>
      <dsp:spPr>
        <a:xfrm>
          <a:off x="0" y="703"/>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D59F90-CAF9-4672-8551-EE69F193A256}">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DAA8F9-8722-4782-ABA3-FC12CC62AF98}">
      <dsp:nvSpPr>
        <dsp:cNvPr id="0" name=""/>
        <dsp:cNvSpPr/>
      </dsp:nvSpPr>
      <dsp:spPr>
        <a:xfrm>
          <a:off x="1900154" y="703"/>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933450">
            <a:lnSpc>
              <a:spcPct val="90000"/>
            </a:lnSpc>
            <a:spcBef>
              <a:spcPct val="0"/>
            </a:spcBef>
            <a:spcAft>
              <a:spcPct val="35000"/>
            </a:spcAft>
            <a:buNone/>
          </a:pPr>
          <a:r>
            <a:rPr lang="en-GB" sz="2100" kern="1200" baseline="0"/>
            <a:t>All your assignments will be submitted in Turn-It-In links in your module page. </a:t>
          </a:r>
          <a:endParaRPr lang="en-US" sz="2100" kern="1200"/>
        </a:p>
      </dsp:txBody>
      <dsp:txXfrm>
        <a:off x="1900154" y="703"/>
        <a:ext cx="4508583" cy="1645155"/>
      </dsp:txXfrm>
    </dsp:sp>
    <dsp:sp modelId="{4AE9FAF3-CEFB-440C-8E4B-64B8298156A4}">
      <dsp:nvSpPr>
        <dsp:cNvPr id="0" name=""/>
        <dsp:cNvSpPr/>
      </dsp:nvSpPr>
      <dsp:spPr>
        <a:xfrm>
          <a:off x="0" y="2057147"/>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5191EC-A35B-4409-8499-0F20EBB79765}">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141EDD-6A1B-419C-B978-BEE62EC30100}">
      <dsp:nvSpPr>
        <dsp:cNvPr id="0" name=""/>
        <dsp:cNvSpPr/>
      </dsp:nvSpPr>
      <dsp:spPr>
        <a:xfrm>
          <a:off x="1900154" y="2057147"/>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933450">
            <a:lnSpc>
              <a:spcPct val="90000"/>
            </a:lnSpc>
            <a:spcBef>
              <a:spcPct val="0"/>
            </a:spcBef>
            <a:spcAft>
              <a:spcPct val="35000"/>
            </a:spcAft>
            <a:buNone/>
          </a:pPr>
          <a:r>
            <a:rPr lang="en-GB" sz="2100" kern="1200" baseline="0"/>
            <a:t>Sending work to your lecturer by email is not an accepted form of submission. </a:t>
          </a:r>
          <a:endParaRPr lang="en-US" sz="2100" kern="1200"/>
        </a:p>
      </dsp:txBody>
      <dsp:txXfrm>
        <a:off x="1900154" y="2057147"/>
        <a:ext cx="4508583" cy="1645155"/>
      </dsp:txXfrm>
    </dsp:sp>
    <dsp:sp modelId="{81B8AE21-3CCF-4589-8FFF-0E05DA8064CA}">
      <dsp:nvSpPr>
        <dsp:cNvPr id="0" name=""/>
        <dsp:cNvSpPr/>
      </dsp:nvSpPr>
      <dsp:spPr>
        <a:xfrm>
          <a:off x="0" y="4113591"/>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5471EB-76C2-4C40-A6B4-94E5B0490AD6}">
      <dsp:nvSpPr>
        <dsp:cNvPr id="0" name=""/>
        <dsp:cNvSpPr/>
      </dsp:nvSpPr>
      <dsp:spPr>
        <a:xfrm>
          <a:off x="497659" y="4483751"/>
          <a:ext cx="904835" cy="904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2A8340-C539-4A5C-9BC0-F8E0CD3238E3}">
      <dsp:nvSpPr>
        <dsp:cNvPr id="0" name=""/>
        <dsp:cNvSpPr/>
      </dsp:nvSpPr>
      <dsp:spPr>
        <a:xfrm>
          <a:off x="1900154" y="4113591"/>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933450">
            <a:lnSpc>
              <a:spcPct val="90000"/>
            </a:lnSpc>
            <a:spcBef>
              <a:spcPct val="0"/>
            </a:spcBef>
            <a:spcAft>
              <a:spcPct val="35000"/>
            </a:spcAft>
            <a:buNone/>
          </a:pPr>
          <a:r>
            <a:rPr lang="en-GB" sz="2100" kern="1200" baseline="0"/>
            <a:t>I would like you now to submit the assignment brief you downloaded to the turn it in link within week 2 teaching materials. </a:t>
          </a:r>
          <a:endParaRPr lang="en-US" sz="2100" kern="1200"/>
        </a:p>
      </dsp:txBody>
      <dsp:txXfrm>
        <a:off x="1900154" y="4113591"/>
        <a:ext cx="4508583" cy="164515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9B43AC-588E-4A7C-8CC3-CE813DE9A60A}">
      <dsp:nvSpPr>
        <dsp:cNvPr id="0" name=""/>
        <dsp:cNvSpPr/>
      </dsp:nvSpPr>
      <dsp:spPr>
        <a:xfrm>
          <a:off x="0" y="703"/>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F713D9-83BD-4A14-9775-A1915C1F7BA5}">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2E9238-E91B-43BE-B231-E3C45ADEA355}">
      <dsp:nvSpPr>
        <dsp:cNvPr id="0" name=""/>
        <dsp:cNvSpPr/>
      </dsp:nvSpPr>
      <dsp:spPr>
        <a:xfrm>
          <a:off x="1900154" y="703"/>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111250">
            <a:lnSpc>
              <a:spcPct val="90000"/>
            </a:lnSpc>
            <a:spcBef>
              <a:spcPct val="0"/>
            </a:spcBef>
            <a:spcAft>
              <a:spcPct val="35000"/>
            </a:spcAft>
            <a:buNone/>
          </a:pPr>
          <a:r>
            <a:rPr lang="en-GB" sz="2500" kern="1200" baseline="0"/>
            <a:t>Who has used Microsoft Word before?</a:t>
          </a:r>
          <a:endParaRPr lang="en-US" sz="2500" kern="1200"/>
        </a:p>
      </dsp:txBody>
      <dsp:txXfrm>
        <a:off x="1900154" y="703"/>
        <a:ext cx="4508583" cy="1645155"/>
      </dsp:txXfrm>
    </dsp:sp>
    <dsp:sp modelId="{7933181B-E23D-4DAC-A819-F81B8DAE4869}">
      <dsp:nvSpPr>
        <dsp:cNvPr id="0" name=""/>
        <dsp:cNvSpPr/>
      </dsp:nvSpPr>
      <dsp:spPr>
        <a:xfrm>
          <a:off x="0" y="2057147"/>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A619BA-9912-4636-9087-485D8F4EF987}">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8EA0C9-E1A9-4E4F-8139-28CFC9EB9D26}">
      <dsp:nvSpPr>
        <dsp:cNvPr id="0" name=""/>
        <dsp:cNvSpPr/>
      </dsp:nvSpPr>
      <dsp:spPr>
        <a:xfrm>
          <a:off x="1900154" y="2057147"/>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111250">
            <a:lnSpc>
              <a:spcPct val="90000"/>
            </a:lnSpc>
            <a:spcBef>
              <a:spcPct val="0"/>
            </a:spcBef>
            <a:spcAft>
              <a:spcPct val="35000"/>
            </a:spcAft>
            <a:buNone/>
          </a:pPr>
          <a:r>
            <a:rPr lang="en-GB" sz="2500" kern="1200" baseline="0"/>
            <a:t>How easy is it to use? </a:t>
          </a:r>
          <a:endParaRPr lang="en-US" sz="2500" kern="1200"/>
        </a:p>
      </dsp:txBody>
      <dsp:txXfrm>
        <a:off x="1900154" y="2057147"/>
        <a:ext cx="4508583" cy="1645155"/>
      </dsp:txXfrm>
    </dsp:sp>
    <dsp:sp modelId="{3E1B4DDE-6D82-4EDF-8598-DE92F6676C45}">
      <dsp:nvSpPr>
        <dsp:cNvPr id="0" name=""/>
        <dsp:cNvSpPr/>
      </dsp:nvSpPr>
      <dsp:spPr>
        <a:xfrm>
          <a:off x="0" y="4113591"/>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6AD143-E827-4924-86B0-944D43AAEF7D}">
      <dsp:nvSpPr>
        <dsp:cNvPr id="0" name=""/>
        <dsp:cNvSpPr/>
      </dsp:nvSpPr>
      <dsp:spPr>
        <a:xfrm>
          <a:off x="497659" y="4483751"/>
          <a:ext cx="904835" cy="904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06A2FF-9220-4EF5-ADFF-DDE0AB54D2C7}">
      <dsp:nvSpPr>
        <dsp:cNvPr id="0" name=""/>
        <dsp:cNvSpPr/>
      </dsp:nvSpPr>
      <dsp:spPr>
        <a:xfrm>
          <a:off x="1900154" y="4113591"/>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111250">
            <a:lnSpc>
              <a:spcPct val="90000"/>
            </a:lnSpc>
            <a:spcBef>
              <a:spcPct val="0"/>
            </a:spcBef>
            <a:spcAft>
              <a:spcPct val="35000"/>
            </a:spcAft>
            <a:buNone/>
          </a:pPr>
          <a:r>
            <a:rPr lang="en-GB" sz="2500" kern="1200" baseline="0"/>
            <a:t>Let’s explore the basics  </a:t>
          </a:r>
          <a:endParaRPr lang="en-US" sz="2500" kern="1200"/>
        </a:p>
      </dsp:txBody>
      <dsp:txXfrm>
        <a:off x="1900154" y="4113591"/>
        <a:ext cx="4508583" cy="164515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1AD078-2CBE-46C3-8C02-4C8CDF474AF4}">
      <dsp:nvSpPr>
        <dsp:cNvPr id="0" name=""/>
        <dsp:cNvSpPr/>
      </dsp:nvSpPr>
      <dsp:spPr>
        <a:xfrm>
          <a:off x="0" y="703"/>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242A80-F135-47D6-9DC0-9160B8A7690A}">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56BC4D-4A83-41EB-8770-27CD8D8B9EB1}">
      <dsp:nvSpPr>
        <dsp:cNvPr id="0" name=""/>
        <dsp:cNvSpPr/>
      </dsp:nvSpPr>
      <dsp:spPr>
        <a:xfrm>
          <a:off x="1900154" y="703"/>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111250">
            <a:lnSpc>
              <a:spcPct val="90000"/>
            </a:lnSpc>
            <a:spcBef>
              <a:spcPct val="0"/>
            </a:spcBef>
            <a:spcAft>
              <a:spcPct val="35000"/>
            </a:spcAft>
            <a:buNone/>
          </a:pPr>
          <a:r>
            <a:rPr lang="en-US" sz="2500" kern="1200" baseline="0" dirty="0"/>
            <a:t>Who has made a PowerPoint presentation before?</a:t>
          </a:r>
          <a:endParaRPr lang="en-US" sz="2500" kern="1200" dirty="0"/>
        </a:p>
      </dsp:txBody>
      <dsp:txXfrm>
        <a:off x="1900154" y="703"/>
        <a:ext cx="4508583" cy="1645155"/>
      </dsp:txXfrm>
    </dsp:sp>
    <dsp:sp modelId="{EA2E531D-10EE-427C-B30E-E7D55DFFE782}">
      <dsp:nvSpPr>
        <dsp:cNvPr id="0" name=""/>
        <dsp:cNvSpPr/>
      </dsp:nvSpPr>
      <dsp:spPr>
        <a:xfrm>
          <a:off x="0" y="2057147"/>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7832E8-A84C-4A77-88D1-FD86E142D270}">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2A8ED8-D4BD-4A51-A8C8-51230370EC3C}">
      <dsp:nvSpPr>
        <dsp:cNvPr id="0" name=""/>
        <dsp:cNvSpPr/>
      </dsp:nvSpPr>
      <dsp:spPr>
        <a:xfrm>
          <a:off x="1900154" y="2057147"/>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111250">
            <a:lnSpc>
              <a:spcPct val="90000"/>
            </a:lnSpc>
            <a:spcBef>
              <a:spcPct val="0"/>
            </a:spcBef>
            <a:spcAft>
              <a:spcPct val="35000"/>
            </a:spcAft>
            <a:buNone/>
          </a:pPr>
          <a:r>
            <a:rPr lang="en-US" sz="2500" kern="1200" baseline="0"/>
            <a:t>How easy is it?</a:t>
          </a:r>
          <a:endParaRPr lang="en-US" sz="2500" kern="1200"/>
        </a:p>
      </dsp:txBody>
      <dsp:txXfrm>
        <a:off x="1900154" y="2057147"/>
        <a:ext cx="4508583" cy="1645155"/>
      </dsp:txXfrm>
    </dsp:sp>
    <dsp:sp modelId="{A9750250-160B-4341-8AC1-FE3DF603C7A4}">
      <dsp:nvSpPr>
        <dsp:cNvPr id="0" name=""/>
        <dsp:cNvSpPr/>
      </dsp:nvSpPr>
      <dsp:spPr>
        <a:xfrm>
          <a:off x="0" y="4113591"/>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8BC702-AB51-4B2B-93E1-A7E1B557CB68}">
      <dsp:nvSpPr>
        <dsp:cNvPr id="0" name=""/>
        <dsp:cNvSpPr/>
      </dsp:nvSpPr>
      <dsp:spPr>
        <a:xfrm>
          <a:off x="497659" y="4483751"/>
          <a:ext cx="904835" cy="904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4E9075-2C22-48A7-8191-01FC898E7841}">
      <dsp:nvSpPr>
        <dsp:cNvPr id="0" name=""/>
        <dsp:cNvSpPr/>
      </dsp:nvSpPr>
      <dsp:spPr>
        <a:xfrm>
          <a:off x="1900154" y="4113591"/>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111250">
            <a:lnSpc>
              <a:spcPct val="90000"/>
            </a:lnSpc>
            <a:spcBef>
              <a:spcPct val="0"/>
            </a:spcBef>
            <a:spcAft>
              <a:spcPct val="35000"/>
            </a:spcAft>
            <a:buNone/>
          </a:pPr>
          <a:r>
            <a:rPr lang="en-US" sz="2500" kern="1200" baseline="0" dirty="0"/>
            <a:t>Let's take a look at the basic features of Microsoft PowerPoint.</a:t>
          </a:r>
          <a:endParaRPr lang="en-US" sz="2500" kern="1200" dirty="0"/>
        </a:p>
      </dsp:txBody>
      <dsp:txXfrm>
        <a:off x="1900154" y="4113591"/>
        <a:ext cx="4508583" cy="164515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90CC4-3EC1-47BE-8E1D-E4613CBA870A}">
      <dsp:nvSpPr>
        <dsp:cNvPr id="0" name=""/>
        <dsp:cNvSpPr/>
      </dsp:nvSpPr>
      <dsp:spPr>
        <a:xfrm>
          <a:off x="0" y="233409"/>
          <a:ext cx="6408738" cy="17046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baseline="0" dirty="0"/>
            <a:t>Microsoft Teams is a multi-collaborative platform which you will need to be familiar with!</a:t>
          </a:r>
          <a:endParaRPr lang="en-US" sz="3100" kern="1200" dirty="0"/>
        </a:p>
      </dsp:txBody>
      <dsp:txXfrm>
        <a:off x="83216" y="316625"/>
        <a:ext cx="6242306" cy="1538258"/>
      </dsp:txXfrm>
    </dsp:sp>
    <dsp:sp modelId="{E081892D-CA31-4080-9E49-8BF3C2151186}">
      <dsp:nvSpPr>
        <dsp:cNvPr id="0" name=""/>
        <dsp:cNvSpPr/>
      </dsp:nvSpPr>
      <dsp:spPr>
        <a:xfrm>
          <a:off x="0" y="2027379"/>
          <a:ext cx="6408738" cy="1704690"/>
        </a:xfrm>
        <a:prstGeom prst="roundRect">
          <a:avLst/>
        </a:prstGeom>
        <a:solidFill>
          <a:schemeClr val="accent2">
            <a:hueOff val="-748760"/>
            <a:satOff val="57"/>
            <a:lumOff val="-1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baseline="0" dirty="0"/>
            <a:t>It comes as a handy app on your phone too!</a:t>
          </a:r>
          <a:endParaRPr lang="en-US" sz="3100" kern="1200" dirty="0"/>
        </a:p>
      </dsp:txBody>
      <dsp:txXfrm>
        <a:off x="83216" y="2110595"/>
        <a:ext cx="6242306" cy="1538258"/>
      </dsp:txXfrm>
    </dsp:sp>
    <dsp:sp modelId="{98219AB1-BC9F-4BB7-A5D6-DC1AF2AD2593}">
      <dsp:nvSpPr>
        <dsp:cNvPr id="0" name=""/>
        <dsp:cNvSpPr/>
      </dsp:nvSpPr>
      <dsp:spPr>
        <a:xfrm>
          <a:off x="0" y="3821350"/>
          <a:ext cx="6408738" cy="1704690"/>
        </a:xfrm>
        <a:prstGeom prst="roundRec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baseline="0" dirty="0"/>
            <a:t>Let's check it out!!</a:t>
          </a:r>
          <a:endParaRPr lang="en-US" sz="3100" kern="1200" dirty="0"/>
        </a:p>
      </dsp:txBody>
      <dsp:txXfrm>
        <a:off x="83216" y="3904566"/>
        <a:ext cx="6242306" cy="153825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C3FD86-799F-4EA5-B395-821F4054128E}">
      <dsp:nvSpPr>
        <dsp:cNvPr id="0" name=""/>
        <dsp:cNvSpPr/>
      </dsp:nvSpPr>
      <dsp:spPr>
        <a:xfrm>
          <a:off x="0" y="703"/>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3BBF92-4486-4A84-80D8-A66727D5F4BC}">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9BE558-BD9F-4512-8409-8CB082C495E5}">
      <dsp:nvSpPr>
        <dsp:cNvPr id="0" name=""/>
        <dsp:cNvSpPr/>
      </dsp:nvSpPr>
      <dsp:spPr>
        <a:xfrm>
          <a:off x="1900154" y="703"/>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US" sz="2300" kern="1200" baseline="0"/>
            <a:t>The easiest way to take a screenshot on your computer is the Print Screen or PrtScn button. </a:t>
          </a:r>
          <a:endParaRPr lang="en-US" sz="2300" kern="1200"/>
        </a:p>
      </dsp:txBody>
      <dsp:txXfrm>
        <a:off x="1900154" y="703"/>
        <a:ext cx="4508583" cy="1645155"/>
      </dsp:txXfrm>
    </dsp:sp>
    <dsp:sp modelId="{FEC46721-6A24-4F4E-BD68-217DBB99B266}">
      <dsp:nvSpPr>
        <dsp:cNvPr id="0" name=""/>
        <dsp:cNvSpPr/>
      </dsp:nvSpPr>
      <dsp:spPr>
        <a:xfrm>
          <a:off x="0" y="2057147"/>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7F6CB3-72BD-4D92-9860-AF9524B9FFB3}">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A05055-2550-4193-A909-25B1FACDD973}">
      <dsp:nvSpPr>
        <dsp:cNvPr id="0" name=""/>
        <dsp:cNvSpPr/>
      </dsp:nvSpPr>
      <dsp:spPr>
        <a:xfrm>
          <a:off x="1900154" y="2057147"/>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US" sz="2300" kern="1200" baseline="0"/>
            <a:t>Press this button and then you have a snapshot of the whole screen.</a:t>
          </a:r>
          <a:endParaRPr lang="en-US" sz="2300" kern="1200"/>
        </a:p>
      </dsp:txBody>
      <dsp:txXfrm>
        <a:off x="1900154" y="2057147"/>
        <a:ext cx="4508583" cy="1645155"/>
      </dsp:txXfrm>
    </dsp:sp>
    <dsp:sp modelId="{C1CAF13E-FB69-4AD1-B870-AD04EDA92303}">
      <dsp:nvSpPr>
        <dsp:cNvPr id="0" name=""/>
        <dsp:cNvSpPr/>
      </dsp:nvSpPr>
      <dsp:spPr>
        <a:xfrm>
          <a:off x="0" y="4113591"/>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516134-D910-45E9-ADE8-695C769A1894}">
      <dsp:nvSpPr>
        <dsp:cNvPr id="0" name=""/>
        <dsp:cNvSpPr/>
      </dsp:nvSpPr>
      <dsp:spPr>
        <a:xfrm>
          <a:off x="497659" y="4483751"/>
          <a:ext cx="904835" cy="904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22C054-EF7B-4924-BD47-F1F9756E7EBB}">
      <dsp:nvSpPr>
        <dsp:cNvPr id="0" name=""/>
        <dsp:cNvSpPr/>
      </dsp:nvSpPr>
      <dsp:spPr>
        <a:xfrm>
          <a:off x="1900154" y="4113591"/>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1022350">
            <a:lnSpc>
              <a:spcPct val="90000"/>
            </a:lnSpc>
            <a:spcBef>
              <a:spcPct val="0"/>
            </a:spcBef>
            <a:spcAft>
              <a:spcPct val="35000"/>
            </a:spcAft>
            <a:buNone/>
          </a:pPr>
          <a:r>
            <a:rPr lang="en-US" sz="2300" kern="1200" baseline="0"/>
            <a:t>Then press Ctrl + V to paste it into your portfolio, or right click and click on 'Paste'</a:t>
          </a:r>
          <a:endParaRPr lang="en-US" sz="2300" kern="1200"/>
        </a:p>
      </dsp:txBody>
      <dsp:txXfrm>
        <a:off x="1900154" y="4113591"/>
        <a:ext cx="4508583" cy="164515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A46F6-4FEB-4483-920A-CC1B872EDF5C}">
      <dsp:nvSpPr>
        <dsp:cNvPr id="0" name=""/>
        <dsp:cNvSpPr/>
      </dsp:nvSpPr>
      <dsp:spPr>
        <a:xfrm>
          <a:off x="0" y="2390"/>
          <a:ext cx="6408738" cy="121150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EBD0A3-AAC8-4B65-8348-3ED2624E21CF}">
      <dsp:nvSpPr>
        <dsp:cNvPr id="0" name=""/>
        <dsp:cNvSpPr/>
      </dsp:nvSpPr>
      <dsp:spPr>
        <a:xfrm>
          <a:off x="366481" y="274979"/>
          <a:ext cx="666330" cy="6663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512311-2773-4932-9107-89190D5CDDFD}">
      <dsp:nvSpPr>
        <dsp:cNvPr id="0" name=""/>
        <dsp:cNvSpPr/>
      </dsp:nvSpPr>
      <dsp:spPr>
        <a:xfrm>
          <a:off x="1399293" y="2390"/>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977900">
            <a:lnSpc>
              <a:spcPct val="90000"/>
            </a:lnSpc>
            <a:spcBef>
              <a:spcPct val="0"/>
            </a:spcBef>
            <a:spcAft>
              <a:spcPct val="35000"/>
            </a:spcAft>
            <a:buNone/>
          </a:pPr>
          <a:r>
            <a:rPr lang="en-US" sz="2200" kern="1200" baseline="0" dirty="0"/>
            <a:t>Another method is to use the Snipping Tool.</a:t>
          </a:r>
          <a:endParaRPr lang="en-US" sz="2200" kern="1200" dirty="0"/>
        </a:p>
      </dsp:txBody>
      <dsp:txXfrm>
        <a:off x="1399293" y="2390"/>
        <a:ext cx="5009444" cy="1211509"/>
      </dsp:txXfrm>
    </dsp:sp>
    <dsp:sp modelId="{565F8BFD-FB09-4DD8-84AF-087889F2E396}">
      <dsp:nvSpPr>
        <dsp:cNvPr id="0" name=""/>
        <dsp:cNvSpPr/>
      </dsp:nvSpPr>
      <dsp:spPr>
        <a:xfrm>
          <a:off x="0" y="1516777"/>
          <a:ext cx="6408738" cy="121150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76E63C-AF77-4E4E-AE82-8CF8763B5404}">
      <dsp:nvSpPr>
        <dsp:cNvPr id="0" name=""/>
        <dsp:cNvSpPr/>
      </dsp:nvSpPr>
      <dsp:spPr>
        <a:xfrm>
          <a:off x="366481" y="1789366"/>
          <a:ext cx="666330" cy="6663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1FFE5A-970E-475E-A1C0-C382FC79B6CF}">
      <dsp:nvSpPr>
        <dsp:cNvPr id="0" name=""/>
        <dsp:cNvSpPr/>
      </dsp:nvSpPr>
      <dsp:spPr>
        <a:xfrm>
          <a:off x="1399293" y="1516777"/>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977900">
            <a:lnSpc>
              <a:spcPct val="90000"/>
            </a:lnSpc>
            <a:spcBef>
              <a:spcPct val="0"/>
            </a:spcBef>
            <a:spcAft>
              <a:spcPct val="35000"/>
            </a:spcAft>
            <a:buNone/>
          </a:pPr>
          <a:r>
            <a:rPr lang="en-US" sz="2200" kern="1200" baseline="0" dirty="0"/>
            <a:t>This can be accessed by searching in the lower left of the Windows bar, or by the shortcut: Windows + Shift + S</a:t>
          </a:r>
          <a:endParaRPr lang="en-US" sz="2200" kern="1200" dirty="0"/>
        </a:p>
      </dsp:txBody>
      <dsp:txXfrm>
        <a:off x="1399293" y="1516777"/>
        <a:ext cx="5009444" cy="1211509"/>
      </dsp:txXfrm>
    </dsp:sp>
    <dsp:sp modelId="{FBF16954-93F6-4274-86B1-AF6C099ACF7C}">
      <dsp:nvSpPr>
        <dsp:cNvPr id="0" name=""/>
        <dsp:cNvSpPr/>
      </dsp:nvSpPr>
      <dsp:spPr>
        <a:xfrm>
          <a:off x="0" y="3031163"/>
          <a:ext cx="6408738" cy="121150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331996-6889-4E13-86E4-47F703EA657B}">
      <dsp:nvSpPr>
        <dsp:cNvPr id="0" name=""/>
        <dsp:cNvSpPr/>
      </dsp:nvSpPr>
      <dsp:spPr>
        <a:xfrm>
          <a:off x="366481" y="3303753"/>
          <a:ext cx="666330" cy="6663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13379F-31EE-404A-8B99-69F2287A75B5}">
      <dsp:nvSpPr>
        <dsp:cNvPr id="0" name=""/>
        <dsp:cNvSpPr/>
      </dsp:nvSpPr>
      <dsp:spPr>
        <a:xfrm>
          <a:off x="1399293" y="3031163"/>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977900">
            <a:lnSpc>
              <a:spcPct val="90000"/>
            </a:lnSpc>
            <a:spcBef>
              <a:spcPct val="0"/>
            </a:spcBef>
            <a:spcAft>
              <a:spcPct val="35000"/>
            </a:spcAft>
            <a:buNone/>
          </a:pPr>
          <a:r>
            <a:rPr lang="en-US" sz="2200" kern="1200" baseline="0"/>
            <a:t>This will allow a more precise selection to be collected.</a:t>
          </a:r>
          <a:endParaRPr lang="en-US" sz="2200" kern="1200"/>
        </a:p>
      </dsp:txBody>
      <dsp:txXfrm>
        <a:off x="1399293" y="3031163"/>
        <a:ext cx="5009444" cy="1211509"/>
      </dsp:txXfrm>
    </dsp:sp>
    <dsp:sp modelId="{0372A66D-C464-40A7-830F-E96CDCB6720E}">
      <dsp:nvSpPr>
        <dsp:cNvPr id="0" name=""/>
        <dsp:cNvSpPr/>
      </dsp:nvSpPr>
      <dsp:spPr>
        <a:xfrm>
          <a:off x="0" y="4545550"/>
          <a:ext cx="6408738" cy="121150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5A2D62-C49E-4D75-BE05-62DDA7C2175F}">
      <dsp:nvSpPr>
        <dsp:cNvPr id="0" name=""/>
        <dsp:cNvSpPr/>
      </dsp:nvSpPr>
      <dsp:spPr>
        <a:xfrm>
          <a:off x="366481" y="4818139"/>
          <a:ext cx="666330" cy="6663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A3FBD9-F7BF-4CF1-9B1F-2A6F2BEF6331}">
      <dsp:nvSpPr>
        <dsp:cNvPr id="0" name=""/>
        <dsp:cNvSpPr/>
      </dsp:nvSpPr>
      <dsp:spPr>
        <a:xfrm>
          <a:off x="1399293" y="4545550"/>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977900">
            <a:lnSpc>
              <a:spcPct val="90000"/>
            </a:lnSpc>
            <a:spcBef>
              <a:spcPct val="0"/>
            </a:spcBef>
            <a:spcAft>
              <a:spcPct val="35000"/>
            </a:spcAft>
            <a:buNone/>
          </a:pPr>
          <a:r>
            <a:rPr lang="en-US" sz="2200" kern="1200" baseline="0"/>
            <a:t>This can then be pasted into your portfolio as before, or saved as individual images to add later.</a:t>
          </a:r>
          <a:endParaRPr lang="en-US" sz="2200" kern="1200"/>
        </a:p>
      </dsp:txBody>
      <dsp:txXfrm>
        <a:off x="1399293" y="4545550"/>
        <a:ext cx="5009444" cy="121150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D0BD2-0C65-4AE3-8C11-FBB32891A152}">
      <dsp:nvSpPr>
        <dsp:cNvPr id="0" name=""/>
        <dsp:cNvSpPr/>
      </dsp:nvSpPr>
      <dsp:spPr>
        <a:xfrm>
          <a:off x="1355" y="128664"/>
          <a:ext cx="4756576" cy="3020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1C0131-0F38-46AE-9EC4-9CC3153BC647}">
      <dsp:nvSpPr>
        <dsp:cNvPr id="0" name=""/>
        <dsp:cNvSpPr/>
      </dsp:nvSpPr>
      <dsp:spPr>
        <a:xfrm>
          <a:off x="529863" y="630747"/>
          <a:ext cx="4756576" cy="30204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Digital literacies are the capabilities which fit someone for living, learning, working, participating and thriving in a digital society” (NHS England, 2024) </a:t>
          </a:r>
          <a:endParaRPr lang="en-US" sz="2700" kern="1200"/>
        </a:p>
      </dsp:txBody>
      <dsp:txXfrm>
        <a:off x="618328" y="719212"/>
        <a:ext cx="4579646" cy="2843495"/>
      </dsp:txXfrm>
    </dsp:sp>
    <dsp:sp modelId="{ECFF59E7-6716-4995-A526-F0401F97A883}">
      <dsp:nvSpPr>
        <dsp:cNvPr id="0" name=""/>
        <dsp:cNvSpPr/>
      </dsp:nvSpPr>
      <dsp:spPr>
        <a:xfrm>
          <a:off x="5814948" y="128664"/>
          <a:ext cx="4756576" cy="3020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AFB454-E24D-47A5-99A8-AB911607EB47}">
      <dsp:nvSpPr>
        <dsp:cNvPr id="0" name=""/>
        <dsp:cNvSpPr/>
      </dsp:nvSpPr>
      <dsp:spPr>
        <a:xfrm>
          <a:off x="6343456" y="630747"/>
          <a:ext cx="4756576" cy="30204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“…The ability to obtain, comprehend and apply health information to make informed decisions related to health” (cited in Fitzpatrick, 2023) </a:t>
          </a:r>
          <a:endParaRPr lang="en-US" sz="2700" kern="1200"/>
        </a:p>
      </dsp:txBody>
      <dsp:txXfrm>
        <a:off x="6431921" y="719212"/>
        <a:ext cx="4579646" cy="2843495"/>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4E3D2E-B5B4-454B-AB8C-FB61E430E76F}">
      <dsp:nvSpPr>
        <dsp:cNvPr id="0" name=""/>
        <dsp:cNvSpPr/>
      </dsp:nvSpPr>
      <dsp:spPr>
        <a:xfrm>
          <a:off x="901987" y="1381"/>
          <a:ext cx="2905441" cy="174326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According to the Kings Fund (2023) “Digital technologies can change how care is delivered, making health and care services more accessible, flexible, person centred, and a better experience for patients and staff while also improving efficiency”.</a:t>
          </a:r>
          <a:endParaRPr lang="en-US" sz="1400" kern="1200"/>
        </a:p>
      </dsp:txBody>
      <dsp:txXfrm>
        <a:off x="901987" y="1381"/>
        <a:ext cx="2905441" cy="1743264"/>
      </dsp:txXfrm>
    </dsp:sp>
    <dsp:sp modelId="{9F50F1DD-1876-4B92-90D7-EF8FB429BB96}">
      <dsp:nvSpPr>
        <dsp:cNvPr id="0" name=""/>
        <dsp:cNvSpPr/>
      </dsp:nvSpPr>
      <dsp:spPr>
        <a:xfrm>
          <a:off x="4097973" y="1381"/>
          <a:ext cx="2905441" cy="1743264"/>
        </a:xfrm>
        <a:prstGeom prst="rect">
          <a:avLst/>
        </a:prstGeom>
        <a:solidFill>
          <a:schemeClr val="accent2">
            <a:hueOff val="-299504"/>
            <a:satOff val="23"/>
            <a:lumOff val="-43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In July 2023, Welsh Government published the Digital and data strategy for</a:t>
          </a:r>
          <a:endParaRPr lang="en-US" sz="1400" kern="1200"/>
        </a:p>
      </dsp:txBody>
      <dsp:txXfrm>
        <a:off x="4097973" y="1381"/>
        <a:ext cx="2905441" cy="1743264"/>
      </dsp:txXfrm>
    </dsp:sp>
    <dsp:sp modelId="{2508AF30-229D-40F8-BC6F-8BE8163F860A}">
      <dsp:nvSpPr>
        <dsp:cNvPr id="0" name=""/>
        <dsp:cNvSpPr/>
      </dsp:nvSpPr>
      <dsp:spPr>
        <a:xfrm>
          <a:off x="7293958" y="1381"/>
          <a:ext cx="2905441" cy="1743264"/>
        </a:xfrm>
        <a:prstGeom prst="rect">
          <a:avLst/>
        </a:prstGeom>
        <a:solidFill>
          <a:schemeClr val="accent2">
            <a:hueOff val="-599008"/>
            <a:satOff val="45"/>
            <a:lumOff val="-8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health and social care that includes 3 aims: </a:t>
          </a:r>
          <a:endParaRPr lang="en-US" sz="1400" kern="1200"/>
        </a:p>
      </dsp:txBody>
      <dsp:txXfrm>
        <a:off x="7293958" y="1381"/>
        <a:ext cx="2905441" cy="1743264"/>
      </dsp:txXfrm>
    </dsp:sp>
    <dsp:sp modelId="{CB495E82-0C53-46B9-91C5-B870B80BFAF7}">
      <dsp:nvSpPr>
        <dsp:cNvPr id="0" name=""/>
        <dsp:cNvSpPr/>
      </dsp:nvSpPr>
      <dsp:spPr>
        <a:xfrm>
          <a:off x="901987" y="2035190"/>
          <a:ext cx="2905441" cy="1743264"/>
        </a:xfrm>
        <a:prstGeom prst="rect">
          <a:avLst/>
        </a:prstGeom>
        <a:solidFill>
          <a:schemeClr val="accent2">
            <a:hueOff val="-898512"/>
            <a:satOff val="68"/>
            <a:lumOff val="-1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Transform digital skills and partnerships</a:t>
          </a:r>
          <a:endParaRPr lang="en-US" sz="1400" kern="1200"/>
        </a:p>
      </dsp:txBody>
      <dsp:txXfrm>
        <a:off x="901987" y="2035190"/>
        <a:ext cx="2905441" cy="1743264"/>
      </dsp:txXfrm>
    </dsp:sp>
    <dsp:sp modelId="{9259FB27-80EB-4C6E-B419-4F77746DE964}">
      <dsp:nvSpPr>
        <dsp:cNvPr id="0" name=""/>
        <dsp:cNvSpPr/>
      </dsp:nvSpPr>
      <dsp:spPr>
        <a:xfrm>
          <a:off x="4097973" y="2035190"/>
          <a:ext cx="2905441" cy="1743264"/>
        </a:xfrm>
        <a:prstGeom prst="rect">
          <a:avLst/>
        </a:prstGeom>
        <a:solidFill>
          <a:schemeClr val="accent2">
            <a:hueOff val="-1198016"/>
            <a:satOff val="90"/>
            <a:lumOff val="-17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Build digital platforms fit for Wales</a:t>
          </a:r>
          <a:endParaRPr lang="en-US" sz="1400" kern="1200"/>
        </a:p>
      </dsp:txBody>
      <dsp:txXfrm>
        <a:off x="4097973" y="2035190"/>
        <a:ext cx="2905441" cy="1743264"/>
      </dsp:txXfrm>
    </dsp:sp>
    <dsp:sp modelId="{79905A8B-2811-4B6E-8586-DD11728A6CD4}">
      <dsp:nvSpPr>
        <dsp:cNvPr id="0" name=""/>
        <dsp:cNvSpPr/>
      </dsp:nvSpPr>
      <dsp:spPr>
        <a:xfrm>
          <a:off x="7293958" y="2035190"/>
          <a:ext cx="2905441" cy="1743264"/>
        </a:xfrm>
        <a:prstGeom prst="rec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Make services digital first</a:t>
          </a:r>
          <a:endParaRPr lang="en-US" sz="1400" kern="1200"/>
        </a:p>
      </dsp:txBody>
      <dsp:txXfrm>
        <a:off x="7293958" y="2035190"/>
        <a:ext cx="2905441" cy="174326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48277-4A06-425E-A291-5E6A4C644BD7}">
      <dsp:nvSpPr>
        <dsp:cNvPr id="0" name=""/>
        <dsp:cNvSpPr/>
      </dsp:nvSpPr>
      <dsp:spPr>
        <a:xfrm>
          <a:off x="3252" y="212784"/>
          <a:ext cx="2580205" cy="154812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Aging Workforce </a:t>
          </a:r>
          <a:endParaRPr lang="en-US" sz="2800" kern="1200"/>
        </a:p>
      </dsp:txBody>
      <dsp:txXfrm>
        <a:off x="3252" y="212784"/>
        <a:ext cx="2580205" cy="1548123"/>
      </dsp:txXfrm>
    </dsp:sp>
    <dsp:sp modelId="{70BC9FB2-B03F-4A5D-BC39-778A1E741D43}">
      <dsp:nvSpPr>
        <dsp:cNvPr id="0" name=""/>
        <dsp:cNvSpPr/>
      </dsp:nvSpPr>
      <dsp:spPr>
        <a:xfrm>
          <a:off x="2841478" y="212784"/>
          <a:ext cx="2580205" cy="154812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Aging Population </a:t>
          </a:r>
          <a:endParaRPr lang="en-US" sz="2800" kern="1200"/>
        </a:p>
      </dsp:txBody>
      <dsp:txXfrm>
        <a:off x="2841478" y="212784"/>
        <a:ext cx="2580205" cy="1548123"/>
      </dsp:txXfrm>
    </dsp:sp>
    <dsp:sp modelId="{190A3571-2E8C-4D3A-B910-6FD2D4E03CF2}">
      <dsp:nvSpPr>
        <dsp:cNvPr id="0" name=""/>
        <dsp:cNvSpPr/>
      </dsp:nvSpPr>
      <dsp:spPr>
        <a:xfrm>
          <a:off x="5679704" y="212784"/>
          <a:ext cx="2580205" cy="154812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Low Pay </a:t>
          </a:r>
          <a:endParaRPr lang="en-US" sz="2800" kern="1200"/>
        </a:p>
      </dsp:txBody>
      <dsp:txXfrm>
        <a:off x="5679704" y="212784"/>
        <a:ext cx="2580205" cy="1548123"/>
      </dsp:txXfrm>
    </dsp:sp>
    <dsp:sp modelId="{ABA81FD6-177F-4A14-8E70-FAF8718E82C9}">
      <dsp:nvSpPr>
        <dsp:cNvPr id="0" name=""/>
        <dsp:cNvSpPr/>
      </dsp:nvSpPr>
      <dsp:spPr>
        <a:xfrm>
          <a:off x="8517930" y="212784"/>
          <a:ext cx="2580205" cy="154812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Lack of Training and support </a:t>
          </a:r>
          <a:endParaRPr lang="en-US" sz="2800" kern="1200"/>
        </a:p>
      </dsp:txBody>
      <dsp:txXfrm>
        <a:off x="8517930" y="212784"/>
        <a:ext cx="2580205" cy="1548123"/>
      </dsp:txXfrm>
    </dsp:sp>
    <dsp:sp modelId="{C39D6825-4CB1-43B7-84A4-E73E8516B0D1}">
      <dsp:nvSpPr>
        <dsp:cNvPr id="0" name=""/>
        <dsp:cNvSpPr/>
      </dsp:nvSpPr>
      <dsp:spPr>
        <a:xfrm>
          <a:off x="3252" y="2018928"/>
          <a:ext cx="2580205" cy="154812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Technophobia ( fear of change) </a:t>
          </a:r>
          <a:endParaRPr lang="en-US" sz="2800" kern="1200"/>
        </a:p>
      </dsp:txBody>
      <dsp:txXfrm>
        <a:off x="3252" y="2018928"/>
        <a:ext cx="2580205" cy="1548123"/>
      </dsp:txXfrm>
    </dsp:sp>
    <dsp:sp modelId="{20954364-4FF2-49E0-A69D-20BE221ECCCE}">
      <dsp:nvSpPr>
        <dsp:cNvPr id="0" name=""/>
        <dsp:cNvSpPr/>
      </dsp:nvSpPr>
      <dsp:spPr>
        <a:xfrm>
          <a:off x="2841478" y="2018928"/>
          <a:ext cx="2580205" cy="154812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Digital exclusion </a:t>
          </a:r>
          <a:endParaRPr lang="en-US" sz="2800" kern="1200"/>
        </a:p>
      </dsp:txBody>
      <dsp:txXfrm>
        <a:off x="2841478" y="2018928"/>
        <a:ext cx="2580205" cy="1548123"/>
      </dsp:txXfrm>
    </dsp:sp>
    <dsp:sp modelId="{1B21D731-BC20-4BCE-A0B9-EF37FA11E6FD}">
      <dsp:nvSpPr>
        <dsp:cNvPr id="0" name=""/>
        <dsp:cNvSpPr/>
      </dsp:nvSpPr>
      <dsp:spPr>
        <a:xfrm>
          <a:off x="5679704" y="2018928"/>
          <a:ext cx="2580205" cy="154812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Workload and efficiency</a:t>
          </a:r>
          <a:endParaRPr lang="en-US" sz="2800" kern="1200"/>
        </a:p>
      </dsp:txBody>
      <dsp:txXfrm>
        <a:off x="5679704" y="2018928"/>
        <a:ext cx="2580205" cy="1548123"/>
      </dsp:txXfrm>
    </dsp:sp>
    <dsp:sp modelId="{C5D9921D-9F88-41FD-A525-E4035D987E4E}">
      <dsp:nvSpPr>
        <dsp:cNvPr id="0" name=""/>
        <dsp:cNvSpPr/>
      </dsp:nvSpPr>
      <dsp:spPr>
        <a:xfrm>
          <a:off x="8517930" y="2018928"/>
          <a:ext cx="2580205" cy="154812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Language a literacy barriers  </a:t>
          </a:r>
          <a:endParaRPr lang="en-US" sz="2800" kern="1200"/>
        </a:p>
      </dsp:txBody>
      <dsp:txXfrm>
        <a:off x="8517930" y="2018928"/>
        <a:ext cx="2580205" cy="1548123"/>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A0B7F3-9CF4-40F6-8AAC-E649C05B1F82}">
      <dsp:nvSpPr>
        <dsp:cNvPr id="0" name=""/>
        <dsp:cNvSpPr/>
      </dsp:nvSpPr>
      <dsp:spPr>
        <a:xfrm>
          <a:off x="2168" y="502787"/>
          <a:ext cx="4623771" cy="27742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baseline="0"/>
            <a:t>Limited health literacy has been linked to: </a:t>
          </a:r>
          <a:endParaRPr lang="en-US" sz="3300" kern="1200"/>
        </a:p>
        <a:p>
          <a:pPr marL="228600" lvl="1" indent="-228600" algn="l" defTabSz="1155700">
            <a:lnSpc>
              <a:spcPct val="90000"/>
            </a:lnSpc>
            <a:spcBef>
              <a:spcPct val="0"/>
            </a:spcBef>
            <a:spcAft>
              <a:spcPct val="15000"/>
            </a:spcAft>
            <a:buChar char="•"/>
          </a:pPr>
          <a:r>
            <a:rPr lang="en-GB" sz="2600" kern="1200" baseline="0"/>
            <a:t>Poor health outcomes</a:t>
          </a:r>
          <a:endParaRPr lang="en-US" sz="2600" kern="1200"/>
        </a:p>
        <a:p>
          <a:pPr marL="228600" lvl="1" indent="-228600" algn="l" defTabSz="1155700">
            <a:lnSpc>
              <a:spcPct val="90000"/>
            </a:lnSpc>
            <a:spcBef>
              <a:spcPct val="0"/>
            </a:spcBef>
            <a:spcAft>
              <a:spcPct val="15000"/>
            </a:spcAft>
            <a:buChar char="•"/>
          </a:pPr>
          <a:r>
            <a:rPr lang="en-GB" sz="2600" kern="1200" baseline="0"/>
            <a:t>Increased healthcare costs </a:t>
          </a:r>
          <a:endParaRPr lang="en-US" sz="2600" kern="1200"/>
        </a:p>
        <a:p>
          <a:pPr marL="228600" lvl="1" indent="-228600" algn="l" defTabSz="1155700">
            <a:lnSpc>
              <a:spcPct val="90000"/>
            </a:lnSpc>
            <a:spcBef>
              <a:spcPct val="0"/>
            </a:spcBef>
            <a:spcAft>
              <a:spcPct val="15000"/>
            </a:spcAft>
            <a:buChar char="•"/>
          </a:pPr>
          <a:r>
            <a:rPr lang="en-GB" sz="2600" kern="1200" baseline="0"/>
            <a:t>Health disparities</a:t>
          </a:r>
          <a:endParaRPr lang="en-US" sz="2600" kern="1200"/>
        </a:p>
      </dsp:txBody>
      <dsp:txXfrm>
        <a:off x="83423" y="584042"/>
        <a:ext cx="4461261" cy="2611752"/>
      </dsp:txXfrm>
    </dsp:sp>
    <dsp:sp modelId="{0059A8DB-BBC8-488B-BF7F-9F3769A3AD50}">
      <dsp:nvSpPr>
        <dsp:cNvPr id="0" name=""/>
        <dsp:cNvSpPr/>
      </dsp:nvSpPr>
      <dsp:spPr>
        <a:xfrm>
          <a:off x="5088316" y="1316570"/>
          <a:ext cx="980239" cy="114669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5088316" y="1545909"/>
        <a:ext cx="686167" cy="688017"/>
      </dsp:txXfrm>
    </dsp:sp>
    <dsp:sp modelId="{C57BFD66-86A5-4072-AACE-FBA24BBC1BA0}">
      <dsp:nvSpPr>
        <dsp:cNvPr id="0" name=""/>
        <dsp:cNvSpPr/>
      </dsp:nvSpPr>
      <dsp:spPr>
        <a:xfrm>
          <a:off x="6475448" y="502787"/>
          <a:ext cx="4623771" cy="27742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baseline="0"/>
            <a:t>Fitzpatrick, 2023) </a:t>
          </a:r>
          <a:endParaRPr lang="en-US" sz="3300" kern="1200"/>
        </a:p>
      </dsp:txBody>
      <dsp:txXfrm>
        <a:off x="6556703" y="584042"/>
        <a:ext cx="4461261" cy="2611752"/>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7369DB-4D11-48C0-9371-F0E951AAED55}">
      <dsp:nvSpPr>
        <dsp:cNvPr id="0" name=""/>
        <dsp:cNvSpPr/>
      </dsp:nvSpPr>
      <dsp:spPr>
        <a:xfrm>
          <a:off x="0" y="461"/>
          <a:ext cx="1110113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A3C303-2B9E-435B-B1C4-CD7A2F2196A4}">
      <dsp:nvSpPr>
        <dsp:cNvPr id="0" name=""/>
        <dsp:cNvSpPr/>
      </dsp:nvSpPr>
      <dsp:spPr>
        <a:xfrm>
          <a:off x="0" y="461"/>
          <a:ext cx="11101136" cy="755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The lack of digital health literacy is a far-reaching challenge that has implications for numerous demographics and populations. </a:t>
          </a:r>
          <a:endParaRPr lang="en-US" sz="2100" kern="1200"/>
        </a:p>
      </dsp:txBody>
      <dsp:txXfrm>
        <a:off x="0" y="461"/>
        <a:ext cx="11101136" cy="755782"/>
      </dsp:txXfrm>
    </dsp:sp>
    <dsp:sp modelId="{D2EBBB2F-CA80-4B70-B136-19FB7D4A190B}">
      <dsp:nvSpPr>
        <dsp:cNvPr id="0" name=""/>
        <dsp:cNvSpPr/>
      </dsp:nvSpPr>
      <dsp:spPr>
        <a:xfrm>
          <a:off x="0" y="756244"/>
          <a:ext cx="1110113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25FE92-7602-43D4-8EF5-9F5578F01A48}">
      <dsp:nvSpPr>
        <dsp:cNvPr id="0" name=""/>
        <dsp:cNvSpPr/>
      </dsp:nvSpPr>
      <dsp:spPr>
        <a:xfrm>
          <a:off x="0" y="756244"/>
          <a:ext cx="11101136" cy="755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A cross-sectional study by Sulinskaite et al found 40.6% of respondents within Lithuania had problematic health literacy. </a:t>
          </a:r>
          <a:endParaRPr lang="en-US" sz="2100" kern="1200"/>
        </a:p>
      </dsp:txBody>
      <dsp:txXfrm>
        <a:off x="0" y="756244"/>
        <a:ext cx="11101136" cy="755782"/>
      </dsp:txXfrm>
    </dsp:sp>
    <dsp:sp modelId="{042368E3-DE6B-4F93-838E-2DE980E66E45}">
      <dsp:nvSpPr>
        <dsp:cNvPr id="0" name=""/>
        <dsp:cNvSpPr/>
      </dsp:nvSpPr>
      <dsp:spPr>
        <a:xfrm>
          <a:off x="0" y="1512027"/>
          <a:ext cx="1110113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3FD72D-48EA-4F9C-8F6B-BBC8AF50BC60}">
      <dsp:nvSpPr>
        <dsp:cNvPr id="0" name=""/>
        <dsp:cNvSpPr/>
      </dsp:nvSpPr>
      <dsp:spPr>
        <a:xfrm>
          <a:off x="0" y="1512027"/>
          <a:ext cx="11101136" cy="755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Studies in the USA revealed 88% of adult's have inadequate health literacy </a:t>
          </a:r>
          <a:endParaRPr lang="en-US" sz="2100" kern="1200"/>
        </a:p>
      </dsp:txBody>
      <dsp:txXfrm>
        <a:off x="0" y="1512027"/>
        <a:ext cx="11101136" cy="755782"/>
      </dsp:txXfrm>
    </dsp:sp>
    <dsp:sp modelId="{520D000A-4E0A-440F-95F8-698D4956C6BD}">
      <dsp:nvSpPr>
        <dsp:cNvPr id="0" name=""/>
        <dsp:cNvSpPr/>
      </dsp:nvSpPr>
      <dsp:spPr>
        <a:xfrm>
          <a:off x="0" y="2267809"/>
          <a:ext cx="1110113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F2B2D1-CE7A-4B01-B261-93049D3D9F66}">
      <dsp:nvSpPr>
        <dsp:cNvPr id="0" name=""/>
        <dsp:cNvSpPr/>
      </dsp:nvSpPr>
      <dsp:spPr>
        <a:xfrm>
          <a:off x="0" y="2267809"/>
          <a:ext cx="11101136" cy="755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60% OF Australian adults have low health literacy </a:t>
          </a:r>
          <a:endParaRPr lang="en-US" sz="2100" kern="1200"/>
        </a:p>
      </dsp:txBody>
      <dsp:txXfrm>
        <a:off x="0" y="2267809"/>
        <a:ext cx="11101136" cy="755782"/>
      </dsp:txXfrm>
    </dsp:sp>
    <dsp:sp modelId="{F0CAC6BC-BD9C-4D8C-B93B-63861326BCF2}">
      <dsp:nvSpPr>
        <dsp:cNvPr id="0" name=""/>
        <dsp:cNvSpPr/>
      </dsp:nvSpPr>
      <dsp:spPr>
        <a:xfrm>
          <a:off x="0" y="3023592"/>
          <a:ext cx="1110113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EC0811-69D5-486F-9D67-0F365A55F625}">
      <dsp:nvSpPr>
        <dsp:cNvPr id="0" name=""/>
        <dsp:cNvSpPr/>
      </dsp:nvSpPr>
      <dsp:spPr>
        <a:xfrm>
          <a:off x="0" y="3023592"/>
          <a:ext cx="11101136" cy="755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(Cited in Fitzpatrick, 2023) </a:t>
          </a:r>
          <a:endParaRPr lang="en-US" sz="2100" kern="1200"/>
        </a:p>
      </dsp:txBody>
      <dsp:txXfrm>
        <a:off x="0" y="3023592"/>
        <a:ext cx="11101136" cy="75578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6635FF-F6DF-492D-AE7E-8D44DE0C37CC}">
      <dsp:nvSpPr>
        <dsp:cNvPr id="0" name=""/>
        <dsp:cNvSpPr/>
      </dsp:nvSpPr>
      <dsp:spPr>
        <a:xfrm>
          <a:off x="0" y="733813"/>
          <a:ext cx="3122265" cy="19826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63335F-0BDE-4BBD-AF16-8888B5A8D20D}">
      <dsp:nvSpPr>
        <dsp:cNvPr id="0" name=""/>
        <dsp:cNvSpPr/>
      </dsp:nvSpPr>
      <dsp:spPr>
        <a:xfrm>
          <a:off x="346918" y="1063385"/>
          <a:ext cx="3122265" cy="19826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The pandemic can be considered as a catalyst for the accelerated utilisation of digital technology. </a:t>
          </a:r>
          <a:endParaRPr lang="en-US" sz="2200" kern="1200"/>
        </a:p>
      </dsp:txBody>
      <dsp:txXfrm>
        <a:off x="404987" y="1121454"/>
        <a:ext cx="3006127" cy="1866500"/>
      </dsp:txXfrm>
    </dsp:sp>
    <dsp:sp modelId="{C65B7337-964E-410B-A3CF-42566F7B42D3}">
      <dsp:nvSpPr>
        <dsp:cNvPr id="0" name=""/>
        <dsp:cNvSpPr/>
      </dsp:nvSpPr>
      <dsp:spPr>
        <a:xfrm>
          <a:off x="3816102" y="733813"/>
          <a:ext cx="3122265" cy="19826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8E2F99-5B30-4786-A7FD-C33A203808A4}">
      <dsp:nvSpPr>
        <dsp:cNvPr id="0" name=""/>
        <dsp:cNvSpPr/>
      </dsp:nvSpPr>
      <dsp:spPr>
        <a:xfrm>
          <a:off x="4163020" y="1063385"/>
          <a:ext cx="3122265" cy="19826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The way companies, business and organizations operate has been changed dramatically </a:t>
          </a:r>
          <a:endParaRPr lang="en-US" sz="2200" kern="1200"/>
        </a:p>
      </dsp:txBody>
      <dsp:txXfrm>
        <a:off x="4221089" y="1121454"/>
        <a:ext cx="3006127" cy="1866500"/>
      </dsp:txXfrm>
    </dsp:sp>
    <dsp:sp modelId="{AA475849-8D48-461A-921E-C0BAEA92C6C1}">
      <dsp:nvSpPr>
        <dsp:cNvPr id="0" name=""/>
        <dsp:cNvSpPr/>
      </dsp:nvSpPr>
      <dsp:spPr>
        <a:xfrm>
          <a:off x="7632204" y="733813"/>
          <a:ext cx="3122265" cy="19826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29427C-4B3B-469E-B7EB-1ABF6CD947EA}">
      <dsp:nvSpPr>
        <dsp:cNvPr id="0" name=""/>
        <dsp:cNvSpPr/>
      </dsp:nvSpPr>
      <dsp:spPr>
        <a:xfrm>
          <a:off x="7979122" y="1063385"/>
          <a:ext cx="3122265" cy="19826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Remote working/ working from home and flexible has become more prevalent. </a:t>
          </a:r>
          <a:endParaRPr lang="en-US" sz="2200" kern="1200"/>
        </a:p>
      </dsp:txBody>
      <dsp:txXfrm>
        <a:off x="8037191" y="1121454"/>
        <a:ext cx="3006127" cy="1866500"/>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EED641-0F13-4010-BE5B-7E2A0EFE293E}">
      <dsp:nvSpPr>
        <dsp:cNvPr id="0" name=""/>
        <dsp:cNvSpPr/>
      </dsp:nvSpPr>
      <dsp:spPr>
        <a:xfrm>
          <a:off x="928105" y="1017"/>
          <a:ext cx="869607" cy="8696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1A9020-F1BD-47F8-86B9-A52C3E3AD609}">
      <dsp:nvSpPr>
        <dsp:cNvPr id="0" name=""/>
        <dsp:cNvSpPr/>
      </dsp:nvSpPr>
      <dsp:spPr>
        <a:xfrm>
          <a:off x="1113431" y="186343"/>
          <a:ext cx="498955" cy="4989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011310-9EAD-4D99-850B-52C10C9C8D0D}">
      <dsp:nvSpPr>
        <dsp:cNvPr id="0" name=""/>
        <dsp:cNvSpPr/>
      </dsp:nvSpPr>
      <dsp:spPr>
        <a:xfrm>
          <a:off x="650116" y="1141485"/>
          <a:ext cx="1425585" cy="57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baseline="0"/>
            <a:t>Collaboration does not know boundaries</a:t>
          </a:r>
          <a:endParaRPr lang="en-US" sz="1100" kern="1200"/>
        </a:p>
      </dsp:txBody>
      <dsp:txXfrm>
        <a:off x="650116" y="1141485"/>
        <a:ext cx="1425585" cy="570234"/>
      </dsp:txXfrm>
    </dsp:sp>
    <dsp:sp modelId="{F5C04101-722F-4A6C-BE7D-2DAC5FBDA30D}">
      <dsp:nvSpPr>
        <dsp:cNvPr id="0" name=""/>
        <dsp:cNvSpPr/>
      </dsp:nvSpPr>
      <dsp:spPr>
        <a:xfrm>
          <a:off x="2603169" y="1017"/>
          <a:ext cx="869607" cy="8696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9462E1-038A-4527-8DEF-517C447E239E}">
      <dsp:nvSpPr>
        <dsp:cNvPr id="0" name=""/>
        <dsp:cNvSpPr/>
      </dsp:nvSpPr>
      <dsp:spPr>
        <a:xfrm>
          <a:off x="2788495" y="186343"/>
          <a:ext cx="498955" cy="4989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8DD523-1D2F-450A-A2D4-BE6943269118}">
      <dsp:nvSpPr>
        <dsp:cNvPr id="0" name=""/>
        <dsp:cNvSpPr/>
      </dsp:nvSpPr>
      <dsp:spPr>
        <a:xfrm>
          <a:off x="2325179" y="1141485"/>
          <a:ext cx="1425585" cy="57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baseline="0"/>
            <a:t>Virtual teams facilitates multidisciplinary  collaboration </a:t>
          </a:r>
          <a:endParaRPr lang="en-US" sz="1100" kern="1200"/>
        </a:p>
      </dsp:txBody>
      <dsp:txXfrm>
        <a:off x="2325179" y="1141485"/>
        <a:ext cx="1425585" cy="570234"/>
      </dsp:txXfrm>
    </dsp:sp>
    <dsp:sp modelId="{73AC83FD-5043-486A-BF8C-310331D5A8D2}">
      <dsp:nvSpPr>
        <dsp:cNvPr id="0" name=""/>
        <dsp:cNvSpPr/>
      </dsp:nvSpPr>
      <dsp:spPr>
        <a:xfrm>
          <a:off x="4278232" y="1017"/>
          <a:ext cx="869607" cy="8696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58451A-75BC-4DE9-B23E-46E8DC6646F4}">
      <dsp:nvSpPr>
        <dsp:cNvPr id="0" name=""/>
        <dsp:cNvSpPr/>
      </dsp:nvSpPr>
      <dsp:spPr>
        <a:xfrm>
          <a:off x="4463558" y="186343"/>
          <a:ext cx="498955" cy="4989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78800F-BD6D-4192-BFA6-88B570D1D3D6}">
      <dsp:nvSpPr>
        <dsp:cNvPr id="0" name=""/>
        <dsp:cNvSpPr/>
      </dsp:nvSpPr>
      <dsp:spPr>
        <a:xfrm>
          <a:off x="4000243" y="1141485"/>
          <a:ext cx="1425585" cy="57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baseline="0"/>
            <a:t>Improved communication </a:t>
          </a:r>
          <a:endParaRPr lang="en-US" sz="1100" kern="1200"/>
        </a:p>
      </dsp:txBody>
      <dsp:txXfrm>
        <a:off x="4000243" y="1141485"/>
        <a:ext cx="1425585" cy="570234"/>
      </dsp:txXfrm>
    </dsp:sp>
    <dsp:sp modelId="{A7DB3A26-6B80-4AAC-90EE-6E862BEEF0E8}">
      <dsp:nvSpPr>
        <dsp:cNvPr id="0" name=""/>
        <dsp:cNvSpPr/>
      </dsp:nvSpPr>
      <dsp:spPr>
        <a:xfrm>
          <a:off x="5953296" y="1017"/>
          <a:ext cx="869607" cy="8696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9D9F48-B25F-4FF3-AF38-7E7BC9A0F5DD}">
      <dsp:nvSpPr>
        <dsp:cNvPr id="0" name=""/>
        <dsp:cNvSpPr/>
      </dsp:nvSpPr>
      <dsp:spPr>
        <a:xfrm>
          <a:off x="6138622" y="186343"/>
          <a:ext cx="498955" cy="4989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8413A1-E5E1-4BBC-8BA3-A1C1635B4E91}">
      <dsp:nvSpPr>
        <dsp:cNvPr id="0" name=""/>
        <dsp:cNvSpPr/>
      </dsp:nvSpPr>
      <dsp:spPr>
        <a:xfrm>
          <a:off x="5675306" y="1141485"/>
          <a:ext cx="1425585" cy="57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baseline="0"/>
            <a:t>Centralised information and data sharing </a:t>
          </a:r>
          <a:endParaRPr lang="en-US" sz="1100" kern="1200"/>
        </a:p>
      </dsp:txBody>
      <dsp:txXfrm>
        <a:off x="5675306" y="1141485"/>
        <a:ext cx="1425585" cy="570234"/>
      </dsp:txXfrm>
    </dsp:sp>
    <dsp:sp modelId="{E04311EF-67D8-43E6-B01A-406D46F359E1}">
      <dsp:nvSpPr>
        <dsp:cNvPr id="0" name=""/>
        <dsp:cNvSpPr/>
      </dsp:nvSpPr>
      <dsp:spPr>
        <a:xfrm>
          <a:off x="7628359" y="1017"/>
          <a:ext cx="869607" cy="8696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486661-A211-4B1A-83C7-BECB71B08BE7}">
      <dsp:nvSpPr>
        <dsp:cNvPr id="0" name=""/>
        <dsp:cNvSpPr/>
      </dsp:nvSpPr>
      <dsp:spPr>
        <a:xfrm>
          <a:off x="7813685" y="186343"/>
          <a:ext cx="498955" cy="49895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DA04CF-698F-4A43-9144-FCF30184517E}">
      <dsp:nvSpPr>
        <dsp:cNvPr id="0" name=""/>
        <dsp:cNvSpPr/>
      </dsp:nvSpPr>
      <dsp:spPr>
        <a:xfrm>
          <a:off x="7350370" y="1141485"/>
          <a:ext cx="1425585" cy="57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baseline="0"/>
            <a:t>Supports decision making </a:t>
          </a:r>
          <a:endParaRPr lang="en-US" sz="1100" kern="1200"/>
        </a:p>
      </dsp:txBody>
      <dsp:txXfrm>
        <a:off x="7350370" y="1141485"/>
        <a:ext cx="1425585" cy="570234"/>
      </dsp:txXfrm>
    </dsp:sp>
    <dsp:sp modelId="{8CAB06DF-328D-46A1-A26E-36CF95A3A321}">
      <dsp:nvSpPr>
        <dsp:cNvPr id="0" name=""/>
        <dsp:cNvSpPr/>
      </dsp:nvSpPr>
      <dsp:spPr>
        <a:xfrm>
          <a:off x="9303422" y="1017"/>
          <a:ext cx="869607" cy="8696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D7B359-7C5C-4C1A-8FF5-D3EB1A881083}">
      <dsp:nvSpPr>
        <dsp:cNvPr id="0" name=""/>
        <dsp:cNvSpPr/>
      </dsp:nvSpPr>
      <dsp:spPr>
        <a:xfrm>
          <a:off x="9488749" y="186343"/>
          <a:ext cx="498955" cy="49895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31C8D0-FFC5-4F5F-AA08-CD0F2B23CBF0}">
      <dsp:nvSpPr>
        <dsp:cNvPr id="0" name=""/>
        <dsp:cNvSpPr/>
      </dsp:nvSpPr>
      <dsp:spPr>
        <a:xfrm>
          <a:off x="9025433" y="1141485"/>
          <a:ext cx="1425585" cy="57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baseline="0"/>
            <a:t>Increases flexibility and adaptability </a:t>
          </a:r>
          <a:endParaRPr lang="en-US" sz="1100" kern="1200"/>
        </a:p>
      </dsp:txBody>
      <dsp:txXfrm>
        <a:off x="9025433" y="1141485"/>
        <a:ext cx="1425585" cy="570234"/>
      </dsp:txXfrm>
    </dsp:sp>
    <dsp:sp modelId="{32AF89F5-A30F-467B-9AAF-33946AB2837F}">
      <dsp:nvSpPr>
        <dsp:cNvPr id="0" name=""/>
        <dsp:cNvSpPr/>
      </dsp:nvSpPr>
      <dsp:spPr>
        <a:xfrm>
          <a:off x="4278232" y="2068116"/>
          <a:ext cx="869607" cy="8696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45D657-BFE4-4DC8-A86D-2123752FC1A7}">
      <dsp:nvSpPr>
        <dsp:cNvPr id="0" name=""/>
        <dsp:cNvSpPr/>
      </dsp:nvSpPr>
      <dsp:spPr>
        <a:xfrm>
          <a:off x="4463558" y="2253442"/>
          <a:ext cx="498955" cy="49895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FF2CF3-60DE-4780-9F0E-F8BE9C430986}">
      <dsp:nvSpPr>
        <dsp:cNvPr id="0" name=""/>
        <dsp:cNvSpPr/>
      </dsp:nvSpPr>
      <dsp:spPr>
        <a:xfrm>
          <a:off x="4000243" y="3208585"/>
          <a:ext cx="1425585" cy="57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baseline="0"/>
            <a:t>Help with workflow management </a:t>
          </a:r>
          <a:endParaRPr lang="en-US" sz="1100" kern="1200"/>
        </a:p>
      </dsp:txBody>
      <dsp:txXfrm>
        <a:off x="4000243" y="3208585"/>
        <a:ext cx="1425585" cy="570234"/>
      </dsp:txXfrm>
    </dsp:sp>
    <dsp:sp modelId="{1FCBFEBF-99F8-4190-BB2F-65CBD3847BE3}">
      <dsp:nvSpPr>
        <dsp:cNvPr id="0" name=""/>
        <dsp:cNvSpPr/>
      </dsp:nvSpPr>
      <dsp:spPr>
        <a:xfrm>
          <a:off x="5953296" y="2068116"/>
          <a:ext cx="869607" cy="8696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9DFA9E-A3B6-4304-85C9-AC3C9CF8D102}">
      <dsp:nvSpPr>
        <dsp:cNvPr id="0" name=""/>
        <dsp:cNvSpPr/>
      </dsp:nvSpPr>
      <dsp:spPr>
        <a:xfrm>
          <a:off x="6138622" y="2253442"/>
          <a:ext cx="498955" cy="498955"/>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DE4F1E-85A8-4C49-9021-AB42E48DD5C5}">
      <dsp:nvSpPr>
        <dsp:cNvPr id="0" name=""/>
        <dsp:cNvSpPr/>
      </dsp:nvSpPr>
      <dsp:spPr>
        <a:xfrm>
          <a:off x="5675306" y="3208585"/>
          <a:ext cx="1425585" cy="57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baseline="0"/>
            <a:t>Monitoring performance </a:t>
          </a:r>
          <a:endParaRPr lang="en-US" sz="1100" kern="1200"/>
        </a:p>
      </dsp:txBody>
      <dsp:txXfrm>
        <a:off x="5675306" y="3208585"/>
        <a:ext cx="1425585" cy="57023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8C92D3-28A4-4D62-B981-EC4716E785DE}" type="datetimeFigureOut">
              <a:rPr lang="en-GB" smtClean="0"/>
              <a:t>02/10/2025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B28C5E-636C-4389-B8F5-D5CEDC9FE8E7}" type="slidenum">
              <a:rPr lang="en-GB" smtClean="0"/>
              <a:t>‹#›</a:t>
            </a:fld>
            <a:endParaRPr lang="en-GB"/>
          </a:p>
        </p:txBody>
      </p:sp>
    </p:spTree>
    <p:extLst>
      <p:ext uri="{BB962C8B-B14F-4D97-AF65-F5344CB8AC3E}">
        <p14:creationId xmlns:p14="http://schemas.microsoft.com/office/powerpoint/2010/main" val="7274813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three terms are applied across literacy, but on the surface they may appear to mean the same thing, but if you dig a little bit deeper, you’ll find that all terms are slightly different, which has contributed towards the lack of consensus. </a:t>
            </a:r>
          </a:p>
          <a:p>
            <a:r>
              <a:rPr lang="en-GB" dirty="0"/>
              <a:t>Digital Literacy</a:t>
            </a:r>
          </a:p>
          <a:p>
            <a:r>
              <a:rPr lang="en-GB" dirty="0"/>
              <a:t>Digital Skills </a:t>
            </a:r>
          </a:p>
          <a:p>
            <a:r>
              <a:rPr lang="en-GB" dirty="0"/>
              <a:t>Digital competencies 	</a:t>
            </a:r>
          </a:p>
        </p:txBody>
      </p:sp>
      <p:sp>
        <p:nvSpPr>
          <p:cNvPr id="4" name="Slide Number Placeholder 3"/>
          <p:cNvSpPr>
            <a:spLocks noGrp="1"/>
          </p:cNvSpPr>
          <p:nvPr>
            <p:ph type="sldNum" sz="quarter" idx="5"/>
          </p:nvPr>
        </p:nvSpPr>
        <p:spPr/>
        <p:txBody>
          <a:bodyPr/>
          <a:lstStyle/>
          <a:p>
            <a:fld id="{E6B28C5E-636C-4389-B8F5-D5CEDC9FE8E7}" type="slidenum">
              <a:rPr lang="en-GB" smtClean="0"/>
              <a:t>4</a:t>
            </a:fld>
            <a:endParaRPr lang="en-GB"/>
          </a:p>
        </p:txBody>
      </p:sp>
    </p:spTree>
    <p:extLst>
      <p:ext uri="{BB962C8B-B14F-4D97-AF65-F5344CB8AC3E}">
        <p14:creationId xmlns:p14="http://schemas.microsoft.com/office/powerpoint/2010/main" val="427593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Digital Literacy Focus: Understanding how to use the patient management system safely and ethically, with attention to data security and privacy laws.</a:t>
            </a:r>
          </a:p>
        </p:txBody>
      </p:sp>
      <p:sp>
        <p:nvSpPr>
          <p:cNvPr id="4" name="Slide Number Placeholder 3"/>
          <p:cNvSpPr>
            <a:spLocks noGrp="1"/>
          </p:cNvSpPr>
          <p:nvPr>
            <p:ph type="sldNum" sz="quarter" idx="5"/>
          </p:nvPr>
        </p:nvSpPr>
        <p:spPr/>
        <p:txBody>
          <a:bodyPr/>
          <a:lstStyle/>
          <a:p>
            <a:fld id="{E6B28C5E-636C-4389-B8F5-D5CEDC9FE8E7}" type="slidenum">
              <a:rPr lang="en-GB" smtClean="0"/>
              <a:t>11</a:t>
            </a:fld>
            <a:endParaRPr lang="en-GB"/>
          </a:p>
        </p:txBody>
      </p:sp>
    </p:spTree>
    <p:extLst>
      <p:ext uri="{BB962C8B-B14F-4D97-AF65-F5344CB8AC3E}">
        <p14:creationId xmlns:p14="http://schemas.microsoft.com/office/powerpoint/2010/main" val="1198941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Digital Skills Focus: Operating the patient management system, performing tasks like data entry, retrieving records, and using communication tools.</a:t>
            </a:r>
          </a:p>
        </p:txBody>
      </p:sp>
      <p:sp>
        <p:nvSpPr>
          <p:cNvPr id="4" name="Slide Number Placeholder 3"/>
          <p:cNvSpPr>
            <a:spLocks noGrp="1"/>
          </p:cNvSpPr>
          <p:nvPr>
            <p:ph type="sldNum" sz="quarter" idx="5"/>
          </p:nvPr>
        </p:nvSpPr>
        <p:spPr/>
        <p:txBody>
          <a:bodyPr/>
          <a:lstStyle/>
          <a:p>
            <a:fld id="{E6B28C5E-636C-4389-B8F5-D5CEDC9FE8E7}" type="slidenum">
              <a:rPr lang="en-GB" smtClean="0"/>
              <a:t>12</a:t>
            </a:fld>
            <a:endParaRPr lang="en-GB"/>
          </a:p>
        </p:txBody>
      </p:sp>
    </p:spTree>
    <p:extLst>
      <p:ext uri="{BB962C8B-B14F-4D97-AF65-F5344CB8AC3E}">
        <p14:creationId xmlns:p14="http://schemas.microsoft.com/office/powerpoint/2010/main" val="996597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Digital Competency Focus: Problem-solving and applying the system to enhance workflow efficiency and improve patient outcomes. This includes proactive use of the system and suggesting improvements.</a:t>
            </a:r>
          </a:p>
        </p:txBody>
      </p:sp>
      <p:sp>
        <p:nvSpPr>
          <p:cNvPr id="4" name="Slide Number Placeholder 3"/>
          <p:cNvSpPr>
            <a:spLocks noGrp="1"/>
          </p:cNvSpPr>
          <p:nvPr>
            <p:ph type="sldNum" sz="quarter" idx="5"/>
          </p:nvPr>
        </p:nvSpPr>
        <p:spPr/>
        <p:txBody>
          <a:bodyPr/>
          <a:lstStyle/>
          <a:p>
            <a:fld id="{E6B28C5E-636C-4389-B8F5-D5CEDC9FE8E7}" type="slidenum">
              <a:rPr lang="en-GB" smtClean="0"/>
              <a:t>13</a:t>
            </a:fld>
            <a:endParaRPr lang="en-GB"/>
          </a:p>
        </p:txBody>
      </p:sp>
    </p:spTree>
    <p:extLst>
      <p:ext uri="{BB962C8B-B14F-4D97-AF65-F5344CB8AC3E}">
        <p14:creationId xmlns:p14="http://schemas.microsoft.com/office/powerpoint/2010/main" val="3788869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14</a:t>
            </a:fld>
            <a:endParaRPr lang="en-GB"/>
          </a:p>
        </p:txBody>
      </p:sp>
    </p:spTree>
    <p:extLst>
      <p:ext uri="{BB962C8B-B14F-4D97-AF65-F5344CB8AC3E}">
        <p14:creationId xmlns:p14="http://schemas.microsoft.com/office/powerpoint/2010/main" val="2371616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Within the context of digital literacy, creating artefacts (PowerPoint, Word documents etc) is the highest order or learning within blooms taxonomy as it is a combination of all the underlying skills. </a:t>
            </a:r>
          </a:p>
        </p:txBody>
      </p:sp>
      <p:sp>
        <p:nvSpPr>
          <p:cNvPr id="4" name="Slide Number Placeholder 3"/>
          <p:cNvSpPr>
            <a:spLocks noGrp="1"/>
          </p:cNvSpPr>
          <p:nvPr>
            <p:ph type="sldNum" sz="quarter" idx="5"/>
          </p:nvPr>
        </p:nvSpPr>
        <p:spPr/>
        <p:txBody>
          <a:bodyPr/>
          <a:lstStyle/>
          <a:p>
            <a:fld id="{E6B28C5E-636C-4389-B8F5-D5CEDC9FE8E7}" type="slidenum">
              <a:rPr lang="en-GB" smtClean="0"/>
              <a:t>17</a:t>
            </a:fld>
            <a:endParaRPr lang="en-GB"/>
          </a:p>
        </p:txBody>
      </p:sp>
    </p:spTree>
    <p:extLst>
      <p:ext uri="{BB962C8B-B14F-4D97-AF65-F5344CB8AC3E}">
        <p14:creationId xmlns:p14="http://schemas.microsoft.com/office/powerpoint/2010/main" val="1272413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you ever been shown how to use a digital device or a particular software and afterwards unable to remember all the necessary steps to fully use said device/software? </a:t>
            </a:r>
          </a:p>
          <a:p>
            <a:r>
              <a:rPr lang="en-GB" dirty="0"/>
              <a:t>Perhaps this may be the result of you not having the opportunity to have a go and practice, or you did not see the full relevance of using it. </a:t>
            </a:r>
          </a:p>
          <a:p>
            <a:r>
              <a:rPr lang="en-GB" dirty="0"/>
              <a:t>Constructivism facilitates learning by placing the learner in the driving seat and provides them the opportunity to ‘give it a go’ and apply problem-solving skills to develop a new skill. </a:t>
            </a:r>
          </a:p>
        </p:txBody>
      </p:sp>
      <p:sp>
        <p:nvSpPr>
          <p:cNvPr id="4" name="Slide Number Placeholder 3"/>
          <p:cNvSpPr>
            <a:spLocks noGrp="1"/>
          </p:cNvSpPr>
          <p:nvPr>
            <p:ph type="sldNum" sz="quarter" idx="5"/>
          </p:nvPr>
        </p:nvSpPr>
        <p:spPr/>
        <p:txBody>
          <a:bodyPr/>
          <a:lstStyle/>
          <a:p>
            <a:fld id="{E6B28C5E-636C-4389-B8F5-D5CEDC9FE8E7}" type="slidenum">
              <a:rPr lang="en-GB" smtClean="0"/>
              <a:t>18</a:t>
            </a:fld>
            <a:endParaRPr lang="en-GB"/>
          </a:p>
        </p:txBody>
      </p:sp>
    </p:spTree>
    <p:extLst>
      <p:ext uri="{BB962C8B-B14F-4D97-AF65-F5344CB8AC3E}">
        <p14:creationId xmlns:p14="http://schemas.microsoft.com/office/powerpoint/2010/main" val="343402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points of ZPD</a:t>
            </a:r>
          </a:p>
          <a:p>
            <a:r>
              <a:rPr lang="en-GB" dirty="0"/>
              <a:t>Current Ability: The ability to complete tasks without guidance.</a:t>
            </a:r>
          </a:p>
          <a:p>
            <a:r>
              <a:rPr lang="en-GB" dirty="0"/>
              <a:t>Potential development: Represents what a learner can achieve and may include tasks that beyond their ability but can accomplish with guidance.</a:t>
            </a:r>
          </a:p>
          <a:p>
            <a:r>
              <a:rPr lang="en-GB" dirty="0"/>
              <a:t>Scaffolding: The application of support that may include hints, encouragement comments (You can do this!!), breaking tasks down to smaller steps. </a:t>
            </a:r>
          </a:p>
          <a:p>
            <a:r>
              <a:rPr lang="en-GB" dirty="0"/>
              <a:t>Social Interaction: Through collaboration and discussions, learners develop a deeper understanding and acquire new skills. </a:t>
            </a:r>
          </a:p>
          <a:p>
            <a:r>
              <a:rPr lang="en-GB" dirty="0"/>
              <a:t>Dynamic Nature: The ZPD is not static meaning that learners will always encounter new skills that they may not necessarily have acquired. </a:t>
            </a:r>
          </a:p>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19</a:t>
            </a:fld>
            <a:endParaRPr lang="en-GB"/>
          </a:p>
        </p:txBody>
      </p:sp>
    </p:spTree>
    <p:extLst>
      <p:ext uri="{BB962C8B-B14F-4D97-AF65-F5344CB8AC3E}">
        <p14:creationId xmlns:p14="http://schemas.microsoft.com/office/powerpoint/2010/main" val="2602017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21</a:t>
            </a:fld>
            <a:endParaRPr lang="en-GB"/>
          </a:p>
        </p:txBody>
      </p:sp>
    </p:spTree>
    <p:extLst>
      <p:ext uri="{BB962C8B-B14F-4D97-AF65-F5344CB8AC3E}">
        <p14:creationId xmlns:p14="http://schemas.microsoft.com/office/powerpoint/2010/main" val="1248742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22</a:t>
            </a:fld>
            <a:endParaRPr lang="en-GB"/>
          </a:p>
        </p:txBody>
      </p:sp>
    </p:spTree>
    <p:extLst>
      <p:ext uri="{BB962C8B-B14F-4D97-AF65-F5344CB8AC3E}">
        <p14:creationId xmlns:p14="http://schemas.microsoft.com/office/powerpoint/2010/main" val="1440810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23</a:t>
            </a:fld>
            <a:endParaRPr lang="en-GB"/>
          </a:p>
        </p:txBody>
      </p:sp>
    </p:spTree>
    <p:extLst>
      <p:ext uri="{BB962C8B-B14F-4D97-AF65-F5344CB8AC3E}">
        <p14:creationId xmlns:p14="http://schemas.microsoft.com/office/powerpoint/2010/main" val="2056940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24</a:t>
            </a:fld>
            <a:endParaRPr lang="en-GB"/>
          </a:p>
        </p:txBody>
      </p:sp>
    </p:spTree>
    <p:extLst>
      <p:ext uri="{BB962C8B-B14F-4D97-AF65-F5344CB8AC3E}">
        <p14:creationId xmlns:p14="http://schemas.microsoft.com/office/powerpoint/2010/main" val="19531213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26</a:t>
            </a:fld>
            <a:endParaRPr lang="en-GB"/>
          </a:p>
        </p:txBody>
      </p:sp>
    </p:spTree>
    <p:extLst>
      <p:ext uri="{BB962C8B-B14F-4D97-AF65-F5344CB8AC3E}">
        <p14:creationId xmlns:p14="http://schemas.microsoft.com/office/powerpoint/2010/main" val="4682024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27</a:t>
            </a:fld>
            <a:endParaRPr lang="en-GB"/>
          </a:p>
        </p:txBody>
      </p:sp>
    </p:spTree>
    <p:extLst>
      <p:ext uri="{BB962C8B-B14F-4D97-AF65-F5344CB8AC3E}">
        <p14:creationId xmlns:p14="http://schemas.microsoft.com/office/powerpoint/2010/main" val="1883024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During your studies, you will be submitting work with either Microsoft Word and Microsoft PowerPoint, and it is important that you become confident at using these digital tools. </a:t>
            </a:r>
          </a:p>
        </p:txBody>
      </p:sp>
      <p:sp>
        <p:nvSpPr>
          <p:cNvPr id="4" name="Slide Number Placeholder 3"/>
          <p:cNvSpPr>
            <a:spLocks noGrp="1"/>
          </p:cNvSpPr>
          <p:nvPr>
            <p:ph type="sldNum" sz="quarter" idx="5"/>
          </p:nvPr>
        </p:nvSpPr>
        <p:spPr/>
        <p:txBody>
          <a:bodyPr/>
          <a:lstStyle/>
          <a:p>
            <a:fld id="{E6B28C5E-636C-4389-B8F5-D5CEDC9FE8E7}" type="slidenum">
              <a:rPr lang="en-GB" smtClean="0"/>
              <a:t>35</a:t>
            </a:fld>
            <a:endParaRPr lang="en-GB"/>
          </a:p>
        </p:txBody>
      </p:sp>
    </p:spTree>
    <p:extLst>
      <p:ext uri="{BB962C8B-B14F-4D97-AF65-F5344CB8AC3E}">
        <p14:creationId xmlns:p14="http://schemas.microsoft.com/office/powerpoint/2010/main" val="10962579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provides detailed, step-by-step guidance on how to use Microsoft Word</a:t>
            </a:r>
          </a:p>
        </p:txBody>
      </p:sp>
      <p:sp>
        <p:nvSpPr>
          <p:cNvPr id="4" name="Slide Number Placeholder 3"/>
          <p:cNvSpPr>
            <a:spLocks noGrp="1"/>
          </p:cNvSpPr>
          <p:nvPr>
            <p:ph type="sldNum" sz="quarter" idx="5"/>
          </p:nvPr>
        </p:nvSpPr>
        <p:spPr/>
        <p:txBody>
          <a:bodyPr/>
          <a:lstStyle/>
          <a:p>
            <a:fld id="{E6B28C5E-636C-4389-B8F5-D5CEDC9FE8E7}" type="slidenum">
              <a:rPr lang="en-GB" smtClean="0"/>
              <a:t>37</a:t>
            </a:fld>
            <a:endParaRPr lang="en-GB"/>
          </a:p>
        </p:txBody>
      </p:sp>
    </p:spTree>
    <p:extLst>
      <p:ext uri="{BB962C8B-B14F-4D97-AF65-F5344CB8AC3E}">
        <p14:creationId xmlns:p14="http://schemas.microsoft.com/office/powerpoint/2010/main" val="3049932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provides detailed, step-by-step guidance on how to use Microsoft PowerPoint </a:t>
            </a:r>
          </a:p>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39</a:t>
            </a:fld>
            <a:endParaRPr lang="en-GB"/>
          </a:p>
        </p:txBody>
      </p:sp>
    </p:spTree>
    <p:extLst>
      <p:ext uri="{BB962C8B-B14F-4D97-AF65-F5344CB8AC3E}">
        <p14:creationId xmlns:p14="http://schemas.microsoft.com/office/powerpoint/2010/main" val="337842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provides detailed, step-by-step guidance on how to use Microsoft Teams </a:t>
            </a:r>
          </a:p>
        </p:txBody>
      </p:sp>
      <p:sp>
        <p:nvSpPr>
          <p:cNvPr id="4" name="Slide Number Placeholder 3"/>
          <p:cNvSpPr>
            <a:spLocks noGrp="1"/>
          </p:cNvSpPr>
          <p:nvPr>
            <p:ph type="sldNum" sz="quarter" idx="5"/>
          </p:nvPr>
        </p:nvSpPr>
        <p:spPr/>
        <p:txBody>
          <a:bodyPr/>
          <a:lstStyle/>
          <a:p>
            <a:fld id="{E6B28C5E-636C-4389-B8F5-D5CEDC9FE8E7}" type="slidenum">
              <a:rPr lang="en-GB" smtClean="0"/>
              <a:t>41</a:t>
            </a:fld>
            <a:endParaRPr lang="en-GB"/>
          </a:p>
        </p:txBody>
      </p:sp>
    </p:spTree>
    <p:extLst>
      <p:ext uri="{BB962C8B-B14F-4D97-AF65-F5344CB8AC3E}">
        <p14:creationId xmlns:p14="http://schemas.microsoft.com/office/powerpoint/2010/main" val="27900399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Social Care report (2024): Aging work force: 60,600 people were part of the professional regulated. </a:t>
            </a:r>
          </a:p>
          <a:p>
            <a:r>
              <a:rPr lang="en-GB" dirty="0"/>
              <a:t>Workforce Gender Imbalance: Thee workforce continues to be mainly female (82 per cent), with male workers remaining a minority (18 per cent).</a:t>
            </a:r>
          </a:p>
          <a:p>
            <a:r>
              <a:rPr lang="en-GB" dirty="0"/>
              <a:t>NHS England (2024) that digital exclusion remains prevalent particularly for those aged 75 and above </a:t>
            </a:r>
          </a:p>
          <a:p>
            <a:r>
              <a:rPr lang="en-GB" dirty="0"/>
              <a:t>Burnout and compassion fatigue continue to be a pressing issue for staff within social care positions. </a:t>
            </a:r>
          </a:p>
          <a:p>
            <a:r>
              <a:rPr lang="en-GB" dirty="0"/>
              <a:t>Increased number of specific demographics are digitally excluded such as ethnic minorities, homeless </a:t>
            </a:r>
            <a:r>
              <a:rPr lang="en-GB" dirty="0" err="1"/>
              <a:t>inviduals</a:t>
            </a:r>
            <a:r>
              <a:rPr lang="en-GB" dirty="0"/>
              <a:t>, sex workers, Gypsy, Roma and Traveller communities, people living in rural areas and those who are from low-socioeconomic backgrounds. </a:t>
            </a:r>
          </a:p>
          <a:p>
            <a:endParaRPr lang="en-GB" dirty="0"/>
          </a:p>
          <a:p>
            <a:endParaRPr lang="en-GB" dirty="0"/>
          </a:p>
        </p:txBody>
      </p:sp>
      <p:sp>
        <p:nvSpPr>
          <p:cNvPr id="4" name="Slide Number Placeholder 3"/>
          <p:cNvSpPr>
            <a:spLocks noGrp="1"/>
          </p:cNvSpPr>
          <p:nvPr>
            <p:ph type="sldNum" sz="quarter" idx="5"/>
          </p:nvPr>
        </p:nvSpPr>
        <p:spPr/>
        <p:txBody>
          <a:bodyPr/>
          <a:lstStyle/>
          <a:p>
            <a:fld id="{E6B28C5E-636C-4389-B8F5-D5CEDC9FE8E7}" type="slidenum">
              <a:rPr lang="en-GB" smtClean="0"/>
              <a:t>46</a:t>
            </a:fld>
            <a:endParaRPr lang="en-GB"/>
          </a:p>
        </p:txBody>
      </p:sp>
    </p:spTree>
    <p:extLst>
      <p:ext uri="{BB962C8B-B14F-4D97-AF65-F5344CB8AC3E}">
        <p14:creationId xmlns:p14="http://schemas.microsoft.com/office/powerpoint/2010/main" val="19929211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Over-reliance on technology weakens critical thinking and interpersonal skills.</a:t>
            </a:r>
          </a:p>
          <a:p>
            <a:r>
              <a:rPr lang="en-GB" dirty="0"/>
              <a:t>Communication overload and fragmented platforms reduce productivity and focus.</a:t>
            </a:r>
          </a:p>
          <a:p>
            <a:r>
              <a:rPr lang="en-GB" dirty="0"/>
              <a:t>Digital inequality can create divisions and leave some members behind.</a:t>
            </a:r>
          </a:p>
          <a:p>
            <a:r>
              <a:rPr lang="en-GB" dirty="0"/>
              <a:t>Security risks and privacy concerns are heightened with sensitive digital data.</a:t>
            </a:r>
          </a:p>
          <a:p>
            <a:r>
              <a:rPr lang="en-GB" dirty="0"/>
              <a:t>Reduced personal interaction weakens team bonding and trust.</a:t>
            </a:r>
          </a:p>
          <a:p>
            <a:r>
              <a:rPr lang="en-GB" dirty="0"/>
              <a:t>Technical issues and downtime can disrupt teamwork and delay progress.</a:t>
            </a:r>
          </a:p>
          <a:p>
            <a:r>
              <a:rPr lang="en-GB" dirty="0"/>
              <a:t>Blurred work-life boundaries contribute to stress and burnout.</a:t>
            </a:r>
          </a:p>
          <a:p>
            <a:r>
              <a:rPr lang="en-GB" dirty="0"/>
              <a:t>Reduced accountability may emerge due to less visibility of contributions.</a:t>
            </a:r>
          </a:p>
          <a:p>
            <a:r>
              <a:rPr lang="en-GB" dirty="0"/>
              <a:t>Resistance to technology and fatigue affect engagement and efficiency.</a:t>
            </a:r>
          </a:p>
        </p:txBody>
      </p:sp>
      <p:sp>
        <p:nvSpPr>
          <p:cNvPr id="4" name="Slide Number Placeholder 3"/>
          <p:cNvSpPr>
            <a:spLocks noGrp="1"/>
          </p:cNvSpPr>
          <p:nvPr>
            <p:ph type="sldNum" sz="quarter" idx="5"/>
          </p:nvPr>
        </p:nvSpPr>
        <p:spPr/>
        <p:txBody>
          <a:bodyPr/>
          <a:lstStyle/>
          <a:p>
            <a:fld id="{E6B28C5E-636C-4389-B8F5-D5CEDC9FE8E7}" type="slidenum">
              <a:rPr lang="en-GB" smtClean="0"/>
              <a:t>52</a:t>
            </a:fld>
            <a:endParaRPr lang="en-GB"/>
          </a:p>
        </p:txBody>
      </p:sp>
    </p:spTree>
    <p:extLst>
      <p:ext uri="{BB962C8B-B14F-4D97-AF65-F5344CB8AC3E}">
        <p14:creationId xmlns:p14="http://schemas.microsoft.com/office/powerpoint/2010/main" val="4076664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974516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892798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10/2/2025</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541569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142491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281027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92935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443592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0114083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282237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849452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10/2/2025</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068915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10/2/2025</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2339284343"/>
      </p:ext>
    </p:extLst>
  </p:cSld>
  <p:clrMap bg1="dk1" tx1="lt1" bg2="dk2" tx2="lt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3.sv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5.svg"/></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2.xml"/><Relationship Id="rId1" Type="http://schemas.openxmlformats.org/officeDocument/2006/relationships/video" Target="https://www.youtube.com/embed/7N4UF6I_ifo?feature=oembed" TargetMode="Externa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ideo" Target="https://www.youtube.com/embed/Cw6a3b5QoAs?start=169&amp;feature=oembed" TargetMode="External"/><Relationship Id="rId4" Type="http://schemas.openxmlformats.org/officeDocument/2006/relationships/image" Target="../media/image61.jpeg"/></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ideo" Target="https://www.youtube.com/embed/l5Ij7nUy9UQ?start=27&amp;feature=oembed" TargetMode="External"/><Relationship Id="rId4" Type="http://schemas.openxmlformats.org/officeDocument/2006/relationships/image" Target="../media/image66.jpeg"/></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ideo" Target="https://www.youtube.com/embed/z6IUiamE3-U?feature=oembed" TargetMode="External"/><Relationship Id="rId4" Type="http://schemas.openxmlformats.org/officeDocument/2006/relationships/image" Target="../media/image67.jpeg"/></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socialcare.wales/pdfs/scw-social-care-delivery-plan-2024-to-2027-414085.pdf" TargetMode="External"/><Relationship Id="rId2" Type="http://schemas.openxmlformats.org/officeDocument/2006/relationships/hyperlink" Target="https://www.kingsfund.org.uk/insight-and-analysis/long-reads/exclusion-inclusion-digital-health-care#:~:text=Digital%20technologies%20can%20change%20how,staff%20while%20also%20improving%20efficiency" TargetMode="External"/><Relationship Id="rId1" Type="http://schemas.openxmlformats.org/officeDocument/2006/relationships/slideLayout" Target="../slideLayouts/slideLayout2.xml"/><Relationship Id="rId6" Type="http://schemas.openxmlformats.org/officeDocument/2006/relationships/hyperlink" Target="https://www.gov.wales/digital-and-data-strategy-health-and-social-care-wales-html#127608" TargetMode="External"/><Relationship Id="rId5" Type="http://schemas.openxmlformats.org/officeDocument/2006/relationships/hyperlink" Target="https://www.gov.wales/sites/default/files/publications/2022-09/towards-a-welsh-minimum-digital-living-standard-interim-report.pdf" TargetMode="External"/><Relationship Id="rId4" Type="http://schemas.openxmlformats.org/officeDocument/2006/relationships/hyperlink" Target="https://www.gov.wales/sites/default/files/publications/2019-06/digital-2030-a-strategic-framework-for-post-16-digital-learning-in-wale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1" name="Oval 10">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2" name="Oval 11">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grpSp>
          <p:nvGrpSpPr>
            <p:cNvPr id="13" name="Group 12">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9" name="Rectangle 18">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grpSp>
          <p:nvGrpSpPr>
            <p:cNvPr id="14" name="Group 13">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7" name="Rectangle 16">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sp>
          <p:nvSpPr>
            <p:cNvPr id="15" name="Rectangle 14">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sp>
        <p:nvSpPr>
          <p:cNvPr id="21" name="Rectangle 20">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pic>
        <p:nvPicPr>
          <p:cNvPr id="5" name="Picture 4" descr="School and office supplies">
            <a:extLst>
              <a:ext uri="{FF2B5EF4-FFF2-40B4-BE49-F238E27FC236}">
                <a16:creationId xmlns:a16="http://schemas.microsoft.com/office/drawing/2014/main" id="{B48553EA-7266-199F-6CD1-9F06EFAA7CD4}"/>
              </a:ext>
            </a:extLst>
          </p:cNvPr>
          <p:cNvPicPr>
            <a:picLocks noChangeAspect="1"/>
          </p:cNvPicPr>
          <p:nvPr/>
        </p:nvPicPr>
        <p:blipFill rotWithShape="1">
          <a:blip r:embed="rId2">
            <a:alphaModFix/>
          </a:blip>
          <a:srcRect t="15672" r="-8" b="-8"/>
          <a:stretch/>
        </p:blipFill>
        <p:spPr>
          <a:xfrm>
            <a:off x="0" y="0"/>
            <a:ext cx="12192687" cy="6858000"/>
          </a:xfrm>
          <a:prstGeom prst="rect">
            <a:avLst/>
          </a:prstGeom>
        </p:spPr>
      </p:pic>
      <p:grpSp>
        <p:nvGrpSpPr>
          <p:cNvPr id="23" name="Group 22">
            <a:extLst>
              <a:ext uri="{FF2B5EF4-FFF2-40B4-BE49-F238E27FC236}">
                <a16:creationId xmlns:a16="http://schemas.microsoft.com/office/drawing/2014/main" id="{24A5CBF4-323E-4A2D-A9CD-A3CC0050D9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2406074" y="-5"/>
            <a:ext cx="9785926" cy="6858004"/>
            <a:chOff x="0" y="-3"/>
            <a:chExt cx="9785926" cy="6858004"/>
          </a:xfrm>
        </p:grpSpPr>
        <p:grpSp>
          <p:nvGrpSpPr>
            <p:cNvPr id="24" name="Group 23">
              <a:extLst>
                <a:ext uri="{FF2B5EF4-FFF2-40B4-BE49-F238E27FC236}">
                  <a16:creationId xmlns:a16="http://schemas.microsoft.com/office/drawing/2014/main" id="{45BFDCD0-B536-4527-AB6E-79B0E4EDD0C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
              <a:ext cx="9767888" cy="6858003"/>
              <a:chOff x="0" y="-3"/>
              <a:chExt cx="9767888" cy="6858003"/>
            </a:xfrm>
          </p:grpSpPr>
          <p:sp>
            <p:nvSpPr>
              <p:cNvPr id="32" name="Rectangle 31">
                <a:extLst>
                  <a:ext uri="{FF2B5EF4-FFF2-40B4-BE49-F238E27FC236}">
                    <a16:creationId xmlns:a16="http://schemas.microsoft.com/office/drawing/2014/main" id="{1850C5E2-9BE7-4321-8945-320FE5AA9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428999"/>
                <a:ext cx="9767888" cy="3429001"/>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sp>
            <p:nvSpPr>
              <p:cNvPr id="33" name="Rectangle 32">
                <a:extLst>
                  <a:ext uri="{FF2B5EF4-FFF2-40B4-BE49-F238E27FC236}">
                    <a16:creationId xmlns:a16="http://schemas.microsoft.com/office/drawing/2014/main" id="{07B89D3D-F057-4F89-87AC-DBA5FD04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3"/>
                <a:ext cx="9767888" cy="3428999"/>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grpSp>
        <p:grpSp>
          <p:nvGrpSpPr>
            <p:cNvPr id="25" name="Group 24">
              <a:extLst>
                <a:ext uri="{FF2B5EF4-FFF2-40B4-BE49-F238E27FC236}">
                  <a16:creationId xmlns:a16="http://schemas.microsoft.com/office/drawing/2014/main" id="{95B5518D-4B46-4866-BF9F-D6550DA0028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1"/>
              <a:ext cx="9785926" cy="6858002"/>
              <a:chOff x="0" y="-1"/>
              <a:chExt cx="9785926" cy="6858002"/>
            </a:xfrm>
          </p:grpSpPr>
          <p:sp>
            <p:nvSpPr>
              <p:cNvPr id="30" name="Rectangle 29">
                <a:extLst>
                  <a:ext uri="{FF2B5EF4-FFF2-40B4-BE49-F238E27FC236}">
                    <a16:creationId xmlns:a16="http://schemas.microsoft.com/office/drawing/2014/main" id="{71673445-12E5-48F8-BEF8-87016BBC52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429000"/>
                <a:ext cx="9785926" cy="3429001"/>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sp>
            <p:nvSpPr>
              <p:cNvPr id="31" name="Rectangle 30">
                <a:extLst>
                  <a:ext uri="{FF2B5EF4-FFF2-40B4-BE49-F238E27FC236}">
                    <a16:creationId xmlns:a16="http://schemas.microsoft.com/office/drawing/2014/main" id="{3ACC629B-B138-4925-BE58-F4E4E2CC8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1"/>
                <a:ext cx="9785926" cy="3428999"/>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grpSp>
        <p:sp>
          <p:nvSpPr>
            <p:cNvPr id="26" name="Rectangle 25">
              <a:extLst>
                <a:ext uri="{FF2B5EF4-FFF2-40B4-BE49-F238E27FC236}">
                  <a16:creationId xmlns:a16="http://schemas.microsoft.com/office/drawing/2014/main" id="{8F565D01-6AAA-4149-B7F9-257DDE044A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V="1">
              <a:off x="1241733" y="-1241732"/>
              <a:ext cx="6312874" cy="8796338"/>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nvGrpSpPr>
            <p:cNvPr id="27" name="Group 26">
              <a:extLst>
                <a:ext uri="{FF2B5EF4-FFF2-40B4-BE49-F238E27FC236}">
                  <a16:creationId xmlns:a16="http://schemas.microsoft.com/office/drawing/2014/main" id="{4A26A215-743C-44FA-BCDF-557D447DD8B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1"/>
              <a:ext cx="9768670" cy="6858002"/>
              <a:chOff x="0" y="-1"/>
              <a:chExt cx="9768670" cy="6858002"/>
            </a:xfrm>
          </p:grpSpPr>
          <p:sp>
            <p:nvSpPr>
              <p:cNvPr id="28" name="Rectangle 27">
                <a:extLst>
                  <a:ext uri="{FF2B5EF4-FFF2-40B4-BE49-F238E27FC236}">
                    <a16:creationId xmlns:a16="http://schemas.microsoft.com/office/drawing/2014/main" id="{DDC24E92-BC4D-4062-B4E9-06E64DFC6F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2" y="3429000"/>
                <a:ext cx="9767888" cy="3429001"/>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sp>
            <p:nvSpPr>
              <p:cNvPr id="29" name="Rectangle 28">
                <a:extLst>
                  <a:ext uri="{FF2B5EF4-FFF2-40B4-BE49-F238E27FC236}">
                    <a16:creationId xmlns:a16="http://schemas.microsoft.com/office/drawing/2014/main" id="{736FDDFC-223B-4390-8055-FA8AA406EF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1"/>
                <a:ext cx="9767888" cy="342899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grpSp>
      </p:grpSp>
      <p:sp>
        <p:nvSpPr>
          <p:cNvPr id="2" name="Title 1">
            <a:extLst>
              <a:ext uri="{FF2B5EF4-FFF2-40B4-BE49-F238E27FC236}">
                <a16:creationId xmlns:a16="http://schemas.microsoft.com/office/drawing/2014/main" id="{7F7E4EA5-F89F-E446-992D-FDF4E3AFCCD8}"/>
              </a:ext>
            </a:extLst>
          </p:cNvPr>
          <p:cNvSpPr>
            <a:spLocks noGrp="1"/>
          </p:cNvSpPr>
          <p:nvPr>
            <p:ph type="title"/>
          </p:nvPr>
        </p:nvSpPr>
        <p:spPr>
          <a:xfrm>
            <a:off x="7153200" y="540000"/>
            <a:ext cx="4500561" cy="4259814"/>
          </a:xfrm>
        </p:spPr>
        <p:txBody>
          <a:bodyPr vert="horz" lIns="91440" tIns="45720" rIns="91440" bIns="45720" rtlCol="0" anchor="b">
            <a:normAutofit/>
          </a:bodyPr>
          <a:lstStyle/>
          <a:p>
            <a:r>
              <a:rPr lang="en-US" sz="8800">
                <a:solidFill>
                  <a:srgbClr val="FFFFFF"/>
                </a:solidFill>
              </a:rPr>
              <a:t>Digital Tools</a:t>
            </a:r>
          </a:p>
        </p:txBody>
      </p:sp>
      <p:sp>
        <p:nvSpPr>
          <p:cNvPr id="3" name="Content Placeholder 2">
            <a:extLst>
              <a:ext uri="{FF2B5EF4-FFF2-40B4-BE49-F238E27FC236}">
                <a16:creationId xmlns:a16="http://schemas.microsoft.com/office/drawing/2014/main" id="{7DF2C9B3-F304-7DB1-0D2B-20E09226E82D}"/>
              </a:ext>
            </a:extLst>
          </p:cNvPr>
          <p:cNvSpPr>
            <a:spLocks noGrp="1"/>
          </p:cNvSpPr>
          <p:nvPr>
            <p:ph idx="1"/>
          </p:nvPr>
        </p:nvSpPr>
        <p:spPr>
          <a:xfrm>
            <a:off x="7079677" y="4714248"/>
            <a:ext cx="4500561" cy="1320249"/>
          </a:xfrm>
        </p:spPr>
        <p:txBody>
          <a:bodyPr vert="horz" lIns="91440" tIns="45720" rIns="91440" bIns="45720" rtlCol="0">
            <a:normAutofit/>
          </a:bodyPr>
          <a:lstStyle/>
          <a:p>
            <a:pPr marL="0" indent="0" algn="ctr">
              <a:buNone/>
            </a:pPr>
            <a:r>
              <a:rPr lang="en-US" sz="1600" cap="all" spc="300" dirty="0">
                <a:solidFill>
                  <a:srgbClr val="FFFFFF"/>
                </a:solidFill>
              </a:rPr>
              <a:t>Virtual Collaboration </a:t>
            </a:r>
          </a:p>
        </p:txBody>
      </p:sp>
    </p:spTree>
    <p:extLst>
      <p:ext uri="{BB962C8B-B14F-4D97-AF65-F5344CB8AC3E}">
        <p14:creationId xmlns:p14="http://schemas.microsoft.com/office/powerpoint/2010/main" val="118310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F651368C-4B36-4484-F7DE-E3E09FFEA278}"/>
              </a:ext>
            </a:extLst>
          </p:cNvPr>
          <p:cNvSpPr>
            <a:spLocks noGrp="1"/>
          </p:cNvSpPr>
          <p:nvPr>
            <p:ph type="title"/>
          </p:nvPr>
        </p:nvSpPr>
        <p:spPr>
          <a:xfrm>
            <a:off x="540000" y="540000"/>
            <a:ext cx="4500561" cy="5759450"/>
          </a:xfrm>
        </p:spPr>
        <p:txBody>
          <a:bodyPr anchor="t">
            <a:normAutofit/>
          </a:bodyPr>
          <a:lstStyle/>
          <a:p>
            <a:r>
              <a:rPr lang="en-GB" sz="8800"/>
              <a:t>Lesson Aim </a:t>
            </a:r>
          </a:p>
        </p:txBody>
      </p:sp>
      <p:graphicFrame>
        <p:nvGraphicFramePr>
          <p:cNvPr id="5" name="Content Placeholder 2">
            <a:extLst>
              <a:ext uri="{FF2B5EF4-FFF2-40B4-BE49-F238E27FC236}">
                <a16:creationId xmlns:a16="http://schemas.microsoft.com/office/drawing/2014/main" id="{6FCBDE10-4819-FA0B-4090-2A68B1589CD8}"/>
              </a:ext>
            </a:extLst>
          </p:cNvPr>
          <p:cNvGraphicFramePr>
            <a:graphicFrameLocks noGrp="1"/>
          </p:cNvGraphicFramePr>
          <p:nvPr>
            <p:ph idx="1"/>
            <p:extLst>
              <p:ext uri="{D42A27DB-BD31-4B8C-83A1-F6EECF244321}">
                <p14:modId xmlns:p14="http://schemas.microsoft.com/office/powerpoint/2010/main" val="182840293"/>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9355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11" name="Rectangle 10">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Oval 12">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4" name="Group 13">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9" name="Rectangle 18">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0" name="Rectangle 19">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5" name="Group 14">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7" name="Rectangle 16">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2" name="Rectangle 21">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24" name="Rectangle 23">
            <a:extLst>
              <a:ext uri="{FF2B5EF4-FFF2-40B4-BE49-F238E27FC236}">
                <a16:creationId xmlns:a16="http://schemas.microsoft.com/office/drawing/2014/main" id="{9C51935E-4A08-4AE4-8E13-F40CD3C4F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2A745492-95CF-4812-9BF8-F331CCF4E2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25125" y="3600"/>
            <a:ext cx="7266875" cy="6854400"/>
            <a:chOff x="4925125" y="3600"/>
            <a:chExt cx="7266875" cy="6854400"/>
          </a:xfrm>
        </p:grpSpPr>
        <p:sp>
          <p:nvSpPr>
            <p:cNvPr id="27" name="Oval 26">
              <a:extLst>
                <a:ext uri="{FF2B5EF4-FFF2-40B4-BE49-F238E27FC236}">
                  <a16:creationId xmlns:a16="http://schemas.microsoft.com/office/drawing/2014/main" id="{5EBA559C-9528-4DF6-97A9-9F1B15754E7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788FD41A-2B00-4751-85D7-9C68D15D6B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97CDAE9A-F5BF-4BA9-B6CE-A87B6A8ECC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31" name="Freeform: Shape 30">
            <a:extLst>
              <a:ext uri="{FF2B5EF4-FFF2-40B4-BE49-F238E27FC236}">
                <a16:creationId xmlns:a16="http://schemas.microsoft.com/office/drawing/2014/main" id="{1AE9598F-D7DE-4210-9654-7305376240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6000" y="1"/>
            <a:ext cx="6858000" cy="6857999"/>
          </a:xfrm>
          <a:custGeom>
            <a:avLst/>
            <a:gdLst>
              <a:gd name="connsiteX0" fmla="*/ 3428961 w 6858000"/>
              <a:gd name="connsiteY0" fmla="*/ 0 h 6857999"/>
              <a:gd name="connsiteX1" fmla="*/ 3429042 w 6858000"/>
              <a:gd name="connsiteY1" fmla="*/ 0 h 6857999"/>
              <a:gd name="connsiteX2" fmla="*/ 3605457 w 6858000"/>
              <a:gd name="connsiteY2" fmla="*/ 4461 h 6857999"/>
              <a:gd name="connsiteX3" fmla="*/ 6858000 w 6858000"/>
              <a:gd name="connsiteY3" fmla="*/ 3429000 h 6857999"/>
              <a:gd name="connsiteX4" fmla="*/ 3429001 w 6858000"/>
              <a:gd name="connsiteY4" fmla="*/ 6857999 h 6857999"/>
              <a:gd name="connsiteX5" fmla="*/ 0 w 6858000"/>
              <a:gd name="connsiteY5" fmla="*/ 3429000 h 6857999"/>
              <a:gd name="connsiteX6" fmla="*/ 3252545 w 6858000"/>
              <a:gd name="connsiteY6" fmla="*/ 4461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6857999">
                <a:moveTo>
                  <a:pt x="3428961" y="0"/>
                </a:moveTo>
                <a:lnTo>
                  <a:pt x="3429042" y="0"/>
                </a:lnTo>
                <a:lnTo>
                  <a:pt x="3605457" y="4461"/>
                </a:lnTo>
                <a:cubicBezTo>
                  <a:pt x="5417236" y="96300"/>
                  <a:pt x="6858000" y="1594396"/>
                  <a:pt x="6858000" y="3429000"/>
                </a:cubicBezTo>
                <a:cubicBezTo>
                  <a:pt x="6858000" y="5322784"/>
                  <a:pt x="5322784" y="6857999"/>
                  <a:pt x="3429001" y="6857999"/>
                </a:cubicBezTo>
                <a:cubicBezTo>
                  <a:pt x="1535216" y="6857999"/>
                  <a:pt x="0" y="5322784"/>
                  <a:pt x="0" y="3429000"/>
                </a:cubicBezTo>
                <a:cubicBezTo>
                  <a:pt x="0" y="1594396"/>
                  <a:pt x="1440765" y="96300"/>
                  <a:pt x="3252545" y="4461"/>
                </a:cubicBezTo>
                <a:close/>
              </a:path>
            </a:pathLst>
          </a:custGeom>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7A3656E-9161-B92E-2D88-76C841077FB2}"/>
              </a:ext>
            </a:extLst>
          </p:cNvPr>
          <p:cNvSpPr>
            <a:spLocks noGrp="1"/>
          </p:cNvSpPr>
          <p:nvPr>
            <p:ph type="title"/>
          </p:nvPr>
        </p:nvSpPr>
        <p:spPr>
          <a:xfrm>
            <a:off x="540000" y="540000"/>
            <a:ext cx="5437187" cy="4792050"/>
          </a:xfrm>
        </p:spPr>
        <p:txBody>
          <a:bodyPr vert="horz" lIns="91440" tIns="45720" rIns="91440" bIns="45720" rtlCol="0" anchor="t">
            <a:normAutofit/>
          </a:bodyPr>
          <a:lstStyle/>
          <a:p>
            <a:pPr algn="ctr"/>
            <a:r>
              <a:rPr lang="en-US" sz="8800" dirty="0"/>
              <a:t>What is digital literacy? </a:t>
            </a:r>
          </a:p>
        </p:txBody>
      </p:sp>
      <p:pic>
        <p:nvPicPr>
          <p:cNvPr id="7" name="Graphic 6" descr="Employee Badge">
            <a:extLst>
              <a:ext uri="{FF2B5EF4-FFF2-40B4-BE49-F238E27FC236}">
                <a16:creationId xmlns:a16="http://schemas.microsoft.com/office/drawing/2014/main" id="{896914BF-2274-9533-D6DA-37A2326722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25000" y="1629000"/>
            <a:ext cx="3600000" cy="3600000"/>
          </a:xfrm>
          <a:prstGeom prst="rect">
            <a:avLst/>
          </a:prstGeom>
        </p:spPr>
      </p:pic>
    </p:spTree>
    <p:extLst>
      <p:ext uri="{BB962C8B-B14F-4D97-AF65-F5344CB8AC3E}">
        <p14:creationId xmlns:p14="http://schemas.microsoft.com/office/powerpoint/2010/main" val="3675286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807C163-87AF-4BC4-ADE2-4E5EAFEEE8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3F696E8E-5A50-4F12-9E0B-502F850615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AB8A07F7-656D-4B06-860B-4290325213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5D932A44-B2F8-4EA5-A529-D1EF350CB6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A4211287-5AF6-4DE8-9550-CE2475D625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35D3D5B-2BDE-4FFA-AD19-2A6FA11B44F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65141913-6183-49C2-BACE-61AF501817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CBF2F32-98FF-4601-8322-C5E0724D9D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1AF3E2D8-35DA-4B2D-891A-A1594F7DB5D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4543934E-E678-45FF-8C62-1EF71BABE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9B54ED7-1C7F-4C59-B1CB-84D3D9C21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6ABFC7E0-9992-4076-88C6-3354EB12EB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19C03209-5BD8-4B0B-847E-430FFF592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bg2">
                  <a:alpha val="40000"/>
                </a:schemeClr>
              </a:gs>
              <a:gs pos="100000">
                <a:schemeClr val="bg2">
                  <a:alpha val="80000"/>
                </a:schemeClr>
              </a:gs>
            </a:gsLst>
            <a:lin ang="540000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E595B0B8-F4EA-EB0A-B372-5F46EF6E13B0}"/>
              </a:ext>
            </a:extLst>
          </p:cNvPr>
          <p:cNvSpPr>
            <a:spLocks noGrp="1"/>
          </p:cNvSpPr>
          <p:nvPr>
            <p:ph type="title"/>
          </p:nvPr>
        </p:nvSpPr>
        <p:spPr>
          <a:xfrm>
            <a:off x="550863" y="540001"/>
            <a:ext cx="11075080" cy="1809500"/>
          </a:xfrm>
        </p:spPr>
        <p:txBody>
          <a:bodyPr anchor="t">
            <a:normAutofit/>
          </a:bodyPr>
          <a:lstStyle/>
          <a:p>
            <a:r>
              <a:rPr lang="en-GB" dirty="0"/>
              <a:t>Interchangeable terminology </a:t>
            </a:r>
            <a:endParaRPr lang="en-GB"/>
          </a:p>
        </p:txBody>
      </p:sp>
      <p:graphicFrame>
        <p:nvGraphicFramePr>
          <p:cNvPr id="5" name="Content Placeholder 2">
            <a:extLst>
              <a:ext uri="{FF2B5EF4-FFF2-40B4-BE49-F238E27FC236}">
                <a16:creationId xmlns:a16="http://schemas.microsoft.com/office/drawing/2014/main" id="{9D37F07E-DBBA-193A-A2CA-21C55238AC25}"/>
              </a:ext>
            </a:extLst>
          </p:cNvPr>
          <p:cNvGraphicFramePr>
            <a:graphicFrameLocks noGrp="1"/>
          </p:cNvGraphicFramePr>
          <p:nvPr>
            <p:ph idx="1"/>
            <p:extLst>
              <p:ext uri="{D42A27DB-BD31-4B8C-83A1-F6EECF244321}">
                <p14:modId xmlns:p14="http://schemas.microsoft.com/office/powerpoint/2010/main" val="2242254554"/>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5526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53E39E6-2A74-404E-B4BC-EEC89C01B7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3" name="Rectangle 12">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1" name="Rectangle 20">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9" name="Rectangle 18">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064B8E60-A4F9-2AE5-898C-30BC5D785FF7}"/>
              </a:ext>
            </a:extLst>
          </p:cNvPr>
          <p:cNvSpPr>
            <a:spLocks noGrp="1"/>
          </p:cNvSpPr>
          <p:nvPr>
            <p:ph type="title"/>
          </p:nvPr>
        </p:nvSpPr>
        <p:spPr>
          <a:xfrm>
            <a:off x="7455521" y="17092"/>
            <a:ext cx="4554821" cy="2186096"/>
          </a:xfrm>
        </p:spPr>
        <p:txBody>
          <a:bodyPr anchor="b">
            <a:normAutofit/>
          </a:bodyPr>
          <a:lstStyle/>
          <a:p>
            <a:pPr algn="ctr"/>
            <a:r>
              <a:rPr lang="en-GB" dirty="0"/>
              <a:t>Digital Literacy </a:t>
            </a:r>
          </a:p>
        </p:txBody>
      </p:sp>
      <p:sp>
        <p:nvSpPr>
          <p:cNvPr id="26" name="Freeform: Shape 25">
            <a:extLst>
              <a:ext uri="{FF2B5EF4-FFF2-40B4-BE49-F238E27FC236}">
                <a16:creationId xmlns:a16="http://schemas.microsoft.com/office/drawing/2014/main" id="{2D253D93-3319-4E06-B75F-009AE70FC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444576" cy="6858000"/>
          </a:xfrm>
          <a:custGeom>
            <a:avLst/>
            <a:gdLst>
              <a:gd name="connsiteX0" fmla="*/ 0 w 6444576"/>
              <a:gd name="connsiteY0" fmla="*/ 0 h 6858000"/>
              <a:gd name="connsiteX1" fmla="*/ 6444576 w 6444576"/>
              <a:gd name="connsiteY1" fmla="*/ 0 h 6858000"/>
              <a:gd name="connsiteX2" fmla="*/ 6444576 w 6444576"/>
              <a:gd name="connsiteY2" fmla="*/ 6858000 h 6858000"/>
              <a:gd name="connsiteX3" fmla="*/ 0 w 644457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444576" h="6858000">
                <a:moveTo>
                  <a:pt x="0" y="0"/>
                </a:moveTo>
                <a:lnTo>
                  <a:pt x="6444576" y="0"/>
                </a:lnTo>
                <a:lnTo>
                  <a:pt x="6444576" y="6858000"/>
                </a:lnTo>
                <a:lnTo>
                  <a:pt x="0" y="685800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A2B285E1-3D01-4C20-6A95-D04E7DAFE683}"/>
              </a:ext>
            </a:extLst>
          </p:cNvPr>
          <p:cNvPicPr>
            <a:picLocks noChangeAspect="1"/>
          </p:cNvPicPr>
          <p:nvPr/>
        </p:nvPicPr>
        <p:blipFill>
          <a:blip r:embed="rId2"/>
          <a:stretch>
            <a:fillRect/>
          </a:stretch>
        </p:blipFill>
        <p:spPr>
          <a:xfrm>
            <a:off x="30605" y="545126"/>
            <a:ext cx="6338716" cy="4329237"/>
          </a:xfrm>
          <a:prstGeom prst="rect">
            <a:avLst/>
          </a:prstGeom>
        </p:spPr>
      </p:pic>
      <p:sp>
        <p:nvSpPr>
          <p:cNvPr id="3" name="Content Placeholder 2">
            <a:extLst>
              <a:ext uri="{FF2B5EF4-FFF2-40B4-BE49-F238E27FC236}">
                <a16:creationId xmlns:a16="http://schemas.microsoft.com/office/drawing/2014/main" id="{79A28F54-FDF9-DF37-42EC-746C91B2597C}"/>
              </a:ext>
            </a:extLst>
          </p:cNvPr>
          <p:cNvSpPr>
            <a:spLocks noGrp="1"/>
          </p:cNvSpPr>
          <p:nvPr>
            <p:ph idx="1"/>
          </p:nvPr>
        </p:nvSpPr>
        <p:spPr>
          <a:xfrm>
            <a:off x="7104063" y="2947121"/>
            <a:ext cx="4537073" cy="3361604"/>
          </a:xfrm>
        </p:spPr>
        <p:txBody>
          <a:bodyPr anchor="t">
            <a:normAutofit/>
          </a:bodyPr>
          <a:lstStyle/>
          <a:p>
            <a:pPr marL="0" indent="0">
              <a:lnSpc>
                <a:spcPct val="115000"/>
              </a:lnSpc>
              <a:buNone/>
            </a:pPr>
            <a:r>
              <a:rPr lang="en-GB" sz="1500" dirty="0"/>
              <a:t>The term ‘digital literacy’ is in widespread use but lacks definition consensus. </a:t>
            </a:r>
          </a:p>
          <a:p>
            <a:pPr marL="0" indent="0">
              <a:lnSpc>
                <a:spcPct val="115000"/>
              </a:lnSpc>
              <a:buNone/>
            </a:pPr>
            <a:r>
              <a:rPr lang="en-GB" sz="1500" dirty="0"/>
              <a:t>Original thought to be “… the ability to understand and use information in multiple formats” Digital literacy goes beyond “simply reading” </a:t>
            </a:r>
          </a:p>
          <a:p>
            <a:pPr marL="0" indent="0">
              <a:lnSpc>
                <a:spcPct val="115000"/>
              </a:lnSpc>
              <a:buNone/>
            </a:pPr>
            <a:r>
              <a:rPr lang="en-GB" sz="1500" dirty="0"/>
              <a:t>Key terms have been used interchangeably: E-learning, e-literacy, ICT </a:t>
            </a:r>
          </a:p>
          <a:p>
            <a:pPr marL="0" indent="0">
              <a:lnSpc>
                <a:spcPct val="115000"/>
              </a:lnSpc>
              <a:buNone/>
            </a:pPr>
            <a:endParaRPr lang="en-GB" sz="1500" dirty="0"/>
          </a:p>
          <a:p>
            <a:pPr marL="0" indent="0">
              <a:lnSpc>
                <a:spcPct val="115000"/>
              </a:lnSpc>
              <a:buNone/>
            </a:pPr>
            <a:r>
              <a:rPr lang="en-GB" sz="1500" dirty="0"/>
              <a:t>(Cited in Reedy and Parker, 2018, p.5)</a:t>
            </a:r>
          </a:p>
          <a:p>
            <a:pPr marL="0" indent="0">
              <a:lnSpc>
                <a:spcPct val="115000"/>
              </a:lnSpc>
              <a:buNone/>
            </a:pPr>
            <a:endParaRPr lang="en-GB" sz="1500" dirty="0"/>
          </a:p>
          <a:p>
            <a:pPr marL="0" indent="0">
              <a:lnSpc>
                <a:spcPct val="115000"/>
              </a:lnSpc>
              <a:buNone/>
            </a:pPr>
            <a:endParaRPr lang="en-GB" sz="1500" dirty="0"/>
          </a:p>
          <a:p>
            <a:pPr marL="0" indent="0">
              <a:lnSpc>
                <a:spcPct val="115000"/>
              </a:lnSpc>
              <a:buNone/>
            </a:pPr>
            <a:endParaRPr lang="en-GB" sz="1500" dirty="0"/>
          </a:p>
        </p:txBody>
      </p:sp>
    </p:spTree>
    <p:extLst>
      <p:ext uri="{BB962C8B-B14F-4D97-AF65-F5344CB8AC3E}">
        <p14:creationId xmlns:p14="http://schemas.microsoft.com/office/powerpoint/2010/main" val="1689917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ED88E92-14F3-4B58-9E48-1D79E139A8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11" name="Rectangle 10">
              <a:extLst>
                <a:ext uri="{FF2B5EF4-FFF2-40B4-BE49-F238E27FC236}">
                  <a16:creationId xmlns:a16="http://schemas.microsoft.com/office/drawing/2014/main" id="{A6466AE7-32B6-4334-AF41-B9387E6726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659C09F8-90CD-443F-9AA1-D08C56A605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Oval 12">
              <a:extLst>
                <a:ext uri="{FF2B5EF4-FFF2-40B4-BE49-F238E27FC236}">
                  <a16:creationId xmlns:a16="http://schemas.microsoft.com/office/drawing/2014/main" id="{DC7304AB-BE7D-45AC-A876-4A24543AE5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4" name="Group 13">
              <a:extLst>
                <a:ext uri="{FF2B5EF4-FFF2-40B4-BE49-F238E27FC236}">
                  <a16:creationId xmlns:a16="http://schemas.microsoft.com/office/drawing/2014/main" id="{8E11922B-DDB3-46D7-B1BD-C1CCDB3C42E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9" name="Rectangle 18">
                <a:extLst>
                  <a:ext uri="{FF2B5EF4-FFF2-40B4-BE49-F238E27FC236}">
                    <a16:creationId xmlns:a16="http://schemas.microsoft.com/office/drawing/2014/main" id="{C580F8F6-E662-4BCD-AC9C-7E5DDBD5A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0" name="Rectangle 19">
                <a:extLst>
                  <a:ext uri="{FF2B5EF4-FFF2-40B4-BE49-F238E27FC236}">
                    <a16:creationId xmlns:a16="http://schemas.microsoft.com/office/drawing/2014/main" id="{9A333FE5-ADB0-48EE-A1A6-9AA36DA343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5" name="Group 14">
              <a:extLst>
                <a:ext uri="{FF2B5EF4-FFF2-40B4-BE49-F238E27FC236}">
                  <a16:creationId xmlns:a16="http://schemas.microsoft.com/office/drawing/2014/main" id="{0B09CD4F-6DF4-48AA-BD35-23E3F2A643F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7" name="Rectangle 16">
                <a:extLst>
                  <a:ext uri="{FF2B5EF4-FFF2-40B4-BE49-F238E27FC236}">
                    <a16:creationId xmlns:a16="http://schemas.microsoft.com/office/drawing/2014/main" id="{02223219-ACCC-42F2-A1B4-E3C8C8AB12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1510B0E9-9BA0-4357-9E04-554C19BAAC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DF06DA80-525A-4C9E-A441-50630AA772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2" name="Rectangle 21">
            <a:extLst>
              <a:ext uri="{FF2B5EF4-FFF2-40B4-BE49-F238E27FC236}">
                <a16:creationId xmlns:a16="http://schemas.microsoft.com/office/drawing/2014/main" id="{E841E027-8E53-4FEB-8605-2124D8573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pic>
        <p:nvPicPr>
          <p:cNvPr id="5" name="Content Placeholder 4" descr="A diagram of a diagram&#10;&#10;Description automatically generated">
            <a:extLst>
              <a:ext uri="{FF2B5EF4-FFF2-40B4-BE49-F238E27FC236}">
                <a16:creationId xmlns:a16="http://schemas.microsoft.com/office/drawing/2014/main" id="{DA9FD770-7C66-85B7-A4B5-FD1BB9747B78}"/>
              </a:ext>
            </a:extLst>
          </p:cNvPr>
          <p:cNvPicPr>
            <a:picLocks noGrp="1" noChangeAspect="1"/>
          </p:cNvPicPr>
          <p:nvPr>
            <p:ph idx="1"/>
          </p:nvPr>
        </p:nvPicPr>
        <p:blipFill>
          <a:blip r:embed="rId2"/>
          <a:srcRect t="1747"/>
          <a:stretch/>
        </p:blipFill>
        <p:spPr>
          <a:xfrm>
            <a:off x="20" y="10"/>
            <a:ext cx="12191980"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24" name="Group 23">
            <a:extLst>
              <a:ext uri="{FF2B5EF4-FFF2-40B4-BE49-F238E27FC236}">
                <a16:creationId xmlns:a16="http://schemas.microsoft.com/office/drawing/2014/main" id="{C646F15D-CA46-4D0D-904E-DC8545D5AB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35997" y="-3"/>
            <a:ext cx="7456003" cy="4438653"/>
            <a:chOff x="672000" y="-3"/>
            <a:chExt cx="11520000" cy="6858003"/>
          </a:xfrm>
        </p:grpSpPr>
        <p:grpSp>
          <p:nvGrpSpPr>
            <p:cNvPr id="25" name="Group 24">
              <a:extLst>
                <a:ext uri="{FF2B5EF4-FFF2-40B4-BE49-F238E27FC236}">
                  <a16:creationId xmlns:a16="http://schemas.microsoft.com/office/drawing/2014/main" id="{503BCA03-AE9B-4B3C-B812-CC043CF80B2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72000" y="-3"/>
              <a:ext cx="11520000" cy="5760000"/>
              <a:chOff x="5981700" y="-1"/>
              <a:chExt cx="6042660" cy="3021330"/>
            </a:xfrm>
          </p:grpSpPr>
          <p:sp>
            <p:nvSpPr>
              <p:cNvPr id="27" name="Rectangle 26">
                <a:extLst>
                  <a:ext uri="{FF2B5EF4-FFF2-40B4-BE49-F238E27FC236}">
                    <a16:creationId xmlns:a16="http://schemas.microsoft.com/office/drawing/2014/main" id="{61576669-18DE-4796-9B49-DC8686DD6A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B84AC257-6E7D-4B5A-A21A-F23B0A0A51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581F6791-2351-4EAB-BADF-320A1385EED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 name="Group 29">
            <a:extLst>
              <a:ext uri="{FF2B5EF4-FFF2-40B4-BE49-F238E27FC236}">
                <a16:creationId xmlns:a16="http://schemas.microsoft.com/office/drawing/2014/main" id="{3FB4D0AC-51E2-4F99-99F2-D337951282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885950"/>
            <a:ext cx="6134905" cy="4972049"/>
            <a:chOff x="0" y="521786"/>
            <a:chExt cx="7818119" cy="6336214"/>
          </a:xfrm>
        </p:grpSpPr>
        <p:sp>
          <p:nvSpPr>
            <p:cNvPr id="31" name="Oval 30">
              <a:extLst>
                <a:ext uri="{FF2B5EF4-FFF2-40B4-BE49-F238E27FC236}">
                  <a16:creationId xmlns:a16="http://schemas.microsoft.com/office/drawing/2014/main" id="{B77819A5-5C5A-4820-8992-AA5F7758890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a16="http://schemas.microsoft.com/office/drawing/2014/main" id="{30B14AC6-030B-47E0-89BD-3A872D1D094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1" y="2948940"/>
              <a:ext cx="7818118" cy="3909059"/>
              <a:chOff x="0" y="0"/>
              <a:chExt cx="2880000" cy="1440000"/>
            </a:xfrm>
          </p:grpSpPr>
          <p:sp>
            <p:nvSpPr>
              <p:cNvPr id="34" name="Rectangle 33">
                <a:extLst>
                  <a:ext uri="{FF2B5EF4-FFF2-40B4-BE49-F238E27FC236}">
                    <a16:creationId xmlns:a16="http://schemas.microsoft.com/office/drawing/2014/main" id="{34F844A6-8AA7-4FA3-9BCA-E0E6EBE17E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94D45D8C-290F-4894-9EE8-C07D398666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32">
              <a:extLst>
                <a:ext uri="{FF2B5EF4-FFF2-40B4-BE49-F238E27FC236}">
                  <a16:creationId xmlns:a16="http://schemas.microsoft.com/office/drawing/2014/main" id="{13BBCBF2-3632-47CA-B15C-27619C5981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58866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5ED88E92-14F3-4B58-9E48-1D79E139A8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37" name="Rectangle 36">
              <a:extLst>
                <a:ext uri="{FF2B5EF4-FFF2-40B4-BE49-F238E27FC236}">
                  <a16:creationId xmlns:a16="http://schemas.microsoft.com/office/drawing/2014/main" id="{A6466AE7-32B6-4334-AF41-B9387E6726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8" name="Oval 37">
              <a:extLst>
                <a:ext uri="{FF2B5EF4-FFF2-40B4-BE49-F238E27FC236}">
                  <a16:creationId xmlns:a16="http://schemas.microsoft.com/office/drawing/2014/main" id="{659C09F8-90CD-443F-9AA1-D08C56A605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9" name="Oval 38">
              <a:extLst>
                <a:ext uri="{FF2B5EF4-FFF2-40B4-BE49-F238E27FC236}">
                  <a16:creationId xmlns:a16="http://schemas.microsoft.com/office/drawing/2014/main" id="{DC7304AB-BE7D-45AC-A876-4A24543AE5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4" name="Group 13">
              <a:extLst>
                <a:ext uri="{FF2B5EF4-FFF2-40B4-BE49-F238E27FC236}">
                  <a16:creationId xmlns:a16="http://schemas.microsoft.com/office/drawing/2014/main" id="{8E11922B-DDB3-46D7-B1BD-C1CCDB3C42E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40" name="Rectangle 39">
                <a:extLst>
                  <a:ext uri="{FF2B5EF4-FFF2-40B4-BE49-F238E27FC236}">
                    <a16:creationId xmlns:a16="http://schemas.microsoft.com/office/drawing/2014/main" id="{C580F8F6-E662-4BCD-AC9C-7E5DDBD5A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1" name="Rectangle 40">
                <a:extLst>
                  <a:ext uri="{FF2B5EF4-FFF2-40B4-BE49-F238E27FC236}">
                    <a16:creationId xmlns:a16="http://schemas.microsoft.com/office/drawing/2014/main" id="{9A333FE5-ADB0-48EE-A1A6-9AA36DA343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5" name="Group 14">
              <a:extLst>
                <a:ext uri="{FF2B5EF4-FFF2-40B4-BE49-F238E27FC236}">
                  <a16:creationId xmlns:a16="http://schemas.microsoft.com/office/drawing/2014/main" id="{0B09CD4F-6DF4-48AA-BD35-23E3F2A643F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42" name="Rectangle 41">
                <a:extLst>
                  <a:ext uri="{FF2B5EF4-FFF2-40B4-BE49-F238E27FC236}">
                    <a16:creationId xmlns:a16="http://schemas.microsoft.com/office/drawing/2014/main" id="{02223219-ACCC-42F2-A1B4-E3C8C8AB12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3" name="Rectangle 42">
                <a:extLst>
                  <a:ext uri="{FF2B5EF4-FFF2-40B4-BE49-F238E27FC236}">
                    <a16:creationId xmlns:a16="http://schemas.microsoft.com/office/drawing/2014/main" id="{1510B0E9-9BA0-4357-9E04-554C19BAAC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44" name="Rectangle 43">
              <a:extLst>
                <a:ext uri="{FF2B5EF4-FFF2-40B4-BE49-F238E27FC236}">
                  <a16:creationId xmlns:a16="http://schemas.microsoft.com/office/drawing/2014/main" id="{DF06DA80-525A-4C9E-A441-50630AA772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45" name="Rectangle 44">
            <a:extLst>
              <a:ext uri="{FF2B5EF4-FFF2-40B4-BE49-F238E27FC236}">
                <a16:creationId xmlns:a16="http://schemas.microsoft.com/office/drawing/2014/main" id="{E841E027-8E53-4FEB-8605-2124D8573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pic>
        <p:nvPicPr>
          <p:cNvPr id="5" name="Content Placeholder 4">
            <a:extLst>
              <a:ext uri="{FF2B5EF4-FFF2-40B4-BE49-F238E27FC236}">
                <a16:creationId xmlns:a16="http://schemas.microsoft.com/office/drawing/2014/main" id="{7BC7D887-A326-2D12-9B33-D4239B40037D}"/>
              </a:ext>
            </a:extLst>
          </p:cNvPr>
          <p:cNvPicPr>
            <a:picLocks noGrp="1" noChangeAspect="1"/>
          </p:cNvPicPr>
          <p:nvPr>
            <p:ph idx="1"/>
          </p:nvPr>
        </p:nvPicPr>
        <p:blipFill>
          <a:blip r:embed="rId2"/>
          <a:srcRect t="14055" b="7548"/>
          <a:stretch/>
        </p:blipFill>
        <p:spPr>
          <a:xfrm>
            <a:off x="20" y="10"/>
            <a:ext cx="12191980" cy="6857990"/>
          </a:xfrm>
          <a:custGeom>
            <a:avLst/>
            <a:gdLst/>
            <a:ahLst/>
            <a:cxnLst/>
            <a:rect l="l" t="t" r="r" b="b"/>
            <a:pathLst>
              <a:path w="12192000" h="6858000">
                <a:moveTo>
                  <a:pt x="0" y="0"/>
                </a:moveTo>
                <a:lnTo>
                  <a:pt x="12192000" y="0"/>
                </a:lnTo>
                <a:lnTo>
                  <a:pt x="12192000" y="6858000"/>
                </a:lnTo>
                <a:lnTo>
                  <a:pt x="0" y="6858000"/>
                </a:lnTo>
                <a:close/>
              </a:path>
            </a:pathLst>
          </a:custGeom>
        </p:spPr>
      </p:pic>
    </p:spTree>
    <p:extLst>
      <p:ext uri="{BB962C8B-B14F-4D97-AF65-F5344CB8AC3E}">
        <p14:creationId xmlns:p14="http://schemas.microsoft.com/office/powerpoint/2010/main" val="3975918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F181FC-14BC-51C7-5081-2C5DFBDB291D}"/>
              </a:ext>
            </a:extLst>
          </p:cNvPr>
          <p:cNvSpPr>
            <a:spLocks noGrp="1"/>
          </p:cNvSpPr>
          <p:nvPr>
            <p:ph type="title"/>
          </p:nvPr>
        </p:nvSpPr>
        <p:spPr>
          <a:xfrm>
            <a:off x="540000" y="540000"/>
            <a:ext cx="4500561" cy="5759450"/>
          </a:xfrm>
        </p:spPr>
        <p:txBody>
          <a:bodyPr anchor="t">
            <a:normAutofit/>
          </a:bodyPr>
          <a:lstStyle/>
          <a:p>
            <a:r>
              <a:rPr lang="en-GB" sz="8800"/>
              <a:t>Digital Skills </a:t>
            </a:r>
          </a:p>
        </p:txBody>
      </p:sp>
      <p:graphicFrame>
        <p:nvGraphicFramePr>
          <p:cNvPr id="5" name="Content Placeholder 2">
            <a:extLst>
              <a:ext uri="{FF2B5EF4-FFF2-40B4-BE49-F238E27FC236}">
                <a16:creationId xmlns:a16="http://schemas.microsoft.com/office/drawing/2014/main" id="{7B7327C5-A92C-1067-B2DF-2F992CBF6B5B}"/>
              </a:ext>
            </a:extLst>
          </p:cNvPr>
          <p:cNvGraphicFramePr>
            <a:graphicFrameLocks noGrp="1"/>
          </p:cNvGraphicFramePr>
          <p:nvPr>
            <p:ph idx="1"/>
            <p:extLst>
              <p:ext uri="{D42A27DB-BD31-4B8C-83A1-F6EECF244321}">
                <p14:modId xmlns:p14="http://schemas.microsoft.com/office/powerpoint/2010/main" val="4224142949"/>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1240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B9D8DF-0A32-3D02-5B82-FA5927F08001}"/>
              </a:ext>
            </a:extLst>
          </p:cNvPr>
          <p:cNvSpPr>
            <a:spLocks noGrp="1"/>
          </p:cNvSpPr>
          <p:nvPr>
            <p:ph type="title"/>
          </p:nvPr>
        </p:nvSpPr>
        <p:spPr>
          <a:xfrm>
            <a:off x="540000" y="540000"/>
            <a:ext cx="4500561" cy="5759450"/>
          </a:xfrm>
        </p:spPr>
        <p:txBody>
          <a:bodyPr anchor="t">
            <a:normAutofit/>
          </a:bodyPr>
          <a:lstStyle/>
          <a:p>
            <a:r>
              <a:rPr lang="en-GB" sz="5500"/>
              <a:t>Digital Competencies </a:t>
            </a:r>
          </a:p>
        </p:txBody>
      </p:sp>
      <p:graphicFrame>
        <p:nvGraphicFramePr>
          <p:cNvPr id="5" name="Content Placeholder 2">
            <a:extLst>
              <a:ext uri="{FF2B5EF4-FFF2-40B4-BE49-F238E27FC236}">
                <a16:creationId xmlns:a16="http://schemas.microsoft.com/office/drawing/2014/main" id="{26552290-5764-101E-8E21-63C28EF1FB4B}"/>
              </a:ext>
            </a:extLst>
          </p:cNvPr>
          <p:cNvGraphicFramePr>
            <a:graphicFrameLocks noGrp="1"/>
          </p:cNvGraphicFramePr>
          <p:nvPr>
            <p:ph idx="1"/>
            <p:extLst>
              <p:ext uri="{D42A27DB-BD31-4B8C-83A1-F6EECF244321}">
                <p14:modId xmlns:p14="http://schemas.microsoft.com/office/powerpoint/2010/main" val="3976644330"/>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91576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DAEE9-1B08-9C3C-CDB0-B31DCAAE9EE3}"/>
              </a:ext>
            </a:extLst>
          </p:cNvPr>
          <p:cNvSpPr>
            <a:spLocks noGrp="1"/>
          </p:cNvSpPr>
          <p:nvPr>
            <p:ph type="title"/>
          </p:nvPr>
        </p:nvSpPr>
        <p:spPr/>
        <p:txBody>
          <a:bodyPr/>
          <a:lstStyle/>
          <a:p>
            <a:pPr algn="ctr"/>
            <a:r>
              <a:rPr lang="en-GB" dirty="0"/>
              <a:t>Example </a:t>
            </a:r>
          </a:p>
        </p:txBody>
      </p:sp>
      <p:sp>
        <p:nvSpPr>
          <p:cNvPr id="3" name="Content Placeholder 2">
            <a:extLst>
              <a:ext uri="{FF2B5EF4-FFF2-40B4-BE49-F238E27FC236}">
                <a16:creationId xmlns:a16="http://schemas.microsoft.com/office/drawing/2014/main" id="{5E21EB65-C5CA-959C-6D16-F515A2040266}"/>
              </a:ext>
            </a:extLst>
          </p:cNvPr>
          <p:cNvSpPr>
            <a:spLocks noGrp="1"/>
          </p:cNvSpPr>
          <p:nvPr>
            <p:ph idx="1"/>
          </p:nvPr>
        </p:nvSpPr>
        <p:spPr/>
        <p:txBody>
          <a:bodyPr>
            <a:normAutofit/>
          </a:bodyPr>
          <a:lstStyle/>
          <a:p>
            <a:pPr marL="0" indent="0" algn="ctr">
              <a:lnSpc>
                <a:spcPct val="200000"/>
              </a:lnSpc>
              <a:buNone/>
            </a:pPr>
            <a:r>
              <a:rPr lang="en-GB" sz="2800" dirty="0"/>
              <a:t>Let’s imagine activity in healthcare setting where a nurse or a healthcare professional uses a patient management system to update and share patients medical records with other healthcare professionals</a:t>
            </a:r>
          </a:p>
        </p:txBody>
      </p:sp>
    </p:spTree>
    <p:extLst>
      <p:ext uri="{BB962C8B-B14F-4D97-AF65-F5344CB8AC3E}">
        <p14:creationId xmlns:p14="http://schemas.microsoft.com/office/powerpoint/2010/main" val="2263158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2E4CA-D26A-C10D-9B26-61AD9BB41221}"/>
              </a:ext>
            </a:extLst>
          </p:cNvPr>
          <p:cNvSpPr>
            <a:spLocks noGrp="1"/>
          </p:cNvSpPr>
          <p:nvPr>
            <p:ph type="title"/>
          </p:nvPr>
        </p:nvSpPr>
        <p:spPr/>
        <p:txBody>
          <a:bodyPr/>
          <a:lstStyle/>
          <a:p>
            <a:pPr algn="ctr"/>
            <a:r>
              <a:rPr lang="en-GB" dirty="0"/>
              <a:t>Digital Literacy </a:t>
            </a:r>
          </a:p>
        </p:txBody>
      </p:sp>
      <p:sp>
        <p:nvSpPr>
          <p:cNvPr id="3" name="Content Placeholder 2">
            <a:extLst>
              <a:ext uri="{FF2B5EF4-FFF2-40B4-BE49-F238E27FC236}">
                <a16:creationId xmlns:a16="http://schemas.microsoft.com/office/drawing/2014/main" id="{023F18CD-7397-C45C-E0FA-8AC106B69F27}"/>
              </a:ext>
            </a:extLst>
          </p:cNvPr>
          <p:cNvSpPr>
            <a:spLocks noGrp="1"/>
          </p:cNvSpPr>
          <p:nvPr>
            <p:ph idx="1"/>
          </p:nvPr>
        </p:nvSpPr>
        <p:spPr/>
        <p:txBody>
          <a:bodyPr/>
          <a:lstStyle/>
          <a:p>
            <a:pPr marL="0" indent="0" algn="ctr">
              <a:lnSpc>
                <a:spcPct val="250000"/>
              </a:lnSpc>
              <a:buNone/>
            </a:pPr>
            <a:r>
              <a:rPr lang="en-GB" dirty="0"/>
              <a:t>The nurse needs to understand the importance of protecting the patient's privacy and comply with data protection regulations like GDPR while using the system. They need to evaluate the sources of information and verify the accuracy of the data before sharing it with other healthcare professionals. The nurse is aware of the ethical and legal responsibilities tied to sharing patient data digitally.</a:t>
            </a:r>
          </a:p>
        </p:txBody>
      </p:sp>
    </p:spTree>
    <p:extLst>
      <p:ext uri="{BB962C8B-B14F-4D97-AF65-F5344CB8AC3E}">
        <p14:creationId xmlns:p14="http://schemas.microsoft.com/office/powerpoint/2010/main" val="378638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BDA2A-CC7B-CEF9-A666-36F41D4EF875}"/>
              </a:ext>
            </a:extLst>
          </p:cNvPr>
          <p:cNvSpPr>
            <a:spLocks noGrp="1"/>
          </p:cNvSpPr>
          <p:nvPr>
            <p:ph type="title"/>
          </p:nvPr>
        </p:nvSpPr>
        <p:spPr/>
        <p:txBody>
          <a:bodyPr/>
          <a:lstStyle/>
          <a:p>
            <a:r>
              <a:rPr lang="en-GB" dirty="0"/>
              <a:t>Digital Skills </a:t>
            </a:r>
          </a:p>
        </p:txBody>
      </p:sp>
      <p:sp>
        <p:nvSpPr>
          <p:cNvPr id="3" name="Content Placeholder 2">
            <a:extLst>
              <a:ext uri="{FF2B5EF4-FFF2-40B4-BE49-F238E27FC236}">
                <a16:creationId xmlns:a16="http://schemas.microsoft.com/office/drawing/2014/main" id="{EB46721B-498A-93D6-D3CB-EB7C7D7981BC}"/>
              </a:ext>
            </a:extLst>
          </p:cNvPr>
          <p:cNvSpPr>
            <a:spLocks noGrp="1"/>
          </p:cNvSpPr>
          <p:nvPr>
            <p:ph idx="1"/>
          </p:nvPr>
        </p:nvSpPr>
        <p:spPr/>
        <p:txBody>
          <a:bodyPr>
            <a:normAutofit fontScale="92500"/>
          </a:bodyPr>
          <a:lstStyle/>
          <a:p>
            <a:pPr marL="0" indent="0" algn="ctr">
              <a:lnSpc>
                <a:spcPct val="250000"/>
              </a:lnSpc>
              <a:buNone/>
            </a:pPr>
            <a:r>
              <a:rPr lang="en-GB" sz="2400" dirty="0"/>
              <a:t>The nurse uses the patient management system to input the patient’s updated medical data (e.g., symptoms, treatment plans) and shares it with the relevant healthcare team. They can easily navigate the system, retrieve and upload data, send secure messages to colleagues, and schedule follow-up appointments.</a:t>
            </a:r>
          </a:p>
        </p:txBody>
      </p:sp>
    </p:spTree>
    <p:extLst>
      <p:ext uri="{BB962C8B-B14F-4D97-AF65-F5344CB8AC3E}">
        <p14:creationId xmlns:p14="http://schemas.microsoft.com/office/powerpoint/2010/main" val="2291366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BCA90-B4CA-1EF4-8E3E-B2DA83F14491}"/>
              </a:ext>
            </a:extLst>
          </p:cNvPr>
          <p:cNvSpPr>
            <a:spLocks noGrp="1"/>
          </p:cNvSpPr>
          <p:nvPr>
            <p:ph type="title"/>
          </p:nvPr>
        </p:nvSpPr>
        <p:spPr/>
        <p:txBody>
          <a:bodyPr/>
          <a:lstStyle/>
          <a:p>
            <a:r>
              <a:rPr lang="en-GB" dirty="0"/>
              <a:t>Digital Competency </a:t>
            </a:r>
          </a:p>
        </p:txBody>
      </p:sp>
      <p:sp>
        <p:nvSpPr>
          <p:cNvPr id="3" name="Content Placeholder 2">
            <a:extLst>
              <a:ext uri="{FF2B5EF4-FFF2-40B4-BE49-F238E27FC236}">
                <a16:creationId xmlns:a16="http://schemas.microsoft.com/office/drawing/2014/main" id="{370BC05E-E8F3-F583-3F64-A0BB8F4F1920}"/>
              </a:ext>
            </a:extLst>
          </p:cNvPr>
          <p:cNvSpPr>
            <a:spLocks noGrp="1"/>
          </p:cNvSpPr>
          <p:nvPr>
            <p:ph idx="1"/>
          </p:nvPr>
        </p:nvSpPr>
        <p:spPr/>
        <p:txBody>
          <a:bodyPr>
            <a:normAutofit fontScale="92500" lnSpcReduction="20000"/>
          </a:bodyPr>
          <a:lstStyle/>
          <a:p>
            <a:pPr marL="0" indent="0" algn="ctr">
              <a:lnSpc>
                <a:spcPct val="200000"/>
              </a:lnSpc>
              <a:buNone/>
            </a:pPr>
            <a:r>
              <a:rPr lang="en-GB" sz="2400" dirty="0"/>
              <a:t>The nurse not only updates the patient's records but also notices that a recent lab result may need a follow-up with a specialist. The nurse uses their digital competency to identify the need for further action, contacts the appropriate doctor through the system, and schedules an intervention. They also suggest a way to streamline record-sharing among departments to improve patient care workflows in the future.</a:t>
            </a:r>
          </a:p>
        </p:txBody>
      </p:sp>
    </p:spTree>
    <p:extLst>
      <p:ext uri="{BB962C8B-B14F-4D97-AF65-F5344CB8AC3E}">
        <p14:creationId xmlns:p14="http://schemas.microsoft.com/office/powerpoint/2010/main" val="42535915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CCDAD48D-38B6-4F0C-62D3-77E5EF8F1272}"/>
              </a:ext>
            </a:extLst>
          </p:cNvPr>
          <p:cNvSpPr>
            <a:spLocks noGrp="1"/>
          </p:cNvSpPr>
          <p:nvPr>
            <p:ph type="title"/>
          </p:nvPr>
        </p:nvSpPr>
        <p:spPr>
          <a:xfrm>
            <a:off x="540000" y="540000"/>
            <a:ext cx="4500561" cy="5759450"/>
          </a:xfrm>
        </p:spPr>
        <p:txBody>
          <a:bodyPr anchor="t">
            <a:normAutofit fontScale="90000"/>
          </a:bodyPr>
          <a:lstStyle/>
          <a:p>
            <a:r>
              <a:rPr lang="en-GB" sz="5500"/>
              <a:t>Towards a Welsh Minimum Digital </a:t>
            </a:r>
            <a:br>
              <a:rPr lang="en-GB" sz="5500"/>
            </a:br>
            <a:r>
              <a:rPr lang="en-GB" sz="5500"/>
              <a:t>Living Standard: Interim Report </a:t>
            </a:r>
          </a:p>
        </p:txBody>
      </p:sp>
      <p:graphicFrame>
        <p:nvGraphicFramePr>
          <p:cNvPr id="5" name="Content Placeholder 2">
            <a:extLst>
              <a:ext uri="{FF2B5EF4-FFF2-40B4-BE49-F238E27FC236}">
                <a16:creationId xmlns:a16="http://schemas.microsoft.com/office/drawing/2014/main" id="{95139C98-6455-30F1-3682-175208E27533}"/>
              </a:ext>
            </a:extLst>
          </p:cNvPr>
          <p:cNvGraphicFramePr>
            <a:graphicFrameLocks noGrp="1"/>
          </p:cNvGraphicFramePr>
          <p:nvPr>
            <p:ph idx="1"/>
            <p:extLst>
              <p:ext uri="{D42A27DB-BD31-4B8C-83A1-F6EECF244321}">
                <p14:modId xmlns:p14="http://schemas.microsoft.com/office/powerpoint/2010/main" val="1550415882"/>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3204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368AA352-1BDD-9A98-00A8-605AE7AB6C50}"/>
              </a:ext>
            </a:extLst>
          </p:cNvPr>
          <p:cNvSpPr>
            <a:spLocks noGrp="1"/>
          </p:cNvSpPr>
          <p:nvPr>
            <p:ph type="title"/>
          </p:nvPr>
        </p:nvSpPr>
        <p:spPr>
          <a:xfrm>
            <a:off x="540000" y="540000"/>
            <a:ext cx="4500561" cy="5759450"/>
          </a:xfrm>
        </p:spPr>
        <p:txBody>
          <a:bodyPr anchor="t">
            <a:normAutofit/>
          </a:bodyPr>
          <a:lstStyle/>
          <a:p>
            <a:r>
              <a:rPr lang="en-GB" sz="8800" dirty="0"/>
              <a:t>Findings </a:t>
            </a:r>
          </a:p>
        </p:txBody>
      </p:sp>
      <p:graphicFrame>
        <p:nvGraphicFramePr>
          <p:cNvPr id="5" name="Content Placeholder 2">
            <a:extLst>
              <a:ext uri="{FF2B5EF4-FFF2-40B4-BE49-F238E27FC236}">
                <a16:creationId xmlns:a16="http://schemas.microsoft.com/office/drawing/2014/main" id="{6769E8D0-8920-34C4-81A8-348BB250E28D}"/>
              </a:ext>
            </a:extLst>
          </p:cNvPr>
          <p:cNvGraphicFramePr>
            <a:graphicFrameLocks noGrp="1"/>
          </p:cNvGraphicFramePr>
          <p:nvPr>
            <p:ph idx="1"/>
            <p:extLst>
              <p:ext uri="{D42A27DB-BD31-4B8C-83A1-F6EECF244321}">
                <p14:modId xmlns:p14="http://schemas.microsoft.com/office/powerpoint/2010/main" val="1343433648"/>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7744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34" name="Rectangle 33">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5" name="Oval 34">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6" name="Oval 35">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4" name="Group 13">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37" name="Rectangle 36">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8" name="Rectangle 37">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5" name="Group 14">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39" name="Rectangle 38">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0" name="Rectangle 39">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41" name="Rectangle 40">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42" name="Rectangle 41">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43" name="Rectangle 42">
            <a:extLst>
              <a:ext uri="{FF2B5EF4-FFF2-40B4-BE49-F238E27FC236}">
                <a16:creationId xmlns:a16="http://schemas.microsoft.com/office/drawing/2014/main" id="{9C51935E-4A08-4AE4-8E13-F40CD3C4F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2A745492-95CF-4812-9BF8-F331CCF4E2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25125" y="3600"/>
            <a:ext cx="7266875" cy="6854400"/>
            <a:chOff x="4925125" y="3600"/>
            <a:chExt cx="7266875" cy="6854400"/>
          </a:xfrm>
        </p:grpSpPr>
        <p:sp>
          <p:nvSpPr>
            <p:cNvPr id="45" name="Oval 44">
              <a:extLst>
                <a:ext uri="{FF2B5EF4-FFF2-40B4-BE49-F238E27FC236}">
                  <a16:creationId xmlns:a16="http://schemas.microsoft.com/office/drawing/2014/main" id="{5EBA559C-9528-4DF6-97A9-9F1B15754E7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a:extLst>
                <a:ext uri="{FF2B5EF4-FFF2-40B4-BE49-F238E27FC236}">
                  <a16:creationId xmlns:a16="http://schemas.microsoft.com/office/drawing/2014/main" id="{788FD41A-2B00-4751-85D7-9C68D15D6B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97CDAE9A-F5BF-4BA9-B6CE-A87B6A8ECC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48" name="Freeform: Shape 47">
            <a:extLst>
              <a:ext uri="{FF2B5EF4-FFF2-40B4-BE49-F238E27FC236}">
                <a16:creationId xmlns:a16="http://schemas.microsoft.com/office/drawing/2014/main" id="{1AE9598F-D7DE-4210-9654-7305376240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6000" y="1"/>
            <a:ext cx="6858000" cy="6857999"/>
          </a:xfrm>
          <a:custGeom>
            <a:avLst/>
            <a:gdLst>
              <a:gd name="connsiteX0" fmla="*/ 3428961 w 6858000"/>
              <a:gd name="connsiteY0" fmla="*/ 0 h 6857999"/>
              <a:gd name="connsiteX1" fmla="*/ 3429042 w 6858000"/>
              <a:gd name="connsiteY1" fmla="*/ 0 h 6857999"/>
              <a:gd name="connsiteX2" fmla="*/ 3605457 w 6858000"/>
              <a:gd name="connsiteY2" fmla="*/ 4461 h 6857999"/>
              <a:gd name="connsiteX3" fmla="*/ 6858000 w 6858000"/>
              <a:gd name="connsiteY3" fmla="*/ 3429000 h 6857999"/>
              <a:gd name="connsiteX4" fmla="*/ 3429001 w 6858000"/>
              <a:gd name="connsiteY4" fmla="*/ 6857999 h 6857999"/>
              <a:gd name="connsiteX5" fmla="*/ 0 w 6858000"/>
              <a:gd name="connsiteY5" fmla="*/ 3429000 h 6857999"/>
              <a:gd name="connsiteX6" fmla="*/ 3252545 w 6858000"/>
              <a:gd name="connsiteY6" fmla="*/ 4461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6857999">
                <a:moveTo>
                  <a:pt x="3428961" y="0"/>
                </a:moveTo>
                <a:lnTo>
                  <a:pt x="3429042" y="0"/>
                </a:lnTo>
                <a:lnTo>
                  <a:pt x="3605457" y="4461"/>
                </a:lnTo>
                <a:cubicBezTo>
                  <a:pt x="5417236" y="96300"/>
                  <a:pt x="6858000" y="1594396"/>
                  <a:pt x="6858000" y="3429000"/>
                </a:cubicBezTo>
                <a:cubicBezTo>
                  <a:pt x="6858000" y="5322784"/>
                  <a:pt x="5322784" y="6857999"/>
                  <a:pt x="3429001" y="6857999"/>
                </a:cubicBezTo>
                <a:cubicBezTo>
                  <a:pt x="1535216" y="6857999"/>
                  <a:pt x="0" y="5322784"/>
                  <a:pt x="0" y="3429000"/>
                </a:cubicBezTo>
                <a:cubicBezTo>
                  <a:pt x="0" y="1594396"/>
                  <a:pt x="1440765" y="96300"/>
                  <a:pt x="3252545" y="4461"/>
                </a:cubicBezTo>
                <a:close/>
              </a:path>
            </a:pathLst>
          </a:custGeom>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2808AEF-A4F5-9B05-AE47-36BEB2E9D795}"/>
              </a:ext>
            </a:extLst>
          </p:cNvPr>
          <p:cNvSpPr>
            <a:spLocks noGrp="1"/>
          </p:cNvSpPr>
          <p:nvPr>
            <p:ph type="title"/>
          </p:nvPr>
        </p:nvSpPr>
        <p:spPr>
          <a:xfrm>
            <a:off x="540000" y="540000"/>
            <a:ext cx="5437187" cy="4792050"/>
          </a:xfrm>
        </p:spPr>
        <p:txBody>
          <a:bodyPr vert="horz" lIns="91440" tIns="45720" rIns="91440" bIns="45720" rtlCol="0" anchor="t">
            <a:normAutofit/>
          </a:bodyPr>
          <a:lstStyle/>
          <a:p>
            <a:pPr algn="ctr"/>
            <a:r>
              <a:rPr lang="en-US" sz="6800" dirty="0"/>
              <a:t>What is the problem with not having access to the internet? </a:t>
            </a:r>
          </a:p>
        </p:txBody>
      </p:sp>
      <p:pic>
        <p:nvPicPr>
          <p:cNvPr id="49" name="Graphic 48" descr="Wireless">
            <a:extLst>
              <a:ext uri="{FF2B5EF4-FFF2-40B4-BE49-F238E27FC236}">
                <a16:creationId xmlns:a16="http://schemas.microsoft.com/office/drawing/2014/main" id="{81A15DF0-C5A9-2889-E953-8792F79EF2F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25000" y="1629000"/>
            <a:ext cx="3600000" cy="3600000"/>
          </a:xfrm>
          <a:prstGeom prst="rect">
            <a:avLst/>
          </a:prstGeom>
        </p:spPr>
      </p:pic>
    </p:spTree>
    <p:extLst>
      <p:ext uri="{BB962C8B-B14F-4D97-AF65-F5344CB8AC3E}">
        <p14:creationId xmlns:p14="http://schemas.microsoft.com/office/powerpoint/2010/main" val="27843229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5EC14-3F14-69DD-C5D8-23CA89D6293F}"/>
              </a:ext>
            </a:extLst>
          </p:cNvPr>
          <p:cNvSpPr>
            <a:spLocks noGrp="1"/>
          </p:cNvSpPr>
          <p:nvPr>
            <p:ph type="title"/>
          </p:nvPr>
        </p:nvSpPr>
        <p:spPr>
          <a:xfrm>
            <a:off x="758940" y="0"/>
            <a:ext cx="11101135" cy="1809500"/>
          </a:xfrm>
        </p:spPr>
        <p:txBody>
          <a:bodyPr/>
          <a:lstStyle/>
          <a:p>
            <a:pPr algn="ctr"/>
            <a:r>
              <a:rPr lang="en-GB" dirty="0"/>
              <a:t>Digital Learning </a:t>
            </a:r>
          </a:p>
        </p:txBody>
      </p:sp>
      <p:pic>
        <p:nvPicPr>
          <p:cNvPr id="4" name="Content Placeholder 3">
            <a:extLst>
              <a:ext uri="{FF2B5EF4-FFF2-40B4-BE49-F238E27FC236}">
                <a16:creationId xmlns:a16="http://schemas.microsoft.com/office/drawing/2014/main" id="{48DB1CB3-AE86-73B8-8A1B-A8711F6CC717}"/>
              </a:ext>
            </a:extLst>
          </p:cNvPr>
          <p:cNvPicPr>
            <a:picLocks noGrp="1" noChangeAspect="1"/>
          </p:cNvPicPr>
          <p:nvPr>
            <p:ph idx="1"/>
          </p:nvPr>
        </p:nvPicPr>
        <p:blipFill>
          <a:blip r:embed="rId3"/>
          <a:stretch>
            <a:fillRect/>
          </a:stretch>
        </p:blipFill>
        <p:spPr>
          <a:xfrm>
            <a:off x="2665927" y="1094005"/>
            <a:ext cx="7550842" cy="5545010"/>
          </a:xfrm>
          <a:prstGeom prst="rect">
            <a:avLst/>
          </a:prstGeom>
        </p:spPr>
      </p:pic>
    </p:spTree>
    <p:extLst>
      <p:ext uri="{BB962C8B-B14F-4D97-AF65-F5344CB8AC3E}">
        <p14:creationId xmlns:p14="http://schemas.microsoft.com/office/powerpoint/2010/main" val="13690918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08F87676-F76A-B644-3070-612CF014AD7F}"/>
              </a:ext>
            </a:extLst>
          </p:cNvPr>
          <p:cNvSpPr>
            <a:spLocks noGrp="1"/>
          </p:cNvSpPr>
          <p:nvPr>
            <p:ph type="title"/>
          </p:nvPr>
        </p:nvSpPr>
        <p:spPr>
          <a:xfrm>
            <a:off x="448028" y="540000"/>
            <a:ext cx="4500561" cy="5759450"/>
          </a:xfrm>
        </p:spPr>
        <p:txBody>
          <a:bodyPr anchor="t">
            <a:normAutofit/>
          </a:bodyPr>
          <a:lstStyle/>
          <a:p>
            <a:pPr algn="ctr"/>
            <a:r>
              <a:rPr lang="en-GB" sz="4800" dirty="0"/>
              <a:t>Digital Literacy and Constructivism </a:t>
            </a:r>
          </a:p>
        </p:txBody>
      </p:sp>
      <p:graphicFrame>
        <p:nvGraphicFramePr>
          <p:cNvPr id="5" name="Content Placeholder 2">
            <a:extLst>
              <a:ext uri="{FF2B5EF4-FFF2-40B4-BE49-F238E27FC236}">
                <a16:creationId xmlns:a16="http://schemas.microsoft.com/office/drawing/2014/main" id="{67C78056-7F20-9A54-D993-E11C75368B17}"/>
              </a:ext>
            </a:extLst>
          </p:cNvPr>
          <p:cNvGraphicFramePr>
            <a:graphicFrameLocks noGrp="1"/>
          </p:cNvGraphicFramePr>
          <p:nvPr>
            <p:ph idx="1"/>
            <p:extLst>
              <p:ext uri="{D42A27DB-BD31-4B8C-83A1-F6EECF244321}">
                <p14:modId xmlns:p14="http://schemas.microsoft.com/office/powerpoint/2010/main" val="2008901489"/>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47359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0" name="Rectangle 9">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4DB5AD0F-DA7A-9F22-2565-FCAA40A815B0}"/>
              </a:ext>
            </a:extLst>
          </p:cNvPr>
          <p:cNvSpPr>
            <a:spLocks noGrp="1"/>
          </p:cNvSpPr>
          <p:nvPr>
            <p:ph type="title"/>
          </p:nvPr>
        </p:nvSpPr>
        <p:spPr>
          <a:xfrm>
            <a:off x="7086315" y="540000"/>
            <a:ext cx="4554821" cy="2186096"/>
          </a:xfrm>
        </p:spPr>
        <p:txBody>
          <a:bodyPr anchor="b">
            <a:normAutofit/>
          </a:bodyPr>
          <a:lstStyle/>
          <a:p>
            <a:r>
              <a:rPr lang="en-GB" sz="3800"/>
              <a:t>Digital Literacy and Zone of Proximal Development (ZPD) </a:t>
            </a:r>
          </a:p>
        </p:txBody>
      </p:sp>
      <p:pic>
        <p:nvPicPr>
          <p:cNvPr id="4" name="Picture 3">
            <a:extLst>
              <a:ext uri="{FF2B5EF4-FFF2-40B4-BE49-F238E27FC236}">
                <a16:creationId xmlns:a16="http://schemas.microsoft.com/office/drawing/2014/main" id="{AD324264-971D-AB05-6C8F-A093EEEB6D95}"/>
              </a:ext>
            </a:extLst>
          </p:cNvPr>
          <p:cNvPicPr>
            <a:picLocks noChangeAspect="1"/>
          </p:cNvPicPr>
          <p:nvPr/>
        </p:nvPicPr>
        <p:blipFill>
          <a:blip r:embed="rId3"/>
          <a:srcRect l="3517" r="3758" b="-1"/>
          <a:stretch/>
        </p:blipFill>
        <p:spPr>
          <a:xfrm>
            <a:off x="20" y="10"/>
            <a:ext cx="6444556" cy="6857990"/>
          </a:xfrm>
          <a:prstGeom prst="rect">
            <a:avLst/>
          </a:prstGeom>
        </p:spPr>
      </p:pic>
      <p:sp>
        <p:nvSpPr>
          <p:cNvPr id="3" name="Content Placeholder 2">
            <a:extLst>
              <a:ext uri="{FF2B5EF4-FFF2-40B4-BE49-F238E27FC236}">
                <a16:creationId xmlns:a16="http://schemas.microsoft.com/office/drawing/2014/main" id="{E7B013D9-C73C-ECAF-A089-2E132CCFAE4C}"/>
              </a:ext>
            </a:extLst>
          </p:cNvPr>
          <p:cNvSpPr>
            <a:spLocks noGrp="1"/>
          </p:cNvSpPr>
          <p:nvPr>
            <p:ph idx="1"/>
          </p:nvPr>
        </p:nvSpPr>
        <p:spPr>
          <a:xfrm>
            <a:off x="7104063" y="2947121"/>
            <a:ext cx="4537073" cy="3361604"/>
          </a:xfrm>
        </p:spPr>
        <p:txBody>
          <a:bodyPr anchor="t">
            <a:normAutofit/>
          </a:bodyPr>
          <a:lstStyle/>
          <a:p>
            <a:r>
              <a:rPr lang="en-GB" dirty="0"/>
              <a:t>Vygotsky ZPD argues that social interaction is fundamental to learning. </a:t>
            </a:r>
          </a:p>
          <a:p>
            <a:r>
              <a:rPr lang="en-GB" dirty="0"/>
              <a:t>Peer-to-peer</a:t>
            </a:r>
          </a:p>
          <a:p>
            <a:r>
              <a:rPr lang="en-GB" dirty="0"/>
              <a:t>Teacher-student </a:t>
            </a:r>
          </a:p>
        </p:txBody>
      </p:sp>
    </p:spTree>
    <p:extLst>
      <p:ext uri="{BB962C8B-B14F-4D97-AF65-F5344CB8AC3E}">
        <p14:creationId xmlns:p14="http://schemas.microsoft.com/office/powerpoint/2010/main" val="2360970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0" name="Rectangle 9">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1" name="Oval 10">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2" name="Oval 11">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grpSp>
          <p:nvGrpSpPr>
            <p:cNvPr id="13" name="Group 12">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9" name="Rectangle 18">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grpSp>
          <p:nvGrpSpPr>
            <p:cNvPr id="14" name="Group 13">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7" name="Rectangle 16">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sp>
          <p:nvSpPr>
            <p:cNvPr id="15" name="Rectangle 14">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sp>
        <p:nvSpPr>
          <p:cNvPr id="21" name="Rectangle 20">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E3B03A42-EA46-BB52-1550-042CAD29C4A8}"/>
              </a:ext>
            </a:extLst>
          </p:cNvPr>
          <p:cNvSpPr>
            <a:spLocks noGrp="1"/>
          </p:cNvSpPr>
          <p:nvPr>
            <p:ph type="title"/>
          </p:nvPr>
        </p:nvSpPr>
        <p:spPr>
          <a:xfrm>
            <a:off x="7086315" y="540000"/>
            <a:ext cx="4554821" cy="2186096"/>
          </a:xfrm>
        </p:spPr>
        <p:txBody>
          <a:bodyPr anchor="b">
            <a:normAutofit/>
          </a:bodyPr>
          <a:lstStyle/>
          <a:p>
            <a:r>
              <a:rPr lang="en-US" dirty="0"/>
              <a:t>Digital Tools</a:t>
            </a:r>
          </a:p>
        </p:txBody>
      </p:sp>
      <p:pic>
        <p:nvPicPr>
          <p:cNvPr id="5" name="Picture 4" descr="Top view of school supplies, headset, and iPad on a white surface">
            <a:extLst>
              <a:ext uri="{FF2B5EF4-FFF2-40B4-BE49-F238E27FC236}">
                <a16:creationId xmlns:a16="http://schemas.microsoft.com/office/drawing/2014/main" id="{66B46FD3-BC7F-AFAC-371A-FCEC5A8DDE35}"/>
              </a:ext>
            </a:extLst>
          </p:cNvPr>
          <p:cNvPicPr>
            <a:picLocks noChangeAspect="1"/>
          </p:cNvPicPr>
          <p:nvPr/>
        </p:nvPicPr>
        <p:blipFill rotWithShape="1">
          <a:blip r:embed="rId2"/>
          <a:srcRect r="37366" b="-3"/>
          <a:stretch/>
        </p:blipFill>
        <p:spPr>
          <a:xfrm>
            <a:off x="20" y="10"/>
            <a:ext cx="6444556" cy="6857990"/>
          </a:xfrm>
          <a:prstGeom prst="rect">
            <a:avLst/>
          </a:prstGeom>
        </p:spPr>
      </p:pic>
      <p:sp>
        <p:nvSpPr>
          <p:cNvPr id="3" name="Content Placeholder 2">
            <a:extLst>
              <a:ext uri="{FF2B5EF4-FFF2-40B4-BE49-F238E27FC236}">
                <a16:creationId xmlns:a16="http://schemas.microsoft.com/office/drawing/2014/main" id="{013F4C25-A831-1A74-A5B6-845E4E0E3B2A}"/>
              </a:ext>
            </a:extLst>
          </p:cNvPr>
          <p:cNvSpPr>
            <a:spLocks noGrp="1"/>
          </p:cNvSpPr>
          <p:nvPr>
            <p:ph idx="1"/>
          </p:nvPr>
        </p:nvSpPr>
        <p:spPr>
          <a:xfrm>
            <a:off x="7104063" y="2947121"/>
            <a:ext cx="4537073" cy="3361604"/>
          </a:xfrm>
        </p:spPr>
        <p:txBody>
          <a:bodyPr vert="horz" lIns="91440" tIns="45720" rIns="91440" bIns="45720" rtlCol="0" anchor="t">
            <a:normAutofit/>
          </a:bodyPr>
          <a:lstStyle/>
          <a:p>
            <a:pPr marL="269875" indent="-269875"/>
            <a:r>
              <a:rPr lang="en-US" dirty="0"/>
              <a:t>OneDrive</a:t>
            </a:r>
          </a:p>
          <a:p>
            <a:pPr marL="269875" indent="-269875"/>
            <a:r>
              <a:rPr lang="en-US" dirty="0"/>
              <a:t>Office 365</a:t>
            </a:r>
          </a:p>
          <a:p>
            <a:pPr marL="269875" indent="-269875"/>
            <a:r>
              <a:rPr lang="en-US" dirty="0"/>
              <a:t>Word</a:t>
            </a:r>
          </a:p>
          <a:p>
            <a:pPr marL="269875" indent="-269875"/>
            <a:r>
              <a:rPr lang="en-US" dirty="0"/>
              <a:t>PowerPoint</a:t>
            </a:r>
          </a:p>
          <a:p>
            <a:pPr marL="269875" indent="-269875"/>
            <a:r>
              <a:rPr lang="en-US" dirty="0"/>
              <a:t>Teams</a:t>
            </a:r>
          </a:p>
          <a:p>
            <a:pPr marL="269875" indent="-269875"/>
            <a:r>
              <a:rPr lang="en-US" dirty="0"/>
              <a:t>Stream</a:t>
            </a:r>
          </a:p>
          <a:p>
            <a:pPr marL="269875" indent="-269875"/>
            <a:r>
              <a:rPr lang="en-US" dirty="0"/>
              <a:t>Outlook</a:t>
            </a:r>
          </a:p>
        </p:txBody>
      </p:sp>
    </p:spTree>
    <p:extLst>
      <p:ext uri="{BB962C8B-B14F-4D97-AF65-F5344CB8AC3E}">
        <p14:creationId xmlns:p14="http://schemas.microsoft.com/office/powerpoint/2010/main" val="794980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039A4-4578-6202-5F09-0B7CC53144A9}"/>
              </a:ext>
            </a:extLst>
          </p:cNvPr>
          <p:cNvSpPr>
            <a:spLocks noGrp="1"/>
          </p:cNvSpPr>
          <p:nvPr>
            <p:ph type="title"/>
          </p:nvPr>
        </p:nvSpPr>
        <p:spPr/>
        <p:txBody>
          <a:bodyPr/>
          <a:lstStyle/>
          <a:p>
            <a:pPr algn="ctr"/>
            <a:r>
              <a:rPr lang="en-GB" dirty="0"/>
              <a:t>Email Etiquette </a:t>
            </a:r>
          </a:p>
        </p:txBody>
      </p:sp>
      <p:sp>
        <p:nvSpPr>
          <p:cNvPr id="3" name="Content Placeholder 2">
            <a:extLst>
              <a:ext uri="{FF2B5EF4-FFF2-40B4-BE49-F238E27FC236}">
                <a16:creationId xmlns:a16="http://schemas.microsoft.com/office/drawing/2014/main" id="{3E58AAF1-E2AD-9364-5C01-7ADE8720A4E8}"/>
              </a:ext>
            </a:extLst>
          </p:cNvPr>
          <p:cNvSpPr>
            <a:spLocks noGrp="1"/>
          </p:cNvSpPr>
          <p:nvPr>
            <p:ph idx="1"/>
          </p:nvPr>
        </p:nvSpPr>
        <p:spPr/>
        <p:txBody>
          <a:bodyPr/>
          <a:lstStyle/>
          <a:p>
            <a:pPr marL="0" indent="0" algn="ctr">
              <a:buNone/>
            </a:pPr>
            <a:r>
              <a:rPr lang="en-GB" sz="5400" dirty="0"/>
              <a:t>Dear Student, my name is not </a:t>
            </a:r>
          </a:p>
          <a:p>
            <a:pPr marL="0" indent="0" algn="ctr">
              <a:buNone/>
            </a:pPr>
            <a:r>
              <a:rPr lang="en-GB" sz="5400" b="1" dirty="0"/>
              <a:t>Hey xx</a:t>
            </a:r>
          </a:p>
          <a:p>
            <a:endParaRPr lang="en-GB" dirty="0"/>
          </a:p>
        </p:txBody>
      </p:sp>
    </p:spTree>
    <p:extLst>
      <p:ext uri="{BB962C8B-B14F-4D97-AF65-F5344CB8AC3E}">
        <p14:creationId xmlns:p14="http://schemas.microsoft.com/office/powerpoint/2010/main" val="3617998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7F832D9-9E09-40D4-AD67-47851A25D0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E8641D-0D40-D977-A016-D27548394CED}"/>
              </a:ext>
            </a:extLst>
          </p:cNvPr>
          <p:cNvSpPr>
            <a:spLocks noGrp="1"/>
          </p:cNvSpPr>
          <p:nvPr>
            <p:ph type="title"/>
          </p:nvPr>
        </p:nvSpPr>
        <p:spPr>
          <a:xfrm>
            <a:off x="540000" y="540000"/>
            <a:ext cx="11101135" cy="1809500"/>
          </a:xfrm>
        </p:spPr>
        <p:txBody>
          <a:bodyPr anchor="t">
            <a:normAutofit/>
          </a:bodyPr>
          <a:lstStyle/>
          <a:p>
            <a:r>
              <a:rPr lang="en-GB" dirty="0"/>
              <a:t>What is email etiquette? </a:t>
            </a:r>
            <a:endParaRPr lang="en-GB"/>
          </a:p>
        </p:txBody>
      </p:sp>
      <p:graphicFrame>
        <p:nvGraphicFramePr>
          <p:cNvPr id="5" name="Content Placeholder 2">
            <a:extLst>
              <a:ext uri="{FF2B5EF4-FFF2-40B4-BE49-F238E27FC236}">
                <a16:creationId xmlns:a16="http://schemas.microsoft.com/office/drawing/2014/main" id="{C59BE2D9-2898-15B9-7DA7-822CA4907797}"/>
              </a:ext>
            </a:extLst>
          </p:cNvPr>
          <p:cNvGraphicFramePr>
            <a:graphicFrameLocks noGrp="1"/>
          </p:cNvGraphicFramePr>
          <p:nvPr>
            <p:ph idx="1"/>
            <p:extLst>
              <p:ext uri="{D42A27DB-BD31-4B8C-83A1-F6EECF244321}">
                <p14:modId xmlns:p14="http://schemas.microsoft.com/office/powerpoint/2010/main" val="1760140532"/>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68864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53E39E6-2A74-404E-B4BC-EEC89C01B7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3" name="Rectangle 12">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1" name="Rectangle 20">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9" name="Rectangle 18">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344C1F87-7514-A3A0-1841-B5E5E1B56C55}"/>
              </a:ext>
            </a:extLst>
          </p:cNvPr>
          <p:cNvSpPr>
            <a:spLocks noGrp="1"/>
          </p:cNvSpPr>
          <p:nvPr>
            <p:ph type="title"/>
          </p:nvPr>
        </p:nvSpPr>
        <p:spPr>
          <a:xfrm>
            <a:off x="7086315" y="545126"/>
            <a:ext cx="4554821" cy="2186096"/>
          </a:xfrm>
        </p:spPr>
        <p:txBody>
          <a:bodyPr anchor="b">
            <a:normAutofit/>
          </a:bodyPr>
          <a:lstStyle/>
          <a:p>
            <a:r>
              <a:rPr lang="en-GB" sz="4700" dirty="0"/>
              <a:t>Communicating with the University </a:t>
            </a:r>
          </a:p>
        </p:txBody>
      </p:sp>
      <p:sp>
        <p:nvSpPr>
          <p:cNvPr id="26" name="Freeform: Shape 25">
            <a:extLst>
              <a:ext uri="{FF2B5EF4-FFF2-40B4-BE49-F238E27FC236}">
                <a16:creationId xmlns:a16="http://schemas.microsoft.com/office/drawing/2014/main" id="{2D253D93-3319-4E06-B75F-009AE70FC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444576" cy="6858000"/>
          </a:xfrm>
          <a:custGeom>
            <a:avLst/>
            <a:gdLst>
              <a:gd name="connsiteX0" fmla="*/ 0 w 6444576"/>
              <a:gd name="connsiteY0" fmla="*/ 0 h 6858000"/>
              <a:gd name="connsiteX1" fmla="*/ 6444576 w 6444576"/>
              <a:gd name="connsiteY1" fmla="*/ 0 h 6858000"/>
              <a:gd name="connsiteX2" fmla="*/ 6444576 w 6444576"/>
              <a:gd name="connsiteY2" fmla="*/ 6858000 h 6858000"/>
              <a:gd name="connsiteX3" fmla="*/ 0 w 644457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444576" h="6858000">
                <a:moveTo>
                  <a:pt x="0" y="0"/>
                </a:moveTo>
                <a:lnTo>
                  <a:pt x="6444576" y="0"/>
                </a:lnTo>
                <a:lnTo>
                  <a:pt x="6444576" y="6858000"/>
                </a:lnTo>
                <a:lnTo>
                  <a:pt x="0" y="685800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Teacher">
            <a:extLst>
              <a:ext uri="{FF2B5EF4-FFF2-40B4-BE49-F238E27FC236}">
                <a16:creationId xmlns:a16="http://schemas.microsoft.com/office/drawing/2014/main" id="{AB38AA5E-5362-DB3E-F918-69C9E9A9F74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1776" y="752399"/>
            <a:ext cx="5353200" cy="5353200"/>
          </a:xfrm>
          <a:prstGeom prst="rect">
            <a:avLst/>
          </a:prstGeom>
        </p:spPr>
      </p:pic>
      <p:sp>
        <p:nvSpPr>
          <p:cNvPr id="3" name="Content Placeholder 2">
            <a:extLst>
              <a:ext uri="{FF2B5EF4-FFF2-40B4-BE49-F238E27FC236}">
                <a16:creationId xmlns:a16="http://schemas.microsoft.com/office/drawing/2014/main" id="{0B0609D1-36E5-A769-88B1-D42B5E985157}"/>
              </a:ext>
            </a:extLst>
          </p:cNvPr>
          <p:cNvSpPr>
            <a:spLocks noGrp="1"/>
          </p:cNvSpPr>
          <p:nvPr>
            <p:ph idx="1"/>
          </p:nvPr>
        </p:nvSpPr>
        <p:spPr>
          <a:xfrm>
            <a:off x="7104063" y="2947121"/>
            <a:ext cx="4537073" cy="3361604"/>
          </a:xfrm>
        </p:spPr>
        <p:txBody>
          <a:bodyPr anchor="t">
            <a:normAutofit/>
          </a:bodyPr>
          <a:lstStyle/>
          <a:p>
            <a:pPr>
              <a:lnSpc>
                <a:spcPct val="115000"/>
              </a:lnSpc>
            </a:pPr>
            <a:r>
              <a:rPr lang="en-GB" dirty="0"/>
              <a:t>It is university policy for students to use their </a:t>
            </a:r>
            <a:r>
              <a:rPr lang="en-GB" b="1" dirty="0"/>
              <a:t>student e-mail address </a:t>
            </a:r>
            <a:r>
              <a:rPr lang="en-GB" dirty="0"/>
              <a:t>to communicate with their lecturers and other members of university staff.</a:t>
            </a:r>
          </a:p>
          <a:p>
            <a:pPr>
              <a:lnSpc>
                <a:spcPct val="115000"/>
              </a:lnSpc>
            </a:pPr>
            <a:r>
              <a:rPr lang="en-GB" dirty="0"/>
              <a:t>Emails will be answered within </a:t>
            </a:r>
            <a:r>
              <a:rPr lang="en-GB" b="1" dirty="0"/>
              <a:t>48hours </a:t>
            </a:r>
            <a:r>
              <a:rPr lang="en-GB" dirty="0"/>
              <a:t>(excluding weekends) </a:t>
            </a:r>
          </a:p>
          <a:p>
            <a:pPr>
              <a:lnSpc>
                <a:spcPct val="115000"/>
              </a:lnSpc>
            </a:pPr>
            <a:r>
              <a:rPr lang="en-GB" dirty="0"/>
              <a:t>Emailing staff outside of working hours </a:t>
            </a:r>
            <a:r>
              <a:rPr lang="en-GB" b="1" dirty="0"/>
              <a:t>may not be answered</a:t>
            </a:r>
            <a:r>
              <a:rPr lang="en-GB" dirty="0"/>
              <a:t>. </a:t>
            </a:r>
          </a:p>
          <a:p>
            <a:pPr>
              <a:lnSpc>
                <a:spcPct val="115000"/>
              </a:lnSpc>
            </a:pPr>
            <a:endParaRPr lang="en-GB" dirty="0"/>
          </a:p>
        </p:txBody>
      </p:sp>
    </p:spTree>
    <p:extLst>
      <p:ext uri="{BB962C8B-B14F-4D97-AF65-F5344CB8AC3E}">
        <p14:creationId xmlns:p14="http://schemas.microsoft.com/office/powerpoint/2010/main" val="3048267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53E39E6-2A74-404E-B4BC-EEC89C01B7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3" name="Rectangle 12">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1" name="Rectangle 20">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9" name="Rectangle 18">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82257817-548E-E993-FE4F-7E0E7861D8DC}"/>
              </a:ext>
            </a:extLst>
          </p:cNvPr>
          <p:cNvSpPr>
            <a:spLocks noGrp="1"/>
          </p:cNvSpPr>
          <p:nvPr>
            <p:ph type="title"/>
          </p:nvPr>
        </p:nvSpPr>
        <p:spPr>
          <a:xfrm>
            <a:off x="7086315" y="545126"/>
            <a:ext cx="4554821" cy="2186096"/>
          </a:xfrm>
        </p:spPr>
        <p:txBody>
          <a:bodyPr anchor="b">
            <a:normAutofit/>
          </a:bodyPr>
          <a:lstStyle/>
          <a:p>
            <a:r>
              <a:rPr lang="en-GB" sz="4700"/>
              <a:t>What does an email need to include</a:t>
            </a:r>
          </a:p>
        </p:txBody>
      </p:sp>
      <p:sp>
        <p:nvSpPr>
          <p:cNvPr id="26" name="Freeform: Shape 25">
            <a:extLst>
              <a:ext uri="{FF2B5EF4-FFF2-40B4-BE49-F238E27FC236}">
                <a16:creationId xmlns:a16="http://schemas.microsoft.com/office/drawing/2014/main" id="{2D253D93-3319-4E06-B75F-009AE70FC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444576" cy="6858000"/>
          </a:xfrm>
          <a:custGeom>
            <a:avLst/>
            <a:gdLst>
              <a:gd name="connsiteX0" fmla="*/ 0 w 6444576"/>
              <a:gd name="connsiteY0" fmla="*/ 0 h 6858000"/>
              <a:gd name="connsiteX1" fmla="*/ 6444576 w 6444576"/>
              <a:gd name="connsiteY1" fmla="*/ 0 h 6858000"/>
              <a:gd name="connsiteX2" fmla="*/ 6444576 w 6444576"/>
              <a:gd name="connsiteY2" fmla="*/ 6858000 h 6858000"/>
              <a:gd name="connsiteX3" fmla="*/ 0 w 644457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444576" h="6858000">
                <a:moveTo>
                  <a:pt x="0" y="0"/>
                </a:moveTo>
                <a:lnTo>
                  <a:pt x="6444576" y="0"/>
                </a:lnTo>
                <a:lnTo>
                  <a:pt x="6444576" y="6858000"/>
                </a:lnTo>
                <a:lnTo>
                  <a:pt x="0" y="685800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Envelope">
            <a:extLst>
              <a:ext uri="{FF2B5EF4-FFF2-40B4-BE49-F238E27FC236}">
                <a16:creationId xmlns:a16="http://schemas.microsoft.com/office/drawing/2014/main" id="{063992C0-8C70-0828-9933-F5E55B1036E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1776" y="752399"/>
            <a:ext cx="5353200" cy="5353200"/>
          </a:xfrm>
          <a:prstGeom prst="rect">
            <a:avLst/>
          </a:prstGeom>
        </p:spPr>
      </p:pic>
      <p:sp>
        <p:nvSpPr>
          <p:cNvPr id="3" name="Content Placeholder 2">
            <a:extLst>
              <a:ext uri="{FF2B5EF4-FFF2-40B4-BE49-F238E27FC236}">
                <a16:creationId xmlns:a16="http://schemas.microsoft.com/office/drawing/2014/main" id="{03A91372-D038-F71C-627A-31C9D9DF3997}"/>
              </a:ext>
            </a:extLst>
          </p:cNvPr>
          <p:cNvSpPr>
            <a:spLocks noGrp="1"/>
          </p:cNvSpPr>
          <p:nvPr>
            <p:ph idx="1"/>
          </p:nvPr>
        </p:nvSpPr>
        <p:spPr>
          <a:xfrm>
            <a:off x="7104063" y="2947121"/>
            <a:ext cx="4537073" cy="3361604"/>
          </a:xfrm>
        </p:spPr>
        <p:txBody>
          <a:bodyPr anchor="t">
            <a:normAutofit/>
          </a:bodyPr>
          <a:lstStyle/>
          <a:p>
            <a:pPr>
              <a:lnSpc>
                <a:spcPct val="115000"/>
              </a:lnSpc>
            </a:pPr>
            <a:r>
              <a:rPr lang="en-GB" dirty="0"/>
              <a:t>A subheading: What is the email about? </a:t>
            </a:r>
          </a:p>
          <a:p>
            <a:pPr>
              <a:lnSpc>
                <a:spcPct val="115000"/>
              </a:lnSpc>
            </a:pPr>
            <a:r>
              <a:rPr lang="en-GB" dirty="0"/>
              <a:t>Include a respect opening: “ Hello Jonathan, I hope you are well”. </a:t>
            </a:r>
          </a:p>
          <a:p>
            <a:pPr>
              <a:lnSpc>
                <a:spcPct val="115000"/>
              </a:lnSpc>
            </a:pPr>
            <a:r>
              <a:rPr lang="en-GB" dirty="0"/>
              <a:t>A short explanation of the nature of the email (why are you emailing your lecturer)</a:t>
            </a:r>
          </a:p>
          <a:p>
            <a:pPr>
              <a:lnSpc>
                <a:spcPct val="115000"/>
              </a:lnSpc>
            </a:pPr>
            <a:r>
              <a:rPr lang="en-GB" dirty="0"/>
              <a:t>A respectful end: “ Thank you, best wishes, Abby”</a:t>
            </a:r>
          </a:p>
        </p:txBody>
      </p:sp>
    </p:spTree>
    <p:extLst>
      <p:ext uri="{BB962C8B-B14F-4D97-AF65-F5344CB8AC3E}">
        <p14:creationId xmlns:p14="http://schemas.microsoft.com/office/powerpoint/2010/main" val="20743240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7F832D9-9E09-40D4-AD67-47851A25D0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7EF689-F235-4EBD-57AC-405C1B74F6DA}"/>
              </a:ext>
            </a:extLst>
          </p:cNvPr>
          <p:cNvSpPr>
            <a:spLocks noGrp="1"/>
          </p:cNvSpPr>
          <p:nvPr>
            <p:ph type="title"/>
          </p:nvPr>
        </p:nvSpPr>
        <p:spPr>
          <a:xfrm>
            <a:off x="540000" y="540000"/>
            <a:ext cx="11101135" cy="1809500"/>
          </a:xfrm>
        </p:spPr>
        <p:txBody>
          <a:bodyPr anchor="t">
            <a:normAutofit/>
          </a:bodyPr>
          <a:lstStyle/>
          <a:p>
            <a:pPr algn="ctr"/>
            <a:r>
              <a:rPr lang="en-GB" dirty="0"/>
              <a:t>The don’ts of email: </a:t>
            </a:r>
          </a:p>
        </p:txBody>
      </p:sp>
      <p:graphicFrame>
        <p:nvGraphicFramePr>
          <p:cNvPr id="5" name="Content Placeholder 2">
            <a:extLst>
              <a:ext uri="{FF2B5EF4-FFF2-40B4-BE49-F238E27FC236}">
                <a16:creationId xmlns:a16="http://schemas.microsoft.com/office/drawing/2014/main" id="{15C504A6-C2A7-EF15-AE2D-4D904DFF27A0}"/>
              </a:ext>
            </a:extLst>
          </p:cNvPr>
          <p:cNvGraphicFramePr>
            <a:graphicFrameLocks noGrp="1"/>
          </p:cNvGraphicFramePr>
          <p:nvPr>
            <p:ph idx="1"/>
            <p:extLst>
              <p:ext uri="{D42A27DB-BD31-4B8C-83A1-F6EECF244321}">
                <p14:modId xmlns:p14="http://schemas.microsoft.com/office/powerpoint/2010/main" val="2731750951"/>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84612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FA1D437A-A75F-AAB3-EE0F-C3802B666394}"/>
              </a:ext>
            </a:extLst>
          </p:cNvPr>
          <p:cNvSpPr>
            <a:spLocks noGrp="1"/>
          </p:cNvSpPr>
          <p:nvPr>
            <p:ph type="title"/>
          </p:nvPr>
        </p:nvSpPr>
        <p:spPr>
          <a:xfrm>
            <a:off x="540000" y="540000"/>
            <a:ext cx="4500561" cy="5759450"/>
          </a:xfrm>
        </p:spPr>
        <p:txBody>
          <a:bodyPr anchor="t">
            <a:normAutofit/>
          </a:bodyPr>
          <a:lstStyle/>
          <a:p>
            <a:pPr algn="ctr"/>
            <a:r>
              <a:rPr lang="en-GB" sz="8800" dirty="0"/>
              <a:t>Now give it a go… </a:t>
            </a:r>
          </a:p>
        </p:txBody>
      </p:sp>
      <p:graphicFrame>
        <p:nvGraphicFramePr>
          <p:cNvPr id="5" name="Content Placeholder 2">
            <a:extLst>
              <a:ext uri="{FF2B5EF4-FFF2-40B4-BE49-F238E27FC236}">
                <a16:creationId xmlns:a16="http://schemas.microsoft.com/office/drawing/2014/main" id="{CBE180B5-8FD6-1299-4612-1C348E7A90C7}"/>
              </a:ext>
            </a:extLst>
          </p:cNvPr>
          <p:cNvGraphicFramePr>
            <a:graphicFrameLocks noGrp="1"/>
          </p:cNvGraphicFramePr>
          <p:nvPr>
            <p:ph idx="1"/>
            <p:extLst>
              <p:ext uri="{D42A27DB-BD31-4B8C-83A1-F6EECF244321}">
                <p14:modId xmlns:p14="http://schemas.microsoft.com/office/powerpoint/2010/main" val="3028602713"/>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2446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0B5FE08D-3BF8-FFBE-7054-85B73E7CF223}"/>
              </a:ext>
            </a:extLst>
          </p:cNvPr>
          <p:cNvSpPr>
            <a:spLocks noGrp="1"/>
          </p:cNvSpPr>
          <p:nvPr>
            <p:ph type="title"/>
          </p:nvPr>
        </p:nvSpPr>
        <p:spPr>
          <a:xfrm>
            <a:off x="540000" y="540000"/>
            <a:ext cx="4500561" cy="5759450"/>
          </a:xfrm>
        </p:spPr>
        <p:txBody>
          <a:bodyPr anchor="t">
            <a:normAutofit/>
          </a:bodyPr>
          <a:lstStyle/>
          <a:p>
            <a:pPr algn="ctr"/>
            <a:r>
              <a:rPr lang="en-GB" sz="6800" dirty="0"/>
              <a:t>Saving and creating Files and Folders: </a:t>
            </a:r>
            <a:r>
              <a:rPr lang="en-GB" sz="6800" b="1" i="1" dirty="0"/>
              <a:t>Why is it important? </a:t>
            </a:r>
          </a:p>
        </p:txBody>
      </p:sp>
      <p:graphicFrame>
        <p:nvGraphicFramePr>
          <p:cNvPr id="5" name="Content Placeholder 2">
            <a:extLst>
              <a:ext uri="{FF2B5EF4-FFF2-40B4-BE49-F238E27FC236}">
                <a16:creationId xmlns:a16="http://schemas.microsoft.com/office/drawing/2014/main" id="{F6E71425-84FE-9E9A-347E-DE33612CF80C}"/>
              </a:ext>
            </a:extLst>
          </p:cNvPr>
          <p:cNvGraphicFramePr>
            <a:graphicFrameLocks noGrp="1"/>
          </p:cNvGraphicFramePr>
          <p:nvPr>
            <p:ph idx="1"/>
            <p:extLst>
              <p:ext uri="{D42A27DB-BD31-4B8C-83A1-F6EECF244321}">
                <p14:modId xmlns:p14="http://schemas.microsoft.com/office/powerpoint/2010/main" val="381702744"/>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72916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31A9D-5778-C845-0F1A-4F0FE9B6AE95}"/>
              </a:ext>
            </a:extLst>
          </p:cNvPr>
          <p:cNvSpPr>
            <a:spLocks noGrp="1"/>
          </p:cNvSpPr>
          <p:nvPr>
            <p:ph type="title"/>
          </p:nvPr>
        </p:nvSpPr>
        <p:spPr/>
        <p:txBody>
          <a:bodyPr/>
          <a:lstStyle/>
          <a:p>
            <a:pPr algn="ctr"/>
            <a:r>
              <a:rPr lang="en-GB" dirty="0"/>
              <a:t>Creating Folders </a:t>
            </a:r>
          </a:p>
        </p:txBody>
      </p:sp>
      <p:pic>
        <p:nvPicPr>
          <p:cNvPr id="4" name="Online Media 3" title="How To Create A New Folder In Laptop | Create New Folder In Windows 10 / 11">
            <a:hlinkClick r:id="" action="ppaction://media"/>
            <a:extLst>
              <a:ext uri="{FF2B5EF4-FFF2-40B4-BE49-F238E27FC236}">
                <a16:creationId xmlns:a16="http://schemas.microsoft.com/office/drawing/2014/main" id="{7ECFF7FE-083A-3D22-829D-EA5098D9A479}"/>
              </a:ext>
            </a:extLst>
          </p:cNvPr>
          <p:cNvPicPr>
            <a:picLocks noGrp="1" noRot="1" noChangeAspect="1"/>
          </p:cNvPicPr>
          <p:nvPr>
            <p:ph idx="1"/>
            <a:videoFile r:link="rId1"/>
          </p:nvPr>
        </p:nvPicPr>
        <p:blipFill>
          <a:blip r:embed="rId3"/>
          <a:stretch>
            <a:fillRect/>
          </a:stretch>
        </p:blipFill>
        <p:spPr>
          <a:xfrm>
            <a:off x="2744788" y="2528888"/>
            <a:ext cx="6689725" cy="3779837"/>
          </a:xfrm>
          <a:prstGeom prst="rect">
            <a:avLst/>
          </a:prstGeom>
        </p:spPr>
      </p:pic>
    </p:spTree>
    <p:extLst>
      <p:ext uri="{BB962C8B-B14F-4D97-AF65-F5344CB8AC3E}">
        <p14:creationId xmlns:p14="http://schemas.microsoft.com/office/powerpoint/2010/main" val="224215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886558-1BAA-8D7C-38A7-9C3D7784634F}"/>
              </a:ext>
            </a:extLst>
          </p:cNvPr>
          <p:cNvSpPr>
            <a:spLocks noGrp="1"/>
          </p:cNvSpPr>
          <p:nvPr>
            <p:ph type="title"/>
          </p:nvPr>
        </p:nvSpPr>
        <p:spPr>
          <a:xfrm>
            <a:off x="540000" y="540000"/>
            <a:ext cx="4500561" cy="5759450"/>
          </a:xfrm>
        </p:spPr>
        <p:txBody>
          <a:bodyPr anchor="t">
            <a:normAutofit/>
          </a:bodyPr>
          <a:lstStyle/>
          <a:p>
            <a:r>
              <a:rPr lang="en-GB" sz="8800"/>
              <a:t>Now it’s your turn</a:t>
            </a:r>
          </a:p>
        </p:txBody>
      </p:sp>
      <p:graphicFrame>
        <p:nvGraphicFramePr>
          <p:cNvPr id="5" name="Content Placeholder 2">
            <a:extLst>
              <a:ext uri="{FF2B5EF4-FFF2-40B4-BE49-F238E27FC236}">
                <a16:creationId xmlns:a16="http://schemas.microsoft.com/office/drawing/2014/main" id="{2EB2294B-FB97-912B-9654-B7BEA9B7D398}"/>
              </a:ext>
            </a:extLst>
          </p:cNvPr>
          <p:cNvGraphicFramePr>
            <a:graphicFrameLocks noGrp="1"/>
          </p:cNvGraphicFramePr>
          <p:nvPr>
            <p:ph idx="1"/>
            <p:extLst>
              <p:ext uri="{D42A27DB-BD31-4B8C-83A1-F6EECF244321}">
                <p14:modId xmlns:p14="http://schemas.microsoft.com/office/powerpoint/2010/main" val="3289565121"/>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3693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8427FB16-E2CE-6071-6814-E32A7A997D59}"/>
              </a:ext>
            </a:extLst>
          </p:cNvPr>
          <p:cNvSpPr>
            <a:spLocks noGrp="1"/>
          </p:cNvSpPr>
          <p:nvPr>
            <p:ph type="title"/>
          </p:nvPr>
        </p:nvSpPr>
        <p:spPr>
          <a:xfrm>
            <a:off x="540000" y="540000"/>
            <a:ext cx="4500561" cy="5759450"/>
          </a:xfrm>
        </p:spPr>
        <p:txBody>
          <a:bodyPr anchor="t">
            <a:normAutofit/>
          </a:bodyPr>
          <a:lstStyle/>
          <a:p>
            <a:r>
              <a:rPr lang="en-GB" sz="5500"/>
              <a:t>Downloading </a:t>
            </a:r>
          </a:p>
        </p:txBody>
      </p:sp>
      <p:graphicFrame>
        <p:nvGraphicFramePr>
          <p:cNvPr id="5" name="Content Placeholder 2">
            <a:extLst>
              <a:ext uri="{FF2B5EF4-FFF2-40B4-BE49-F238E27FC236}">
                <a16:creationId xmlns:a16="http://schemas.microsoft.com/office/drawing/2014/main" id="{7EFE38F3-881E-A399-DAF6-E177A58664DA}"/>
              </a:ext>
            </a:extLst>
          </p:cNvPr>
          <p:cNvGraphicFramePr>
            <a:graphicFrameLocks noGrp="1"/>
          </p:cNvGraphicFramePr>
          <p:nvPr>
            <p:ph idx="1"/>
            <p:extLst>
              <p:ext uri="{D42A27DB-BD31-4B8C-83A1-F6EECF244321}">
                <p14:modId xmlns:p14="http://schemas.microsoft.com/office/powerpoint/2010/main" val="1477603473"/>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1707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DAAFCD-A37F-A5E0-725B-E3C058C9F16B}"/>
              </a:ext>
            </a:extLst>
          </p:cNvPr>
          <p:cNvSpPr>
            <a:spLocks noGrp="1"/>
          </p:cNvSpPr>
          <p:nvPr>
            <p:ph type="title"/>
          </p:nvPr>
        </p:nvSpPr>
        <p:spPr>
          <a:xfrm>
            <a:off x="540000" y="540000"/>
            <a:ext cx="4500561" cy="5759450"/>
          </a:xfrm>
        </p:spPr>
        <p:txBody>
          <a:bodyPr anchor="t">
            <a:normAutofit/>
          </a:bodyPr>
          <a:lstStyle/>
          <a:p>
            <a:r>
              <a:rPr lang="en-GB" sz="8800"/>
              <a:t>Now it's your turn: </a:t>
            </a:r>
          </a:p>
        </p:txBody>
      </p:sp>
      <p:graphicFrame>
        <p:nvGraphicFramePr>
          <p:cNvPr id="5" name="Content Placeholder 2">
            <a:extLst>
              <a:ext uri="{FF2B5EF4-FFF2-40B4-BE49-F238E27FC236}">
                <a16:creationId xmlns:a16="http://schemas.microsoft.com/office/drawing/2014/main" id="{7723DAB2-71C0-99B3-85C6-A112388AB85A}"/>
              </a:ext>
            </a:extLst>
          </p:cNvPr>
          <p:cNvGraphicFramePr>
            <a:graphicFrameLocks noGrp="1"/>
          </p:cNvGraphicFramePr>
          <p:nvPr>
            <p:ph idx="1"/>
            <p:extLst>
              <p:ext uri="{D42A27DB-BD31-4B8C-83A1-F6EECF244321}">
                <p14:modId xmlns:p14="http://schemas.microsoft.com/office/powerpoint/2010/main" val="3766261068"/>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47056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648AAD1F-02F3-995C-907A-5D6AFABB3F21}"/>
              </a:ext>
            </a:extLst>
          </p:cNvPr>
          <p:cNvSpPr>
            <a:spLocks noGrp="1"/>
          </p:cNvSpPr>
          <p:nvPr>
            <p:ph type="title"/>
          </p:nvPr>
        </p:nvSpPr>
        <p:spPr>
          <a:xfrm>
            <a:off x="540000" y="540000"/>
            <a:ext cx="4500561" cy="5759450"/>
          </a:xfrm>
        </p:spPr>
        <p:txBody>
          <a:bodyPr anchor="t">
            <a:normAutofit/>
          </a:bodyPr>
          <a:lstStyle/>
          <a:p>
            <a:pPr algn="ctr"/>
            <a:r>
              <a:rPr lang="en-GB" sz="8800" dirty="0"/>
              <a:t>Turn-It-In </a:t>
            </a:r>
          </a:p>
        </p:txBody>
      </p:sp>
      <p:graphicFrame>
        <p:nvGraphicFramePr>
          <p:cNvPr id="5" name="Content Placeholder 2">
            <a:extLst>
              <a:ext uri="{FF2B5EF4-FFF2-40B4-BE49-F238E27FC236}">
                <a16:creationId xmlns:a16="http://schemas.microsoft.com/office/drawing/2014/main" id="{3D371EFA-C3E5-6841-ED8F-7AE68F9E395E}"/>
              </a:ext>
            </a:extLst>
          </p:cNvPr>
          <p:cNvGraphicFramePr>
            <a:graphicFrameLocks noGrp="1"/>
          </p:cNvGraphicFramePr>
          <p:nvPr>
            <p:ph idx="1"/>
            <p:extLst>
              <p:ext uri="{D42A27DB-BD31-4B8C-83A1-F6EECF244321}">
                <p14:modId xmlns:p14="http://schemas.microsoft.com/office/powerpoint/2010/main" val="3029898784"/>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41530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7DE29E-DD8D-580B-2F00-365B68BC92AD}"/>
              </a:ext>
            </a:extLst>
          </p:cNvPr>
          <p:cNvSpPr>
            <a:spLocks noGrp="1"/>
          </p:cNvSpPr>
          <p:nvPr>
            <p:ph type="title"/>
          </p:nvPr>
        </p:nvSpPr>
        <p:spPr>
          <a:xfrm>
            <a:off x="540000" y="540000"/>
            <a:ext cx="4500561" cy="5759450"/>
          </a:xfrm>
        </p:spPr>
        <p:txBody>
          <a:bodyPr anchor="t">
            <a:normAutofit/>
          </a:bodyPr>
          <a:lstStyle/>
          <a:p>
            <a:r>
              <a:rPr lang="en-GB" sz="6800"/>
              <a:t>Submitting work </a:t>
            </a:r>
          </a:p>
        </p:txBody>
      </p:sp>
      <p:graphicFrame>
        <p:nvGraphicFramePr>
          <p:cNvPr id="5" name="Content Placeholder 2">
            <a:extLst>
              <a:ext uri="{FF2B5EF4-FFF2-40B4-BE49-F238E27FC236}">
                <a16:creationId xmlns:a16="http://schemas.microsoft.com/office/drawing/2014/main" id="{C933FD31-97B8-995E-0D16-EEC7CE01483D}"/>
              </a:ext>
            </a:extLst>
          </p:cNvPr>
          <p:cNvGraphicFramePr>
            <a:graphicFrameLocks noGrp="1"/>
          </p:cNvGraphicFramePr>
          <p:nvPr>
            <p:ph idx="1"/>
            <p:extLst>
              <p:ext uri="{D42A27DB-BD31-4B8C-83A1-F6EECF244321}">
                <p14:modId xmlns:p14="http://schemas.microsoft.com/office/powerpoint/2010/main" val="789463782"/>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3202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1" name="Rectangle 20">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23" name="Rectangle 22">
            <a:extLst>
              <a:ext uri="{FF2B5EF4-FFF2-40B4-BE49-F238E27FC236}">
                <a16:creationId xmlns:a16="http://schemas.microsoft.com/office/drawing/2014/main" id="{9C51935E-4A08-4AE4-8E13-F40CD3C4F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A30E0D-7316-85D1-D683-6AC71E86C7B7}"/>
              </a:ext>
            </a:extLst>
          </p:cNvPr>
          <p:cNvSpPr>
            <a:spLocks noGrp="1"/>
          </p:cNvSpPr>
          <p:nvPr>
            <p:ph type="title"/>
          </p:nvPr>
        </p:nvSpPr>
        <p:spPr>
          <a:xfrm>
            <a:off x="7153200" y="540000"/>
            <a:ext cx="4500561" cy="4259814"/>
          </a:xfrm>
        </p:spPr>
        <p:txBody>
          <a:bodyPr vert="horz" lIns="91440" tIns="45720" rIns="91440" bIns="45720" rtlCol="0" anchor="b">
            <a:normAutofit/>
          </a:bodyPr>
          <a:lstStyle/>
          <a:p>
            <a:pPr algn="ctr"/>
            <a:r>
              <a:rPr lang="en-US" sz="8800" dirty="0"/>
              <a:t>Break Time </a:t>
            </a:r>
          </a:p>
        </p:txBody>
      </p:sp>
      <p:grpSp>
        <p:nvGrpSpPr>
          <p:cNvPr id="25" name="Group 24">
            <a:extLst>
              <a:ext uri="{FF2B5EF4-FFF2-40B4-BE49-F238E27FC236}">
                <a16:creationId xmlns:a16="http://schemas.microsoft.com/office/drawing/2014/main" id="{4B7AF231-444C-44D0-B791-BAFE395E3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1" y="3600"/>
            <a:ext cx="7266875" cy="6854400"/>
            <a:chOff x="4925125" y="3600"/>
            <a:chExt cx="7266875" cy="6854400"/>
          </a:xfrm>
        </p:grpSpPr>
        <p:sp>
          <p:nvSpPr>
            <p:cNvPr id="26" name="Oval 25">
              <a:extLst>
                <a:ext uri="{FF2B5EF4-FFF2-40B4-BE49-F238E27FC236}">
                  <a16:creationId xmlns:a16="http://schemas.microsoft.com/office/drawing/2014/main" id="{6152793A-5125-41FA-AEF6-96C5463D0A7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63C1632F-098D-4A05-B248-04B7ABFE006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0A85C0F5-DDEB-454E-A0E4-B6F0FB4CAB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n early morning coffee with bread and a newspaper on top of the table">
            <a:extLst>
              <a:ext uri="{FF2B5EF4-FFF2-40B4-BE49-F238E27FC236}">
                <a16:creationId xmlns:a16="http://schemas.microsoft.com/office/drawing/2014/main" id="{48F34224-41CA-BBE2-23D3-0F56DCDA6919}"/>
              </a:ext>
            </a:extLst>
          </p:cNvPr>
          <p:cNvPicPr>
            <a:picLocks noChangeAspect="1"/>
          </p:cNvPicPr>
          <p:nvPr/>
        </p:nvPicPr>
        <p:blipFill>
          <a:blip r:embed="rId2"/>
          <a:srcRect l="12259" r="20991" b="-2"/>
          <a:stretch>
            <a:fillRect/>
          </a:stretch>
        </p:blipFill>
        <p:spPr>
          <a:xfrm>
            <a:off x="20" y="-1"/>
            <a:ext cx="6857980" cy="6858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1016000"/>
          </a:effectLst>
        </p:spPr>
      </p:pic>
    </p:spTree>
    <p:extLst>
      <p:ext uri="{BB962C8B-B14F-4D97-AF65-F5344CB8AC3E}">
        <p14:creationId xmlns:p14="http://schemas.microsoft.com/office/powerpoint/2010/main" val="3704551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33" name="Group 1032">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1034" name="Rectangle 1033">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35" name="Oval 1034">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36" name="Oval 1035">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037" name="Group 1036">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042" name="Rectangle 1041">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43" name="Rectangle 1042">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38" name="Group 1037">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040" name="Rectangle 1039">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41" name="Rectangle 1040">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039" name="Rectangle 1038">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045" name="Rectangle 1044">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1047" name="Rectangle 1046">
            <a:extLst>
              <a:ext uri="{FF2B5EF4-FFF2-40B4-BE49-F238E27FC236}">
                <a16:creationId xmlns:a16="http://schemas.microsoft.com/office/drawing/2014/main" id="{9B9AACA9-BD92-429F-8047-0731DB46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9A2706-92BF-056D-59F6-85E753E073DC}"/>
              </a:ext>
            </a:extLst>
          </p:cNvPr>
          <p:cNvSpPr>
            <a:spLocks noGrp="1"/>
          </p:cNvSpPr>
          <p:nvPr>
            <p:ph type="title"/>
          </p:nvPr>
        </p:nvSpPr>
        <p:spPr>
          <a:xfrm>
            <a:off x="540000" y="540000"/>
            <a:ext cx="11090272" cy="1065187"/>
          </a:xfrm>
        </p:spPr>
        <p:txBody>
          <a:bodyPr vert="horz" lIns="91440" tIns="45720" rIns="91440" bIns="45720" rtlCol="0" anchor="b">
            <a:normAutofit/>
          </a:bodyPr>
          <a:lstStyle/>
          <a:p>
            <a:pPr algn="ctr"/>
            <a:r>
              <a:rPr lang="en-US"/>
              <a:t>Microsoft office </a:t>
            </a:r>
          </a:p>
        </p:txBody>
      </p:sp>
      <p:pic>
        <p:nvPicPr>
          <p:cNvPr id="1028" name="Picture 4" descr="Word Excel Powerpoint Icons Vector Art ...">
            <a:extLst>
              <a:ext uri="{FF2B5EF4-FFF2-40B4-BE49-F238E27FC236}">
                <a16:creationId xmlns:a16="http://schemas.microsoft.com/office/drawing/2014/main" id="{F270E16C-5368-0279-5404-11916DB45B43}"/>
              </a:ext>
            </a:extLst>
          </p:cNvPr>
          <p:cNvPicPr>
            <a:picLocks noGrp="1" noChangeAspect="1" noChangeArrowheads="1"/>
          </p:cNvPicPr>
          <p:nvPr>
            <p:ph idx="1"/>
          </p:nvPr>
        </p:nvPicPr>
        <p:blipFill>
          <a:blip r:embed="rId3">
            <a:alphaModFix/>
            <a:extLst>
              <a:ext uri="{28A0092B-C50C-407E-A947-70E740481C1C}">
                <a14:useLocalDpi xmlns:a14="http://schemas.microsoft.com/office/drawing/2010/main" val="0"/>
              </a:ext>
            </a:extLst>
          </a:blip>
          <a:stretch>
            <a:fillRect/>
          </a:stretch>
        </p:blipFill>
        <p:spPr bwMode="auto">
          <a:xfrm>
            <a:off x="1487487" y="2122337"/>
            <a:ext cx="9268688" cy="350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5194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00E313-E1B0-976F-2096-B351179EBC6D}"/>
              </a:ext>
            </a:extLst>
          </p:cNvPr>
          <p:cNvSpPr>
            <a:spLocks noGrp="1"/>
          </p:cNvSpPr>
          <p:nvPr>
            <p:ph type="title"/>
          </p:nvPr>
        </p:nvSpPr>
        <p:spPr>
          <a:xfrm>
            <a:off x="540000" y="540000"/>
            <a:ext cx="4500561" cy="5759450"/>
          </a:xfrm>
        </p:spPr>
        <p:txBody>
          <a:bodyPr anchor="t">
            <a:normAutofit/>
          </a:bodyPr>
          <a:lstStyle/>
          <a:p>
            <a:r>
              <a:rPr lang="en-GB" sz="6200"/>
              <a:t>Written Assignments: </a:t>
            </a:r>
            <a:br>
              <a:rPr lang="en-GB" sz="6200"/>
            </a:br>
            <a:r>
              <a:rPr lang="en-GB" sz="6200"/>
              <a:t>Microsoft Word </a:t>
            </a:r>
          </a:p>
        </p:txBody>
      </p:sp>
      <p:graphicFrame>
        <p:nvGraphicFramePr>
          <p:cNvPr id="5" name="Content Placeholder 2">
            <a:extLst>
              <a:ext uri="{FF2B5EF4-FFF2-40B4-BE49-F238E27FC236}">
                <a16:creationId xmlns:a16="http://schemas.microsoft.com/office/drawing/2014/main" id="{26D4CD42-D622-0572-A354-F9A8FE55FF99}"/>
              </a:ext>
            </a:extLst>
          </p:cNvPr>
          <p:cNvGraphicFramePr>
            <a:graphicFrameLocks noGrp="1"/>
          </p:cNvGraphicFramePr>
          <p:nvPr>
            <p:ph idx="1"/>
            <p:extLst>
              <p:ext uri="{D42A27DB-BD31-4B8C-83A1-F6EECF244321}">
                <p14:modId xmlns:p14="http://schemas.microsoft.com/office/powerpoint/2010/main" val="3726793905"/>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01046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EE53-5D96-A6B1-8EA7-9E4885D925EE}"/>
              </a:ext>
            </a:extLst>
          </p:cNvPr>
          <p:cNvSpPr>
            <a:spLocks noGrp="1"/>
          </p:cNvSpPr>
          <p:nvPr>
            <p:ph type="title"/>
          </p:nvPr>
        </p:nvSpPr>
        <p:spPr/>
        <p:txBody>
          <a:bodyPr/>
          <a:lstStyle/>
          <a:p>
            <a:r>
              <a:rPr lang="en-GB" dirty="0"/>
              <a:t>How to use Microsoft Word </a:t>
            </a:r>
          </a:p>
        </p:txBody>
      </p:sp>
      <p:pic>
        <p:nvPicPr>
          <p:cNvPr id="4" name="Online Media 3" title="Microsoft Word Tutorial">
            <a:hlinkClick r:id="" action="ppaction://media"/>
            <a:extLst>
              <a:ext uri="{FF2B5EF4-FFF2-40B4-BE49-F238E27FC236}">
                <a16:creationId xmlns:a16="http://schemas.microsoft.com/office/drawing/2014/main" id="{919A1217-2FF5-8B18-CB0E-FF5331C3F21D}"/>
              </a:ext>
            </a:extLst>
          </p:cNvPr>
          <p:cNvPicPr>
            <a:picLocks noGrp="1" noRot="1" noChangeAspect="1"/>
          </p:cNvPicPr>
          <p:nvPr>
            <p:ph idx="1"/>
            <a:videoFile r:link="rId1"/>
          </p:nvPr>
        </p:nvPicPr>
        <p:blipFill>
          <a:blip r:embed="rId4"/>
          <a:stretch>
            <a:fillRect/>
          </a:stretch>
        </p:blipFill>
        <p:spPr>
          <a:xfrm>
            <a:off x="2744788" y="2528888"/>
            <a:ext cx="6689725" cy="3779837"/>
          </a:xfrm>
          <a:prstGeom prst="rect">
            <a:avLst/>
          </a:prstGeom>
        </p:spPr>
      </p:pic>
    </p:spTree>
    <p:extLst>
      <p:ext uri="{BB962C8B-B14F-4D97-AF65-F5344CB8AC3E}">
        <p14:creationId xmlns:p14="http://schemas.microsoft.com/office/powerpoint/2010/main" val="274413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739247B7-9449-3BF1-5E36-E9060F5AB2A9}"/>
              </a:ext>
            </a:extLst>
          </p:cNvPr>
          <p:cNvSpPr>
            <a:spLocks noGrp="1"/>
          </p:cNvSpPr>
          <p:nvPr>
            <p:ph type="title"/>
          </p:nvPr>
        </p:nvSpPr>
        <p:spPr>
          <a:xfrm>
            <a:off x="540000" y="540000"/>
            <a:ext cx="4500561" cy="5759450"/>
          </a:xfrm>
        </p:spPr>
        <p:txBody>
          <a:bodyPr anchor="t">
            <a:normAutofit/>
          </a:bodyPr>
          <a:lstStyle/>
          <a:p>
            <a:r>
              <a:rPr lang="en-US" sz="5500" dirty="0"/>
              <a:t>Presentations: PowerPoint</a:t>
            </a:r>
          </a:p>
        </p:txBody>
      </p:sp>
      <p:graphicFrame>
        <p:nvGraphicFramePr>
          <p:cNvPr id="5" name="Content Placeholder 2">
            <a:extLst>
              <a:ext uri="{FF2B5EF4-FFF2-40B4-BE49-F238E27FC236}">
                <a16:creationId xmlns:a16="http://schemas.microsoft.com/office/drawing/2014/main" id="{7945EC35-55EB-3879-538E-6A5863AE315B}"/>
              </a:ext>
            </a:extLst>
          </p:cNvPr>
          <p:cNvGraphicFramePr>
            <a:graphicFrameLocks noGrp="1"/>
          </p:cNvGraphicFramePr>
          <p:nvPr>
            <p:ph idx="1"/>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37758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4A1F7-9DCE-820C-E6CE-03F7728474D8}"/>
              </a:ext>
            </a:extLst>
          </p:cNvPr>
          <p:cNvSpPr>
            <a:spLocks noGrp="1"/>
          </p:cNvSpPr>
          <p:nvPr>
            <p:ph type="title"/>
          </p:nvPr>
        </p:nvSpPr>
        <p:spPr/>
        <p:txBody>
          <a:bodyPr/>
          <a:lstStyle/>
          <a:p>
            <a:r>
              <a:rPr lang="en-GB" dirty="0"/>
              <a:t>How to use Microsoft PowerPoint </a:t>
            </a:r>
          </a:p>
        </p:txBody>
      </p:sp>
      <p:pic>
        <p:nvPicPr>
          <p:cNvPr id="4" name="Online Media 3" title="PowerPoint Tutorial for Beginners">
            <a:hlinkClick r:id="" action="ppaction://media"/>
            <a:extLst>
              <a:ext uri="{FF2B5EF4-FFF2-40B4-BE49-F238E27FC236}">
                <a16:creationId xmlns:a16="http://schemas.microsoft.com/office/drawing/2014/main" id="{541E52D5-B67D-CFE3-A7C9-46480546332A}"/>
              </a:ext>
            </a:extLst>
          </p:cNvPr>
          <p:cNvPicPr>
            <a:picLocks noGrp="1" noRot="1" noChangeAspect="1"/>
          </p:cNvPicPr>
          <p:nvPr>
            <p:ph idx="1"/>
            <a:videoFile r:link="rId1"/>
          </p:nvPr>
        </p:nvPicPr>
        <p:blipFill>
          <a:blip r:embed="rId4"/>
          <a:stretch>
            <a:fillRect/>
          </a:stretch>
        </p:blipFill>
        <p:spPr>
          <a:xfrm>
            <a:off x="2744788" y="2528888"/>
            <a:ext cx="6689725" cy="3779837"/>
          </a:xfrm>
          <a:prstGeom prst="rect">
            <a:avLst/>
          </a:prstGeom>
        </p:spPr>
      </p:pic>
    </p:spTree>
    <p:extLst>
      <p:ext uri="{BB962C8B-B14F-4D97-AF65-F5344CB8AC3E}">
        <p14:creationId xmlns:p14="http://schemas.microsoft.com/office/powerpoint/2010/main" val="3263297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9ACFEE51-7676-8509-F5AC-5B11E8DB958C}"/>
              </a:ext>
            </a:extLst>
          </p:cNvPr>
          <p:cNvSpPr>
            <a:spLocks noGrp="1"/>
          </p:cNvSpPr>
          <p:nvPr>
            <p:ph type="title"/>
          </p:nvPr>
        </p:nvSpPr>
        <p:spPr>
          <a:xfrm>
            <a:off x="540000" y="540000"/>
            <a:ext cx="4500561" cy="5759450"/>
          </a:xfrm>
        </p:spPr>
        <p:txBody>
          <a:bodyPr anchor="t">
            <a:normAutofit/>
          </a:bodyPr>
          <a:lstStyle/>
          <a:p>
            <a:r>
              <a:rPr lang="en-US" sz="8100" dirty="0"/>
              <a:t>Microsoft Teams</a:t>
            </a:r>
          </a:p>
        </p:txBody>
      </p:sp>
      <p:graphicFrame>
        <p:nvGraphicFramePr>
          <p:cNvPr id="5" name="Content Placeholder 2">
            <a:extLst>
              <a:ext uri="{FF2B5EF4-FFF2-40B4-BE49-F238E27FC236}">
                <a16:creationId xmlns:a16="http://schemas.microsoft.com/office/drawing/2014/main" id="{8C064836-1AE5-9BBB-4EFC-DB60787A2CDA}"/>
              </a:ext>
            </a:extLst>
          </p:cNvPr>
          <p:cNvGraphicFramePr>
            <a:graphicFrameLocks noGrp="1"/>
          </p:cNvGraphicFramePr>
          <p:nvPr>
            <p:ph idx="1"/>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4417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11D1C-5C9B-AF46-2608-DF5F6ED5BEE5}"/>
              </a:ext>
            </a:extLst>
          </p:cNvPr>
          <p:cNvSpPr>
            <a:spLocks noGrp="1"/>
          </p:cNvSpPr>
          <p:nvPr>
            <p:ph type="title"/>
          </p:nvPr>
        </p:nvSpPr>
        <p:spPr/>
        <p:txBody>
          <a:bodyPr/>
          <a:lstStyle/>
          <a:p>
            <a:r>
              <a:rPr lang="en-GB" dirty="0"/>
              <a:t>How to use Microsoft Teams</a:t>
            </a:r>
          </a:p>
        </p:txBody>
      </p:sp>
      <p:pic>
        <p:nvPicPr>
          <p:cNvPr id="4" name="Online Media 3" title="How to Use Microsoft Teams Effectively | Your COMPLETE Guide">
            <a:hlinkClick r:id="" action="ppaction://media"/>
            <a:extLst>
              <a:ext uri="{FF2B5EF4-FFF2-40B4-BE49-F238E27FC236}">
                <a16:creationId xmlns:a16="http://schemas.microsoft.com/office/drawing/2014/main" id="{9EA00449-8CDB-2B5D-690C-57ADFD30221C}"/>
              </a:ext>
            </a:extLst>
          </p:cNvPr>
          <p:cNvPicPr>
            <a:picLocks noGrp="1" noRot="1" noChangeAspect="1"/>
          </p:cNvPicPr>
          <p:nvPr>
            <p:ph idx="1"/>
            <a:videoFile r:link="rId1"/>
          </p:nvPr>
        </p:nvPicPr>
        <p:blipFill>
          <a:blip r:embed="rId4"/>
          <a:stretch>
            <a:fillRect/>
          </a:stretch>
        </p:blipFill>
        <p:spPr>
          <a:xfrm>
            <a:off x="2744788" y="2528888"/>
            <a:ext cx="6689725" cy="3779837"/>
          </a:xfrm>
          <a:prstGeom prst="rect">
            <a:avLst/>
          </a:prstGeom>
        </p:spPr>
      </p:pic>
    </p:spTree>
    <p:extLst>
      <p:ext uri="{BB962C8B-B14F-4D97-AF65-F5344CB8AC3E}">
        <p14:creationId xmlns:p14="http://schemas.microsoft.com/office/powerpoint/2010/main" val="3173843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C4B8850E-AEFB-5FA4-3A20-408D25B9AE84}"/>
              </a:ext>
            </a:extLst>
          </p:cNvPr>
          <p:cNvSpPr>
            <a:spLocks noGrp="1"/>
          </p:cNvSpPr>
          <p:nvPr>
            <p:ph type="title"/>
          </p:nvPr>
        </p:nvSpPr>
        <p:spPr>
          <a:xfrm>
            <a:off x="540000" y="540000"/>
            <a:ext cx="4500561" cy="5759450"/>
          </a:xfrm>
        </p:spPr>
        <p:txBody>
          <a:bodyPr anchor="t">
            <a:normAutofit/>
          </a:bodyPr>
          <a:lstStyle/>
          <a:p>
            <a:r>
              <a:rPr lang="en-US" sz="6800"/>
              <a:t>Screenshots</a:t>
            </a:r>
          </a:p>
        </p:txBody>
      </p:sp>
      <p:graphicFrame>
        <p:nvGraphicFramePr>
          <p:cNvPr id="5" name="Content Placeholder 2">
            <a:extLst>
              <a:ext uri="{FF2B5EF4-FFF2-40B4-BE49-F238E27FC236}">
                <a16:creationId xmlns:a16="http://schemas.microsoft.com/office/drawing/2014/main" id="{A15EBF6D-12B4-E5DD-50A4-2CD04A52C843}"/>
              </a:ext>
            </a:extLst>
          </p:cNvPr>
          <p:cNvGraphicFramePr>
            <a:graphicFrameLocks noGrp="1"/>
          </p:cNvGraphicFramePr>
          <p:nvPr>
            <p:ph idx="1"/>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24387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868F9A3A-88F2-29B3-DA29-566D22A6AD04}"/>
              </a:ext>
            </a:extLst>
          </p:cNvPr>
          <p:cNvSpPr>
            <a:spLocks noGrp="1"/>
          </p:cNvSpPr>
          <p:nvPr>
            <p:ph type="title"/>
          </p:nvPr>
        </p:nvSpPr>
        <p:spPr>
          <a:xfrm>
            <a:off x="540000" y="540000"/>
            <a:ext cx="4500561" cy="5759450"/>
          </a:xfrm>
        </p:spPr>
        <p:txBody>
          <a:bodyPr anchor="t">
            <a:normAutofit/>
          </a:bodyPr>
          <a:lstStyle/>
          <a:p>
            <a:r>
              <a:rPr lang="en-US" sz="6800" dirty="0"/>
              <a:t>Screenshots</a:t>
            </a:r>
          </a:p>
        </p:txBody>
      </p:sp>
      <p:graphicFrame>
        <p:nvGraphicFramePr>
          <p:cNvPr id="5" name="Content Placeholder 2">
            <a:extLst>
              <a:ext uri="{FF2B5EF4-FFF2-40B4-BE49-F238E27FC236}">
                <a16:creationId xmlns:a16="http://schemas.microsoft.com/office/drawing/2014/main" id="{771E3865-CE2B-A5C4-61D7-CAB147832290}"/>
              </a:ext>
            </a:extLst>
          </p:cNvPr>
          <p:cNvGraphicFramePr>
            <a:graphicFrameLocks noGrp="1"/>
          </p:cNvGraphicFramePr>
          <p:nvPr>
            <p:ph idx="1"/>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64925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7F832D9-9E09-40D4-AD67-47851A25D0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2730FF-CE6A-9A0F-BF37-C0A40898B6D1}"/>
              </a:ext>
            </a:extLst>
          </p:cNvPr>
          <p:cNvSpPr>
            <a:spLocks noGrp="1"/>
          </p:cNvSpPr>
          <p:nvPr>
            <p:ph type="title"/>
          </p:nvPr>
        </p:nvSpPr>
        <p:spPr>
          <a:xfrm>
            <a:off x="540000" y="540000"/>
            <a:ext cx="11101135" cy="1809500"/>
          </a:xfrm>
        </p:spPr>
        <p:txBody>
          <a:bodyPr anchor="t">
            <a:normAutofit/>
          </a:bodyPr>
          <a:lstStyle/>
          <a:p>
            <a:r>
              <a:rPr lang="en-GB" dirty="0"/>
              <a:t>Digital Literacy in Healthcare </a:t>
            </a:r>
            <a:endParaRPr lang="en-GB"/>
          </a:p>
        </p:txBody>
      </p:sp>
      <p:graphicFrame>
        <p:nvGraphicFramePr>
          <p:cNvPr id="5" name="Content Placeholder 2">
            <a:extLst>
              <a:ext uri="{FF2B5EF4-FFF2-40B4-BE49-F238E27FC236}">
                <a16:creationId xmlns:a16="http://schemas.microsoft.com/office/drawing/2014/main" id="{2F1464EB-E25D-CAD1-71B3-8AAAC371A225}"/>
              </a:ext>
            </a:extLst>
          </p:cNvPr>
          <p:cNvGraphicFramePr>
            <a:graphicFrameLocks noGrp="1"/>
          </p:cNvGraphicFramePr>
          <p:nvPr>
            <p:ph idx="1"/>
            <p:extLst>
              <p:ext uri="{D42A27DB-BD31-4B8C-83A1-F6EECF244321}">
                <p14:modId xmlns:p14="http://schemas.microsoft.com/office/powerpoint/2010/main" val="4086922509"/>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6960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7F832D9-9E09-40D4-AD67-47851A25D0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5A63CC-EBF8-25AE-0022-91F772A9ED20}"/>
              </a:ext>
            </a:extLst>
          </p:cNvPr>
          <p:cNvSpPr>
            <a:spLocks noGrp="1"/>
          </p:cNvSpPr>
          <p:nvPr>
            <p:ph type="title"/>
          </p:nvPr>
        </p:nvSpPr>
        <p:spPr>
          <a:xfrm>
            <a:off x="540000" y="540000"/>
            <a:ext cx="11101135" cy="1809500"/>
          </a:xfrm>
        </p:spPr>
        <p:txBody>
          <a:bodyPr anchor="t">
            <a:normAutofit/>
          </a:bodyPr>
          <a:lstStyle/>
          <a:p>
            <a:r>
              <a:rPr lang="en-GB"/>
              <a:t> The Shift Toward Digital Healthcare</a:t>
            </a:r>
          </a:p>
        </p:txBody>
      </p:sp>
      <p:graphicFrame>
        <p:nvGraphicFramePr>
          <p:cNvPr id="27" name="Content Placeholder 2">
            <a:extLst>
              <a:ext uri="{FF2B5EF4-FFF2-40B4-BE49-F238E27FC236}">
                <a16:creationId xmlns:a16="http://schemas.microsoft.com/office/drawing/2014/main" id="{5D2CE8A9-79BC-77BA-E6F6-25615989AC1A}"/>
              </a:ext>
            </a:extLst>
          </p:cNvPr>
          <p:cNvGraphicFramePr>
            <a:graphicFrameLocks noGrp="1"/>
          </p:cNvGraphicFramePr>
          <p:nvPr>
            <p:ph idx="1"/>
            <p:extLst>
              <p:ext uri="{D42A27DB-BD31-4B8C-83A1-F6EECF244321}">
                <p14:modId xmlns:p14="http://schemas.microsoft.com/office/powerpoint/2010/main" val="2546068151"/>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57037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807C163-87AF-4BC4-ADE2-4E5EAFEEE8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3F696E8E-5A50-4F12-9E0B-502F850615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AB8A07F7-656D-4B06-860B-4290325213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5D932A44-B2F8-4EA5-A529-D1EF350CB6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A4211287-5AF6-4DE8-9550-CE2475D625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35D3D5B-2BDE-4FFA-AD19-2A6FA11B44F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65141913-6183-49C2-BACE-61AF501817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CBF2F32-98FF-4601-8322-C5E0724D9D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1AF3E2D8-35DA-4B2D-891A-A1594F7DB5D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4543934E-E678-45FF-8C62-1EF71BABE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9B54ED7-1C7F-4C59-B1CB-84D3D9C21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6ABFC7E0-9992-4076-88C6-3354EB12EB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19C03209-5BD8-4B0B-847E-430FFF592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bg2">
                  <a:alpha val="40000"/>
                </a:schemeClr>
              </a:gs>
              <a:gs pos="100000">
                <a:schemeClr val="bg2">
                  <a:alpha val="80000"/>
                </a:schemeClr>
              </a:gs>
            </a:gsLst>
            <a:lin ang="540000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B8368C83-083B-7677-D645-4BF34C07BFF5}"/>
              </a:ext>
            </a:extLst>
          </p:cNvPr>
          <p:cNvSpPr>
            <a:spLocks noGrp="1"/>
          </p:cNvSpPr>
          <p:nvPr>
            <p:ph type="title"/>
          </p:nvPr>
        </p:nvSpPr>
        <p:spPr>
          <a:xfrm>
            <a:off x="550863" y="540001"/>
            <a:ext cx="11075080" cy="1809500"/>
          </a:xfrm>
        </p:spPr>
        <p:txBody>
          <a:bodyPr anchor="t">
            <a:normAutofit/>
          </a:bodyPr>
          <a:lstStyle/>
          <a:p>
            <a:pPr algn="ctr"/>
            <a:r>
              <a:rPr lang="en-GB" dirty="0"/>
              <a:t>Digital Literacy and Healthcare: Problems </a:t>
            </a:r>
          </a:p>
        </p:txBody>
      </p:sp>
      <p:graphicFrame>
        <p:nvGraphicFramePr>
          <p:cNvPr id="5" name="Content Placeholder 2">
            <a:extLst>
              <a:ext uri="{FF2B5EF4-FFF2-40B4-BE49-F238E27FC236}">
                <a16:creationId xmlns:a16="http://schemas.microsoft.com/office/drawing/2014/main" id="{60425163-FECB-E26B-808F-9621EA807F75}"/>
              </a:ext>
            </a:extLst>
          </p:cNvPr>
          <p:cNvGraphicFramePr>
            <a:graphicFrameLocks noGrp="1"/>
          </p:cNvGraphicFramePr>
          <p:nvPr>
            <p:ph idx="1"/>
            <p:extLst>
              <p:ext uri="{D42A27DB-BD31-4B8C-83A1-F6EECF244321}">
                <p14:modId xmlns:p14="http://schemas.microsoft.com/office/powerpoint/2010/main" val="2175822104"/>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668119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807C163-87AF-4BC4-ADE2-4E5EAFEEE8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3F696E8E-5A50-4F12-9E0B-502F850615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AB8A07F7-656D-4B06-860B-4290325213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5D932A44-B2F8-4EA5-A529-D1EF350CB6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A4211287-5AF6-4DE8-9550-CE2475D625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35D3D5B-2BDE-4FFA-AD19-2A6FA11B44F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65141913-6183-49C2-BACE-61AF501817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CBF2F32-98FF-4601-8322-C5E0724D9D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1AF3E2D8-35DA-4B2D-891A-A1594F7DB5D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4543934E-E678-45FF-8C62-1EF71BABE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9B54ED7-1C7F-4C59-B1CB-84D3D9C21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6ABFC7E0-9992-4076-88C6-3354EB12EB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19C03209-5BD8-4B0B-847E-430FFF592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bg2">
                  <a:alpha val="40000"/>
                </a:schemeClr>
              </a:gs>
              <a:gs pos="100000">
                <a:schemeClr val="bg2">
                  <a:alpha val="80000"/>
                </a:schemeClr>
              </a:gs>
            </a:gsLst>
            <a:lin ang="540000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CB3321F8-136F-637E-E6B9-0162C597E446}"/>
              </a:ext>
            </a:extLst>
          </p:cNvPr>
          <p:cNvSpPr>
            <a:spLocks noGrp="1"/>
          </p:cNvSpPr>
          <p:nvPr>
            <p:ph type="title"/>
          </p:nvPr>
        </p:nvSpPr>
        <p:spPr>
          <a:xfrm>
            <a:off x="550863" y="540001"/>
            <a:ext cx="11075080" cy="1809500"/>
          </a:xfrm>
        </p:spPr>
        <p:txBody>
          <a:bodyPr anchor="t">
            <a:normAutofit/>
          </a:bodyPr>
          <a:lstStyle/>
          <a:p>
            <a:r>
              <a:rPr lang="en-GB" dirty="0"/>
              <a:t>Why Digital Literacy</a:t>
            </a:r>
          </a:p>
        </p:txBody>
      </p:sp>
      <p:graphicFrame>
        <p:nvGraphicFramePr>
          <p:cNvPr id="5" name="Content Placeholder 2">
            <a:extLst>
              <a:ext uri="{FF2B5EF4-FFF2-40B4-BE49-F238E27FC236}">
                <a16:creationId xmlns:a16="http://schemas.microsoft.com/office/drawing/2014/main" id="{6D96DEDA-933E-64A0-6778-16E0A2B04955}"/>
              </a:ext>
            </a:extLst>
          </p:cNvPr>
          <p:cNvGraphicFramePr>
            <a:graphicFrameLocks noGrp="1"/>
          </p:cNvGraphicFramePr>
          <p:nvPr>
            <p:ph idx="1"/>
            <p:extLst>
              <p:ext uri="{D42A27DB-BD31-4B8C-83A1-F6EECF244321}">
                <p14:modId xmlns:p14="http://schemas.microsoft.com/office/powerpoint/2010/main" val="2063263708"/>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51979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BBA5-4459-5B1E-7521-D2AF77E3A560}"/>
              </a:ext>
            </a:extLst>
          </p:cNvPr>
          <p:cNvSpPr>
            <a:spLocks noGrp="1"/>
          </p:cNvSpPr>
          <p:nvPr>
            <p:ph type="title"/>
          </p:nvPr>
        </p:nvSpPr>
        <p:spPr/>
        <p:txBody>
          <a:bodyPr/>
          <a:lstStyle/>
          <a:p>
            <a:pPr algn="ctr"/>
            <a:r>
              <a:rPr lang="en-GB" dirty="0"/>
              <a:t>Digital Health Literacy: A global Problem </a:t>
            </a:r>
          </a:p>
        </p:txBody>
      </p:sp>
      <p:graphicFrame>
        <p:nvGraphicFramePr>
          <p:cNvPr id="5" name="Content Placeholder 2">
            <a:extLst>
              <a:ext uri="{FF2B5EF4-FFF2-40B4-BE49-F238E27FC236}">
                <a16:creationId xmlns:a16="http://schemas.microsoft.com/office/drawing/2014/main" id="{DA546758-1F71-6577-4E08-9A006CAB7DA5}"/>
              </a:ext>
            </a:extLst>
          </p:cNvPr>
          <p:cNvGraphicFramePr>
            <a:graphicFrameLocks noGrp="1"/>
          </p:cNvGraphicFramePr>
          <p:nvPr>
            <p:ph idx="1"/>
          </p:nvPr>
        </p:nvGraphicFramePr>
        <p:xfrm>
          <a:off x="540000" y="2528887"/>
          <a:ext cx="11101136"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41590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51B85-0C7A-3008-3C10-01549639F6E2}"/>
              </a:ext>
            </a:extLst>
          </p:cNvPr>
          <p:cNvSpPr>
            <a:spLocks noGrp="1"/>
          </p:cNvSpPr>
          <p:nvPr>
            <p:ph type="title"/>
          </p:nvPr>
        </p:nvSpPr>
        <p:spPr/>
        <p:txBody>
          <a:bodyPr/>
          <a:lstStyle/>
          <a:p>
            <a:r>
              <a:rPr lang="en-GB" dirty="0"/>
              <a:t>Key Digital Literacy Skills for Healthcare Workers</a:t>
            </a:r>
          </a:p>
        </p:txBody>
      </p:sp>
      <p:sp>
        <p:nvSpPr>
          <p:cNvPr id="3" name="Content Placeholder 2">
            <a:extLst>
              <a:ext uri="{FF2B5EF4-FFF2-40B4-BE49-F238E27FC236}">
                <a16:creationId xmlns:a16="http://schemas.microsoft.com/office/drawing/2014/main" id="{5CF29DA0-3015-FF48-3D92-A4ABFAE502DF}"/>
              </a:ext>
            </a:extLst>
          </p:cNvPr>
          <p:cNvSpPr>
            <a:spLocks noGrp="1"/>
          </p:cNvSpPr>
          <p:nvPr>
            <p:ph idx="1"/>
          </p:nvPr>
        </p:nvSpPr>
        <p:spPr/>
        <p:txBody>
          <a:bodyPr/>
          <a:lstStyle/>
          <a:p>
            <a:r>
              <a:rPr lang="en-GB" dirty="0"/>
              <a:t>According to Skills for Care (2016)  individuals working within the sector need the following four key digital skills: </a:t>
            </a:r>
          </a:p>
          <a:p>
            <a:r>
              <a:rPr lang="en-GB" dirty="0"/>
              <a:t>Managing Information</a:t>
            </a:r>
          </a:p>
          <a:p>
            <a:r>
              <a:rPr lang="en-GB" dirty="0"/>
              <a:t>Sharing data</a:t>
            </a:r>
          </a:p>
          <a:p>
            <a:r>
              <a:rPr lang="en-GB" dirty="0"/>
              <a:t>Using digital skills in direct care</a:t>
            </a:r>
          </a:p>
          <a:p>
            <a:r>
              <a:rPr lang="en-GB" dirty="0"/>
              <a:t>Learning and development.</a:t>
            </a:r>
          </a:p>
          <a:p>
            <a:endParaRPr lang="en-GB" dirty="0"/>
          </a:p>
        </p:txBody>
      </p:sp>
    </p:spTree>
    <p:extLst>
      <p:ext uri="{BB962C8B-B14F-4D97-AF65-F5344CB8AC3E}">
        <p14:creationId xmlns:p14="http://schemas.microsoft.com/office/powerpoint/2010/main" val="37141931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7F832D9-9E09-40D4-AD67-47851A25D0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3C4DBA-8528-8E1F-718F-A9AA9BE1C0B0}"/>
              </a:ext>
            </a:extLst>
          </p:cNvPr>
          <p:cNvSpPr>
            <a:spLocks noGrp="1"/>
          </p:cNvSpPr>
          <p:nvPr>
            <p:ph type="title"/>
          </p:nvPr>
        </p:nvSpPr>
        <p:spPr>
          <a:xfrm>
            <a:off x="540000" y="540000"/>
            <a:ext cx="11101135" cy="1809500"/>
          </a:xfrm>
        </p:spPr>
        <p:txBody>
          <a:bodyPr anchor="t">
            <a:normAutofit/>
          </a:bodyPr>
          <a:lstStyle/>
          <a:p>
            <a:r>
              <a:rPr lang="en-GB" dirty="0"/>
              <a:t>The change in how we work</a:t>
            </a:r>
            <a:endParaRPr lang="en-GB"/>
          </a:p>
        </p:txBody>
      </p:sp>
      <p:graphicFrame>
        <p:nvGraphicFramePr>
          <p:cNvPr id="5" name="Content Placeholder 2">
            <a:extLst>
              <a:ext uri="{FF2B5EF4-FFF2-40B4-BE49-F238E27FC236}">
                <a16:creationId xmlns:a16="http://schemas.microsoft.com/office/drawing/2014/main" id="{15DB9D9A-6134-9702-C0CE-E90B85482805}"/>
              </a:ext>
            </a:extLst>
          </p:cNvPr>
          <p:cNvGraphicFramePr>
            <a:graphicFrameLocks noGrp="1"/>
          </p:cNvGraphicFramePr>
          <p:nvPr>
            <p:ph idx="1"/>
            <p:extLst>
              <p:ext uri="{D42A27DB-BD31-4B8C-83A1-F6EECF244321}">
                <p14:modId xmlns:p14="http://schemas.microsoft.com/office/powerpoint/2010/main" val="2919378679"/>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582240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4B7C0-06A7-4503-540E-2DC857755B63}"/>
              </a:ext>
            </a:extLst>
          </p:cNvPr>
          <p:cNvSpPr>
            <a:spLocks noGrp="1"/>
          </p:cNvSpPr>
          <p:nvPr>
            <p:ph type="title"/>
          </p:nvPr>
        </p:nvSpPr>
        <p:spPr/>
        <p:txBody>
          <a:bodyPr/>
          <a:lstStyle/>
          <a:p>
            <a:pPr algn="ctr"/>
            <a:r>
              <a:rPr lang="en-GB"/>
              <a:t>The benefits of digital technology and teamwork </a:t>
            </a:r>
            <a:endParaRPr lang="en-GB" dirty="0"/>
          </a:p>
        </p:txBody>
      </p:sp>
      <p:graphicFrame>
        <p:nvGraphicFramePr>
          <p:cNvPr id="25" name="Content Placeholder 2">
            <a:extLst>
              <a:ext uri="{FF2B5EF4-FFF2-40B4-BE49-F238E27FC236}">
                <a16:creationId xmlns:a16="http://schemas.microsoft.com/office/drawing/2014/main" id="{12F3D318-6597-1C03-572A-4268A69FC07A}"/>
              </a:ext>
            </a:extLst>
          </p:cNvPr>
          <p:cNvGraphicFramePr>
            <a:graphicFrameLocks noGrp="1"/>
          </p:cNvGraphicFramePr>
          <p:nvPr>
            <p:ph idx="1"/>
          </p:nvPr>
        </p:nvGraphicFramePr>
        <p:xfrm>
          <a:off x="540000" y="2528887"/>
          <a:ext cx="11101136"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88520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3D414-CFAB-0139-6429-487465D23356}"/>
              </a:ext>
            </a:extLst>
          </p:cNvPr>
          <p:cNvSpPr>
            <a:spLocks noGrp="1"/>
          </p:cNvSpPr>
          <p:nvPr>
            <p:ph type="title"/>
          </p:nvPr>
        </p:nvSpPr>
        <p:spPr/>
        <p:txBody>
          <a:bodyPr/>
          <a:lstStyle/>
          <a:p>
            <a:r>
              <a:rPr lang="en-GB" dirty="0"/>
              <a:t>Downside of digital technology and teamwork </a:t>
            </a:r>
          </a:p>
        </p:txBody>
      </p:sp>
      <p:sp>
        <p:nvSpPr>
          <p:cNvPr id="3" name="Content Placeholder 2">
            <a:extLst>
              <a:ext uri="{FF2B5EF4-FFF2-40B4-BE49-F238E27FC236}">
                <a16:creationId xmlns:a16="http://schemas.microsoft.com/office/drawing/2014/main" id="{9AF622D4-6910-4427-5B79-96FC6B75038F}"/>
              </a:ext>
            </a:extLst>
          </p:cNvPr>
          <p:cNvSpPr>
            <a:spLocks noGrp="1"/>
          </p:cNvSpPr>
          <p:nvPr>
            <p:ph idx="1"/>
          </p:nvPr>
        </p:nvSpPr>
        <p:spPr/>
        <p:txBody>
          <a:bodyPr/>
          <a:lstStyle/>
          <a:p>
            <a:r>
              <a:rPr lang="en-GB" dirty="0"/>
              <a:t>Connectivity issues (Digital exclusion) </a:t>
            </a:r>
          </a:p>
          <a:p>
            <a:r>
              <a:rPr lang="en-GB" dirty="0"/>
              <a:t>Time differences </a:t>
            </a:r>
          </a:p>
          <a:p>
            <a:r>
              <a:rPr lang="en-GB" dirty="0"/>
              <a:t>Over reliance can potentially impact critical thinking and interpersonal communication </a:t>
            </a:r>
          </a:p>
          <a:p>
            <a:r>
              <a:rPr lang="en-GB" dirty="0"/>
              <a:t>Information overload (Always staying connected) </a:t>
            </a:r>
          </a:p>
          <a:p>
            <a:r>
              <a:rPr lang="en-GB" dirty="0"/>
              <a:t>Decreased personal interactions and team bonding (Impersonal) </a:t>
            </a:r>
          </a:p>
          <a:p>
            <a:r>
              <a:rPr lang="en-GB" dirty="0"/>
              <a:t>Resistant to change and adopt technology </a:t>
            </a:r>
          </a:p>
        </p:txBody>
      </p:sp>
    </p:spTree>
    <p:extLst>
      <p:ext uri="{BB962C8B-B14F-4D97-AF65-F5344CB8AC3E}">
        <p14:creationId xmlns:p14="http://schemas.microsoft.com/office/powerpoint/2010/main" val="22524406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21749-5C85-1FA5-D342-66BD235BF9AF}"/>
              </a:ext>
            </a:extLst>
          </p:cNvPr>
          <p:cNvSpPr>
            <a:spLocks noGrp="1"/>
          </p:cNvSpPr>
          <p:nvPr>
            <p:ph type="title"/>
          </p:nvPr>
        </p:nvSpPr>
        <p:spPr>
          <a:xfrm>
            <a:off x="545432" y="0"/>
            <a:ext cx="11101135" cy="1809500"/>
          </a:xfrm>
        </p:spPr>
        <p:txBody>
          <a:bodyPr/>
          <a:lstStyle/>
          <a:p>
            <a:pPr algn="ctr"/>
            <a:r>
              <a:rPr lang="en-GB" dirty="0"/>
              <a:t>Reference List: </a:t>
            </a:r>
          </a:p>
        </p:txBody>
      </p:sp>
      <p:sp>
        <p:nvSpPr>
          <p:cNvPr id="3" name="Content Placeholder 2">
            <a:extLst>
              <a:ext uri="{FF2B5EF4-FFF2-40B4-BE49-F238E27FC236}">
                <a16:creationId xmlns:a16="http://schemas.microsoft.com/office/drawing/2014/main" id="{786E17E4-0828-1383-0FB0-BDC62EAA2DFF}"/>
              </a:ext>
            </a:extLst>
          </p:cNvPr>
          <p:cNvSpPr>
            <a:spLocks noGrp="1"/>
          </p:cNvSpPr>
          <p:nvPr>
            <p:ph idx="1"/>
          </p:nvPr>
        </p:nvSpPr>
        <p:spPr>
          <a:xfrm>
            <a:off x="130628" y="1068222"/>
            <a:ext cx="12061372" cy="5403830"/>
          </a:xfrm>
        </p:spPr>
        <p:txBody>
          <a:bodyPr>
            <a:normAutofit fontScale="62500" lnSpcReduction="20000"/>
          </a:bodyPr>
          <a:lstStyle/>
          <a:p>
            <a:pPr marL="0" indent="0">
              <a:buNone/>
            </a:pPr>
            <a:endParaRPr lang="en-GB" dirty="0"/>
          </a:p>
          <a:p>
            <a:pPr marL="0" indent="0">
              <a:buNone/>
            </a:pPr>
            <a:r>
              <a:rPr lang="en-GB" dirty="0"/>
              <a:t>Fitzpatrick PJ. (2023)  ‘Improving health literacy using the power of digital communications to achieve better health outcomes for patients and practitioners’. Front Digit Health. 17;5: </a:t>
            </a:r>
            <a:r>
              <a:rPr lang="en-GB" dirty="0" err="1"/>
              <a:t>doi</a:t>
            </a:r>
            <a:r>
              <a:rPr lang="en-GB" dirty="0"/>
              <a:t>: 10.3389/fdgth.2023.1264780. PMID: 38046643; PMCID: PMC10693297.</a:t>
            </a:r>
          </a:p>
          <a:p>
            <a:pPr marL="0" indent="0">
              <a:buNone/>
            </a:pPr>
            <a:endParaRPr lang="en-GB" dirty="0"/>
          </a:p>
          <a:p>
            <a:pPr marL="0" indent="0">
              <a:buNone/>
            </a:pPr>
            <a:r>
              <a:rPr lang="en-GB" dirty="0"/>
              <a:t>Lopes, I., Oliveira, A. and Costa, J. C. (2015) Tools for Online Collaboration: Do they contribute to Improve Teamwork? Mediterranean Journal of Social Science. 6 (6): </a:t>
            </a:r>
            <a:r>
              <a:rPr lang="pt-BR" dirty="0"/>
              <a:t>DOI:10.5901/mjss.2015.v6n6s4p511 </a:t>
            </a:r>
            <a:endParaRPr lang="en-GB" dirty="0"/>
          </a:p>
          <a:p>
            <a:pPr marL="0" indent="0">
              <a:buNone/>
            </a:pPr>
            <a:r>
              <a:rPr lang="en-GB" dirty="0"/>
              <a:t>Mistry, P. and </a:t>
            </a:r>
            <a:r>
              <a:rPr lang="en-GB" dirty="0" err="1"/>
              <a:t>Jabbal</a:t>
            </a:r>
            <a:r>
              <a:rPr lang="en-GB" dirty="0"/>
              <a:t>, J. (2023) Moving from exclusion to inclusion in digital health and care. [Online] Available at: </a:t>
            </a:r>
            <a:r>
              <a:rPr lang="en-GB" dirty="0">
                <a:hlinkClick r:id="rId2"/>
              </a:rPr>
              <a:t>https://www.kingsfund.org.uk/insight-and-analysis/long-reads/exclusion-inclusion-digital-health-care#:~:text=Digital%20technologies%20can%20change%20how,staff%20while%20also%20improving%20efficiency</a:t>
            </a:r>
            <a:r>
              <a:rPr lang="en-GB" dirty="0"/>
              <a:t>. Accessed 18</a:t>
            </a:r>
            <a:r>
              <a:rPr lang="en-GB" baseline="30000" dirty="0"/>
              <a:t>th</a:t>
            </a:r>
            <a:r>
              <a:rPr lang="en-GB" dirty="0"/>
              <a:t> October 2024)</a:t>
            </a:r>
          </a:p>
          <a:p>
            <a:pPr marL="0" indent="0">
              <a:buNone/>
            </a:pPr>
            <a:endParaRPr lang="en-GB" dirty="0"/>
          </a:p>
          <a:p>
            <a:pPr marL="0" indent="0">
              <a:buNone/>
            </a:pPr>
            <a:r>
              <a:rPr lang="en-GB" dirty="0"/>
              <a:t>Reedy, K. and Parker, J. (eds) (2018) Digital literacy unpacked. London: Facet Publishing.</a:t>
            </a:r>
          </a:p>
          <a:p>
            <a:pPr marL="0" indent="0">
              <a:buNone/>
            </a:pPr>
            <a:r>
              <a:rPr lang="en-GB" dirty="0"/>
              <a:t>Social Care Wales (2024) Social care workforce delivery plan 2024 to2027. [Online] </a:t>
            </a:r>
            <a:r>
              <a:rPr lang="en-GB" dirty="0">
                <a:hlinkClick r:id="rId3"/>
              </a:rPr>
              <a:t>https://socialcare.wales/pdfs/scw-social-care-delivery-plan-2024-to-2027-414085.pdf</a:t>
            </a:r>
            <a:r>
              <a:rPr lang="en-GB" dirty="0"/>
              <a:t>. Accessed 11</a:t>
            </a:r>
            <a:r>
              <a:rPr lang="en-GB" baseline="30000" dirty="0"/>
              <a:t>th</a:t>
            </a:r>
            <a:r>
              <a:rPr lang="en-GB" dirty="0"/>
              <a:t> October 2024. </a:t>
            </a:r>
          </a:p>
          <a:p>
            <a:pPr marL="0" indent="0">
              <a:buNone/>
            </a:pPr>
            <a:endParaRPr lang="en-GB" dirty="0"/>
          </a:p>
          <a:p>
            <a:pPr marL="0" indent="0">
              <a:buNone/>
            </a:pPr>
            <a:r>
              <a:rPr lang="en-GB" dirty="0"/>
              <a:t>Welsh Government (2019) Digital 2030: A strategic framework for post-16 digital learning in Wales. [Online] Available at: </a:t>
            </a:r>
            <a:r>
              <a:rPr lang="en-GB" dirty="0">
                <a:hlinkClick r:id="rId4"/>
              </a:rPr>
              <a:t>https://www.gov.wales/sites/default/files/publications/2019-06/digital-2030-a-strategic-framework-for-post-16-digital-learning-in-wales.pdf</a:t>
            </a:r>
            <a:r>
              <a:rPr lang="en-GB" dirty="0"/>
              <a:t>. Accessed 11</a:t>
            </a:r>
            <a:r>
              <a:rPr lang="en-GB" baseline="30000" dirty="0"/>
              <a:t>th</a:t>
            </a:r>
            <a:r>
              <a:rPr lang="en-GB" dirty="0"/>
              <a:t> October 2024. </a:t>
            </a:r>
          </a:p>
          <a:p>
            <a:pPr marL="0" indent="0">
              <a:buNone/>
            </a:pPr>
            <a:r>
              <a:rPr lang="en-GB" dirty="0"/>
              <a:t>Welsh Government (2022) Towards a Welsh Minimum Digital Living Standard: Interim Report. [Online] Available at: </a:t>
            </a:r>
            <a:r>
              <a:rPr lang="en-GB" dirty="0">
                <a:hlinkClick r:id="rId5"/>
              </a:rPr>
              <a:t>https://www.gov.wales/sites/default/files/publications/2022-09/towards-a-welsh-minimum-digital-living-standard-interim-report.pdf</a:t>
            </a:r>
            <a:r>
              <a:rPr lang="en-GB" dirty="0"/>
              <a:t>. Accessed 11</a:t>
            </a:r>
            <a:r>
              <a:rPr lang="en-GB" baseline="30000" dirty="0"/>
              <a:t>th</a:t>
            </a:r>
            <a:r>
              <a:rPr lang="en-GB" dirty="0"/>
              <a:t> October 2024</a:t>
            </a:r>
          </a:p>
          <a:p>
            <a:pPr marL="0" indent="0">
              <a:buNone/>
            </a:pPr>
            <a:r>
              <a:rPr lang="en-GB" dirty="0"/>
              <a:t>Welsh Government (2023) Digital and data strategy for health and social care in Wales. [Online] Available at: </a:t>
            </a:r>
            <a:r>
              <a:rPr lang="en-GB" dirty="0">
                <a:hlinkClick r:id="rId6"/>
              </a:rPr>
              <a:t>https://www.gov.wales/digital-and-data-strategy-health-and-social-care-wales-html#127608</a:t>
            </a:r>
            <a:r>
              <a:rPr lang="en-GB" dirty="0"/>
              <a:t>. Accessed 18</a:t>
            </a:r>
            <a:r>
              <a:rPr lang="en-GB" baseline="30000" dirty="0"/>
              <a:t>th</a:t>
            </a:r>
            <a:r>
              <a:rPr lang="en-GB" dirty="0"/>
              <a:t> October 2024. </a:t>
            </a:r>
          </a:p>
          <a:p>
            <a:pPr marL="0" indent="0">
              <a:buNone/>
            </a:pPr>
            <a:endParaRPr lang="en-GB" dirty="0"/>
          </a:p>
        </p:txBody>
      </p:sp>
    </p:spTree>
    <p:extLst>
      <p:ext uri="{BB962C8B-B14F-4D97-AF65-F5344CB8AC3E}">
        <p14:creationId xmlns:p14="http://schemas.microsoft.com/office/powerpoint/2010/main" val="81787409"/>
      </p:ext>
    </p:extLst>
  </p:cSld>
  <p:clrMapOvr>
    <a:masterClrMapping/>
  </p:clrMapOvr>
</p:sld>
</file>

<file path=ppt/theme/theme1.xml><?xml version="1.0" encoding="utf-8"?>
<a:theme xmlns:a="http://schemas.openxmlformats.org/drawingml/2006/main" name="GlowVTI">
  <a:themeElements>
    <a:clrScheme name="AnalogousFromLightSeedLeftStep">
      <a:dk1>
        <a:srgbClr val="000000"/>
      </a:dk1>
      <a:lt1>
        <a:srgbClr val="FFFFFF"/>
      </a:lt1>
      <a:dk2>
        <a:srgbClr val="223C26"/>
      </a:dk2>
      <a:lt2>
        <a:srgbClr val="E7E8E2"/>
      </a:lt2>
      <a:accent1>
        <a:srgbClr val="886EEE"/>
      </a:accent1>
      <a:accent2>
        <a:srgbClr val="4E70EB"/>
      </a:accent2>
      <a:accent3>
        <a:srgbClr val="44ADEA"/>
      </a:accent3>
      <a:accent4>
        <a:srgbClr val="38B3AD"/>
      </a:accent4>
      <a:accent5>
        <a:srgbClr val="33BA7B"/>
      </a:accent5>
      <a:accent6>
        <a:srgbClr val="2EBA3E"/>
      </a:accent6>
      <a:hlink>
        <a:srgbClr val="7D8852"/>
      </a:hlink>
      <a:folHlink>
        <a:srgbClr val="7F7F7F"/>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2942</Words>
  <Application>Microsoft Office PowerPoint</Application>
  <PresentationFormat>Widescreen</PresentationFormat>
  <Paragraphs>272</Paragraphs>
  <Slides>53</Slides>
  <Notes>20</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Aptos</vt:lpstr>
      <vt:lpstr>Arial</vt:lpstr>
      <vt:lpstr>Avenir Next LT Pro</vt:lpstr>
      <vt:lpstr>Bell MT</vt:lpstr>
      <vt:lpstr>GlowVTI</vt:lpstr>
      <vt:lpstr>Digital Tools</vt:lpstr>
      <vt:lpstr>Lesson Aim </vt:lpstr>
      <vt:lpstr>What is digital literacy? </vt:lpstr>
      <vt:lpstr>Interchangeable terminology </vt:lpstr>
      <vt:lpstr>Digital Literacy </vt:lpstr>
      <vt:lpstr>PowerPoint Presentation</vt:lpstr>
      <vt:lpstr>PowerPoint Presentation</vt:lpstr>
      <vt:lpstr>Digital Skills </vt:lpstr>
      <vt:lpstr>Digital Competencies </vt:lpstr>
      <vt:lpstr>Example </vt:lpstr>
      <vt:lpstr>Digital Literacy </vt:lpstr>
      <vt:lpstr>Digital Skills </vt:lpstr>
      <vt:lpstr>Digital Competency </vt:lpstr>
      <vt:lpstr>Towards a Welsh Minimum Digital  Living Standard: Interim Report </vt:lpstr>
      <vt:lpstr>Findings </vt:lpstr>
      <vt:lpstr>What is the problem with not having access to the internet? </vt:lpstr>
      <vt:lpstr>Digital Learning </vt:lpstr>
      <vt:lpstr>Digital Literacy and Constructivism </vt:lpstr>
      <vt:lpstr>Digital Literacy and Zone of Proximal Development (ZPD) </vt:lpstr>
      <vt:lpstr>Digital Tools</vt:lpstr>
      <vt:lpstr>Email Etiquette </vt:lpstr>
      <vt:lpstr>What is email etiquette? </vt:lpstr>
      <vt:lpstr>Communicating with the University </vt:lpstr>
      <vt:lpstr>What does an email need to include</vt:lpstr>
      <vt:lpstr>The don’ts of email: </vt:lpstr>
      <vt:lpstr>Now give it a go… </vt:lpstr>
      <vt:lpstr>Saving and creating Files and Folders: Why is it important? </vt:lpstr>
      <vt:lpstr>Creating Folders </vt:lpstr>
      <vt:lpstr>Now it’s your turn</vt:lpstr>
      <vt:lpstr>Downloading </vt:lpstr>
      <vt:lpstr>Now it's your turn: </vt:lpstr>
      <vt:lpstr>Turn-It-In </vt:lpstr>
      <vt:lpstr>Submitting work </vt:lpstr>
      <vt:lpstr>Break Time </vt:lpstr>
      <vt:lpstr>Microsoft office </vt:lpstr>
      <vt:lpstr>Written Assignments:  Microsoft Word </vt:lpstr>
      <vt:lpstr>How to use Microsoft Word </vt:lpstr>
      <vt:lpstr>Presentations: PowerPoint</vt:lpstr>
      <vt:lpstr>How to use Microsoft PowerPoint </vt:lpstr>
      <vt:lpstr>Microsoft Teams</vt:lpstr>
      <vt:lpstr>How to use Microsoft Teams</vt:lpstr>
      <vt:lpstr>Screenshots</vt:lpstr>
      <vt:lpstr>Screenshots</vt:lpstr>
      <vt:lpstr>Digital Literacy in Healthcare </vt:lpstr>
      <vt:lpstr> The Shift Toward Digital Healthcare</vt:lpstr>
      <vt:lpstr>Digital Literacy and Healthcare: Problems </vt:lpstr>
      <vt:lpstr>Why Digital Literacy</vt:lpstr>
      <vt:lpstr>Digital Health Literacy: A global Problem </vt:lpstr>
      <vt:lpstr>Key Digital Literacy Skills for Healthcare Workers</vt:lpstr>
      <vt:lpstr>The change in how we work</vt:lpstr>
      <vt:lpstr>The benefits of digital technology and teamwork </vt:lpstr>
      <vt:lpstr>Downside of digital technology and teamwork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Wyatt</dc:creator>
  <cp:lastModifiedBy>Jonathan Wyatt</cp:lastModifiedBy>
  <cp:revision>61</cp:revision>
  <dcterms:created xsi:type="dcterms:W3CDTF">2023-07-10T08:42:13Z</dcterms:created>
  <dcterms:modified xsi:type="dcterms:W3CDTF">2025-10-02T14:06:09Z</dcterms:modified>
</cp:coreProperties>
</file>