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7485B4-934B-57D2-579C-65CD28A49FAE}" v="40" dt="2026-01-06T19:49:56.3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lanna Marshall (2305528)" userId="S::2305528@student.uwtsd.ac.uk::e7cc4c78-4a43-4a03-bcd6-87c52dd2945c" providerId="AD" clId="Web-{EE7485B4-934B-57D2-579C-65CD28A49FAE}"/>
    <pc:docChg chg="delSld modSld">
      <pc:chgData name="Allanna Marshall (2305528)" userId="S::2305528@student.uwtsd.ac.uk::e7cc4c78-4a43-4a03-bcd6-87c52dd2945c" providerId="AD" clId="Web-{EE7485B4-934B-57D2-579C-65CD28A49FAE}" dt="2026-01-06T19:49:56.355" v="39" actId="20577"/>
      <pc:docMkLst>
        <pc:docMk/>
      </pc:docMkLst>
      <pc:sldChg chg="del">
        <pc:chgData name="Allanna Marshall (2305528)" userId="S::2305528@student.uwtsd.ac.uk::e7cc4c78-4a43-4a03-bcd6-87c52dd2945c" providerId="AD" clId="Web-{EE7485B4-934B-57D2-579C-65CD28A49FAE}" dt="2026-01-06T19:49:07.008" v="0"/>
        <pc:sldMkLst>
          <pc:docMk/>
          <pc:sldMk cId="1090897734" sldId="266"/>
        </pc:sldMkLst>
      </pc:sldChg>
      <pc:sldChg chg="modSp">
        <pc:chgData name="Allanna Marshall (2305528)" userId="S::2305528@student.uwtsd.ac.uk::e7cc4c78-4a43-4a03-bcd6-87c52dd2945c" providerId="AD" clId="Web-{EE7485B4-934B-57D2-579C-65CD28A49FAE}" dt="2026-01-06T19:49:56.355" v="39" actId="20577"/>
        <pc:sldMkLst>
          <pc:docMk/>
          <pc:sldMk cId="3496925884" sldId="267"/>
        </pc:sldMkLst>
        <pc:spChg chg="mod">
          <ac:chgData name="Allanna Marshall (2305528)" userId="S::2305528@student.uwtsd.ac.uk::e7cc4c78-4a43-4a03-bcd6-87c52dd2945c" providerId="AD" clId="Web-{EE7485B4-934B-57D2-579C-65CD28A49FAE}" dt="2026-01-06T19:49:56.355" v="39" actId="20577"/>
          <ac:spMkLst>
            <pc:docMk/>
            <pc:sldMk cId="3496925884" sldId="267"/>
            <ac:spMk id="3" creationId="{D8AC45A0-13E8-923C-CD08-26B7E92154F4}"/>
          </ac:spMkLst>
        </pc:spChg>
      </pc:sldChg>
    </pc:docChg>
  </pc:docChgLst>
  <pc:docChgLst>
    <pc:chgData name="Allanna Marshall (2305528)" userId="S::2305528@student.uwtsd.ac.uk::e7cc4c78-4a43-4a03-bcd6-87c52dd2945c" providerId="AD" clId="Web-{E4CB0AEA-8113-18B5-1D44-8200A5F17E67}"/>
    <pc:docChg chg="mod addSld modSld addMainMaster delMainMaster">
      <pc:chgData name="Allanna Marshall (2305528)" userId="S::2305528@student.uwtsd.ac.uk::e7cc4c78-4a43-4a03-bcd6-87c52dd2945c" providerId="AD" clId="Web-{E4CB0AEA-8113-18B5-1D44-8200A5F17E67}" dt="2025-12-16T14:57:57.691" v="928" actId="1076"/>
      <pc:docMkLst>
        <pc:docMk/>
      </pc:docMkLst>
      <pc:sldChg chg="addSp delSp modSp mod setBg modClrScheme setClrOvrMap delDesignElem chgLayout">
        <pc:chgData name="Allanna Marshall (2305528)" userId="S::2305528@student.uwtsd.ac.uk::e7cc4c78-4a43-4a03-bcd6-87c52dd2945c" providerId="AD" clId="Web-{E4CB0AEA-8113-18B5-1D44-8200A5F17E67}" dt="2025-12-16T13:37:59.821" v="56"/>
        <pc:sldMkLst>
          <pc:docMk/>
          <pc:sldMk cId="109857222" sldId="256"/>
        </pc:sldMkLst>
        <pc:spChg chg="mod ord">
          <ac:chgData name="Allanna Marshall (2305528)" userId="S::2305528@student.uwtsd.ac.uk::e7cc4c78-4a43-4a03-bcd6-87c52dd2945c" providerId="AD" clId="Web-{E4CB0AEA-8113-18B5-1D44-8200A5F17E67}" dt="2025-12-16T13:37:59.821" v="5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llanna Marshall (2305528)" userId="S::2305528@student.uwtsd.ac.uk::e7cc4c78-4a43-4a03-bcd6-87c52dd2945c" providerId="AD" clId="Web-{E4CB0AEA-8113-18B5-1D44-8200A5F17E67}" dt="2025-12-16T13:37:59.821" v="56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Allanna Marshall (2305528)" userId="S::2305528@student.uwtsd.ac.uk::e7cc4c78-4a43-4a03-bcd6-87c52dd2945c" providerId="AD" clId="Web-{E4CB0AEA-8113-18B5-1D44-8200A5F17E67}" dt="2025-12-16T13:34:03.226" v="32"/>
          <ac:picMkLst>
            <pc:docMk/>
            <pc:sldMk cId="109857222" sldId="256"/>
            <ac:picMk id="4" creationId="{582BBC81-74E6-6171-6A4C-63456E777266}"/>
          </ac:picMkLst>
        </pc:picChg>
      </pc:sldChg>
      <pc:sldChg chg="addSp delSp modSp new mod setBg modClrScheme delDesignElem chgLayout">
        <pc:chgData name="Allanna Marshall (2305528)" userId="S::2305528@student.uwtsd.ac.uk::e7cc4c78-4a43-4a03-bcd6-87c52dd2945c" providerId="AD" clId="Web-{E4CB0AEA-8113-18B5-1D44-8200A5F17E67}" dt="2025-12-16T14:40:38.828" v="778" actId="20577"/>
        <pc:sldMkLst>
          <pc:docMk/>
          <pc:sldMk cId="1104045616" sldId="257"/>
        </pc:sldMkLst>
        <pc:spChg chg="mod ord">
          <ac:chgData name="Allanna Marshall (2305528)" userId="S::2305528@student.uwtsd.ac.uk::e7cc4c78-4a43-4a03-bcd6-87c52dd2945c" providerId="AD" clId="Web-{E4CB0AEA-8113-18B5-1D44-8200A5F17E67}" dt="2025-12-16T13:46:59.922" v="170"/>
          <ac:spMkLst>
            <pc:docMk/>
            <pc:sldMk cId="1104045616" sldId="257"/>
            <ac:spMk id="2" creationId="{98907A57-091D-778E-A657-8E8CC80804DA}"/>
          </ac:spMkLst>
        </pc:spChg>
        <pc:spChg chg="mod ord">
          <ac:chgData name="Allanna Marshall (2305528)" userId="S::2305528@student.uwtsd.ac.uk::e7cc4c78-4a43-4a03-bcd6-87c52dd2945c" providerId="AD" clId="Web-{E4CB0AEA-8113-18B5-1D44-8200A5F17E67}" dt="2025-12-16T14:40:38.828" v="778" actId="20577"/>
          <ac:spMkLst>
            <pc:docMk/>
            <pc:sldMk cId="1104045616" sldId="257"/>
            <ac:spMk id="3" creationId="{9F07F978-C924-4051-5BF8-17DE9E0A1E12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3:46:59.922" v="170"/>
          <ac:spMkLst>
            <pc:docMk/>
            <pc:sldMk cId="1104045616" sldId="257"/>
            <ac:spMk id="5" creationId="{80516254-1D9F-4F3A-9870-3A3280BE2BFE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3:46:59.922" v="170"/>
          <ac:spMkLst>
            <pc:docMk/>
            <pc:sldMk cId="1104045616" sldId="257"/>
            <ac:spMk id="6" creationId="{FC14672B-27A5-4CDA-ABAF-5E4CF4B41C23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3:46:59.922" v="170"/>
          <ac:spMkLst>
            <pc:docMk/>
            <pc:sldMk cId="1104045616" sldId="257"/>
            <ac:spMk id="9" creationId="{9A206779-5C74-4555-94BC-5845C92EC3A8}"/>
          </ac:spMkLst>
        </pc:spChg>
        <pc:cxnChg chg="add">
          <ac:chgData name="Allanna Marshall (2305528)" userId="S::2305528@student.uwtsd.ac.uk::e7cc4c78-4a43-4a03-bcd6-87c52dd2945c" providerId="AD" clId="Web-{E4CB0AEA-8113-18B5-1D44-8200A5F17E67}" dt="2025-12-16T13:46:59.922" v="170"/>
          <ac:cxnSpMkLst>
            <pc:docMk/>
            <pc:sldMk cId="1104045616" sldId="257"/>
            <ac:cxnSpMk id="7" creationId="{8D89589C-2C90-4407-A995-05EC3DD7AB14}"/>
          </ac:cxnSpMkLst>
        </pc:cxnChg>
      </pc:sldChg>
      <pc:sldChg chg="addSp delSp modSp new mod setBg modClrScheme chgLayout">
        <pc:chgData name="Allanna Marshall (2305528)" userId="S::2305528@student.uwtsd.ac.uk::e7cc4c78-4a43-4a03-bcd6-87c52dd2945c" providerId="AD" clId="Web-{E4CB0AEA-8113-18B5-1D44-8200A5F17E67}" dt="2025-12-16T13:46:49.578" v="169"/>
        <pc:sldMkLst>
          <pc:docMk/>
          <pc:sldMk cId="2120069596" sldId="258"/>
        </pc:sldMkLst>
        <pc:spChg chg="mod ord">
          <ac:chgData name="Allanna Marshall (2305528)" userId="S::2305528@student.uwtsd.ac.uk::e7cc4c78-4a43-4a03-bcd6-87c52dd2945c" providerId="AD" clId="Web-{E4CB0AEA-8113-18B5-1D44-8200A5F17E67}" dt="2025-12-16T13:46:49.578" v="169"/>
          <ac:spMkLst>
            <pc:docMk/>
            <pc:sldMk cId="2120069596" sldId="258"/>
            <ac:spMk id="2" creationId="{C6650EB2-A22B-8441-7082-EC33BB76F2C8}"/>
          </ac:spMkLst>
        </pc:spChg>
        <pc:spChg chg="mod ord">
          <ac:chgData name="Allanna Marshall (2305528)" userId="S::2305528@student.uwtsd.ac.uk::e7cc4c78-4a43-4a03-bcd6-87c52dd2945c" providerId="AD" clId="Web-{E4CB0AEA-8113-18B5-1D44-8200A5F17E67}" dt="2025-12-16T13:46:49.578" v="169"/>
          <ac:spMkLst>
            <pc:docMk/>
            <pc:sldMk cId="2120069596" sldId="258"/>
            <ac:spMk id="3" creationId="{4F174B9C-C3B2-07D9-9D5A-0EECBA64DEB3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3:46:49.578" v="169"/>
          <ac:spMkLst>
            <pc:docMk/>
            <pc:sldMk cId="2120069596" sldId="258"/>
            <ac:spMk id="18" creationId="{80516254-1D9F-4F3A-9870-3A3280BE2BFE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3:46:49.578" v="169"/>
          <ac:spMkLst>
            <pc:docMk/>
            <pc:sldMk cId="2120069596" sldId="258"/>
            <ac:spMk id="19" creationId="{FC14672B-27A5-4CDA-ABAF-5E4CF4B41C23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3:46:49.578" v="169"/>
          <ac:spMkLst>
            <pc:docMk/>
            <pc:sldMk cId="2120069596" sldId="258"/>
            <ac:spMk id="21" creationId="{9A206779-5C74-4555-94BC-5845C92EC3A8}"/>
          </ac:spMkLst>
        </pc:spChg>
        <pc:cxnChg chg="add">
          <ac:chgData name="Allanna Marshall (2305528)" userId="S::2305528@student.uwtsd.ac.uk::e7cc4c78-4a43-4a03-bcd6-87c52dd2945c" providerId="AD" clId="Web-{E4CB0AEA-8113-18B5-1D44-8200A5F17E67}" dt="2025-12-16T13:46:49.578" v="169"/>
          <ac:cxnSpMkLst>
            <pc:docMk/>
            <pc:sldMk cId="2120069596" sldId="258"/>
            <ac:cxnSpMk id="20" creationId="{8D89589C-2C90-4407-A995-05EC3DD7AB14}"/>
          </ac:cxnSpMkLst>
        </pc:cxnChg>
      </pc:sldChg>
      <pc:sldChg chg="addSp modSp new mod setBg">
        <pc:chgData name="Allanna Marshall (2305528)" userId="S::2305528@student.uwtsd.ac.uk::e7cc4c78-4a43-4a03-bcd6-87c52dd2945c" providerId="AD" clId="Web-{E4CB0AEA-8113-18B5-1D44-8200A5F17E67}" dt="2025-12-16T14:10:16.884" v="343" actId="20577"/>
        <pc:sldMkLst>
          <pc:docMk/>
          <pc:sldMk cId="1574784979" sldId="259"/>
        </pc:sldMkLst>
        <pc:spChg chg="mod">
          <ac:chgData name="Allanna Marshall (2305528)" userId="S::2305528@student.uwtsd.ac.uk::e7cc4c78-4a43-4a03-bcd6-87c52dd2945c" providerId="AD" clId="Web-{E4CB0AEA-8113-18B5-1D44-8200A5F17E67}" dt="2025-12-16T14:09:18.148" v="333"/>
          <ac:spMkLst>
            <pc:docMk/>
            <pc:sldMk cId="1574784979" sldId="259"/>
            <ac:spMk id="2" creationId="{DC271F80-05FE-63DA-9742-885B0E772F33}"/>
          </ac:spMkLst>
        </pc:spChg>
        <pc:spChg chg="mod">
          <ac:chgData name="Allanna Marshall (2305528)" userId="S::2305528@student.uwtsd.ac.uk::e7cc4c78-4a43-4a03-bcd6-87c52dd2945c" providerId="AD" clId="Web-{E4CB0AEA-8113-18B5-1D44-8200A5F17E67}" dt="2025-12-16T14:10:16.884" v="343" actId="20577"/>
          <ac:spMkLst>
            <pc:docMk/>
            <pc:sldMk cId="1574784979" sldId="259"/>
            <ac:spMk id="3" creationId="{F8A74663-C6A2-3A54-6F68-2CC72A0A637C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09:18.148" v="333"/>
          <ac:spMkLst>
            <pc:docMk/>
            <pc:sldMk cId="1574784979" sldId="259"/>
            <ac:spMk id="8" creationId="{5DB23C2B-2054-4D8B-9E98-9190F8E05EAD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09:18.148" v="333"/>
          <ac:spMkLst>
            <pc:docMk/>
            <pc:sldMk cId="1574784979" sldId="259"/>
            <ac:spMk id="10" creationId="{8797B5BC-9873-45F9-97D6-298FB5AF08FF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09:18.148" v="333"/>
          <ac:spMkLst>
            <pc:docMk/>
            <pc:sldMk cId="1574784979" sldId="259"/>
            <ac:spMk id="12" creationId="{665C2FCD-09A4-4B4B-AA73-F330DFE91799}"/>
          </ac:spMkLst>
        </pc:spChg>
      </pc:sldChg>
      <pc:sldChg chg="modSp new">
        <pc:chgData name="Allanna Marshall (2305528)" userId="S::2305528@student.uwtsd.ac.uk::e7cc4c78-4a43-4a03-bcd6-87c52dd2945c" providerId="AD" clId="Web-{E4CB0AEA-8113-18B5-1D44-8200A5F17E67}" dt="2025-12-16T14:15:06.952" v="443" actId="1076"/>
        <pc:sldMkLst>
          <pc:docMk/>
          <pc:sldMk cId="4055133744" sldId="260"/>
        </pc:sldMkLst>
        <pc:spChg chg="mod">
          <ac:chgData name="Allanna Marshall (2305528)" userId="S::2305528@student.uwtsd.ac.uk::e7cc4c78-4a43-4a03-bcd6-87c52dd2945c" providerId="AD" clId="Web-{E4CB0AEA-8113-18B5-1D44-8200A5F17E67}" dt="2025-12-16T14:12:25.073" v="398" actId="20577"/>
          <ac:spMkLst>
            <pc:docMk/>
            <pc:sldMk cId="4055133744" sldId="260"/>
            <ac:spMk id="2" creationId="{F1C4509D-CAFF-0920-1827-D34411B1E3E3}"/>
          </ac:spMkLst>
        </pc:spChg>
        <pc:spChg chg="mod">
          <ac:chgData name="Allanna Marshall (2305528)" userId="S::2305528@student.uwtsd.ac.uk::e7cc4c78-4a43-4a03-bcd6-87c52dd2945c" providerId="AD" clId="Web-{E4CB0AEA-8113-18B5-1D44-8200A5F17E67}" dt="2025-12-16T14:15:06.952" v="443" actId="1076"/>
          <ac:spMkLst>
            <pc:docMk/>
            <pc:sldMk cId="4055133744" sldId="260"/>
            <ac:spMk id="3" creationId="{83602221-D137-A4A7-2D13-EEBA57814E9C}"/>
          </ac:spMkLst>
        </pc:spChg>
      </pc:sldChg>
      <pc:sldChg chg="addSp modSp new mod setBg">
        <pc:chgData name="Allanna Marshall (2305528)" userId="S::2305528@student.uwtsd.ac.uk::e7cc4c78-4a43-4a03-bcd6-87c52dd2945c" providerId="AD" clId="Web-{E4CB0AEA-8113-18B5-1D44-8200A5F17E67}" dt="2025-12-16T14:23:00.042" v="533" actId="20577"/>
        <pc:sldMkLst>
          <pc:docMk/>
          <pc:sldMk cId="1459010213" sldId="261"/>
        </pc:sldMkLst>
        <pc:spChg chg="mod">
          <ac:chgData name="Allanna Marshall (2305528)" userId="S::2305528@student.uwtsd.ac.uk::e7cc4c78-4a43-4a03-bcd6-87c52dd2945c" providerId="AD" clId="Web-{E4CB0AEA-8113-18B5-1D44-8200A5F17E67}" dt="2025-12-16T14:22:34.322" v="531"/>
          <ac:spMkLst>
            <pc:docMk/>
            <pc:sldMk cId="1459010213" sldId="261"/>
            <ac:spMk id="2" creationId="{B67D4B09-2119-3583-E909-50D4AE8F159D}"/>
          </ac:spMkLst>
        </pc:spChg>
        <pc:spChg chg="mod">
          <ac:chgData name="Allanna Marshall (2305528)" userId="S::2305528@student.uwtsd.ac.uk::e7cc4c78-4a43-4a03-bcd6-87c52dd2945c" providerId="AD" clId="Web-{E4CB0AEA-8113-18B5-1D44-8200A5F17E67}" dt="2025-12-16T14:23:00.042" v="533" actId="20577"/>
          <ac:spMkLst>
            <pc:docMk/>
            <pc:sldMk cId="1459010213" sldId="261"/>
            <ac:spMk id="3" creationId="{DA3DDC6C-4407-97B5-8D95-6C9D8DC9B9BC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22:34.322" v="531"/>
          <ac:spMkLst>
            <pc:docMk/>
            <pc:sldMk cId="1459010213" sldId="261"/>
            <ac:spMk id="8" creationId="{80516254-1D9F-4F3A-9870-3A3280BE2BFE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22:34.322" v="531"/>
          <ac:spMkLst>
            <pc:docMk/>
            <pc:sldMk cId="1459010213" sldId="261"/>
            <ac:spMk id="10" creationId="{FC14672B-27A5-4CDA-ABAF-5E4CF4B41C23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22:34.322" v="531"/>
          <ac:spMkLst>
            <pc:docMk/>
            <pc:sldMk cId="1459010213" sldId="261"/>
            <ac:spMk id="14" creationId="{9A206779-5C74-4555-94BC-5845C92EC3A8}"/>
          </ac:spMkLst>
        </pc:spChg>
        <pc:cxnChg chg="add">
          <ac:chgData name="Allanna Marshall (2305528)" userId="S::2305528@student.uwtsd.ac.uk::e7cc4c78-4a43-4a03-bcd6-87c52dd2945c" providerId="AD" clId="Web-{E4CB0AEA-8113-18B5-1D44-8200A5F17E67}" dt="2025-12-16T14:22:34.322" v="531"/>
          <ac:cxnSpMkLst>
            <pc:docMk/>
            <pc:sldMk cId="1459010213" sldId="261"/>
            <ac:cxnSpMk id="12" creationId="{8D89589C-2C90-4407-A995-05EC3DD7AB14}"/>
          </ac:cxnSpMkLst>
        </pc:cxnChg>
      </pc:sldChg>
      <pc:sldChg chg="modSp new">
        <pc:chgData name="Allanna Marshall (2305528)" userId="S::2305528@student.uwtsd.ac.uk::e7cc4c78-4a43-4a03-bcd6-87c52dd2945c" providerId="AD" clId="Web-{E4CB0AEA-8113-18B5-1D44-8200A5F17E67}" dt="2025-12-16T14:32:06.971" v="670" actId="20577"/>
        <pc:sldMkLst>
          <pc:docMk/>
          <pc:sldMk cId="905933368" sldId="262"/>
        </pc:sldMkLst>
        <pc:spChg chg="mod">
          <ac:chgData name="Allanna Marshall (2305528)" userId="S::2305528@student.uwtsd.ac.uk::e7cc4c78-4a43-4a03-bcd6-87c52dd2945c" providerId="AD" clId="Web-{E4CB0AEA-8113-18B5-1D44-8200A5F17E67}" dt="2025-12-16T14:32:06.971" v="670" actId="20577"/>
          <ac:spMkLst>
            <pc:docMk/>
            <pc:sldMk cId="905933368" sldId="262"/>
            <ac:spMk id="2" creationId="{8307BD9C-1827-BC86-AA0A-888D28D0A151}"/>
          </ac:spMkLst>
        </pc:spChg>
        <pc:spChg chg="mod">
          <ac:chgData name="Allanna Marshall (2305528)" userId="S::2305528@student.uwtsd.ac.uk::e7cc4c78-4a43-4a03-bcd6-87c52dd2945c" providerId="AD" clId="Web-{E4CB0AEA-8113-18B5-1D44-8200A5F17E67}" dt="2025-12-16T14:27:35.104" v="587" actId="20577"/>
          <ac:spMkLst>
            <pc:docMk/>
            <pc:sldMk cId="905933368" sldId="262"/>
            <ac:spMk id="3" creationId="{DE3DFE29-DF0F-FA00-65F4-009E397E611B}"/>
          </ac:spMkLst>
        </pc:spChg>
      </pc:sldChg>
      <pc:sldChg chg="addSp modSp new mod setBg">
        <pc:chgData name="Allanna Marshall (2305528)" userId="S::2305528@student.uwtsd.ac.uk::e7cc4c78-4a43-4a03-bcd6-87c52dd2945c" providerId="AD" clId="Web-{E4CB0AEA-8113-18B5-1D44-8200A5F17E67}" dt="2025-12-16T14:45:51.713" v="781" actId="20577"/>
        <pc:sldMkLst>
          <pc:docMk/>
          <pc:sldMk cId="3834852624" sldId="263"/>
        </pc:sldMkLst>
        <pc:spChg chg="mod">
          <ac:chgData name="Allanna Marshall (2305528)" userId="S::2305528@student.uwtsd.ac.uk::e7cc4c78-4a43-4a03-bcd6-87c52dd2945c" providerId="AD" clId="Web-{E4CB0AEA-8113-18B5-1D44-8200A5F17E67}" dt="2025-12-16T14:31:58.517" v="662" actId="20577"/>
          <ac:spMkLst>
            <pc:docMk/>
            <pc:sldMk cId="3834852624" sldId="263"/>
            <ac:spMk id="2" creationId="{97EE908E-D7F4-1A66-DBB9-C13296E91AB2}"/>
          </ac:spMkLst>
        </pc:spChg>
        <pc:spChg chg="mod">
          <ac:chgData name="Allanna Marshall (2305528)" userId="S::2305528@student.uwtsd.ac.uk::e7cc4c78-4a43-4a03-bcd6-87c52dd2945c" providerId="AD" clId="Web-{E4CB0AEA-8113-18B5-1D44-8200A5F17E67}" dt="2025-12-16T14:45:51.713" v="781" actId="20577"/>
          <ac:spMkLst>
            <pc:docMk/>
            <pc:sldMk cId="3834852624" sldId="263"/>
            <ac:spMk id="3" creationId="{50096912-0C32-B1D5-0007-1657880DFCD4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31:10.825" v="648"/>
          <ac:spMkLst>
            <pc:docMk/>
            <pc:sldMk cId="3834852624" sldId="263"/>
            <ac:spMk id="8" creationId="{80516254-1D9F-4F3A-9870-3A3280BE2BFE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31:10.825" v="648"/>
          <ac:spMkLst>
            <pc:docMk/>
            <pc:sldMk cId="3834852624" sldId="263"/>
            <ac:spMk id="10" creationId="{FC14672B-27A5-4CDA-ABAF-5E4CF4B41C23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31:10.825" v="648"/>
          <ac:spMkLst>
            <pc:docMk/>
            <pc:sldMk cId="3834852624" sldId="263"/>
            <ac:spMk id="14" creationId="{9A206779-5C74-4555-94BC-5845C92EC3A8}"/>
          </ac:spMkLst>
        </pc:spChg>
        <pc:cxnChg chg="add">
          <ac:chgData name="Allanna Marshall (2305528)" userId="S::2305528@student.uwtsd.ac.uk::e7cc4c78-4a43-4a03-bcd6-87c52dd2945c" providerId="AD" clId="Web-{E4CB0AEA-8113-18B5-1D44-8200A5F17E67}" dt="2025-12-16T14:31:10.825" v="648"/>
          <ac:cxnSpMkLst>
            <pc:docMk/>
            <pc:sldMk cId="3834852624" sldId="263"/>
            <ac:cxnSpMk id="12" creationId="{8D89589C-2C90-4407-A995-05EC3DD7AB14}"/>
          </ac:cxnSpMkLst>
        </pc:cxnChg>
      </pc:sldChg>
      <pc:sldChg chg="modSp new">
        <pc:chgData name="Allanna Marshall (2305528)" userId="S::2305528@student.uwtsd.ac.uk::e7cc4c78-4a43-4a03-bcd6-87c52dd2945c" providerId="AD" clId="Web-{E4CB0AEA-8113-18B5-1D44-8200A5F17E67}" dt="2025-12-16T14:35:07.277" v="722" actId="20577"/>
        <pc:sldMkLst>
          <pc:docMk/>
          <pc:sldMk cId="4249402392" sldId="264"/>
        </pc:sldMkLst>
        <pc:spChg chg="mod">
          <ac:chgData name="Allanna Marshall (2305528)" userId="S::2305528@student.uwtsd.ac.uk::e7cc4c78-4a43-4a03-bcd6-87c52dd2945c" providerId="AD" clId="Web-{E4CB0AEA-8113-18B5-1D44-8200A5F17E67}" dt="2025-12-16T14:31:42.891" v="654" actId="20577"/>
          <ac:spMkLst>
            <pc:docMk/>
            <pc:sldMk cId="4249402392" sldId="264"/>
            <ac:spMk id="2" creationId="{BFB9D79D-7D2F-9603-B79A-BACCC09BD3AB}"/>
          </ac:spMkLst>
        </pc:spChg>
        <pc:spChg chg="mod">
          <ac:chgData name="Allanna Marshall (2305528)" userId="S::2305528@student.uwtsd.ac.uk::e7cc4c78-4a43-4a03-bcd6-87c52dd2945c" providerId="AD" clId="Web-{E4CB0AEA-8113-18B5-1D44-8200A5F17E67}" dt="2025-12-16T14:35:07.277" v="722" actId="20577"/>
          <ac:spMkLst>
            <pc:docMk/>
            <pc:sldMk cId="4249402392" sldId="264"/>
            <ac:spMk id="3" creationId="{D680AC8B-87E1-8AD8-C7DB-2EA37B55536F}"/>
          </ac:spMkLst>
        </pc:spChg>
      </pc:sldChg>
      <pc:sldChg chg="addSp delSp modSp new mod setBg">
        <pc:chgData name="Allanna Marshall (2305528)" userId="S::2305528@student.uwtsd.ac.uk::e7cc4c78-4a43-4a03-bcd6-87c52dd2945c" providerId="AD" clId="Web-{E4CB0AEA-8113-18B5-1D44-8200A5F17E67}" dt="2025-12-16T14:50:25.520" v="814" actId="1076"/>
        <pc:sldMkLst>
          <pc:docMk/>
          <pc:sldMk cId="456715236" sldId="265"/>
        </pc:sldMkLst>
        <pc:spChg chg="mod">
          <ac:chgData name="Allanna Marshall (2305528)" userId="S::2305528@student.uwtsd.ac.uk::e7cc4c78-4a43-4a03-bcd6-87c52dd2945c" providerId="AD" clId="Web-{E4CB0AEA-8113-18B5-1D44-8200A5F17E67}" dt="2025-12-16T14:49:30.780" v="797" actId="1076"/>
          <ac:spMkLst>
            <pc:docMk/>
            <pc:sldMk cId="456715236" sldId="265"/>
            <ac:spMk id="2" creationId="{BE40E3F6-E0FD-A9CC-F987-B5F1607B42F7}"/>
          </ac:spMkLst>
        </pc:spChg>
        <pc:spChg chg="mod">
          <ac:chgData name="Allanna Marshall (2305528)" userId="S::2305528@student.uwtsd.ac.uk::e7cc4c78-4a43-4a03-bcd6-87c52dd2945c" providerId="AD" clId="Web-{E4CB0AEA-8113-18B5-1D44-8200A5F17E67}" dt="2025-12-16T14:50:25.520" v="814" actId="1076"/>
          <ac:spMkLst>
            <pc:docMk/>
            <pc:sldMk cId="456715236" sldId="265"/>
            <ac:spMk id="3" creationId="{2638E517-355A-D6BC-DC54-D57E4046AAE7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49:23.701" v="796"/>
          <ac:spMkLst>
            <pc:docMk/>
            <pc:sldMk cId="456715236" sldId="265"/>
            <ac:spMk id="24" creationId="{80516254-1D9F-4F3A-9870-3A3280BE2BFE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49:23.701" v="796"/>
          <ac:spMkLst>
            <pc:docMk/>
            <pc:sldMk cId="456715236" sldId="265"/>
            <ac:spMk id="25" creationId="{FC14672B-27A5-4CDA-ABAF-5E4CF4B41C23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49:23.701" v="796"/>
          <ac:spMkLst>
            <pc:docMk/>
            <pc:sldMk cId="456715236" sldId="265"/>
            <ac:spMk id="27" creationId="{9A206779-5C74-4555-94BC-5845C92EC3A8}"/>
          </ac:spMkLst>
        </pc:spChg>
        <pc:cxnChg chg="add">
          <ac:chgData name="Allanna Marshall (2305528)" userId="S::2305528@student.uwtsd.ac.uk::e7cc4c78-4a43-4a03-bcd6-87c52dd2945c" providerId="AD" clId="Web-{E4CB0AEA-8113-18B5-1D44-8200A5F17E67}" dt="2025-12-16T14:49:23.701" v="796"/>
          <ac:cxnSpMkLst>
            <pc:docMk/>
            <pc:sldMk cId="456715236" sldId="265"/>
            <ac:cxnSpMk id="26" creationId="{8D89589C-2C90-4407-A995-05EC3DD7AB14}"/>
          </ac:cxnSpMkLst>
        </pc:cxnChg>
      </pc:sldChg>
      <pc:sldChg chg="modSp new">
        <pc:chgData name="Allanna Marshall (2305528)" userId="S::2305528@student.uwtsd.ac.uk::e7cc4c78-4a43-4a03-bcd6-87c52dd2945c" providerId="AD" clId="Web-{E4CB0AEA-8113-18B5-1D44-8200A5F17E67}" dt="2025-12-16T14:38:00.343" v="750" actId="14100"/>
        <pc:sldMkLst>
          <pc:docMk/>
          <pc:sldMk cId="3496925884" sldId="267"/>
        </pc:sldMkLst>
        <pc:spChg chg="mod">
          <ac:chgData name="Allanna Marshall (2305528)" userId="S::2305528@student.uwtsd.ac.uk::e7cc4c78-4a43-4a03-bcd6-87c52dd2945c" providerId="AD" clId="Web-{E4CB0AEA-8113-18B5-1D44-8200A5F17E67}" dt="2025-12-16T14:38:00.343" v="750" actId="14100"/>
          <ac:spMkLst>
            <pc:docMk/>
            <pc:sldMk cId="3496925884" sldId="267"/>
            <ac:spMk id="2" creationId="{08975CF1-51F4-DAF6-78C1-6637F0DA42FD}"/>
          </ac:spMkLst>
        </pc:spChg>
      </pc:sldChg>
      <pc:sldChg chg="addSp delSp modSp new mod setBg">
        <pc:chgData name="Allanna Marshall (2305528)" userId="S::2305528@student.uwtsd.ac.uk::e7cc4c78-4a43-4a03-bcd6-87c52dd2945c" providerId="AD" clId="Web-{E4CB0AEA-8113-18B5-1D44-8200A5F17E67}" dt="2025-12-16T14:57:57.691" v="928" actId="1076"/>
        <pc:sldMkLst>
          <pc:docMk/>
          <pc:sldMk cId="3168435154" sldId="268"/>
        </pc:sldMkLst>
        <pc:spChg chg="mod ord">
          <ac:chgData name="Allanna Marshall (2305528)" userId="S::2305528@student.uwtsd.ac.uk::e7cc4c78-4a43-4a03-bcd6-87c52dd2945c" providerId="AD" clId="Web-{E4CB0AEA-8113-18B5-1D44-8200A5F17E67}" dt="2025-12-16T14:57:18.059" v="919"/>
          <ac:spMkLst>
            <pc:docMk/>
            <pc:sldMk cId="3168435154" sldId="268"/>
            <ac:spMk id="2" creationId="{7B18A320-4610-8FD1-456B-549F3B54CBFA}"/>
          </ac:spMkLst>
        </pc:spChg>
        <pc:spChg chg="mod">
          <ac:chgData name="Allanna Marshall (2305528)" userId="S::2305528@student.uwtsd.ac.uk::e7cc4c78-4a43-4a03-bcd6-87c52dd2945c" providerId="AD" clId="Web-{E4CB0AEA-8113-18B5-1D44-8200A5F17E67}" dt="2025-12-16T14:57:57.691" v="928" actId="1076"/>
          <ac:spMkLst>
            <pc:docMk/>
            <pc:sldMk cId="3168435154" sldId="268"/>
            <ac:spMk id="3" creationId="{E2E27FFD-7A93-DF3E-C63D-9D1331A84C24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57:18.059" v="919"/>
          <ac:spMkLst>
            <pc:docMk/>
            <pc:sldMk cId="3168435154" sldId="268"/>
            <ac:spMk id="31" creationId="{5DB23C2B-2054-4D8B-9E98-9190F8E05EAD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57:18.059" v="919"/>
          <ac:spMkLst>
            <pc:docMk/>
            <pc:sldMk cId="3168435154" sldId="268"/>
            <ac:spMk id="32" creationId="{665C2FCD-09A4-4B4B-AA73-F330DFE91799}"/>
          </ac:spMkLst>
        </pc:spChg>
        <pc:spChg chg="add">
          <ac:chgData name="Allanna Marshall (2305528)" userId="S::2305528@student.uwtsd.ac.uk::e7cc4c78-4a43-4a03-bcd6-87c52dd2945c" providerId="AD" clId="Web-{E4CB0AEA-8113-18B5-1D44-8200A5F17E67}" dt="2025-12-16T14:57:18.059" v="919"/>
          <ac:spMkLst>
            <pc:docMk/>
            <pc:sldMk cId="3168435154" sldId="268"/>
            <ac:spMk id="33" creationId="{8797B5BC-9873-45F9-97D6-298FB5AF08FF}"/>
          </ac:spMkLst>
        </pc:spChg>
      </pc:sldChg>
      <pc:sldMasterChg chg="add addSldLayout modSldLayout">
        <pc:chgData name="Allanna Marshall (2305528)" userId="S::2305528@student.uwtsd.ac.uk::e7cc4c78-4a43-4a03-bcd6-87c52dd2945c" providerId="AD" clId="Web-{E4CB0AEA-8113-18B5-1D44-8200A5F17E67}" dt="2025-12-16T13:37:59.821" v="56"/>
        <pc:sldMasterMkLst>
          <pc:docMk/>
          <pc:sldMasterMk cId="120022473" sldId="2147483894"/>
        </pc:sldMasterMkLst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734632593" sldId="2147483895"/>
          </pc:sldLayoutMkLst>
        </pc:sldLayoutChg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1180715453" sldId="2147483896"/>
          </pc:sldLayoutMkLst>
        </pc:sldLayoutChg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1200982093" sldId="2147483897"/>
          </pc:sldLayoutMkLst>
        </pc:sldLayoutChg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4117567521" sldId="2147483898"/>
          </pc:sldLayoutMkLst>
        </pc:sldLayoutChg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791635658" sldId="2147483899"/>
          </pc:sldLayoutMkLst>
        </pc:sldLayoutChg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2736417452" sldId="2147483900"/>
          </pc:sldLayoutMkLst>
        </pc:sldLayoutChg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3968461790" sldId="2147483901"/>
          </pc:sldLayoutMkLst>
        </pc:sldLayoutChg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3154895544" sldId="2147483902"/>
          </pc:sldLayoutMkLst>
        </pc:sldLayoutChg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46849282" sldId="2147483903"/>
          </pc:sldLayoutMkLst>
        </pc:sldLayoutChg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121222639" sldId="2147483904"/>
          </pc:sldLayoutMkLst>
        </pc:sldLayoutChg>
        <pc:sldLayoutChg chg="add mod replId">
          <pc:chgData name="Allanna Marshall (2305528)" userId="S::2305528@student.uwtsd.ac.uk::e7cc4c78-4a43-4a03-bcd6-87c52dd2945c" providerId="AD" clId="Web-{E4CB0AEA-8113-18B5-1D44-8200A5F17E67}" dt="2025-12-16T13:37:59.821" v="56"/>
          <pc:sldLayoutMkLst>
            <pc:docMk/>
            <pc:sldMasterMk cId="120022473" sldId="2147483894"/>
            <pc:sldLayoutMk cId="171045459" sldId="214748390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632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715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982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567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63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417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461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95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849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22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45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1/6/2026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22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5" r:id="rId1"/>
    <p:sldLayoutId id="2147483896" r:id="rId2"/>
    <p:sldLayoutId id="2147483897" r:id="rId3"/>
    <p:sldLayoutId id="2147483898" r:id="rId4"/>
    <p:sldLayoutId id="2147483899" r:id="rId5"/>
    <p:sldLayoutId id="2147483900" r:id="rId6"/>
    <p:sldLayoutId id="2147483901" r:id="rId7"/>
    <p:sldLayoutId id="2147483902" r:id="rId8"/>
    <p:sldLayoutId id="2147483903" r:id="rId9"/>
    <p:sldLayoutId id="2147483904" r:id="rId10"/>
    <p:sldLayoutId id="214748390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rdict.co.uk/automatic-facial-recognition-south-wales-unlawful" TargetMode="External"/><Relationship Id="rId3" Type="http://schemas.openxmlformats.org/officeDocument/2006/relationships/hyperlink" Target="https://www.bihr.org.uk/news-blogs/unlocking-the-power-of-the-human-rights-act-a-strategic-approach/all-about-article-8-the-right-to-private-family-life" TargetMode="External"/><Relationship Id="rId7" Type="http://schemas.openxmlformats.org/officeDocument/2006/relationships/hyperlink" Target="https://www.policeconduct.gov.uk/sites/default/files/documents/IOPC-public-perceptions-tracker-report-2023-24.pdf" TargetMode="External"/><Relationship Id="rId2" Type="http://schemas.openxmlformats.org/officeDocument/2006/relationships/hyperlink" Target="https://amnesty.ca/features/racial-bias-in-facial-recognition-algorithm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public-attitudes-to-police-use-of-facial-recognition-technology?utm_source=chatgpt.com" TargetMode="External"/><Relationship Id="rId5" Type="http://schemas.openxmlformats.org/officeDocument/2006/relationships/hyperlink" Target="https://committees.parliament.uk/committee/83/home-affairs-committee/news/198334/hardhitting-measures-to-eradicate-toxic-police-culture-must-come-before-wider-change-possible-home-affairs-committee-warns/" TargetMode="External"/><Relationship Id="rId4" Type="http://schemas.openxmlformats.org/officeDocument/2006/relationships/hyperlink" Target="https://www.equalityhumanrights.com/met-polices-use-facial-recognition-tech-must-comply-human-rights-law-says-regulator?utm_source=chatgpt.com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098611104271085?urlappend=%3Futm_source%3Dresearchgate.net%26utm_medium%3Darticle" TargetMode="External"/><Relationship Id="rId3" Type="http://schemas.openxmlformats.org/officeDocument/2006/relationships/hyperlink" Target="https://www.libertyhumanrights.org.uk/your-rights/the-human-rights-act/how-the-human-rights-act-works/#page-section-1" TargetMode="External"/><Relationship Id="rId7" Type="http://schemas.openxmlformats.org/officeDocument/2006/relationships/hyperlink" Target="https://rnid.org.uk/information-and-support/your-rights/the-equality-act-2010/" TargetMode="External"/><Relationship Id="rId12" Type="http://schemas.openxmlformats.org/officeDocument/2006/relationships/hyperlink" Target="https://www.soprasteria.be/newsroom/blog/details/facial-recognition-s-dual-edges-a-guide-for-law-enforcement?utm_source=chatgpt.com" TargetMode="External"/><Relationship Id="rId2" Type="http://schemas.openxmlformats.org/officeDocument/2006/relationships/hyperlink" Target="https://www.itpro.com/security/privacy/356882/the-pros-and-cons-of-facial-recognition-technology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ecsws.com/article/public-safety/live-facial-recognition-key-benefits?utm_source=chatgpt.com" TargetMode="External"/><Relationship Id="rId11" Type="http://schemas.openxmlformats.org/officeDocument/2006/relationships/hyperlink" Target="https://www.gov.uk/data-protection?utm_source=chatgpt.com" TargetMode="External"/><Relationship Id="rId5" Type="http://schemas.openxmlformats.org/officeDocument/2006/relationships/hyperlink" Target="https://www.met.police.uk/police-forces/metropolitan-police/areas/about-us/about-the-met/facial-recognition-technology/" TargetMode="External"/><Relationship Id="rId10" Type="http://schemas.openxmlformats.org/officeDocument/2006/relationships/hyperlink" Target="https://www.south-wales.police.uk/police-forces/south-wales-police/areas/about-us/about-us/facial-recognition-technology/?utm_source=chatgpt.com" TargetMode="External"/><Relationship Id="rId4" Type="http://schemas.openxmlformats.org/officeDocument/2006/relationships/hyperlink" Target="https://post.parliament.uk/public-trust-and-confidence-in-the-police/" TargetMode="External"/><Relationship Id="rId9" Type="http://schemas.openxmlformats.org/officeDocument/2006/relationships/hyperlink" Target="https://www.google.co.uk/search?hl=en&amp;gbpv=1&amp;dq=Data+Protection+Act+2018&amp;pg=RA1-PT98&amp;printsec=frontcover&amp;q=inpublisher:%22Wolters+Kluwer%22&amp;tbm=bks&amp;sa=X&amp;ved=2ahUKEwj3ldGNsrORAxUpU0EAHWyUEkcQmxN6BAgTEAI&amp;sxsrf=AE3TifPD4mesMIhIKY8aAG-q9OwiqMTyHA:1765382447999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2BBC81-74E6-6171-6A4C-63456E77726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r="1779" b="1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400" dirty="0">
                <a:latin typeface="Microsoft Sans Serif"/>
                <a:ea typeface="Microsoft Sans Serif"/>
                <a:cs typeface="Microsoft Sans Serif"/>
              </a:rPr>
              <a:t>Examine if the development of technology in contemporary policing, is a help or a hindrance in tackling crime and building public trust</a:t>
            </a:r>
            <a:endParaRPr lang="en-US" sz="3400" dirty="0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Allanna Marshall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/>
              <a:t>2305528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07A57-091D-778E-A657-8E8CC8080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Introduction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7F978-C924-4051-5BF8-17DE9E0A1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latin typeface="Microsoft Sans Serif"/>
                <a:ea typeface="Microsoft Sans Serif"/>
                <a:cs typeface="Microsoft Sans Serif"/>
              </a:rPr>
              <a:t>Contemporary policing now increasingly relies on technologies such as facial recognition technology, body-worn cameras and data-driven intelligence tools.</a:t>
            </a:r>
          </a:p>
          <a:p>
            <a:pPr>
              <a:buClr>
                <a:srgbClr val="262626"/>
              </a:buClr>
            </a:pPr>
            <a:r>
              <a:rPr lang="en-GB" dirty="0">
                <a:latin typeface="Microsoft Sans Serif"/>
                <a:ea typeface="+mn-lt"/>
                <a:cs typeface="+mn-lt"/>
              </a:rPr>
              <a:t>Examines benefits vs. ethical, legal, and social concerns</a:t>
            </a:r>
            <a:endParaRPr lang="en-GB" dirty="0">
              <a:latin typeface="Microsoft Sans Serif"/>
              <a:ea typeface="Microsoft Sans Serif"/>
              <a:cs typeface="Microsoft Sans Serif"/>
            </a:endParaRPr>
          </a:p>
          <a:p>
            <a:pPr>
              <a:buClr>
                <a:srgbClr val="262626"/>
              </a:buClr>
            </a:pPr>
            <a:r>
              <a:rPr lang="en-GB" dirty="0">
                <a:latin typeface="Microsoft Sans Serif"/>
                <a:ea typeface="+mn-lt"/>
                <a:cs typeface="+mn-lt"/>
              </a:rPr>
              <a:t>Effectiveness depends on using it lawfully</a:t>
            </a:r>
            <a:endParaRPr lang="en-GB" dirty="0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045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650EB2-A22B-8441-7082-EC33BB76F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Public trust and legitimacy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74B9C-C3B2-07D9-9D5A-0EECBA64DE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r>
              <a:rPr lang="en-GB"/>
              <a:t>Public trust is the foundation of policing</a:t>
            </a:r>
          </a:p>
          <a:p>
            <a:r>
              <a:rPr lang="en-GB"/>
              <a:t>The Human Rights act 1998 protects public rights of the public</a:t>
            </a:r>
          </a:p>
          <a:p>
            <a:endParaRPr lang="en-GB">
              <a:latin typeface="Corbel"/>
              <a:ea typeface="Microsoft Sans Serif"/>
              <a:cs typeface="Microsoft Sans Serif"/>
            </a:endParaRPr>
          </a:p>
          <a:p>
            <a:pPr marL="0" indent="0">
              <a:buNone/>
            </a:pPr>
            <a:r>
              <a:rPr lang="en-GB">
                <a:latin typeface="Corbel"/>
                <a:ea typeface="Microsoft Sans Serif"/>
                <a:cs typeface="Microsoft Sans Serif"/>
              </a:rPr>
              <a:t>References; </a:t>
            </a:r>
          </a:p>
          <a:p>
            <a:pPr marL="0" indent="0">
              <a:buNone/>
            </a:pPr>
            <a:r>
              <a:rPr lang="en-GB">
                <a:latin typeface="Corbel"/>
                <a:ea typeface="Microsoft Sans Serif"/>
                <a:cs typeface="Microsoft Sans Serif"/>
              </a:rPr>
              <a:t>(Dickson, 2013, p.31)</a:t>
            </a:r>
          </a:p>
          <a:p>
            <a:pPr marL="0" indent="0">
              <a:buNone/>
            </a:pPr>
            <a:r>
              <a:rPr lang="en-GB" dirty="0">
                <a:latin typeface="Corbel"/>
                <a:ea typeface="Microsoft Sans Serif"/>
                <a:cs typeface="Microsoft Sans Serif"/>
              </a:rPr>
              <a:t>(Liberty, 2024)</a:t>
            </a:r>
          </a:p>
          <a:p>
            <a:pPr marL="0" indent="0">
              <a:buNone/>
            </a:pPr>
            <a:r>
              <a:rPr lang="en-GB">
                <a:latin typeface="Corbel"/>
                <a:ea typeface="Microsoft Sans Serif"/>
                <a:cs typeface="Microsoft Sans Serif"/>
              </a:rPr>
              <a:t>(Rosenbaum et al., 2005, p.344)</a:t>
            </a:r>
          </a:p>
          <a:p>
            <a:pPr marL="0" indent="0">
              <a:buNone/>
            </a:pPr>
            <a:r>
              <a:rPr lang="en-GB" dirty="0">
                <a:latin typeface="Corbel"/>
                <a:ea typeface="Roboto"/>
                <a:cs typeface="Roboto"/>
              </a:rPr>
              <a:t>(Hough et al., 2010)</a:t>
            </a:r>
          </a:p>
          <a:p>
            <a:pPr marL="0" indent="0">
              <a:buNone/>
            </a:pPr>
            <a:r>
              <a:rPr lang="en-GB">
                <a:latin typeface="Corbel"/>
                <a:ea typeface="Roboto"/>
                <a:cs typeface="Roboto"/>
              </a:rPr>
              <a:t>(Home Affairs Committee, 2023). </a:t>
            </a:r>
            <a:endParaRPr lang="en-GB">
              <a:latin typeface="Corbel"/>
              <a:ea typeface="Microsoft Sans Serif"/>
              <a:cs typeface="Microsoft Sans Serif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069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71F80-05FE-63DA-9742-885B0E772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GB" dirty="0"/>
              <a:t>Facial Recognition Technology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74663-C6A2-3A54-6F68-2CC72A0A6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526032"/>
            <a:ext cx="6627377" cy="6017601"/>
          </a:xfrm>
        </p:spPr>
        <p:txBody>
          <a:bodyPr>
            <a:normAutofit/>
          </a:bodyPr>
          <a:lstStyle/>
          <a:p>
            <a:r>
              <a:rPr lang="en-GB" sz="1400" dirty="0"/>
              <a:t>Used by police forces such as South Wales Police, to identify suspects and protect the public.</a:t>
            </a:r>
          </a:p>
          <a:p>
            <a:r>
              <a:rPr lang="en-GB" sz="1400" dirty="0"/>
              <a:t>It scans the public in real times and compares it to a data base to identify criminals.</a:t>
            </a:r>
          </a:p>
          <a:p>
            <a:r>
              <a:rPr lang="en-GB" sz="1400" dirty="0"/>
              <a:t>Regulated under The Data Protection Act 2018 a</a:t>
            </a:r>
            <a:r>
              <a:rPr lang="en-GB" sz="1400" dirty="0">
                <a:latin typeface="Corbel"/>
                <a:ea typeface="Microsoft Sans Serif"/>
                <a:cs typeface="Microsoft Sans Serif"/>
              </a:rPr>
              <a:t>nd The UK General Data Protection Regulation 2021</a:t>
            </a:r>
          </a:p>
          <a:p>
            <a:endParaRPr lang="en-GB" sz="1400" dirty="0">
              <a:latin typeface="Corbel"/>
              <a:ea typeface="Microsoft Sans Serif"/>
              <a:cs typeface="Microsoft Sans Serif"/>
            </a:endParaRPr>
          </a:p>
          <a:p>
            <a:pPr marL="0" indent="0">
              <a:buNone/>
            </a:pPr>
            <a:endParaRPr lang="en-GB" sz="1400" dirty="0">
              <a:latin typeface="Corbel"/>
              <a:ea typeface="Microsoft Sans Serif"/>
              <a:cs typeface="Microsoft Sans Serif"/>
            </a:endParaRPr>
          </a:p>
          <a:p>
            <a:r>
              <a:rPr lang="en-GB" sz="1400" dirty="0">
                <a:latin typeface="Corbel"/>
                <a:ea typeface="Microsoft Sans Serif"/>
                <a:cs typeface="Microsoft Sans Serif"/>
              </a:rPr>
              <a:t>References;</a:t>
            </a:r>
          </a:p>
          <a:p>
            <a:r>
              <a:rPr lang="en-GB" sz="1400" dirty="0">
                <a:latin typeface="Corbel"/>
                <a:ea typeface="Microsoft Sans Serif"/>
                <a:cs typeface="Microsoft Sans Serif"/>
              </a:rPr>
              <a:t>(South Wales Police, 2025)</a:t>
            </a:r>
          </a:p>
          <a:p>
            <a:r>
              <a:rPr lang="en-GB" sz="1400" dirty="0">
                <a:latin typeface="Corbel"/>
                <a:ea typeface="Microsoft Sans Serif"/>
                <a:cs typeface="Microsoft Sans Serif"/>
              </a:rPr>
              <a:t>(Metropolitan Police Service, 2025). </a:t>
            </a:r>
          </a:p>
          <a:p>
            <a:r>
              <a:rPr lang="en-GB" sz="1400" dirty="0">
                <a:latin typeface="Corbel"/>
                <a:ea typeface="Microsoft Sans Serif"/>
                <a:cs typeface="Microsoft Sans Serif"/>
              </a:rPr>
              <a:t>(</a:t>
            </a:r>
            <a:r>
              <a:rPr lang="en-GB" sz="1400" dirty="0" err="1">
                <a:latin typeface="Corbel"/>
                <a:ea typeface="Microsoft Sans Serif"/>
                <a:cs typeface="Microsoft Sans Serif"/>
              </a:rPr>
              <a:t>Savirimuthu</a:t>
            </a:r>
            <a:r>
              <a:rPr lang="en-GB" sz="1400" dirty="0">
                <a:latin typeface="Corbel"/>
                <a:ea typeface="Microsoft Sans Serif"/>
                <a:cs typeface="Microsoft Sans Serif"/>
              </a:rPr>
              <a:t> and </a:t>
            </a:r>
            <a:r>
              <a:rPr lang="en-GB" sz="1400" dirty="0" err="1">
                <a:latin typeface="Corbel"/>
                <a:ea typeface="Microsoft Sans Serif"/>
                <a:cs typeface="Microsoft Sans Serif"/>
              </a:rPr>
              <a:t>Tzanou</a:t>
            </a:r>
            <a:r>
              <a:rPr lang="en-GB" sz="1400" dirty="0">
                <a:latin typeface="Corbel"/>
                <a:ea typeface="Microsoft Sans Serif"/>
                <a:cs typeface="Microsoft Sans Serif"/>
              </a:rPr>
              <a:t>, 2022)</a:t>
            </a:r>
          </a:p>
          <a:p>
            <a:r>
              <a:rPr lang="en-GB" sz="1400" dirty="0">
                <a:latin typeface="Corbel"/>
                <a:ea typeface="Microsoft Sans Serif"/>
                <a:cs typeface="Microsoft Sans Serif"/>
              </a:rPr>
              <a:t> (UK Government, 2024).</a:t>
            </a:r>
          </a:p>
          <a:p>
            <a:endParaRPr lang="en-GB" sz="1400" dirty="0">
              <a:latin typeface="Corbel"/>
              <a:ea typeface="Microsoft Sans Serif"/>
              <a:cs typeface="Microsoft Sans Serif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74784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4509D-CAFF-0920-1827-D34411B1E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facial recognition technology and public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02221-D137-A4A7-2D13-EEBA57814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8157" y="1738997"/>
            <a:ext cx="7315200" cy="5120640"/>
          </a:xfrm>
        </p:spPr>
        <p:txBody>
          <a:bodyPr/>
          <a:lstStyle/>
          <a:p>
            <a:r>
              <a:rPr lang="en-GB" dirty="0">
                <a:ea typeface="+mn-lt"/>
                <a:cs typeface="+mn-lt"/>
              </a:rPr>
              <a:t>Speeds up suspect identification &amp; investigations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Real-time alerts which creates faster responses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Saves police resources, enforces court orders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Public support: 70% approve, 91% see it as beneficial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References;</a:t>
            </a:r>
            <a:endParaRPr lang="en-GB"/>
          </a:p>
          <a:p>
            <a:r>
              <a:rPr lang="en-GB" dirty="0">
                <a:latin typeface="Corbel"/>
              </a:rPr>
              <a:t>(</a:t>
            </a:r>
            <a:r>
              <a:rPr lang="en-GB" dirty="0" err="1">
                <a:latin typeface="Corbel"/>
              </a:rPr>
              <a:t>Vlachopoulou</a:t>
            </a:r>
            <a:r>
              <a:rPr lang="en-GB" dirty="0">
                <a:latin typeface="Corbel"/>
              </a:rPr>
              <a:t>, Sacchi &amp; Renzi, 2024).</a:t>
            </a:r>
          </a:p>
          <a:p>
            <a:r>
              <a:rPr lang="en-GB" dirty="0">
                <a:latin typeface="Corbel"/>
              </a:rPr>
              <a:t>(NEC Software Solutions, 2023)</a:t>
            </a:r>
          </a:p>
          <a:p>
            <a:r>
              <a:rPr lang="en-GB" dirty="0">
                <a:latin typeface="Corbel"/>
              </a:rPr>
              <a:t>(Home office, 2025)</a:t>
            </a:r>
          </a:p>
          <a:p>
            <a:endParaRPr lang="en-GB" dirty="0">
              <a:latin typeface="Corbel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5133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7D4B09-2119-3583-E909-50D4AE8F1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Risk of misuse and public disapproval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DDC6C-4407-97B5-8D95-6C9D8DC9B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r>
              <a:rPr lang="en-GB" sz="1600" dirty="0">
                <a:ea typeface="+mn-lt"/>
                <a:cs typeface="+mn-lt"/>
              </a:rPr>
              <a:t>Privacy intrusion: constant surveillance of public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Risk of false identification &amp; misidentification </a:t>
            </a:r>
          </a:p>
          <a:p>
            <a:r>
              <a:rPr lang="en-GB" sz="1600" dirty="0">
                <a:ea typeface="+mn-lt"/>
                <a:cs typeface="+mn-lt"/>
              </a:rPr>
              <a:t>Potential misuse or discrimination based on race, gender, age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Can reduce public trust and violate Human Rights Act ; Article 8, and The Equality Act, 2010</a:t>
            </a:r>
            <a:endParaRPr lang="en-GB" sz="1600" dirty="0"/>
          </a:p>
          <a:p>
            <a:r>
              <a:rPr lang="en-GB" sz="1600" dirty="0"/>
              <a:t>Statistics </a:t>
            </a:r>
          </a:p>
          <a:p>
            <a:r>
              <a:rPr lang="en-GB" sz="1600" dirty="0"/>
              <a:t>Reference; </a:t>
            </a:r>
          </a:p>
          <a:p>
            <a:r>
              <a:rPr lang="en-GB" sz="1600" dirty="0">
                <a:latin typeface="Aptos"/>
              </a:rPr>
              <a:t>(Gargaro, D., 2024)</a:t>
            </a:r>
            <a:endParaRPr lang="en-GB" sz="1600" dirty="0"/>
          </a:p>
          <a:p>
            <a:r>
              <a:rPr lang="en-GB" sz="1600" dirty="0">
                <a:latin typeface="Aptos"/>
              </a:rPr>
              <a:t>(British Institute of Human Rights, 2025)</a:t>
            </a:r>
          </a:p>
          <a:p>
            <a:r>
              <a:rPr lang="en-GB" sz="1600" dirty="0">
                <a:latin typeface="Aptos"/>
              </a:rPr>
              <a:t>(Amnesty International Canada, 2023)</a:t>
            </a:r>
          </a:p>
          <a:p>
            <a:r>
              <a:rPr lang="en-GB" sz="1600" dirty="0">
                <a:latin typeface="Aptos"/>
              </a:rPr>
              <a:t>(Wen et al., 2024).</a:t>
            </a:r>
          </a:p>
          <a:p>
            <a:r>
              <a:rPr lang="en-GB" sz="1600" dirty="0">
                <a:latin typeface="Aptos"/>
              </a:rPr>
              <a:t>( Low and Owen- Evans, 2024)</a:t>
            </a:r>
          </a:p>
          <a:p>
            <a:r>
              <a:rPr lang="en-GB" sz="1600" dirty="0">
                <a:latin typeface="Aptos"/>
              </a:rPr>
              <a:t> (RNID, 2025).</a:t>
            </a:r>
          </a:p>
          <a:p>
            <a:r>
              <a:rPr lang="en-GB" sz="1600" dirty="0">
                <a:latin typeface="Aptos"/>
              </a:rPr>
              <a:t>(IPOC, 2024)</a:t>
            </a:r>
          </a:p>
          <a:p>
            <a:endParaRPr lang="en-GB" sz="1600">
              <a:latin typeface="Aptos"/>
            </a:endParaRPr>
          </a:p>
          <a:p>
            <a:endParaRPr lang="en-GB" sz="16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010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7BD9C-1827-BC86-AA0A-888D28D0A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study; Ed Bridges and South Wales 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DFE29-DF0F-FA00-65F4-009E397E61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2017–2019: 500,000 biometric records collected. Including, Ed Bridges who took this to court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Court of Appeal: illegal use of live FRT 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Violated Equality Act 2010 &amp; data protection rules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Long-term impact on public perception &amp; trust</a:t>
            </a:r>
            <a:endParaRPr lang="en-GB" dirty="0"/>
          </a:p>
          <a:p>
            <a:r>
              <a:rPr lang="en-GB" dirty="0"/>
              <a:t>References; </a:t>
            </a:r>
          </a:p>
          <a:p>
            <a:r>
              <a:rPr lang="en-GB" sz="1800" dirty="0">
                <a:solidFill>
                  <a:schemeClr val="tx1">
                    <a:lumMod val="76000"/>
                    <a:lumOff val="24000"/>
                  </a:schemeClr>
                </a:solidFill>
                <a:latin typeface="Corbel"/>
              </a:rPr>
              <a:t>(Ingham, 2020)</a:t>
            </a:r>
          </a:p>
        </p:txBody>
      </p:sp>
    </p:spTree>
    <p:extLst>
      <p:ext uri="{BB962C8B-B14F-4D97-AF65-F5344CB8AC3E}">
        <p14:creationId xmlns:p14="http://schemas.microsoft.com/office/powerpoint/2010/main" val="905933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EE908E-D7F4-1A66-DBB9-C13296E91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 sz="2500" dirty="0">
                <a:solidFill>
                  <a:schemeClr val="tx1">
                    <a:lumMod val="85000"/>
                    <a:lumOff val="15000"/>
                  </a:schemeClr>
                </a:solidFill>
                <a:latin typeface="Aptos"/>
              </a:rPr>
              <a:t>Case study; Metropolitan police raising concern over facial recognition and Human rights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96912-0C32-B1D5-0007-1657880DF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r>
              <a:rPr lang="en-GB" dirty="0">
                <a:latin typeface="Aptos"/>
              </a:rPr>
              <a:t>The Metropolitan Police's use of live face recognition technology has drawn criticism from the Equality and Human Rights Commission</a:t>
            </a:r>
          </a:p>
          <a:p>
            <a:r>
              <a:rPr lang="en-GB" dirty="0">
                <a:latin typeface="Aptos"/>
              </a:rPr>
              <a:t>Concerns include bias, discrimination, and interference of not complying with the Human Rights Act</a:t>
            </a:r>
          </a:p>
          <a:p>
            <a:r>
              <a:rPr lang="en-GB" dirty="0">
                <a:latin typeface="Aptos"/>
              </a:rPr>
              <a:t>References;</a:t>
            </a:r>
          </a:p>
          <a:p>
            <a:r>
              <a:rPr lang="en-GB" dirty="0">
                <a:latin typeface="Aptos"/>
              </a:rPr>
              <a:t>(Equality and Human Rights Commission, 2025)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852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9D79D-7D2F-9603-B79A-BACCC09BD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0AC8B-87E1-8AD8-C7DB-2EA37B555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a typeface="+mn-lt"/>
                <a:cs typeface="+mn-lt"/>
              </a:rPr>
              <a:t>FRT is effective but risk of misuse is high without stronger laws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Case studies &amp; stats show impact on privacy and racial bias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However, stats show its clear benefits</a:t>
            </a:r>
          </a:p>
          <a:p>
            <a:r>
              <a:rPr lang="en-GB" dirty="0">
                <a:ea typeface="+mn-lt"/>
                <a:cs typeface="+mn-lt"/>
              </a:rPr>
              <a:t>Need clear legislation and safeguards to maintain trust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Effectiveness is high but only when human rights are respected</a:t>
            </a: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76000"/>
                    <a:lumOff val="24000"/>
                  </a:schemeClr>
                </a:solidFill>
              </a:rPr>
              <a:t>References;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76000"/>
                    <a:lumOff val="24000"/>
                  </a:schemeClr>
                </a:solidFill>
                <a:latin typeface="Corbel"/>
              </a:rPr>
              <a:t>(Home Office, 2025)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76000"/>
                    <a:lumOff val="24000"/>
                  </a:schemeClr>
                </a:solidFill>
                <a:latin typeface="Corbel"/>
              </a:rPr>
              <a:t>(Equality and Human Rights Commission, 2025)</a:t>
            </a:r>
            <a:endParaRPr lang="en-GB">
              <a:solidFill>
                <a:schemeClr val="tx1">
                  <a:lumMod val="76000"/>
                  <a:lumOff val="24000"/>
                </a:schemeClr>
              </a:solidFill>
              <a:latin typeface="Corbel"/>
            </a:endParaRPr>
          </a:p>
        </p:txBody>
      </p:sp>
    </p:spTree>
    <p:extLst>
      <p:ext uri="{BB962C8B-B14F-4D97-AF65-F5344CB8AC3E}">
        <p14:creationId xmlns:p14="http://schemas.microsoft.com/office/powerpoint/2010/main" val="4249402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0E3F6-E0FD-A9CC-F987-B5F1607B4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20" y="763466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REFERENCE LIST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8E517-355A-D6BC-DC54-D57E4046A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6326" y="385662"/>
            <a:ext cx="6514525" cy="60983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100" dirty="0">
                <a:latin typeface="Aptos"/>
              </a:rPr>
              <a:t>Amnesty International Canada, 2023. </a:t>
            </a:r>
            <a:r>
              <a:rPr lang="en-GB" sz="1100" i="1" dirty="0">
                <a:latin typeface="Aptos"/>
              </a:rPr>
              <a:t>Racial bias in facial recognition algorithms</a:t>
            </a:r>
            <a:r>
              <a:rPr lang="en-GB" sz="1100" dirty="0">
                <a:latin typeface="Aptos"/>
              </a:rPr>
              <a:t>. Available at: </a:t>
            </a:r>
            <a:r>
              <a:rPr lang="en-GB" sz="1100" u="sng" dirty="0">
                <a:latin typeface="Aptos"/>
                <a:hlinkClick r:id="rId2"/>
              </a:rPr>
              <a:t>https://amnesty.ca/features/racial-bias-in-facial-recognition-algorithms/</a:t>
            </a:r>
            <a:r>
              <a:rPr lang="en-GB" sz="1100" dirty="0">
                <a:latin typeface="Aptos"/>
              </a:rPr>
              <a:t> (Accessed: 15 December 2025).</a:t>
            </a:r>
          </a:p>
          <a:p>
            <a:r>
              <a:rPr lang="en-GB" sz="1100" dirty="0">
                <a:latin typeface="Aptos"/>
              </a:rPr>
              <a:t>British Institute of Human Rights (BIHR), (2025). </a:t>
            </a:r>
            <a:r>
              <a:rPr lang="en-GB" sz="1100" i="1" dirty="0">
                <a:latin typeface="Aptos"/>
              </a:rPr>
              <a:t>All about Article 8: The right to private and family life</a:t>
            </a:r>
            <a:r>
              <a:rPr lang="en-GB" sz="1100" dirty="0">
                <a:latin typeface="Aptos"/>
              </a:rPr>
              <a:t>. Available at: </a:t>
            </a:r>
            <a:r>
              <a:rPr lang="en-GB" sz="1100" u="sng" dirty="0">
                <a:latin typeface="Aptos"/>
                <a:hlinkClick r:id="rId3"/>
              </a:rPr>
              <a:t>https://www.bihr.org.uk/news-blogs/unlocking-the-power-of-the-human-rights-act-a-strategic-approach/all-about-article-8-the-right-to-private-family-life</a:t>
            </a:r>
            <a:r>
              <a:rPr lang="en-GB" sz="1100" dirty="0">
                <a:latin typeface="Aptos"/>
              </a:rPr>
              <a:t> (Accessed: 15 December 2025)</a:t>
            </a:r>
          </a:p>
          <a:p>
            <a:r>
              <a:rPr lang="en-GB" sz="1100" dirty="0">
                <a:latin typeface="Aptos"/>
              </a:rPr>
              <a:t>Dickson, B. (2013). </a:t>
            </a:r>
            <a:r>
              <a:rPr lang="en-GB" sz="1100" i="1" dirty="0">
                <a:latin typeface="Aptos"/>
              </a:rPr>
              <a:t>Human Rights and the United Kingdom and Supreme Court. </a:t>
            </a:r>
            <a:r>
              <a:rPr lang="en-GB" sz="1100" dirty="0">
                <a:latin typeface="Aptos"/>
              </a:rPr>
              <a:t>OUP Oxford. Pp.31 </a:t>
            </a:r>
          </a:p>
          <a:p>
            <a:r>
              <a:rPr lang="en-GB" sz="1100" dirty="0">
                <a:latin typeface="Aptos"/>
              </a:rPr>
              <a:t>Equality and Human Rights Commission, (2025). </a:t>
            </a:r>
            <a:r>
              <a:rPr lang="en-GB" sz="1100" i="1" dirty="0">
                <a:latin typeface="Aptos"/>
              </a:rPr>
              <a:t>Met Police’s use of facial recognition tech must comply with human rights law, says regulator</a:t>
            </a:r>
            <a:r>
              <a:rPr lang="en-GB" sz="1100" dirty="0">
                <a:latin typeface="Aptos"/>
              </a:rPr>
              <a:t>. EHRS Available at: </a:t>
            </a:r>
            <a:r>
              <a:rPr lang="en-GB" sz="1100" u="sng" dirty="0">
                <a:latin typeface="Aptos"/>
                <a:hlinkClick r:id="rId4"/>
              </a:rPr>
              <a:t>https://www.equalityhumanrights.com/met-polices-use-facial-recognition-tech-must-comply-human-rights-law-says-regulator</a:t>
            </a:r>
            <a:r>
              <a:rPr lang="en-GB" sz="1100" dirty="0">
                <a:latin typeface="Aptos"/>
              </a:rPr>
              <a:t> (Accessed: 16/12/25). </a:t>
            </a:r>
          </a:p>
          <a:p>
            <a:r>
              <a:rPr lang="en-GB" sz="1100" dirty="0">
                <a:latin typeface="Aptos"/>
              </a:rPr>
              <a:t>Home Affairs Committee (2023). </a:t>
            </a:r>
            <a:r>
              <a:rPr lang="en-GB" sz="1100" i="1" dirty="0">
                <a:latin typeface="Aptos"/>
              </a:rPr>
              <a:t>Hard-hitting measures to eradicate toxic police culture must come before wider change possible, Home Affairs Committee warns - Committees - UK Parliament</a:t>
            </a:r>
            <a:r>
              <a:rPr lang="en-GB" sz="1100" dirty="0">
                <a:latin typeface="Aptos"/>
              </a:rPr>
              <a:t>. Parliament.uk. Available at: </a:t>
            </a:r>
            <a:r>
              <a:rPr lang="en-GB" sz="1100" u="sng" dirty="0">
                <a:latin typeface="Aptos"/>
                <a:hlinkClick r:id="rId5"/>
              </a:rPr>
              <a:t>https://committees.parliament.uk/committee/83/home-affairs-committee/news/198334/hardhitting-measures-to-eradicate-toxic-police-culture-must-come-before-wider-change-possible-home-affairs-committee-warns/</a:t>
            </a:r>
            <a:r>
              <a:rPr lang="en-GB" sz="1100" dirty="0">
                <a:latin typeface="Aptos"/>
              </a:rPr>
              <a:t>. Accessed 10/12/25</a:t>
            </a:r>
          </a:p>
          <a:p>
            <a:r>
              <a:rPr lang="en-GB" sz="1100" dirty="0">
                <a:latin typeface="Aptos"/>
              </a:rPr>
              <a:t>Home Office (2025) </a:t>
            </a:r>
            <a:r>
              <a:rPr lang="en-GB" sz="1100" i="1" dirty="0">
                <a:latin typeface="Aptos"/>
              </a:rPr>
              <a:t>Public attitudes to police use of facial recognition technology</a:t>
            </a:r>
            <a:r>
              <a:rPr lang="en-GB" sz="1100" dirty="0">
                <a:latin typeface="Aptos"/>
              </a:rPr>
              <a:t>. UK Government. Available at: </a:t>
            </a:r>
            <a:r>
              <a:rPr lang="en-GB" sz="1100" u="sng" dirty="0">
                <a:latin typeface="Aptos"/>
                <a:hlinkClick r:id="rId6"/>
              </a:rPr>
              <a:t>https://www.gov.uk/government/publications/public-attitudes-to-police-use-of-facial-recognition-technology</a:t>
            </a:r>
            <a:r>
              <a:rPr lang="en-GB" sz="1100" dirty="0">
                <a:latin typeface="Aptos"/>
              </a:rPr>
              <a:t> (Accessed: 10/12/25).</a:t>
            </a:r>
          </a:p>
          <a:p>
            <a:r>
              <a:rPr lang="en-GB" sz="1100" dirty="0">
                <a:latin typeface="Aptos"/>
              </a:rPr>
              <a:t>Hough, M., Jackson, J., Bradford, B., Myhill, A. and Quinton, P. (2010). Procedural Justice, Trust, and Institutional Legitimacy. Oxford University.  </a:t>
            </a:r>
            <a:r>
              <a:rPr lang="en-GB" sz="1100" i="1" dirty="0">
                <a:latin typeface="Aptos"/>
              </a:rPr>
              <a:t>Policing</a:t>
            </a:r>
            <a:r>
              <a:rPr lang="en-GB" sz="1100" dirty="0">
                <a:latin typeface="Aptos"/>
              </a:rPr>
              <a:t>, 4(3), pp.206. Doi.org/10.1093/police/paq027.</a:t>
            </a:r>
          </a:p>
          <a:p>
            <a:r>
              <a:rPr lang="en-GB" sz="1100" dirty="0">
                <a:latin typeface="Aptos"/>
              </a:rPr>
              <a:t>Independent Office for Police Conduct (IOPC), 2024. </a:t>
            </a:r>
            <a:r>
              <a:rPr lang="en-GB" sz="1100" i="1" dirty="0">
                <a:latin typeface="Aptos"/>
              </a:rPr>
              <a:t>Public Perceptions Tracker Report 2023–24</a:t>
            </a:r>
            <a:r>
              <a:rPr lang="en-GB" sz="1100" dirty="0">
                <a:latin typeface="Aptos"/>
              </a:rPr>
              <a:t>. IOPC. Available at: </a:t>
            </a:r>
            <a:r>
              <a:rPr lang="en-GB" sz="1100" u="sng" dirty="0">
                <a:latin typeface="Aptos"/>
                <a:hlinkClick r:id="rId7"/>
              </a:rPr>
              <a:t>https://www.policeconduct.gov.uk/sites/default/files/documents/IOPC-public-perceptions-tracker-report-2023-24.pdf</a:t>
            </a:r>
            <a:r>
              <a:rPr lang="en-GB" sz="1100" dirty="0">
                <a:latin typeface="Aptos"/>
              </a:rPr>
              <a:t> (Accessed; 15/12/25).</a:t>
            </a:r>
          </a:p>
          <a:p>
            <a:r>
              <a:rPr lang="en-GB" sz="1100" dirty="0">
                <a:latin typeface="Aptos"/>
              </a:rPr>
              <a:t>Ingham, L., 2020. </a:t>
            </a:r>
            <a:r>
              <a:rPr lang="en-GB" sz="1100" i="1" dirty="0">
                <a:latin typeface="Aptos"/>
              </a:rPr>
              <a:t>Automatic facial recognition in South Wales ruled unlawful</a:t>
            </a:r>
            <a:r>
              <a:rPr lang="en-GB" sz="1100" dirty="0">
                <a:latin typeface="Aptos"/>
              </a:rPr>
              <a:t>. Verdict. Available at: </a:t>
            </a:r>
            <a:r>
              <a:rPr lang="en-GB" sz="1100" u="sng" dirty="0">
                <a:latin typeface="Aptos"/>
                <a:hlinkClick r:id="rId8"/>
              </a:rPr>
              <a:t>https://www.verdict.co.uk/automatic-facial-recognition-south-wales-unlawful</a:t>
            </a:r>
            <a:r>
              <a:rPr lang="en-GB" sz="1100" dirty="0">
                <a:latin typeface="Aptos"/>
              </a:rPr>
              <a:t> (Accessed: 15 December 2025).</a:t>
            </a:r>
          </a:p>
          <a:p>
            <a:endParaRPr lang="en-GB" sz="80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715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26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2" y="752748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27FFD-7A93-DF3E-C63D-9D1331A84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039" y="1863390"/>
            <a:ext cx="7152675" cy="308888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100" dirty="0">
                <a:latin typeface="Corbel"/>
              </a:rPr>
              <a:t>Gargaro, D., 2024. </a:t>
            </a:r>
            <a:r>
              <a:rPr lang="en-GB" sz="1100" i="1" dirty="0">
                <a:latin typeface="Corbel"/>
              </a:rPr>
              <a:t>The pros and cons of facial recognition technology</a:t>
            </a:r>
            <a:r>
              <a:rPr lang="en-GB" sz="1100" dirty="0">
                <a:latin typeface="Corbel"/>
              </a:rPr>
              <a:t>. IT Pro. Last updated 23 July 2024. Available at: </a:t>
            </a:r>
            <a:r>
              <a:rPr lang="en-GB" sz="1100" u="sng" dirty="0">
                <a:latin typeface="Corbel"/>
                <a:hlinkClick r:id="rId2"/>
              </a:rPr>
              <a:t>https://www.itpro.com/security/privacy/356882/the-pros-and-cons-of-facial-recognition-technology</a:t>
            </a:r>
            <a:r>
              <a:rPr lang="en-GB" sz="1100" dirty="0">
                <a:latin typeface="Corbel"/>
              </a:rPr>
              <a:t> (Accessed 15 December 2025)</a:t>
            </a:r>
          </a:p>
          <a:p>
            <a:r>
              <a:rPr lang="en-GB" sz="1100" dirty="0">
                <a:latin typeface="Corbel"/>
              </a:rPr>
              <a:t>Liberty. (2024). </a:t>
            </a:r>
            <a:r>
              <a:rPr lang="en-GB" sz="1100" i="1" dirty="0">
                <a:latin typeface="Corbel"/>
              </a:rPr>
              <a:t>How the Human Rights Act works - Liberty</a:t>
            </a:r>
            <a:r>
              <a:rPr lang="en-GB" sz="1100" dirty="0">
                <a:latin typeface="Corbel"/>
              </a:rPr>
              <a:t>. [online] Available at: </a:t>
            </a:r>
            <a:r>
              <a:rPr lang="en-GB" sz="1100" u="sng" dirty="0">
                <a:latin typeface="Corbel"/>
                <a:hlinkClick r:id="rId3"/>
              </a:rPr>
              <a:t>https://www.libertyhumanrights.org.uk/your-rights/the-human-rights-act/how-the-human-rights-act-works/#page-section-1</a:t>
            </a:r>
            <a:r>
              <a:rPr lang="en-GB" sz="1100" dirty="0">
                <a:latin typeface="Corbel"/>
              </a:rPr>
              <a:t>. Accessed 10/12/25</a:t>
            </a:r>
          </a:p>
          <a:p>
            <a:r>
              <a:rPr lang="en-GB" sz="1100" dirty="0">
                <a:latin typeface="Corbel"/>
              </a:rPr>
              <a:t>Low, N. and Owen-Evans, R. (2024). </a:t>
            </a:r>
            <a:r>
              <a:rPr lang="en-GB" sz="1100" i="1" dirty="0">
                <a:latin typeface="Corbel"/>
              </a:rPr>
              <a:t>Public Trust and Confidence in the Police</a:t>
            </a:r>
            <a:r>
              <a:rPr lang="en-GB" sz="1100" dirty="0">
                <a:latin typeface="Corbel"/>
              </a:rPr>
              <a:t>. [online] UK Parliament. Available at: </a:t>
            </a:r>
            <a:r>
              <a:rPr lang="en-GB" sz="1100" u="sng" dirty="0">
                <a:latin typeface="Corbel"/>
                <a:hlinkClick r:id="rId4"/>
              </a:rPr>
              <a:t>https://post.parliament.uk/public-trust-and-confidence-in-the-police/</a:t>
            </a:r>
            <a:r>
              <a:rPr lang="en-GB" sz="1100" dirty="0">
                <a:latin typeface="Corbel"/>
              </a:rPr>
              <a:t>. Accessed 10/12/25</a:t>
            </a:r>
          </a:p>
          <a:p>
            <a:r>
              <a:rPr lang="en-GB" sz="1100" dirty="0">
                <a:latin typeface="Corbel"/>
              </a:rPr>
              <a:t>‌ Metropolitan Police Service. (2025).  </a:t>
            </a:r>
            <a:r>
              <a:rPr lang="en-GB" sz="1100" i="1" dirty="0">
                <a:latin typeface="Corbel"/>
              </a:rPr>
              <a:t>Facial Recognition Technology</a:t>
            </a:r>
            <a:r>
              <a:rPr lang="en-GB" sz="1100" dirty="0">
                <a:latin typeface="Corbel"/>
              </a:rPr>
              <a:t>. Metropolitan Police Service. Available at: </a:t>
            </a:r>
            <a:r>
              <a:rPr lang="en-GB" sz="1100" u="sng" dirty="0">
                <a:latin typeface="Corbel"/>
                <a:hlinkClick r:id="rId5"/>
              </a:rPr>
              <a:t>https://www.met.police.uk/police-forces/metropolitan-police/areas/about-us/about-the-met/facial-recognition-technology/</a:t>
            </a:r>
            <a:r>
              <a:rPr lang="en-GB" sz="1100" dirty="0">
                <a:latin typeface="Corbel"/>
              </a:rPr>
              <a:t>  ( Accessed 10/ 12/ 25).</a:t>
            </a:r>
          </a:p>
          <a:p>
            <a:r>
              <a:rPr lang="en-GB" sz="1100" dirty="0">
                <a:latin typeface="Corbel"/>
              </a:rPr>
              <a:t>NEC Software Solutions (2025) </a:t>
            </a:r>
            <a:r>
              <a:rPr lang="en-GB" sz="1100" i="1" dirty="0">
                <a:latin typeface="Corbel"/>
              </a:rPr>
              <a:t>Live facial recognition: The key benefits</a:t>
            </a:r>
            <a:r>
              <a:rPr lang="en-GB" sz="1100" dirty="0">
                <a:latin typeface="Corbel"/>
              </a:rPr>
              <a:t>. NEC  Available at: </a:t>
            </a:r>
            <a:r>
              <a:rPr lang="en-GB" sz="1100" u="sng" dirty="0">
                <a:latin typeface="Corbel"/>
                <a:hlinkClick r:id="rId6"/>
              </a:rPr>
              <a:t>https://www.necsws.com/article/public-safety/live-facial-recognition-key-benefits</a:t>
            </a:r>
            <a:r>
              <a:rPr lang="en-GB" sz="1100" dirty="0">
                <a:latin typeface="Corbel"/>
              </a:rPr>
              <a:t> (Accessed 12/12/25)</a:t>
            </a:r>
          </a:p>
          <a:p>
            <a:r>
              <a:rPr lang="en-GB" sz="1100" dirty="0">
                <a:latin typeface="Corbel"/>
              </a:rPr>
              <a:t>RNID, 2025. </a:t>
            </a:r>
            <a:r>
              <a:rPr lang="en-GB" sz="1100" i="1" dirty="0">
                <a:latin typeface="Corbel"/>
              </a:rPr>
              <a:t>The Equality Act 2010</a:t>
            </a:r>
            <a:r>
              <a:rPr lang="en-GB" sz="1100" dirty="0">
                <a:latin typeface="Corbel"/>
              </a:rPr>
              <a:t>. RNID. Available at: </a:t>
            </a:r>
            <a:r>
              <a:rPr lang="en-GB" sz="1100" u="sng" dirty="0">
                <a:latin typeface="Corbel"/>
                <a:hlinkClick r:id="rId7"/>
              </a:rPr>
              <a:t>https://rnid.org.uk/information-and-support/your-rights/the-equality-act-2010/</a:t>
            </a:r>
            <a:r>
              <a:rPr lang="en-GB" sz="1100" dirty="0">
                <a:latin typeface="Corbel"/>
              </a:rPr>
              <a:t> (Accessed: 15 December 2025).</a:t>
            </a:r>
          </a:p>
          <a:p>
            <a:r>
              <a:rPr lang="en-GB" sz="1100" dirty="0">
                <a:latin typeface="Corbel"/>
              </a:rPr>
              <a:t>Rosenbaum, D.P., Schuck, A.M., Costello, S.K., Hawkins, D.F. and Ring, M.K. (2005) ‘Attitudes toward the police: The effects of direct and vicarious experience’, </a:t>
            </a:r>
            <a:r>
              <a:rPr lang="en-GB" sz="1100" i="1" dirty="0">
                <a:latin typeface="Corbel"/>
              </a:rPr>
              <a:t>Police Quarterly</a:t>
            </a:r>
            <a:r>
              <a:rPr lang="en-GB" sz="1100" dirty="0">
                <a:latin typeface="Corbel"/>
              </a:rPr>
              <a:t>, 8(3), pp. 344. DOI:</a:t>
            </a:r>
            <a:r>
              <a:rPr lang="en-GB" sz="1100" u="sng" dirty="0">
                <a:latin typeface="Corbel"/>
                <a:hlinkClick r:id="rId8"/>
              </a:rPr>
              <a:t>10.1177/1098611104271085</a:t>
            </a:r>
            <a:r>
              <a:rPr lang="en-GB" sz="1100" u="sng" dirty="0">
                <a:latin typeface="Corbel"/>
              </a:rPr>
              <a:t> </a:t>
            </a:r>
            <a:endParaRPr lang="en-GB" sz="1100" dirty="0">
              <a:latin typeface="Corbel"/>
            </a:endParaRPr>
          </a:p>
          <a:p>
            <a:r>
              <a:rPr lang="en-GB" sz="1100" err="1">
                <a:latin typeface="Corbel"/>
              </a:rPr>
              <a:t>Savirimuthu</a:t>
            </a:r>
            <a:r>
              <a:rPr lang="en-GB" sz="1100" dirty="0">
                <a:latin typeface="Corbel"/>
              </a:rPr>
              <a:t>, J. and </a:t>
            </a:r>
            <a:r>
              <a:rPr lang="en-GB" sz="1100" err="1">
                <a:latin typeface="Corbel"/>
              </a:rPr>
              <a:t>Tzanou</a:t>
            </a:r>
            <a:r>
              <a:rPr lang="en-GB" sz="1100" dirty="0">
                <a:latin typeface="Corbel"/>
              </a:rPr>
              <a:t>, M. (2022) </a:t>
            </a:r>
            <a:r>
              <a:rPr lang="en-GB" sz="1100" i="1" dirty="0">
                <a:latin typeface="Corbel"/>
              </a:rPr>
              <a:t>Privacy and Data Protection Law in United Kingdom</a:t>
            </a:r>
            <a:r>
              <a:rPr lang="en-GB" sz="1100" dirty="0">
                <a:latin typeface="Corbel"/>
              </a:rPr>
              <a:t>. </a:t>
            </a:r>
            <a:r>
              <a:rPr lang="en-GB" sz="1100" dirty="0">
                <a:latin typeface="Corbel"/>
                <a:hlinkClick r:id="rId9"/>
              </a:rPr>
              <a:t>Wolters Kluwer.</a:t>
            </a:r>
            <a:r>
              <a:rPr lang="en-GB" sz="1100" dirty="0">
                <a:latin typeface="Corbel"/>
              </a:rPr>
              <a:t> Pp.81</a:t>
            </a:r>
          </a:p>
          <a:p>
            <a:r>
              <a:rPr lang="en-GB" sz="1100" dirty="0">
                <a:latin typeface="Corbel"/>
              </a:rPr>
              <a:t>South Wales Police. (2025). </a:t>
            </a:r>
            <a:r>
              <a:rPr lang="en-GB" sz="1100" i="1" dirty="0">
                <a:latin typeface="Corbel"/>
              </a:rPr>
              <a:t>Facial Recognition Technology</a:t>
            </a:r>
            <a:r>
              <a:rPr lang="en-GB" sz="1100" dirty="0">
                <a:latin typeface="Corbel"/>
              </a:rPr>
              <a:t>. Available at: </a:t>
            </a:r>
            <a:r>
              <a:rPr lang="en-GB" sz="1100" u="sng" dirty="0">
                <a:latin typeface="Corbel"/>
                <a:hlinkClick r:id="rId10"/>
              </a:rPr>
              <a:t>https://www.south-wales.police.uk/police-forces/south-wales-police/areas/about-us/about-us/facial-recognition-technology/</a:t>
            </a:r>
            <a:r>
              <a:rPr lang="en-GB" sz="1100" dirty="0">
                <a:latin typeface="Corbel"/>
              </a:rPr>
              <a:t> (Accessed: 10/12/ 25).</a:t>
            </a:r>
          </a:p>
          <a:p>
            <a:r>
              <a:rPr lang="en-GB" sz="1100" dirty="0">
                <a:latin typeface="Corbel"/>
              </a:rPr>
              <a:t>UK Government.</a:t>
            </a:r>
            <a:r>
              <a:rPr lang="en-GB" sz="1100" i="1" dirty="0">
                <a:latin typeface="Corbel"/>
              </a:rPr>
              <a:t> (2024).  Data Protection- The UK’s data protection legislation</a:t>
            </a:r>
            <a:r>
              <a:rPr lang="en-GB" sz="1100" dirty="0">
                <a:latin typeface="Corbel"/>
              </a:rPr>
              <a:t>. UK Government. Available at: </a:t>
            </a:r>
            <a:r>
              <a:rPr lang="en-GB" sz="1100" u="sng" dirty="0">
                <a:latin typeface="Corbel"/>
                <a:hlinkClick r:id="rId11"/>
              </a:rPr>
              <a:t>https://www.gov.uk/data-protection</a:t>
            </a:r>
            <a:r>
              <a:rPr lang="en-GB" sz="1100" dirty="0">
                <a:latin typeface="Corbel"/>
              </a:rPr>
              <a:t> (Accessed; 10/ 12/ 25).</a:t>
            </a:r>
          </a:p>
          <a:p>
            <a:r>
              <a:rPr lang="en-GB" sz="1100" err="1">
                <a:latin typeface="Corbel"/>
              </a:rPr>
              <a:t>Vlachopoulou</a:t>
            </a:r>
            <a:r>
              <a:rPr lang="en-GB" sz="1100" dirty="0">
                <a:latin typeface="Corbel"/>
              </a:rPr>
              <a:t>, N., Sacchi, I. and Renzi, M.L. (2024) ‘Facial Recognition’s dual edges: A guide for law enforcement’, </a:t>
            </a:r>
            <a:r>
              <a:rPr lang="en-GB" sz="1100" i="1" dirty="0">
                <a:latin typeface="Corbel"/>
              </a:rPr>
              <a:t>Sopra Steria</a:t>
            </a:r>
            <a:r>
              <a:rPr lang="en-GB" sz="1100" dirty="0">
                <a:latin typeface="Corbel"/>
              </a:rPr>
              <a:t>, 11 November. Available at: </a:t>
            </a:r>
            <a:r>
              <a:rPr lang="en-GB" sz="1100" u="sng" dirty="0">
                <a:latin typeface="Corbel"/>
                <a:hlinkClick r:id="rId12"/>
              </a:rPr>
              <a:t>https://www.soprasteria.be/newsroom/blog/details/facial-recognition-s-dual-edges-a-guide-for-law-enforcement</a:t>
            </a:r>
            <a:r>
              <a:rPr lang="en-GB" sz="1100" dirty="0">
                <a:latin typeface="Corbel"/>
              </a:rPr>
              <a:t> (Accessed: 10/12/25)</a:t>
            </a:r>
          </a:p>
          <a:p>
            <a:r>
              <a:rPr lang="en-GB" sz="1100" dirty="0">
                <a:latin typeface="Corbel"/>
              </a:rPr>
              <a:t>Wen, Y., Liu, B., Song, L., Cao, J. &amp; Xie, R., 2024. </a:t>
            </a:r>
            <a:r>
              <a:rPr lang="en-GB" sz="1100" i="1" dirty="0">
                <a:latin typeface="Corbel"/>
              </a:rPr>
              <a:t>Face De‑identification: Safeguarding Identities in the Digital Era</a:t>
            </a:r>
            <a:r>
              <a:rPr lang="en-GB" sz="1100" dirty="0">
                <a:latin typeface="Corbel"/>
              </a:rPr>
              <a:t>. Springer. </a:t>
            </a:r>
          </a:p>
          <a:p>
            <a:endParaRPr lang="en-GB" sz="700"/>
          </a:p>
        </p:txBody>
      </p:sp>
      <p:sp>
        <p:nvSpPr>
          <p:cNvPr id="33" name="Freeform: Shape 28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7094" y="761999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18A320-4610-8FD1-456B-549F3B54C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2805" y="1865740"/>
            <a:ext cx="2947482" cy="3126520"/>
          </a:xfrm>
        </p:spPr>
        <p:txBody>
          <a:bodyPr>
            <a:normAutofit/>
          </a:bodyPr>
          <a:lstStyle/>
          <a:p>
            <a:r>
              <a:rPr lang="en-GB"/>
              <a:t>REFERENCE LIST 2</a:t>
            </a:r>
          </a:p>
        </p:txBody>
      </p:sp>
    </p:spTree>
    <p:extLst>
      <p:ext uri="{BB962C8B-B14F-4D97-AF65-F5344CB8AC3E}">
        <p14:creationId xmlns:p14="http://schemas.microsoft.com/office/powerpoint/2010/main" val="3168435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75CF1-51F4-DAF6-78C1-6637F0DA4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3286148" cy="4601183"/>
          </a:xfrm>
        </p:spPr>
        <p:txBody>
          <a:bodyPr/>
          <a:lstStyle/>
          <a:p>
            <a:r>
              <a:rPr lang="en-GB" dirty="0"/>
              <a:t>AI DECLORATION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C45A0-13E8-923C-CD08-26B7E9215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can confirm, I did not use AI to help or generate this assignment. I confirm this own is my own and can provide notes to support this </a:t>
            </a:r>
            <a:r>
              <a:rPr lang="en-GB"/>
              <a:t>if asked to do so.</a:t>
            </a:r>
          </a:p>
        </p:txBody>
      </p:sp>
    </p:spTree>
    <p:extLst>
      <p:ext uri="{BB962C8B-B14F-4D97-AF65-F5344CB8AC3E}">
        <p14:creationId xmlns:p14="http://schemas.microsoft.com/office/powerpoint/2010/main" val="349692588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Frame</vt:lpstr>
      <vt:lpstr>Examine if the development of technology in contemporary policing, is a help or a hindrance in tackling crime and building public trust</vt:lpstr>
      <vt:lpstr>Introduction</vt:lpstr>
      <vt:lpstr>Public trust and legitimacy</vt:lpstr>
      <vt:lpstr>Facial Recognition Technology </vt:lpstr>
      <vt:lpstr>Uses of facial recognition technology and public benefits</vt:lpstr>
      <vt:lpstr>Risk of misuse and public disapproval </vt:lpstr>
      <vt:lpstr>Case study; Ed Bridges and South Wales Police</vt:lpstr>
      <vt:lpstr>Case study; Metropolitan police raising concern over facial recognition and Human rights </vt:lpstr>
      <vt:lpstr>Conclusion </vt:lpstr>
      <vt:lpstr>REFERENCE LIST</vt:lpstr>
      <vt:lpstr>REFERENCE LIST 2</vt:lpstr>
      <vt:lpstr>AI DECLORATION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307</cp:revision>
  <dcterms:created xsi:type="dcterms:W3CDTF">2025-12-16T13:29:57Z</dcterms:created>
  <dcterms:modified xsi:type="dcterms:W3CDTF">2026-01-06T19:49:58Z</dcterms:modified>
</cp:coreProperties>
</file>