
<file path=[Content_Types].xml><?xml version="1.0" encoding="utf-8"?>
<Types xmlns="http://schemas.openxmlformats.org/package/2006/content-types">
  <Default Extension="bin" ContentType="application/vnd.openxmlformats-officedocument.oleObject"/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notesSlides/notesSlide6.xml" ContentType="application/vnd.openxmlformats-officedocument.presentationml.notesSlide+xml"/>
  <Override PartName="/ppt/charts/chart3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rts/chart4.xml" ContentType="application/vnd.openxmlformats-officedocument.drawingml.chart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charts/chart5.xml" ContentType="application/vnd.openxmlformats-officedocument.drawingml.chart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charts/chart6.xml" ContentType="application/vnd.openxmlformats-officedocument.drawingml.chart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charts/chart7.xml" ContentType="application/vnd.openxmlformats-officedocument.drawingml.chart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charts/chart8.xml" ContentType="application/vnd.openxmlformats-officedocument.drawingml.chart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charts/chart9.xml" ContentType="application/vnd.openxmlformats-officedocument.drawingml.chart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charts/chart10.xml" ContentType="application/vnd.openxmlformats-officedocument.drawingml.chart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charts/chart11.xml" ContentType="application/vnd.openxmlformats-officedocument.drawingml.chart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notesSlides/notesSlide95.xml" ContentType="application/vnd.openxmlformats-officedocument.presentationml.notesSlide+xml"/>
  <Override PartName="/ppt/notesSlides/notesSlide96.xml" ContentType="application/vnd.openxmlformats-officedocument.presentationml.notesSlide+xml"/>
  <Override PartName="/ppt/notesSlides/notesSlide97.xml" ContentType="application/vnd.openxmlformats-officedocument.presentationml.notesSlide+xml"/>
  <Override PartName="/ppt/notesSlides/notesSlide98.xml" ContentType="application/vnd.openxmlformats-officedocument.presentationml.notesSlide+xml"/>
  <Override PartName="/ppt/notesSlides/notesSlide99.xml" ContentType="application/vnd.openxmlformats-officedocument.presentationml.notesSlide+xml"/>
  <Override PartName="/ppt/charts/chart12.xml" ContentType="application/vnd.openxmlformats-officedocument.drawingml.chart+xml"/>
  <Override PartName="/ppt/notesSlides/notesSlide100.xml" ContentType="application/vnd.openxmlformats-officedocument.presentationml.notesSlide+xml"/>
  <Override PartName="/ppt/notesSlides/notesSlide101.xml" ContentType="application/vnd.openxmlformats-officedocument.presentationml.notesSlide+xml"/>
  <Override PartName="/ppt/charts/chart13.xml" ContentType="application/vnd.openxmlformats-officedocument.drawingml.chart+xml"/>
  <Override PartName="/ppt/notesSlides/notesSlide102.xml" ContentType="application/vnd.openxmlformats-officedocument.presentationml.notesSlide+xml"/>
  <Override PartName="/ppt/notesSlides/notesSlide103.xml" ContentType="application/vnd.openxmlformats-officedocument.presentationml.notesSlide+xml"/>
  <Override PartName="/ppt/charts/chart14.xml" ContentType="application/vnd.openxmlformats-officedocument.drawingml.chart+xml"/>
  <Override PartName="/ppt/notesSlides/notesSlide104.xml" ContentType="application/vnd.openxmlformats-officedocument.presentationml.notesSlide+xml"/>
  <Override PartName="/ppt/notesSlides/notesSlide105.xml" ContentType="application/vnd.openxmlformats-officedocument.presentationml.notesSlide+xml"/>
  <Override PartName="/ppt/charts/chart15.xml" ContentType="application/vnd.openxmlformats-officedocument.drawingml.chart+xml"/>
  <Override PartName="/ppt/notesSlides/notesSlide106.xml" ContentType="application/vnd.openxmlformats-officedocument.presentationml.notesSlide+xml"/>
  <Override PartName="/ppt/notesSlides/notesSlide107.xml" ContentType="application/vnd.openxmlformats-officedocument.presentationml.notesSlide+xml"/>
  <Override PartName="/ppt/charts/chart16.xml" ContentType="application/vnd.openxmlformats-officedocument.drawingml.chart+xml"/>
  <Override PartName="/ppt/notesSlides/notesSlide108.xml" ContentType="application/vnd.openxmlformats-officedocument.presentationml.notesSlide+xml"/>
  <Override PartName="/ppt/notesSlides/notesSlide109.xml" ContentType="application/vnd.openxmlformats-officedocument.presentationml.notesSlide+xml"/>
  <Override PartName="/ppt/notesSlides/notesSlide110.xml" ContentType="application/vnd.openxmlformats-officedocument.presentationml.notesSlide+xml"/>
  <Override PartName="/ppt/notesSlides/notesSlide111.xml" ContentType="application/vnd.openxmlformats-officedocument.presentationml.notesSlide+xml"/>
  <Override PartName="/ppt/charts/chart17.xml" ContentType="application/vnd.openxmlformats-officedocument.drawingml.chart+xml"/>
  <Override PartName="/ppt/notesSlides/notesSlide112.xml" ContentType="application/vnd.openxmlformats-officedocument.presentationml.notesSlide+xml"/>
  <Override PartName="/ppt/notesSlides/notesSlide113.xml" ContentType="application/vnd.openxmlformats-officedocument.presentationml.notesSlide+xml"/>
  <Override PartName="/ppt/notesSlides/notesSlide114.xml" ContentType="application/vnd.openxmlformats-officedocument.presentationml.notesSlide+xml"/>
  <Override PartName="/ppt/notesSlides/notesSlide115.xml" ContentType="application/vnd.openxmlformats-officedocument.presentationml.notesSlide+xml"/>
  <Override PartName="/ppt/notesSlides/notesSlide116.xml" ContentType="application/vnd.openxmlformats-officedocument.presentationml.notesSlide+xml"/>
  <Override PartName="/ppt/notesSlides/notesSlide117.xml" ContentType="application/vnd.openxmlformats-officedocument.presentationml.notesSlide+xml"/>
  <Override PartName="/ppt/charts/chart18.xml" ContentType="application/vnd.openxmlformats-officedocument.drawingml.chart+xml"/>
  <Override PartName="/ppt/notesSlides/notesSlide118.xml" ContentType="application/vnd.openxmlformats-officedocument.presentationml.notesSlide+xml"/>
  <Override PartName="/ppt/notesSlides/notesSlide119.xml" ContentType="application/vnd.openxmlformats-officedocument.presentationml.notesSlide+xml"/>
  <Override PartName="/ppt/charts/chart19.xml" ContentType="application/vnd.openxmlformats-officedocument.drawingml.chart+xml"/>
  <Override PartName="/ppt/notesSlides/notesSlide120.xml" ContentType="application/vnd.openxmlformats-officedocument.presentationml.notesSlide+xml"/>
  <Override PartName="/ppt/notesSlides/notesSlide121.xml" ContentType="application/vnd.openxmlformats-officedocument.presentationml.notesSlide+xml"/>
  <Override PartName="/ppt/notesSlides/notesSlide122.xml" ContentType="application/vnd.openxmlformats-officedocument.presentationml.notesSlide+xml"/>
  <Override PartName="/ppt/notesSlides/notesSlide123.xml" ContentType="application/vnd.openxmlformats-officedocument.presentationml.notesSlide+xml"/>
  <Override PartName="/ppt/charts/chart20.xml" ContentType="application/vnd.openxmlformats-officedocument.drawingml.chart+xml"/>
  <Override PartName="/ppt/notesSlides/notesSlide124.xml" ContentType="application/vnd.openxmlformats-officedocument.presentationml.notesSlide+xml"/>
  <Override PartName="/ppt/charts/chart21.xml" ContentType="application/vnd.openxmlformats-officedocument.drawingml.chart+xml"/>
  <Override PartName="/ppt/notesSlides/notesSlide125.xml" ContentType="application/vnd.openxmlformats-officedocument.presentationml.notesSlide+xml"/>
  <Override PartName="/ppt/notesSlides/notesSlide126.xml" ContentType="application/vnd.openxmlformats-officedocument.presentationml.notesSlide+xml"/>
  <Override PartName="/ppt/charts/chart22.xml" ContentType="application/vnd.openxmlformats-officedocument.drawingml.chart+xml"/>
  <Override PartName="/ppt/notesSlides/notesSlide127.xml" ContentType="application/vnd.openxmlformats-officedocument.presentationml.notesSlide+xml"/>
  <Override PartName="/ppt/charts/chart23.xml" ContentType="application/vnd.openxmlformats-officedocument.drawingml.chart+xml"/>
  <Override PartName="/ppt/notesSlides/notesSlide128.xml" ContentType="application/vnd.openxmlformats-officedocument.presentationml.notesSlide+xml"/>
  <Override PartName="/ppt/charts/chart24.xml" ContentType="application/vnd.openxmlformats-officedocument.drawingml.chart+xml"/>
  <Override PartName="/ppt/notesSlides/notesSlide129.xml" ContentType="application/vnd.openxmlformats-officedocument.presentationml.notesSlide+xml"/>
  <Override PartName="/ppt/notesSlides/notesSlide130.xml" ContentType="application/vnd.openxmlformats-officedocument.presentationml.notesSlide+xml"/>
  <Override PartName="/ppt/charts/chart25.xml" ContentType="application/vnd.openxmlformats-officedocument.drawingml.chart+xml"/>
  <Override PartName="/ppt/notesSlides/notesSlide131.xml" ContentType="application/vnd.openxmlformats-officedocument.presentationml.notesSlide+xml"/>
  <Override PartName="/ppt/notesSlides/notesSlide13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44"/>
  </p:notesMasterIdLst>
  <p:sldIdLst>
    <p:sldId id="411" r:id="rId2"/>
    <p:sldId id="412" r:id="rId3"/>
    <p:sldId id="1137" r:id="rId4"/>
    <p:sldId id="593" r:id="rId5"/>
    <p:sldId id="1135" r:id="rId6"/>
    <p:sldId id="1136" r:id="rId7"/>
    <p:sldId id="1107" r:id="rId8"/>
    <p:sldId id="1173" r:id="rId9"/>
    <p:sldId id="1174" r:id="rId10"/>
    <p:sldId id="1175" r:id="rId11"/>
    <p:sldId id="1176" r:id="rId12"/>
    <p:sldId id="601" r:id="rId13"/>
    <p:sldId id="1177" r:id="rId14"/>
    <p:sldId id="1178" r:id="rId15"/>
    <p:sldId id="1179" r:id="rId16"/>
    <p:sldId id="1180" r:id="rId17"/>
    <p:sldId id="1181" r:id="rId18"/>
    <p:sldId id="606" r:id="rId19"/>
    <p:sldId id="463" r:id="rId20"/>
    <p:sldId id="1115" r:id="rId21"/>
    <p:sldId id="1117" r:id="rId22"/>
    <p:sldId id="1116" r:id="rId23"/>
    <p:sldId id="1118" r:id="rId24"/>
    <p:sldId id="464" r:id="rId25"/>
    <p:sldId id="413" r:id="rId26"/>
    <p:sldId id="414" r:id="rId27"/>
    <p:sldId id="415" r:id="rId28"/>
    <p:sldId id="465" r:id="rId29"/>
    <p:sldId id="466" r:id="rId30"/>
    <p:sldId id="416" r:id="rId31"/>
    <p:sldId id="1138" r:id="rId32"/>
    <p:sldId id="417" r:id="rId33"/>
    <p:sldId id="1139" r:id="rId34"/>
    <p:sldId id="418" r:id="rId35"/>
    <p:sldId id="1153" r:id="rId36"/>
    <p:sldId id="419" r:id="rId37"/>
    <p:sldId id="1169" r:id="rId38"/>
    <p:sldId id="1170" r:id="rId39"/>
    <p:sldId id="1171" r:id="rId40"/>
    <p:sldId id="420" r:id="rId41"/>
    <p:sldId id="421" r:id="rId42"/>
    <p:sldId id="422" r:id="rId43"/>
    <p:sldId id="480" r:id="rId44"/>
    <p:sldId id="481" r:id="rId45"/>
    <p:sldId id="482" r:id="rId46"/>
    <p:sldId id="423" r:id="rId47"/>
    <p:sldId id="1172" r:id="rId48"/>
    <p:sldId id="483" r:id="rId49"/>
    <p:sldId id="485" r:id="rId50"/>
    <p:sldId id="486" r:id="rId51"/>
    <p:sldId id="489" r:id="rId52"/>
    <p:sldId id="487" r:id="rId53"/>
    <p:sldId id="488" r:id="rId54"/>
    <p:sldId id="1146" r:id="rId55"/>
    <p:sldId id="439" r:id="rId56"/>
    <p:sldId id="1134" r:id="rId57"/>
    <p:sldId id="607" r:id="rId58"/>
    <p:sldId id="1133" r:id="rId59"/>
    <p:sldId id="492" r:id="rId60"/>
    <p:sldId id="608" r:id="rId61"/>
    <p:sldId id="495" r:id="rId62"/>
    <p:sldId id="496" r:id="rId63"/>
    <p:sldId id="497" r:id="rId64"/>
    <p:sldId id="498" r:id="rId65"/>
    <p:sldId id="609" r:id="rId66"/>
    <p:sldId id="610" r:id="rId67"/>
    <p:sldId id="611" r:id="rId68"/>
    <p:sldId id="612" r:id="rId69"/>
    <p:sldId id="1159" r:id="rId70"/>
    <p:sldId id="1160" r:id="rId71"/>
    <p:sldId id="1161" r:id="rId72"/>
    <p:sldId id="1125" r:id="rId73"/>
    <p:sldId id="1124" r:id="rId74"/>
    <p:sldId id="504" r:id="rId75"/>
    <p:sldId id="1132" r:id="rId76"/>
    <p:sldId id="506" r:id="rId77"/>
    <p:sldId id="507" r:id="rId78"/>
    <p:sldId id="508" r:id="rId79"/>
    <p:sldId id="613" r:id="rId80"/>
    <p:sldId id="1145" r:id="rId81"/>
    <p:sldId id="510" r:id="rId82"/>
    <p:sldId id="614" r:id="rId83"/>
    <p:sldId id="615" r:id="rId84"/>
    <p:sldId id="616" r:id="rId85"/>
    <p:sldId id="1144" r:id="rId86"/>
    <p:sldId id="1162" r:id="rId87"/>
    <p:sldId id="1122" r:id="rId88"/>
    <p:sldId id="1121" r:id="rId89"/>
    <p:sldId id="1120" r:id="rId90"/>
    <p:sldId id="1163" r:id="rId91"/>
    <p:sldId id="1143" r:id="rId92"/>
    <p:sldId id="540" r:id="rId93"/>
    <p:sldId id="541" r:id="rId94"/>
    <p:sldId id="542" r:id="rId95"/>
    <p:sldId id="543" r:id="rId96"/>
    <p:sldId id="544" r:id="rId97"/>
    <p:sldId id="545" r:id="rId98"/>
    <p:sldId id="546" r:id="rId99"/>
    <p:sldId id="547" r:id="rId100"/>
    <p:sldId id="617" r:id="rId101"/>
    <p:sldId id="618" r:id="rId102"/>
    <p:sldId id="549" r:id="rId103"/>
    <p:sldId id="550" r:id="rId104"/>
    <p:sldId id="261" r:id="rId105"/>
    <p:sldId id="552" r:id="rId106"/>
    <p:sldId id="1147" r:id="rId107"/>
    <p:sldId id="557" r:id="rId108"/>
    <p:sldId id="1148" r:id="rId109"/>
    <p:sldId id="559" r:id="rId110"/>
    <p:sldId id="1149" r:id="rId111"/>
    <p:sldId id="561" r:id="rId112"/>
    <p:sldId id="1152" r:id="rId113"/>
    <p:sldId id="1150" r:id="rId114"/>
    <p:sldId id="619" r:id="rId115"/>
    <p:sldId id="1126" r:id="rId116"/>
    <p:sldId id="1154" r:id="rId117"/>
    <p:sldId id="1155" r:id="rId118"/>
    <p:sldId id="1142" r:id="rId119"/>
    <p:sldId id="936" r:id="rId120"/>
    <p:sldId id="1156" r:id="rId121"/>
    <p:sldId id="938" r:id="rId122"/>
    <p:sldId id="1157" r:id="rId123"/>
    <p:sldId id="940" r:id="rId124"/>
    <p:sldId id="1158" r:id="rId125"/>
    <p:sldId id="509" r:id="rId126"/>
    <p:sldId id="1094" r:id="rId127"/>
    <p:sldId id="1141" r:id="rId128"/>
    <p:sldId id="515" r:id="rId129"/>
    <p:sldId id="1140" r:id="rId130"/>
    <p:sldId id="521" r:id="rId131"/>
    <p:sldId id="1127" r:id="rId132"/>
    <p:sldId id="522" r:id="rId133"/>
    <p:sldId id="260" r:id="rId134"/>
    <p:sldId id="1128" r:id="rId135"/>
    <p:sldId id="527" r:id="rId136"/>
    <p:sldId id="1129" r:id="rId137"/>
    <p:sldId id="1130" r:id="rId138"/>
    <p:sldId id="1131" r:id="rId139"/>
    <p:sldId id="531" r:id="rId140"/>
    <p:sldId id="467" r:id="rId141"/>
    <p:sldId id="533" r:id="rId142"/>
    <p:sldId id="534" r:id="rId1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7E4AE0-2B63-4EBE-B042-5A874E06493F}" v="7" dt="2021-09-12T21:26:36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2" d="100"/>
          <a:sy n="62" d="100"/>
        </p:scale>
        <p:origin x="2006" y="-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tableStyles" Target="tableStyles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microsoft.com/office/2015/10/relationships/revisionInfo" Target="revisionInfo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6" Type="http://schemas.openxmlformats.org/officeDocument/2006/relationships/slide" Target="slides/slide15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notesMaster" Target="notesMasters/notesMaster1.xml"/><Relationship Id="rId90" Type="http://schemas.openxmlformats.org/officeDocument/2006/relationships/slide" Target="slides/slide89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1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2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3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4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0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1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2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8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9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0.xlsx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1.xlsx"/></Relationships>
</file>

<file path=ppt/charts/_rels/chart1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2.xlsx"/></Relationships>
</file>

<file path=ppt/charts/_rels/chart1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3.xlsx"/></Relationships>
</file>

<file path=ppt/charts/_rels/chart1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5.xlsx"/></Relationships>
</file>

<file path=ppt/charts/_rels/chart1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7.xlsx"/></Relationships>
</file>

<file path=ppt/charts/_rels/chart1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8.xlsx"/></Relationships>
</file>

<file path=ppt/charts/_rels/chart2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1.xlsx"/></Relationships>
</file>

<file path=ppt/charts/_rels/chart2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2.xlsx"/></Relationships>
</file>

<file path=ppt/charts/_rels/chart2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3.xlsx"/></Relationships>
</file>

<file path=ppt/charts/_rels/chart2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4.xlsx"/></Relationships>
</file>

<file path=ppt/charts/_rels/chart2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5.xlsx"/></Relationships>
</file>

<file path=ppt/charts/_rels/chart2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6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775180446194224E-2"/>
          <c:y val="5.7477636339191354E-2"/>
          <c:w val="0.87586195866141736"/>
          <c:h val="0.8700564971751412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14531">
              <a:solidFill>
                <a:srgbClr val="000000"/>
              </a:solidFill>
              <a:prstDash val="solid"/>
            </a:ln>
          </c:spPr>
          <c:marker>
            <c:symbol val="none"/>
          </c:marker>
          <c:dPt>
            <c:idx val="50"/>
            <c:bubble3D val="0"/>
            <c:spPr>
              <a:ln w="9525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0-2018-4D71-A140-F161A5B497F1}"/>
              </c:ext>
            </c:extLst>
          </c:dPt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Sheet1!$B$2:$BA$2</c:f>
              <c:numCache>
                <c:formatCode>General</c:formatCode>
                <c:ptCount val="52"/>
                <c:pt idx="0">
                  <c:v>0</c:v>
                </c:pt>
                <c:pt idx="5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1DE-42E2-9F22-4A01B52E591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UK</c:v>
                </c:pt>
              </c:strCache>
            </c:strRef>
          </c:tx>
          <c:spPr>
            <a:ln w="381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Sheet1!$B$3:$BA$3</c:f>
              <c:numCache>
                <c:formatCode>General</c:formatCode>
                <c:ptCount val="52"/>
                <c:pt idx="0">
                  <c:v>2.71</c:v>
                </c:pt>
                <c:pt idx="1">
                  <c:v>3.5</c:v>
                </c:pt>
                <c:pt idx="2">
                  <c:v>4.32</c:v>
                </c:pt>
                <c:pt idx="3">
                  <c:v>6.52</c:v>
                </c:pt>
                <c:pt idx="4">
                  <c:v>-2.48</c:v>
                </c:pt>
                <c:pt idx="5">
                  <c:v>-1.47</c:v>
                </c:pt>
                <c:pt idx="6">
                  <c:v>2.91</c:v>
                </c:pt>
                <c:pt idx="7">
                  <c:v>2.46</c:v>
                </c:pt>
                <c:pt idx="8">
                  <c:v>4.2</c:v>
                </c:pt>
                <c:pt idx="9">
                  <c:v>3.75</c:v>
                </c:pt>
                <c:pt idx="10">
                  <c:v>-2.0299999999999998</c:v>
                </c:pt>
                <c:pt idx="11">
                  <c:v>-0.79</c:v>
                </c:pt>
                <c:pt idx="12">
                  <c:v>1.99</c:v>
                </c:pt>
                <c:pt idx="13">
                  <c:v>4.22</c:v>
                </c:pt>
                <c:pt idx="14">
                  <c:v>2.27</c:v>
                </c:pt>
                <c:pt idx="15">
                  <c:v>4.1500000000000004</c:v>
                </c:pt>
                <c:pt idx="16">
                  <c:v>3.15</c:v>
                </c:pt>
                <c:pt idx="17">
                  <c:v>5.39</c:v>
                </c:pt>
                <c:pt idx="18">
                  <c:v>5.73</c:v>
                </c:pt>
                <c:pt idx="19">
                  <c:v>2.58</c:v>
                </c:pt>
                <c:pt idx="20">
                  <c:v>0.73</c:v>
                </c:pt>
                <c:pt idx="21">
                  <c:v>-1.1000000000000001</c:v>
                </c:pt>
                <c:pt idx="22">
                  <c:v>0.4</c:v>
                </c:pt>
                <c:pt idx="23">
                  <c:v>2.4900000000000002</c:v>
                </c:pt>
                <c:pt idx="24">
                  <c:v>3.85</c:v>
                </c:pt>
                <c:pt idx="25">
                  <c:v>2.5299999999999998</c:v>
                </c:pt>
                <c:pt idx="26">
                  <c:v>2.4900000000000002</c:v>
                </c:pt>
                <c:pt idx="27">
                  <c:v>3.85</c:v>
                </c:pt>
                <c:pt idx="28">
                  <c:v>3.64</c:v>
                </c:pt>
                <c:pt idx="29">
                  <c:v>3.43</c:v>
                </c:pt>
                <c:pt idx="30">
                  <c:v>3.44</c:v>
                </c:pt>
                <c:pt idx="31">
                  <c:v>2.97</c:v>
                </c:pt>
                <c:pt idx="32">
                  <c:v>2.3199999999999998</c:v>
                </c:pt>
                <c:pt idx="33">
                  <c:v>3.29</c:v>
                </c:pt>
                <c:pt idx="34">
                  <c:v>2.37</c:v>
                </c:pt>
                <c:pt idx="35">
                  <c:v>3.18</c:v>
                </c:pt>
                <c:pt idx="36">
                  <c:v>2.79</c:v>
                </c:pt>
                <c:pt idx="37">
                  <c:v>2.4300000000000002</c:v>
                </c:pt>
                <c:pt idx="38">
                  <c:v>-0.28000000000000003</c:v>
                </c:pt>
                <c:pt idx="39">
                  <c:v>-4.25</c:v>
                </c:pt>
                <c:pt idx="40">
                  <c:v>1.95</c:v>
                </c:pt>
                <c:pt idx="41">
                  <c:v>1.54</c:v>
                </c:pt>
                <c:pt idx="42">
                  <c:v>1.48</c:v>
                </c:pt>
                <c:pt idx="43">
                  <c:v>2.14</c:v>
                </c:pt>
                <c:pt idx="44">
                  <c:v>2.61</c:v>
                </c:pt>
                <c:pt idx="45">
                  <c:v>2.36</c:v>
                </c:pt>
                <c:pt idx="46">
                  <c:v>1.92</c:v>
                </c:pt>
                <c:pt idx="47">
                  <c:v>2.54</c:v>
                </c:pt>
                <c:pt idx="48">
                  <c:v>1.91</c:v>
                </c:pt>
                <c:pt idx="49">
                  <c:v>1.23</c:v>
                </c:pt>
                <c:pt idx="50">
                  <c:v>-7.72</c:v>
                </c:pt>
                <c:pt idx="51">
                  <c:v>2.6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1DE-42E2-9F22-4A01B52E5910}"/>
            </c:ext>
          </c:extLst>
        </c:ser>
        <c:ser>
          <c:idx val="4"/>
          <c:order val="2"/>
          <c:tx>
            <c:strRef>
              <c:f>Sheet1!$A$4</c:f>
              <c:strCache>
                <c:ptCount val="1"/>
                <c:pt idx="0">
                  <c:v>USA</c:v>
                </c:pt>
              </c:strCache>
            </c:strRef>
          </c:tx>
          <c:spPr>
            <a:ln w="38100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Sheet1!$B$4:$BA$4</c:f>
              <c:numCache>
                <c:formatCode>General</c:formatCode>
                <c:ptCount val="52"/>
                <c:pt idx="0">
                  <c:v>0.19</c:v>
                </c:pt>
                <c:pt idx="1">
                  <c:v>3.29</c:v>
                </c:pt>
                <c:pt idx="2">
                  <c:v>5.26</c:v>
                </c:pt>
                <c:pt idx="3">
                  <c:v>5.65</c:v>
                </c:pt>
                <c:pt idx="4">
                  <c:v>-0.54</c:v>
                </c:pt>
                <c:pt idx="5">
                  <c:v>-0.21</c:v>
                </c:pt>
                <c:pt idx="6">
                  <c:v>5.39</c:v>
                </c:pt>
                <c:pt idx="7">
                  <c:v>4.62</c:v>
                </c:pt>
                <c:pt idx="8">
                  <c:v>5.53</c:v>
                </c:pt>
                <c:pt idx="9">
                  <c:v>3.17</c:v>
                </c:pt>
                <c:pt idx="10">
                  <c:v>-0.26</c:v>
                </c:pt>
                <c:pt idx="11">
                  <c:v>2.54</c:v>
                </c:pt>
                <c:pt idx="12">
                  <c:v>-1.8</c:v>
                </c:pt>
                <c:pt idx="13">
                  <c:v>4.58</c:v>
                </c:pt>
                <c:pt idx="14">
                  <c:v>7.24</c:v>
                </c:pt>
                <c:pt idx="15">
                  <c:v>4.17</c:v>
                </c:pt>
                <c:pt idx="16">
                  <c:v>3.46</c:v>
                </c:pt>
                <c:pt idx="17">
                  <c:v>3.46</c:v>
                </c:pt>
                <c:pt idx="18">
                  <c:v>4.18</c:v>
                </c:pt>
                <c:pt idx="19">
                  <c:v>3.67</c:v>
                </c:pt>
                <c:pt idx="20">
                  <c:v>1.89</c:v>
                </c:pt>
                <c:pt idx="21">
                  <c:v>-0.11</c:v>
                </c:pt>
                <c:pt idx="22">
                  <c:v>3.52</c:v>
                </c:pt>
                <c:pt idx="23">
                  <c:v>2.75</c:v>
                </c:pt>
                <c:pt idx="24">
                  <c:v>4.03</c:v>
                </c:pt>
                <c:pt idx="25">
                  <c:v>2.68</c:v>
                </c:pt>
                <c:pt idx="26">
                  <c:v>3.77</c:v>
                </c:pt>
                <c:pt idx="27">
                  <c:v>4.45</c:v>
                </c:pt>
                <c:pt idx="28">
                  <c:v>4.4800000000000004</c:v>
                </c:pt>
                <c:pt idx="29">
                  <c:v>4.75</c:v>
                </c:pt>
                <c:pt idx="30">
                  <c:v>4.13</c:v>
                </c:pt>
                <c:pt idx="31">
                  <c:v>1</c:v>
                </c:pt>
                <c:pt idx="32">
                  <c:v>1.74</c:v>
                </c:pt>
                <c:pt idx="33">
                  <c:v>2.86</c:v>
                </c:pt>
                <c:pt idx="34">
                  <c:v>3.8</c:v>
                </c:pt>
                <c:pt idx="35">
                  <c:v>3.51</c:v>
                </c:pt>
                <c:pt idx="36">
                  <c:v>2.86</c:v>
                </c:pt>
                <c:pt idx="37">
                  <c:v>1.88</c:v>
                </c:pt>
                <c:pt idx="38">
                  <c:v>-0.14000000000000001</c:v>
                </c:pt>
                <c:pt idx="39">
                  <c:v>-2.54</c:v>
                </c:pt>
                <c:pt idx="40">
                  <c:v>2.56</c:v>
                </c:pt>
                <c:pt idx="41">
                  <c:v>1.55</c:v>
                </c:pt>
                <c:pt idx="42">
                  <c:v>2.25</c:v>
                </c:pt>
                <c:pt idx="43">
                  <c:v>1.84</c:v>
                </c:pt>
                <c:pt idx="44">
                  <c:v>2.5299999999999998</c:v>
                </c:pt>
                <c:pt idx="45">
                  <c:v>2.91</c:v>
                </c:pt>
                <c:pt idx="46">
                  <c:v>1.64</c:v>
                </c:pt>
                <c:pt idx="47">
                  <c:v>1.89</c:v>
                </c:pt>
                <c:pt idx="48">
                  <c:v>1.34</c:v>
                </c:pt>
                <c:pt idx="49">
                  <c:v>1.41</c:v>
                </c:pt>
                <c:pt idx="50">
                  <c:v>-8.32</c:v>
                </c:pt>
                <c:pt idx="51">
                  <c:v>3.12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1DE-42E2-9F22-4A01B52E5910}"/>
            </c:ext>
          </c:extLst>
        </c:ser>
        <c:ser>
          <c:idx val="2"/>
          <c:order val="3"/>
          <c:tx>
            <c:strRef>
              <c:f>Sheet1!$A$5</c:f>
              <c:strCache>
                <c:ptCount val="1"/>
                <c:pt idx="0">
                  <c:v>Eurozone</c:v>
                </c:pt>
              </c:strCache>
            </c:strRef>
          </c:tx>
          <c:spPr>
            <a:ln w="38100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Sheet1!$B$5:$BA$5</c:f>
              <c:numCache>
                <c:formatCode>General</c:formatCode>
                <c:ptCount val="52"/>
                <c:pt idx="24">
                  <c:v>2.44</c:v>
                </c:pt>
                <c:pt idx="25">
                  <c:v>2.2799999999999998</c:v>
                </c:pt>
                <c:pt idx="26">
                  <c:v>1.62</c:v>
                </c:pt>
                <c:pt idx="27">
                  <c:v>2.62</c:v>
                </c:pt>
                <c:pt idx="28">
                  <c:v>2.99</c:v>
                </c:pt>
                <c:pt idx="29">
                  <c:v>2.93</c:v>
                </c:pt>
                <c:pt idx="30">
                  <c:v>3.82</c:v>
                </c:pt>
                <c:pt idx="31">
                  <c:v>2.17</c:v>
                </c:pt>
                <c:pt idx="32">
                  <c:v>0.91</c:v>
                </c:pt>
                <c:pt idx="33">
                  <c:v>0.64</c:v>
                </c:pt>
                <c:pt idx="34">
                  <c:v>2.2799999999999998</c:v>
                </c:pt>
                <c:pt idx="35">
                  <c:v>1.66</c:v>
                </c:pt>
                <c:pt idx="36">
                  <c:v>3.22</c:v>
                </c:pt>
                <c:pt idx="37">
                  <c:v>2.99</c:v>
                </c:pt>
                <c:pt idx="38">
                  <c:v>0.41</c:v>
                </c:pt>
                <c:pt idx="39">
                  <c:v>-4.5</c:v>
                </c:pt>
                <c:pt idx="40">
                  <c:v>2.13</c:v>
                </c:pt>
                <c:pt idx="41">
                  <c:v>1.69</c:v>
                </c:pt>
                <c:pt idx="42">
                  <c:v>-0.89</c:v>
                </c:pt>
                <c:pt idx="43">
                  <c:v>-0.25</c:v>
                </c:pt>
                <c:pt idx="44">
                  <c:v>1.4</c:v>
                </c:pt>
                <c:pt idx="45">
                  <c:v>2.11</c:v>
                </c:pt>
                <c:pt idx="46">
                  <c:v>1.92</c:v>
                </c:pt>
                <c:pt idx="47">
                  <c:v>2.17</c:v>
                </c:pt>
                <c:pt idx="48">
                  <c:v>0.32</c:v>
                </c:pt>
                <c:pt idx="49">
                  <c:v>0.65</c:v>
                </c:pt>
                <c:pt idx="50">
                  <c:v>-5.0199999999999996</c:v>
                </c:pt>
                <c:pt idx="51">
                  <c:v>1.71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1DE-42E2-9F22-4A01B52E5910}"/>
            </c:ext>
          </c:extLst>
        </c:ser>
        <c:ser>
          <c:idx val="3"/>
          <c:order val="4"/>
          <c:tx>
            <c:strRef>
              <c:f>Sheet1!$A$6</c:f>
              <c:strCache>
                <c:ptCount val="1"/>
                <c:pt idx="0">
                  <c:v>Japan</c:v>
                </c:pt>
              </c:strCache>
            </c:strRef>
          </c:tx>
          <c:spPr>
            <a:ln w="38100">
              <a:solidFill>
                <a:srgbClr val="EC8C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Sheet1!$B$6:$BA$6</c:f>
              <c:numCache>
                <c:formatCode>General</c:formatCode>
                <c:ptCount val="52"/>
                <c:pt idx="0">
                  <c:v>10.28</c:v>
                </c:pt>
                <c:pt idx="1">
                  <c:v>4.3899999999999997</c:v>
                </c:pt>
                <c:pt idx="2">
                  <c:v>8.41</c:v>
                </c:pt>
                <c:pt idx="3">
                  <c:v>8.0299999999999994</c:v>
                </c:pt>
                <c:pt idx="4">
                  <c:v>-1.23</c:v>
                </c:pt>
                <c:pt idx="5">
                  <c:v>3.09</c:v>
                </c:pt>
                <c:pt idx="6">
                  <c:v>3.98</c:v>
                </c:pt>
                <c:pt idx="7">
                  <c:v>4.3899999999999997</c:v>
                </c:pt>
                <c:pt idx="8">
                  <c:v>5.27</c:v>
                </c:pt>
                <c:pt idx="9">
                  <c:v>5.48</c:v>
                </c:pt>
                <c:pt idx="10">
                  <c:v>2.82</c:v>
                </c:pt>
                <c:pt idx="11">
                  <c:v>4.18</c:v>
                </c:pt>
                <c:pt idx="12">
                  <c:v>3.38</c:v>
                </c:pt>
                <c:pt idx="13">
                  <c:v>3.06</c:v>
                </c:pt>
                <c:pt idx="14">
                  <c:v>4.46</c:v>
                </c:pt>
                <c:pt idx="15">
                  <c:v>6.33</c:v>
                </c:pt>
                <c:pt idx="16">
                  <c:v>2.83</c:v>
                </c:pt>
                <c:pt idx="17">
                  <c:v>4.1100000000000003</c:v>
                </c:pt>
                <c:pt idx="18">
                  <c:v>7.15</c:v>
                </c:pt>
                <c:pt idx="19">
                  <c:v>5.37</c:v>
                </c:pt>
                <c:pt idx="20">
                  <c:v>5.57</c:v>
                </c:pt>
                <c:pt idx="21">
                  <c:v>3.32</c:v>
                </c:pt>
                <c:pt idx="22">
                  <c:v>0.82</c:v>
                </c:pt>
                <c:pt idx="23">
                  <c:v>0.17</c:v>
                </c:pt>
                <c:pt idx="24">
                  <c:v>0.86</c:v>
                </c:pt>
                <c:pt idx="25">
                  <c:v>2.74</c:v>
                </c:pt>
                <c:pt idx="26">
                  <c:v>3.1</c:v>
                </c:pt>
                <c:pt idx="27">
                  <c:v>1.08</c:v>
                </c:pt>
                <c:pt idx="28">
                  <c:v>-1.1299999999999999</c:v>
                </c:pt>
                <c:pt idx="29">
                  <c:v>-0.25</c:v>
                </c:pt>
                <c:pt idx="30">
                  <c:v>2.78</c:v>
                </c:pt>
                <c:pt idx="31">
                  <c:v>0.41</c:v>
                </c:pt>
                <c:pt idx="32">
                  <c:v>0.12</c:v>
                </c:pt>
                <c:pt idx="33">
                  <c:v>1.53</c:v>
                </c:pt>
                <c:pt idx="34">
                  <c:v>2.2000000000000002</c:v>
                </c:pt>
                <c:pt idx="35">
                  <c:v>1.66</c:v>
                </c:pt>
                <c:pt idx="36">
                  <c:v>1.42</c:v>
                </c:pt>
                <c:pt idx="37">
                  <c:v>1.65</c:v>
                </c:pt>
                <c:pt idx="38">
                  <c:v>-1.0900000000000001</c:v>
                </c:pt>
                <c:pt idx="39">
                  <c:v>-5.42</c:v>
                </c:pt>
                <c:pt idx="40">
                  <c:v>4.1900000000000004</c:v>
                </c:pt>
                <c:pt idx="41">
                  <c:v>-0.12</c:v>
                </c:pt>
                <c:pt idx="42">
                  <c:v>1.5</c:v>
                </c:pt>
                <c:pt idx="43">
                  <c:v>2</c:v>
                </c:pt>
                <c:pt idx="44">
                  <c:v>0.37</c:v>
                </c:pt>
                <c:pt idx="45">
                  <c:v>1.22</c:v>
                </c:pt>
                <c:pt idx="46">
                  <c:v>0.61</c:v>
                </c:pt>
                <c:pt idx="47">
                  <c:v>2.37</c:v>
                </c:pt>
                <c:pt idx="48">
                  <c:v>2.93</c:v>
                </c:pt>
                <c:pt idx="49">
                  <c:v>2.33</c:v>
                </c:pt>
                <c:pt idx="50">
                  <c:v>-6.46</c:v>
                </c:pt>
                <c:pt idx="51">
                  <c:v>2.31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1DE-42E2-9F22-4A01B52E59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0294472"/>
        <c:axId val="1"/>
      </c:lineChart>
      <c:catAx>
        <c:axId val="240294472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nextTo"/>
        <c:spPr>
          <a:ln w="1453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10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11"/>
          <c:min val="-10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Annual % change in real GDP </a:t>
                </a:r>
              </a:p>
            </c:rich>
          </c:tx>
          <c:layout>
            <c:manualLayout>
              <c:xMode val="edge"/>
              <c:yMode val="edge"/>
              <c:x val="7.3481791338582689E-3"/>
              <c:y val="0.21715476389581009"/>
            </c:manualLayout>
          </c:layout>
          <c:overlay val="0"/>
          <c:spPr>
            <a:noFill/>
            <a:ln w="29062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453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0294472"/>
        <c:crosses val="autoZero"/>
        <c:crossBetween val="midCat"/>
        <c:majorUnit val="2"/>
      </c:valAx>
      <c:spPr>
        <a:solidFill>
          <a:srgbClr val="FFFFFF"/>
        </a:solidFill>
        <a:ln w="29062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4"/>
        <c:txPr>
          <a:bodyPr/>
          <a:lstStyle/>
          <a:p>
            <a:pPr>
              <a:defRPr sz="1800" b="0" i="0" u="none" strike="noStrike" baseline="0">
                <a:solidFill>
                  <a:srgbClr val="EC8C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5281828248031496"/>
          <c:y val="7.8236894646200331E-2"/>
          <c:w val="0.28195111548556434"/>
          <c:h val="0.128060263653484"/>
        </c:manualLayout>
      </c:layout>
      <c:overlay val="0"/>
      <c:spPr>
        <a:solidFill>
          <a:srgbClr val="EFEBFB"/>
        </a:solidFill>
        <a:ln w="14531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6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240419947506563"/>
          <c:y val="4.7706341441665981E-2"/>
          <c:w val="0.74564459930313587"/>
          <c:h val="0.83853211009174311"/>
        </c:manualLayout>
      </c:layout>
      <c:barChart>
        <c:barDir val="col"/>
        <c:grouping val="clustered"/>
        <c:varyColors val="0"/>
        <c:ser>
          <c:idx val="10"/>
          <c:order val="1"/>
          <c:tx>
            <c:strRef>
              <c:f>Sheet1!$A$3</c:f>
              <c:strCache>
                <c:ptCount val="1"/>
                <c:pt idx="0">
                  <c:v>UK Growth rate</c:v>
                </c:pt>
              </c:strCache>
            </c:strRef>
          </c:tx>
          <c:spPr>
            <a:solidFill>
              <a:srgbClr val="006666"/>
            </a:solidFill>
            <a:ln w="13997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Sheet1!$B$3:$AG$3</c:f>
              <c:numCache>
                <c:formatCode>General</c:formatCode>
                <c:ptCount val="32"/>
                <c:pt idx="0">
                  <c:v>0.74</c:v>
                </c:pt>
                <c:pt idx="1">
                  <c:v>-1.0900000000000001</c:v>
                </c:pt>
                <c:pt idx="2">
                  <c:v>0.37</c:v>
                </c:pt>
                <c:pt idx="3">
                  <c:v>2.5299999999999998</c:v>
                </c:pt>
                <c:pt idx="4">
                  <c:v>3.9</c:v>
                </c:pt>
                <c:pt idx="5">
                  <c:v>2.46</c:v>
                </c:pt>
                <c:pt idx="6">
                  <c:v>2.54</c:v>
                </c:pt>
                <c:pt idx="7">
                  <c:v>4.29</c:v>
                </c:pt>
                <c:pt idx="8">
                  <c:v>3.34</c:v>
                </c:pt>
                <c:pt idx="9">
                  <c:v>3.21</c:v>
                </c:pt>
                <c:pt idx="10">
                  <c:v>3.45</c:v>
                </c:pt>
                <c:pt idx="11">
                  <c:v>2.84</c:v>
                </c:pt>
                <c:pt idx="12">
                  <c:v>2.5</c:v>
                </c:pt>
                <c:pt idx="13">
                  <c:v>3.34</c:v>
                </c:pt>
                <c:pt idx="14">
                  <c:v>2.35</c:v>
                </c:pt>
                <c:pt idx="15">
                  <c:v>3.15</c:v>
                </c:pt>
                <c:pt idx="16">
                  <c:v>2.5499999999999998</c:v>
                </c:pt>
                <c:pt idx="17">
                  <c:v>2.5499999999999998</c:v>
                </c:pt>
                <c:pt idx="18">
                  <c:v>-0.35</c:v>
                </c:pt>
                <c:pt idx="19">
                  <c:v>-4.25</c:v>
                </c:pt>
                <c:pt idx="20">
                  <c:v>1.71</c:v>
                </c:pt>
                <c:pt idx="21">
                  <c:v>1.65</c:v>
                </c:pt>
                <c:pt idx="22">
                  <c:v>1.45</c:v>
                </c:pt>
                <c:pt idx="23">
                  <c:v>2.0499999999999998</c:v>
                </c:pt>
                <c:pt idx="24">
                  <c:v>2.95</c:v>
                </c:pt>
                <c:pt idx="25">
                  <c:v>2.35</c:v>
                </c:pt>
                <c:pt idx="26">
                  <c:v>1.79</c:v>
                </c:pt>
                <c:pt idx="27">
                  <c:v>1.89</c:v>
                </c:pt>
                <c:pt idx="28">
                  <c:v>1.34</c:v>
                </c:pt>
                <c:pt idx="29">
                  <c:v>1.41</c:v>
                </c:pt>
                <c:pt idx="30">
                  <c:v>-8.32</c:v>
                </c:pt>
                <c:pt idx="31">
                  <c:v>1.98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D20-4E4D-8500-4FB4A3AC3E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0"/>
        <c:axId val="3"/>
        <c:axId val="4"/>
      </c:barChar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UK Index, 2005=100</c:v>
                </c:pt>
              </c:strCache>
            </c:strRef>
          </c:tx>
          <c:spPr>
            <a:ln w="41992">
              <a:solidFill>
                <a:srgbClr val="A50021"/>
              </a:solidFill>
              <a:prstDash val="solid"/>
            </a:ln>
          </c:spPr>
          <c:marker>
            <c:symbol val="none"/>
          </c:marker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Sheet1!$B$2:$AG$2</c:f>
              <c:numCache>
                <c:formatCode>0.00</c:formatCode>
                <c:ptCount val="32"/>
                <c:pt idx="0">
                  <c:v>68.010000000000005</c:v>
                </c:pt>
                <c:pt idx="1">
                  <c:v>67.27</c:v>
                </c:pt>
                <c:pt idx="2">
                  <c:v>67.52</c:v>
                </c:pt>
                <c:pt idx="3">
                  <c:v>69.23</c:v>
                </c:pt>
                <c:pt idx="4">
                  <c:v>71.930000000000007</c:v>
                </c:pt>
                <c:pt idx="5">
                  <c:v>73.69</c:v>
                </c:pt>
                <c:pt idx="6">
                  <c:v>75.56</c:v>
                </c:pt>
                <c:pt idx="7">
                  <c:v>78.8</c:v>
                </c:pt>
                <c:pt idx="8">
                  <c:v>81.44</c:v>
                </c:pt>
                <c:pt idx="9">
                  <c:v>84.05</c:v>
                </c:pt>
                <c:pt idx="10">
                  <c:v>86.96</c:v>
                </c:pt>
                <c:pt idx="11">
                  <c:v>89.43</c:v>
                </c:pt>
                <c:pt idx="12">
                  <c:v>91.66</c:v>
                </c:pt>
                <c:pt idx="13">
                  <c:v>94.72</c:v>
                </c:pt>
                <c:pt idx="14">
                  <c:v>96.95</c:v>
                </c:pt>
                <c:pt idx="15">
                  <c:v>100</c:v>
                </c:pt>
                <c:pt idx="16">
                  <c:v>102.55</c:v>
                </c:pt>
                <c:pt idx="17">
                  <c:v>105.16</c:v>
                </c:pt>
                <c:pt idx="18">
                  <c:v>104.8</c:v>
                </c:pt>
                <c:pt idx="19">
                  <c:v>100.34</c:v>
                </c:pt>
                <c:pt idx="20">
                  <c:v>102.06</c:v>
                </c:pt>
                <c:pt idx="21">
                  <c:v>103.74</c:v>
                </c:pt>
                <c:pt idx="22">
                  <c:v>105.24</c:v>
                </c:pt>
                <c:pt idx="23">
                  <c:v>107.39</c:v>
                </c:pt>
                <c:pt idx="24">
                  <c:v>110.56</c:v>
                </c:pt>
                <c:pt idx="25">
                  <c:v>113.16</c:v>
                </c:pt>
                <c:pt idx="26">
                  <c:v>115.18</c:v>
                </c:pt>
                <c:pt idx="27">
                  <c:v>117.28</c:v>
                </c:pt>
                <c:pt idx="28">
                  <c:v>118.92</c:v>
                </c:pt>
                <c:pt idx="29">
                  <c:v>120.39</c:v>
                </c:pt>
                <c:pt idx="30">
                  <c:v>112.61</c:v>
                </c:pt>
                <c:pt idx="31" formatCode="General">
                  <c:v>114.79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D20-4E4D-8500-4FB4A3AC3E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49799752"/>
        <c:axId val="1"/>
      </c:lineChart>
      <c:catAx>
        <c:axId val="249799752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nextTo"/>
        <c:spPr>
          <a:ln w="13997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74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10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125"/>
          <c:min val="60"/>
        </c:scaling>
        <c:delete val="0"/>
        <c:axPos val="l"/>
        <c:title>
          <c:tx>
            <c:rich>
              <a:bodyPr/>
              <a:lstStyle/>
              <a:p>
                <a:pPr>
                  <a:defRPr sz="1874" b="0" i="0" u="none" strike="noStrike" baseline="0">
                    <a:solidFill>
                      <a:srgbClr val="A5002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 b="0" i="0" u="none" strike="noStrike" baseline="0" dirty="0">
                    <a:solidFill>
                      <a:srgbClr val="A50021"/>
                    </a:solidFill>
                    <a:latin typeface="Arial"/>
                    <a:cs typeface="Arial"/>
                  </a:rPr>
                  <a:t>Output level, 2005 = 100 (line)</a:t>
                </a:r>
              </a:p>
            </c:rich>
          </c:tx>
          <c:layout>
            <c:manualLayout>
              <c:xMode val="edge"/>
              <c:yMode val="edge"/>
              <c:x val="3.3681768469346986E-2"/>
              <c:y val="0.1878041630413631"/>
            </c:manualLayout>
          </c:layout>
          <c:overlay val="0"/>
          <c:spPr>
            <a:noFill/>
            <a:ln w="27995">
              <a:noFill/>
            </a:ln>
          </c:spPr>
        </c:title>
        <c:numFmt formatCode="0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A5002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9799752"/>
        <c:crosses val="autoZero"/>
        <c:crossBetween val="between"/>
      </c:valAx>
      <c:catAx>
        <c:axId val="3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4"/>
        <c:crosses val="autoZero"/>
        <c:auto val="1"/>
        <c:lblAlgn val="ctr"/>
        <c:lblOffset val="100"/>
        <c:noMultiLvlLbl val="0"/>
      </c:catAx>
      <c:valAx>
        <c:axId val="4"/>
        <c:scaling>
          <c:orientation val="minMax"/>
          <c:max val="5"/>
          <c:min val="-9"/>
        </c:scaling>
        <c:delete val="0"/>
        <c:axPos val="r"/>
        <c:title>
          <c:tx>
            <c:rich>
              <a:bodyPr rot="5400000" vert="horz"/>
              <a:lstStyle/>
              <a:p>
                <a:pPr algn="ctr">
                  <a:defRPr sz="1874" b="0" i="0" u="none" strike="noStrike" baseline="0">
                    <a:solidFill>
                      <a:srgbClr val="00525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2000" b="0" i="0" u="none" strike="noStrike" baseline="0" dirty="0">
                    <a:solidFill>
                      <a:srgbClr val="005250"/>
                    </a:solidFill>
                    <a:latin typeface="Arial"/>
                    <a:cs typeface="Arial"/>
                  </a:rPr>
                  <a:t>Annual rate of growth, % (bars)</a:t>
                </a:r>
              </a:p>
            </c:rich>
          </c:tx>
          <c:layout>
            <c:manualLayout>
              <c:xMode val="edge"/>
              <c:yMode val="edge"/>
              <c:x val="0.93612078977932633"/>
              <c:y val="0.12293577981651377"/>
            </c:manualLayout>
          </c:layout>
          <c:overlay val="0"/>
          <c:spPr>
            <a:noFill/>
            <a:ln w="27995">
              <a:noFill/>
            </a:ln>
          </c:spPr>
        </c:title>
        <c:numFmt formatCode="#,##0_ ;\ \ \−#,##0\ 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60000" vert="horz"/>
          <a:lstStyle/>
          <a:p>
            <a:pPr>
              <a:defRPr sz="2000" b="0" i="0" u="none" strike="noStrike" baseline="0">
                <a:solidFill>
                  <a:srgbClr val="00525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"/>
        <c:crosses val="max"/>
        <c:crossBetween val="between"/>
        <c:majorUnit val="1"/>
      </c:valAx>
      <c:spPr>
        <a:solidFill>
          <a:srgbClr val="FFFFFF"/>
        </a:solidFill>
        <a:ln w="27995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8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365419947506562"/>
          <c:y val="4.7706422018348627E-2"/>
          <c:w val="0.78302485236220487"/>
          <c:h val="0.86020371248860961"/>
        </c:manualLayout>
      </c:layout>
      <c:barChart>
        <c:barDir val="col"/>
        <c:grouping val="clustered"/>
        <c:varyColors val="0"/>
        <c:ser>
          <c:idx val="9"/>
          <c:order val="3"/>
          <c:tx>
            <c:strRef>
              <c:f>Sheet1!$A$5</c:f>
              <c:strCache>
                <c:ptCount val="1"/>
                <c:pt idx="0">
                  <c:v>France Growth rate</c:v>
                </c:pt>
              </c:strCache>
            </c:strRef>
          </c:tx>
          <c:spPr>
            <a:solidFill>
              <a:srgbClr val="0000FF"/>
            </a:solidFill>
            <a:ln w="13997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Sheet1!$B$5:$AG$5</c:f>
              <c:numCache>
                <c:formatCode>0.00</c:formatCode>
                <c:ptCount val="32"/>
                <c:pt idx="0">
                  <c:v>2.92</c:v>
                </c:pt>
                <c:pt idx="1">
                  <c:v>1.05</c:v>
                </c:pt>
                <c:pt idx="2">
                  <c:v>1.6</c:v>
                </c:pt>
                <c:pt idx="3">
                  <c:v>-0.63</c:v>
                </c:pt>
                <c:pt idx="4">
                  <c:v>2.36</c:v>
                </c:pt>
                <c:pt idx="5">
                  <c:v>2.11</c:v>
                </c:pt>
                <c:pt idx="6">
                  <c:v>1.41</c:v>
                </c:pt>
                <c:pt idx="7">
                  <c:v>2.34</c:v>
                </c:pt>
                <c:pt idx="8">
                  <c:v>3.59</c:v>
                </c:pt>
                <c:pt idx="9">
                  <c:v>3.42</c:v>
                </c:pt>
                <c:pt idx="10">
                  <c:v>3.92</c:v>
                </c:pt>
                <c:pt idx="11">
                  <c:v>1.98</c:v>
                </c:pt>
                <c:pt idx="12">
                  <c:v>1.1399999999999999</c:v>
                </c:pt>
                <c:pt idx="13">
                  <c:v>0.82</c:v>
                </c:pt>
                <c:pt idx="14">
                  <c:v>2.83</c:v>
                </c:pt>
                <c:pt idx="15">
                  <c:v>1.66</c:v>
                </c:pt>
                <c:pt idx="16">
                  <c:v>2.4500000000000002</c:v>
                </c:pt>
                <c:pt idx="17">
                  <c:v>2.4300000000000002</c:v>
                </c:pt>
                <c:pt idx="18">
                  <c:v>0.26</c:v>
                </c:pt>
                <c:pt idx="19">
                  <c:v>-2.87</c:v>
                </c:pt>
                <c:pt idx="20">
                  <c:v>1.95</c:v>
                </c:pt>
                <c:pt idx="21">
                  <c:v>2.19</c:v>
                </c:pt>
                <c:pt idx="22">
                  <c:v>0.31</c:v>
                </c:pt>
                <c:pt idx="23">
                  <c:v>0.57999999999999996</c:v>
                </c:pt>
                <c:pt idx="24">
                  <c:v>0.96</c:v>
                </c:pt>
                <c:pt idx="25">
                  <c:v>1.1100000000000001</c:v>
                </c:pt>
                <c:pt idx="26">
                  <c:v>1.1000000000000001</c:v>
                </c:pt>
                <c:pt idx="27">
                  <c:v>2.2599999999999998</c:v>
                </c:pt>
                <c:pt idx="28">
                  <c:v>1.72</c:v>
                </c:pt>
                <c:pt idx="29">
                  <c:v>1.32</c:v>
                </c:pt>
                <c:pt idx="30">
                  <c:v>-8.25</c:v>
                </c:pt>
                <c:pt idx="31" formatCode="General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369-4BBD-B005-AC74F7561994}"/>
            </c:ext>
          </c:extLst>
        </c:ser>
        <c:ser>
          <c:idx val="10"/>
          <c:order val="4"/>
          <c:tx>
            <c:strRef>
              <c:f>Sheet1!$A$6</c:f>
              <c:strCache>
                <c:ptCount val="1"/>
                <c:pt idx="0">
                  <c:v>UK Growth rate</c:v>
                </c:pt>
              </c:strCache>
            </c:strRef>
          </c:tx>
          <c:spPr>
            <a:solidFill>
              <a:srgbClr val="FF0000"/>
            </a:solidFill>
            <a:ln w="13997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Sheet1!$B$6:$AG$6</c:f>
              <c:numCache>
                <c:formatCode>General</c:formatCode>
                <c:ptCount val="32"/>
                <c:pt idx="0">
                  <c:v>0.74</c:v>
                </c:pt>
                <c:pt idx="1">
                  <c:v>-1.0900000000000001</c:v>
                </c:pt>
                <c:pt idx="2">
                  <c:v>0.37</c:v>
                </c:pt>
                <c:pt idx="3">
                  <c:v>2.5299999999999998</c:v>
                </c:pt>
                <c:pt idx="4">
                  <c:v>3.9</c:v>
                </c:pt>
                <c:pt idx="5">
                  <c:v>2.46</c:v>
                </c:pt>
                <c:pt idx="6">
                  <c:v>2.54</c:v>
                </c:pt>
                <c:pt idx="7">
                  <c:v>4.29</c:v>
                </c:pt>
                <c:pt idx="8">
                  <c:v>3.34</c:v>
                </c:pt>
                <c:pt idx="9">
                  <c:v>3.21</c:v>
                </c:pt>
                <c:pt idx="10">
                  <c:v>3.45</c:v>
                </c:pt>
                <c:pt idx="11">
                  <c:v>2.84</c:v>
                </c:pt>
                <c:pt idx="12">
                  <c:v>2.5</c:v>
                </c:pt>
                <c:pt idx="13">
                  <c:v>3.34</c:v>
                </c:pt>
                <c:pt idx="14">
                  <c:v>2.35</c:v>
                </c:pt>
                <c:pt idx="15">
                  <c:v>3.15</c:v>
                </c:pt>
                <c:pt idx="16">
                  <c:v>2.5499999999999998</c:v>
                </c:pt>
                <c:pt idx="17">
                  <c:v>2.5499999999999998</c:v>
                </c:pt>
                <c:pt idx="18">
                  <c:v>-0.35</c:v>
                </c:pt>
                <c:pt idx="19">
                  <c:v>-4.25</c:v>
                </c:pt>
                <c:pt idx="20">
                  <c:v>1.71</c:v>
                </c:pt>
                <c:pt idx="21">
                  <c:v>1.65</c:v>
                </c:pt>
                <c:pt idx="22">
                  <c:v>1.45</c:v>
                </c:pt>
                <c:pt idx="23">
                  <c:v>2.0499999999999998</c:v>
                </c:pt>
                <c:pt idx="24">
                  <c:v>2.95</c:v>
                </c:pt>
                <c:pt idx="25">
                  <c:v>2.35</c:v>
                </c:pt>
                <c:pt idx="26">
                  <c:v>1.79</c:v>
                </c:pt>
                <c:pt idx="27">
                  <c:v>1.89</c:v>
                </c:pt>
                <c:pt idx="28">
                  <c:v>1.34</c:v>
                </c:pt>
                <c:pt idx="29">
                  <c:v>1.41</c:v>
                </c:pt>
                <c:pt idx="30">
                  <c:v>-8.32</c:v>
                </c:pt>
                <c:pt idx="31">
                  <c:v>1.98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369-4BBD-B005-AC74F7561994}"/>
            </c:ext>
          </c:extLst>
        </c:ser>
        <c:ser>
          <c:idx val="11"/>
          <c:order val="5"/>
          <c:tx>
            <c:strRef>
              <c:f>Sheet1!$A$7</c:f>
              <c:strCache>
                <c:ptCount val="1"/>
                <c:pt idx="0">
                  <c:v>US Growth rate</c:v>
                </c:pt>
              </c:strCache>
            </c:strRef>
          </c:tx>
          <c:spPr>
            <a:solidFill>
              <a:srgbClr val="33CC33"/>
            </a:solidFill>
            <a:ln w="13997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Sheet1!$B$7:$AG$7</c:f>
              <c:numCache>
                <c:formatCode>General</c:formatCode>
                <c:ptCount val="32"/>
                <c:pt idx="0">
                  <c:v>1.89</c:v>
                </c:pt>
                <c:pt idx="1">
                  <c:v>-0.11</c:v>
                </c:pt>
                <c:pt idx="2">
                  <c:v>3.52</c:v>
                </c:pt>
                <c:pt idx="3">
                  <c:v>2.75</c:v>
                </c:pt>
                <c:pt idx="4">
                  <c:v>4.03</c:v>
                </c:pt>
                <c:pt idx="5">
                  <c:v>2.68</c:v>
                </c:pt>
                <c:pt idx="6">
                  <c:v>3.77</c:v>
                </c:pt>
                <c:pt idx="7">
                  <c:v>4.45</c:v>
                </c:pt>
                <c:pt idx="8">
                  <c:v>4.4800000000000004</c:v>
                </c:pt>
                <c:pt idx="9">
                  <c:v>4.75</c:v>
                </c:pt>
                <c:pt idx="10">
                  <c:v>4.13</c:v>
                </c:pt>
                <c:pt idx="11">
                  <c:v>1</c:v>
                </c:pt>
                <c:pt idx="12">
                  <c:v>1.74</c:v>
                </c:pt>
                <c:pt idx="13">
                  <c:v>2.86</c:v>
                </c:pt>
                <c:pt idx="14">
                  <c:v>3.8</c:v>
                </c:pt>
                <c:pt idx="15" formatCode="0.00">
                  <c:v>3.51</c:v>
                </c:pt>
                <c:pt idx="16">
                  <c:v>2.86</c:v>
                </c:pt>
                <c:pt idx="17">
                  <c:v>1.88</c:v>
                </c:pt>
                <c:pt idx="18">
                  <c:v>-0.14000000000000001</c:v>
                </c:pt>
                <c:pt idx="19">
                  <c:v>-2.54</c:v>
                </c:pt>
                <c:pt idx="20">
                  <c:v>2.56</c:v>
                </c:pt>
                <c:pt idx="21">
                  <c:v>1.55</c:v>
                </c:pt>
                <c:pt idx="22">
                  <c:v>2.25</c:v>
                </c:pt>
                <c:pt idx="23">
                  <c:v>1.84</c:v>
                </c:pt>
                <c:pt idx="24">
                  <c:v>2.5299999999999998</c:v>
                </c:pt>
                <c:pt idx="25">
                  <c:v>2.91</c:v>
                </c:pt>
                <c:pt idx="26">
                  <c:v>1.64</c:v>
                </c:pt>
                <c:pt idx="27">
                  <c:v>2.37</c:v>
                </c:pt>
                <c:pt idx="28">
                  <c:v>2.93</c:v>
                </c:pt>
                <c:pt idx="29">
                  <c:v>2.33</c:v>
                </c:pt>
                <c:pt idx="30">
                  <c:v>-6.46</c:v>
                </c:pt>
                <c:pt idx="31">
                  <c:v>1.93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369-4BBD-B005-AC74F75619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3"/>
        <c:axId val="4"/>
      </c:barChar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UK Index, 2005=100</c:v>
                </c:pt>
              </c:strCache>
            </c:strRef>
          </c:tx>
          <c:spPr>
            <a:ln w="41992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Sheet1!$B$2:$AG$2</c:f>
              <c:numCache>
                <c:formatCode>General</c:formatCode>
                <c:ptCount val="32"/>
                <c:pt idx="0">
                  <c:v>68.010000000000005</c:v>
                </c:pt>
                <c:pt idx="1">
                  <c:v>67.27</c:v>
                </c:pt>
                <c:pt idx="2">
                  <c:v>67.52</c:v>
                </c:pt>
                <c:pt idx="3">
                  <c:v>69.23</c:v>
                </c:pt>
                <c:pt idx="4">
                  <c:v>71.930000000000007</c:v>
                </c:pt>
                <c:pt idx="5">
                  <c:v>73.69</c:v>
                </c:pt>
                <c:pt idx="6">
                  <c:v>75.56</c:v>
                </c:pt>
                <c:pt idx="7">
                  <c:v>78.8</c:v>
                </c:pt>
                <c:pt idx="8">
                  <c:v>81.44</c:v>
                </c:pt>
                <c:pt idx="9">
                  <c:v>84.05</c:v>
                </c:pt>
                <c:pt idx="10">
                  <c:v>86.96</c:v>
                </c:pt>
                <c:pt idx="11">
                  <c:v>89.43</c:v>
                </c:pt>
                <c:pt idx="12">
                  <c:v>91.66</c:v>
                </c:pt>
                <c:pt idx="13">
                  <c:v>94.72</c:v>
                </c:pt>
                <c:pt idx="14">
                  <c:v>96.95</c:v>
                </c:pt>
                <c:pt idx="15">
                  <c:v>100</c:v>
                </c:pt>
                <c:pt idx="16">
                  <c:v>102.55</c:v>
                </c:pt>
                <c:pt idx="17">
                  <c:v>105.16</c:v>
                </c:pt>
                <c:pt idx="18">
                  <c:v>104.8</c:v>
                </c:pt>
                <c:pt idx="19">
                  <c:v>100.34</c:v>
                </c:pt>
                <c:pt idx="20">
                  <c:v>102.06</c:v>
                </c:pt>
                <c:pt idx="21">
                  <c:v>103.74</c:v>
                </c:pt>
                <c:pt idx="22">
                  <c:v>105.24</c:v>
                </c:pt>
                <c:pt idx="23">
                  <c:v>107.39</c:v>
                </c:pt>
                <c:pt idx="24">
                  <c:v>110.56</c:v>
                </c:pt>
                <c:pt idx="25">
                  <c:v>113.16</c:v>
                </c:pt>
                <c:pt idx="26">
                  <c:v>115.18</c:v>
                </c:pt>
                <c:pt idx="27">
                  <c:v>117.28</c:v>
                </c:pt>
                <c:pt idx="28">
                  <c:v>118.92</c:v>
                </c:pt>
                <c:pt idx="29">
                  <c:v>120.39</c:v>
                </c:pt>
                <c:pt idx="30">
                  <c:v>112.61</c:v>
                </c:pt>
                <c:pt idx="31">
                  <c:v>114.79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369-4BBD-B005-AC74F7561994}"/>
            </c:ext>
          </c:extLst>
        </c:ser>
        <c:ser>
          <c:idx val="6"/>
          <c:order val="1"/>
          <c:tx>
            <c:strRef>
              <c:f>Sheet1!$A$3</c:f>
              <c:strCache>
                <c:ptCount val="1"/>
                <c:pt idx="0">
                  <c:v>US Index, 2005+100</c:v>
                </c:pt>
              </c:strCache>
            </c:strRef>
          </c:tx>
          <c:spPr>
            <a:ln w="41992">
              <a:solidFill>
                <a:srgbClr val="33CC33"/>
              </a:solidFill>
              <a:prstDash val="solid"/>
            </a:ln>
          </c:spPr>
          <c:marker>
            <c:symbol val="none"/>
          </c:marker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Sheet1!$B$3:$AG$3</c:f>
              <c:numCache>
                <c:formatCode>0.00</c:formatCode>
                <c:ptCount val="32"/>
                <c:pt idx="0">
                  <c:v>62.8</c:v>
                </c:pt>
                <c:pt idx="1">
                  <c:v>62.74</c:v>
                </c:pt>
                <c:pt idx="2">
                  <c:v>64.95</c:v>
                </c:pt>
                <c:pt idx="3">
                  <c:v>66.73</c:v>
                </c:pt>
                <c:pt idx="4">
                  <c:v>69.42</c:v>
                </c:pt>
                <c:pt idx="5">
                  <c:v>71.290000000000006</c:v>
                </c:pt>
                <c:pt idx="6">
                  <c:v>73.97</c:v>
                </c:pt>
                <c:pt idx="7">
                  <c:v>77.260000000000005</c:v>
                </c:pt>
                <c:pt idx="8">
                  <c:v>80.73</c:v>
                </c:pt>
                <c:pt idx="9">
                  <c:v>84.56</c:v>
                </c:pt>
                <c:pt idx="10">
                  <c:v>88.05</c:v>
                </c:pt>
                <c:pt idx="11">
                  <c:v>88.93</c:v>
                </c:pt>
                <c:pt idx="12">
                  <c:v>90.48</c:v>
                </c:pt>
                <c:pt idx="13">
                  <c:v>93.07</c:v>
                </c:pt>
                <c:pt idx="14">
                  <c:v>96.61</c:v>
                </c:pt>
                <c:pt idx="15">
                  <c:v>100</c:v>
                </c:pt>
                <c:pt idx="16">
                  <c:v>102.86</c:v>
                </c:pt>
                <c:pt idx="17">
                  <c:v>104.78</c:v>
                </c:pt>
                <c:pt idx="18">
                  <c:v>104.64</c:v>
                </c:pt>
                <c:pt idx="19">
                  <c:v>101.99</c:v>
                </c:pt>
                <c:pt idx="20">
                  <c:v>104.6</c:v>
                </c:pt>
                <c:pt idx="21">
                  <c:v>106.22</c:v>
                </c:pt>
                <c:pt idx="22">
                  <c:v>108.61</c:v>
                </c:pt>
                <c:pt idx="23">
                  <c:v>110.61</c:v>
                </c:pt>
                <c:pt idx="24">
                  <c:v>113.41</c:v>
                </c:pt>
                <c:pt idx="25">
                  <c:v>116.71</c:v>
                </c:pt>
                <c:pt idx="26">
                  <c:v>118.62</c:v>
                </c:pt>
                <c:pt idx="27">
                  <c:v>121.43</c:v>
                </c:pt>
                <c:pt idx="28">
                  <c:v>124.98</c:v>
                </c:pt>
                <c:pt idx="29">
                  <c:v>127.92</c:v>
                </c:pt>
                <c:pt idx="30">
                  <c:v>117.28</c:v>
                </c:pt>
                <c:pt idx="31" formatCode="General">
                  <c:v>119.6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369-4BBD-B005-AC74F7561994}"/>
            </c:ext>
          </c:extLst>
        </c:ser>
        <c:ser>
          <c:idx val="7"/>
          <c:order val="2"/>
          <c:tx>
            <c:strRef>
              <c:f>Sheet1!$A$4</c:f>
              <c:strCache>
                <c:ptCount val="1"/>
                <c:pt idx="0">
                  <c:v>France Index, 2005=100</c:v>
                </c:pt>
              </c:strCache>
            </c:strRef>
          </c:tx>
          <c:spPr>
            <a:ln w="41992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Sheet1!$B$1:$AG$1</c:f>
              <c:numCache>
                <c:formatCode>General</c:formatCode>
                <c:ptCount val="32"/>
                <c:pt idx="0">
                  <c:v>1990</c:v>
                </c:pt>
                <c:pt idx="1">
                  <c:v>1991</c:v>
                </c:pt>
                <c:pt idx="2">
                  <c:v>1992</c:v>
                </c:pt>
                <c:pt idx="3">
                  <c:v>1993</c:v>
                </c:pt>
                <c:pt idx="4">
                  <c:v>1994</c:v>
                </c:pt>
                <c:pt idx="5">
                  <c:v>1995</c:v>
                </c:pt>
                <c:pt idx="6">
                  <c:v>1996</c:v>
                </c:pt>
                <c:pt idx="7">
                  <c:v>1997</c:v>
                </c:pt>
                <c:pt idx="8">
                  <c:v>1998</c:v>
                </c:pt>
                <c:pt idx="9">
                  <c:v>1999</c:v>
                </c:pt>
                <c:pt idx="10">
                  <c:v>2000</c:v>
                </c:pt>
                <c:pt idx="11">
                  <c:v>2001</c:v>
                </c:pt>
                <c:pt idx="12">
                  <c:v>2002</c:v>
                </c:pt>
                <c:pt idx="13">
                  <c:v>2003</c:v>
                </c:pt>
                <c:pt idx="14">
                  <c:v>2004</c:v>
                </c:pt>
                <c:pt idx="15">
                  <c:v>2005</c:v>
                </c:pt>
                <c:pt idx="16">
                  <c:v>2006</c:v>
                </c:pt>
                <c:pt idx="17">
                  <c:v>2007</c:v>
                </c:pt>
                <c:pt idx="18">
                  <c:v>2008</c:v>
                </c:pt>
                <c:pt idx="19">
                  <c:v>2009</c:v>
                </c:pt>
                <c:pt idx="20">
                  <c:v>2010</c:v>
                </c:pt>
                <c:pt idx="21">
                  <c:v>2011</c:v>
                </c:pt>
                <c:pt idx="22">
                  <c:v>2012</c:v>
                </c:pt>
                <c:pt idx="23">
                  <c:v>2013</c:v>
                </c:pt>
                <c:pt idx="24">
                  <c:v>2014</c:v>
                </c:pt>
                <c:pt idx="25">
                  <c:v>2015</c:v>
                </c:pt>
                <c:pt idx="26">
                  <c:v>2016</c:v>
                </c:pt>
                <c:pt idx="27">
                  <c:v>2017</c:v>
                </c:pt>
                <c:pt idx="28">
                  <c:v>2018</c:v>
                </c:pt>
                <c:pt idx="29">
                  <c:v>2019</c:v>
                </c:pt>
                <c:pt idx="30">
                  <c:v>2020</c:v>
                </c:pt>
                <c:pt idx="31">
                  <c:v>2021</c:v>
                </c:pt>
              </c:numCache>
            </c:numRef>
          </c:cat>
          <c:val>
            <c:numRef>
              <c:f>Sheet1!$B$4:$AG$4</c:f>
              <c:numCache>
                <c:formatCode>0.00</c:formatCode>
                <c:ptCount val="32"/>
                <c:pt idx="0">
                  <c:v>74.66</c:v>
                </c:pt>
                <c:pt idx="1">
                  <c:v>75.45</c:v>
                </c:pt>
                <c:pt idx="2">
                  <c:v>76.650000000000006</c:v>
                </c:pt>
                <c:pt idx="3">
                  <c:v>76.17</c:v>
                </c:pt>
                <c:pt idx="4">
                  <c:v>77.97</c:v>
                </c:pt>
                <c:pt idx="5">
                  <c:v>79.61</c:v>
                </c:pt>
                <c:pt idx="6">
                  <c:v>80.73</c:v>
                </c:pt>
                <c:pt idx="7">
                  <c:v>82.62</c:v>
                </c:pt>
                <c:pt idx="8">
                  <c:v>85.58</c:v>
                </c:pt>
                <c:pt idx="9">
                  <c:v>88.51</c:v>
                </c:pt>
                <c:pt idx="10">
                  <c:v>91.99</c:v>
                </c:pt>
                <c:pt idx="11">
                  <c:v>93.81</c:v>
                </c:pt>
                <c:pt idx="12">
                  <c:v>94.88</c:v>
                </c:pt>
                <c:pt idx="13">
                  <c:v>95.66</c:v>
                </c:pt>
                <c:pt idx="14">
                  <c:v>98.36</c:v>
                </c:pt>
                <c:pt idx="15">
                  <c:v>100</c:v>
                </c:pt>
                <c:pt idx="16">
                  <c:v>102.45</c:v>
                </c:pt>
                <c:pt idx="17">
                  <c:v>104.93</c:v>
                </c:pt>
                <c:pt idx="18">
                  <c:v>105.2</c:v>
                </c:pt>
                <c:pt idx="19">
                  <c:v>102.18</c:v>
                </c:pt>
                <c:pt idx="20">
                  <c:v>104.17</c:v>
                </c:pt>
                <c:pt idx="21">
                  <c:v>106.45</c:v>
                </c:pt>
                <c:pt idx="22">
                  <c:v>106.79</c:v>
                </c:pt>
                <c:pt idx="23">
                  <c:v>107.4</c:v>
                </c:pt>
                <c:pt idx="24">
                  <c:v>108.43</c:v>
                </c:pt>
                <c:pt idx="25">
                  <c:v>109.64</c:v>
                </c:pt>
                <c:pt idx="26">
                  <c:v>110.84</c:v>
                </c:pt>
                <c:pt idx="27">
                  <c:v>113.34</c:v>
                </c:pt>
                <c:pt idx="28">
                  <c:v>115.3</c:v>
                </c:pt>
                <c:pt idx="29">
                  <c:v>116.74</c:v>
                </c:pt>
                <c:pt idx="30">
                  <c:v>107.11</c:v>
                </c:pt>
                <c:pt idx="31" formatCode="General">
                  <c:v>109.68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369-4BBD-B005-AC74F75619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45544832"/>
        <c:axId val="1"/>
      </c:lineChart>
      <c:catAx>
        <c:axId val="245544832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nextTo"/>
        <c:spPr>
          <a:ln w="13997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74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10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130"/>
          <c:min val="60"/>
        </c:scaling>
        <c:delete val="0"/>
        <c:axPos val="l"/>
        <c:title>
          <c:tx>
            <c:rich>
              <a:bodyPr/>
              <a:lstStyle/>
              <a:p>
                <a:pPr>
                  <a:defRPr sz="187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70" b="0" i="0" u="none" strike="noStrike" baseline="0" dirty="0">
                    <a:solidFill>
                      <a:schemeClr val="tx1"/>
                    </a:solidFill>
                    <a:latin typeface="Arial"/>
                    <a:cs typeface="Arial"/>
                  </a:rPr>
                  <a:t>Output level, 2005 = 100 (lines)</a:t>
                </a:r>
              </a:p>
            </c:rich>
          </c:tx>
          <c:layout>
            <c:manualLayout>
              <c:xMode val="edge"/>
              <c:yMode val="edge"/>
              <c:x val="3.007767388451444E-2"/>
              <c:y val="0.19322431581066923"/>
            </c:manualLayout>
          </c:layout>
          <c:overlay val="0"/>
          <c:spPr>
            <a:noFill/>
            <a:ln w="27995">
              <a:noFill/>
            </a:ln>
          </c:spPr>
        </c:title>
        <c:numFmt formatCode="0" sourceLinked="0"/>
        <c:majorTickMark val="out"/>
        <c:minorTickMark val="none"/>
        <c:tickLblPos val="nextTo"/>
        <c:spPr>
          <a:ln w="13997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74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5544832"/>
        <c:crosses val="autoZero"/>
        <c:crossBetween val="between"/>
      </c:valAx>
      <c:catAx>
        <c:axId val="3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4"/>
        <c:crosses val="autoZero"/>
        <c:auto val="1"/>
        <c:lblAlgn val="ctr"/>
        <c:lblOffset val="100"/>
        <c:noMultiLvlLbl val="0"/>
      </c:catAx>
      <c:valAx>
        <c:axId val="4"/>
        <c:scaling>
          <c:orientation val="minMax"/>
          <c:max val="5"/>
          <c:min val="-9"/>
        </c:scaling>
        <c:delete val="0"/>
        <c:axPos val="r"/>
        <c:title>
          <c:tx>
            <c:rich>
              <a:bodyPr rot="5400000" vert="horz"/>
              <a:lstStyle/>
              <a:p>
                <a:pPr algn="ctr">
                  <a:defRPr sz="187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7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Annual rate of growth, % (bars)</a:t>
                </a:r>
              </a:p>
            </c:rich>
          </c:tx>
          <c:layout>
            <c:manualLayout>
              <c:xMode val="edge"/>
              <c:yMode val="edge"/>
              <c:x val="0.94513648293963259"/>
              <c:y val="0.22889567285869811"/>
            </c:manualLayout>
          </c:layout>
          <c:overlay val="0"/>
          <c:spPr>
            <a:noFill/>
            <a:ln w="27995">
              <a:noFill/>
            </a:ln>
          </c:spPr>
        </c:title>
        <c:numFmt formatCode="0_ ;\ \−0\ " sourceLinked="0"/>
        <c:majorTickMark val="out"/>
        <c:minorTickMark val="none"/>
        <c:tickLblPos val="nextTo"/>
        <c:spPr>
          <a:ln w="3499">
            <a:solidFill>
              <a:schemeClr val="tx1"/>
            </a:solidFill>
            <a:prstDash val="solid"/>
          </a:ln>
        </c:spPr>
        <c:txPr>
          <a:bodyPr rot="60000" vert="horz"/>
          <a:lstStyle/>
          <a:p>
            <a:pPr>
              <a:defRPr sz="1874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"/>
        <c:crosses val="max"/>
        <c:crossBetween val="between"/>
        <c:majorUnit val="1"/>
      </c:valAx>
      <c:spPr>
        <a:solidFill>
          <a:srgbClr val="FFFFFF"/>
        </a:solidFill>
        <a:ln w="27995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8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2775180446194224E-2"/>
          <c:y val="5.7477636339191354E-2"/>
          <c:w val="0.87586195866141736"/>
          <c:h val="0.8700564971751412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14531">
              <a:solidFill>
                <a:srgbClr val="000000"/>
              </a:solidFill>
              <a:prstDash val="solid"/>
            </a:ln>
          </c:spPr>
          <c:marker>
            <c:symbol val="none"/>
          </c:marker>
          <c:dPt>
            <c:idx val="50"/>
            <c:bubble3D val="0"/>
            <c:spPr>
              <a:ln w="9525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0-2018-4D71-A140-F161A5B497F1}"/>
              </c:ext>
            </c:extLst>
          </c:dPt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Sheet1!$B$2:$BA$2</c:f>
              <c:numCache>
                <c:formatCode>General</c:formatCode>
                <c:ptCount val="52"/>
                <c:pt idx="0">
                  <c:v>0</c:v>
                </c:pt>
                <c:pt idx="5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1DE-42E2-9F22-4A01B52E5910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UK</c:v>
                </c:pt>
              </c:strCache>
            </c:strRef>
          </c:tx>
          <c:spPr>
            <a:ln w="381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Sheet1!$B$3:$BA$3</c:f>
              <c:numCache>
                <c:formatCode>General</c:formatCode>
                <c:ptCount val="52"/>
                <c:pt idx="0">
                  <c:v>2.71</c:v>
                </c:pt>
                <c:pt idx="1">
                  <c:v>3.5</c:v>
                </c:pt>
                <c:pt idx="2">
                  <c:v>4.32</c:v>
                </c:pt>
                <c:pt idx="3">
                  <c:v>6.52</c:v>
                </c:pt>
                <c:pt idx="4">
                  <c:v>-2.48</c:v>
                </c:pt>
                <c:pt idx="5">
                  <c:v>-1.47</c:v>
                </c:pt>
                <c:pt idx="6">
                  <c:v>2.91</c:v>
                </c:pt>
                <c:pt idx="7">
                  <c:v>2.46</c:v>
                </c:pt>
                <c:pt idx="8">
                  <c:v>4.2</c:v>
                </c:pt>
                <c:pt idx="9">
                  <c:v>3.75</c:v>
                </c:pt>
                <c:pt idx="10">
                  <c:v>-2.0299999999999998</c:v>
                </c:pt>
                <c:pt idx="11">
                  <c:v>-0.79</c:v>
                </c:pt>
                <c:pt idx="12">
                  <c:v>1.99</c:v>
                </c:pt>
                <c:pt idx="13">
                  <c:v>4.22</c:v>
                </c:pt>
                <c:pt idx="14">
                  <c:v>2.27</c:v>
                </c:pt>
                <c:pt idx="15">
                  <c:v>4.1500000000000004</c:v>
                </c:pt>
                <c:pt idx="16">
                  <c:v>3.15</c:v>
                </c:pt>
                <c:pt idx="17">
                  <c:v>5.39</c:v>
                </c:pt>
                <c:pt idx="18">
                  <c:v>5.73</c:v>
                </c:pt>
                <c:pt idx="19">
                  <c:v>2.58</c:v>
                </c:pt>
                <c:pt idx="20">
                  <c:v>0.73</c:v>
                </c:pt>
                <c:pt idx="21">
                  <c:v>-1.1000000000000001</c:v>
                </c:pt>
                <c:pt idx="22">
                  <c:v>0.4</c:v>
                </c:pt>
                <c:pt idx="23">
                  <c:v>2.4900000000000002</c:v>
                </c:pt>
                <c:pt idx="24">
                  <c:v>3.85</c:v>
                </c:pt>
                <c:pt idx="25">
                  <c:v>2.5299999999999998</c:v>
                </c:pt>
                <c:pt idx="26">
                  <c:v>2.4900000000000002</c:v>
                </c:pt>
                <c:pt idx="27">
                  <c:v>3.85</c:v>
                </c:pt>
                <c:pt idx="28">
                  <c:v>3.64</c:v>
                </c:pt>
                <c:pt idx="29">
                  <c:v>3.43</c:v>
                </c:pt>
                <c:pt idx="30">
                  <c:v>3.44</c:v>
                </c:pt>
                <c:pt idx="31">
                  <c:v>2.97</c:v>
                </c:pt>
                <c:pt idx="32">
                  <c:v>2.3199999999999998</c:v>
                </c:pt>
                <c:pt idx="33">
                  <c:v>3.29</c:v>
                </c:pt>
                <c:pt idx="34">
                  <c:v>2.37</c:v>
                </c:pt>
                <c:pt idx="35">
                  <c:v>3.18</c:v>
                </c:pt>
                <c:pt idx="36">
                  <c:v>2.79</c:v>
                </c:pt>
                <c:pt idx="37">
                  <c:v>2.4300000000000002</c:v>
                </c:pt>
                <c:pt idx="38">
                  <c:v>-0.28000000000000003</c:v>
                </c:pt>
                <c:pt idx="39">
                  <c:v>-4.25</c:v>
                </c:pt>
                <c:pt idx="40">
                  <c:v>1.95</c:v>
                </c:pt>
                <c:pt idx="41">
                  <c:v>1.54</c:v>
                </c:pt>
                <c:pt idx="42">
                  <c:v>1.48</c:v>
                </c:pt>
                <c:pt idx="43">
                  <c:v>2.14</c:v>
                </c:pt>
                <c:pt idx="44">
                  <c:v>2.61</c:v>
                </c:pt>
                <c:pt idx="45">
                  <c:v>2.36</c:v>
                </c:pt>
                <c:pt idx="46">
                  <c:v>1.92</c:v>
                </c:pt>
                <c:pt idx="47">
                  <c:v>2.54</c:v>
                </c:pt>
                <c:pt idx="48">
                  <c:v>1.91</c:v>
                </c:pt>
                <c:pt idx="49">
                  <c:v>1.23</c:v>
                </c:pt>
                <c:pt idx="50">
                  <c:v>-7.72</c:v>
                </c:pt>
                <c:pt idx="51">
                  <c:v>2.6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1DE-42E2-9F22-4A01B52E5910}"/>
            </c:ext>
          </c:extLst>
        </c:ser>
        <c:ser>
          <c:idx val="4"/>
          <c:order val="2"/>
          <c:tx>
            <c:strRef>
              <c:f>Sheet1!$A$4</c:f>
              <c:strCache>
                <c:ptCount val="1"/>
                <c:pt idx="0">
                  <c:v>USA</c:v>
                </c:pt>
              </c:strCache>
            </c:strRef>
          </c:tx>
          <c:spPr>
            <a:ln w="38100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Sheet1!$B$4:$BA$4</c:f>
              <c:numCache>
                <c:formatCode>General</c:formatCode>
                <c:ptCount val="52"/>
                <c:pt idx="0">
                  <c:v>0.19</c:v>
                </c:pt>
                <c:pt idx="1">
                  <c:v>3.29</c:v>
                </c:pt>
                <c:pt idx="2">
                  <c:v>5.26</c:v>
                </c:pt>
                <c:pt idx="3">
                  <c:v>5.65</c:v>
                </c:pt>
                <c:pt idx="4">
                  <c:v>-0.54</c:v>
                </c:pt>
                <c:pt idx="5">
                  <c:v>-0.21</c:v>
                </c:pt>
                <c:pt idx="6">
                  <c:v>5.39</c:v>
                </c:pt>
                <c:pt idx="7">
                  <c:v>4.62</c:v>
                </c:pt>
                <c:pt idx="8">
                  <c:v>5.53</c:v>
                </c:pt>
                <c:pt idx="9">
                  <c:v>3.17</c:v>
                </c:pt>
                <c:pt idx="10">
                  <c:v>-0.26</c:v>
                </c:pt>
                <c:pt idx="11">
                  <c:v>2.54</c:v>
                </c:pt>
                <c:pt idx="12">
                  <c:v>-1.8</c:v>
                </c:pt>
                <c:pt idx="13">
                  <c:v>4.58</c:v>
                </c:pt>
                <c:pt idx="14">
                  <c:v>7.24</c:v>
                </c:pt>
                <c:pt idx="15">
                  <c:v>4.17</c:v>
                </c:pt>
                <c:pt idx="16">
                  <c:v>3.46</c:v>
                </c:pt>
                <c:pt idx="17">
                  <c:v>3.46</c:v>
                </c:pt>
                <c:pt idx="18">
                  <c:v>4.18</c:v>
                </c:pt>
                <c:pt idx="19">
                  <c:v>3.67</c:v>
                </c:pt>
                <c:pt idx="20">
                  <c:v>1.89</c:v>
                </c:pt>
                <c:pt idx="21">
                  <c:v>-0.11</c:v>
                </c:pt>
                <c:pt idx="22">
                  <c:v>3.52</c:v>
                </c:pt>
                <c:pt idx="23">
                  <c:v>2.75</c:v>
                </c:pt>
                <c:pt idx="24">
                  <c:v>4.03</c:v>
                </c:pt>
                <c:pt idx="25">
                  <c:v>2.68</c:v>
                </c:pt>
                <c:pt idx="26">
                  <c:v>3.77</c:v>
                </c:pt>
                <c:pt idx="27">
                  <c:v>4.45</c:v>
                </c:pt>
                <c:pt idx="28">
                  <c:v>4.4800000000000004</c:v>
                </c:pt>
                <c:pt idx="29">
                  <c:v>4.75</c:v>
                </c:pt>
                <c:pt idx="30">
                  <c:v>4.13</c:v>
                </c:pt>
                <c:pt idx="31">
                  <c:v>1</c:v>
                </c:pt>
                <c:pt idx="32">
                  <c:v>1.74</c:v>
                </c:pt>
                <c:pt idx="33">
                  <c:v>2.86</c:v>
                </c:pt>
                <c:pt idx="34">
                  <c:v>3.8</c:v>
                </c:pt>
                <c:pt idx="35">
                  <c:v>3.51</c:v>
                </c:pt>
                <c:pt idx="36">
                  <c:v>2.86</c:v>
                </c:pt>
                <c:pt idx="37">
                  <c:v>1.88</c:v>
                </c:pt>
                <c:pt idx="38">
                  <c:v>-0.14000000000000001</c:v>
                </c:pt>
                <c:pt idx="39">
                  <c:v>-2.54</c:v>
                </c:pt>
                <c:pt idx="40">
                  <c:v>2.56</c:v>
                </c:pt>
                <c:pt idx="41">
                  <c:v>1.55</c:v>
                </c:pt>
                <c:pt idx="42">
                  <c:v>2.25</c:v>
                </c:pt>
                <c:pt idx="43">
                  <c:v>1.84</c:v>
                </c:pt>
                <c:pt idx="44">
                  <c:v>2.5299999999999998</c:v>
                </c:pt>
                <c:pt idx="45">
                  <c:v>2.91</c:v>
                </c:pt>
                <c:pt idx="46">
                  <c:v>1.64</c:v>
                </c:pt>
                <c:pt idx="47">
                  <c:v>1.89</c:v>
                </c:pt>
                <c:pt idx="48">
                  <c:v>1.34</c:v>
                </c:pt>
                <c:pt idx="49">
                  <c:v>1.41</c:v>
                </c:pt>
                <c:pt idx="50">
                  <c:v>-8.32</c:v>
                </c:pt>
                <c:pt idx="51">
                  <c:v>3.12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51DE-42E2-9F22-4A01B52E5910}"/>
            </c:ext>
          </c:extLst>
        </c:ser>
        <c:ser>
          <c:idx val="2"/>
          <c:order val="3"/>
          <c:tx>
            <c:strRef>
              <c:f>Sheet1!$A$5</c:f>
              <c:strCache>
                <c:ptCount val="1"/>
                <c:pt idx="0">
                  <c:v>Eurozone</c:v>
                </c:pt>
              </c:strCache>
            </c:strRef>
          </c:tx>
          <c:spPr>
            <a:ln w="38100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Sheet1!$B$5:$BA$5</c:f>
              <c:numCache>
                <c:formatCode>General</c:formatCode>
                <c:ptCount val="52"/>
                <c:pt idx="24">
                  <c:v>2.44</c:v>
                </c:pt>
                <c:pt idx="25">
                  <c:v>2.2799999999999998</c:v>
                </c:pt>
                <c:pt idx="26">
                  <c:v>1.62</c:v>
                </c:pt>
                <c:pt idx="27">
                  <c:v>2.62</c:v>
                </c:pt>
                <c:pt idx="28">
                  <c:v>2.99</c:v>
                </c:pt>
                <c:pt idx="29">
                  <c:v>2.93</c:v>
                </c:pt>
                <c:pt idx="30">
                  <c:v>3.82</c:v>
                </c:pt>
                <c:pt idx="31">
                  <c:v>2.17</c:v>
                </c:pt>
                <c:pt idx="32">
                  <c:v>0.91</c:v>
                </c:pt>
                <c:pt idx="33">
                  <c:v>0.64</c:v>
                </c:pt>
                <c:pt idx="34">
                  <c:v>2.2799999999999998</c:v>
                </c:pt>
                <c:pt idx="35">
                  <c:v>1.66</c:v>
                </c:pt>
                <c:pt idx="36">
                  <c:v>3.22</c:v>
                </c:pt>
                <c:pt idx="37">
                  <c:v>2.99</c:v>
                </c:pt>
                <c:pt idx="38">
                  <c:v>0.41</c:v>
                </c:pt>
                <c:pt idx="39">
                  <c:v>-4.5</c:v>
                </c:pt>
                <c:pt idx="40">
                  <c:v>2.13</c:v>
                </c:pt>
                <c:pt idx="41">
                  <c:v>1.69</c:v>
                </c:pt>
                <c:pt idx="42">
                  <c:v>-0.89</c:v>
                </c:pt>
                <c:pt idx="43">
                  <c:v>-0.25</c:v>
                </c:pt>
                <c:pt idx="44">
                  <c:v>1.4</c:v>
                </c:pt>
                <c:pt idx="45">
                  <c:v>2.11</c:v>
                </c:pt>
                <c:pt idx="46">
                  <c:v>1.92</c:v>
                </c:pt>
                <c:pt idx="47">
                  <c:v>2.17</c:v>
                </c:pt>
                <c:pt idx="48">
                  <c:v>0.32</c:v>
                </c:pt>
                <c:pt idx="49">
                  <c:v>0.65</c:v>
                </c:pt>
                <c:pt idx="50">
                  <c:v>-5.0199999999999996</c:v>
                </c:pt>
                <c:pt idx="51">
                  <c:v>1.71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51DE-42E2-9F22-4A01B52E5910}"/>
            </c:ext>
          </c:extLst>
        </c:ser>
        <c:ser>
          <c:idx val="3"/>
          <c:order val="4"/>
          <c:tx>
            <c:strRef>
              <c:f>Sheet1!$A$6</c:f>
              <c:strCache>
                <c:ptCount val="1"/>
                <c:pt idx="0">
                  <c:v>Japan</c:v>
                </c:pt>
              </c:strCache>
            </c:strRef>
          </c:tx>
          <c:spPr>
            <a:ln w="38100">
              <a:solidFill>
                <a:srgbClr val="EC8C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0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 formatCode="General">
                  <c:v>2014</c:v>
                </c:pt>
                <c:pt idx="45" formatCode="General">
                  <c:v>2015</c:v>
                </c:pt>
                <c:pt idx="46" formatCode="General">
                  <c:v>2016</c:v>
                </c:pt>
                <c:pt idx="47" formatCode="General">
                  <c:v>2017</c:v>
                </c:pt>
                <c:pt idx="48" formatCode="General">
                  <c:v>2018</c:v>
                </c:pt>
                <c:pt idx="49" formatCode="General">
                  <c:v>2019</c:v>
                </c:pt>
                <c:pt idx="50" formatCode="General">
                  <c:v>2020</c:v>
                </c:pt>
                <c:pt idx="51" formatCode="General">
                  <c:v>2021</c:v>
                </c:pt>
              </c:numCache>
            </c:numRef>
          </c:cat>
          <c:val>
            <c:numRef>
              <c:f>Sheet1!$B$6:$BA$6</c:f>
              <c:numCache>
                <c:formatCode>General</c:formatCode>
                <c:ptCount val="52"/>
                <c:pt idx="0">
                  <c:v>10.28</c:v>
                </c:pt>
                <c:pt idx="1">
                  <c:v>4.3899999999999997</c:v>
                </c:pt>
                <c:pt idx="2">
                  <c:v>8.41</c:v>
                </c:pt>
                <c:pt idx="3">
                  <c:v>8.0299999999999994</c:v>
                </c:pt>
                <c:pt idx="4">
                  <c:v>-1.23</c:v>
                </c:pt>
                <c:pt idx="5">
                  <c:v>3.09</c:v>
                </c:pt>
                <c:pt idx="6">
                  <c:v>3.98</c:v>
                </c:pt>
                <c:pt idx="7">
                  <c:v>4.3899999999999997</c:v>
                </c:pt>
                <c:pt idx="8">
                  <c:v>5.27</c:v>
                </c:pt>
                <c:pt idx="9">
                  <c:v>5.48</c:v>
                </c:pt>
                <c:pt idx="10">
                  <c:v>2.82</c:v>
                </c:pt>
                <c:pt idx="11">
                  <c:v>4.18</c:v>
                </c:pt>
                <c:pt idx="12">
                  <c:v>3.38</c:v>
                </c:pt>
                <c:pt idx="13">
                  <c:v>3.06</c:v>
                </c:pt>
                <c:pt idx="14">
                  <c:v>4.46</c:v>
                </c:pt>
                <c:pt idx="15">
                  <c:v>6.33</c:v>
                </c:pt>
                <c:pt idx="16">
                  <c:v>2.83</c:v>
                </c:pt>
                <c:pt idx="17">
                  <c:v>4.1100000000000003</c:v>
                </c:pt>
                <c:pt idx="18">
                  <c:v>7.15</c:v>
                </c:pt>
                <c:pt idx="19">
                  <c:v>5.37</c:v>
                </c:pt>
                <c:pt idx="20">
                  <c:v>5.57</c:v>
                </c:pt>
                <c:pt idx="21">
                  <c:v>3.32</c:v>
                </c:pt>
                <c:pt idx="22">
                  <c:v>0.82</c:v>
                </c:pt>
                <c:pt idx="23">
                  <c:v>0.17</c:v>
                </c:pt>
                <c:pt idx="24">
                  <c:v>0.86</c:v>
                </c:pt>
                <c:pt idx="25">
                  <c:v>2.74</c:v>
                </c:pt>
                <c:pt idx="26">
                  <c:v>3.1</c:v>
                </c:pt>
                <c:pt idx="27">
                  <c:v>1.08</c:v>
                </c:pt>
                <c:pt idx="28">
                  <c:v>-1.1299999999999999</c:v>
                </c:pt>
                <c:pt idx="29">
                  <c:v>-0.25</c:v>
                </c:pt>
                <c:pt idx="30">
                  <c:v>2.78</c:v>
                </c:pt>
                <c:pt idx="31">
                  <c:v>0.41</c:v>
                </c:pt>
                <c:pt idx="32">
                  <c:v>0.12</c:v>
                </c:pt>
                <c:pt idx="33">
                  <c:v>1.53</c:v>
                </c:pt>
                <c:pt idx="34">
                  <c:v>2.2000000000000002</c:v>
                </c:pt>
                <c:pt idx="35">
                  <c:v>1.66</c:v>
                </c:pt>
                <c:pt idx="36">
                  <c:v>1.42</c:v>
                </c:pt>
                <c:pt idx="37">
                  <c:v>1.65</c:v>
                </c:pt>
                <c:pt idx="38">
                  <c:v>-1.0900000000000001</c:v>
                </c:pt>
                <c:pt idx="39">
                  <c:v>-5.42</c:v>
                </c:pt>
                <c:pt idx="40">
                  <c:v>4.1900000000000004</c:v>
                </c:pt>
                <c:pt idx="41">
                  <c:v>-0.12</c:v>
                </c:pt>
                <c:pt idx="42">
                  <c:v>1.5</c:v>
                </c:pt>
                <c:pt idx="43">
                  <c:v>2</c:v>
                </c:pt>
                <c:pt idx="44">
                  <c:v>0.37</c:v>
                </c:pt>
                <c:pt idx="45">
                  <c:v>1.22</c:v>
                </c:pt>
                <c:pt idx="46">
                  <c:v>0.61</c:v>
                </c:pt>
                <c:pt idx="47">
                  <c:v>2.37</c:v>
                </c:pt>
                <c:pt idx="48">
                  <c:v>2.93</c:v>
                </c:pt>
                <c:pt idx="49">
                  <c:v>2.33</c:v>
                </c:pt>
                <c:pt idx="50">
                  <c:v>-6.46</c:v>
                </c:pt>
                <c:pt idx="51">
                  <c:v>2.31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51DE-42E2-9F22-4A01B52E59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0294472"/>
        <c:axId val="1"/>
      </c:lineChart>
      <c:catAx>
        <c:axId val="240294472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nextTo"/>
        <c:spPr>
          <a:ln w="1453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10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11"/>
          <c:min val="-10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Annual % change in real GDP </a:t>
                </a:r>
              </a:p>
            </c:rich>
          </c:tx>
          <c:layout>
            <c:manualLayout>
              <c:xMode val="edge"/>
              <c:yMode val="edge"/>
              <c:x val="7.3481791338582689E-3"/>
              <c:y val="0.21715476389581009"/>
            </c:manualLayout>
          </c:layout>
          <c:overlay val="0"/>
          <c:spPr>
            <a:noFill/>
            <a:ln w="29062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4531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0294472"/>
        <c:crosses val="autoZero"/>
        <c:crossBetween val="midCat"/>
        <c:majorUnit val="2"/>
      </c:valAx>
      <c:spPr>
        <a:solidFill>
          <a:srgbClr val="FFFFFF"/>
        </a:solidFill>
        <a:ln w="29062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4"/>
        <c:txPr>
          <a:bodyPr/>
          <a:lstStyle/>
          <a:p>
            <a:pPr>
              <a:defRPr sz="1800" b="0" i="0" u="none" strike="noStrike" baseline="0">
                <a:solidFill>
                  <a:srgbClr val="EC8C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5281828248031496"/>
          <c:y val="7.8236894646200331E-2"/>
          <c:w val="0.28195111548556434"/>
          <c:h val="0.128060263653484"/>
        </c:manualLayout>
      </c:layout>
      <c:overlay val="0"/>
      <c:spPr>
        <a:solidFill>
          <a:srgbClr val="EFEBFB"/>
        </a:solidFill>
        <a:ln w="14531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6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49285129075607E-2"/>
          <c:y val="3.9920114993703328E-2"/>
          <c:w val="0.86996098829648894"/>
          <c:h val="0.85628742514970058"/>
        </c:manualLayout>
      </c:layout>
      <c:lineChart>
        <c:grouping val="standard"/>
        <c:varyColors val="0"/>
        <c:ser>
          <c:idx val="3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15648">
              <a:solidFill>
                <a:srgbClr val="808080"/>
              </a:solidFill>
              <a:prstDash val="solid"/>
            </a:ln>
          </c:spPr>
          <c:marker>
            <c:symbol val="none"/>
          </c:marker>
          <c:dPt>
            <c:idx val="51"/>
            <c:bubble3D val="0"/>
            <c:spPr>
              <a:ln w="15648">
                <a:solidFill>
                  <a:schemeClr val="tx1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0-AED2-4850-8F61-679BAB68C5B9}"/>
              </c:ext>
            </c:extLst>
          </c:dPt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Sheet1!$B$2:$BA$2</c:f>
              <c:numCache>
                <c:formatCode>General</c:formatCode>
                <c:ptCount val="52"/>
                <c:pt idx="0">
                  <c:v>0</c:v>
                </c:pt>
                <c:pt idx="5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3D0-4F3D-B67C-8541CF4C95BD}"/>
            </c:ext>
          </c:extLst>
        </c:ser>
        <c:ser>
          <c:idx val="4"/>
          <c:order val="1"/>
          <c:tx>
            <c:strRef>
              <c:f>Sheet1!$A$3</c:f>
              <c:strCache>
                <c:ptCount val="1"/>
                <c:pt idx="0">
                  <c:v>UK</c:v>
                </c:pt>
              </c:strCache>
            </c:strRef>
          </c:tx>
          <c:spPr>
            <a:ln w="31296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Sheet1!$B$3:$BA$3</c:f>
              <c:numCache>
                <c:formatCode>0.00</c:formatCode>
                <c:ptCount val="52"/>
                <c:pt idx="0">
                  <c:v>0.22</c:v>
                </c:pt>
                <c:pt idx="1">
                  <c:v>0.73</c:v>
                </c:pt>
                <c:pt idx="2">
                  <c:v>2.2000000000000002</c:v>
                </c:pt>
                <c:pt idx="3">
                  <c:v>5.81</c:v>
                </c:pt>
                <c:pt idx="4">
                  <c:v>0.67</c:v>
                </c:pt>
                <c:pt idx="5">
                  <c:v>-2.82</c:v>
                </c:pt>
                <c:pt idx="6">
                  <c:v>-1.84</c:v>
                </c:pt>
                <c:pt idx="7">
                  <c:v>-1.1399999999999999</c:v>
                </c:pt>
                <c:pt idx="8">
                  <c:v>1.31</c:v>
                </c:pt>
                <c:pt idx="9">
                  <c:v>3.3</c:v>
                </c:pt>
                <c:pt idx="10">
                  <c:v>-0.32</c:v>
                </c:pt>
                <c:pt idx="11">
                  <c:v>-2.4300000000000002</c:v>
                </c:pt>
                <c:pt idx="12">
                  <c:v>-2.23</c:v>
                </c:pt>
                <c:pt idx="13">
                  <c:v>-0.46</c:v>
                </c:pt>
                <c:pt idx="14">
                  <c:v>-1.08</c:v>
                </c:pt>
                <c:pt idx="15">
                  <c:v>-0.19</c:v>
                </c:pt>
                <c:pt idx="16">
                  <c:v>-0.28000000000000003</c:v>
                </c:pt>
                <c:pt idx="17">
                  <c:v>1.73</c:v>
                </c:pt>
                <c:pt idx="18">
                  <c:v>4.16</c:v>
                </c:pt>
                <c:pt idx="19">
                  <c:v>3.7</c:v>
                </c:pt>
                <c:pt idx="20">
                  <c:v>1.88</c:v>
                </c:pt>
                <c:pt idx="21">
                  <c:v>-1.04</c:v>
                </c:pt>
                <c:pt idx="22">
                  <c:v>-2.4300000000000002</c:v>
                </c:pt>
                <c:pt idx="23">
                  <c:v>-1.93</c:v>
                </c:pt>
                <c:pt idx="24">
                  <c:v>-0.41</c:v>
                </c:pt>
                <c:pt idx="25">
                  <c:v>-0.28999999999999998</c:v>
                </c:pt>
                <c:pt idx="26">
                  <c:v>-0.51</c:v>
                </c:pt>
                <c:pt idx="27">
                  <c:v>0.42</c:v>
                </c:pt>
                <c:pt idx="28">
                  <c:v>0.89</c:v>
                </c:pt>
                <c:pt idx="29">
                  <c:v>1.0900000000000001</c:v>
                </c:pt>
                <c:pt idx="30">
                  <c:v>1.24</c:v>
                </c:pt>
                <c:pt idx="31">
                  <c:v>1.07</c:v>
                </c:pt>
                <c:pt idx="32">
                  <c:v>0.44</c:v>
                </c:pt>
                <c:pt idx="33">
                  <c:v>0.92</c:v>
                </c:pt>
                <c:pt idx="34">
                  <c:v>0.65</c:v>
                </c:pt>
                <c:pt idx="35">
                  <c:v>1.27</c:v>
                </c:pt>
                <c:pt idx="36">
                  <c:v>1.78</c:v>
                </c:pt>
                <c:pt idx="37">
                  <c:v>2.14</c:v>
                </c:pt>
                <c:pt idx="38">
                  <c:v>0.31</c:v>
                </c:pt>
                <c:pt idx="39">
                  <c:v>-4.67</c:v>
                </c:pt>
                <c:pt idx="40">
                  <c:v>-3.78</c:v>
                </c:pt>
                <c:pt idx="41">
                  <c:v>-3.2</c:v>
                </c:pt>
                <c:pt idx="42">
                  <c:v>-2.7</c:v>
                </c:pt>
                <c:pt idx="43">
                  <c:v>-1.66</c:v>
                </c:pt>
                <c:pt idx="44">
                  <c:v>-0.47</c:v>
                </c:pt>
                <c:pt idx="45">
                  <c:v>0.33</c:v>
                </c:pt>
                <c:pt idx="46">
                  <c:v>0.65</c:v>
                </c:pt>
                <c:pt idx="47">
                  <c:v>1.03</c:v>
                </c:pt>
                <c:pt idx="48">
                  <c:v>1.03</c:v>
                </c:pt>
                <c:pt idx="49">
                  <c:v>1.07</c:v>
                </c:pt>
                <c:pt idx="50">
                  <c:v>-7.9</c:v>
                </c:pt>
                <c:pt idx="51" formatCode="General">
                  <c:v>-3.54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3D0-4F3D-B67C-8541CF4C95BD}"/>
            </c:ext>
          </c:extLst>
        </c:ser>
        <c:ser>
          <c:idx val="5"/>
          <c:order val="2"/>
          <c:tx>
            <c:strRef>
              <c:f>Sheet1!$A$4</c:f>
              <c:strCache>
                <c:ptCount val="1"/>
                <c:pt idx="0">
                  <c:v>USA</c:v>
                </c:pt>
              </c:strCache>
            </c:strRef>
          </c:tx>
          <c:spPr>
            <a:ln w="31296">
              <a:solidFill>
                <a:srgbClr val="CC00CC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Sheet1!$B$4:$BA$4</c:f>
              <c:numCache>
                <c:formatCode>0.00</c:formatCode>
                <c:ptCount val="52"/>
                <c:pt idx="0">
                  <c:v>0.46</c:v>
                </c:pt>
                <c:pt idx="1">
                  <c:v>0.59</c:v>
                </c:pt>
                <c:pt idx="2">
                  <c:v>2.46</c:v>
                </c:pt>
                <c:pt idx="3">
                  <c:v>4.71</c:v>
                </c:pt>
                <c:pt idx="4">
                  <c:v>1</c:v>
                </c:pt>
                <c:pt idx="5">
                  <c:v>-2.04</c:v>
                </c:pt>
                <c:pt idx="6">
                  <c:v>0.11</c:v>
                </c:pt>
                <c:pt idx="7">
                  <c:v>1.34</c:v>
                </c:pt>
                <c:pt idx="8">
                  <c:v>3.33</c:v>
                </c:pt>
                <c:pt idx="9">
                  <c:v>3.05</c:v>
                </c:pt>
                <c:pt idx="10">
                  <c:v>-0.1</c:v>
                </c:pt>
                <c:pt idx="11">
                  <c:v>-0.69</c:v>
                </c:pt>
                <c:pt idx="12">
                  <c:v>-5.22</c:v>
                </c:pt>
                <c:pt idx="13">
                  <c:v>-3.9</c:v>
                </c:pt>
                <c:pt idx="14">
                  <c:v>-0.49</c:v>
                </c:pt>
                <c:pt idx="15">
                  <c:v>0</c:v>
                </c:pt>
                <c:pt idx="16">
                  <c:v>-0.17</c:v>
                </c:pt>
                <c:pt idx="17">
                  <c:v>-7.0000000000000007E-2</c:v>
                </c:pt>
                <c:pt idx="18">
                  <c:v>0.94</c:v>
                </c:pt>
                <c:pt idx="19">
                  <c:v>1.69</c:v>
                </c:pt>
                <c:pt idx="20">
                  <c:v>0.84</c:v>
                </c:pt>
                <c:pt idx="21">
                  <c:v>-1.62</c:v>
                </c:pt>
                <c:pt idx="22">
                  <c:v>-0.89</c:v>
                </c:pt>
                <c:pt idx="23">
                  <c:v>-1.02</c:v>
                </c:pt>
                <c:pt idx="24">
                  <c:v>-0.14000000000000001</c:v>
                </c:pt>
                <c:pt idx="25">
                  <c:v>-0.76</c:v>
                </c:pt>
                <c:pt idx="26">
                  <c:v>-0.53</c:v>
                </c:pt>
                <c:pt idx="27">
                  <c:v>0.13</c:v>
                </c:pt>
                <c:pt idx="28">
                  <c:v>0.74</c:v>
                </c:pt>
                <c:pt idx="29">
                  <c:v>1.7</c:v>
                </c:pt>
                <c:pt idx="30">
                  <c:v>2.2200000000000002</c:v>
                </c:pt>
                <c:pt idx="31">
                  <c:v>0.1</c:v>
                </c:pt>
                <c:pt idx="32">
                  <c:v>-0.87</c:v>
                </c:pt>
                <c:pt idx="33">
                  <c:v>-0.61</c:v>
                </c:pt>
                <c:pt idx="34">
                  <c:v>0.46</c:v>
                </c:pt>
                <c:pt idx="35">
                  <c:v>1.27</c:v>
                </c:pt>
                <c:pt idx="36">
                  <c:v>1.62</c:v>
                </c:pt>
                <c:pt idx="37">
                  <c:v>1.39</c:v>
                </c:pt>
                <c:pt idx="38">
                  <c:v>-0.41</c:v>
                </c:pt>
                <c:pt idx="39">
                  <c:v>-3.99</c:v>
                </c:pt>
                <c:pt idx="40">
                  <c:v>-2.6</c:v>
                </c:pt>
                <c:pt idx="41">
                  <c:v>-2.27</c:v>
                </c:pt>
                <c:pt idx="42">
                  <c:v>-1.5</c:v>
                </c:pt>
                <c:pt idx="43">
                  <c:v>-1.2</c:v>
                </c:pt>
                <c:pt idx="44">
                  <c:v>-0.41</c:v>
                </c:pt>
                <c:pt idx="45">
                  <c:v>0.64</c:v>
                </c:pt>
                <c:pt idx="46">
                  <c:v>0.46</c:v>
                </c:pt>
                <c:pt idx="47">
                  <c:v>1.02</c:v>
                </c:pt>
                <c:pt idx="48">
                  <c:v>1.93</c:v>
                </c:pt>
                <c:pt idx="49">
                  <c:v>2.57</c:v>
                </c:pt>
                <c:pt idx="50">
                  <c:v>-5.29</c:v>
                </c:pt>
                <c:pt idx="51" formatCode="General">
                  <c:v>-1.91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3D0-4F3D-B67C-8541CF4C95BD}"/>
            </c:ext>
          </c:extLst>
        </c:ser>
        <c:ser>
          <c:idx val="0"/>
          <c:order val="3"/>
          <c:tx>
            <c:strRef>
              <c:f>Sheet1!$A$5</c:f>
              <c:strCache>
                <c:ptCount val="1"/>
                <c:pt idx="0">
                  <c:v>Germany</c:v>
                </c:pt>
              </c:strCache>
            </c:strRef>
          </c:tx>
          <c:spPr>
            <a:ln w="31296">
              <a:solidFill>
                <a:srgbClr val="333333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Sheet1!$B$5:$BA$5</c:f>
              <c:numCache>
                <c:formatCode>0.00</c:formatCode>
                <c:ptCount val="52"/>
                <c:pt idx="0">
                  <c:v>1.88</c:v>
                </c:pt>
                <c:pt idx="1">
                  <c:v>1.04</c:v>
                </c:pt>
                <c:pt idx="2">
                  <c:v>1.34</c:v>
                </c:pt>
                <c:pt idx="3">
                  <c:v>2.48</c:v>
                </c:pt>
                <c:pt idx="4">
                  <c:v>0.56999999999999995</c:v>
                </c:pt>
                <c:pt idx="5">
                  <c:v>-2.44</c:v>
                </c:pt>
                <c:pt idx="6">
                  <c:v>0.16</c:v>
                </c:pt>
                <c:pt idx="7">
                  <c:v>1.1399999999999999</c:v>
                </c:pt>
                <c:pt idx="8">
                  <c:v>1.69</c:v>
                </c:pt>
                <c:pt idx="9">
                  <c:v>3.22</c:v>
                </c:pt>
                <c:pt idx="10">
                  <c:v>2.02</c:v>
                </c:pt>
                <c:pt idx="11">
                  <c:v>0.51</c:v>
                </c:pt>
                <c:pt idx="12">
                  <c:v>-1.65</c:v>
                </c:pt>
                <c:pt idx="13">
                  <c:v>-1.94</c:v>
                </c:pt>
                <c:pt idx="14">
                  <c:v>-1.1000000000000001</c:v>
                </c:pt>
                <c:pt idx="15">
                  <c:v>-0.83</c:v>
                </c:pt>
                <c:pt idx="16">
                  <c:v>-0.89</c:v>
                </c:pt>
                <c:pt idx="17">
                  <c:v>-1.9</c:v>
                </c:pt>
                <c:pt idx="18">
                  <c:v>-0.87</c:v>
                </c:pt>
                <c:pt idx="19">
                  <c:v>0.03</c:v>
                </c:pt>
                <c:pt idx="20">
                  <c:v>2.08</c:v>
                </c:pt>
                <c:pt idx="21">
                  <c:v>4.21</c:v>
                </c:pt>
                <c:pt idx="22">
                  <c:v>2.99</c:v>
                </c:pt>
                <c:pt idx="23">
                  <c:v>-0.55000000000000004</c:v>
                </c:pt>
                <c:pt idx="24">
                  <c:v>-0.22</c:v>
                </c:pt>
                <c:pt idx="25">
                  <c:v>-0.4</c:v>
                </c:pt>
                <c:pt idx="26">
                  <c:v>-1.07</c:v>
                </c:pt>
                <c:pt idx="27">
                  <c:v>-0.69</c:v>
                </c:pt>
                <c:pt idx="28">
                  <c:v>-0.1</c:v>
                </c:pt>
                <c:pt idx="29">
                  <c:v>0.25</c:v>
                </c:pt>
                <c:pt idx="30">
                  <c:v>1.57</c:v>
                </c:pt>
                <c:pt idx="31">
                  <c:v>1.81</c:v>
                </c:pt>
                <c:pt idx="32">
                  <c:v>0.31</c:v>
                </c:pt>
                <c:pt idx="33">
                  <c:v>-1.58</c:v>
                </c:pt>
                <c:pt idx="34">
                  <c:v>-1.57</c:v>
                </c:pt>
                <c:pt idx="35">
                  <c:v>-2.04</c:v>
                </c:pt>
                <c:pt idx="36">
                  <c:v>0.32</c:v>
                </c:pt>
                <c:pt idx="37">
                  <c:v>1.92</c:v>
                </c:pt>
                <c:pt idx="38">
                  <c:v>1.62</c:v>
                </c:pt>
                <c:pt idx="39">
                  <c:v>-4.93</c:v>
                </c:pt>
                <c:pt idx="40">
                  <c:v>-2.06</c:v>
                </c:pt>
                <c:pt idx="41">
                  <c:v>0.93</c:v>
                </c:pt>
                <c:pt idx="42">
                  <c:v>0.45</c:v>
                </c:pt>
                <c:pt idx="43">
                  <c:v>-0.66</c:v>
                </c:pt>
                <c:pt idx="44">
                  <c:v>-0.03</c:v>
                </c:pt>
                <c:pt idx="45">
                  <c:v>-7.0000000000000007E-2</c:v>
                </c:pt>
                <c:pt idx="46">
                  <c:v>0.46</c:v>
                </c:pt>
                <c:pt idx="47">
                  <c:v>1.53</c:v>
                </c:pt>
                <c:pt idx="48">
                  <c:v>1.71</c:v>
                </c:pt>
                <c:pt idx="49">
                  <c:v>1.04</c:v>
                </c:pt>
                <c:pt idx="50">
                  <c:v>-6.38</c:v>
                </c:pt>
                <c:pt idx="51" formatCode="General">
                  <c:v>-2.02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3D0-4F3D-B67C-8541CF4C95BD}"/>
            </c:ext>
          </c:extLst>
        </c:ser>
        <c:ser>
          <c:idx val="8"/>
          <c:order val="4"/>
          <c:tx>
            <c:strRef>
              <c:f>Sheet1!$A$6</c:f>
              <c:strCache>
                <c:ptCount val="1"/>
                <c:pt idx="0">
                  <c:v>France</c:v>
                </c:pt>
              </c:strCache>
            </c:strRef>
          </c:tx>
          <c:spPr>
            <a:ln w="31296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Sheet1!$B$6:$BA$6</c:f>
              <c:numCache>
                <c:formatCode>0.00</c:formatCode>
                <c:ptCount val="52"/>
                <c:pt idx="0">
                  <c:v>1.1299999999999999</c:v>
                </c:pt>
                <c:pt idx="1">
                  <c:v>1.53</c:v>
                </c:pt>
                <c:pt idx="2">
                  <c:v>1.42</c:v>
                </c:pt>
                <c:pt idx="3">
                  <c:v>3.16</c:v>
                </c:pt>
                <c:pt idx="4">
                  <c:v>3.18</c:v>
                </c:pt>
                <c:pt idx="5">
                  <c:v>-1.48</c:v>
                </c:pt>
                <c:pt idx="6">
                  <c:v>-0.75</c:v>
                </c:pt>
                <c:pt idx="7">
                  <c:v>-0.6</c:v>
                </c:pt>
                <c:pt idx="8">
                  <c:v>0.24</c:v>
                </c:pt>
                <c:pt idx="9">
                  <c:v>0.84</c:v>
                </c:pt>
                <c:pt idx="10">
                  <c:v>-0.28000000000000003</c:v>
                </c:pt>
                <c:pt idx="11">
                  <c:v>-1.31</c:v>
                </c:pt>
                <c:pt idx="12">
                  <c:v>-0.77</c:v>
                </c:pt>
                <c:pt idx="13">
                  <c:v>-1.29</c:v>
                </c:pt>
                <c:pt idx="14">
                  <c:v>-1.55</c:v>
                </c:pt>
                <c:pt idx="15">
                  <c:v>-1.91</c:v>
                </c:pt>
                <c:pt idx="16">
                  <c:v>-1.85</c:v>
                </c:pt>
                <c:pt idx="17">
                  <c:v>-1.82</c:v>
                </c:pt>
                <c:pt idx="18">
                  <c:v>0.09</c:v>
                </c:pt>
                <c:pt idx="19">
                  <c:v>1.62</c:v>
                </c:pt>
                <c:pt idx="20">
                  <c:v>1.86</c:v>
                </c:pt>
                <c:pt idx="21">
                  <c:v>0.83</c:v>
                </c:pt>
                <c:pt idx="22">
                  <c:v>0.11</c:v>
                </c:pt>
                <c:pt idx="23">
                  <c:v>-2.5099999999999998</c:v>
                </c:pt>
                <c:pt idx="24">
                  <c:v>-2.2000000000000002</c:v>
                </c:pt>
                <c:pt idx="25">
                  <c:v>-2.08</c:v>
                </c:pt>
                <c:pt idx="26">
                  <c:v>-2.56</c:v>
                </c:pt>
                <c:pt idx="27">
                  <c:v>-2.2200000000000002</c:v>
                </c:pt>
                <c:pt idx="28">
                  <c:v>-0.74</c:v>
                </c:pt>
                <c:pt idx="29">
                  <c:v>0.55000000000000004</c:v>
                </c:pt>
                <c:pt idx="30">
                  <c:v>2.2999999999999998</c:v>
                </c:pt>
                <c:pt idx="31">
                  <c:v>2.35</c:v>
                </c:pt>
                <c:pt idx="32">
                  <c:v>1.72</c:v>
                </c:pt>
                <c:pt idx="33">
                  <c:v>0.77</c:v>
                </c:pt>
                <c:pt idx="34">
                  <c:v>1.73</c:v>
                </c:pt>
                <c:pt idx="35">
                  <c:v>1.54</c:v>
                </c:pt>
                <c:pt idx="36">
                  <c:v>2.21</c:v>
                </c:pt>
                <c:pt idx="37">
                  <c:v>2.88</c:v>
                </c:pt>
                <c:pt idx="38">
                  <c:v>1.54</c:v>
                </c:pt>
                <c:pt idx="39">
                  <c:v>-2.4300000000000002</c:v>
                </c:pt>
                <c:pt idx="40">
                  <c:v>-1.64</c:v>
                </c:pt>
                <c:pt idx="41">
                  <c:v>-0.59</c:v>
                </c:pt>
                <c:pt idx="42">
                  <c:v>-1.25</c:v>
                </c:pt>
                <c:pt idx="43">
                  <c:v>-1.66</c:v>
                </c:pt>
                <c:pt idx="44">
                  <c:v>-1.62</c:v>
                </c:pt>
                <c:pt idx="45">
                  <c:v>-1.31</c:v>
                </c:pt>
                <c:pt idx="46">
                  <c:v>-1.07</c:v>
                </c:pt>
                <c:pt idx="47">
                  <c:v>0.23</c:v>
                </c:pt>
                <c:pt idx="48">
                  <c:v>0.96</c:v>
                </c:pt>
                <c:pt idx="49">
                  <c:v>1.1399999999999999</c:v>
                </c:pt>
                <c:pt idx="50">
                  <c:v>-7.92</c:v>
                </c:pt>
                <c:pt idx="51" formatCode="General">
                  <c:v>-2.31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3D0-4F3D-B67C-8541CF4C95BD}"/>
            </c:ext>
          </c:extLst>
        </c:ser>
        <c:ser>
          <c:idx val="9"/>
          <c:order val="5"/>
          <c:tx>
            <c:strRef>
              <c:f>Sheet1!$A$7</c:f>
              <c:strCache>
                <c:ptCount val="1"/>
                <c:pt idx="0">
                  <c:v>Ireland</c:v>
                </c:pt>
              </c:strCache>
            </c:strRef>
          </c:tx>
          <c:spPr>
            <a:ln w="31296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Sheet1!$B$7:$BA$7</c:f>
              <c:numCache>
                <c:formatCode>0.00</c:formatCode>
                <c:ptCount val="52"/>
                <c:pt idx="0">
                  <c:v>-1</c:v>
                </c:pt>
                <c:pt idx="1">
                  <c:v>-2.2999999999999998</c:v>
                </c:pt>
                <c:pt idx="2">
                  <c:v>-0.87</c:v>
                </c:pt>
                <c:pt idx="3">
                  <c:v>-1.33</c:v>
                </c:pt>
                <c:pt idx="4">
                  <c:v>-1.69</c:v>
                </c:pt>
                <c:pt idx="5">
                  <c:v>-0.56000000000000005</c:v>
                </c:pt>
                <c:pt idx="6">
                  <c:v>-3.54</c:v>
                </c:pt>
                <c:pt idx="7">
                  <c:v>-0.09</c:v>
                </c:pt>
                <c:pt idx="8">
                  <c:v>2.37</c:v>
                </c:pt>
                <c:pt idx="9">
                  <c:v>0.91</c:v>
                </c:pt>
                <c:pt idx="10">
                  <c:v>0.28999999999999998</c:v>
                </c:pt>
                <c:pt idx="11">
                  <c:v>-0.18</c:v>
                </c:pt>
                <c:pt idx="12">
                  <c:v>-1.19</c:v>
                </c:pt>
                <c:pt idx="13">
                  <c:v>-4.25</c:v>
                </c:pt>
                <c:pt idx="14">
                  <c:v>-3.26</c:v>
                </c:pt>
                <c:pt idx="15">
                  <c:v>-3.22</c:v>
                </c:pt>
                <c:pt idx="16">
                  <c:v>-5.4</c:v>
                </c:pt>
                <c:pt idx="17">
                  <c:v>-3.6</c:v>
                </c:pt>
                <c:pt idx="18">
                  <c:v>-2.34</c:v>
                </c:pt>
                <c:pt idx="19">
                  <c:v>0.19</c:v>
                </c:pt>
                <c:pt idx="20">
                  <c:v>3.52</c:v>
                </c:pt>
                <c:pt idx="21">
                  <c:v>1.53</c:v>
                </c:pt>
                <c:pt idx="22">
                  <c:v>0.28999999999999998</c:v>
                </c:pt>
                <c:pt idx="23">
                  <c:v>-1.78</c:v>
                </c:pt>
                <c:pt idx="24">
                  <c:v>-1.69</c:v>
                </c:pt>
                <c:pt idx="25">
                  <c:v>1.05</c:v>
                </c:pt>
                <c:pt idx="26">
                  <c:v>0.45</c:v>
                </c:pt>
                <c:pt idx="27">
                  <c:v>2.2599999999999998</c:v>
                </c:pt>
                <c:pt idx="28">
                  <c:v>1.98</c:v>
                </c:pt>
                <c:pt idx="29">
                  <c:v>3.45</c:v>
                </c:pt>
                <c:pt idx="30">
                  <c:v>4.51</c:v>
                </c:pt>
                <c:pt idx="31">
                  <c:v>2.2200000000000002</c:v>
                </c:pt>
                <c:pt idx="32">
                  <c:v>1.41</c:v>
                </c:pt>
                <c:pt idx="33">
                  <c:v>-1.1599999999999999</c:v>
                </c:pt>
                <c:pt idx="34">
                  <c:v>0.28999999999999998</c:v>
                </c:pt>
                <c:pt idx="35">
                  <c:v>1.1499999999999999</c:v>
                </c:pt>
                <c:pt idx="36">
                  <c:v>2.0499999999999998</c:v>
                </c:pt>
                <c:pt idx="37">
                  <c:v>4.37</c:v>
                </c:pt>
                <c:pt idx="38">
                  <c:v>-1.02</c:v>
                </c:pt>
                <c:pt idx="39">
                  <c:v>-5.23</c:v>
                </c:pt>
                <c:pt idx="40">
                  <c:v>-2.37</c:v>
                </c:pt>
                <c:pt idx="41">
                  <c:v>-1.44</c:v>
                </c:pt>
                <c:pt idx="42">
                  <c:v>-1.98</c:v>
                </c:pt>
                <c:pt idx="43">
                  <c:v>-2.4500000000000002</c:v>
                </c:pt>
                <c:pt idx="44">
                  <c:v>2.39</c:v>
                </c:pt>
                <c:pt idx="45">
                  <c:v>3.85</c:v>
                </c:pt>
                <c:pt idx="46">
                  <c:v>2.54</c:v>
                </c:pt>
                <c:pt idx="47">
                  <c:v>2.61</c:v>
                </c:pt>
                <c:pt idx="48">
                  <c:v>2.15</c:v>
                </c:pt>
                <c:pt idx="49">
                  <c:v>2.13</c:v>
                </c:pt>
                <c:pt idx="50">
                  <c:v>-7.88</c:v>
                </c:pt>
                <c:pt idx="51" formatCode="General">
                  <c:v>-4.7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A3D0-4F3D-B67C-8541CF4C95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7379896"/>
        <c:axId val="1"/>
      </c:lineChart>
      <c:catAx>
        <c:axId val="247379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91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8"/>
        <c:auto val="0"/>
        <c:lblAlgn val="ctr"/>
        <c:lblOffset val="100"/>
        <c:tickLblSkip val="5"/>
        <c:tickMarkSkip val="5"/>
        <c:noMultiLvlLbl val="0"/>
      </c:catAx>
      <c:valAx>
        <c:axId val="1"/>
        <c:scaling>
          <c:orientation val="minMax"/>
          <c:max val="7"/>
          <c:min val="-8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91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% of potential GDP</a:t>
                </a:r>
              </a:p>
            </c:rich>
          </c:tx>
          <c:layout>
            <c:manualLayout>
              <c:xMode val="edge"/>
              <c:yMode val="edge"/>
              <c:x val="0"/>
              <c:y val="0.28143712574850299"/>
            </c:manualLayout>
          </c:layout>
          <c:overlay val="0"/>
          <c:spPr>
            <a:noFill/>
            <a:ln w="31296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91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7379896"/>
        <c:crosses val="autoZero"/>
        <c:crossBetween val="midCat"/>
        <c:majorUnit val="1"/>
      </c:valAx>
      <c:spPr>
        <a:solidFill>
          <a:schemeClr val="bg1"/>
        </a:solidFill>
        <a:ln w="31296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756" b="0" i="0" u="none" strike="noStrike" baseline="0">
                <a:solidFill>
                  <a:srgbClr val="CC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756" b="0" i="0" u="none" strike="noStrike" baseline="0">
                <a:solidFill>
                  <a:srgbClr val="CC00CC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4"/>
        <c:txPr>
          <a:bodyPr/>
          <a:lstStyle/>
          <a:p>
            <a:pPr>
              <a:defRPr sz="1756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5"/>
        <c:txPr>
          <a:bodyPr/>
          <a:lstStyle/>
          <a:p>
            <a:pPr>
              <a:defRPr sz="1756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24852164718262523"/>
          <c:y val="6.0138145090506648E-2"/>
          <c:w val="0.64889466840052012"/>
          <c:h val="7.9840319361277445E-2"/>
        </c:manualLayout>
      </c:layout>
      <c:overlay val="0"/>
      <c:spPr>
        <a:solidFill>
          <a:srgbClr val="EFEBFB"/>
        </a:solidFill>
        <a:ln w="15648">
          <a:solidFill>
            <a:srgbClr val="800080"/>
          </a:solidFill>
          <a:prstDash val="solid"/>
        </a:ln>
      </c:spPr>
      <c:txPr>
        <a:bodyPr/>
        <a:lstStyle/>
        <a:p>
          <a:pPr>
            <a:defRPr sz="1756" b="0" i="0" u="none" strike="noStrike" baseline="0">
              <a:solidFill>
                <a:srgbClr val="333333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218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2258360030865821"/>
          <c:y val="3.4465299535773646E-2"/>
          <c:w val="0.82484494948997722"/>
          <c:h val="0.82687234131931597"/>
        </c:manualLayout>
      </c:layout>
      <c:lineChart>
        <c:grouping val="standard"/>
        <c:varyColors val="0"/>
        <c:ser>
          <c:idx val="2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13654">
              <a:solidFill>
                <a:srgbClr val="424242"/>
              </a:solidFill>
              <a:prstDash val="solid"/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Sheet1!$B$2:$AQ$2</c:f>
              <c:numCache>
                <c:formatCode>General</c:formatCode>
                <c:ptCount val="42"/>
                <c:pt idx="0">
                  <c:v>0</c:v>
                </c:pt>
                <c:pt idx="4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96C-4C0A-8F7B-DDE7926145C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World</c:v>
                </c:pt>
              </c:strCache>
            </c:strRef>
          </c:tx>
          <c:spPr>
            <a:ln w="38100">
              <a:solidFill>
                <a:srgbClr val="008000"/>
              </a:solidFill>
              <a:prstDash val="solid"/>
            </a:ln>
          </c:spPr>
          <c:marker>
            <c:symbol val="none"/>
          </c:marker>
          <c:dPt>
            <c:idx val="48"/>
            <c:bubble3D val="0"/>
            <c:extLst>
              <c:ext xmlns:c16="http://schemas.microsoft.com/office/drawing/2014/chart" uri="{C3380CC4-5D6E-409C-BE32-E72D297353CC}">
                <c16:uniqueId val="{00000001-D96C-4C0A-8F7B-DDE7926145C9}"/>
              </c:ext>
            </c:extLst>
          </c:dPt>
          <c:dPt>
            <c:idx val="81"/>
            <c:bubble3D val="0"/>
            <c:extLst>
              <c:ext xmlns:c16="http://schemas.microsoft.com/office/drawing/2014/chart" uri="{C3380CC4-5D6E-409C-BE32-E72D297353CC}">
                <c16:uniqueId val="{00000002-D96C-4C0A-8F7B-DDE7926145C9}"/>
              </c:ext>
            </c:extLst>
          </c:dPt>
          <c:dPt>
            <c:idx val="82"/>
            <c:bubble3D val="0"/>
            <c:extLst>
              <c:ext xmlns:c16="http://schemas.microsoft.com/office/drawing/2014/chart" uri="{C3380CC4-5D6E-409C-BE32-E72D297353CC}">
                <c16:uniqueId val="{00000003-D96C-4C0A-8F7B-DDE7926145C9}"/>
              </c:ext>
            </c:extLst>
          </c:dPt>
          <c:dPt>
            <c:idx val="83"/>
            <c:bubble3D val="0"/>
            <c:extLst>
              <c:ext xmlns:c16="http://schemas.microsoft.com/office/drawing/2014/chart" uri="{C3380CC4-5D6E-409C-BE32-E72D297353CC}">
                <c16:uniqueId val="{00000004-D96C-4C0A-8F7B-DDE7926145C9}"/>
              </c:ext>
            </c:extLst>
          </c:dPt>
          <c:dPt>
            <c:idx val="84"/>
            <c:bubble3D val="0"/>
            <c:extLst>
              <c:ext xmlns:c16="http://schemas.microsoft.com/office/drawing/2014/chart" uri="{C3380CC4-5D6E-409C-BE32-E72D297353CC}">
                <c16:uniqueId val="{00000005-D96C-4C0A-8F7B-DDE7926145C9}"/>
              </c:ext>
            </c:extLst>
          </c:dPt>
          <c:dPt>
            <c:idx val="85"/>
            <c:bubble3D val="0"/>
            <c:extLst>
              <c:ext xmlns:c16="http://schemas.microsoft.com/office/drawing/2014/chart" uri="{C3380CC4-5D6E-409C-BE32-E72D297353CC}">
                <c16:uniqueId val="{00000006-D96C-4C0A-8F7B-DDE7926145C9}"/>
              </c:ext>
            </c:extLst>
          </c:dPt>
          <c:dPt>
            <c:idx val="86"/>
            <c:bubble3D val="0"/>
            <c:extLst>
              <c:ext xmlns:c16="http://schemas.microsoft.com/office/drawing/2014/chart" uri="{C3380CC4-5D6E-409C-BE32-E72D297353CC}">
                <c16:uniqueId val="{00000007-D96C-4C0A-8F7B-DDE7926145C9}"/>
              </c:ext>
            </c:extLst>
          </c:dPt>
          <c:dPt>
            <c:idx val="88"/>
            <c:bubble3D val="0"/>
            <c:extLst>
              <c:ext xmlns:c16="http://schemas.microsoft.com/office/drawing/2014/chart" uri="{C3380CC4-5D6E-409C-BE32-E72D297353CC}">
                <c16:uniqueId val="{00000008-D96C-4C0A-8F7B-DDE7926145C9}"/>
              </c:ext>
            </c:extLst>
          </c:dPt>
          <c:dPt>
            <c:idx val="89"/>
            <c:bubble3D val="0"/>
            <c:extLst>
              <c:ext xmlns:c16="http://schemas.microsoft.com/office/drawing/2014/chart" uri="{C3380CC4-5D6E-409C-BE32-E72D297353CC}">
                <c16:uniqueId val="{00000009-D96C-4C0A-8F7B-DDE7926145C9}"/>
              </c:ext>
            </c:extLst>
          </c:dPt>
          <c:dPt>
            <c:idx val="90"/>
            <c:bubble3D val="0"/>
            <c:extLst>
              <c:ext xmlns:c16="http://schemas.microsoft.com/office/drawing/2014/chart" uri="{C3380CC4-5D6E-409C-BE32-E72D297353CC}">
                <c16:uniqueId val="{0000000A-D96C-4C0A-8F7B-DDE7926145C9}"/>
              </c:ext>
            </c:extLst>
          </c:dPt>
          <c:dPt>
            <c:idx val="91"/>
            <c:bubble3D val="0"/>
            <c:extLst>
              <c:ext xmlns:c16="http://schemas.microsoft.com/office/drawing/2014/chart" uri="{C3380CC4-5D6E-409C-BE32-E72D297353CC}">
                <c16:uniqueId val="{0000000B-D96C-4C0A-8F7B-DDE7926145C9}"/>
              </c:ext>
            </c:extLst>
          </c:dPt>
          <c:dPt>
            <c:idx val="92"/>
            <c:bubble3D val="0"/>
            <c:extLst>
              <c:ext xmlns:c16="http://schemas.microsoft.com/office/drawing/2014/chart" uri="{C3380CC4-5D6E-409C-BE32-E72D297353CC}">
                <c16:uniqueId val="{0000000C-D96C-4C0A-8F7B-DDE7926145C9}"/>
              </c:ext>
            </c:extLst>
          </c:dPt>
          <c:dPt>
            <c:idx val="93"/>
            <c:bubble3D val="0"/>
            <c:extLst>
              <c:ext xmlns:c16="http://schemas.microsoft.com/office/drawing/2014/chart" uri="{C3380CC4-5D6E-409C-BE32-E72D297353CC}">
                <c16:uniqueId val="{0000000D-D96C-4C0A-8F7B-DDE7926145C9}"/>
              </c:ext>
            </c:extLst>
          </c:dPt>
          <c:dPt>
            <c:idx val="94"/>
            <c:bubble3D val="0"/>
            <c:extLst>
              <c:ext xmlns:c16="http://schemas.microsoft.com/office/drawing/2014/chart" uri="{C3380CC4-5D6E-409C-BE32-E72D297353CC}">
                <c16:uniqueId val="{0000000E-D96C-4C0A-8F7B-DDE7926145C9}"/>
              </c:ext>
            </c:extLst>
          </c:dPt>
          <c:dPt>
            <c:idx val="102"/>
            <c:bubble3D val="0"/>
            <c:extLst>
              <c:ext xmlns:c16="http://schemas.microsoft.com/office/drawing/2014/chart" uri="{C3380CC4-5D6E-409C-BE32-E72D297353CC}">
                <c16:uniqueId val="{0000000F-D96C-4C0A-8F7B-DDE7926145C9}"/>
              </c:ext>
            </c:extLst>
          </c:dPt>
          <c:dPt>
            <c:idx val="103"/>
            <c:bubble3D val="0"/>
            <c:extLst>
              <c:ext xmlns:c16="http://schemas.microsoft.com/office/drawing/2014/chart" uri="{C3380CC4-5D6E-409C-BE32-E72D297353CC}">
                <c16:uniqueId val="{00000010-D96C-4C0A-8F7B-DDE7926145C9}"/>
              </c:ext>
            </c:extLst>
          </c:dPt>
          <c:dPt>
            <c:idx val="154"/>
            <c:bubble3D val="0"/>
            <c:extLst>
              <c:ext xmlns:c16="http://schemas.microsoft.com/office/drawing/2014/chart" uri="{C3380CC4-5D6E-409C-BE32-E72D297353CC}">
                <c16:uniqueId val="{00000011-D96C-4C0A-8F7B-DDE7926145C9}"/>
              </c:ext>
            </c:extLst>
          </c:dPt>
          <c:dPt>
            <c:idx val="155"/>
            <c:bubble3D val="0"/>
            <c:extLst>
              <c:ext xmlns:c16="http://schemas.microsoft.com/office/drawing/2014/chart" uri="{C3380CC4-5D6E-409C-BE32-E72D297353CC}">
                <c16:uniqueId val="{00000012-D96C-4C0A-8F7B-DDE7926145C9}"/>
              </c:ext>
            </c:extLst>
          </c:dPt>
          <c:dPt>
            <c:idx val="156"/>
            <c:bubble3D val="0"/>
            <c:extLst>
              <c:ext xmlns:c16="http://schemas.microsoft.com/office/drawing/2014/chart" uri="{C3380CC4-5D6E-409C-BE32-E72D297353CC}">
                <c16:uniqueId val="{00000013-D96C-4C0A-8F7B-DDE7926145C9}"/>
              </c:ext>
            </c:extLst>
          </c:dPt>
          <c:dPt>
            <c:idx val="157"/>
            <c:bubble3D val="0"/>
            <c:extLst>
              <c:ext xmlns:c16="http://schemas.microsoft.com/office/drawing/2014/chart" uri="{C3380CC4-5D6E-409C-BE32-E72D297353CC}">
                <c16:uniqueId val="{00000014-D96C-4C0A-8F7B-DDE7926145C9}"/>
              </c:ext>
            </c:extLst>
          </c:dPt>
          <c:dPt>
            <c:idx val="158"/>
            <c:bubble3D val="0"/>
            <c:extLst>
              <c:ext xmlns:c16="http://schemas.microsoft.com/office/drawing/2014/chart" uri="{C3380CC4-5D6E-409C-BE32-E72D297353CC}">
                <c16:uniqueId val="{00000015-D96C-4C0A-8F7B-DDE7926145C9}"/>
              </c:ext>
            </c:extLst>
          </c:dPt>
          <c:dPt>
            <c:idx val="164"/>
            <c:bubble3D val="0"/>
            <c:extLst>
              <c:ext xmlns:c16="http://schemas.microsoft.com/office/drawing/2014/chart" uri="{C3380CC4-5D6E-409C-BE32-E72D297353CC}">
                <c16:uniqueId val="{00000016-D96C-4C0A-8F7B-DDE7926145C9}"/>
              </c:ext>
            </c:extLst>
          </c:dPt>
          <c:dPt>
            <c:idx val="165"/>
            <c:bubble3D val="0"/>
            <c:extLst>
              <c:ext xmlns:c16="http://schemas.microsoft.com/office/drawing/2014/chart" uri="{C3380CC4-5D6E-409C-BE32-E72D297353CC}">
                <c16:uniqueId val="{00000017-D96C-4C0A-8F7B-DDE7926145C9}"/>
              </c:ext>
            </c:extLst>
          </c:dPt>
          <c:dPt>
            <c:idx val="166"/>
            <c:bubble3D val="0"/>
            <c:extLst>
              <c:ext xmlns:c16="http://schemas.microsoft.com/office/drawing/2014/chart" uri="{C3380CC4-5D6E-409C-BE32-E72D297353CC}">
                <c16:uniqueId val="{00000018-D96C-4C0A-8F7B-DDE7926145C9}"/>
              </c:ext>
            </c:extLst>
          </c:dPt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Sheet1!$B$3:$AQ$3</c:f>
              <c:numCache>
                <c:formatCode>General</c:formatCode>
                <c:ptCount val="42"/>
                <c:pt idx="0">
                  <c:v>2.069</c:v>
                </c:pt>
                <c:pt idx="1">
                  <c:v>1.885</c:v>
                </c:pt>
                <c:pt idx="2">
                  <c:v>0.56200000000000006</c:v>
                </c:pt>
                <c:pt idx="3">
                  <c:v>2.7850000000000001</c:v>
                </c:pt>
                <c:pt idx="4">
                  <c:v>4.5650000000000004</c:v>
                </c:pt>
                <c:pt idx="5">
                  <c:v>3.6320000000000001</c:v>
                </c:pt>
                <c:pt idx="6">
                  <c:v>3.6720000000000002</c:v>
                </c:pt>
                <c:pt idx="7">
                  <c:v>3.9489999999999998</c:v>
                </c:pt>
                <c:pt idx="8">
                  <c:v>4.6429999999999998</c:v>
                </c:pt>
                <c:pt idx="9">
                  <c:v>3.79</c:v>
                </c:pt>
                <c:pt idx="10">
                  <c:v>3.448</c:v>
                </c:pt>
                <c:pt idx="11">
                  <c:v>2.6019999999999999</c:v>
                </c:pt>
                <c:pt idx="12">
                  <c:v>2.2519999999999998</c:v>
                </c:pt>
                <c:pt idx="13">
                  <c:v>2.0670000000000002</c:v>
                </c:pt>
                <c:pt idx="14">
                  <c:v>3.266</c:v>
                </c:pt>
                <c:pt idx="15">
                  <c:v>3.3580000000000001</c:v>
                </c:pt>
                <c:pt idx="16">
                  <c:v>3.855</c:v>
                </c:pt>
                <c:pt idx="17">
                  <c:v>4.0030000000000001</c:v>
                </c:pt>
                <c:pt idx="18">
                  <c:v>2.581</c:v>
                </c:pt>
                <c:pt idx="19">
                  <c:v>3.5750000000000002</c:v>
                </c:pt>
                <c:pt idx="20">
                  <c:v>4.8220000000000001</c:v>
                </c:pt>
                <c:pt idx="21">
                  <c:v>2.4609999999999999</c:v>
                </c:pt>
                <c:pt idx="22">
                  <c:v>2.99</c:v>
                </c:pt>
                <c:pt idx="23">
                  <c:v>4.2839999999999998</c:v>
                </c:pt>
                <c:pt idx="24">
                  <c:v>5.3849999999999998</c:v>
                </c:pt>
                <c:pt idx="25">
                  <c:v>4.9009999999999998</c:v>
                </c:pt>
                <c:pt idx="26">
                  <c:v>5.4649999999999999</c:v>
                </c:pt>
                <c:pt idx="27">
                  <c:v>5.5720000000000001</c:v>
                </c:pt>
                <c:pt idx="28">
                  <c:v>3.044</c:v>
                </c:pt>
                <c:pt idx="29">
                  <c:v>-0.107</c:v>
                </c:pt>
                <c:pt idx="30">
                  <c:v>5.4039999999999999</c:v>
                </c:pt>
                <c:pt idx="31">
                  <c:v>4.2850000000000001</c:v>
                </c:pt>
                <c:pt idx="32">
                  <c:v>3.5179999999999998</c:v>
                </c:pt>
                <c:pt idx="33">
                  <c:v>3.4870000000000001</c:v>
                </c:pt>
                <c:pt idx="34">
                  <c:v>3.59</c:v>
                </c:pt>
                <c:pt idx="35">
                  <c:v>3.48</c:v>
                </c:pt>
                <c:pt idx="36">
                  <c:v>3.4340000000000002</c:v>
                </c:pt>
                <c:pt idx="37">
                  <c:v>3.87</c:v>
                </c:pt>
                <c:pt idx="38">
                  <c:v>3.5790000000000002</c:v>
                </c:pt>
                <c:pt idx="39">
                  <c:v>2.8980000000000001</c:v>
                </c:pt>
                <c:pt idx="40">
                  <c:v>-3.0289999999999999</c:v>
                </c:pt>
                <c:pt idx="41">
                  <c:v>3.27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9-D96C-4C0A-8F7B-DDE7926145C9}"/>
            </c:ext>
          </c:extLst>
        </c:ser>
        <c:ser>
          <c:idx val="5"/>
          <c:order val="2"/>
          <c:tx>
            <c:strRef>
              <c:f>Sheet1!$A$4</c:f>
              <c:strCache>
                <c:ptCount val="1"/>
                <c:pt idx="0">
                  <c:v>UK</c:v>
                </c:pt>
              </c:strCache>
            </c:strRef>
          </c:tx>
          <c:spPr>
            <a:ln w="381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Sheet1!$B$4:$AQ$4</c:f>
              <c:numCache>
                <c:formatCode>General</c:formatCode>
                <c:ptCount val="42"/>
                <c:pt idx="0">
                  <c:v>-2.028</c:v>
                </c:pt>
                <c:pt idx="1">
                  <c:v>-0.77100000000000002</c:v>
                </c:pt>
                <c:pt idx="2">
                  <c:v>2.0099999999999998</c:v>
                </c:pt>
                <c:pt idx="3">
                  <c:v>4.2220000000000004</c:v>
                </c:pt>
                <c:pt idx="4">
                  <c:v>2.2759999999999998</c:v>
                </c:pt>
                <c:pt idx="5">
                  <c:v>4.1959999999999997</c:v>
                </c:pt>
                <c:pt idx="6">
                  <c:v>3.141</c:v>
                </c:pt>
                <c:pt idx="7">
                  <c:v>5.3010000000000002</c:v>
                </c:pt>
                <c:pt idx="8">
                  <c:v>5.758</c:v>
                </c:pt>
                <c:pt idx="9">
                  <c:v>2.569</c:v>
                </c:pt>
                <c:pt idx="10">
                  <c:v>0.73899999999999999</c:v>
                </c:pt>
                <c:pt idx="11">
                  <c:v>-1.0880000000000001</c:v>
                </c:pt>
                <c:pt idx="12">
                  <c:v>0.371</c:v>
                </c:pt>
                <c:pt idx="13">
                  <c:v>2.5259999999999998</c:v>
                </c:pt>
                <c:pt idx="14">
                  <c:v>3.895</c:v>
                </c:pt>
                <c:pt idx="15">
                  <c:v>2.4550000000000001</c:v>
                </c:pt>
                <c:pt idx="16">
                  <c:v>2.5350000000000001</c:v>
                </c:pt>
                <c:pt idx="17">
                  <c:v>4.2930000000000001</c:v>
                </c:pt>
                <c:pt idx="18">
                  <c:v>3.3410000000000002</c:v>
                </c:pt>
                <c:pt idx="19">
                  <c:v>3.214</c:v>
                </c:pt>
                <c:pt idx="20">
                  <c:v>3.4529999999999998</c:v>
                </c:pt>
                <c:pt idx="21">
                  <c:v>2.8410000000000002</c:v>
                </c:pt>
                <c:pt idx="22">
                  <c:v>2.5</c:v>
                </c:pt>
                <c:pt idx="23">
                  <c:v>3.339</c:v>
                </c:pt>
                <c:pt idx="24">
                  <c:v>2.3479999999999999</c:v>
                </c:pt>
                <c:pt idx="25">
                  <c:v>3.149</c:v>
                </c:pt>
                <c:pt idx="26">
                  <c:v>2.548</c:v>
                </c:pt>
                <c:pt idx="27">
                  <c:v>2.5459999999999998</c:v>
                </c:pt>
                <c:pt idx="28">
                  <c:v>-0.34599999999999997</c:v>
                </c:pt>
                <c:pt idx="29">
                  <c:v>-4.2469999999999999</c:v>
                </c:pt>
                <c:pt idx="30">
                  <c:v>1.7110000000000001</c:v>
                </c:pt>
                <c:pt idx="31">
                  <c:v>1.645</c:v>
                </c:pt>
                <c:pt idx="32">
                  <c:v>1.4470000000000001</c:v>
                </c:pt>
                <c:pt idx="33">
                  <c:v>2.0459999999999998</c:v>
                </c:pt>
                <c:pt idx="34">
                  <c:v>2.6080000000000001</c:v>
                </c:pt>
                <c:pt idx="35">
                  <c:v>2.355</c:v>
                </c:pt>
                <c:pt idx="36">
                  <c:v>1.9179999999999999</c:v>
                </c:pt>
                <c:pt idx="37">
                  <c:v>1.8919999999999999</c:v>
                </c:pt>
                <c:pt idx="38">
                  <c:v>1.341</c:v>
                </c:pt>
                <c:pt idx="39">
                  <c:v>1.409</c:v>
                </c:pt>
                <c:pt idx="40">
                  <c:v>-7.72</c:v>
                </c:pt>
                <c:pt idx="41">
                  <c:v>2.6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A-D96C-4C0A-8F7B-DDE7926145C9}"/>
            </c:ext>
          </c:extLst>
        </c:ser>
        <c:ser>
          <c:idx val="0"/>
          <c:order val="3"/>
          <c:tx>
            <c:strRef>
              <c:f>Sheet1!$A$5</c:f>
              <c:strCache>
                <c:ptCount val="1"/>
                <c:pt idx="0">
                  <c:v>USA</c:v>
                </c:pt>
              </c:strCache>
            </c:strRef>
          </c:tx>
          <c:spPr>
            <a:ln w="38100">
              <a:solidFill>
                <a:srgbClr val="800080"/>
              </a:solidFill>
              <a:prstDash val="solid"/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Sheet1!$B$5:$AQ$5</c:f>
              <c:numCache>
                <c:formatCode>General</c:formatCode>
                <c:ptCount val="42"/>
                <c:pt idx="0">
                  <c:v>-0.25700000000000001</c:v>
                </c:pt>
                <c:pt idx="1">
                  <c:v>2.5379999999999998</c:v>
                </c:pt>
                <c:pt idx="2">
                  <c:v>-1.802</c:v>
                </c:pt>
                <c:pt idx="3">
                  <c:v>4.5839999999999996</c:v>
                </c:pt>
                <c:pt idx="4">
                  <c:v>7.2370000000000001</c:v>
                </c:pt>
                <c:pt idx="5">
                  <c:v>4.1689999999999996</c:v>
                </c:pt>
                <c:pt idx="6">
                  <c:v>3.4630000000000001</c:v>
                </c:pt>
                <c:pt idx="7">
                  <c:v>3.46</c:v>
                </c:pt>
                <c:pt idx="8">
                  <c:v>4.1769999999999996</c:v>
                </c:pt>
                <c:pt idx="9">
                  <c:v>3.673</c:v>
                </c:pt>
                <c:pt idx="10">
                  <c:v>1.8859999999999999</c:v>
                </c:pt>
                <c:pt idx="11">
                  <c:v>-0.108</c:v>
                </c:pt>
                <c:pt idx="12">
                  <c:v>3.5219999999999998</c:v>
                </c:pt>
                <c:pt idx="13">
                  <c:v>2.7530000000000001</c:v>
                </c:pt>
                <c:pt idx="14">
                  <c:v>4.0289999999999999</c:v>
                </c:pt>
                <c:pt idx="15">
                  <c:v>2.6840000000000002</c:v>
                </c:pt>
                <c:pt idx="16">
                  <c:v>3.7719999999999998</c:v>
                </c:pt>
                <c:pt idx="17">
                  <c:v>4.4470000000000001</c:v>
                </c:pt>
                <c:pt idx="18">
                  <c:v>4.4809999999999999</c:v>
                </c:pt>
                <c:pt idx="19">
                  <c:v>4.7530000000000001</c:v>
                </c:pt>
                <c:pt idx="20">
                  <c:v>4.1269999999999998</c:v>
                </c:pt>
                <c:pt idx="21">
                  <c:v>0.999</c:v>
                </c:pt>
                <c:pt idx="22">
                  <c:v>1.742</c:v>
                </c:pt>
                <c:pt idx="23">
                  <c:v>2.8610000000000002</c:v>
                </c:pt>
                <c:pt idx="24">
                  <c:v>3.7989999999999999</c:v>
                </c:pt>
                <c:pt idx="25">
                  <c:v>3.5129999999999999</c:v>
                </c:pt>
                <c:pt idx="26">
                  <c:v>2.855</c:v>
                </c:pt>
                <c:pt idx="27">
                  <c:v>1.8759999999999999</c:v>
                </c:pt>
                <c:pt idx="28">
                  <c:v>-0.13700000000000001</c:v>
                </c:pt>
                <c:pt idx="29">
                  <c:v>-2.5369999999999999</c:v>
                </c:pt>
                <c:pt idx="30">
                  <c:v>2.5640000000000001</c:v>
                </c:pt>
                <c:pt idx="31">
                  <c:v>1.5509999999999999</c:v>
                </c:pt>
                <c:pt idx="32">
                  <c:v>2.2490000000000001</c:v>
                </c:pt>
                <c:pt idx="33">
                  <c:v>1.8420000000000001</c:v>
                </c:pt>
                <c:pt idx="34">
                  <c:v>2.5259999999999998</c:v>
                </c:pt>
                <c:pt idx="35">
                  <c:v>2.9079999999999999</c:v>
                </c:pt>
                <c:pt idx="36">
                  <c:v>1.6379999999999999</c:v>
                </c:pt>
                <c:pt idx="37">
                  <c:v>2.37</c:v>
                </c:pt>
                <c:pt idx="38">
                  <c:v>2.927</c:v>
                </c:pt>
                <c:pt idx="39">
                  <c:v>2.3340000000000001</c:v>
                </c:pt>
                <c:pt idx="40">
                  <c:v>-8.32</c:v>
                </c:pt>
                <c:pt idx="41">
                  <c:v>3.12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B-D96C-4C0A-8F7B-DDE7926145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7138536"/>
        <c:axId val="1"/>
      </c:lineChart>
      <c:catAx>
        <c:axId val="771385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low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935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5"/>
        <c:auto val="0"/>
        <c:lblAlgn val="ctr"/>
        <c:lblOffset val="100"/>
        <c:tickLblSkip val="5"/>
        <c:tickMarkSkip val="5"/>
        <c:noMultiLvlLbl val="0"/>
      </c:catAx>
      <c:valAx>
        <c:axId val="1"/>
        <c:scaling>
          <c:orientation val="minMax"/>
          <c:max val="7.6"/>
          <c:min val="-9"/>
        </c:scaling>
        <c:delete val="0"/>
        <c:axPos val="l"/>
        <c:majorGridlines>
          <c:spPr>
            <a:ln w="6350">
              <a:solidFill>
                <a:srgbClr val="969696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935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/>
                  <a:t>Rate of (actual) economic growth (%)</a:t>
                </a:r>
              </a:p>
            </c:rich>
          </c:tx>
          <c:layout>
            <c:manualLayout>
              <c:xMode val="edge"/>
              <c:yMode val="edge"/>
              <c:x val="3.34136437659154E-2"/>
              <c:y val="0.11792976980237761"/>
            </c:manualLayout>
          </c:layout>
          <c:overlay val="0"/>
          <c:spPr>
            <a:noFill/>
            <a:ln w="27308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935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77138536"/>
        <c:crosses val="autoZero"/>
        <c:crossBetween val="midCat"/>
        <c:majorUnit val="1"/>
      </c:valAx>
      <c:spPr>
        <a:solidFill>
          <a:srgbClr val="FFFFFF"/>
        </a:solidFill>
        <a:ln w="27308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779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779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779" b="0" i="0" u="none" strike="noStrike" baseline="0">
                <a:solidFill>
                  <a:srgbClr val="80008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17870299047443805"/>
          <c:y val="0.72756875032059898"/>
          <c:w val="0.26086380507140522"/>
          <c:h val="8.7172276361654394E-2"/>
        </c:manualLayout>
      </c:layout>
      <c:overlay val="0"/>
      <c:spPr>
        <a:solidFill>
          <a:srgbClr val="EFEBFB"/>
        </a:solidFill>
        <a:ln w="19050">
          <a:solidFill>
            <a:srgbClr val="85396A"/>
          </a:solidFill>
          <a:prstDash val="solid"/>
        </a:ln>
      </c:spPr>
      <c:txPr>
        <a:bodyPr/>
        <a:lstStyle/>
        <a:p>
          <a:pPr>
            <a:defRPr sz="1779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35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846560846560846"/>
          <c:y val="5.3385176700081166E-2"/>
          <c:w val="0.85846560846560849"/>
          <c:h val="0.85223736906108938"/>
        </c:manualLayout>
      </c:layout>
      <c:lineChart>
        <c:grouping val="standard"/>
        <c:varyColors val="0"/>
        <c:ser>
          <c:idx val="139"/>
          <c:order val="0"/>
          <c:tx>
            <c:strRef>
              <c:f>Sheet1!$B$1</c:f>
              <c:strCache>
                <c:ptCount val="1"/>
              </c:strCache>
            </c:strRef>
          </c:tx>
          <c:spPr>
            <a:ln w="15953">
              <a:solidFill>
                <a:srgbClr val="333333"/>
              </a:solidFill>
              <a:prstDash val="solid"/>
            </a:ln>
          </c:spPr>
          <c:marker>
            <c:symbol val="none"/>
          </c:marker>
          <c:cat>
            <c:strRef>
              <c:f>Sheet1!$A$2:$A$242</c:f>
              <c:strCache>
                <c:ptCount val="241"/>
                <c:pt idx="0">
                  <c:v>1960</c:v>
                </c:pt>
                <c:pt idx="1">
                  <c:v>1960 Q2</c:v>
                </c:pt>
                <c:pt idx="2">
                  <c:v>1960 Q3</c:v>
                </c:pt>
                <c:pt idx="3">
                  <c:v>1960 Q4</c:v>
                </c:pt>
                <c:pt idx="4">
                  <c:v>1961 Q1</c:v>
                </c:pt>
                <c:pt idx="5">
                  <c:v>1961 Q2</c:v>
                </c:pt>
                <c:pt idx="6">
                  <c:v>1961 Q3</c:v>
                </c:pt>
                <c:pt idx="7">
                  <c:v>1961 Q4</c:v>
                </c:pt>
                <c:pt idx="8">
                  <c:v>1962 Q1</c:v>
                </c:pt>
                <c:pt idx="9">
                  <c:v>1962 Q2</c:v>
                </c:pt>
                <c:pt idx="10">
                  <c:v>1962 Q3</c:v>
                </c:pt>
                <c:pt idx="11">
                  <c:v>1962 Q4</c:v>
                </c:pt>
                <c:pt idx="12">
                  <c:v>1963 Q1</c:v>
                </c:pt>
                <c:pt idx="13">
                  <c:v>1963 Q2</c:v>
                </c:pt>
                <c:pt idx="14">
                  <c:v>1963 Q3</c:v>
                </c:pt>
                <c:pt idx="15">
                  <c:v>1963 Q4</c:v>
                </c:pt>
                <c:pt idx="16">
                  <c:v>1964 Q1</c:v>
                </c:pt>
                <c:pt idx="17">
                  <c:v>1964 Q2</c:v>
                </c:pt>
                <c:pt idx="18">
                  <c:v>1964 Q3</c:v>
                </c:pt>
                <c:pt idx="19">
                  <c:v>1964 Q4</c:v>
                </c:pt>
                <c:pt idx="20">
                  <c:v>1965</c:v>
                </c:pt>
                <c:pt idx="21">
                  <c:v>1965 Q2</c:v>
                </c:pt>
                <c:pt idx="22">
                  <c:v>1965 Q3</c:v>
                </c:pt>
                <c:pt idx="23">
                  <c:v>1965 Q4</c:v>
                </c:pt>
                <c:pt idx="24">
                  <c:v>1966 Q1</c:v>
                </c:pt>
                <c:pt idx="25">
                  <c:v>1966 Q2</c:v>
                </c:pt>
                <c:pt idx="26">
                  <c:v>1966 Q3</c:v>
                </c:pt>
                <c:pt idx="27">
                  <c:v>1966 Q4</c:v>
                </c:pt>
                <c:pt idx="28">
                  <c:v>1967 Q1</c:v>
                </c:pt>
                <c:pt idx="29">
                  <c:v>1967 Q2</c:v>
                </c:pt>
                <c:pt idx="30">
                  <c:v>1967 Q3</c:v>
                </c:pt>
                <c:pt idx="31">
                  <c:v>1967 Q4</c:v>
                </c:pt>
                <c:pt idx="32">
                  <c:v>1968 Q1</c:v>
                </c:pt>
                <c:pt idx="33">
                  <c:v>1968 Q2</c:v>
                </c:pt>
                <c:pt idx="34">
                  <c:v>1968 Q3</c:v>
                </c:pt>
                <c:pt idx="35">
                  <c:v>1968 Q4</c:v>
                </c:pt>
                <c:pt idx="36">
                  <c:v>1969 Q1</c:v>
                </c:pt>
                <c:pt idx="37">
                  <c:v>1969 Q2</c:v>
                </c:pt>
                <c:pt idx="38">
                  <c:v>1969 Q3</c:v>
                </c:pt>
                <c:pt idx="39">
                  <c:v>1969 Q4</c:v>
                </c:pt>
                <c:pt idx="40">
                  <c:v>1970</c:v>
                </c:pt>
                <c:pt idx="41">
                  <c:v>1970 Q2</c:v>
                </c:pt>
                <c:pt idx="42">
                  <c:v>1970 Q3</c:v>
                </c:pt>
                <c:pt idx="43">
                  <c:v>1970 Q4</c:v>
                </c:pt>
                <c:pt idx="44">
                  <c:v>1971 Q1</c:v>
                </c:pt>
                <c:pt idx="45">
                  <c:v>1971 Q2</c:v>
                </c:pt>
                <c:pt idx="46">
                  <c:v>1971 Q3</c:v>
                </c:pt>
                <c:pt idx="47">
                  <c:v>1971 Q4</c:v>
                </c:pt>
                <c:pt idx="48">
                  <c:v>1972 Q1</c:v>
                </c:pt>
                <c:pt idx="49">
                  <c:v>1972 Q2</c:v>
                </c:pt>
                <c:pt idx="50">
                  <c:v>1972 Q3</c:v>
                </c:pt>
                <c:pt idx="51">
                  <c:v>1972 Q4</c:v>
                </c:pt>
                <c:pt idx="52">
                  <c:v>1973 Q1</c:v>
                </c:pt>
                <c:pt idx="53">
                  <c:v>1973 Q2</c:v>
                </c:pt>
                <c:pt idx="54">
                  <c:v>1973 Q3</c:v>
                </c:pt>
                <c:pt idx="55">
                  <c:v>1973 Q4</c:v>
                </c:pt>
                <c:pt idx="56">
                  <c:v>1974 Q1</c:v>
                </c:pt>
                <c:pt idx="57">
                  <c:v>1974 Q2</c:v>
                </c:pt>
                <c:pt idx="58">
                  <c:v>1974 Q3</c:v>
                </c:pt>
                <c:pt idx="59">
                  <c:v>1974 Q4</c:v>
                </c:pt>
                <c:pt idx="60">
                  <c:v>1975</c:v>
                </c:pt>
                <c:pt idx="61">
                  <c:v>1975 Q2</c:v>
                </c:pt>
                <c:pt idx="62">
                  <c:v>1975 Q3</c:v>
                </c:pt>
                <c:pt idx="63">
                  <c:v>1975 Q4</c:v>
                </c:pt>
                <c:pt idx="64">
                  <c:v>1976 Q1</c:v>
                </c:pt>
                <c:pt idx="65">
                  <c:v>1976 Q2</c:v>
                </c:pt>
                <c:pt idx="66">
                  <c:v>1976 Q3</c:v>
                </c:pt>
                <c:pt idx="67">
                  <c:v>1976 Q4</c:v>
                </c:pt>
                <c:pt idx="68">
                  <c:v>1977 Q1</c:v>
                </c:pt>
                <c:pt idx="69">
                  <c:v>1977 Q2</c:v>
                </c:pt>
                <c:pt idx="70">
                  <c:v>1977 Q3</c:v>
                </c:pt>
                <c:pt idx="71">
                  <c:v>1977 Q4</c:v>
                </c:pt>
                <c:pt idx="72">
                  <c:v>1978 Q1</c:v>
                </c:pt>
                <c:pt idx="73">
                  <c:v>1978 Q2</c:v>
                </c:pt>
                <c:pt idx="74">
                  <c:v>1978 Q3</c:v>
                </c:pt>
                <c:pt idx="75">
                  <c:v>1978 Q4</c:v>
                </c:pt>
                <c:pt idx="76">
                  <c:v>1979 Q1</c:v>
                </c:pt>
                <c:pt idx="77">
                  <c:v>1979 Q2</c:v>
                </c:pt>
                <c:pt idx="78">
                  <c:v>1979 Q3</c:v>
                </c:pt>
                <c:pt idx="79">
                  <c:v>1979 Q4</c:v>
                </c:pt>
                <c:pt idx="80">
                  <c:v>1980</c:v>
                </c:pt>
                <c:pt idx="81">
                  <c:v>1980 Q2</c:v>
                </c:pt>
                <c:pt idx="82">
                  <c:v>1980 Q3</c:v>
                </c:pt>
                <c:pt idx="83">
                  <c:v>1980 Q4</c:v>
                </c:pt>
                <c:pt idx="84">
                  <c:v>1981 Q1</c:v>
                </c:pt>
                <c:pt idx="85">
                  <c:v>1981 Q2</c:v>
                </c:pt>
                <c:pt idx="86">
                  <c:v>1981 Q3</c:v>
                </c:pt>
                <c:pt idx="87">
                  <c:v>1981 Q4</c:v>
                </c:pt>
                <c:pt idx="88">
                  <c:v>1982 Q1</c:v>
                </c:pt>
                <c:pt idx="89">
                  <c:v>1982 Q2</c:v>
                </c:pt>
                <c:pt idx="90">
                  <c:v>1982 Q3</c:v>
                </c:pt>
                <c:pt idx="91">
                  <c:v>1982 Q4</c:v>
                </c:pt>
                <c:pt idx="92">
                  <c:v>1983 Q1</c:v>
                </c:pt>
                <c:pt idx="93">
                  <c:v>1983 Q2</c:v>
                </c:pt>
                <c:pt idx="94">
                  <c:v>1983 Q3</c:v>
                </c:pt>
                <c:pt idx="95">
                  <c:v>1983 Q4</c:v>
                </c:pt>
                <c:pt idx="96">
                  <c:v>1984 Q1</c:v>
                </c:pt>
                <c:pt idx="97">
                  <c:v>1984 Q2</c:v>
                </c:pt>
                <c:pt idx="98">
                  <c:v>1984 Q3</c:v>
                </c:pt>
                <c:pt idx="99">
                  <c:v>1984 Q4</c:v>
                </c:pt>
                <c:pt idx="100">
                  <c:v>1985</c:v>
                </c:pt>
                <c:pt idx="101">
                  <c:v>1985 Q2</c:v>
                </c:pt>
                <c:pt idx="102">
                  <c:v>1985 Q3</c:v>
                </c:pt>
                <c:pt idx="103">
                  <c:v>1985 Q4</c:v>
                </c:pt>
                <c:pt idx="104">
                  <c:v>1986 Q1</c:v>
                </c:pt>
                <c:pt idx="105">
                  <c:v>1986 Q2</c:v>
                </c:pt>
                <c:pt idx="106">
                  <c:v>1986 Q3</c:v>
                </c:pt>
                <c:pt idx="107">
                  <c:v>1986 Q4</c:v>
                </c:pt>
                <c:pt idx="108">
                  <c:v>1987 Q1</c:v>
                </c:pt>
                <c:pt idx="109">
                  <c:v>1987 Q2</c:v>
                </c:pt>
                <c:pt idx="110">
                  <c:v>1987 Q3</c:v>
                </c:pt>
                <c:pt idx="111">
                  <c:v>1987 Q4</c:v>
                </c:pt>
                <c:pt idx="112">
                  <c:v>1988 Q1</c:v>
                </c:pt>
                <c:pt idx="113">
                  <c:v>1988 Q2</c:v>
                </c:pt>
                <c:pt idx="114">
                  <c:v>1988 Q3</c:v>
                </c:pt>
                <c:pt idx="115">
                  <c:v>1988 Q4</c:v>
                </c:pt>
                <c:pt idx="116">
                  <c:v>1989 Q1</c:v>
                </c:pt>
                <c:pt idx="117">
                  <c:v>1989 Q2</c:v>
                </c:pt>
                <c:pt idx="118">
                  <c:v>1989 Q3</c:v>
                </c:pt>
                <c:pt idx="119">
                  <c:v>1989 Q4</c:v>
                </c:pt>
                <c:pt idx="120">
                  <c:v>1990</c:v>
                </c:pt>
                <c:pt idx="121">
                  <c:v>1990 Q2</c:v>
                </c:pt>
                <c:pt idx="122">
                  <c:v>1990 Q3</c:v>
                </c:pt>
                <c:pt idx="123">
                  <c:v>1990 Q4</c:v>
                </c:pt>
                <c:pt idx="124">
                  <c:v>1991 Q1</c:v>
                </c:pt>
                <c:pt idx="125">
                  <c:v>1991 Q2</c:v>
                </c:pt>
                <c:pt idx="126">
                  <c:v>1991 Q3</c:v>
                </c:pt>
                <c:pt idx="127">
                  <c:v>1991 Q4</c:v>
                </c:pt>
                <c:pt idx="128">
                  <c:v>1992 Q1</c:v>
                </c:pt>
                <c:pt idx="129">
                  <c:v>1992 Q2</c:v>
                </c:pt>
                <c:pt idx="130">
                  <c:v>1992 Q3</c:v>
                </c:pt>
                <c:pt idx="131">
                  <c:v>1992 Q4</c:v>
                </c:pt>
                <c:pt idx="132">
                  <c:v>1993 Q1</c:v>
                </c:pt>
                <c:pt idx="133">
                  <c:v>1993 Q2</c:v>
                </c:pt>
                <c:pt idx="134">
                  <c:v>1993 Q3</c:v>
                </c:pt>
                <c:pt idx="135">
                  <c:v>1993 Q4</c:v>
                </c:pt>
                <c:pt idx="136">
                  <c:v>1994 Q1</c:v>
                </c:pt>
                <c:pt idx="137">
                  <c:v>1994 Q2</c:v>
                </c:pt>
                <c:pt idx="138">
                  <c:v>1994 Q3</c:v>
                </c:pt>
                <c:pt idx="139">
                  <c:v>1994 Q4</c:v>
                </c:pt>
                <c:pt idx="140">
                  <c:v>1995</c:v>
                </c:pt>
                <c:pt idx="141">
                  <c:v>1995 Q2</c:v>
                </c:pt>
                <c:pt idx="142">
                  <c:v>1995 Q3</c:v>
                </c:pt>
                <c:pt idx="143">
                  <c:v>1995 Q4</c:v>
                </c:pt>
                <c:pt idx="144">
                  <c:v>1996 Q1</c:v>
                </c:pt>
                <c:pt idx="145">
                  <c:v>1996 Q2</c:v>
                </c:pt>
                <c:pt idx="146">
                  <c:v>1996 Q3</c:v>
                </c:pt>
                <c:pt idx="147">
                  <c:v>1996 Q4</c:v>
                </c:pt>
                <c:pt idx="148">
                  <c:v>1997 Q1</c:v>
                </c:pt>
                <c:pt idx="149">
                  <c:v>1997 Q2</c:v>
                </c:pt>
                <c:pt idx="150">
                  <c:v>1997 Q3</c:v>
                </c:pt>
                <c:pt idx="151">
                  <c:v>1997 Q4</c:v>
                </c:pt>
                <c:pt idx="152">
                  <c:v>1998 Q1</c:v>
                </c:pt>
                <c:pt idx="153">
                  <c:v>1998 Q2</c:v>
                </c:pt>
                <c:pt idx="154">
                  <c:v>1998 Q3</c:v>
                </c:pt>
                <c:pt idx="155">
                  <c:v>1998 Q4</c:v>
                </c:pt>
                <c:pt idx="156">
                  <c:v>1999 Q1</c:v>
                </c:pt>
                <c:pt idx="157">
                  <c:v>1999 Q2</c:v>
                </c:pt>
                <c:pt idx="158">
                  <c:v>1999 Q3</c:v>
                </c:pt>
                <c:pt idx="159">
                  <c:v>1999 Q4</c:v>
                </c:pt>
                <c:pt idx="160">
                  <c:v>2000</c:v>
                </c:pt>
                <c:pt idx="161">
                  <c:v>2000 Q2</c:v>
                </c:pt>
                <c:pt idx="162">
                  <c:v>2000 Q3</c:v>
                </c:pt>
                <c:pt idx="163">
                  <c:v>2000 Q4</c:v>
                </c:pt>
                <c:pt idx="164">
                  <c:v>2001 Q1</c:v>
                </c:pt>
                <c:pt idx="165">
                  <c:v>2001 Q2</c:v>
                </c:pt>
                <c:pt idx="166">
                  <c:v>2001 Q3</c:v>
                </c:pt>
                <c:pt idx="167">
                  <c:v>2001 Q4</c:v>
                </c:pt>
                <c:pt idx="168">
                  <c:v>2002 Q1</c:v>
                </c:pt>
                <c:pt idx="169">
                  <c:v>2002 Q2</c:v>
                </c:pt>
                <c:pt idx="170">
                  <c:v>2002 Q3</c:v>
                </c:pt>
                <c:pt idx="171">
                  <c:v>2002 Q4</c:v>
                </c:pt>
                <c:pt idx="172">
                  <c:v>2003 Q1</c:v>
                </c:pt>
                <c:pt idx="173">
                  <c:v>2003 Q2</c:v>
                </c:pt>
                <c:pt idx="174">
                  <c:v>2003 Q3</c:v>
                </c:pt>
                <c:pt idx="175">
                  <c:v>2003 Q4</c:v>
                </c:pt>
                <c:pt idx="176">
                  <c:v>2004 Q1</c:v>
                </c:pt>
                <c:pt idx="177">
                  <c:v>2004 Q2</c:v>
                </c:pt>
                <c:pt idx="178">
                  <c:v>2004 Q3</c:v>
                </c:pt>
                <c:pt idx="179">
                  <c:v>2004 Q4</c:v>
                </c:pt>
                <c:pt idx="180">
                  <c:v>2005</c:v>
                </c:pt>
                <c:pt idx="181">
                  <c:v>2005 Q2</c:v>
                </c:pt>
                <c:pt idx="182">
                  <c:v>2005 Q3</c:v>
                </c:pt>
                <c:pt idx="183">
                  <c:v>2005 Q4</c:v>
                </c:pt>
                <c:pt idx="184">
                  <c:v>2006 Q1</c:v>
                </c:pt>
                <c:pt idx="185">
                  <c:v>2006 Q2</c:v>
                </c:pt>
                <c:pt idx="186">
                  <c:v>2006 Q3</c:v>
                </c:pt>
                <c:pt idx="187">
                  <c:v>2006 Q4</c:v>
                </c:pt>
                <c:pt idx="188">
                  <c:v>2007 Q1</c:v>
                </c:pt>
                <c:pt idx="189">
                  <c:v>2007 Q2</c:v>
                </c:pt>
                <c:pt idx="190">
                  <c:v>2007 Q3</c:v>
                </c:pt>
                <c:pt idx="191">
                  <c:v>2007 Q4</c:v>
                </c:pt>
                <c:pt idx="192">
                  <c:v>2008 Q1</c:v>
                </c:pt>
                <c:pt idx="193">
                  <c:v>2008 Q2</c:v>
                </c:pt>
                <c:pt idx="194">
                  <c:v>2008 Q3</c:v>
                </c:pt>
                <c:pt idx="195">
                  <c:v>2008 Q4</c:v>
                </c:pt>
                <c:pt idx="196">
                  <c:v>2009 Q1</c:v>
                </c:pt>
                <c:pt idx="197">
                  <c:v>2009 Q2</c:v>
                </c:pt>
                <c:pt idx="198">
                  <c:v>2009 Q3</c:v>
                </c:pt>
                <c:pt idx="199">
                  <c:v>2009 Q4</c:v>
                </c:pt>
                <c:pt idx="200">
                  <c:v>2010</c:v>
                </c:pt>
                <c:pt idx="201">
                  <c:v>2010 Q2</c:v>
                </c:pt>
                <c:pt idx="202">
                  <c:v>2010 Q3</c:v>
                </c:pt>
                <c:pt idx="203">
                  <c:v>2010 Q4</c:v>
                </c:pt>
                <c:pt idx="204">
                  <c:v>2011</c:v>
                </c:pt>
                <c:pt idx="205">
                  <c:v>2011 Q2</c:v>
                </c:pt>
                <c:pt idx="206">
                  <c:v>2011 Q3</c:v>
                </c:pt>
                <c:pt idx="207">
                  <c:v>2011 Q4</c:v>
                </c:pt>
                <c:pt idx="208">
                  <c:v>2012</c:v>
                </c:pt>
                <c:pt idx="209">
                  <c:v>2012 Q2</c:v>
                </c:pt>
                <c:pt idx="210">
                  <c:v>2012 Q3</c:v>
                </c:pt>
                <c:pt idx="211">
                  <c:v>2012 Q4</c:v>
                </c:pt>
                <c:pt idx="212">
                  <c:v>2013</c:v>
                </c:pt>
                <c:pt idx="213">
                  <c:v>2013 Q2</c:v>
                </c:pt>
                <c:pt idx="214">
                  <c:v>2013 Q3</c:v>
                </c:pt>
                <c:pt idx="215">
                  <c:v>2013 Q4</c:v>
                </c:pt>
                <c:pt idx="216">
                  <c:v>2014</c:v>
                </c:pt>
                <c:pt idx="217">
                  <c:v>2014 Q2</c:v>
                </c:pt>
                <c:pt idx="218">
                  <c:v>2014 Q3</c:v>
                </c:pt>
                <c:pt idx="219">
                  <c:v>2014 Q4</c:v>
                </c:pt>
                <c:pt idx="220">
                  <c:v>2015</c:v>
                </c:pt>
                <c:pt idx="221">
                  <c:v>2015 Q2</c:v>
                </c:pt>
                <c:pt idx="222">
                  <c:v>2015 Q3</c:v>
                </c:pt>
                <c:pt idx="223">
                  <c:v>2015 Q4</c:v>
                </c:pt>
                <c:pt idx="224">
                  <c:v>2016</c:v>
                </c:pt>
                <c:pt idx="225">
                  <c:v>2016 Q2</c:v>
                </c:pt>
                <c:pt idx="226">
                  <c:v>2016 Q3</c:v>
                </c:pt>
                <c:pt idx="227">
                  <c:v>2016 Q4</c:v>
                </c:pt>
                <c:pt idx="228">
                  <c:v>2017</c:v>
                </c:pt>
                <c:pt idx="229">
                  <c:v>2017 Q2</c:v>
                </c:pt>
                <c:pt idx="230">
                  <c:v>2017 Q3</c:v>
                </c:pt>
                <c:pt idx="231">
                  <c:v>2017 Q4</c:v>
                </c:pt>
                <c:pt idx="232">
                  <c:v>2018 Q1</c:v>
                </c:pt>
                <c:pt idx="233">
                  <c:v>2018 Q2</c:v>
                </c:pt>
                <c:pt idx="234">
                  <c:v>2018 Q3</c:v>
                </c:pt>
                <c:pt idx="235">
                  <c:v>2018 Q4</c:v>
                </c:pt>
                <c:pt idx="236">
                  <c:v>2019 Q1</c:v>
                </c:pt>
                <c:pt idx="237">
                  <c:v>2019 Q2</c:v>
                </c:pt>
                <c:pt idx="238">
                  <c:v>2019 Q3</c:v>
                </c:pt>
                <c:pt idx="239">
                  <c:v>2019 Q4</c:v>
                </c:pt>
                <c:pt idx="240">
                  <c:v>2020</c:v>
                </c:pt>
              </c:strCache>
            </c:strRef>
          </c:cat>
          <c:val>
            <c:numRef>
              <c:f>Sheet1!$B$2:$B$242</c:f>
              <c:numCache>
                <c:formatCode>General</c:formatCode>
                <c:ptCount val="241"/>
                <c:pt idx="0">
                  <c:v>0</c:v>
                </c:pt>
                <c:pt idx="24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35B-432D-9EEC-AD5208D28D4C}"/>
            </c:ext>
          </c:extLst>
        </c:ser>
        <c:ser>
          <c:idx val="138"/>
          <c:order val="1"/>
          <c:tx>
            <c:strRef>
              <c:f>Sheet1!$C$1</c:f>
              <c:strCache>
                <c:ptCount val="1"/>
                <c:pt idx="0">
                  <c:v>Consumption</c:v>
                </c:pt>
              </c:strCache>
            </c:strRef>
          </c:tx>
          <c:spPr>
            <a:ln w="31907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strRef>
              <c:f>Sheet1!$A$2:$A$242</c:f>
              <c:strCache>
                <c:ptCount val="241"/>
                <c:pt idx="0">
                  <c:v>1960</c:v>
                </c:pt>
                <c:pt idx="1">
                  <c:v>1960 Q2</c:v>
                </c:pt>
                <c:pt idx="2">
                  <c:v>1960 Q3</c:v>
                </c:pt>
                <c:pt idx="3">
                  <c:v>1960 Q4</c:v>
                </c:pt>
                <c:pt idx="4">
                  <c:v>1961 Q1</c:v>
                </c:pt>
                <c:pt idx="5">
                  <c:v>1961 Q2</c:v>
                </c:pt>
                <c:pt idx="6">
                  <c:v>1961 Q3</c:v>
                </c:pt>
                <c:pt idx="7">
                  <c:v>1961 Q4</c:v>
                </c:pt>
                <c:pt idx="8">
                  <c:v>1962 Q1</c:v>
                </c:pt>
                <c:pt idx="9">
                  <c:v>1962 Q2</c:v>
                </c:pt>
                <c:pt idx="10">
                  <c:v>1962 Q3</c:v>
                </c:pt>
                <c:pt idx="11">
                  <c:v>1962 Q4</c:v>
                </c:pt>
                <c:pt idx="12">
                  <c:v>1963 Q1</c:v>
                </c:pt>
                <c:pt idx="13">
                  <c:v>1963 Q2</c:v>
                </c:pt>
                <c:pt idx="14">
                  <c:v>1963 Q3</c:v>
                </c:pt>
                <c:pt idx="15">
                  <c:v>1963 Q4</c:v>
                </c:pt>
                <c:pt idx="16">
                  <c:v>1964 Q1</c:v>
                </c:pt>
                <c:pt idx="17">
                  <c:v>1964 Q2</c:v>
                </c:pt>
                <c:pt idx="18">
                  <c:v>1964 Q3</c:v>
                </c:pt>
                <c:pt idx="19">
                  <c:v>1964 Q4</c:v>
                </c:pt>
                <c:pt idx="20">
                  <c:v>1965</c:v>
                </c:pt>
                <c:pt idx="21">
                  <c:v>1965 Q2</c:v>
                </c:pt>
                <c:pt idx="22">
                  <c:v>1965 Q3</c:v>
                </c:pt>
                <c:pt idx="23">
                  <c:v>1965 Q4</c:v>
                </c:pt>
                <c:pt idx="24">
                  <c:v>1966 Q1</c:v>
                </c:pt>
                <c:pt idx="25">
                  <c:v>1966 Q2</c:v>
                </c:pt>
                <c:pt idx="26">
                  <c:v>1966 Q3</c:v>
                </c:pt>
                <c:pt idx="27">
                  <c:v>1966 Q4</c:v>
                </c:pt>
                <c:pt idx="28">
                  <c:v>1967 Q1</c:v>
                </c:pt>
                <c:pt idx="29">
                  <c:v>1967 Q2</c:v>
                </c:pt>
                <c:pt idx="30">
                  <c:v>1967 Q3</c:v>
                </c:pt>
                <c:pt idx="31">
                  <c:v>1967 Q4</c:v>
                </c:pt>
                <c:pt idx="32">
                  <c:v>1968 Q1</c:v>
                </c:pt>
                <c:pt idx="33">
                  <c:v>1968 Q2</c:v>
                </c:pt>
                <c:pt idx="34">
                  <c:v>1968 Q3</c:v>
                </c:pt>
                <c:pt idx="35">
                  <c:v>1968 Q4</c:v>
                </c:pt>
                <c:pt idx="36">
                  <c:v>1969 Q1</c:v>
                </c:pt>
                <c:pt idx="37">
                  <c:v>1969 Q2</c:v>
                </c:pt>
                <c:pt idx="38">
                  <c:v>1969 Q3</c:v>
                </c:pt>
                <c:pt idx="39">
                  <c:v>1969 Q4</c:v>
                </c:pt>
                <c:pt idx="40">
                  <c:v>1970</c:v>
                </c:pt>
                <c:pt idx="41">
                  <c:v>1970 Q2</c:v>
                </c:pt>
                <c:pt idx="42">
                  <c:v>1970 Q3</c:v>
                </c:pt>
                <c:pt idx="43">
                  <c:v>1970 Q4</c:v>
                </c:pt>
                <c:pt idx="44">
                  <c:v>1971 Q1</c:v>
                </c:pt>
                <c:pt idx="45">
                  <c:v>1971 Q2</c:v>
                </c:pt>
                <c:pt idx="46">
                  <c:v>1971 Q3</c:v>
                </c:pt>
                <c:pt idx="47">
                  <c:v>1971 Q4</c:v>
                </c:pt>
                <c:pt idx="48">
                  <c:v>1972 Q1</c:v>
                </c:pt>
                <c:pt idx="49">
                  <c:v>1972 Q2</c:v>
                </c:pt>
                <c:pt idx="50">
                  <c:v>1972 Q3</c:v>
                </c:pt>
                <c:pt idx="51">
                  <c:v>1972 Q4</c:v>
                </c:pt>
                <c:pt idx="52">
                  <c:v>1973 Q1</c:v>
                </c:pt>
                <c:pt idx="53">
                  <c:v>1973 Q2</c:v>
                </c:pt>
                <c:pt idx="54">
                  <c:v>1973 Q3</c:v>
                </c:pt>
                <c:pt idx="55">
                  <c:v>1973 Q4</c:v>
                </c:pt>
                <c:pt idx="56">
                  <c:v>1974 Q1</c:v>
                </c:pt>
                <c:pt idx="57">
                  <c:v>1974 Q2</c:v>
                </c:pt>
                <c:pt idx="58">
                  <c:v>1974 Q3</c:v>
                </c:pt>
                <c:pt idx="59">
                  <c:v>1974 Q4</c:v>
                </c:pt>
                <c:pt idx="60">
                  <c:v>1975</c:v>
                </c:pt>
                <c:pt idx="61">
                  <c:v>1975 Q2</c:v>
                </c:pt>
                <c:pt idx="62">
                  <c:v>1975 Q3</c:v>
                </c:pt>
                <c:pt idx="63">
                  <c:v>1975 Q4</c:v>
                </c:pt>
                <c:pt idx="64">
                  <c:v>1976 Q1</c:v>
                </c:pt>
                <c:pt idx="65">
                  <c:v>1976 Q2</c:v>
                </c:pt>
                <c:pt idx="66">
                  <c:v>1976 Q3</c:v>
                </c:pt>
                <c:pt idx="67">
                  <c:v>1976 Q4</c:v>
                </c:pt>
                <c:pt idx="68">
                  <c:v>1977 Q1</c:v>
                </c:pt>
                <c:pt idx="69">
                  <c:v>1977 Q2</c:v>
                </c:pt>
                <c:pt idx="70">
                  <c:v>1977 Q3</c:v>
                </c:pt>
                <c:pt idx="71">
                  <c:v>1977 Q4</c:v>
                </c:pt>
                <c:pt idx="72">
                  <c:v>1978 Q1</c:v>
                </c:pt>
                <c:pt idx="73">
                  <c:v>1978 Q2</c:v>
                </c:pt>
                <c:pt idx="74">
                  <c:v>1978 Q3</c:v>
                </c:pt>
                <c:pt idx="75">
                  <c:v>1978 Q4</c:v>
                </c:pt>
                <c:pt idx="76">
                  <c:v>1979 Q1</c:v>
                </c:pt>
                <c:pt idx="77">
                  <c:v>1979 Q2</c:v>
                </c:pt>
                <c:pt idx="78">
                  <c:v>1979 Q3</c:v>
                </c:pt>
                <c:pt idx="79">
                  <c:v>1979 Q4</c:v>
                </c:pt>
                <c:pt idx="80">
                  <c:v>1980</c:v>
                </c:pt>
                <c:pt idx="81">
                  <c:v>1980 Q2</c:v>
                </c:pt>
                <c:pt idx="82">
                  <c:v>1980 Q3</c:v>
                </c:pt>
                <c:pt idx="83">
                  <c:v>1980 Q4</c:v>
                </c:pt>
                <c:pt idx="84">
                  <c:v>1981 Q1</c:v>
                </c:pt>
                <c:pt idx="85">
                  <c:v>1981 Q2</c:v>
                </c:pt>
                <c:pt idx="86">
                  <c:v>1981 Q3</c:v>
                </c:pt>
                <c:pt idx="87">
                  <c:v>1981 Q4</c:v>
                </c:pt>
                <c:pt idx="88">
                  <c:v>1982 Q1</c:v>
                </c:pt>
                <c:pt idx="89">
                  <c:v>1982 Q2</c:v>
                </c:pt>
                <c:pt idx="90">
                  <c:v>1982 Q3</c:v>
                </c:pt>
                <c:pt idx="91">
                  <c:v>1982 Q4</c:v>
                </c:pt>
                <c:pt idx="92">
                  <c:v>1983 Q1</c:v>
                </c:pt>
                <c:pt idx="93">
                  <c:v>1983 Q2</c:v>
                </c:pt>
                <c:pt idx="94">
                  <c:v>1983 Q3</c:v>
                </c:pt>
                <c:pt idx="95">
                  <c:v>1983 Q4</c:v>
                </c:pt>
                <c:pt idx="96">
                  <c:v>1984 Q1</c:v>
                </c:pt>
                <c:pt idx="97">
                  <c:v>1984 Q2</c:v>
                </c:pt>
                <c:pt idx="98">
                  <c:v>1984 Q3</c:v>
                </c:pt>
                <c:pt idx="99">
                  <c:v>1984 Q4</c:v>
                </c:pt>
                <c:pt idx="100">
                  <c:v>1985</c:v>
                </c:pt>
                <c:pt idx="101">
                  <c:v>1985 Q2</c:v>
                </c:pt>
                <c:pt idx="102">
                  <c:v>1985 Q3</c:v>
                </c:pt>
                <c:pt idx="103">
                  <c:v>1985 Q4</c:v>
                </c:pt>
                <c:pt idx="104">
                  <c:v>1986 Q1</c:v>
                </c:pt>
                <c:pt idx="105">
                  <c:v>1986 Q2</c:v>
                </c:pt>
                <c:pt idx="106">
                  <c:v>1986 Q3</c:v>
                </c:pt>
                <c:pt idx="107">
                  <c:v>1986 Q4</c:v>
                </c:pt>
                <c:pt idx="108">
                  <c:v>1987 Q1</c:v>
                </c:pt>
                <c:pt idx="109">
                  <c:v>1987 Q2</c:v>
                </c:pt>
                <c:pt idx="110">
                  <c:v>1987 Q3</c:v>
                </c:pt>
                <c:pt idx="111">
                  <c:v>1987 Q4</c:v>
                </c:pt>
                <c:pt idx="112">
                  <c:v>1988 Q1</c:v>
                </c:pt>
                <c:pt idx="113">
                  <c:v>1988 Q2</c:v>
                </c:pt>
                <c:pt idx="114">
                  <c:v>1988 Q3</c:v>
                </c:pt>
                <c:pt idx="115">
                  <c:v>1988 Q4</c:v>
                </c:pt>
                <c:pt idx="116">
                  <c:v>1989 Q1</c:v>
                </c:pt>
                <c:pt idx="117">
                  <c:v>1989 Q2</c:v>
                </c:pt>
                <c:pt idx="118">
                  <c:v>1989 Q3</c:v>
                </c:pt>
                <c:pt idx="119">
                  <c:v>1989 Q4</c:v>
                </c:pt>
                <c:pt idx="120">
                  <c:v>1990</c:v>
                </c:pt>
                <c:pt idx="121">
                  <c:v>1990 Q2</c:v>
                </c:pt>
                <c:pt idx="122">
                  <c:v>1990 Q3</c:v>
                </c:pt>
                <c:pt idx="123">
                  <c:v>1990 Q4</c:v>
                </c:pt>
                <c:pt idx="124">
                  <c:v>1991 Q1</c:v>
                </c:pt>
                <c:pt idx="125">
                  <c:v>1991 Q2</c:v>
                </c:pt>
                <c:pt idx="126">
                  <c:v>1991 Q3</c:v>
                </c:pt>
                <c:pt idx="127">
                  <c:v>1991 Q4</c:v>
                </c:pt>
                <c:pt idx="128">
                  <c:v>1992 Q1</c:v>
                </c:pt>
                <c:pt idx="129">
                  <c:v>1992 Q2</c:v>
                </c:pt>
                <c:pt idx="130">
                  <c:v>1992 Q3</c:v>
                </c:pt>
                <c:pt idx="131">
                  <c:v>1992 Q4</c:v>
                </c:pt>
                <c:pt idx="132">
                  <c:v>1993 Q1</c:v>
                </c:pt>
                <c:pt idx="133">
                  <c:v>1993 Q2</c:v>
                </c:pt>
                <c:pt idx="134">
                  <c:v>1993 Q3</c:v>
                </c:pt>
                <c:pt idx="135">
                  <c:v>1993 Q4</c:v>
                </c:pt>
                <c:pt idx="136">
                  <c:v>1994 Q1</c:v>
                </c:pt>
                <c:pt idx="137">
                  <c:v>1994 Q2</c:v>
                </c:pt>
                <c:pt idx="138">
                  <c:v>1994 Q3</c:v>
                </c:pt>
                <c:pt idx="139">
                  <c:v>1994 Q4</c:v>
                </c:pt>
                <c:pt idx="140">
                  <c:v>1995</c:v>
                </c:pt>
                <c:pt idx="141">
                  <c:v>1995 Q2</c:v>
                </c:pt>
                <c:pt idx="142">
                  <c:v>1995 Q3</c:v>
                </c:pt>
                <c:pt idx="143">
                  <c:v>1995 Q4</c:v>
                </c:pt>
                <c:pt idx="144">
                  <c:v>1996 Q1</c:v>
                </c:pt>
                <c:pt idx="145">
                  <c:v>1996 Q2</c:v>
                </c:pt>
                <c:pt idx="146">
                  <c:v>1996 Q3</c:v>
                </c:pt>
                <c:pt idx="147">
                  <c:v>1996 Q4</c:v>
                </c:pt>
                <c:pt idx="148">
                  <c:v>1997 Q1</c:v>
                </c:pt>
                <c:pt idx="149">
                  <c:v>1997 Q2</c:v>
                </c:pt>
                <c:pt idx="150">
                  <c:v>1997 Q3</c:v>
                </c:pt>
                <c:pt idx="151">
                  <c:v>1997 Q4</c:v>
                </c:pt>
                <c:pt idx="152">
                  <c:v>1998 Q1</c:v>
                </c:pt>
                <c:pt idx="153">
                  <c:v>1998 Q2</c:v>
                </c:pt>
                <c:pt idx="154">
                  <c:v>1998 Q3</c:v>
                </c:pt>
                <c:pt idx="155">
                  <c:v>1998 Q4</c:v>
                </c:pt>
                <c:pt idx="156">
                  <c:v>1999 Q1</c:v>
                </c:pt>
                <c:pt idx="157">
                  <c:v>1999 Q2</c:v>
                </c:pt>
                <c:pt idx="158">
                  <c:v>1999 Q3</c:v>
                </c:pt>
                <c:pt idx="159">
                  <c:v>1999 Q4</c:v>
                </c:pt>
                <c:pt idx="160">
                  <c:v>2000</c:v>
                </c:pt>
                <c:pt idx="161">
                  <c:v>2000 Q2</c:v>
                </c:pt>
                <c:pt idx="162">
                  <c:v>2000 Q3</c:v>
                </c:pt>
                <c:pt idx="163">
                  <c:v>2000 Q4</c:v>
                </c:pt>
                <c:pt idx="164">
                  <c:v>2001 Q1</c:v>
                </c:pt>
                <c:pt idx="165">
                  <c:v>2001 Q2</c:v>
                </c:pt>
                <c:pt idx="166">
                  <c:v>2001 Q3</c:v>
                </c:pt>
                <c:pt idx="167">
                  <c:v>2001 Q4</c:v>
                </c:pt>
                <c:pt idx="168">
                  <c:v>2002 Q1</c:v>
                </c:pt>
                <c:pt idx="169">
                  <c:v>2002 Q2</c:v>
                </c:pt>
                <c:pt idx="170">
                  <c:v>2002 Q3</c:v>
                </c:pt>
                <c:pt idx="171">
                  <c:v>2002 Q4</c:v>
                </c:pt>
                <c:pt idx="172">
                  <c:v>2003 Q1</c:v>
                </c:pt>
                <c:pt idx="173">
                  <c:v>2003 Q2</c:v>
                </c:pt>
                <c:pt idx="174">
                  <c:v>2003 Q3</c:v>
                </c:pt>
                <c:pt idx="175">
                  <c:v>2003 Q4</c:v>
                </c:pt>
                <c:pt idx="176">
                  <c:v>2004 Q1</c:v>
                </c:pt>
                <c:pt idx="177">
                  <c:v>2004 Q2</c:v>
                </c:pt>
                <c:pt idx="178">
                  <c:v>2004 Q3</c:v>
                </c:pt>
                <c:pt idx="179">
                  <c:v>2004 Q4</c:v>
                </c:pt>
                <c:pt idx="180">
                  <c:v>2005</c:v>
                </c:pt>
                <c:pt idx="181">
                  <c:v>2005 Q2</c:v>
                </c:pt>
                <c:pt idx="182">
                  <c:v>2005 Q3</c:v>
                </c:pt>
                <c:pt idx="183">
                  <c:v>2005 Q4</c:v>
                </c:pt>
                <c:pt idx="184">
                  <c:v>2006 Q1</c:v>
                </c:pt>
                <c:pt idx="185">
                  <c:v>2006 Q2</c:v>
                </c:pt>
                <c:pt idx="186">
                  <c:v>2006 Q3</c:v>
                </c:pt>
                <c:pt idx="187">
                  <c:v>2006 Q4</c:v>
                </c:pt>
                <c:pt idx="188">
                  <c:v>2007 Q1</c:v>
                </c:pt>
                <c:pt idx="189">
                  <c:v>2007 Q2</c:v>
                </c:pt>
                <c:pt idx="190">
                  <c:v>2007 Q3</c:v>
                </c:pt>
                <c:pt idx="191">
                  <c:v>2007 Q4</c:v>
                </c:pt>
                <c:pt idx="192">
                  <c:v>2008 Q1</c:v>
                </c:pt>
                <c:pt idx="193">
                  <c:v>2008 Q2</c:v>
                </c:pt>
                <c:pt idx="194">
                  <c:v>2008 Q3</c:v>
                </c:pt>
                <c:pt idx="195">
                  <c:v>2008 Q4</c:v>
                </c:pt>
                <c:pt idx="196">
                  <c:v>2009 Q1</c:v>
                </c:pt>
                <c:pt idx="197">
                  <c:v>2009 Q2</c:v>
                </c:pt>
                <c:pt idx="198">
                  <c:v>2009 Q3</c:v>
                </c:pt>
                <c:pt idx="199">
                  <c:v>2009 Q4</c:v>
                </c:pt>
                <c:pt idx="200">
                  <c:v>2010</c:v>
                </c:pt>
                <c:pt idx="201">
                  <c:v>2010 Q2</c:v>
                </c:pt>
                <c:pt idx="202">
                  <c:v>2010 Q3</c:v>
                </c:pt>
                <c:pt idx="203">
                  <c:v>2010 Q4</c:v>
                </c:pt>
                <c:pt idx="204">
                  <c:v>2011</c:v>
                </c:pt>
                <c:pt idx="205">
                  <c:v>2011 Q2</c:v>
                </c:pt>
                <c:pt idx="206">
                  <c:v>2011 Q3</c:v>
                </c:pt>
                <c:pt idx="207">
                  <c:v>2011 Q4</c:v>
                </c:pt>
                <c:pt idx="208">
                  <c:v>2012</c:v>
                </c:pt>
                <c:pt idx="209">
                  <c:v>2012 Q2</c:v>
                </c:pt>
                <c:pt idx="210">
                  <c:v>2012 Q3</c:v>
                </c:pt>
                <c:pt idx="211">
                  <c:v>2012 Q4</c:v>
                </c:pt>
                <c:pt idx="212">
                  <c:v>2013</c:v>
                </c:pt>
                <c:pt idx="213">
                  <c:v>2013 Q2</c:v>
                </c:pt>
                <c:pt idx="214">
                  <c:v>2013 Q3</c:v>
                </c:pt>
                <c:pt idx="215">
                  <c:v>2013 Q4</c:v>
                </c:pt>
                <c:pt idx="216">
                  <c:v>2014</c:v>
                </c:pt>
                <c:pt idx="217">
                  <c:v>2014 Q2</c:v>
                </c:pt>
                <c:pt idx="218">
                  <c:v>2014 Q3</c:v>
                </c:pt>
                <c:pt idx="219">
                  <c:v>2014 Q4</c:v>
                </c:pt>
                <c:pt idx="220">
                  <c:v>2015</c:v>
                </c:pt>
                <c:pt idx="221">
                  <c:v>2015 Q2</c:v>
                </c:pt>
                <c:pt idx="222">
                  <c:v>2015 Q3</c:v>
                </c:pt>
                <c:pt idx="223">
                  <c:v>2015 Q4</c:v>
                </c:pt>
                <c:pt idx="224">
                  <c:v>2016</c:v>
                </c:pt>
                <c:pt idx="225">
                  <c:v>2016 Q2</c:v>
                </c:pt>
                <c:pt idx="226">
                  <c:v>2016 Q3</c:v>
                </c:pt>
                <c:pt idx="227">
                  <c:v>2016 Q4</c:v>
                </c:pt>
                <c:pt idx="228">
                  <c:v>2017</c:v>
                </c:pt>
                <c:pt idx="229">
                  <c:v>2017 Q2</c:v>
                </c:pt>
                <c:pt idx="230">
                  <c:v>2017 Q3</c:v>
                </c:pt>
                <c:pt idx="231">
                  <c:v>2017 Q4</c:v>
                </c:pt>
                <c:pt idx="232">
                  <c:v>2018 Q1</c:v>
                </c:pt>
                <c:pt idx="233">
                  <c:v>2018 Q2</c:v>
                </c:pt>
                <c:pt idx="234">
                  <c:v>2018 Q3</c:v>
                </c:pt>
                <c:pt idx="235">
                  <c:v>2018 Q4</c:v>
                </c:pt>
                <c:pt idx="236">
                  <c:v>2019 Q1</c:v>
                </c:pt>
                <c:pt idx="237">
                  <c:v>2019 Q2</c:v>
                </c:pt>
                <c:pt idx="238">
                  <c:v>2019 Q3</c:v>
                </c:pt>
                <c:pt idx="239">
                  <c:v>2019 Q4</c:v>
                </c:pt>
                <c:pt idx="240">
                  <c:v>2020</c:v>
                </c:pt>
              </c:strCache>
            </c:strRef>
          </c:cat>
          <c:val>
            <c:numRef>
              <c:f>Sheet1!$C$2:$C$242</c:f>
              <c:numCache>
                <c:formatCode>0.0</c:formatCode>
                <c:ptCount val="241"/>
                <c:pt idx="0">
                  <c:v>6.3</c:v>
                </c:pt>
                <c:pt idx="1">
                  <c:v>3.9</c:v>
                </c:pt>
                <c:pt idx="2">
                  <c:v>4.0999999999999996</c:v>
                </c:pt>
                <c:pt idx="3">
                  <c:v>1.5</c:v>
                </c:pt>
                <c:pt idx="4">
                  <c:v>2.1</c:v>
                </c:pt>
                <c:pt idx="5">
                  <c:v>2.5</c:v>
                </c:pt>
                <c:pt idx="6">
                  <c:v>2.2999999999999998</c:v>
                </c:pt>
                <c:pt idx="7">
                  <c:v>2.4</c:v>
                </c:pt>
                <c:pt idx="8">
                  <c:v>1.4</c:v>
                </c:pt>
                <c:pt idx="9">
                  <c:v>3</c:v>
                </c:pt>
                <c:pt idx="10">
                  <c:v>1.9</c:v>
                </c:pt>
                <c:pt idx="11">
                  <c:v>3</c:v>
                </c:pt>
                <c:pt idx="12">
                  <c:v>2.7</c:v>
                </c:pt>
                <c:pt idx="13">
                  <c:v>4.2</c:v>
                </c:pt>
                <c:pt idx="14">
                  <c:v>6</c:v>
                </c:pt>
                <c:pt idx="15">
                  <c:v>4.5999999999999996</c:v>
                </c:pt>
                <c:pt idx="16">
                  <c:v>5.5</c:v>
                </c:pt>
                <c:pt idx="17">
                  <c:v>2.7</c:v>
                </c:pt>
                <c:pt idx="18">
                  <c:v>2.1</c:v>
                </c:pt>
                <c:pt idx="19">
                  <c:v>3.4</c:v>
                </c:pt>
                <c:pt idx="20">
                  <c:v>1.7</c:v>
                </c:pt>
                <c:pt idx="21">
                  <c:v>1</c:v>
                </c:pt>
                <c:pt idx="22">
                  <c:v>1.6</c:v>
                </c:pt>
                <c:pt idx="23">
                  <c:v>0.9</c:v>
                </c:pt>
                <c:pt idx="24">
                  <c:v>2.5</c:v>
                </c:pt>
                <c:pt idx="25">
                  <c:v>3.8</c:v>
                </c:pt>
                <c:pt idx="26">
                  <c:v>0.9</c:v>
                </c:pt>
                <c:pt idx="27">
                  <c:v>0.6</c:v>
                </c:pt>
                <c:pt idx="28">
                  <c:v>0.2</c:v>
                </c:pt>
                <c:pt idx="29">
                  <c:v>0.6</c:v>
                </c:pt>
                <c:pt idx="30">
                  <c:v>4.5</c:v>
                </c:pt>
                <c:pt idx="31">
                  <c:v>5.3</c:v>
                </c:pt>
                <c:pt idx="32">
                  <c:v>7.5</c:v>
                </c:pt>
                <c:pt idx="33">
                  <c:v>2</c:v>
                </c:pt>
                <c:pt idx="34">
                  <c:v>1.7</c:v>
                </c:pt>
                <c:pt idx="35">
                  <c:v>1.1000000000000001</c:v>
                </c:pt>
                <c:pt idx="36">
                  <c:v>-2.1</c:v>
                </c:pt>
                <c:pt idx="37">
                  <c:v>2.6</c:v>
                </c:pt>
                <c:pt idx="38">
                  <c:v>1</c:v>
                </c:pt>
                <c:pt idx="39">
                  <c:v>1.5</c:v>
                </c:pt>
                <c:pt idx="40">
                  <c:v>2</c:v>
                </c:pt>
                <c:pt idx="41">
                  <c:v>2.7</c:v>
                </c:pt>
                <c:pt idx="42">
                  <c:v>4.0999999999999996</c:v>
                </c:pt>
                <c:pt idx="43">
                  <c:v>3</c:v>
                </c:pt>
                <c:pt idx="44">
                  <c:v>2.5</c:v>
                </c:pt>
                <c:pt idx="45">
                  <c:v>3.1</c:v>
                </c:pt>
                <c:pt idx="46">
                  <c:v>3.4</c:v>
                </c:pt>
                <c:pt idx="47">
                  <c:v>4.5999999999999996</c:v>
                </c:pt>
                <c:pt idx="48">
                  <c:v>6.7</c:v>
                </c:pt>
                <c:pt idx="49">
                  <c:v>6.7</c:v>
                </c:pt>
                <c:pt idx="50">
                  <c:v>6.4</c:v>
                </c:pt>
                <c:pt idx="51">
                  <c:v>6.5</c:v>
                </c:pt>
                <c:pt idx="52">
                  <c:v>8.8000000000000007</c:v>
                </c:pt>
                <c:pt idx="53">
                  <c:v>5.7</c:v>
                </c:pt>
                <c:pt idx="54">
                  <c:v>4.9000000000000004</c:v>
                </c:pt>
                <c:pt idx="55">
                  <c:v>3.2</c:v>
                </c:pt>
                <c:pt idx="56">
                  <c:v>-2.5</c:v>
                </c:pt>
                <c:pt idx="57">
                  <c:v>-1.4</c:v>
                </c:pt>
                <c:pt idx="58">
                  <c:v>-1.1000000000000001</c:v>
                </c:pt>
                <c:pt idx="59">
                  <c:v>-0.1</c:v>
                </c:pt>
                <c:pt idx="60">
                  <c:v>1.4</c:v>
                </c:pt>
                <c:pt idx="61">
                  <c:v>1.1000000000000001</c:v>
                </c:pt>
                <c:pt idx="62">
                  <c:v>-0.9</c:v>
                </c:pt>
                <c:pt idx="63">
                  <c:v>-2</c:v>
                </c:pt>
                <c:pt idx="64">
                  <c:v>-1</c:v>
                </c:pt>
                <c:pt idx="65">
                  <c:v>-0.6</c:v>
                </c:pt>
                <c:pt idx="66">
                  <c:v>1.4</c:v>
                </c:pt>
                <c:pt idx="67">
                  <c:v>2.5</c:v>
                </c:pt>
                <c:pt idx="68">
                  <c:v>-0.2</c:v>
                </c:pt>
                <c:pt idx="69">
                  <c:v>-1</c:v>
                </c:pt>
                <c:pt idx="70">
                  <c:v>-0.7</c:v>
                </c:pt>
                <c:pt idx="71">
                  <c:v>1.1000000000000001</c:v>
                </c:pt>
                <c:pt idx="72">
                  <c:v>5.7</c:v>
                </c:pt>
                <c:pt idx="73">
                  <c:v>5.5</c:v>
                </c:pt>
                <c:pt idx="74">
                  <c:v>6.6</c:v>
                </c:pt>
                <c:pt idx="75">
                  <c:v>3.8</c:v>
                </c:pt>
                <c:pt idx="76">
                  <c:v>3.1</c:v>
                </c:pt>
                <c:pt idx="77">
                  <c:v>9.1999999999999993</c:v>
                </c:pt>
                <c:pt idx="78">
                  <c:v>2.2999999999999998</c:v>
                </c:pt>
                <c:pt idx="79">
                  <c:v>4.4000000000000004</c:v>
                </c:pt>
                <c:pt idx="80">
                  <c:v>4.4000000000000004</c:v>
                </c:pt>
                <c:pt idx="81">
                  <c:v>-3.8</c:v>
                </c:pt>
                <c:pt idx="82">
                  <c:v>1.7</c:v>
                </c:pt>
                <c:pt idx="83">
                  <c:v>-1.5</c:v>
                </c:pt>
                <c:pt idx="84">
                  <c:v>-1.4</c:v>
                </c:pt>
                <c:pt idx="85">
                  <c:v>1.2</c:v>
                </c:pt>
                <c:pt idx="86">
                  <c:v>-0.1</c:v>
                </c:pt>
                <c:pt idx="87">
                  <c:v>1.6</c:v>
                </c:pt>
                <c:pt idx="88">
                  <c:v>0.1</c:v>
                </c:pt>
                <c:pt idx="89">
                  <c:v>0.1</c:v>
                </c:pt>
                <c:pt idx="90">
                  <c:v>1.7</c:v>
                </c:pt>
                <c:pt idx="91">
                  <c:v>2.9</c:v>
                </c:pt>
                <c:pt idx="92">
                  <c:v>4.0999999999999996</c:v>
                </c:pt>
                <c:pt idx="93">
                  <c:v>4.8</c:v>
                </c:pt>
                <c:pt idx="94">
                  <c:v>4.8</c:v>
                </c:pt>
                <c:pt idx="95">
                  <c:v>3.9</c:v>
                </c:pt>
                <c:pt idx="96">
                  <c:v>3</c:v>
                </c:pt>
                <c:pt idx="97">
                  <c:v>3.2</c:v>
                </c:pt>
                <c:pt idx="98">
                  <c:v>1</c:v>
                </c:pt>
                <c:pt idx="99">
                  <c:v>2.8</c:v>
                </c:pt>
                <c:pt idx="100">
                  <c:v>4.5</c:v>
                </c:pt>
                <c:pt idx="101">
                  <c:v>4.3</c:v>
                </c:pt>
                <c:pt idx="102">
                  <c:v>6.3</c:v>
                </c:pt>
                <c:pt idx="103">
                  <c:v>5.2</c:v>
                </c:pt>
                <c:pt idx="104">
                  <c:v>5.7</c:v>
                </c:pt>
                <c:pt idx="105">
                  <c:v>6.8</c:v>
                </c:pt>
                <c:pt idx="106">
                  <c:v>5.9</c:v>
                </c:pt>
                <c:pt idx="107">
                  <c:v>5.6</c:v>
                </c:pt>
                <c:pt idx="108">
                  <c:v>4</c:v>
                </c:pt>
                <c:pt idx="109">
                  <c:v>4.0999999999999996</c:v>
                </c:pt>
                <c:pt idx="110">
                  <c:v>5.7</c:v>
                </c:pt>
                <c:pt idx="111">
                  <c:v>6.8</c:v>
                </c:pt>
                <c:pt idx="112">
                  <c:v>7.7</c:v>
                </c:pt>
                <c:pt idx="113">
                  <c:v>7.3</c:v>
                </c:pt>
                <c:pt idx="114">
                  <c:v>7.4</c:v>
                </c:pt>
                <c:pt idx="115">
                  <c:v>6.7</c:v>
                </c:pt>
                <c:pt idx="116">
                  <c:v>5.7</c:v>
                </c:pt>
                <c:pt idx="117">
                  <c:v>5.0999999999999996</c:v>
                </c:pt>
                <c:pt idx="118">
                  <c:v>2.7</c:v>
                </c:pt>
                <c:pt idx="119">
                  <c:v>2</c:v>
                </c:pt>
                <c:pt idx="120">
                  <c:v>1.3</c:v>
                </c:pt>
                <c:pt idx="121">
                  <c:v>1.4</c:v>
                </c:pt>
                <c:pt idx="122">
                  <c:v>0.9</c:v>
                </c:pt>
                <c:pt idx="123">
                  <c:v>0.5</c:v>
                </c:pt>
                <c:pt idx="124">
                  <c:v>0.2</c:v>
                </c:pt>
                <c:pt idx="125">
                  <c:v>-1.3</c:v>
                </c:pt>
                <c:pt idx="126">
                  <c:v>-0.6</c:v>
                </c:pt>
                <c:pt idx="127">
                  <c:v>-0.5</c:v>
                </c:pt>
                <c:pt idx="128">
                  <c:v>-0.7</c:v>
                </c:pt>
                <c:pt idx="129">
                  <c:v>1.2</c:v>
                </c:pt>
                <c:pt idx="130">
                  <c:v>1.7</c:v>
                </c:pt>
                <c:pt idx="131">
                  <c:v>1.8</c:v>
                </c:pt>
                <c:pt idx="132">
                  <c:v>2.8</c:v>
                </c:pt>
                <c:pt idx="133">
                  <c:v>1.9</c:v>
                </c:pt>
                <c:pt idx="134">
                  <c:v>3.1</c:v>
                </c:pt>
                <c:pt idx="135">
                  <c:v>3.7</c:v>
                </c:pt>
                <c:pt idx="136">
                  <c:v>3.7</c:v>
                </c:pt>
                <c:pt idx="137">
                  <c:v>3.7</c:v>
                </c:pt>
                <c:pt idx="138">
                  <c:v>2.7</c:v>
                </c:pt>
                <c:pt idx="139">
                  <c:v>2.6</c:v>
                </c:pt>
                <c:pt idx="140">
                  <c:v>1.9</c:v>
                </c:pt>
                <c:pt idx="141">
                  <c:v>2.2999999999999998</c:v>
                </c:pt>
                <c:pt idx="142">
                  <c:v>1.9</c:v>
                </c:pt>
                <c:pt idx="143">
                  <c:v>2.5</c:v>
                </c:pt>
                <c:pt idx="144">
                  <c:v>3.4</c:v>
                </c:pt>
                <c:pt idx="145">
                  <c:v>3.6</c:v>
                </c:pt>
                <c:pt idx="146">
                  <c:v>4</c:v>
                </c:pt>
                <c:pt idx="147">
                  <c:v>4.0999999999999996</c:v>
                </c:pt>
                <c:pt idx="148">
                  <c:v>4.8</c:v>
                </c:pt>
                <c:pt idx="149">
                  <c:v>4.5999999999999996</c:v>
                </c:pt>
                <c:pt idx="150">
                  <c:v>5.2</c:v>
                </c:pt>
                <c:pt idx="151">
                  <c:v>4.5999999999999996</c:v>
                </c:pt>
                <c:pt idx="152">
                  <c:v>3.7</c:v>
                </c:pt>
                <c:pt idx="153">
                  <c:v>4.3</c:v>
                </c:pt>
                <c:pt idx="154">
                  <c:v>5</c:v>
                </c:pt>
                <c:pt idx="155">
                  <c:v>4</c:v>
                </c:pt>
                <c:pt idx="156">
                  <c:v>4.4000000000000004</c:v>
                </c:pt>
                <c:pt idx="157">
                  <c:v>4.8</c:v>
                </c:pt>
                <c:pt idx="158">
                  <c:v>4</c:v>
                </c:pt>
                <c:pt idx="159">
                  <c:v>5.0999999999999996</c:v>
                </c:pt>
                <c:pt idx="160">
                  <c:v>5.3</c:v>
                </c:pt>
                <c:pt idx="161">
                  <c:v>4.3</c:v>
                </c:pt>
                <c:pt idx="162">
                  <c:v>4.0999999999999996</c:v>
                </c:pt>
                <c:pt idx="163">
                  <c:v>4.9000000000000004</c:v>
                </c:pt>
                <c:pt idx="164">
                  <c:v>3.4</c:v>
                </c:pt>
                <c:pt idx="165">
                  <c:v>3.6</c:v>
                </c:pt>
                <c:pt idx="166">
                  <c:v>3.9</c:v>
                </c:pt>
                <c:pt idx="167">
                  <c:v>3.3</c:v>
                </c:pt>
                <c:pt idx="168">
                  <c:v>4</c:v>
                </c:pt>
                <c:pt idx="169">
                  <c:v>3.7</c:v>
                </c:pt>
                <c:pt idx="170">
                  <c:v>2.7</c:v>
                </c:pt>
                <c:pt idx="171">
                  <c:v>2.4</c:v>
                </c:pt>
                <c:pt idx="172">
                  <c:v>2.5</c:v>
                </c:pt>
                <c:pt idx="173">
                  <c:v>3.4</c:v>
                </c:pt>
                <c:pt idx="174">
                  <c:v>3.7</c:v>
                </c:pt>
                <c:pt idx="175">
                  <c:v>3.7</c:v>
                </c:pt>
                <c:pt idx="176">
                  <c:v>3.4</c:v>
                </c:pt>
                <c:pt idx="177">
                  <c:v>3.3</c:v>
                </c:pt>
                <c:pt idx="178">
                  <c:v>2.8</c:v>
                </c:pt>
                <c:pt idx="179">
                  <c:v>3.3</c:v>
                </c:pt>
                <c:pt idx="180">
                  <c:v>3.5</c:v>
                </c:pt>
                <c:pt idx="181">
                  <c:v>2.1</c:v>
                </c:pt>
                <c:pt idx="182">
                  <c:v>2.8</c:v>
                </c:pt>
                <c:pt idx="183">
                  <c:v>1.7</c:v>
                </c:pt>
                <c:pt idx="184">
                  <c:v>1</c:v>
                </c:pt>
                <c:pt idx="185">
                  <c:v>2.1</c:v>
                </c:pt>
                <c:pt idx="186">
                  <c:v>2.1</c:v>
                </c:pt>
                <c:pt idx="187">
                  <c:v>2</c:v>
                </c:pt>
                <c:pt idx="188">
                  <c:v>2.7</c:v>
                </c:pt>
                <c:pt idx="189">
                  <c:v>2.8</c:v>
                </c:pt>
                <c:pt idx="190">
                  <c:v>2.6</c:v>
                </c:pt>
                <c:pt idx="191">
                  <c:v>2.2000000000000002</c:v>
                </c:pt>
                <c:pt idx="192">
                  <c:v>2.5</c:v>
                </c:pt>
                <c:pt idx="193">
                  <c:v>0.6</c:v>
                </c:pt>
                <c:pt idx="194">
                  <c:v>-1.8</c:v>
                </c:pt>
                <c:pt idx="195">
                  <c:v>-3.3</c:v>
                </c:pt>
                <c:pt idx="196">
                  <c:v>-5.0999999999999996</c:v>
                </c:pt>
                <c:pt idx="197">
                  <c:v>-4.8</c:v>
                </c:pt>
                <c:pt idx="198">
                  <c:v>-2.6</c:v>
                </c:pt>
                <c:pt idx="199">
                  <c:v>0.4</c:v>
                </c:pt>
                <c:pt idx="200">
                  <c:v>0.2</c:v>
                </c:pt>
                <c:pt idx="201">
                  <c:v>2.2000000000000002</c:v>
                </c:pt>
                <c:pt idx="202">
                  <c:v>1.6</c:v>
                </c:pt>
                <c:pt idx="203">
                  <c:v>0.7</c:v>
                </c:pt>
                <c:pt idx="204">
                  <c:v>1.1000000000000001</c:v>
                </c:pt>
                <c:pt idx="205">
                  <c:v>-0.7</c:v>
                </c:pt>
                <c:pt idx="206">
                  <c:v>-0.6</c:v>
                </c:pt>
                <c:pt idx="207">
                  <c:v>-0.2</c:v>
                </c:pt>
                <c:pt idx="208">
                  <c:v>0.6</c:v>
                </c:pt>
                <c:pt idx="209">
                  <c:v>1.4</c:v>
                </c:pt>
                <c:pt idx="210">
                  <c:v>2.1</c:v>
                </c:pt>
                <c:pt idx="211">
                  <c:v>2.4</c:v>
                </c:pt>
                <c:pt idx="212">
                  <c:v>2.9</c:v>
                </c:pt>
                <c:pt idx="213">
                  <c:v>2.9</c:v>
                </c:pt>
                <c:pt idx="214">
                  <c:v>3.3</c:v>
                </c:pt>
                <c:pt idx="215">
                  <c:v>2.9</c:v>
                </c:pt>
                <c:pt idx="216">
                  <c:v>2.6</c:v>
                </c:pt>
                <c:pt idx="217">
                  <c:v>2.6</c:v>
                </c:pt>
                <c:pt idx="218">
                  <c:v>2.4</c:v>
                </c:pt>
                <c:pt idx="219">
                  <c:v>2.2999999999999998</c:v>
                </c:pt>
                <c:pt idx="220">
                  <c:v>2.5</c:v>
                </c:pt>
                <c:pt idx="221">
                  <c:v>3.3</c:v>
                </c:pt>
                <c:pt idx="222">
                  <c:v>3.4</c:v>
                </c:pt>
                <c:pt idx="223">
                  <c:v>2.6</c:v>
                </c:pt>
                <c:pt idx="224">
                  <c:v>3.3</c:v>
                </c:pt>
                <c:pt idx="225">
                  <c:v>3.6</c:v>
                </c:pt>
                <c:pt idx="226">
                  <c:v>3.8</c:v>
                </c:pt>
                <c:pt idx="227">
                  <c:v>4.7</c:v>
                </c:pt>
                <c:pt idx="228">
                  <c:v>3.7</c:v>
                </c:pt>
                <c:pt idx="229">
                  <c:v>2.5</c:v>
                </c:pt>
                <c:pt idx="230">
                  <c:v>1.6</c:v>
                </c:pt>
                <c:pt idx="231">
                  <c:v>1.5</c:v>
                </c:pt>
                <c:pt idx="232">
                  <c:v>1.4</c:v>
                </c:pt>
                <c:pt idx="233">
                  <c:v>1.7</c:v>
                </c:pt>
                <c:pt idx="234">
                  <c:v>1.8</c:v>
                </c:pt>
                <c:pt idx="235">
                  <c:v>1.6</c:v>
                </c:pt>
                <c:pt idx="236">
                  <c:v>1.5</c:v>
                </c:pt>
                <c:pt idx="237" formatCode="General">
                  <c:v>1.4</c:v>
                </c:pt>
                <c:pt idx="238" formatCode="General">
                  <c:v>1.3</c:v>
                </c:pt>
                <c:pt idx="239" formatCode="General">
                  <c:v>1.3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35B-432D-9EEC-AD5208D28D4C}"/>
            </c:ext>
          </c:extLst>
        </c:ser>
        <c:ser>
          <c:idx val="1"/>
          <c:order val="2"/>
          <c:tx>
            <c:strRef>
              <c:f>Sheet1!$D$1</c:f>
              <c:strCache>
                <c:ptCount val="1"/>
                <c:pt idx="0">
                  <c:v>Investment</c:v>
                </c:pt>
              </c:strCache>
            </c:strRef>
          </c:tx>
          <c:spPr>
            <a:ln w="31907">
              <a:solidFill>
                <a:srgbClr val="2F8F2F"/>
              </a:solidFill>
              <a:prstDash val="solid"/>
            </a:ln>
          </c:spPr>
          <c:marker>
            <c:symbol val="none"/>
          </c:marker>
          <c:cat>
            <c:strRef>
              <c:f>Sheet1!$A$2:$A$242</c:f>
              <c:strCache>
                <c:ptCount val="241"/>
                <c:pt idx="0">
                  <c:v>1960</c:v>
                </c:pt>
                <c:pt idx="1">
                  <c:v>1960 Q2</c:v>
                </c:pt>
                <c:pt idx="2">
                  <c:v>1960 Q3</c:v>
                </c:pt>
                <c:pt idx="3">
                  <c:v>1960 Q4</c:v>
                </c:pt>
                <c:pt idx="4">
                  <c:v>1961 Q1</c:v>
                </c:pt>
                <c:pt idx="5">
                  <c:v>1961 Q2</c:v>
                </c:pt>
                <c:pt idx="6">
                  <c:v>1961 Q3</c:v>
                </c:pt>
                <c:pt idx="7">
                  <c:v>1961 Q4</c:v>
                </c:pt>
                <c:pt idx="8">
                  <c:v>1962 Q1</c:v>
                </c:pt>
                <c:pt idx="9">
                  <c:v>1962 Q2</c:v>
                </c:pt>
                <c:pt idx="10">
                  <c:v>1962 Q3</c:v>
                </c:pt>
                <c:pt idx="11">
                  <c:v>1962 Q4</c:v>
                </c:pt>
                <c:pt idx="12">
                  <c:v>1963 Q1</c:v>
                </c:pt>
                <c:pt idx="13">
                  <c:v>1963 Q2</c:v>
                </c:pt>
                <c:pt idx="14">
                  <c:v>1963 Q3</c:v>
                </c:pt>
                <c:pt idx="15">
                  <c:v>1963 Q4</c:v>
                </c:pt>
                <c:pt idx="16">
                  <c:v>1964 Q1</c:v>
                </c:pt>
                <c:pt idx="17">
                  <c:v>1964 Q2</c:v>
                </c:pt>
                <c:pt idx="18">
                  <c:v>1964 Q3</c:v>
                </c:pt>
                <c:pt idx="19">
                  <c:v>1964 Q4</c:v>
                </c:pt>
                <c:pt idx="20">
                  <c:v>1965</c:v>
                </c:pt>
                <c:pt idx="21">
                  <c:v>1965 Q2</c:v>
                </c:pt>
                <c:pt idx="22">
                  <c:v>1965 Q3</c:v>
                </c:pt>
                <c:pt idx="23">
                  <c:v>1965 Q4</c:v>
                </c:pt>
                <c:pt idx="24">
                  <c:v>1966 Q1</c:v>
                </c:pt>
                <c:pt idx="25">
                  <c:v>1966 Q2</c:v>
                </c:pt>
                <c:pt idx="26">
                  <c:v>1966 Q3</c:v>
                </c:pt>
                <c:pt idx="27">
                  <c:v>1966 Q4</c:v>
                </c:pt>
                <c:pt idx="28">
                  <c:v>1967 Q1</c:v>
                </c:pt>
                <c:pt idx="29">
                  <c:v>1967 Q2</c:v>
                </c:pt>
                <c:pt idx="30">
                  <c:v>1967 Q3</c:v>
                </c:pt>
                <c:pt idx="31">
                  <c:v>1967 Q4</c:v>
                </c:pt>
                <c:pt idx="32">
                  <c:v>1968 Q1</c:v>
                </c:pt>
                <c:pt idx="33">
                  <c:v>1968 Q2</c:v>
                </c:pt>
                <c:pt idx="34">
                  <c:v>1968 Q3</c:v>
                </c:pt>
                <c:pt idx="35">
                  <c:v>1968 Q4</c:v>
                </c:pt>
                <c:pt idx="36">
                  <c:v>1969 Q1</c:v>
                </c:pt>
                <c:pt idx="37">
                  <c:v>1969 Q2</c:v>
                </c:pt>
                <c:pt idx="38">
                  <c:v>1969 Q3</c:v>
                </c:pt>
                <c:pt idx="39">
                  <c:v>1969 Q4</c:v>
                </c:pt>
                <c:pt idx="40">
                  <c:v>1970</c:v>
                </c:pt>
                <c:pt idx="41">
                  <c:v>1970 Q2</c:v>
                </c:pt>
                <c:pt idx="42">
                  <c:v>1970 Q3</c:v>
                </c:pt>
                <c:pt idx="43">
                  <c:v>1970 Q4</c:v>
                </c:pt>
                <c:pt idx="44">
                  <c:v>1971 Q1</c:v>
                </c:pt>
                <c:pt idx="45">
                  <c:v>1971 Q2</c:v>
                </c:pt>
                <c:pt idx="46">
                  <c:v>1971 Q3</c:v>
                </c:pt>
                <c:pt idx="47">
                  <c:v>1971 Q4</c:v>
                </c:pt>
                <c:pt idx="48">
                  <c:v>1972 Q1</c:v>
                </c:pt>
                <c:pt idx="49">
                  <c:v>1972 Q2</c:v>
                </c:pt>
                <c:pt idx="50">
                  <c:v>1972 Q3</c:v>
                </c:pt>
                <c:pt idx="51">
                  <c:v>1972 Q4</c:v>
                </c:pt>
                <c:pt idx="52">
                  <c:v>1973 Q1</c:v>
                </c:pt>
                <c:pt idx="53">
                  <c:v>1973 Q2</c:v>
                </c:pt>
                <c:pt idx="54">
                  <c:v>1973 Q3</c:v>
                </c:pt>
                <c:pt idx="55">
                  <c:v>1973 Q4</c:v>
                </c:pt>
                <c:pt idx="56">
                  <c:v>1974 Q1</c:v>
                </c:pt>
                <c:pt idx="57">
                  <c:v>1974 Q2</c:v>
                </c:pt>
                <c:pt idx="58">
                  <c:v>1974 Q3</c:v>
                </c:pt>
                <c:pt idx="59">
                  <c:v>1974 Q4</c:v>
                </c:pt>
                <c:pt idx="60">
                  <c:v>1975</c:v>
                </c:pt>
                <c:pt idx="61">
                  <c:v>1975 Q2</c:v>
                </c:pt>
                <c:pt idx="62">
                  <c:v>1975 Q3</c:v>
                </c:pt>
                <c:pt idx="63">
                  <c:v>1975 Q4</c:v>
                </c:pt>
                <c:pt idx="64">
                  <c:v>1976 Q1</c:v>
                </c:pt>
                <c:pt idx="65">
                  <c:v>1976 Q2</c:v>
                </c:pt>
                <c:pt idx="66">
                  <c:v>1976 Q3</c:v>
                </c:pt>
                <c:pt idx="67">
                  <c:v>1976 Q4</c:v>
                </c:pt>
                <c:pt idx="68">
                  <c:v>1977 Q1</c:v>
                </c:pt>
                <c:pt idx="69">
                  <c:v>1977 Q2</c:v>
                </c:pt>
                <c:pt idx="70">
                  <c:v>1977 Q3</c:v>
                </c:pt>
                <c:pt idx="71">
                  <c:v>1977 Q4</c:v>
                </c:pt>
                <c:pt idx="72">
                  <c:v>1978 Q1</c:v>
                </c:pt>
                <c:pt idx="73">
                  <c:v>1978 Q2</c:v>
                </c:pt>
                <c:pt idx="74">
                  <c:v>1978 Q3</c:v>
                </c:pt>
                <c:pt idx="75">
                  <c:v>1978 Q4</c:v>
                </c:pt>
                <c:pt idx="76">
                  <c:v>1979 Q1</c:v>
                </c:pt>
                <c:pt idx="77">
                  <c:v>1979 Q2</c:v>
                </c:pt>
                <c:pt idx="78">
                  <c:v>1979 Q3</c:v>
                </c:pt>
                <c:pt idx="79">
                  <c:v>1979 Q4</c:v>
                </c:pt>
                <c:pt idx="80">
                  <c:v>1980</c:v>
                </c:pt>
                <c:pt idx="81">
                  <c:v>1980 Q2</c:v>
                </c:pt>
                <c:pt idx="82">
                  <c:v>1980 Q3</c:v>
                </c:pt>
                <c:pt idx="83">
                  <c:v>1980 Q4</c:v>
                </c:pt>
                <c:pt idx="84">
                  <c:v>1981 Q1</c:v>
                </c:pt>
                <c:pt idx="85">
                  <c:v>1981 Q2</c:v>
                </c:pt>
                <c:pt idx="86">
                  <c:v>1981 Q3</c:v>
                </c:pt>
                <c:pt idx="87">
                  <c:v>1981 Q4</c:v>
                </c:pt>
                <c:pt idx="88">
                  <c:v>1982 Q1</c:v>
                </c:pt>
                <c:pt idx="89">
                  <c:v>1982 Q2</c:v>
                </c:pt>
                <c:pt idx="90">
                  <c:v>1982 Q3</c:v>
                </c:pt>
                <c:pt idx="91">
                  <c:v>1982 Q4</c:v>
                </c:pt>
                <c:pt idx="92">
                  <c:v>1983 Q1</c:v>
                </c:pt>
                <c:pt idx="93">
                  <c:v>1983 Q2</c:v>
                </c:pt>
                <c:pt idx="94">
                  <c:v>1983 Q3</c:v>
                </c:pt>
                <c:pt idx="95">
                  <c:v>1983 Q4</c:v>
                </c:pt>
                <c:pt idx="96">
                  <c:v>1984 Q1</c:v>
                </c:pt>
                <c:pt idx="97">
                  <c:v>1984 Q2</c:v>
                </c:pt>
                <c:pt idx="98">
                  <c:v>1984 Q3</c:v>
                </c:pt>
                <c:pt idx="99">
                  <c:v>1984 Q4</c:v>
                </c:pt>
                <c:pt idx="100">
                  <c:v>1985</c:v>
                </c:pt>
                <c:pt idx="101">
                  <c:v>1985 Q2</c:v>
                </c:pt>
                <c:pt idx="102">
                  <c:v>1985 Q3</c:v>
                </c:pt>
                <c:pt idx="103">
                  <c:v>1985 Q4</c:v>
                </c:pt>
                <c:pt idx="104">
                  <c:v>1986 Q1</c:v>
                </c:pt>
                <c:pt idx="105">
                  <c:v>1986 Q2</c:v>
                </c:pt>
                <c:pt idx="106">
                  <c:v>1986 Q3</c:v>
                </c:pt>
                <c:pt idx="107">
                  <c:v>1986 Q4</c:v>
                </c:pt>
                <c:pt idx="108">
                  <c:v>1987 Q1</c:v>
                </c:pt>
                <c:pt idx="109">
                  <c:v>1987 Q2</c:v>
                </c:pt>
                <c:pt idx="110">
                  <c:v>1987 Q3</c:v>
                </c:pt>
                <c:pt idx="111">
                  <c:v>1987 Q4</c:v>
                </c:pt>
                <c:pt idx="112">
                  <c:v>1988 Q1</c:v>
                </c:pt>
                <c:pt idx="113">
                  <c:v>1988 Q2</c:v>
                </c:pt>
                <c:pt idx="114">
                  <c:v>1988 Q3</c:v>
                </c:pt>
                <c:pt idx="115">
                  <c:v>1988 Q4</c:v>
                </c:pt>
                <c:pt idx="116">
                  <c:v>1989 Q1</c:v>
                </c:pt>
                <c:pt idx="117">
                  <c:v>1989 Q2</c:v>
                </c:pt>
                <c:pt idx="118">
                  <c:v>1989 Q3</c:v>
                </c:pt>
                <c:pt idx="119">
                  <c:v>1989 Q4</c:v>
                </c:pt>
                <c:pt idx="120">
                  <c:v>1990</c:v>
                </c:pt>
                <c:pt idx="121">
                  <c:v>1990 Q2</c:v>
                </c:pt>
                <c:pt idx="122">
                  <c:v>1990 Q3</c:v>
                </c:pt>
                <c:pt idx="123">
                  <c:v>1990 Q4</c:v>
                </c:pt>
                <c:pt idx="124">
                  <c:v>1991 Q1</c:v>
                </c:pt>
                <c:pt idx="125">
                  <c:v>1991 Q2</c:v>
                </c:pt>
                <c:pt idx="126">
                  <c:v>1991 Q3</c:v>
                </c:pt>
                <c:pt idx="127">
                  <c:v>1991 Q4</c:v>
                </c:pt>
                <c:pt idx="128">
                  <c:v>1992 Q1</c:v>
                </c:pt>
                <c:pt idx="129">
                  <c:v>1992 Q2</c:v>
                </c:pt>
                <c:pt idx="130">
                  <c:v>1992 Q3</c:v>
                </c:pt>
                <c:pt idx="131">
                  <c:v>1992 Q4</c:v>
                </c:pt>
                <c:pt idx="132">
                  <c:v>1993 Q1</c:v>
                </c:pt>
                <c:pt idx="133">
                  <c:v>1993 Q2</c:v>
                </c:pt>
                <c:pt idx="134">
                  <c:v>1993 Q3</c:v>
                </c:pt>
                <c:pt idx="135">
                  <c:v>1993 Q4</c:v>
                </c:pt>
                <c:pt idx="136">
                  <c:v>1994 Q1</c:v>
                </c:pt>
                <c:pt idx="137">
                  <c:v>1994 Q2</c:v>
                </c:pt>
                <c:pt idx="138">
                  <c:v>1994 Q3</c:v>
                </c:pt>
                <c:pt idx="139">
                  <c:v>1994 Q4</c:v>
                </c:pt>
                <c:pt idx="140">
                  <c:v>1995</c:v>
                </c:pt>
                <c:pt idx="141">
                  <c:v>1995 Q2</c:v>
                </c:pt>
                <c:pt idx="142">
                  <c:v>1995 Q3</c:v>
                </c:pt>
                <c:pt idx="143">
                  <c:v>1995 Q4</c:v>
                </c:pt>
                <c:pt idx="144">
                  <c:v>1996 Q1</c:v>
                </c:pt>
                <c:pt idx="145">
                  <c:v>1996 Q2</c:v>
                </c:pt>
                <c:pt idx="146">
                  <c:v>1996 Q3</c:v>
                </c:pt>
                <c:pt idx="147">
                  <c:v>1996 Q4</c:v>
                </c:pt>
                <c:pt idx="148">
                  <c:v>1997 Q1</c:v>
                </c:pt>
                <c:pt idx="149">
                  <c:v>1997 Q2</c:v>
                </c:pt>
                <c:pt idx="150">
                  <c:v>1997 Q3</c:v>
                </c:pt>
                <c:pt idx="151">
                  <c:v>1997 Q4</c:v>
                </c:pt>
                <c:pt idx="152">
                  <c:v>1998 Q1</c:v>
                </c:pt>
                <c:pt idx="153">
                  <c:v>1998 Q2</c:v>
                </c:pt>
                <c:pt idx="154">
                  <c:v>1998 Q3</c:v>
                </c:pt>
                <c:pt idx="155">
                  <c:v>1998 Q4</c:v>
                </c:pt>
                <c:pt idx="156">
                  <c:v>1999 Q1</c:v>
                </c:pt>
                <c:pt idx="157">
                  <c:v>1999 Q2</c:v>
                </c:pt>
                <c:pt idx="158">
                  <c:v>1999 Q3</c:v>
                </c:pt>
                <c:pt idx="159">
                  <c:v>1999 Q4</c:v>
                </c:pt>
                <c:pt idx="160">
                  <c:v>2000</c:v>
                </c:pt>
                <c:pt idx="161">
                  <c:v>2000 Q2</c:v>
                </c:pt>
                <c:pt idx="162">
                  <c:v>2000 Q3</c:v>
                </c:pt>
                <c:pt idx="163">
                  <c:v>2000 Q4</c:v>
                </c:pt>
                <c:pt idx="164">
                  <c:v>2001 Q1</c:v>
                </c:pt>
                <c:pt idx="165">
                  <c:v>2001 Q2</c:v>
                </c:pt>
                <c:pt idx="166">
                  <c:v>2001 Q3</c:v>
                </c:pt>
                <c:pt idx="167">
                  <c:v>2001 Q4</c:v>
                </c:pt>
                <c:pt idx="168">
                  <c:v>2002 Q1</c:v>
                </c:pt>
                <c:pt idx="169">
                  <c:v>2002 Q2</c:v>
                </c:pt>
                <c:pt idx="170">
                  <c:v>2002 Q3</c:v>
                </c:pt>
                <c:pt idx="171">
                  <c:v>2002 Q4</c:v>
                </c:pt>
                <c:pt idx="172">
                  <c:v>2003 Q1</c:v>
                </c:pt>
                <c:pt idx="173">
                  <c:v>2003 Q2</c:v>
                </c:pt>
                <c:pt idx="174">
                  <c:v>2003 Q3</c:v>
                </c:pt>
                <c:pt idx="175">
                  <c:v>2003 Q4</c:v>
                </c:pt>
                <c:pt idx="176">
                  <c:v>2004 Q1</c:v>
                </c:pt>
                <c:pt idx="177">
                  <c:v>2004 Q2</c:v>
                </c:pt>
                <c:pt idx="178">
                  <c:v>2004 Q3</c:v>
                </c:pt>
                <c:pt idx="179">
                  <c:v>2004 Q4</c:v>
                </c:pt>
                <c:pt idx="180">
                  <c:v>2005</c:v>
                </c:pt>
                <c:pt idx="181">
                  <c:v>2005 Q2</c:v>
                </c:pt>
                <c:pt idx="182">
                  <c:v>2005 Q3</c:v>
                </c:pt>
                <c:pt idx="183">
                  <c:v>2005 Q4</c:v>
                </c:pt>
                <c:pt idx="184">
                  <c:v>2006 Q1</c:v>
                </c:pt>
                <c:pt idx="185">
                  <c:v>2006 Q2</c:v>
                </c:pt>
                <c:pt idx="186">
                  <c:v>2006 Q3</c:v>
                </c:pt>
                <c:pt idx="187">
                  <c:v>2006 Q4</c:v>
                </c:pt>
                <c:pt idx="188">
                  <c:v>2007 Q1</c:v>
                </c:pt>
                <c:pt idx="189">
                  <c:v>2007 Q2</c:v>
                </c:pt>
                <c:pt idx="190">
                  <c:v>2007 Q3</c:v>
                </c:pt>
                <c:pt idx="191">
                  <c:v>2007 Q4</c:v>
                </c:pt>
                <c:pt idx="192">
                  <c:v>2008 Q1</c:v>
                </c:pt>
                <c:pt idx="193">
                  <c:v>2008 Q2</c:v>
                </c:pt>
                <c:pt idx="194">
                  <c:v>2008 Q3</c:v>
                </c:pt>
                <c:pt idx="195">
                  <c:v>2008 Q4</c:v>
                </c:pt>
                <c:pt idx="196">
                  <c:v>2009 Q1</c:v>
                </c:pt>
                <c:pt idx="197">
                  <c:v>2009 Q2</c:v>
                </c:pt>
                <c:pt idx="198">
                  <c:v>2009 Q3</c:v>
                </c:pt>
                <c:pt idx="199">
                  <c:v>2009 Q4</c:v>
                </c:pt>
                <c:pt idx="200">
                  <c:v>2010</c:v>
                </c:pt>
                <c:pt idx="201">
                  <c:v>2010 Q2</c:v>
                </c:pt>
                <c:pt idx="202">
                  <c:v>2010 Q3</c:v>
                </c:pt>
                <c:pt idx="203">
                  <c:v>2010 Q4</c:v>
                </c:pt>
                <c:pt idx="204">
                  <c:v>2011</c:v>
                </c:pt>
                <c:pt idx="205">
                  <c:v>2011 Q2</c:v>
                </c:pt>
                <c:pt idx="206">
                  <c:v>2011 Q3</c:v>
                </c:pt>
                <c:pt idx="207">
                  <c:v>2011 Q4</c:v>
                </c:pt>
                <c:pt idx="208">
                  <c:v>2012</c:v>
                </c:pt>
                <c:pt idx="209">
                  <c:v>2012 Q2</c:v>
                </c:pt>
                <c:pt idx="210">
                  <c:v>2012 Q3</c:v>
                </c:pt>
                <c:pt idx="211">
                  <c:v>2012 Q4</c:v>
                </c:pt>
                <c:pt idx="212">
                  <c:v>2013</c:v>
                </c:pt>
                <c:pt idx="213">
                  <c:v>2013 Q2</c:v>
                </c:pt>
                <c:pt idx="214">
                  <c:v>2013 Q3</c:v>
                </c:pt>
                <c:pt idx="215">
                  <c:v>2013 Q4</c:v>
                </c:pt>
                <c:pt idx="216">
                  <c:v>2014</c:v>
                </c:pt>
                <c:pt idx="217">
                  <c:v>2014 Q2</c:v>
                </c:pt>
                <c:pt idx="218">
                  <c:v>2014 Q3</c:v>
                </c:pt>
                <c:pt idx="219">
                  <c:v>2014 Q4</c:v>
                </c:pt>
                <c:pt idx="220">
                  <c:v>2015</c:v>
                </c:pt>
                <c:pt idx="221">
                  <c:v>2015 Q2</c:v>
                </c:pt>
                <c:pt idx="222">
                  <c:v>2015 Q3</c:v>
                </c:pt>
                <c:pt idx="223">
                  <c:v>2015 Q4</c:v>
                </c:pt>
                <c:pt idx="224">
                  <c:v>2016</c:v>
                </c:pt>
                <c:pt idx="225">
                  <c:v>2016 Q2</c:v>
                </c:pt>
                <c:pt idx="226">
                  <c:v>2016 Q3</c:v>
                </c:pt>
                <c:pt idx="227">
                  <c:v>2016 Q4</c:v>
                </c:pt>
                <c:pt idx="228">
                  <c:v>2017</c:v>
                </c:pt>
                <c:pt idx="229">
                  <c:v>2017 Q2</c:v>
                </c:pt>
                <c:pt idx="230">
                  <c:v>2017 Q3</c:v>
                </c:pt>
                <c:pt idx="231">
                  <c:v>2017 Q4</c:v>
                </c:pt>
                <c:pt idx="232">
                  <c:v>2018 Q1</c:v>
                </c:pt>
                <c:pt idx="233">
                  <c:v>2018 Q2</c:v>
                </c:pt>
                <c:pt idx="234">
                  <c:v>2018 Q3</c:v>
                </c:pt>
                <c:pt idx="235">
                  <c:v>2018 Q4</c:v>
                </c:pt>
                <c:pt idx="236">
                  <c:v>2019 Q1</c:v>
                </c:pt>
                <c:pt idx="237">
                  <c:v>2019 Q2</c:v>
                </c:pt>
                <c:pt idx="238">
                  <c:v>2019 Q3</c:v>
                </c:pt>
                <c:pt idx="239">
                  <c:v>2019 Q4</c:v>
                </c:pt>
                <c:pt idx="240">
                  <c:v>2020</c:v>
                </c:pt>
              </c:strCache>
            </c:strRef>
          </c:cat>
          <c:val>
            <c:numRef>
              <c:f>Sheet1!$D$2:$D$242</c:f>
              <c:numCache>
                <c:formatCode>0.0</c:formatCode>
                <c:ptCount val="241"/>
                <c:pt idx="0">
                  <c:v>20.100000000000001</c:v>
                </c:pt>
                <c:pt idx="1">
                  <c:v>16.100000000000001</c:v>
                </c:pt>
                <c:pt idx="2">
                  <c:v>17.2</c:v>
                </c:pt>
                <c:pt idx="3">
                  <c:v>11.6</c:v>
                </c:pt>
                <c:pt idx="4">
                  <c:v>10.9</c:v>
                </c:pt>
                <c:pt idx="5">
                  <c:v>9.6</c:v>
                </c:pt>
                <c:pt idx="6">
                  <c:v>9.1</c:v>
                </c:pt>
                <c:pt idx="7">
                  <c:v>3.2</c:v>
                </c:pt>
                <c:pt idx="8">
                  <c:v>1.4</c:v>
                </c:pt>
                <c:pt idx="9">
                  <c:v>2</c:v>
                </c:pt>
                <c:pt idx="10">
                  <c:v>0.1</c:v>
                </c:pt>
                <c:pt idx="11">
                  <c:v>0.2</c:v>
                </c:pt>
                <c:pt idx="12">
                  <c:v>-8.3000000000000007</c:v>
                </c:pt>
                <c:pt idx="13">
                  <c:v>1.9</c:v>
                </c:pt>
                <c:pt idx="14">
                  <c:v>4.5</c:v>
                </c:pt>
                <c:pt idx="15">
                  <c:v>11.2</c:v>
                </c:pt>
                <c:pt idx="16">
                  <c:v>26.5</c:v>
                </c:pt>
                <c:pt idx="17">
                  <c:v>14.4</c:v>
                </c:pt>
                <c:pt idx="18">
                  <c:v>13.8</c:v>
                </c:pt>
                <c:pt idx="19">
                  <c:v>11.5</c:v>
                </c:pt>
                <c:pt idx="20">
                  <c:v>8.3000000000000007</c:v>
                </c:pt>
                <c:pt idx="21">
                  <c:v>3.9</c:v>
                </c:pt>
                <c:pt idx="22">
                  <c:v>3.2</c:v>
                </c:pt>
                <c:pt idx="23">
                  <c:v>3.5</c:v>
                </c:pt>
                <c:pt idx="24">
                  <c:v>-0.4</c:v>
                </c:pt>
                <c:pt idx="25">
                  <c:v>0</c:v>
                </c:pt>
                <c:pt idx="26">
                  <c:v>0.7</c:v>
                </c:pt>
                <c:pt idx="27">
                  <c:v>-1.1000000000000001</c:v>
                </c:pt>
                <c:pt idx="28">
                  <c:v>5</c:v>
                </c:pt>
                <c:pt idx="29">
                  <c:v>11</c:v>
                </c:pt>
                <c:pt idx="30">
                  <c:v>9.8000000000000007</c:v>
                </c:pt>
                <c:pt idx="31">
                  <c:v>9.1</c:v>
                </c:pt>
                <c:pt idx="32">
                  <c:v>12.9</c:v>
                </c:pt>
                <c:pt idx="33">
                  <c:v>6.7</c:v>
                </c:pt>
                <c:pt idx="34">
                  <c:v>9.1999999999999993</c:v>
                </c:pt>
                <c:pt idx="35">
                  <c:v>15.1</c:v>
                </c:pt>
                <c:pt idx="36">
                  <c:v>-1.3</c:v>
                </c:pt>
                <c:pt idx="37">
                  <c:v>0.3</c:v>
                </c:pt>
                <c:pt idx="38">
                  <c:v>1</c:v>
                </c:pt>
                <c:pt idx="39">
                  <c:v>-3.4</c:v>
                </c:pt>
                <c:pt idx="40">
                  <c:v>1.5</c:v>
                </c:pt>
                <c:pt idx="41">
                  <c:v>5.2</c:v>
                </c:pt>
                <c:pt idx="42">
                  <c:v>2.7</c:v>
                </c:pt>
                <c:pt idx="43">
                  <c:v>5.3</c:v>
                </c:pt>
                <c:pt idx="44">
                  <c:v>6.5</c:v>
                </c:pt>
                <c:pt idx="45">
                  <c:v>7.2</c:v>
                </c:pt>
                <c:pt idx="46">
                  <c:v>8.5</c:v>
                </c:pt>
                <c:pt idx="47">
                  <c:v>6.8</c:v>
                </c:pt>
                <c:pt idx="48">
                  <c:v>7.9</c:v>
                </c:pt>
                <c:pt idx="49">
                  <c:v>6.2</c:v>
                </c:pt>
                <c:pt idx="50">
                  <c:v>3.6</c:v>
                </c:pt>
                <c:pt idx="51">
                  <c:v>1.8</c:v>
                </c:pt>
                <c:pt idx="52">
                  <c:v>8.1</c:v>
                </c:pt>
                <c:pt idx="53">
                  <c:v>1.1000000000000001</c:v>
                </c:pt>
                <c:pt idx="54">
                  <c:v>-0.6</c:v>
                </c:pt>
                <c:pt idx="55">
                  <c:v>-0.8</c:v>
                </c:pt>
                <c:pt idx="56">
                  <c:v>-6.5</c:v>
                </c:pt>
                <c:pt idx="57">
                  <c:v>-8.6</c:v>
                </c:pt>
                <c:pt idx="58">
                  <c:v>-7.8</c:v>
                </c:pt>
                <c:pt idx="59">
                  <c:v>-7</c:v>
                </c:pt>
                <c:pt idx="60">
                  <c:v>-8.6</c:v>
                </c:pt>
                <c:pt idx="61">
                  <c:v>-3.7</c:v>
                </c:pt>
                <c:pt idx="62">
                  <c:v>-4.0999999999999996</c:v>
                </c:pt>
                <c:pt idx="63">
                  <c:v>-7.2</c:v>
                </c:pt>
                <c:pt idx="64">
                  <c:v>0</c:v>
                </c:pt>
                <c:pt idx="65">
                  <c:v>-0.5</c:v>
                </c:pt>
                <c:pt idx="66">
                  <c:v>-0.2</c:v>
                </c:pt>
                <c:pt idx="67">
                  <c:v>3.5</c:v>
                </c:pt>
                <c:pt idx="68">
                  <c:v>-4</c:v>
                </c:pt>
                <c:pt idx="69">
                  <c:v>2.2999999999999998</c:v>
                </c:pt>
                <c:pt idx="70">
                  <c:v>2.5</c:v>
                </c:pt>
                <c:pt idx="71">
                  <c:v>5.5</c:v>
                </c:pt>
                <c:pt idx="72">
                  <c:v>12.1</c:v>
                </c:pt>
                <c:pt idx="73">
                  <c:v>6.4</c:v>
                </c:pt>
                <c:pt idx="74">
                  <c:v>7.4</c:v>
                </c:pt>
                <c:pt idx="75">
                  <c:v>4</c:v>
                </c:pt>
                <c:pt idx="76">
                  <c:v>5.6</c:v>
                </c:pt>
                <c:pt idx="77">
                  <c:v>7.8</c:v>
                </c:pt>
                <c:pt idx="78">
                  <c:v>9.9</c:v>
                </c:pt>
                <c:pt idx="79">
                  <c:v>11.1</c:v>
                </c:pt>
                <c:pt idx="80">
                  <c:v>0.5</c:v>
                </c:pt>
                <c:pt idx="81">
                  <c:v>-5.6</c:v>
                </c:pt>
                <c:pt idx="82">
                  <c:v>-8.9</c:v>
                </c:pt>
                <c:pt idx="83">
                  <c:v>-11.5</c:v>
                </c:pt>
                <c:pt idx="84">
                  <c:v>-12.1</c:v>
                </c:pt>
                <c:pt idx="85">
                  <c:v>-6.4</c:v>
                </c:pt>
                <c:pt idx="86">
                  <c:v>-3.9</c:v>
                </c:pt>
                <c:pt idx="87">
                  <c:v>-3.7</c:v>
                </c:pt>
                <c:pt idx="88">
                  <c:v>1.7</c:v>
                </c:pt>
                <c:pt idx="89">
                  <c:v>4</c:v>
                </c:pt>
                <c:pt idx="90">
                  <c:v>6.1</c:v>
                </c:pt>
                <c:pt idx="91">
                  <c:v>8.6</c:v>
                </c:pt>
                <c:pt idx="92">
                  <c:v>12</c:v>
                </c:pt>
                <c:pt idx="93">
                  <c:v>5.9</c:v>
                </c:pt>
                <c:pt idx="94">
                  <c:v>3.8</c:v>
                </c:pt>
                <c:pt idx="95">
                  <c:v>7.5</c:v>
                </c:pt>
                <c:pt idx="96">
                  <c:v>6.6</c:v>
                </c:pt>
                <c:pt idx="97">
                  <c:v>8.3000000000000007</c:v>
                </c:pt>
                <c:pt idx="98">
                  <c:v>7.5</c:v>
                </c:pt>
                <c:pt idx="99">
                  <c:v>3.5</c:v>
                </c:pt>
                <c:pt idx="100">
                  <c:v>8.9</c:v>
                </c:pt>
                <c:pt idx="101">
                  <c:v>-0.4</c:v>
                </c:pt>
                <c:pt idx="102">
                  <c:v>0.3</c:v>
                </c:pt>
                <c:pt idx="103">
                  <c:v>-0.8</c:v>
                </c:pt>
                <c:pt idx="104">
                  <c:v>-8.6999999999999993</c:v>
                </c:pt>
                <c:pt idx="105">
                  <c:v>-3.4</c:v>
                </c:pt>
                <c:pt idx="106">
                  <c:v>1.2</c:v>
                </c:pt>
                <c:pt idx="107">
                  <c:v>6.5</c:v>
                </c:pt>
                <c:pt idx="108">
                  <c:v>4.9000000000000004</c:v>
                </c:pt>
                <c:pt idx="109">
                  <c:v>13.1</c:v>
                </c:pt>
                <c:pt idx="110">
                  <c:v>17</c:v>
                </c:pt>
                <c:pt idx="111">
                  <c:v>14.3</c:v>
                </c:pt>
                <c:pt idx="112">
                  <c:v>23.1</c:v>
                </c:pt>
                <c:pt idx="113">
                  <c:v>20.5</c:v>
                </c:pt>
                <c:pt idx="114">
                  <c:v>11.3</c:v>
                </c:pt>
                <c:pt idx="115">
                  <c:v>8.6</c:v>
                </c:pt>
                <c:pt idx="116">
                  <c:v>8.9</c:v>
                </c:pt>
                <c:pt idx="117">
                  <c:v>4</c:v>
                </c:pt>
                <c:pt idx="118">
                  <c:v>4.3</c:v>
                </c:pt>
                <c:pt idx="119">
                  <c:v>2.2999999999999998</c:v>
                </c:pt>
                <c:pt idx="120">
                  <c:v>-2.2000000000000002</c:v>
                </c:pt>
                <c:pt idx="121">
                  <c:v>-1.6</c:v>
                </c:pt>
                <c:pt idx="122">
                  <c:v>-3.6</c:v>
                </c:pt>
                <c:pt idx="123">
                  <c:v>-2.8</c:v>
                </c:pt>
                <c:pt idx="124">
                  <c:v>-7.8</c:v>
                </c:pt>
                <c:pt idx="125">
                  <c:v>-7.9</c:v>
                </c:pt>
                <c:pt idx="126">
                  <c:v>-8.6999999999999993</c:v>
                </c:pt>
                <c:pt idx="127">
                  <c:v>-7.4</c:v>
                </c:pt>
                <c:pt idx="128">
                  <c:v>-2.7</c:v>
                </c:pt>
                <c:pt idx="129">
                  <c:v>-1.8</c:v>
                </c:pt>
                <c:pt idx="130">
                  <c:v>0.4</c:v>
                </c:pt>
                <c:pt idx="131">
                  <c:v>-2.4</c:v>
                </c:pt>
                <c:pt idx="132">
                  <c:v>-0.3</c:v>
                </c:pt>
                <c:pt idx="133">
                  <c:v>-0.2</c:v>
                </c:pt>
                <c:pt idx="134">
                  <c:v>-0.5</c:v>
                </c:pt>
                <c:pt idx="135">
                  <c:v>4.0999999999999996</c:v>
                </c:pt>
                <c:pt idx="136">
                  <c:v>2.8</c:v>
                </c:pt>
                <c:pt idx="137">
                  <c:v>1.3</c:v>
                </c:pt>
                <c:pt idx="138">
                  <c:v>1.9</c:v>
                </c:pt>
                <c:pt idx="139">
                  <c:v>0.3</c:v>
                </c:pt>
                <c:pt idx="140">
                  <c:v>-2.1</c:v>
                </c:pt>
                <c:pt idx="141">
                  <c:v>0.1</c:v>
                </c:pt>
                <c:pt idx="142">
                  <c:v>0.1</c:v>
                </c:pt>
                <c:pt idx="143">
                  <c:v>0.1</c:v>
                </c:pt>
                <c:pt idx="144">
                  <c:v>4.2</c:v>
                </c:pt>
                <c:pt idx="145">
                  <c:v>7.4</c:v>
                </c:pt>
                <c:pt idx="146">
                  <c:v>5.7</c:v>
                </c:pt>
                <c:pt idx="147">
                  <c:v>1.3</c:v>
                </c:pt>
                <c:pt idx="148">
                  <c:v>-6.1</c:v>
                </c:pt>
                <c:pt idx="149">
                  <c:v>-5.0999999999999996</c:v>
                </c:pt>
                <c:pt idx="150">
                  <c:v>-0.9</c:v>
                </c:pt>
                <c:pt idx="151">
                  <c:v>6</c:v>
                </c:pt>
                <c:pt idx="152">
                  <c:v>11.9</c:v>
                </c:pt>
                <c:pt idx="153">
                  <c:v>9.1</c:v>
                </c:pt>
                <c:pt idx="154">
                  <c:v>5.8</c:v>
                </c:pt>
                <c:pt idx="155">
                  <c:v>4.3</c:v>
                </c:pt>
                <c:pt idx="156">
                  <c:v>3.7</c:v>
                </c:pt>
                <c:pt idx="157">
                  <c:v>0.7</c:v>
                </c:pt>
                <c:pt idx="158">
                  <c:v>3.9</c:v>
                </c:pt>
                <c:pt idx="159">
                  <c:v>0.7</c:v>
                </c:pt>
                <c:pt idx="160">
                  <c:v>4.4000000000000004</c:v>
                </c:pt>
                <c:pt idx="161">
                  <c:v>11</c:v>
                </c:pt>
                <c:pt idx="162">
                  <c:v>-1.9</c:v>
                </c:pt>
                <c:pt idx="163">
                  <c:v>4.2</c:v>
                </c:pt>
                <c:pt idx="164">
                  <c:v>0.9</c:v>
                </c:pt>
                <c:pt idx="165">
                  <c:v>-0.7</c:v>
                </c:pt>
                <c:pt idx="166">
                  <c:v>8.5</c:v>
                </c:pt>
                <c:pt idx="167">
                  <c:v>1</c:v>
                </c:pt>
                <c:pt idx="168">
                  <c:v>0.5</c:v>
                </c:pt>
                <c:pt idx="169">
                  <c:v>-2</c:v>
                </c:pt>
                <c:pt idx="170">
                  <c:v>3.2</c:v>
                </c:pt>
                <c:pt idx="171">
                  <c:v>12.4</c:v>
                </c:pt>
                <c:pt idx="172">
                  <c:v>11</c:v>
                </c:pt>
                <c:pt idx="173">
                  <c:v>4.3</c:v>
                </c:pt>
                <c:pt idx="174">
                  <c:v>0.6</c:v>
                </c:pt>
                <c:pt idx="175">
                  <c:v>-5.2</c:v>
                </c:pt>
                <c:pt idx="176">
                  <c:v>-0.9</c:v>
                </c:pt>
                <c:pt idx="177">
                  <c:v>2.9</c:v>
                </c:pt>
                <c:pt idx="178">
                  <c:v>2</c:v>
                </c:pt>
                <c:pt idx="179">
                  <c:v>1.6</c:v>
                </c:pt>
                <c:pt idx="180">
                  <c:v>1.4</c:v>
                </c:pt>
                <c:pt idx="181">
                  <c:v>5.6</c:v>
                </c:pt>
                <c:pt idx="182">
                  <c:v>5.7</c:v>
                </c:pt>
                <c:pt idx="183">
                  <c:v>6.9</c:v>
                </c:pt>
                <c:pt idx="184">
                  <c:v>5</c:v>
                </c:pt>
                <c:pt idx="185">
                  <c:v>1.8</c:v>
                </c:pt>
                <c:pt idx="186">
                  <c:v>3.7</c:v>
                </c:pt>
                <c:pt idx="187">
                  <c:v>3.4</c:v>
                </c:pt>
                <c:pt idx="188">
                  <c:v>2.6</c:v>
                </c:pt>
                <c:pt idx="189">
                  <c:v>6.6</c:v>
                </c:pt>
                <c:pt idx="190">
                  <c:v>-0.2</c:v>
                </c:pt>
                <c:pt idx="191">
                  <c:v>6</c:v>
                </c:pt>
                <c:pt idx="192">
                  <c:v>-0.8</c:v>
                </c:pt>
                <c:pt idx="193">
                  <c:v>-2.2000000000000002</c:v>
                </c:pt>
                <c:pt idx="194">
                  <c:v>-4.8</c:v>
                </c:pt>
                <c:pt idx="195">
                  <c:v>-12.9</c:v>
                </c:pt>
                <c:pt idx="196">
                  <c:v>-13</c:v>
                </c:pt>
                <c:pt idx="197">
                  <c:v>-17.100000000000001</c:v>
                </c:pt>
                <c:pt idx="198">
                  <c:v>-9.6999999999999993</c:v>
                </c:pt>
                <c:pt idx="199">
                  <c:v>-9.4</c:v>
                </c:pt>
                <c:pt idx="200">
                  <c:v>-1.2</c:v>
                </c:pt>
                <c:pt idx="201">
                  <c:v>2.6</c:v>
                </c:pt>
                <c:pt idx="202">
                  <c:v>4.4000000000000004</c:v>
                </c:pt>
                <c:pt idx="203">
                  <c:v>8.5</c:v>
                </c:pt>
                <c:pt idx="204">
                  <c:v>1.3</c:v>
                </c:pt>
                <c:pt idx="205">
                  <c:v>-0.6</c:v>
                </c:pt>
                <c:pt idx="206">
                  <c:v>-2.6</c:v>
                </c:pt>
                <c:pt idx="207">
                  <c:v>-2.2999999999999998</c:v>
                </c:pt>
                <c:pt idx="208">
                  <c:v>3.7</c:v>
                </c:pt>
                <c:pt idx="209">
                  <c:v>2.1</c:v>
                </c:pt>
                <c:pt idx="210">
                  <c:v>-0.8</c:v>
                </c:pt>
                <c:pt idx="211">
                  <c:v>2.9</c:v>
                </c:pt>
                <c:pt idx="212">
                  <c:v>-2.6</c:v>
                </c:pt>
                <c:pt idx="213">
                  <c:v>4.7</c:v>
                </c:pt>
                <c:pt idx="214">
                  <c:v>8.9</c:v>
                </c:pt>
                <c:pt idx="215">
                  <c:v>3.2</c:v>
                </c:pt>
                <c:pt idx="216">
                  <c:v>10.9</c:v>
                </c:pt>
                <c:pt idx="217">
                  <c:v>6.2</c:v>
                </c:pt>
                <c:pt idx="218">
                  <c:v>4.5999999999999996</c:v>
                </c:pt>
                <c:pt idx="219">
                  <c:v>4.9000000000000004</c:v>
                </c:pt>
                <c:pt idx="220">
                  <c:v>4.2</c:v>
                </c:pt>
                <c:pt idx="221">
                  <c:v>4.5999999999999996</c:v>
                </c:pt>
                <c:pt idx="222">
                  <c:v>2.5</c:v>
                </c:pt>
                <c:pt idx="223">
                  <c:v>3.4</c:v>
                </c:pt>
                <c:pt idx="224">
                  <c:v>2.4</c:v>
                </c:pt>
                <c:pt idx="225">
                  <c:v>3.1</c:v>
                </c:pt>
                <c:pt idx="226">
                  <c:v>5.7</c:v>
                </c:pt>
                <c:pt idx="227">
                  <c:v>3.4</c:v>
                </c:pt>
                <c:pt idx="228">
                  <c:v>1.7</c:v>
                </c:pt>
                <c:pt idx="229">
                  <c:v>2.2000000000000002</c:v>
                </c:pt>
                <c:pt idx="230">
                  <c:v>0.5</c:v>
                </c:pt>
                <c:pt idx="231">
                  <c:v>2.2000000000000002</c:v>
                </c:pt>
                <c:pt idx="232">
                  <c:v>1</c:v>
                </c:pt>
                <c:pt idx="233">
                  <c:v>-0.7</c:v>
                </c:pt>
                <c:pt idx="234">
                  <c:v>0</c:v>
                </c:pt>
                <c:pt idx="235">
                  <c:v>-1.2</c:v>
                </c:pt>
                <c:pt idx="236">
                  <c:v>1</c:v>
                </c:pt>
                <c:pt idx="237" formatCode="General">
                  <c:v>0.7</c:v>
                </c:pt>
                <c:pt idx="238" formatCode="General">
                  <c:v>0.8</c:v>
                </c:pt>
                <c:pt idx="239" formatCode="General">
                  <c:v>-0.3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35B-432D-9EEC-AD5208D28D4C}"/>
            </c:ext>
          </c:extLst>
        </c:ser>
        <c:ser>
          <c:idx val="2"/>
          <c:order val="3"/>
          <c:tx>
            <c:strRef>
              <c:f>Sheet1!$E$1</c:f>
              <c:strCache>
                <c:ptCount val="1"/>
                <c:pt idx="0">
                  <c:v>GDP</c:v>
                </c:pt>
              </c:strCache>
            </c:strRef>
          </c:tx>
          <c:spPr>
            <a:ln w="31907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strRef>
              <c:f>Sheet1!$A$2:$A$242</c:f>
              <c:strCache>
                <c:ptCount val="241"/>
                <c:pt idx="0">
                  <c:v>1960</c:v>
                </c:pt>
                <c:pt idx="1">
                  <c:v>1960 Q2</c:v>
                </c:pt>
                <c:pt idx="2">
                  <c:v>1960 Q3</c:v>
                </c:pt>
                <c:pt idx="3">
                  <c:v>1960 Q4</c:v>
                </c:pt>
                <c:pt idx="4">
                  <c:v>1961 Q1</c:v>
                </c:pt>
                <c:pt idx="5">
                  <c:v>1961 Q2</c:v>
                </c:pt>
                <c:pt idx="6">
                  <c:v>1961 Q3</c:v>
                </c:pt>
                <c:pt idx="7">
                  <c:v>1961 Q4</c:v>
                </c:pt>
                <c:pt idx="8">
                  <c:v>1962 Q1</c:v>
                </c:pt>
                <c:pt idx="9">
                  <c:v>1962 Q2</c:v>
                </c:pt>
                <c:pt idx="10">
                  <c:v>1962 Q3</c:v>
                </c:pt>
                <c:pt idx="11">
                  <c:v>1962 Q4</c:v>
                </c:pt>
                <c:pt idx="12">
                  <c:v>1963 Q1</c:v>
                </c:pt>
                <c:pt idx="13">
                  <c:v>1963 Q2</c:v>
                </c:pt>
                <c:pt idx="14">
                  <c:v>1963 Q3</c:v>
                </c:pt>
                <c:pt idx="15">
                  <c:v>1963 Q4</c:v>
                </c:pt>
                <c:pt idx="16">
                  <c:v>1964 Q1</c:v>
                </c:pt>
                <c:pt idx="17">
                  <c:v>1964 Q2</c:v>
                </c:pt>
                <c:pt idx="18">
                  <c:v>1964 Q3</c:v>
                </c:pt>
                <c:pt idx="19">
                  <c:v>1964 Q4</c:v>
                </c:pt>
                <c:pt idx="20">
                  <c:v>1965</c:v>
                </c:pt>
                <c:pt idx="21">
                  <c:v>1965 Q2</c:v>
                </c:pt>
                <c:pt idx="22">
                  <c:v>1965 Q3</c:v>
                </c:pt>
                <c:pt idx="23">
                  <c:v>1965 Q4</c:v>
                </c:pt>
                <c:pt idx="24">
                  <c:v>1966 Q1</c:v>
                </c:pt>
                <c:pt idx="25">
                  <c:v>1966 Q2</c:v>
                </c:pt>
                <c:pt idx="26">
                  <c:v>1966 Q3</c:v>
                </c:pt>
                <c:pt idx="27">
                  <c:v>1966 Q4</c:v>
                </c:pt>
                <c:pt idx="28">
                  <c:v>1967 Q1</c:v>
                </c:pt>
                <c:pt idx="29">
                  <c:v>1967 Q2</c:v>
                </c:pt>
                <c:pt idx="30">
                  <c:v>1967 Q3</c:v>
                </c:pt>
                <c:pt idx="31">
                  <c:v>1967 Q4</c:v>
                </c:pt>
                <c:pt idx="32">
                  <c:v>1968 Q1</c:v>
                </c:pt>
                <c:pt idx="33">
                  <c:v>1968 Q2</c:v>
                </c:pt>
                <c:pt idx="34">
                  <c:v>1968 Q3</c:v>
                </c:pt>
                <c:pt idx="35">
                  <c:v>1968 Q4</c:v>
                </c:pt>
                <c:pt idx="36">
                  <c:v>1969 Q1</c:v>
                </c:pt>
                <c:pt idx="37">
                  <c:v>1969 Q2</c:v>
                </c:pt>
                <c:pt idx="38">
                  <c:v>1969 Q3</c:v>
                </c:pt>
                <c:pt idx="39">
                  <c:v>1969 Q4</c:v>
                </c:pt>
                <c:pt idx="40">
                  <c:v>1970</c:v>
                </c:pt>
                <c:pt idx="41">
                  <c:v>1970 Q2</c:v>
                </c:pt>
                <c:pt idx="42">
                  <c:v>1970 Q3</c:v>
                </c:pt>
                <c:pt idx="43">
                  <c:v>1970 Q4</c:v>
                </c:pt>
                <c:pt idx="44">
                  <c:v>1971 Q1</c:v>
                </c:pt>
                <c:pt idx="45">
                  <c:v>1971 Q2</c:v>
                </c:pt>
                <c:pt idx="46">
                  <c:v>1971 Q3</c:v>
                </c:pt>
                <c:pt idx="47">
                  <c:v>1971 Q4</c:v>
                </c:pt>
                <c:pt idx="48">
                  <c:v>1972 Q1</c:v>
                </c:pt>
                <c:pt idx="49">
                  <c:v>1972 Q2</c:v>
                </c:pt>
                <c:pt idx="50">
                  <c:v>1972 Q3</c:v>
                </c:pt>
                <c:pt idx="51">
                  <c:v>1972 Q4</c:v>
                </c:pt>
                <c:pt idx="52">
                  <c:v>1973 Q1</c:v>
                </c:pt>
                <c:pt idx="53">
                  <c:v>1973 Q2</c:v>
                </c:pt>
                <c:pt idx="54">
                  <c:v>1973 Q3</c:v>
                </c:pt>
                <c:pt idx="55">
                  <c:v>1973 Q4</c:v>
                </c:pt>
                <c:pt idx="56">
                  <c:v>1974 Q1</c:v>
                </c:pt>
                <c:pt idx="57">
                  <c:v>1974 Q2</c:v>
                </c:pt>
                <c:pt idx="58">
                  <c:v>1974 Q3</c:v>
                </c:pt>
                <c:pt idx="59">
                  <c:v>1974 Q4</c:v>
                </c:pt>
                <c:pt idx="60">
                  <c:v>1975</c:v>
                </c:pt>
                <c:pt idx="61">
                  <c:v>1975 Q2</c:v>
                </c:pt>
                <c:pt idx="62">
                  <c:v>1975 Q3</c:v>
                </c:pt>
                <c:pt idx="63">
                  <c:v>1975 Q4</c:v>
                </c:pt>
                <c:pt idx="64">
                  <c:v>1976 Q1</c:v>
                </c:pt>
                <c:pt idx="65">
                  <c:v>1976 Q2</c:v>
                </c:pt>
                <c:pt idx="66">
                  <c:v>1976 Q3</c:v>
                </c:pt>
                <c:pt idx="67">
                  <c:v>1976 Q4</c:v>
                </c:pt>
                <c:pt idx="68">
                  <c:v>1977 Q1</c:v>
                </c:pt>
                <c:pt idx="69">
                  <c:v>1977 Q2</c:v>
                </c:pt>
                <c:pt idx="70">
                  <c:v>1977 Q3</c:v>
                </c:pt>
                <c:pt idx="71">
                  <c:v>1977 Q4</c:v>
                </c:pt>
                <c:pt idx="72">
                  <c:v>1978 Q1</c:v>
                </c:pt>
                <c:pt idx="73">
                  <c:v>1978 Q2</c:v>
                </c:pt>
                <c:pt idx="74">
                  <c:v>1978 Q3</c:v>
                </c:pt>
                <c:pt idx="75">
                  <c:v>1978 Q4</c:v>
                </c:pt>
                <c:pt idx="76">
                  <c:v>1979 Q1</c:v>
                </c:pt>
                <c:pt idx="77">
                  <c:v>1979 Q2</c:v>
                </c:pt>
                <c:pt idx="78">
                  <c:v>1979 Q3</c:v>
                </c:pt>
                <c:pt idx="79">
                  <c:v>1979 Q4</c:v>
                </c:pt>
                <c:pt idx="80">
                  <c:v>1980</c:v>
                </c:pt>
                <c:pt idx="81">
                  <c:v>1980 Q2</c:v>
                </c:pt>
                <c:pt idx="82">
                  <c:v>1980 Q3</c:v>
                </c:pt>
                <c:pt idx="83">
                  <c:v>1980 Q4</c:v>
                </c:pt>
                <c:pt idx="84">
                  <c:v>1981 Q1</c:v>
                </c:pt>
                <c:pt idx="85">
                  <c:v>1981 Q2</c:v>
                </c:pt>
                <c:pt idx="86">
                  <c:v>1981 Q3</c:v>
                </c:pt>
                <c:pt idx="87">
                  <c:v>1981 Q4</c:v>
                </c:pt>
                <c:pt idx="88">
                  <c:v>1982 Q1</c:v>
                </c:pt>
                <c:pt idx="89">
                  <c:v>1982 Q2</c:v>
                </c:pt>
                <c:pt idx="90">
                  <c:v>1982 Q3</c:v>
                </c:pt>
                <c:pt idx="91">
                  <c:v>1982 Q4</c:v>
                </c:pt>
                <c:pt idx="92">
                  <c:v>1983 Q1</c:v>
                </c:pt>
                <c:pt idx="93">
                  <c:v>1983 Q2</c:v>
                </c:pt>
                <c:pt idx="94">
                  <c:v>1983 Q3</c:v>
                </c:pt>
                <c:pt idx="95">
                  <c:v>1983 Q4</c:v>
                </c:pt>
                <c:pt idx="96">
                  <c:v>1984 Q1</c:v>
                </c:pt>
                <c:pt idx="97">
                  <c:v>1984 Q2</c:v>
                </c:pt>
                <c:pt idx="98">
                  <c:v>1984 Q3</c:v>
                </c:pt>
                <c:pt idx="99">
                  <c:v>1984 Q4</c:v>
                </c:pt>
                <c:pt idx="100">
                  <c:v>1985</c:v>
                </c:pt>
                <c:pt idx="101">
                  <c:v>1985 Q2</c:v>
                </c:pt>
                <c:pt idx="102">
                  <c:v>1985 Q3</c:v>
                </c:pt>
                <c:pt idx="103">
                  <c:v>1985 Q4</c:v>
                </c:pt>
                <c:pt idx="104">
                  <c:v>1986 Q1</c:v>
                </c:pt>
                <c:pt idx="105">
                  <c:v>1986 Q2</c:v>
                </c:pt>
                <c:pt idx="106">
                  <c:v>1986 Q3</c:v>
                </c:pt>
                <c:pt idx="107">
                  <c:v>1986 Q4</c:v>
                </c:pt>
                <c:pt idx="108">
                  <c:v>1987 Q1</c:v>
                </c:pt>
                <c:pt idx="109">
                  <c:v>1987 Q2</c:v>
                </c:pt>
                <c:pt idx="110">
                  <c:v>1987 Q3</c:v>
                </c:pt>
                <c:pt idx="111">
                  <c:v>1987 Q4</c:v>
                </c:pt>
                <c:pt idx="112">
                  <c:v>1988 Q1</c:v>
                </c:pt>
                <c:pt idx="113">
                  <c:v>1988 Q2</c:v>
                </c:pt>
                <c:pt idx="114">
                  <c:v>1988 Q3</c:v>
                </c:pt>
                <c:pt idx="115">
                  <c:v>1988 Q4</c:v>
                </c:pt>
                <c:pt idx="116">
                  <c:v>1989 Q1</c:v>
                </c:pt>
                <c:pt idx="117">
                  <c:v>1989 Q2</c:v>
                </c:pt>
                <c:pt idx="118">
                  <c:v>1989 Q3</c:v>
                </c:pt>
                <c:pt idx="119">
                  <c:v>1989 Q4</c:v>
                </c:pt>
                <c:pt idx="120">
                  <c:v>1990</c:v>
                </c:pt>
                <c:pt idx="121">
                  <c:v>1990 Q2</c:v>
                </c:pt>
                <c:pt idx="122">
                  <c:v>1990 Q3</c:v>
                </c:pt>
                <c:pt idx="123">
                  <c:v>1990 Q4</c:v>
                </c:pt>
                <c:pt idx="124">
                  <c:v>1991 Q1</c:v>
                </c:pt>
                <c:pt idx="125">
                  <c:v>1991 Q2</c:v>
                </c:pt>
                <c:pt idx="126">
                  <c:v>1991 Q3</c:v>
                </c:pt>
                <c:pt idx="127">
                  <c:v>1991 Q4</c:v>
                </c:pt>
                <c:pt idx="128">
                  <c:v>1992 Q1</c:v>
                </c:pt>
                <c:pt idx="129">
                  <c:v>1992 Q2</c:v>
                </c:pt>
                <c:pt idx="130">
                  <c:v>1992 Q3</c:v>
                </c:pt>
                <c:pt idx="131">
                  <c:v>1992 Q4</c:v>
                </c:pt>
                <c:pt idx="132">
                  <c:v>1993 Q1</c:v>
                </c:pt>
                <c:pt idx="133">
                  <c:v>1993 Q2</c:v>
                </c:pt>
                <c:pt idx="134">
                  <c:v>1993 Q3</c:v>
                </c:pt>
                <c:pt idx="135">
                  <c:v>1993 Q4</c:v>
                </c:pt>
                <c:pt idx="136">
                  <c:v>1994 Q1</c:v>
                </c:pt>
                <c:pt idx="137">
                  <c:v>1994 Q2</c:v>
                </c:pt>
                <c:pt idx="138">
                  <c:v>1994 Q3</c:v>
                </c:pt>
                <c:pt idx="139">
                  <c:v>1994 Q4</c:v>
                </c:pt>
                <c:pt idx="140">
                  <c:v>1995</c:v>
                </c:pt>
                <c:pt idx="141">
                  <c:v>1995 Q2</c:v>
                </c:pt>
                <c:pt idx="142">
                  <c:v>1995 Q3</c:v>
                </c:pt>
                <c:pt idx="143">
                  <c:v>1995 Q4</c:v>
                </c:pt>
                <c:pt idx="144">
                  <c:v>1996 Q1</c:v>
                </c:pt>
                <c:pt idx="145">
                  <c:v>1996 Q2</c:v>
                </c:pt>
                <c:pt idx="146">
                  <c:v>1996 Q3</c:v>
                </c:pt>
                <c:pt idx="147">
                  <c:v>1996 Q4</c:v>
                </c:pt>
                <c:pt idx="148">
                  <c:v>1997 Q1</c:v>
                </c:pt>
                <c:pt idx="149">
                  <c:v>1997 Q2</c:v>
                </c:pt>
                <c:pt idx="150">
                  <c:v>1997 Q3</c:v>
                </c:pt>
                <c:pt idx="151">
                  <c:v>1997 Q4</c:v>
                </c:pt>
                <c:pt idx="152">
                  <c:v>1998 Q1</c:v>
                </c:pt>
                <c:pt idx="153">
                  <c:v>1998 Q2</c:v>
                </c:pt>
                <c:pt idx="154">
                  <c:v>1998 Q3</c:v>
                </c:pt>
                <c:pt idx="155">
                  <c:v>1998 Q4</c:v>
                </c:pt>
                <c:pt idx="156">
                  <c:v>1999 Q1</c:v>
                </c:pt>
                <c:pt idx="157">
                  <c:v>1999 Q2</c:v>
                </c:pt>
                <c:pt idx="158">
                  <c:v>1999 Q3</c:v>
                </c:pt>
                <c:pt idx="159">
                  <c:v>1999 Q4</c:v>
                </c:pt>
                <c:pt idx="160">
                  <c:v>2000</c:v>
                </c:pt>
                <c:pt idx="161">
                  <c:v>2000 Q2</c:v>
                </c:pt>
                <c:pt idx="162">
                  <c:v>2000 Q3</c:v>
                </c:pt>
                <c:pt idx="163">
                  <c:v>2000 Q4</c:v>
                </c:pt>
                <c:pt idx="164">
                  <c:v>2001 Q1</c:v>
                </c:pt>
                <c:pt idx="165">
                  <c:v>2001 Q2</c:v>
                </c:pt>
                <c:pt idx="166">
                  <c:v>2001 Q3</c:v>
                </c:pt>
                <c:pt idx="167">
                  <c:v>2001 Q4</c:v>
                </c:pt>
                <c:pt idx="168">
                  <c:v>2002 Q1</c:v>
                </c:pt>
                <c:pt idx="169">
                  <c:v>2002 Q2</c:v>
                </c:pt>
                <c:pt idx="170">
                  <c:v>2002 Q3</c:v>
                </c:pt>
                <c:pt idx="171">
                  <c:v>2002 Q4</c:v>
                </c:pt>
                <c:pt idx="172">
                  <c:v>2003 Q1</c:v>
                </c:pt>
                <c:pt idx="173">
                  <c:v>2003 Q2</c:v>
                </c:pt>
                <c:pt idx="174">
                  <c:v>2003 Q3</c:v>
                </c:pt>
                <c:pt idx="175">
                  <c:v>2003 Q4</c:v>
                </c:pt>
                <c:pt idx="176">
                  <c:v>2004 Q1</c:v>
                </c:pt>
                <c:pt idx="177">
                  <c:v>2004 Q2</c:v>
                </c:pt>
                <c:pt idx="178">
                  <c:v>2004 Q3</c:v>
                </c:pt>
                <c:pt idx="179">
                  <c:v>2004 Q4</c:v>
                </c:pt>
                <c:pt idx="180">
                  <c:v>2005</c:v>
                </c:pt>
                <c:pt idx="181">
                  <c:v>2005 Q2</c:v>
                </c:pt>
                <c:pt idx="182">
                  <c:v>2005 Q3</c:v>
                </c:pt>
                <c:pt idx="183">
                  <c:v>2005 Q4</c:v>
                </c:pt>
                <c:pt idx="184">
                  <c:v>2006 Q1</c:v>
                </c:pt>
                <c:pt idx="185">
                  <c:v>2006 Q2</c:v>
                </c:pt>
                <c:pt idx="186">
                  <c:v>2006 Q3</c:v>
                </c:pt>
                <c:pt idx="187">
                  <c:v>2006 Q4</c:v>
                </c:pt>
                <c:pt idx="188">
                  <c:v>2007 Q1</c:v>
                </c:pt>
                <c:pt idx="189">
                  <c:v>2007 Q2</c:v>
                </c:pt>
                <c:pt idx="190">
                  <c:v>2007 Q3</c:v>
                </c:pt>
                <c:pt idx="191">
                  <c:v>2007 Q4</c:v>
                </c:pt>
                <c:pt idx="192">
                  <c:v>2008 Q1</c:v>
                </c:pt>
                <c:pt idx="193">
                  <c:v>2008 Q2</c:v>
                </c:pt>
                <c:pt idx="194">
                  <c:v>2008 Q3</c:v>
                </c:pt>
                <c:pt idx="195">
                  <c:v>2008 Q4</c:v>
                </c:pt>
                <c:pt idx="196">
                  <c:v>2009 Q1</c:v>
                </c:pt>
                <c:pt idx="197">
                  <c:v>2009 Q2</c:v>
                </c:pt>
                <c:pt idx="198">
                  <c:v>2009 Q3</c:v>
                </c:pt>
                <c:pt idx="199">
                  <c:v>2009 Q4</c:v>
                </c:pt>
                <c:pt idx="200">
                  <c:v>2010</c:v>
                </c:pt>
                <c:pt idx="201">
                  <c:v>2010 Q2</c:v>
                </c:pt>
                <c:pt idx="202">
                  <c:v>2010 Q3</c:v>
                </c:pt>
                <c:pt idx="203">
                  <c:v>2010 Q4</c:v>
                </c:pt>
                <c:pt idx="204">
                  <c:v>2011</c:v>
                </c:pt>
                <c:pt idx="205">
                  <c:v>2011 Q2</c:v>
                </c:pt>
                <c:pt idx="206">
                  <c:v>2011 Q3</c:v>
                </c:pt>
                <c:pt idx="207">
                  <c:v>2011 Q4</c:v>
                </c:pt>
                <c:pt idx="208">
                  <c:v>2012</c:v>
                </c:pt>
                <c:pt idx="209">
                  <c:v>2012 Q2</c:v>
                </c:pt>
                <c:pt idx="210">
                  <c:v>2012 Q3</c:v>
                </c:pt>
                <c:pt idx="211">
                  <c:v>2012 Q4</c:v>
                </c:pt>
                <c:pt idx="212">
                  <c:v>2013</c:v>
                </c:pt>
                <c:pt idx="213">
                  <c:v>2013 Q2</c:v>
                </c:pt>
                <c:pt idx="214">
                  <c:v>2013 Q3</c:v>
                </c:pt>
                <c:pt idx="215">
                  <c:v>2013 Q4</c:v>
                </c:pt>
                <c:pt idx="216">
                  <c:v>2014</c:v>
                </c:pt>
                <c:pt idx="217">
                  <c:v>2014 Q2</c:v>
                </c:pt>
                <c:pt idx="218">
                  <c:v>2014 Q3</c:v>
                </c:pt>
                <c:pt idx="219">
                  <c:v>2014 Q4</c:v>
                </c:pt>
                <c:pt idx="220">
                  <c:v>2015</c:v>
                </c:pt>
                <c:pt idx="221">
                  <c:v>2015 Q2</c:v>
                </c:pt>
                <c:pt idx="222">
                  <c:v>2015 Q3</c:v>
                </c:pt>
                <c:pt idx="223">
                  <c:v>2015 Q4</c:v>
                </c:pt>
                <c:pt idx="224">
                  <c:v>2016</c:v>
                </c:pt>
                <c:pt idx="225">
                  <c:v>2016 Q2</c:v>
                </c:pt>
                <c:pt idx="226">
                  <c:v>2016 Q3</c:v>
                </c:pt>
                <c:pt idx="227">
                  <c:v>2016 Q4</c:v>
                </c:pt>
                <c:pt idx="228">
                  <c:v>2017</c:v>
                </c:pt>
                <c:pt idx="229">
                  <c:v>2017 Q2</c:v>
                </c:pt>
                <c:pt idx="230">
                  <c:v>2017 Q3</c:v>
                </c:pt>
                <c:pt idx="231">
                  <c:v>2017 Q4</c:v>
                </c:pt>
                <c:pt idx="232">
                  <c:v>2018 Q1</c:v>
                </c:pt>
                <c:pt idx="233">
                  <c:v>2018 Q2</c:v>
                </c:pt>
                <c:pt idx="234">
                  <c:v>2018 Q3</c:v>
                </c:pt>
                <c:pt idx="235">
                  <c:v>2018 Q4</c:v>
                </c:pt>
                <c:pt idx="236">
                  <c:v>2019 Q1</c:v>
                </c:pt>
                <c:pt idx="237">
                  <c:v>2019 Q2</c:v>
                </c:pt>
                <c:pt idx="238">
                  <c:v>2019 Q3</c:v>
                </c:pt>
                <c:pt idx="239">
                  <c:v>2019 Q4</c:v>
                </c:pt>
                <c:pt idx="240">
                  <c:v>2020</c:v>
                </c:pt>
              </c:strCache>
            </c:strRef>
          </c:cat>
          <c:val>
            <c:numRef>
              <c:f>Sheet1!$E$2:$E$242</c:f>
              <c:numCache>
                <c:formatCode>0.0</c:formatCode>
                <c:ptCount val="241"/>
                <c:pt idx="0">
                  <c:v>9.1</c:v>
                </c:pt>
                <c:pt idx="1">
                  <c:v>6.6</c:v>
                </c:pt>
                <c:pt idx="2">
                  <c:v>5.9</c:v>
                </c:pt>
                <c:pt idx="3">
                  <c:v>3.9</c:v>
                </c:pt>
                <c:pt idx="4">
                  <c:v>3</c:v>
                </c:pt>
                <c:pt idx="5">
                  <c:v>4.3</c:v>
                </c:pt>
                <c:pt idx="6">
                  <c:v>2.2000000000000002</c:v>
                </c:pt>
                <c:pt idx="7">
                  <c:v>1.4</c:v>
                </c:pt>
                <c:pt idx="8">
                  <c:v>0.2</c:v>
                </c:pt>
                <c:pt idx="9">
                  <c:v>0.7</c:v>
                </c:pt>
                <c:pt idx="10">
                  <c:v>1.8</c:v>
                </c:pt>
                <c:pt idx="11">
                  <c:v>1.7</c:v>
                </c:pt>
                <c:pt idx="12">
                  <c:v>1.7</c:v>
                </c:pt>
                <c:pt idx="13">
                  <c:v>5.0999999999999996</c:v>
                </c:pt>
                <c:pt idx="14">
                  <c:v>4.9000000000000004</c:v>
                </c:pt>
                <c:pt idx="15">
                  <c:v>7.7</c:v>
                </c:pt>
                <c:pt idx="16">
                  <c:v>7.9</c:v>
                </c:pt>
                <c:pt idx="17">
                  <c:v>5.2</c:v>
                </c:pt>
                <c:pt idx="18">
                  <c:v>5.0999999999999996</c:v>
                </c:pt>
                <c:pt idx="19">
                  <c:v>4.3</c:v>
                </c:pt>
                <c:pt idx="20">
                  <c:v>3.4</c:v>
                </c:pt>
                <c:pt idx="21">
                  <c:v>1.7</c:v>
                </c:pt>
                <c:pt idx="22">
                  <c:v>2.2000000000000002</c:v>
                </c:pt>
                <c:pt idx="23">
                  <c:v>1.3</c:v>
                </c:pt>
                <c:pt idx="24">
                  <c:v>1.7</c:v>
                </c:pt>
                <c:pt idx="25">
                  <c:v>2.2000000000000002</c:v>
                </c:pt>
                <c:pt idx="26">
                  <c:v>1.7</c:v>
                </c:pt>
                <c:pt idx="27">
                  <c:v>0.7</c:v>
                </c:pt>
                <c:pt idx="28">
                  <c:v>1.8</c:v>
                </c:pt>
                <c:pt idx="29">
                  <c:v>2.7</c:v>
                </c:pt>
                <c:pt idx="30">
                  <c:v>2.8</c:v>
                </c:pt>
                <c:pt idx="31">
                  <c:v>3.8</c:v>
                </c:pt>
                <c:pt idx="32">
                  <c:v>6.1</c:v>
                </c:pt>
                <c:pt idx="33">
                  <c:v>4.2</c:v>
                </c:pt>
                <c:pt idx="34">
                  <c:v>5.8</c:v>
                </c:pt>
                <c:pt idx="35">
                  <c:v>5.7</c:v>
                </c:pt>
                <c:pt idx="36">
                  <c:v>1.7</c:v>
                </c:pt>
                <c:pt idx="37">
                  <c:v>2.9</c:v>
                </c:pt>
                <c:pt idx="38">
                  <c:v>1.5</c:v>
                </c:pt>
                <c:pt idx="39">
                  <c:v>1.6</c:v>
                </c:pt>
                <c:pt idx="40">
                  <c:v>1.2</c:v>
                </c:pt>
                <c:pt idx="41">
                  <c:v>2.8</c:v>
                </c:pt>
                <c:pt idx="42">
                  <c:v>3.2</c:v>
                </c:pt>
                <c:pt idx="43">
                  <c:v>3.6</c:v>
                </c:pt>
                <c:pt idx="44">
                  <c:v>3.7</c:v>
                </c:pt>
                <c:pt idx="45">
                  <c:v>3.1</c:v>
                </c:pt>
                <c:pt idx="46">
                  <c:v>3.9</c:v>
                </c:pt>
                <c:pt idx="47">
                  <c:v>3.4</c:v>
                </c:pt>
                <c:pt idx="48">
                  <c:v>4.0999999999999996</c:v>
                </c:pt>
                <c:pt idx="49">
                  <c:v>5</c:v>
                </c:pt>
                <c:pt idx="50">
                  <c:v>3.5</c:v>
                </c:pt>
                <c:pt idx="51">
                  <c:v>4.7</c:v>
                </c:pt>
                <c:pt idx="52">
                  <c:v>9.8000000000000007</c:v>
                </c:pt>
                <c:pt idx="53">
                  <c:v>7.1</c:v>
                </c:pt>
                <c:pt idx="54">
                  <c:v>5.7</c:v>
                </c:pt>
                <c:pt idx="55">
                  <c:v>3.7</c:v>
                </c:pt>
                <c:pt idx="56">
                  <c:v>-4</c:v>
                </c:pt>
                <c:pt idx="57">
                  <c:v>-2.7</c:v>
                </c:pt>
                <c:pt idx="58">
                  <c:v>-1.1000000000000001</c:v>
                </c:pt>
                <c:pt idx="59">
                  <c:v>-2.1</c:v>
                </c:pt>
                <c:pt idx="60">
                  <c:v>0.7</c:v>
                </c:pt>
                <c:pt idx="61">
                  <c:v>-2.4</c:v>
                </c:pt>
                <c:pt idx="62">
                  <c:v>-3.3</c:v>
                </c:pt>
                <c:pt idx="63">
                  <c:v>-0.8</c:v>
                </c:pt>
                <c:pt idx="64">
                  <c:v>0.7</c:v>
                </c:pt>
                <c:pt idx="65">
                  <c:v>2.2000000000000002</c:v>
                </c:pt>
                <c:pt idx="66">
                  <c:v>3.9</c:v>
                </c:pt>
                <c:pt idx="67">
                  <c:v>4.9000000000000004</c:v>
                </c:pt>
                <c:pt idx="68">
                  <c:v>3.3</c:v>
                </c:pt>
                <c:pt idx="69">
                  <c:v>2.7</c:v>
                </c:pt>
                <c:pt idx="70">
                  <c:v>2.1</c:v>
                </c:pt>
                <c:pt idx="71">
                  <c:v>1.7</c:v>
                </c:pt>
                <c:pt idx="72">
                  <c:v>2.6</c:v>
                </c:pt>
                <c:pt idx="73">
                  <c:v>4.5</c:v>
                </c:pt>
                <c:pt idx="74">
                  <c:v>5.2</c:v>
                </c:pt>
                <c:pt idx="75">
                  <c:v>4.4000000000000004</c:v>
                </c:pt>
                <c:pt idx="76">
                  <c:v>3.1</c:v>
                </c:pt>
                <c:pt idx="77">
                  <c:v>6.4</c:v>
                </c:pt>
                <c:pt idx="78">
                  <c:v>2.7</c:v>
                </c:pt>
                <c:pt idx="79">
                  <c:v>2.8</c:v>
                </c:pt>
                <c:pt idx="80">
                  <c:v>2.2000000000000002</c:v>
                </c:pt>
                <c:pt idx="81">
                  <c:v>-4.0999999999999996</c:v>
                </c:pt>
                <c:pt idx="82">
                  <c:v>-2</c:v>
                </c:pt>
                <c:pt idx="83">
                  <c:v>-4.0999999999999996</c:v>
                </c:pt>
                <c:pt idx="84">
                  <c:v>-3.3</c:v>
                </c:pt>
                <c:pt idx="85">
                  <c:v>-1.1000000000000001</c:v>
                </c:pt>
                <c:pt idx="86">
                  <c:v>0</c:v>
                </c:pt>
                <c:pt idx="87">
                  <c:v>1.3</c:v>
                </c:pt>
                <c:pt idx="88">
                  <c:v>1.6</c:v>
                </c:pt>
                <c:pt idx="89">
                  <c:v>2.5</c:v>
                </c:pt>
                <c:pt idx="90">
                  <c:v>1.7</c:v>
                </c:pt>
                <c:pt idx="91">
                  <c:v>2.2000000000000002</c:v>
                </c:pt>
                <c:pt idx="92">
                  <c:v>3.9</c:v>
                </c:pt>
                <c:pt idx="93">
                  <c:v>3.7</c:v>
                </c:pt>
                <c:pt idx="94">
                  <c:v>4.5999999999999996</c:v>
                </c:pt>
                <c:pt idx="95">
                  <c:v>4.7</c:v>
                </c:pt>
                <c:pt idx="96">
                  <c:v>3.6</c:v>
                </c:pt>
                <c:pt idx="97">
                  <c:v>1.8</c:v>
                </c:pt>
                <c:pt idx="98">
                  <c:v>1.3</c:v>
                </c:pt>
                <c:pt idx="99">
                  <c:v>2.4</c:v>
                </c:pt>
                <c:pt idx="100">
                  <c:v>2.6</c:v>
                </c:pt>
                <c:pt idx="101">
                  <c:v>5.7</c:v>
                </c:pt>
                <c:pt idx="102">
                  <c:v>5.0999999999999996</c:v>
                </c:pt>
                <c:pt idx="103">
                  <c:v>3.3</c:v>
                </c:pt>
                <c:pt idx="104">
                  <c:v>3.6</c:v>
                </c:pt>
                <c:pt idx="105">
                  <c:v>2.2000000000000002</c:v>
                </c:pt>
                <c:pt idx="106">
                  <c:v>2.6</c:v>
                </c:pt>
                <c:pt idx="107">
                  <c:v>4.2</c:v>
                </c:pt>
                <c:pt idx="108">
                  <c:v>4</c:v>
                </c:pt>
                <c:pt idx="109">
                  <c:v>4.7</c:v>
                </c:pt>
                <c:pt idx="110">
                  <c:v>6.8</c:v>
                </c:pt>
                <c:pt idx="111">
                  <c:v>6.1</c:v>
                </c:pt>
                <c:pt idx="112">
                  <c:v>7</c:v>
                </c:pt>
                <c:pt idx="113">
                  <c:v>6.1</c:v>
                </c:pt>
                <c:pt idx="114">
                  <c:v>5.0999999999999996</c:v>
                </c:pt>
                <c:pt idx="115">
                  <c:v>4.8</c:v>
                </c:pt>
                <c:pt idx="116">
                  <c:v>3.5</c:v>
                </c:pt>
                <c:pt idx="117">
                  <c:v>3.5</c:v>
                </c:pt>
                <c:pt idx="118">
                  <c:v>2.1</c:v>
                </c:pt>
                <c:pt idx="119">
                  <c:v>1.3</c:v>
                </c:pt>
                <c:pt idx="120">
                  <c:v>1.5</c:v>
                </c:pt>
                <c:pt idx="121">
                  <c:v>1.4</c:v>
                </c:pt>
                <c:pt idx="122">
                  <c:v>0.2</c:v>
                </c:pt>
                <c:pt idx="123">
                  <c:v>-0.2</c:v>
                </c:pt>
                <c:pt idx="124">
                  <c:v>-1.2</c:v>
                </c:pt>
                <c:pt idx="125">
                  <c:v>-1.8</c:v>
                </c:pt>
                <c:pt idx="126">
                  <c:v>-1</c:v>
                </c:pt>
                <c:pt idx="127">
                  <c:v>-0.5</c:v>
                </c:pt>
                <c:pt idx="128">
                  <c:v>-0.2</c:v>
                </c:pt>
                <c:pt idx="129">
                  <c:v>-0.2</c:v>
                </c:pt>
                <c:pt idx="130">
                  <c:v>0.7</c:v>
                </c:pt>
                <c:pt idx="131">
                  <c:v>1.2</c:v>
                </c:pt>
                <c:pt idx="132">
                  <c:v>2</c:v>
                </c:pt>
                <c:pt idx="133">
                  <c:v>2.6</c:v>
                </c:pt>
                <c:pt idx="134">
                  <c:v>2.7</c:v>
                </c:pt>
                <c:pt idx="135">
                  <c:v>2.7</c:v>
                </c:pt>
                <c:pt idx="136">
                  <c:v>3.2</c:v>
                </c:pt>
                <c:pt idx="137">
                  <c:v>3.8</c:v>
                </c:pt>
                <c:pt idx="138">
                  <c:v>4.2</c:v>
                </c:pt>
                <c:pt idx="139">
                  <c:v>4.2</c:v>
                </c:pt>
                <c:pt idx="140">
                  <c:v>3.4</c:v>
                </c:pt>
                <c:pt idx="141">
                  <c:v>2.6</c:v>
                </c:pt>
                <c:pt idx="142">
                  <c:v>2.2999999999999998</c:v>
                </c:pt>
                <c:pt idx="143">
                  <c:v>1.9</c:v>
                </c:pt>
                <c:pt idx="144">
                  <c:v>2.4</c:v>
                </c:pt>
                <c:pt idx="145">
                  <c:v>2.2999999999999998</c:v>
                </c:pt>
                <c:pt idx="146">
                  <c:v>2.2999999999999998</c:v>
                </c:pt>
                <c:pt idx="147">
                  <c:v>3</c:v>
                </c:pt>
                <c:pt idx="148">
                  <c:v>3.4</c:v>
                </c:pt>
                <c:pt idx="149">
                  <c:v>4</c:v>
                </c:pt>
                <c:pt idx="150">
                  <c:v>3.8</c:v>
                </c:pt>
                <c:pt idx="151">
                  <c:v>4.2</c:v>
                </c:pt>
                <c:pt idx="152">
                  <c:v>3.7</c:v>
                </c:pt>
                <c:pt idx="153">
                  <c:v>3.7</c:v>
                </c:pt>
                <c:pt idx="154">
                  <c:v>3.7</c:v>
                </c:pt>
                <c:pt idx="155">
                  <c:v>3.5</c:v>
                </c:pt>
                <c:pt idx="156">
                  <c:v>3.2</c:v>
                </c:pt>
                <c:pt idx="157">
                  <c:v>2.6</c:v>
                </c:pt>
                <c:pt idx="158">
                  <c:v>3.7</c:v>
                </c:pt>
                <c:pt idx="159">
                  <c:v>4.2</c:v>
                </c:pt>
                <c:pt idx="160">
                  <c:v>4.3</c:v>
                </c:pt>
                <c:pt idx="161">
                  <c:v>4.7</c:v>
                </c:pt>
                <c:pt idx="162">
                  <c:v>3.1</c:v>
                </c:pt>
                <c:pt idx="163">
                  <c:v>1.8</c:v>
                </c:pt>
                <c:pt idx="164">
                  <c:v>2.4</c:v>
                </c:pt>
                <c:pt idx="165">
                  <c:v>2.7</c:v>
                </c:pt>
                <c:pt idx="166">
                  <c:v>3.3</c:v>
                </c:pt>
                <c:pt idx="167">
                  <c:v>3.5</c:v>
                </c:pt>
                <c:pt idx="168">
                  <c:v>2.5</c:v>
                </c:pt>
                <c:pt idx="169">
                  <c:v>2.1</c:v>
                </c:pt>
                <c:pt idx="170">
                  <c:v>2.1</c:v>
                </c:pt>
                <c:pt idx="171">
                  <c:v>2.6</c:v>
                </c:pt>
                <c:pt idx="172">
                  <c:v>2.8</c:v>
                </c:pt>
                <c:pt idx="173">
                  <c:v>3.3</c:v>
                </c:pt>
                <c:pt idx="174">
                  <c:v>3.5</c:v>
                </c:pt>
                <c:pt idx="175">
                  <c:v>3.5</c:v>
                </c:pt>
                <c:pt idx="176">
                  <c:v>3.4</c:v>
                </c:pt>
                <c:pt idx="177">
                  <c:v>2.8</c:v>
                </c:pt>
                <c:pt idx="178">
                  <c:v>1.9</c:v>
                </c:pt>
                <c:pt idx="179">
                  <c:v>1.4</c:v>
                </c:pt>
                <c:pt idx="180">
                  <c:v>1.7</c:v>
                </c:pt>
                <c:pt idx="181">
                  <c:v>2.6</c:v>
                </c:pt>
                <c:pt idx="182">
                  <c:v>3.6</c:v>
                </c:pt>
                <c:pt idx="183">
                  <c:v>4.8</c:v>
                </c:pt>
                <c:pt idx="184">
                  <c:v>4.3</c:v>
                </c:pt>
                <c:pt idx="185">
                  <c:v>3.3</c:v>
                </c:pt>
                <c:pt idx="186">
                  <c:v>2.2999999999999998</c:v>
                </c:pt>
                <c:pt idx="187">
                  <c:v>1.3</c:v>
                </c:pt>
                <c:pt idx="188">
                  <c:v>1.8</c:v>
                </c:pt>
                <c:pt idx="189">
                  <c:v>2.2000000000000002</c:v>
                </c:pt>
                <c:pt idx="190">
                  <c:v>2.9</c:v>
                </c:pt>
                <c:pt idx="191">
                  <c:v>2.8</c:v>
                </c:pt>
                <c:pt idx="192">
                  <c:v>2.4</c:v>
                </c:pt>
                <c:pt idx="193">
                  <c:v>1.2</c:v>
                </c:pt>
                <c:pt idx="194">
                  <c:v>-1.1000000000000001</c:v>
                </c:pt>
                <c:pt idx="195">
                  <c:v>-3.6</c:v>
                </c:pt>
                <c:pt idx="196">
                  <c:v>-5.8</c:v>
                </c:pt>
                <c:pt idx="197">
                  <c:v>-5.5</c:v>
                </c:pt>
                <c:pt idx="198">
                  <c:v>-3.9</c:v>
                </c:pt>
                <c:pt idx="199">
                  <c:v>-1.6</c:v>
                </c:pt>
                <c:pt idx="200">
                  <c:v>0.8</c:v>
                </c:pt>
                <c:pt idx="201">
                  <c:v>2</c:v>
                </c:pt>
                <c:pt idx="202">
                  <c:v>2.6</c:v>
                </c:pt>
                <c:pt idx="203">
                  <c:v>2.4</c:v>
                </c:pt>
                <c:pt idx="204">
                  <c:v>2.4</c:v>
                </c:pt>
                <c:pt idx="205">
                  <c:v>1.5</c:v>
                </c:pt>
                <c:pt idx="206">
                  <c:v>1.1000000000000001</c:v>
                </c:pt>
                <c:pt idx="207">
                  <c:v>1.2</c:v>
                </c:pt>
                <c:pt idx="208">
                  <c:v>1.2</c:v>
                </c:pt>
                <c:pt idx="209">
                  <c:v>1.1000000000000001</c:v>
                </c:pt>
                <c:pt idx="210">
                  <c:v>2</c:v>
                </c:pt>
                <c:pt idx="211">
                  <c:v>1.6</c:v>
                </c:pt>
                <c:pt idx="212">
                  <c:v>1.6</c:v>
                </c:pt>
                <c:pt idx="213">
                  <c:v>2.2999999999999998</c:v>
                </c:pt>
                <c:pt idx="214">
                  <c:v>2</c:v>
                </c:pt>
                <c:pt idx="215">
                  <c:v>2.7</c:v>
                </c:pt>
                <c:pt idx="216">
                  <c:v>2.7</c:v>
                </c:pt>
                <c:pt idx="217">
                  <c:v>2.8</c:v>
                </c:pt>
                <c:pt idx="218">
                  <c:v>2.4</c:v>
                </c:pt>
                <c:pt idx="219">
                  <c:v>2.5</c:v>
                </c:pt>
                <c:pt idx="220">
                  <c:v>2.2999999999999998</c:v>
                </c:pt>
                <c:pt idx="221">
                  <c:v>2.4</c:v>
                </c:pt>
                <c:pt idx="222">
                  <c:v>2.2000000000000002</c:v>
                </c:pt>
                <c:pt idx="223">
                  <c:v>2.4</c:v>
                </c:pt>
                <c:pt idx="224">
                  <c:v>2.1</c:v>
                </c:pt>
                <c:pt idx="225">
                  <c:v>1.9</c:v>
                </c:pt>
                <c:pt idx="226">
                  <c:v>1.9</c:v>
                </c:pt>
                <c:pt idx="227">
                  <c:v>1.8</c:v>
                </c:pt>
                <c:pt idx="228">
                  <c:v>2.2000000000000002</c:v>
                </c:pt>
                <c:pt idx="229">
                  <c:v>1.9</c:v>
                </c:pt>
                <c:pt idx="230">
                  <c:v>1.8</c:v>
                </c:pt>
                <c:pt idx="231">
                  <c:v>1.6</c:v>
                </c:pt>
                <c:pt idx="232">
                  <c:v>1.1000000000000001</c:v>
                </c:pt>
                <c:pt idx="233">
                  <c:v>1.3</c:v>
                </c:pt>
                <c:pt idx="234">
                  <c:v>1.6</c:v>
                </c:pt>
                <c:pt idx="235">
                  <c:v>1.4</c:v>
                </c:pt>
                <c:pt idx="236">
                  <c:v>2</c:v>
                </c:pt>
                <c:pt idx="237" formatCode="General">
                  <c:v>1.3</c:v>
                </c:pt>
                <c:pt idx="238" formatCode="General">
                  <c:v>1.3</c:v>
                </c:pt>
                <c:pt idx="239" formatCode="General">
                  <c:v>1.1000000000000001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35B-432D-9EEC-AD5208D28D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02096728"/>
        <c:axId val="1"/>
      </c:lineChart>
      <c:catAx>
        <c:axId val="202096728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low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30"/>
        <c:auto val="0"/>
        <c:lblAlgn val="ctr"/>
        <c:lblOffset val="100"/>
        <c:tickLblSkip val="20"/>
        <c:tickMarkSkip val="20"/>
        <c:noMultiLvlLbl val="0"/>
      </c:catAx>
      <c:valAx>
        <c:axId val="1"/>
        <c:scaling>
          <c:orientation val="minMax"/>
          <c:max val="27"/>
          <c:min val="-20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Annual percentage change</a:t>
                </a:r>
              </a:p>
            </c:rich>
          </c:tx>
          <c:layout>
            <c:manualLayout>
              <c:xMode val="edge"/>
              <c:yMode val="edge"/>
              <c:x val="1.5463639806611406E-2"/>
              <c:y val="0.23309326615066114"/>
            </c:manualLayout>
          </c:layout>
          <c:overlay val="0"/>
          <c:spPr>
            <a:noFill/>
            <a:ln w="31907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02096728"/>
        <c:crosses val="autoZero"/>
        <c:crossBetween val="midCat"/>
        <c:majorUnit val="5"/>
      </c:valAx>
      <c:spPr>
        <a:solidFill>
          <a:srgbClr val="FFFFFF"/>
        </a:solidFill>
        <a:ln w="31907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CC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2F8F2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5804042715363491"/>
          <c:y val="0.10566901998545078"/>
          <c:w val="0.37022939673555066"/>
          <c:h val="9.890566038998562E-2"/>
        </c:manualLayout>
      </c:layout>
      <c:overlay val="0"/>
      <c:spPr>
        <a:solidFill>
          <a:srgbClr val="EFEBFB"/>
        </a:solidFill>
        <a:ln w="19050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rgbClr val="333333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261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881223845552099"/>
          <c:y val="3.004292274538958E-2"/>
          <c:w val="0.83690880448759553"/>
          <c:h val="0.871244635193133"/>
        </c:manualLayout>
      </c:layout>
      <c:barChart>
        <c:barDir val="col"/>
        <c:grouping val="stacked"/>
        <c:varyColors val="0"/>
        <c:ser>
          <c:idx val="53"/>
          <c:order val="0"/>
          <c:tx>
            <c:strRef>
              <c:f>Sheet1!$B$1</c:f>
              <c:strCache>
                <c:ptCount val="1"/>
                <c:pt idx="0">
                  <c:v>Up to 6 months</c:v>
                </c:pt>
              </c:strCache>
            </c:strRef>
          </c:tx>
          <c:spPr>
            <a:solidFill>
              <a:srgbClr val="3FB8CD"/>
            </a:solidFill>
            <a:ln w="4167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Sheet1!$A$2:$A$109</c:f>
              <c:strCache>
                <c:ptCount val="108"/>
                <c:pt idx="0">
                  <c:v>1993</c:v>
                </c:pt>
                <c:pt idx="1">
                  <c:v>1993 Q2</c:v>
                </c:pt>
                <c:pt idx="2">
                  <c:v>1993 Q3</c:v>
                </c:pt>
                <c:pt idx="3">
                  <c:v>1993 Q4</c:v>
                </c:pt>
                <c:pt idx="4">
                  <c:v>1994</c:v>
                </c:pt>
                <c:pt idx="5">
                  <c:v>1994 Q2</c:v>
                </c:pt>
                <c:pt idx="6">
                  <c:v>1994 Q3</c:v>
                </c:pt>
                <c:pt idx="7">
                  <c:v>1994 Q4</c:v>
                </c:pt>
                <c:pt idx="8">
                  <c:v>1995</c:v>
                </c:pt>
                <c:pt idx="9">
                  <c:v>1995 Q2</c:v>
                </c:pt>
                <c:pt idx="10">
                  <c:v>1995 Q3</c:v>
                </c:pt>
                <c:pt idx="11">
                  <c:v>1995 Q4</c:v>
                </c:pt>
                <c:pt idx="12">
                  <c:v>1996</c:v>
                </c:pt>
                <c:pt idx="13">
                  <c:v>1996 Q2</c:v>
                </c:pt>
                <c:pt idx="14">
                  <c:v>1996 Q3</c:v>
                </c:pt>
                <c:pt idx="15">
                  <c:v>1996 Q4</c:v>
                </c:pt>
                <c:pt idx="16">
                  <c:v>1997</c:v>
                </c:pt>
                <c:pt idx="17">
                  <c:v>1997 Q2</c:v>
                </c:pt>
                <c:pt idx="18">
                  <c:v>1997 Q3</c:v>
                </c:pt>
                <c:pt idx="19">
                  <c:v>1997 Q4</c:v>
                </c:pt>
                <c:pt idx="20">
                  <c:v>1998</c:v>
                </c:pt>
                <c:pt idx="21">
                  <c:v>1998 Q2</c:v>
                </c:pt>
                <c:pt idx="22">
                  <c:v>1998 Q3</c:v>
                </c:pt>
                <c:pt idx="23">
                  <c:v>1998 Q4</c:v>
                </c:pt>
                <c:pt idx="24">
                  <c:v>1999</c:v>
                </c:pt>
                <c:pt idx="25">
                  <c:v>1999 Q2</c:v>
                </c:pt>
                <c:pt idx="26">
                  <c:v>1999 Q3</c:v>
                </c:pt>
                <c:pt idx="27">
                  <c:v>1999 Q4</c:v>
                </c:pt>
                <c:pt idx="28">
                  <c:v>2000</c:v>
                </c:pt>
                <c:pt idx="29">
                  <c:v>2000 Q2</c:v>
                </c:pt>
                <c:pt idx="30">
                  <c:v>2000 Q3</c:v>
                </c:pt>
                <c:pt idx="31">
                  <c:v>2000 Q4</c:v>
                </c:pt>
                <c:pt idx="32">
                  <c:v>2001</c:v>
                </c:pt>
                <c:pt idx="33">
                  <c:v>2001 Q2</c:v>
                </c:pt>
                <c:pt idx="34">
                  <c:v>2001 Q3</c:v>
                </c:pt>
                <c:pt idx="35">
                  <c:v>2001 Q4</c:v>
                </c:pt>
                <c:pt idx="36">
                  <c:v>2002</c:v>
                </c:pt>
                <c:pt idx="37">
                  <c:v>2002 Q2</c:v>
                </c:pt>
                <c:pt idx="38">
                  <c:v>2002 Q3</c:v>
                </c:pt>
                <c:pt idx="39">
                  <c:v>2002 Q4</c:v>
                </c:pt>
                <c:pt idx="40">
                  <c:v>2003</c:v>
                </c:pt>
                <c:pt idx="41">
                  <c:v>2003 Q2</c:v>
                </c:pt>
                <c:pt idx="42">
                  <c:v>2003 Q3</c:v>
                </c:pt>
                <c:pt idx="43">
                  <c:v>2003 Q4</c:v>
                </c:pt>
                <c:pt idx="44">
                  <c:v>2004</c:v>
                </c:pt>
                <c:pt idx="45">
                  <c:v>2004 Q2</c:v>
                </c:pt>
                <c:pt idx="46">
                  <c:v>2004 Q3</c:v>
                </c:pt>
                <c:pt idx="47">
                  <c:v>2004 Q4</c:v>
                </c:pt>
                <c:pt idx="48">
                  <c:v>2005</c:v>
                </c:pt>
                <c:pt idx="49">
                  <c:v>2005 Q2</c:v>
                </c:pt>
                <c:pt idx="50">
                  <c:v>2005 Q3</c:v>
                </c:pt>
                <c:pt idx="51">
                  <c:v>2005 Q4</c:v>
                </c:pt>
                <c:pt idx="52">
                  <c:v>2006</c:v>
                </c:pt>
                <c:pt idx="53">
                  <c:v>2006 Q2</c:v>
                </c:pt>
                <c:pt idx="54">
                  <c:v>2006 Q3</c:v>
                </c:pt>
                <c:pt idx="55">
                  <c:v>2006 Q4</c:v>
                </c:pt>
                <c:pt idx="56">
                  <c:v>2007</c:v>
                </c:pt>
                <c:pt idx="57">
                  <c:v>2007 Q2</c:v>
                </c:pt>
                <c:pt idx="58">
                  <c:v>2007 Q3</c:v>
                </c:pt>
                <c:pt idx="59">
                  <c:v>2007 Q4</c:v>
                </c:pt>
                <c:pt idx="60">
                  <c:v>2008</c:v>
                </c:pt>
                <c:pt idx="61">
                  <c:v>2008 Q2</c:v>
                </c:pt>
                <c:pt idx="62">
                  <c:v>2008 Q3</c:v>
                </c:pt>
                <c:pt idx="63">
                  <c:v>2008 Q4</c:v>
                </c:pt>
                <c:pt idx="64">
                  <c:v>2009</c:v>
                </c:pt>
                <c:pt idx="65">
                  <c:v>2009 Q2</c:v>
                </c:pt>
                <c:pt idx="66">
                  <c:v>2009 Q3</c:v>
                </c:pt>
                <c:pt idx="67">
                  <c:v>2009 Q4</c:v>
                </c:pt>
                <c:pt idx="68">
                  <c:v>2010</c:v>
                </c:pt>
                <c:pt idx="69">
                  <c:v>2010 Q2</c:v>
                </c:pt>
                <c:pt idx="70">
                  <c:v>2010 Q3</c:v>
                </c:pt>
                <c:pt idx="71">
                  <c:v>2010 Q4</c:v>
                </c:pt>
                <c:pt idx="72">
                  <c:v>2011</c:v>
                </c:pt>
                <c:pt idx="73">
                  <c:v>2011 Q2</c:v>
                </c:pt>
                <c:pt idx="74">
                  <c:v>2011 Q3</c:v>
                </c:pt>
                <c:pt idx="75">
                  <c:v>2011 Q4</c:v>
                </c:pt>
                <c:pt idx="76">
                  <c:v>2012</c:v>
                </c:pt>
                <c:pt idx="77">
                  <c:v>2012 Q2</c:v>
                </c:pt>
                <c:pt idx="78">
                  <c:v>2012 Q3</c:v>
                </c:pt>
                <c:pt idx="79">
                  <c:v>2012 Q4</c:v>
                </c:pt>
                <c:pt idx="80">
                  <c:v>2013</c:v>
                </c:pt>
                <c:pt idx="81">
                  <c:v>2013 Q2</c:v>
                </c:pt>
                <c:pt idx="82">
                  <c:v>2013 Q3</c:v>
                </c:pt>
                <c:pt idx="83">
                  <c:v>2013 Q4</c:v>
                </c:pt>
                <c:pt idx="84">
                  <c:v>2014</c:v>
                </c:pt>
                <c:pt idx="85">
                  <c:v>2014 Q2</c:v>
                </c:pt>
                <c:pt idx="86">
                  <c:v>2014 Q3</c:v>
                </c:pt>
                <c:pt idx="87">
                  <c:v>2014 Q4</c:v>
                </c:pt>
                <c:pt idx="88">
                  <c:v>2015</c:v>
                </c:pt>
                <c:pt idx="89">
                  <c:v>2015 Q2</c:v>
                </c:pt>
                <c:pt idx="90">
                  <c:v>2015 Q3</c:v>
                </c:pt>
                <c:pt idx="91">
                  <c:v>2015 Q4</c:v>
                </c:pt>
                <c:pt idx="92">
                  <c:v>2016</c:v>
                </c:pt>
                <c:pt idx="93">
                  <c:v>2016 Q2</c:v>
                </c:pt>
                <c:pt idx="94">
                  <c:v>2016 Q3</c:v>
                </c:pt>
                <c:pt idx="95">
                  <c:v>2016 Q4</c:v>
                </c:pt>
                <c:pt idx="96">
                  <c:v>2017</c:v>
                </c:pt>
                <c:pt idx="97">
                  <c:v>2017 Q2</c:v>
                </c:pt>
                <c:pt idx="98">
                  <c:v>2017 Q3</c:v>
                </c:pt>
                <c:pt idx="99">
                  <c:v>2017 Q4</c:v>
                </c:pt>
                <c:pt idx="100">
                  <c:v>2018</c:v>
                </c:pt>
                <c:pt idx="101">
                  <c:v>2018 Q2</c:v>
                </c:pt>
                <c:pt idx="102">
                  <c:v>2018 Q3</c:v>
                </c:pt>
                <c:pt idx="103">
                  <c:v>2018 Q4</c:v>
                </c:pt>
                <c:pt idx="104">
                  <c:v>2019</c:v>
                </c:pt>
                <c:pt idx="105">
                  <c:v>2019 Q2</c:v>
                </c:pt>
                <c:pt idx="106">
                  <c:v>2019 Q3</c:v>
                </c:pt>
                <c:pt idx="107">
                  <c:v>2019 Q4</c:v>
                </c:pt>
              </c:strCache>
            </c:strRef>
          </c:cat>
          <c:val>
            <c:numRef>
              <c:f>Sheet1!$B$2:$B$109</c:f>
              <c:numCache>
                <c:formatCode>General</c:formatCode>
                <c:ptCount val="108"/>
                <c:pt idx="0">
                  <c:v>1203</c:v>
                </c:pt>
                <c:pt idx="1">
                  <c:v>1123</c:v>
                </c:pt>
                <c:pt idx="2">
                  <c:v>1102</c:v>
                </c:pt>
                <c:pt idx="3">
                  <c:v>1115</c:v>
                </c:pt>
                <c:pt idx="4">
                  <c:v>1076</c:v>
                </c:pt>
                <c:pt idx="5">
                  <c:v>1061</c:v>
                </c:pt>
                <c:pt idx="6">
                  <c:v>1032</c:v>
                </c:pt>
                <c:pt idx="7">
                  <c:v>1008</c:v>
                </c:pt>
                <c:pt idx="8">
                  <c:v>1018</c:v>
                </c:pt>
                <c:pt idx="9">
                  <c:v>1000</c:v>
                </c:pt>
                <c:pt idx="10">
                  <c:v>1040</c:v>
                </c:pt>
                <c:pt idx="11">
                  <c:v>1019</c:v>
                </c:pt>
                <c:pt idx="12">
                  <c:v>1018</c:v>
                </c:pt>
                <c:pt idx="13">
                  <c:v>1048</c:v>
                </c:pt>
                <c:pt idx="14">
                  <c:v>1036</c:v>
                </c:pt>
                <c:pt idx="15">
                  <c:v>1017</c:v>
                </c:pt>
                <c:pt idx="16">
                  <c:v>956</c:v>
                </c:pt>
                <c:pt idx="17">
                  <c:v>1007</c:v>
                </c:pt>
                <c:pt idx="18">
                  <c:v>982</c:v>
                </c:pt>
                <c:pt idx="19">
                  <c:v>968</c:v>
                </c:pt>
                <c:pt idx="20">
                  <c:v>962</c:v>
                </c:pt>
                <c:pt idx="21">
                  <c:v>978</c:v>
                </c:pt>
                <c:pt idx="22">
                  <c:v>995</c:v>
                </c:pt>
                <c:pt idx="23">
                  <c:v>1004</c:v>
                </c:pt>
                <c:pt idx="24">
                  <c:v>1016</c:v>
                </c:pt>
                <c:pt idx="25">
                  <c:v>980</c:v>
                </c:pt>
                <c:pt idx="26">
                  <c:v>948</c:v>
                </c:pt>
                <c:pt idx="27">
                  <c:v>948</c:v>
                </c:pt>
                <c:pt idx="28">
                  <c:v>980</c:v>
                </c:pt>
                <c:pt idx="29">
                  <c:v>915</c:v>
                </c:pt>
                <c:pt idx="30">
                  <c:v>904</c:v>
                </c:pt>
                <c:pt idx="31">
                  <c:v>902</c:v>
                </c:pt>
                <c:pt idx="32">
                  <c:v>885</c:v>
                </c:pt>
                <c:pt idx="33">
                  <c:v>872</c:v>
                </c:pt>
                <c:pt idx="34">
                  <c:v>904</c:v>
                </c:pt>
                <c:pt idx="35">
                  <c:v>961</c:v>
                </c:pt>
                <c:pt idx="36">
                  <c:v>955</c:v>
                </c:pt>
                <c:pt idx="37">
                  <c:v>976</c:v>
                </c:pt>
                <c:pt idx="38">
                  <c:v>1012</c:v>
                </c:pt>
                <c:pt idx="39">
                  <c:v>973</c:v>
                </c:pt>
                <c:pt idx="40">
                  <c:v>989</c:v>
                </c:pt>
                <c:pt idx="41">
                  <c:v>947</c:v>
                </c:pt>
                <c:pt idx="42">
                  <c:v>966</c:v>
                </c:pt>
                <c:pt idx="43">
                  <c:v>921</c:v>
                </c:pt>
                <c:pt idx="44">
                  <c:v>902</c:v>
                </c:pt>
                <c:pt idx="45">
                  <c:v>925</c:v>
                </c:pt>
                <c:pt idx="46">
                  <c:v>915</c:v>
                </c:pt>
                <c:pt idx="47">
                  <c:v>919</c:v>
                </c:pt>
                <c:pt idx="48">
                  <c:v>905</c:v>
                </c:pt>
                <c:pt idx="49">
                  <c:v>911</c:v>
                </c:pt>
                <c:pt idx="50">
                  <c:v>905</c:v>
                </c:pt>
                <c:pt idx="51">
                  <c:v>982</c:v>
                </c:pt>
                <c:pt idx="52">
                  <c:v>985</c:v>
                </c:pt>
                <c:pt idx="53">
                  <c:v>1023</c:v>
                </c:pt>
                <c:pt idx="54">
                  <c:v>1015</c:v>
                </c:pt>
                <c:pt idx="55">
                  <c:v>1018</c:v>
                </c:pt>
                <c:pt idx="56">
                  <c:v>1033</c:v>
                </c:pt>
                <c:pt idx="57">
                  <c:v>999</c:v>
                </c:pt>
                <c:pt idx="58">
                  <c:v>991</c:v>
                </c:pt>
                <c:pt idx="59">
                  <c:v>969</c:v>
                </c:pt>
                <c:pt idx="60">
                  <c:v>958</c:v>
                </c:pt>
                <c:pt idx="61">
                  <c:v>989</c:v>
                </c:pt>
                <c:pt idx="62">
                  <c:v>1112</c:v>
                </c:pt>
                <c:pt idx="63">
                  <c:v>1225</c:v>
                </c:pt>
                <c:pt idx="64">
                  <c:v>1345</c:v>
                </c:pt>
                <c:pt idx="65">
                  <c:v>1413</c:v>
                </c:pt>
                <c:pt idx="66">
                  <c:v>1306</c:v>
                </c:pt>
                <c:pt idx="67">
                  <c:v>1251</c:v>
                </c:pt>
                <c:pt idx="68">
                  <c:v>1213</c:v>
                </c:pt>
                <c:pt idx="69">
                  <c:v>1173</c:v>
                </c:pt>
                <c:pt idx="70">
                  <c:v>1197</c:v>
                </c:pt>
                <c:pt idx="71">
                  <c:v>1209</c:v>
                </c:pt>
                <c:pt idx="72">
                  <c:v>1182</c:v>
                </c:pt>
                <c:pt idx="73">
                  <c:v>1259</c:v>
                </c:pt>
                <c:pt idx="74">
                  <c:v>1282</c:v>
                </c:pt>
                <c:pt idx="75">
                  <c:v>1304</c:v>
                </c:pt>
                <c:pt idx="76">
                  <c:v>1225</c:v>
                </c:pt>
                <c:pt idx="77">
                  <c:v>1187</c:v>
                </c:pt>
                <c:pt idx="78">
                  <c:v>1191</c:v>
                </c:pt>
                <c:pt idx="79">
                  <c:v>1205</c:v>
                </c:pt>
                <c:pt idx="80">
                  <c:v>1195</c:v>
                </c:pt>
                <c:pt idx="81">
                  <c:v>1173</c:v>
                </c:pt>
                <c:pt idx="82">
                  <c:v>1164</c:v>
                </c:pt>
                <c:pt idx="83">
                  <c:v>1111</c:v>
                </c:pt>
                <c:pt idx="84">
                  <c:v>1042</c:v>
                </c:pt>
                <c:pt idx="85">
                  <c:v>990</c:v>
                </c:pt>
                <c:pt idx="86">
                  <c:v>954</c:v>
                </c:pt>
                <c:pt idx="87">
                  <c:v>930</c:v>
                </c:pt>
                <c:pt idx="88">
                  <c:v>954</c:v>
                </c:pt>
                <c:pt idx="89">
                  <c:v>967</c:v>
                </c:pt>
                <c:pt idx="90">
                  <c:v>965</c:v>
                </c:pt>
                <c:pt idx="91">
                  <c:v>946</c:v>
                </c:pt>
                <c:pt idx="92">
                  <c:v>949</c:v>
                </c:pt>
                <c:pt idx="93">
                  <c:v>959</c:v>
                </c:pt>
                <c:pt idx="94">
                  <c:v>945</c:v>
                </c:pt>
                <c:pt idx="95">
                  <c:v>937</c:v>
                </c:pt>
                <c:pt idx="96">
                  <c:v>896</c:v>
                </c:pt>
                <c:pt idx="97">
                  <c:v>876</c:v>
                </c:pt>
                <c:pt idx="98">
                  <c:v>822</c:v>
                </c:pt>
                <c:pt idx="99">
                  <c:v>855</c:v>
                </c:pt>
                <c:pt idx="100">
                  <c:v>839</c:v>
                </c:pt>
                <c:pt idx="101">
                  <c:v>797</c:v>
                </c:pt>
                <c:pt idx="102">
                  <c:v>796</c:v>
                </c:pt>
                <c:pt idx="103">
                  <c:v>805</c:v>
                </c:pt>
                <c:pt idx="104">
                  <c:v>771</c:v>
                </c:pt>
                <c:pt idx="105">
                  <c:v>793</c:v>
                </c:pt>
                <c:pt idx="106">
                  <c:v>817</c:v>
                </c:pt>
                <c:pt idx="107">
                  <c:v>779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76-4EDF-A83A-A6952B38FA54}"/>
            </c:ext>
          </c:extLst>
        </c:ser>
        <c:ser>
          <c:idx val="54"/>
          <c:order val="1"/>
          <c:tx>
            <c:strRef>
              <c:f>Sheet1!$C$1</c:f>
              <c:strCache>
                <c:ptCount val="1"/>
                <c:pt idx="0">
                  <c:v>Over 6 and up to 12 months</c:v>
                </c:pt>
              </c:strCache>
            </c:strRef>
          </c:tx>
          <c:spPr>
            <a:solidFill>
              <a:srgbClr val="FF20FF"/>
            </a:solidFill>
            <a:ln w="4167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Sheet1!$A$2:$A$109</c:f>
              <c:strCache>
                <c:ptCount val="108"/>
                <c:pt idx="0">
                  <c:v>1993</c:v>
                </c:pt>
                <c:pt idx="1">
                  <c:v>1993 Q2</c:v>
                </c:pt>
                <c:pt idx="2">
                  <c:v>1993 Q3</c:v>
                </c:pt>
                <c:pt idx="3">
                  <c:v>1993 Q4</c:v>
                </c:pt>
                <c:pt idx="4">
                  <c:v>1994</c:v>
                </c:pt>
                <c:pt idx="5">
                  <c:v>1994 Q2</c:v>
                </c:pt>
                <c:pt idx="6">
                  <c:v>1994 Q3</c:v>
                </c:pt>
                <c:pt idx="7">
                  <c:v>1994 Q4</c:v>
                </c:pt>
                <c:pt idx="8">
                  <c:v>1995</c:v>
                </c:pt>
                <c:pt idx="9">
                  <c:v>1995 Q2</c:v>
                </c:pt>
                <c:pt idx="10">
                  <c:v>1995 Q3</c:v>
                </c:pt>
                <c:pt idx="11">
                  <c:v>1995 Q4</c:v>
                </c:pt>
                <c:pt idx="12">
                  <c:v>1996</c:v>
                </c:pt>
                <c:pt idx="13">
                  <c:v>1996 Q2</c:v>
                </c:pt>
                <c:pt idx="14">
                  <c:v>1996 Q3</c:v>
                </c:pt>
                <c:pt idx="15">
                  <c:v>1996 Q4</c:v>
                </c:pt>
                <c:pt idx="16">
                  <c:v>1997</c:v>
                </c:pt>
                <c:pt idx="17">
                  <c:v>1997 Q2</c:v>
                </c:pt>
                <c:pt idx="18">
                  <c:v>1997 Q3</c:v>
                </c:pt>
                <c:pt idx="19">
                  <c:v>1997 Q4</c:v>
                </c:pt>
                <c:pt idx="20">
                  <c:v>1998</c:v>
                </c:pt>
                <c:pt idx="21">
                  <c:v>1998 Q2</c:v>
                </c:pt>
                <c:pt idx="22">
                  <c:v>1998 Q3</c:v>
                </c:pt>
                <c:pt idx="23">
                  <c:v>1998 Q4</c:v>
                </c:pt>
                <c:pt idx="24">
                  <c:v>1999</c:v>
                </c:pt>
                <c:pt idx="25">
                  <c:v>1999 Q2</c:v>
                </c:pt>
                <c:pt idx="26">
                  <c:v>1999 Q3</c:v>
                </c:pt>
                <c:pt idx="27">
                  <c:v>1999 Q4</c:v>
                </c:pt>
                <c:pt idx="28">
                  <c:v>2000</c:v>
                </c:pt>
                <c:pt idx="29">
                  <c:v>2000 Q2</c:v>
                </c:pt>
                <c:pt idx="30">
                  <c:v>2000 Q3</c:v>
                </c:pt>
                <c:pt idx="31">
                  <c:v>2000 Q4</c:v>
                </c:pt>
                <c:pt idx="32">
                  <c:v>2001</c:v>
                </c:pt>
                <c:pt idx="33">
                  <c:v>2001 Q2</c:v>
                </c:pt>
                <c:pt idx="34">
                  <c:v>2001 Q3</c:v>
                </c:pt>
                <c:pt idx="35">
                  <c:v>2001 Q4</c:v>
                </c:pt>
                <c:pt idx="36">
                  <c:v>2002</c:v>
                </c:pt>
                <c:pt idx="37">
                  <c:v>2002 Q2</c:v>
                </c:pt>
                <c:pt idx="38">
                  <c:v>2002 Q3</c:v>
                </c:pt>
                <c:pt idx="39">
                  <c:v>2002 Q4</c:v>
                </c:pt>
                <c:pt idx="40">
                  <c:v>2003</c:v>
                </c:pt>
                <c:pt idx="41">
                  <c:v>2003 Q2</c:v>
                </c:pt>
                <c:pt idx="42">
                  <c:v>2003 Q3</c:v>
                </c:pt>
                <c:pt idx="43">
                  <c:v>2003 Q4</c:v>
                </c:pt>
                <c:pt idx="44">
                  <c:v>2004</c:v>
                </c:pt>
                <c:pt idx="45">
                  <c:v>2004 Q2</c:v>
                </c:pt>
                <c:pt idx="46">
                  <c:v>2004 Q3</c:v>
                </c:pt>
                <c:pt idx="47">
                  <c:v>2004 Q4</c:v>
                </c:pt>
                <c:pt idx="48">
                  <c:v>2005</c:v>
                </c:pt>
                <c:pt idx="49">
                  <c:v>2005 Q2</c:v>
                </c:pt>
                <c:pt idx="50">
                  <c:v>2005 Q3</c:v>
                </c:pt>
                <c:pt idx="51">
                  <c:v>2005 Q4</c:v>
                </c:pt>
                <c:pt idx="52">
                  <c:v>2006</c:v>
                </c:pt>
                <c:pt idx="53">
                  <c:v>2006 Q2</c:v>
                </c:pt>
                <c:pt idx="54">
                  <c:v>2006 Q3</c:v>
                </c:pt>
                <c:pt idx="55">
                  <c:v>2006 Q4</c:v>
                </c:pt>
                <c:pt idx="56">
                  <c:v>2007</c:v>
                </c:pt>
                <c:pt idx="57">
                  <c:v>2007 Q2</c:v>
                </c:pt>
                <c:pt idx="58">
                  <c:v>2007 Q3</c:v>
                </c:pt>
                <c:pt idx="59">
                  <c:v>2007 Q4</c:v>
                </c:pt>
                <c:pt idx="60">
                  <c:v>2008</c:v>
                </c:pt>
                <c:pt idx="61">
                  <c:v>2008 Q2</c:v>
                </c:pt>
                <c:pt idx="62">
                  <c:v>2008 Q3</c:v>
                </c:pt>
                <c:pt idx="63">
                  <c:v>2008 Q4</c:v>
                </c:pt>
                <c:pt idx="64">
                  <c:v>2009</c:v>
                </c:pt>
                <c:pt idx="65">
                  <c:v>2009 Q2</c:v>
                </c:pt>
                <c:pt idx="66">
                  <c:v>2009 Q3</c:v>
                </c:pt>
                <c:pt idx="67">
                  <c:v>2009 Q4</c:v>
                </c:pt>
                <c:pt idx="68">
                  <c:v>2010</c:v>
                </c:pt>
                <c:pt idx="69">
                  <c:v>2010 Q2</c:v>
                </c:pt>
                <c:pt idx="70">
                  <c:v>2010 Q3</c:v>
                </c:pt>
                <c:pt idx="71">
                  <c:v>2010 Q4</c:v>
                </c:pt>
                <c:pt idx="72">
                  <c:v>2011</c:v>
                </c:pt>
                <c:pt idx="73">
                  <c:v>2011 Q2</c:v>
                </c:pt>
                <c:pt idx="74">
                  <c:v>2011 Q3</c:v>
                </c:pt>
                <c:pt idx="75">
                  <c:v>2011 Q4</c:v>
                </c:pt>
                <c:pt idx="76">
                  <c:v>2012</c:v>
                </c:pt>
                <c:pt idx="77">
                  <c:v>2012 Q2</c:v>
                </c:pt>
                <c:pt idx="78">
                  <c:v>2012 Q3</c:v>
                </c:pt>
                <c:pt idx="79">
                  <c:v>2012 Q4</c:v>
                </c:pt>
                <c:pt idx="80">
                  <c:v>2013</c:v>
                </c:pt>
                <c:pt idx="81">
                  <c:v>2013 Q2</c:v>
                </c:pt>
                <c:pt idx="82">
                  <c:v>2013 Q3</c:v>
                </c:pt>
                <c:pt idx="83">
                  <c:v>2013 Q4</c:v>
                </c:pt>
                <c:pt idx="84">
                  <c:v>2014</c:v>
                </c:pt>
                <c:pt idx="85">
                  <c:v>2014 Q2</c:v>
                </c:pt>
                <c:pt idx="86">
                  <c:v>2014 Q3</c:v>
                </c:pt>
                <c:pt idx="87">
                  <c:v>2014 Q4</c:v>
                </c:pt>
                <c:pt idx="88">
                  <c:v>2015</c:v>
                </c:pt>
                <c:pt idx="89">
                  <c:v>2015 Q2</c:v>
                </c:pt>
                <c:pt idx="90">
                  <c:v>2015 Q3</c:v>
                </c:pt>
                <c:pt idx="91">
                  <c:v>2015 Q4</c:v>
                </c:pt>
                <c:pt idx="92">
                  <c:v>2016</c:v>
                </c:pt>
                <c:pt idx="93">
                  <c:v>2016 Q2</c:v>
                </c:pt>
                <c:pt idx="94">
                  <c:v>2016 Q3</c:v>
                </c:pt>
                <c:pt idx="95">
                  <c:v>2016 Q4</c:v>
                </c:pt>
                <c:pt idx="96">
                  <c:v>2017</c:v>
                </c:pt>
                <c:pt idx="97">
                  <c:v>2017 Q2</c:v>
                </c:pt>
                <c:pt idx="98">
                  <c:v>2017 Q3</c:v>
                </c:pt>
                <c:pt idx="99">
                  <c:v>2017 Q4</c:v>
                </c:pt>
                <c:pt idx="100">
                  <c:v>2018</c:v>
                </c:pt>
                <c:pt idx="101">
                  <c:v>2018 Q2</c:v>
                </c:pt>
                <c:pt idx="102">
                  <c:v>2018 Q3</c:v>
                </c:pt>
                <c:pt idx="103">
                  <c:v>2018 Q4</c:v>
                </c:pt>
                <c:pt idx="104">
                  <c:v>2019</c:v>
                </c:pt>
                <c:pt idx="105">
                  <c:v>2019 Q2</c:v>
                </c:pt>
                <c:pt idx="106">
                  <c:v>2019 Q3</c:v>
                </c:pt>
                <c:pt idx="107">
                  <c:v>2019 Q4</c:v>
                </c:pt>
              </c:strCache>
            </c:strRef>
          </c:cat>
          <c:val>
            <c:numRef>
              <c:f>Sheet1!$C$2:$C$109</c:f>
              <c:numCache>
                <c:formatCode>General</c:formatCode>
                <c:ptCount val="108"/>
                <c:pt idx="0">
                  <c:v>558</c:v>
                </c:pt>
                <c:pt idx="1">
                  <c:v>564</c:v>
                </c:pt>
                <c:pt idx="2">
                  <c:v>535</c:v>
                </c:pt>
                <c:pt idx="3">
                  <c:v>504</c:v>
                </c:pt>
                <c:pt idx="4">
                  <c:v>494</c:v>
                </c:pt>
                <c:pt idx="5">
                  <c:v>456</c:v>
                </c:pt>
                <c:pt idx="6">
                  <c:v>438</c:v>
                </c:pt>
                <c:pt idx="7">
                  <c:v>416</c:v>
                </c:pt>
                <c:pt idx="8">
                  <c:v>394</c:v>
                </c:pt>
                <c:pt idx="9">
                  <c:v>397</c:v>
                </c:pt>
                <c:pt idx="10">
                  <c:v>379</c:v>
                </c:pt>
                <c:pt idx="11">
                  <c:v>399</c:v>
                </c:pt>
                <c:pt idx="12">
                  <c:v>398</c:v>
                </c:pt>
                <c:pt idx="13">
                  <c:v>390</c:v>
                </c:pt>
                <c:pt idx="14">
                  <c:v>359</c:v>
                </c:pt>
                <c:pt idx="15">
                  <c:v>340</c:v>
                </c:pt>
                <c:pt idx="16">
                  <c:v>316</c:v>
                </c:pt>
                <c:pt idx="17">
                  <c:v>299</c:v>
                </c:pt>
                <c:pt idx="18">
                  <c:v>288</c:v>
                </c:pt>
                <c:pt idx="19">
                  <c:v>286</c:v>
                </c:pt>
                <c:pt idx="20">
                  <c:v>270</c:v>
                </c:pt>
                <c:pt idx="21">
                  <c:v>252</c:v>
                </c:pt>
                <c:pt idx="22">
                  <c:v>266</c:v>
                </c:pt>
                <c:pt idx="23">
                  <c:v>260</c:v>
                </c:pt>
                <c:pt idx="24">
                  <c:v>265</c:v>
                </c:pt>
                <c:pt idx="25">
                  <c:v>267</c:v>
                </c:pt>
                <c:pt idx="26">
                  <c:v>260</c:v>
                </c:pt>
                <c:pt idx="27">
                  <c:v>254</c:v>
                </c:pt>
                <c:pt idx="28">
                  <c:v>251</c:v>
                </c:pt>
                <c:pt idx="29">
                  <c:v>239</c:v>
                </c:pt>
                <c:pt idx="30">
                  <c:v>229</c:v>
                </c:pt>
                <c:pt idx="31">
                  <c:v>224</c:v>
                </c:pt>
                <c:pt idx="32">
                  <c:v>214</c:v>
                </c:pt>
                <c:pt idx="33">
                  <c:v>217</c:v>
                </c:pt>
                <c:pt idx="34">
                  <c:v>214</c:v>
                </c:pt>
                <c:pt idx="35">
                  <c:v>209</c:v>
                </c:pt>
                <c:pt idx="36">
                  <c:v>225</c:v>
                </c:pt>
                <c:pt idx="37">
                  <c:v>218</c:v>
                </c:pt>
                <c:pt idx="38">
                  <c:v>219</c:v>
                </c:pt>
                <c:pt idx="39">
                  <c:v>235</c:v>
                </c:pt>
                <c:pt idx="40">
                  <c:v>215</c:v>
                </c:pt>
                <c:pt idx="41">
                  <c:v>205</c:v>
                </c:pt>
                <c:pt idx="42">
                  <c:v>221</c:v>
                </c:pt>
                <c:pt idx="43">
                  <c:v>222</c:v>
                </c:pt>
                <c:pt idx="44">
                  <c:v>225</c:v>
                </c:pt>
                <c:pt idx="45">
                  <c:v>227</c:v>
                </c:pt>
                <c:pt idx="46">
                  <c:v>209</c:v>
                </c:pt>
                <c:pt idx="47">
                  <c:v>226</c:v>
                </c:pt>
                <c:pt idx="48">
                  <c:v>215</c:v>
                </c:pt>
                <c:pt idx="49">
                  <c:v>214</c:v>
                </c:pt>
                <c:pt idx="50">
                  <c:v>242</c:v>
                </c:pt>
                <c:pt idx="51">
                  <c:v>254</c:v>
                </c:pt>
                <c:pt idx="52">
                  <c:v>280</c:v>
                </c:pt>
                <c:pt idx="53">
                  <c:v>300</c:v>
                </c:pt>
                <c:pt idx="54">
                  <c:v>288</c:v>
                </c:pt>
                <c:pt idx="55">
                  <c:v>285</c:v>
                </c:pt>
                <c:pt idx="56">
                  <c:v>277</c:v>
                </c:pt>
                <c:pt idx="57">
                  <c:v>263</c:v>
                </c:pt>
                <c:pt idx="58">
                  <c:v>268</c:v>
                </c:pt>
                <c:pt idx="59">
                  <c:v>256</c:v>
                </c:pt>
                <c:pt idx="60">
                  <c:v>267</c:v>
                </c:pt>
                <c:pt idx="61">
                  <c:v>275</c:v>
                </c:pt>
                <c:pt idx="62">
                  <c:v>284</c:v>
                </c:pt>
                <c:pt idx="63">
                  <c:v>324</c:v>
                </c:pt>
                <c:pt idx="64">
                  <c:v>381</c:v>
                </c:pt>
                <c:pt idx="65">
                  <c:v>483</c:v>
                </c:pt>
                <c:pt idx="66">
                  <c:v>539</c:v>
                </c:pt>
                <c:pt idx="67">
                  <c:v>539</c:v>
                </c:pt>
                <c:pt idx="68">
                  <c:v>546</c:v>
                </c:pt>
                <c:pt idx="69">
                  <c:v>512</c:v>
                </c:pt>
                <c:pt idx="70">
                  <c:v>450</c:v>
                </c:pt>
                <c:pt idx="71">
                  <c:v>456</c:v>
                </c:pt>
                <c:pt idx="72">
                  <c:v>443</c:v>
                </c:pt>
                <c:pt idx="73">
                  <c:v>434</c:v>
                </c:pt>
                <c:pt idx="74">
                  <c:v>501</c:v>
                </c:pt>
                <c:pt idx="75">
                  <c:v>517</c:v>
                </c:pt>
                <c:pt idx="76">
                  <c:v>522</c:v>
                </c:pt>
                <c:pt idx="77">
                  <c:v>502</c:v>
                </c:pt>
                <c:pt idx="78">
                  <c:v>445</c:v>
                </c:pt>
                <c:pt idx="79">
                  <c:v>445</c:v>
                </c:pt>
                <c:pt idx="80">
                  <c:v>437</c:v>
                </c:pt>
                <c:pt idx="81">
                  <c:v>428</c:v>
                </c:pt>
                <c:pt idx="82">
                  <c:v>425</c:v>
                </c:pt>
                <c:pt idx="83">
                  <c:v>399</c:v>
                </c:pt>
                <c:pt idx="84">
                  <c:v>353</c:v>
                </c:pt>
                <c:pt idx="85">
                  <c:v>331</c:v>
                </c:pt>
                <c:pt idx="86">
                  <c:v>317</c:v>
                </c:pt>
                <c:pt idx="87">
                  <c:v>302</c:v>
                </c:pt>
                <c:pt idx="88">
                  <c:v>283</c:v>
                </c:pt>
                <c:pt idx="89">
                  <c:v>304</c:v>
                </c:pt>
                <c:pt idx="90">
                  <c:v>279</c:v>
                </c:pt>
                <c:pt idx="91">
                  <c:v>252</c:v>
                </c:pt>
                <c:pt idx="92">
                  <c:v>270</c:v>
                </c:pt>
                <c:pt idx="93">
                  <c:v>237</c:v>
                </c:pt>
                <c:pt idx="94">
                  <c:v>239</c:v>
                </c:pt>
                <c:pt idx="95">
                  <c:v>244</c:v>
                </c:pt>
                <c:pt idx="96">
                  <c:v>247</c:v>
                </c:pt>
                <c:pt idx="97">
                  <c:v>236</c:v>
                </c:pt>
                <c:pt idx="98">
                  <c:v>216</c:v>
                </c:pt>
                <c:pt idx="99">
                  <c:v>240</c:v>
                </c:pt>
                <c:pt idx="100">
                  <c:v>220</c:v>
                </c:pt>
                <c:pt idx="101">
                  <c:v>211</c:v>
                </c:pt>
                <c:pt idx="102">
                  <c:v>214</c:v>
                </c:pt>
                <c:pt idx="103">
                  <c:v>208</c:v>
                </c:pt>
                <c:pt idx="104">
                  <c:v>180</c:v>
                </c:pt>
                <c:pt idx="105">
                  <c:v>194</c:v>
                </c:pt>
                <c:pt idx="106">
                  <c:v>180</c:v>
                </c:pt>
                <c:pt idx="107">
                  <c:v>220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676-4EDF-A83A-A6952B38FA54}"/>
            </c:ext>
          </c:extLst>
        </c:ser>
        <c:ser>
          <c:idx val="55"/>
          <c:order val="2"/>
          <c:tx>
            <c:strRef>
              <c:f>Sheet1!$D$1</c:f>
              <c:strCache>
                <c:ptCount val="1"/>
                <c:pt idx="0">
                  <c:v>Over 12 months</c:v>
                </c:pt>
              </c:strCache>
            </c:strRef>
          </c:tx>
          <c:spPr>
            <a:solidFill>
              <a:srgbClr val="FF0000"/>
            </a:solidFill>
            <a:ln w="4167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Sheet1!$A$2:$A$109</c:f>
              <c:strCache>
                <c:ptCount val="108"/>
                <c:pt idx="0">
                  <c:v>1993</c:v>
                </c:pt>
                <c:pt idx="1">
                  <c:v>1993 Q2</c:v>
                </c:pt>
                <c:pt idx="2">
                  <c:v>1993 Q3</c:v>
                </c:pt>
                <c:pt idx="3">
                  <c:v>1993 Q4</c:v>
                </c:pt>
                <c:pt idx="4">
                  <c:v>1994</c:v>
                </c:pt>
                <c:pt idx="5">
                  <c:v>1994 Q2</c:v>
                </c:pt>
                <c:pt idx="6">
                  <c:v>1994 Q3</c:v>
                </c:pt>
                <c:pt idx="7">
                  <c:v>1994 Q4</c:v>
                </c:pt>
                <c:pt idx="8">
                  <c:v>1995</c:v>
                </c:pt>
                <c:pt idx="9">
                  <c:v>1995 Q2</c:v>
                </c:pt>
                <c:pt idx="10">
                  <c:v>1995 Q3</c:v>
                </c:pt>
                <c:pt idx="11">
                  <c:v>1995 Q4</c:v>
                </c:pt>
                <c:pt idx="12">
                  <c:v>1996</c:v>
                </c:pt>
                <c:pt idx="13">
                  <c:v>1996 Q2</c:v>
                </c:pt>
                <c:pt idx="14">
                  <c:v>1996 Q3</c:v>
                </c:pt>
                <c:pt idx="15">
                  <c:v>1996 Q4</c:v>
                </c:pt>
                <c:pt idx="16">
                  <c:v>1997</c:v>
                </c:pt>
                <c:pt idx="17">
                  <c:v>1997 Q2</c:v>
                </c:pt>
                <c:pt idx="18">
                  <c:v>1997 Q3</c:v>
                </c:pt>
                <c:pt idx="19">
                  <c:v>1997 Q4</c:v>
                </c:pt>
                <c:pt idx="20">
                  <c:v>1998</c:v>
                </c:pt>
                <c:pt idx="21">
                  <c:v>1998 Q2</c:v>
                </c:pt>
                <c:pt idx="22">
                  <c:v>1998 Q3</c:v>
                </c:pt>
                <c:pt idx="23">
                  <c:v>1998 Q4</c:v>
                </c:pt>
                <c:pt idx="24">
                  <c:v>1999</c:v>
                </c:pt>
                <c:pt idx="25">
                  <c:v>1999 Q2</c:v>
                </c:pt>
                <c:pt idx="26">
                  <c:v>1999 Q3</c:v>
                </c:pt>
                <c:pt idx="27">
                  <c:v>1999 Q4</c:v>
                </c:pt>
                <c:pt idx="28">
                  <c:v>2000</c:v>
                </c:pt>
                <c:pt idx="29">
                  <c:v>2000 Q2</c:v>
                </c:pt>
                <c:pt idx="30">
                  <c:v>2000 Q3</c:v>
                </c:pt>
                <c:pt idx="31">
                  <c:v>2000 Q4</c:v>
                </c:pt>
                <c:pt idx="32">
                  <c:v>2001</c:v>
                </c:pt>
                <c:pt idx="33">
                  <c:v>2001 Q2</c:v>
                </c:pt>
                <c:pt idx="34">
                  <c:v>2001 Q3</c:v>
                </c:pt>
                <c:pt idx="35">
                  <c:v>2001 Q4</c:v>
                </c:pt>
                <c:pt idx="36">
                  <c:v>2002</c:v>
                </c:pt>
                <c:pt idx="37">
                  <c:v>2002 Q2</c:v>
                </c:pt>
                <c:pt idx="38">
                  <c:v>2002 Q3</c:v>
                </c:pt>
                <c:pt idx="39">
                  <c:v>2002 Q4</c:v>
                </c:pt>
                <c:pt idx="40">
                  <c:v>2003</c:v>
                </c:pt>
                <c:pt idx="41">
                  <c:v>2003 Q2</c:v>
                </c:pt>
                <c:pt idx="42">
                  <c:v>2003 Q3</c:v>
                </c:pt>
                <c:pt idx="43">
                  <c:v>2003 Q4</c:v>
                </c:pt>
                <c:pt idx="44">
                  <c:v>2004</c:v>
                </c:pt>
                <c:pt idx="45">
                  <c:v>2004 Q2</c:v>
                </c:pt>
                <c:pt idx="46">
                  <c:v>2004 Q3</c:v>
                </c:pt>
                <c:pt idx="47">
                  <c:v>2004 Q4</c:v>
                </c:pt>
                <c:pt idx="48">
                  <c:v>2005</c:v>
                </c:pt>
                <c:pt idx="49">
                  <c:v>2005 Q2</c:v>
                </c:pt>
                <c:pt idx="50">
                  <c:v>2005 Q3</c:v>
                </c:pt>
                <c:pt idx="51">
                  <c:v>2005 Q4</c:v>
                </c:pt>
                <c:pt idx="52">
                  <c:v>2006</c:v>
                </c:pt>
                <c:pt idx="53">
                  <c:v>2006 Q2</c:v>
                </c:pt>
                <c:pt idx="54">
                  <c:v>2006 Q3</c:v>
                </c:pt>
                <c:pt idx="55">
                  <c:v>2006 Q4</c:v>
                </c:pt>
                <c:pt idx="56">
                  <c:v>2007</c:v>
                </c:pt>
                <c:pt idx="57">
                  <c:v>2007 Q2</c:v>
                </c:pt>
                <c:pt idx="58">
                  <c:v>2007 Q3</c:v>
                </c:pt>
                <c:pt idx="59">
                  <c:v>2007 Q4</c:v>
                </c:pt>
                <c:pt idx="60">
                  <c:v>2008</c:v>
                </c:pt>
                <c:pt idx="61">
                  <c:v>2008 Q2</c:v>
                </c:pt>
                <c:pt idx="62">
                  <c:v>2008 Q3</c:v>
                </c:pt>
                <c:pt idx="63">
                  <c:v>2008 Q4</c:v>
                </c:pt>
                <c:pt idx="64">
                  <c:v>2009</c:v>
                </c:pt>
                <c:pt idx="65">
                  <c:v>2009 Q2</c:v>
                </c:pt>
                <c:pt idx="66">
                  <c:v>2009 Q3</c:v>
                </c:pt>
                <c:pt idx="67">
                  <c:v>2009 Q4</c:v>
                </c:pt>
                <c:pt idx="68">
                  <c:v>2010</c:v>
                </c:pt>
                <c:pt idx="69">
                  <c:v>2010 Q2</c:v>
                </c:pt>
                <c:pt idx="70">
                  <c:v>2010 Q3</c:v>
                </c:pt>
                <c:pt idx="71">
                  <c:v>2010 Q4</c:v>
                </c:pt>
                <c:pt idx="72">
                  <c:v>2011</c:v>
                </c:pt>
                <c:pt idx="73">
                  <c:v>2011 Q2</c:v>
                </c:pt>
                <c:pt idx="74">
                  <c:v>2011 Q3</c:v>
                </c:pt>
                <c:pt idx="75">
                  <c:v>2011 Q4</c:v>
                </c:pt>
                <c:pt idx="76">
                  <c:v>2012</c:v>
                </c:pt>
                <c:pt idx="77">
                  <c:v>2012 Q2</c:v>
                </c:pt>
                <c:pt idx="78">
                  <c:v>2012 Q3</c:v>
                </c:pt>
                <c:pt idx="79">
                  <c:v>2012 Q4</c:v>
                </c:pt>
                <c:pt idx="80">
                  <c:v>2013</c:v>
                </c:pt>
                <c:pt idx="81">
                  <c:v>2013 Q2</c:v>
                </c:pt>
                <c:pt idx="82">
                  <c:v>2013 Q3</c:v>
                </c:pt>
                <c:pt idx="83">
                  <c:v>2013 Q4</c:v>
                </c:pt>
                <c:pt idx="84">
                  <c:v>2014</c:v>
                </c:pt>
                <c:pt idx="85">
                  <c:v>2014 Q2</c:v>
                </c:pt>
                <c:pt idx="86">
                  <c:v>2014 Q3</c:v>
                </c:pt>
                <c:pt idx="87">
                  <c:v>2014 Q4</c:v>
                </c:pt>
                <c:pt idx="88">
                  <c:v>2015</c:v>
                </c:pt>
                <c:pt idx="89">
                  <c:v>2015 Q2</c:v>
                </c:pt>
                <c:pt idx="90">
                  <c:v>2015 Q3</c:v>
                </c:pt>
                <c:pt idx="91">
                  <c:v>2015 Q4</c:v>
                </c:pt>
                <c:pt idx="92">
                  <c:v>2016</c:v>
                </c:pt>
                <c:pt idx="93">
                  <c:v>2016 Q2</c:v>
                </c:pt>
                <c:pt idx="94">
                  <c:v>2016 Q3</c:v>
                </c:pt>
                <c:pt idx="95">
                  <c:v>2016 Q4</c:v>
                </c:pt>
                <c:pt idx="96">
                  <c:v>2017</c:v>
                </c:pt>
                <c:pt idx="97">
                  <c:v>2017 Q2</c:v>
                </c:pt>
                <c:pt idx="98">
                  <c:v>2017 Q3</c:v>
                </c:pt>
                <c:pt idx="99">
                  <c:v>2017 Q4</c:v>
                </c:pt>
                <c:pt idx="100">
                  <c:v>2018</c:v>
                </c:pt>
                <c:pt idx="101">
                  <c:v>2018 Q2</c:v>
                </c:pt>
                <c:pt idx="102">
                  <c:v>2018 Q3</c:v>
                </c:pt>
                <c:pt idx="103">
                  <c:v>2018 Q4</c:v>
                </c:pt>
                <c:pt idx="104">
                  <c:v>2019</c:v>
                </c:pt>
                <c:pt idx="105">
                  <c:v>2019 Q2</c:v>
                </c:pt>
                <c:pt idx="106">
                  <c:v>2019 Q3</c:v>
                </c:pt>
                <c:pt idx="107">
                  <c:v>2019 Q4</c:v>
                </c:pt>
              </c:strCache>
            </c:strRef>
          </c:cat>
          <c:val>
            <c:numRef>
              <c:f>Sheet1!$D$2:$D$109</c:f>
              <c:numCache>
                <c:formatCode>General</c:formatCode>
                <c:ptCount val="108"/>
                <c:pt idx="0">
                  <c:v>1243</c:v>
                </c:pt>
                <c:pt idx="1">
                  <c:v>1244</c:v>
                </c:pt>
                <c:pt idx="2">
                  <c:v>1253</c:v>
                </c:pt>
                <c:pt idx="3">
                  <c:v>1274</c:v>
                </c:pt>
                <c:pt idx="4">
                  <c:v>1236</c:v>
                </c:pt>
                <c:pt idx="5">
                  <c:v>1219</c:v>
                </c:pt>
                <c:pt idx="6">
                  <c:v>1169</c:v>
                </c:pt>
                <c:pt idx="7">
                  <c:v>1096</c:v>
                </c:pt>
                <c:pt idx="8">
                  <c:v>1085</c:v>
                </c:pt>
                <c:pt idx="9">
                  <c:v>1048</c:v>
                </c:pt>
                <c:pt idx="10">
                  <c:v>1028</c:v>
                </c:pt>
                <c:pt idx="11">
                  <c:v>935</c:v>
                </c:pt>
                <c:pt idx="12">
                  <c:v>915</c:v>
                </c:pt>
                <c:pt idx="13">
                  <c:v>902</c:v>
                </c:pt>
                <c:pt idx="14">
                  <c:v>890</c:v>
                </c:pt>
                <c:pt idx="15">
                  <c:v>872</c:v>
                </c:pt>
                <c:pt idx="16">
                  <c:v>813</c:v>
                </c:pt>
                <c:pt idx="17">
                  <c:v>746</c:v>
                </c:pt>
                <c:pt idx="18">
                  <c:v>681</c:v>
                </c:pt>
                <c:pt idx="19">
                  <c:v>611</c:v>
                </c:pt>
                <c:pt idx="20">
                  <c:v>581</c:v>
                </c:pt>
                <c:pt idx="21">
                  <c:v>561</c:v>
                </c:pt>
                <c:pt idx="22">
                  <c:v>525</c:v>
                </c:pt>
                <c:pt idx="23">
                  <c:v>500</c:v>
                </c:pt>
                <c:pt idx="24">
                  <c:v>499</c:v>
                </c:pt>
                <c:pt idx="25">
                  <c:v>496</c:v>
                </c:pt>
                <c:pt idx="26">
                  <c:v>494</c:v>
                </c:pt>
                <c:pt idx="27">
                  <c:v>483</c:v>
                </c:pt>
                <c:pt idx="28">
                  <c:v>451</c:v>
                </c:pt>
                <c:pt idx="29">
                  <c:v>445</c:v>
                </c:pt>
                <c:pt idx="30">
                  <c:v>415</c:v>
                </c:pt>
                <c:pt idx="31">
                  <c:v>393</c:v>
                </c:pt>
                <c:pt idx="32">
                  <c:v>382</c:v>
                </c:pt>
                <c:pt idx="33">
                  <c:v>378</c:v>
                </c:pt>
                <c:pt idx="34">
                  <c:v>369</c:v>
                </c:pt>
                <c:pt idx="35">
                  <c:v>350</c:v>
                </c:pt>
                <c:pt idx="36">
                  <c:v>334</c:v>
                </c:pt>
                <c:pt idx="37">
                  <c:v>325</c:v>
                </c:pt>
                <c:pt idx="38">
                  <c:v>336</c:v>
                </c:pt>
                <c:pt idx="39">
                  <c:v>308</c:v>
                </c:pt>
                <c:pt idx="40">
                  <c:v>327</c:v>
                </c:pt>
                <c:pt idx="41">
                  <c:v>314</c:v>
                </c:pt>
                <c:pt idx="42">
                  <c:v>315</c:v>
                </c:pt>
                <c:pt idx="43">
                  <c:v>314</c:v>
                </c:pt>
                <c:pt idx="44">
                  <c:v>307</c:v>
                </c:pt>
                <c:pt idx="45">
                  <c:v>286</c:v>
                </c:pt>
                <c:pt idx="46">
                  <c:v>277</c:v>
                </c:pt>
                <c:pt idx="47">
                  <c:v>279</c:v>
                </c:pt>
                <c:pt idx="48">
                  <c:v>296</c:v>
                </c:pt>
                <c:pt idx="49">
                  <c:v>313</c:v>
                </c:pt>
                <c:pt idx="50">
                  <c:v>290</c:v>
                </c:pt>
                <c:pt idx="51">
                  <c:v>331</c:v>
                </c:pt>
                <c:pt idx="52">
                  <c:v>339</c:v>
                </c:pt>
                <c:pt idx="53">
                  <c:v>361</c:v>
                </c:pt>
                <c:pt idx="54">
                  <c:v>390</c:v>
                </c:pt>
                <c:pt idx="55">
                  <c:v>397</c:v>
                </c:pt>
                <c:pt idx="56">
                  <c:v>393</c:v>
                </c:pt>
                <c:pt idx="57">
                  <c:v>396</c:v>
                </c:pt>
                <c:pt idx="58">
                  <c:v>391</c:v>
                </c:pt>
                <c:pt idx="59">
                  <c:v>384</c:v>
                </c:pt>
                <c:pt idx="60">
                  <c:v>398</c:v>
                </c:pt>
                <c:pt idx="61">
                  <c:v>416</c:v>
                </c:pt>
                <c:pt idx="62">
                  <c:v>444</c:v>
                </c:pt>
                <c:pt idx="63">
                  <c:v>454</c:v>
                </c:pt>
                <c:pt idx="64">
                  <c:v>508</c:v>
                </c:pt>
                <c:pt idx="65">
                  <c:v>552</c:v>
                </c:pt>
                <c:pt idx="66">
                  <c:v>631</c:v>
                </c:pt>
                <c:pt idx="67">
                  <c:v>663</c:v>
                </c:pt>
                <c:pt idx="68">
                  <c:v>768</c:v>
                </c:pt>
                <c:pt idx="69">
                  <c:v>803</c:v>
                </c:pt>
                <c:pt idx="70">
                  <c:v>823</c:v>
                </c:pt>
                <c:pt idx="71">
                  <c:v>838</c:v>
                </c:pt>
                <c:pt idx="72">
                  <c:v>859</c:v>
                </c:pt>
                <c:pt idx="73">
                  <c:v>846</c:v>
                </c:pt>
                <c:pt idx="74">
                  <c:v>878</c:v>
                </c:pt>
                <c:pt idx="75">
                  <c:v>867</c:v>
                </c:pt>
                <c:pt idx="76">
                  <c:v>887</c:v>
                </c:pt>
                <c:pt idx="77">
                  <c:v>888</c:v>
                </c:pt>
                <c:pt idx="78">
                  <c:v>902</c:v>
                </c:pt>
                <c:pt idx="79">
                  <c:v>885</c:v>
                </c:pt>
                <c:pt idx="80">
                  <c:v>907</c:v>
                </c:pt>
                <c:pt idx="81">
                  <c:v>913</c:v>
                </c:pt>
                <c:pt idx="82">
                  <c:v>893</c:v>
                </c:pt>
                <c:pt idx="83">
                  <c:v>847</c:v>
                </c:pt>
                <c:pt idx="84">
                  <c:v>817</c:v>
                </c:pt>
                <c:pt idx="85">
                  <c:v>740</c:v>
                </c:pt>
                <c:pt idx="86">
                  <c:v>690</c:v>
                </c:pt>
                <c:pt idx="87">
                  <c:v>638</c:v>
                </c:pt>
                <c:pt idx="88">
                  <c:v>589</c:v>
                </c:pt>
                <c:pt idx="89">
                  <c:v>577</c:v>
                </c:pt>
                <c:pt idx="90">
                  <c:v>516</c:v>
                </c:pt>
                <c:pt idx="91">
                  <c:v>490</c:v>
                </c:pt>
                <c:pt idx="92">
                  <c:v>468</c:v>
                </c:pt>
                <c:pt idx="93">
                  <c:v>447</c:v>
                </c:pt>
                <c:pt idx="94">
                  <c:v>434</c:v>
                </c:pt>
                <c:pt idx="95">
                  <c:v>404</c:v>
                </c:pt>
                <c:pt idx="96">
                  <c:v>385</c:v>
                </c:pt>
                <c:pt idx="97">
                  <c:v>373</c:v>
                </c:pt>
                <c:pt idx="98">
                  <c:v>391</c:v>
                </c:pt>
                <c:pt idx="99">
                  <c:v>368</c:v>
                </c:pt>
                <c:pt idx="100">
                  <c:v>358</c:v>
                </c:pt>
                <c:pt idx="101">
                  <c:v>354</c:v>
                </c:pt>
                <c:pt idx="102">
                  <c:v>368</c:v>
                </c:pt>
                <c:pt idx="103">
                  <c:v>350</c:v>
                </c:pt>
                <c:pt idx="104">
                  <c:v>346</c:v>
                </c:pt>
                <c:pt idx="105">
                  <c:v>342</c:v>
                </c:pt>
                <c:pt idx="106">
                  <c:v>308</c:v>
                </c:pt>
                <c:pt idx="107">
                  <c:v>291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676-4EDF-A83A-A6952B38FA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100"/>
        <c:axId val="195363304"/>
        <c:axId val="1"/>
      </c:barChart>
      <c:catAx>
        <c:axId val="195363304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nextTo"/>
        <c:spPr>
          <a:ln w="1667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8"/>
        <c:tickMarkSkip val="4"/>
        <c:noMultiLvlLbl val="0"/>
      </c:catAx>
      <c:valAx>
        <c:axId val="1"/>
        <c:scaling>
          <c:orientation val="minMax"/>
          <c:max val="3250"/>
          <c:min val="0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/>
                  <a:t>Unemployment (000s)</a:t>
                </a:r>
              </a:p>
            </c:rich>
          </c:tx>
          <c:layout>
            <c:manualLayout>
              <c:xMode val="edge"/>
              <c:yMode val="edge"/>
              <c:x val="3.4839439508994742E-2"/>
              <c:y val="0.27017917856738544"/>
            </c:manualLayout>
          </c:layout>
          <c:overlay val="0"/>
          <c:spPr>
            <a:noFill/>
            <a:ln w="3334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667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95363304"/>
        <c:crosses val="autoZero"/>
        <c:crossBetween val="between"/>
        <c:majorUnit val="250"/>
      </c:valAx>
      <c:spPr>
        <a:solidFill>
          <a:srgbClr val="FFFFFF"/>
        </a:solidFill>
        <a:ln w="33340">
          <a:noFill/>
        </a:ln>
      </c:spPr>
    </c:plotArea>
    <c:legend>
      <c:legendPos val="r"/>
      <c:legendEntry>
        <c:idx val="0"/>
        <c:txPr>
          <a:bodyPr/>
          <a:lstStyle/>
          <a:p>
            <a:pPr>
              <a:defRPr sz="1569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1"/>
        <c:txPr>
          <a:bodyPr/>
          <a:lstStyle/>
          <a:p>
            <a:pPr>
              <a:defRPr sz="1569" b="0" i="0" u="none" strike="noStrike" baseline="0">
                <a:solidFill>
                  <a:srgbClr val="FF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569" b="0" i="0" u="none" strike="noStrike" baseline="0">
                <a:solidFill>
                  <a:srgbClr val="00808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287292817679558"/>
          <c:y val="5.1502145922746781E-2"/>
          <c:w val="0.27980569991838589"/>
          <c:h val="0.14592274678111589"/>
        </c:manualLayout>
      </c:layout>
      <c:overlay val="0"/>
      <c:spPr>
        <a:solidFill>
          <a:srgbClr val="EFEBFB"/>
        </a:solidFill>
        <a:ln w="19050">
          <a:solidFill>
            <a:schemeClr val="accent1"/>
          </a:solidFill>
          <a:prstDash val="solid"/>
        </a:ln>
      </c:spPr>
      <c:txPr>
        <a:bodyPr/>
        <a:lstStyle/>
        <a:p>
          <a:pPr>
            <a:defRPr sz="1569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236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294809817515027"/>
          <c:y val="4.0771562767439574E-2"/>
          <c:w val="0.86466686605021181"/>
          <c:h val="0.87096774193548387"/>
        </c:manualLayout>
      </c:layout>
      <c:lineChart>
        <c:grouping val="standard"/>
        <c:varyColors val="0"/>
        <c:ser>
          <c:idx val="1"/>
          <c:order val="0"/>
          <c:tx>
            <c:strRef>
              <c:f>Sheet1!$A$2</c:f>
              <c:strCache>
                <c:ptCount val="1"/>
                <c:pt idx="0">
                  <c:v>UK</c:v>
                </c:pt>
              </c:strCache>
            </c:strRef>
          </c:tx>
          <c:spPr>
            <a:ln w="41275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Sheet1!$B$2:$BA$2</c:f>
              <c:numCache>
                <c:formatCode>General</c:formatCode>
                <c:ptCount val="52"/>
                <c:pt idx="0">
                  <c:v>2.2000000000000002</c:v>
                </c:pt>
                <c:pt idx="1">
                  <c:v>2.7</c:v>
                </c:pt>
                <c:pt idx="2">
                  <c:v>3.1</c:v>
                </c:pt>
                <c:pt idx="3">
                  <c:v>2.2000000000000002</c:v>
                </c:pt>
                <c:pt idx="4">
                  <c:v>2</c:v>
                </c:pt>
                <c:pt idx="5">
                  <c:v>3.2</c:v>
                </c:pt>
                <c:pt idx="6">
                  <c:v>4.8</c:v>
                </c:pt>
                <c:pt idx="7">
                  <c:v>5.0999999999999996</c:v>
                </c:pt>
                <c:pt idx="8">
                  <c:v>5</c:v>
                </c:pt>
                <c:pt idx="9">
                  <c:v>4.5999999999999996</c:v>
                </c:pt>
                <c:pt idx="10">
                  <c:v>7.13</c:v>
                </c:pt>
                <c:pt idx="11">
                  <c:v>9.65</c:v>
                </c:pt>
                <c:pt idx="12">
                  <c:v>10.73</c:v>
                </c:pt>
                <c:pt idx="13">
                  <c:v>11.48</c:v>
                </c:pt>
                <c:pt idx="14">
                  <c:v>11.75</c:v>
                </c:pt>
                <c:pt idx="15">
                  <c:v>11.38</c:v>
                </c:pt>
                <c:pt idx="16">
                  <c:v>11.33</c:v>
                </c:pt>
                <c:pt idx="17">
                  <c:v>10.43</c:v>
                </c:pt>
                <c:pt idx="18">
                  <c:v>8.58</c:v>
                </c:pt>
                <c:pt idx="19">
                  <c:v>7.23</c:v>
                </c:pt>
                <c:pt idx="20">
                  <c:v>7.1</c:v>
                </c:pt>
                <c:pt idx="21">
                  <c:v>8.85</c:v>
                </c:pt>
                <c:pt idx="22">
                  <c:v>9.9499999999999993</c:v>
                </c:pt>
                <c:pt idx="23">
                  <c:v>10.38</c:v>
                </c:pt>
                <c:pt idx="24">
                  <c:v>9.5</c:v>
                </c:pt>
                <c:pt idx="25">
                  <c:v>8.6300000000000008</c:v>
                </c:pt>
                <c:pt idx="26">
                  <c:v>8.1</c:v>
                </c:pt>
                <c:pt idx="27">
                  <c:v>6.95</c:v>
                </c:pt>
                <c:pt idx="28">
                  <c:v>6.25</c:v>
                </c:pt>
                <c:pt idx="29">
                  <c:v>5.98</c:v>
                </c:pt>
                <c:pt idx="30">
                  <c:v>5.45</c:v>
                </c:pt>
                <c:pt idx="31">
                  <c:v>5.0999999999999996</c:v>
                </c:pt>
                <c:pt idx="32">
                  <c:v>5.2</c:v>
                </c:pt>
                <c:pt idx="33">
                  <c:v>5</c:v>
                </c:pt>
                <c:pt idx="34">
                  <c:v>4.75</c:v>
                </c:pt>
                <c:pt idx="35">
                  <c:v>4.83</c:v>
                </c:pt>
                <c:pt idx="36">
                  <c:v>5.43</c:v>
                </c:pt>
                <c:pt idx="37">
                  <c:v>5.35</c:v>
                </c:pt>
                <c:pt idx="38">
                  <c:v>5.73</c:v>
                </c:pt>
                <c:pt idx="39">
                  <c:v>7.63</c:v>
                </c:pt>
                <c:pt idx="40" formatCode="0.00">
                  <c:v>7.8</c:v>
                </c:pt>
                <c:pt idx="41" formatCode="0.00">
                  <c:v>8.1</c:v>
                </c:pt>
                <c:pt idx="42" formatCode="0.00">
                  <c:v>7.9</c:v>
                </c:pt>
                <c:pt idx="43" formatCode="0.00">
                  <c:v>7.5</c:v>
                </c:pt>
                <c:pt idx="44" formatCode="0.00">
                  <c:v>6.1</c:v>
                </c:pt>
                <c:pt idx="45" formatCode="0.00">
                  <c:v>5.3</c:v>
                </c:pt>
                <c:pt idx="46" formatCode="0.00">
                  <c:v>4.8</c:v>
                </c:pt>
                <c:pt idx="47" formatCode="0.00">
                  <c:v>4.3</c:v>
                </c:pt>
                <c:pt idx="48" formatCode="0.00">
                  <c:v>4</c:v>
                </c:pt>
                <c:pt idx="49" formatCode="0.00">
                  <c:v>3.8</c:v>
                </c:pt>
                <c:pt idx="50" formatCode="0.00">
                  <c:v>6.8</c:v>
                </c:pt>
                <c:pt idx="51">
                  <c:v>6.5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ADF-418F-982C-501647650AD4}"/>
            </c:ext>
          </c:extLst>
        </c:ser>
        <c:ser>
          <c:idx val="4"/>
          <c:order val="1"/>
          <c:tx>
            <c:strRef>
              <c:f>Sheet1!$A$3</c:f>
              <c:strCache>
                <c:ptCount val="1"/>
                <c:pt idx="0">
                  <c:v>USA</c:v>
                </c:pt>
              </c:strCache>
            </c:strRef>
          </c:tx>
          <c:spPr>
            <a:ln w="38100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Sheet1!$B$3:$BA$3</c:f>
              <c:numCache>
                <c:formatCode>General</c:formatCode>
                <c:ptCount val="52"/>
                <c:pt idx="0">
                  <c:v>4.9000000000000004</c:v>
                </c:pt>
                <c:pt idx="1">
                  <c:v>5.9</c:v>
                </c:pt>
                <c:pt idx="2">
                  <c:v>5.6</c:v>
                </c:pt>
                <c:pt idx="3">
                  <c:v>4.9000000000000004</c:v>
                </c:pt>
                <c:pt idx="4">
                  <c:v>5.6</c:v>
                </c:pt>
                <c:pt idx="5">
                  <c:v>8.5</c:v>
                </c:pt>
                <c:pt idx="6">
                  <c:v>7.7</c:v>
                </c:pt>
                <c:pt idx="7">
                  <c:v>7.1</c:v>
                </c:pt>
                <c:pt idx="8">
                  <c:v>6.1</c:v>
                </c:pt>
                <c:pt idx="9">
                  <c:v>5.8</c:v>
                </c:pt>
                <c:pt idx="10">
                  <c:v>7.18</c:v>
                </c:pt>
                <c:pt idx="11">
                  <c:v>7.62</c:v>
                </c:pt>
                <c:pt idx="12">
                  <c:v>9.7100000000000009</c:v>
                </c:pt>
                <c:pt idx="13">
                  <c:v>9.6</c:v>
                </c:pt>
                <c:pt idx="14">
                  <c:v>7.51</c:v>
                </c:pt>
                <c:pt idx="15">
                  <c:v>7.19</c:v>
                </c:pt>
                <c:pt idx="16">
                  <c:v>7</c:v>
                </c:pt>
                <c:pt idx="17">
                  <c:v>6.18</c:v>
                </c:pt>
                <c:pt idx="18">
                  <c:v>5.49</c:v>
                </c:pt>
                <c:pt idx="19">
                  <c:v>5.26</c:v>
                </c:pt>
                <c:pt idx="20">
                  <c:v>5.62</c:v>
                </c:pt>
                <c:pt idx="21">
                  <c:v>6.85</c:v>
                </c:pt>
                <c:pt idx="22">
                  <c:v>7.49</c:v>
                </c:pt>
                <c:pt idx="23">
                  <c:v>6.91</c:v>
                </c:pt>
                <c:pt idx="24">
                  <c:v>6.1</c:v>
                </c:pt>
                <c:pt idx="25">
                  <c:v>5.59</c:v>
                </c:pt>
                <c:pt idx="26">
                  <c:v>5.41</c:v>
                </c:pt>
                <c:pt idx="27">
                  <c:v>4.9400000000000004</c:v>
                </c:pt>
                <c:pt idx="28">
                  <c:v>4.5</c:v>
                </c:pt>
                <c:pt idx="29">
                  <c:v>4.22</c:v>
                </c:pt>
                <c:pt idx="30">
                  <c:v>3.97</c:v>
                </c:pt>
                <c:pt idx="31">
                  <c:v>4.74</c:v>
                </c:pt>
                <c:pt idx="32">
                  <c:v>5.78</c:v>
                </c:pt>
                <c:pt idx="33">
                  <c:v>5.99</c:v>
                </c:pt>
                <c:pt idx="34">
                  <c:v>5.54</c:v>
                </c:pt>
                <c:pt idx="35">
                  <c:v>5.08</c:v>
                </c:pt>
                <c:pt idx="36">
                  <c:v>4.6100000000000003</c:v>
                </c:pt>
                <c:pt idx="37">
                  <c:v>4.62</c:v>
                </c:pt>
                <c:pt idx="38">
                  <c:v>5.8</c:v>
                </c:pt>
                <c:pt idx="39">
                  <c:v>9.2799999999999994</c:v>
                </c:pt>
                <c:pt idx="40" formatCode="0.00">
                  <c:v>9.6</c:v>
                </c:pt>
                <c:pt idx="41" formatCode="0.00">
                  <c:v>8.9</c:v>
                </c:pt>
                <c:pt idx="42" formatCode="0.00">
                  <c:v>8.1</c:v>
                </c:pt>
                <c:pt idx="43" formatCode="0.00">
                  <c:v>7.4</c:v>
                </c:pt>
                <c:pt idx="44" formatCode="0.00">
                  <c:v>6.2</c:v>
                </c:pt>
                <c:pt idx="45" formatCode="0.00">
                  <c:v>5.3</c:v>
                </c:pt>
                <c:pt idx="46" formatCode="0.00">
                  <c:v>4.9000000000000004</c:v>
                </c:pt>
                <c:pt idx="47" formatCode="0.00">
                  <c:v>4.4000000000000004</c:v>
                </c:pt>
                <c:pt idx="48" formatCode="0.00">
                  <c:v>3.9</c:v>
                </c:pt>
                <c:pt idx="49" formatCode="0.00">
                  <c:v>3.7</c:v>
                </c:pt>
                <c:pt idx="50" formatCode="0.00">
                  <c:v>5.7</c:v>
                </c:pt>
                <c:pt idx="51">
                  <c:v>5.6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ADF-418F-982C-501647650AD4}"/>
            </c:ext>
          </c:extLst>
        </c:ser>
        <c:ser>
          <c:idx val="5"/>
          <c:order val="2"/>
          <c:tx>
            <c:strRef>
              <c:f>Sheet1!$A$4</c:f>
              <c:strCache>
                <c:ptCount val="1"/>
                <c:pt idx="0">
                  <c:v>Eurozone</c:v>
                </c:pt>
              </c:strCache>
            </c:strRef>
          </c:tx>
          <c:spPr>
            <a:ln w="38100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Sheet1!$B$4:$BA$4</c:f>
              <c:numCache>
                <c:formatCode>General</c:formatCode>
                <c:ptCount val="52"/>
                <c:pt idx="21">
                  <c:v>8.2100000000000009</c:v>
                </c:pt>
                <c:pt idx="22">
                  <c:v>9.11</c:v>
                </c:pt>
                <c:pt idx="23">
                  <c:v>9.9600000000000009</c:v>
                </c:pt>
                <c:pt idx="24">
                  <c:v>10.62</c:v>
                </c:pt>
                <c:pt idx="25">
                  <c:v>10.65</c:v>
                </c:pt>
                <c:pt idx="26">
                  <c:v>10.8</c:v>
                </c:pt>
                <c:pt idx="27">
                  <c:v>10.8</c:v>
                </c:pt>
                <c:pt idx="28">
                  <c:v>10.46</c:v>
                </c:pt>
                <c:pt idx="29">
                  <c:v>9.7799999999999994</c:v>
                </c:pt>
                <c:pt idx="30">
                  <c:v>8.9700000000000006</c:v>
                </c:pt>
                <c:pt idx="31">
                  <c:v>8.42</c:v>
                </c:pt>
                <c:pt idx="32">
                  <c:v>8.67</c:v>
                </c:pt>
                <c:pt idx="33">
                  <c:v>9.07</c:v>
                </c:pt>
                <c:pt idx="34">
                  <c:v>9.26</c:v>
                </c:pt>
                <c:pt idx="35">
                  <c:v>9.08</c:v>
                </c:pt>
                <c:pt idx="36">
                  <c:v>8.3800000000000008</c:v>
                </c:pt>
                <c:pt idx="37">
                  <c:v>7.5</c:v>
                </c:pt>
                <c:pt idx="38">
                  <c:v>7.58</c:v>
                </c:pt>
                <c:pt idx="39">
                  <c:v>9.65</c:v>
                </c:pt>
                <c:pt idx="40" formatCode="0.00">
                  <c:v>10.199999999999999</c:v>
                </c:pt>
                <c:pt idx="41" formatCode="0.00">
                  <c:v>10.199999999999999</c:v>
                </c:pt>
                <c:pt idx="42" formatCode="0.00">
                  <c:v>11.4</c:v>
                </c:pt>
                <c:pt idx="43" formatCode="0.00">
                  <c:v>12</c:v>
                </c:pt>
                <c:pt idx="44" formatCode="0.00">
                  <c:v>11.6</c:v>
                </c:pt>
                <c:pt idx="45" formatCode="0.00">
                  <c:v>10.8</c:v>
                </c:pt>
                <c:pt idx="46" formatCode="0.00">
                  <c:v>10</c:v>
                </c:pt>
                <c:pt idx="47" formatCode="0.00">
                  <c:v>9</c:v>
                </c:pt>
                <c:pt idx="48" formatCode="0.00">
                  <c:v>8.1</c:v>
                </c:pt>
                <c:pt idx="49" formatCode="0.00">
                  <c:v>7.5</c:v>
                </c:pt>
                <c:pt idx="50" formatCode="0.00">
                  <c:v>9.6</c:v>
                </c:pt>
                <c:pt idx="51">
                  <c:v>9.3000000000000007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ADF-418F-982C-501647650AD4}"/>
            </c:ext>
          </c:extLst>
        </c:ser>
        <c:ser>
          <c:idx val="2"/>
          <c:order val="3"/>
          <c:tx>
            <c:strRef>
              <c:f>Sheet1!$A$5</c:f>
              <c:strCache>
                <c:ptCount val="1"/>
                <c:pt idx="0">
                  <c:v>Japan</c:v>
                </c:pt>
              </c:strCache>
            </c:strRef>
          </c:tx>
          <c:spPr>
            <a:ln w="38100">
              <a:solidFill>
                <a:srgbClr val="E88A00"/>
              </a:solidFill>
              <a:prstDash val="solid"/>
            </a:ln>
          </c:spPr>
          <c:marker>
            <c:symbol val="none"/>
          </c:marker>
          <c:cat>
            <c:numRef>
              <c:f>Sheet1!$B$1:$BA$1</c:f>
              <c:numCache>
                <c:formatCode>General</c:formatCode>
                <c:ptCount val="52"/>
                <c:pt idx="0">
                  <c:v>1970</c:v>
                </c:pt>
                <c:pt idx="1">
                  <c:v>1971</c:v>
                </c:pt>
                <c:pt idx="2">
                  <c:v>1972</c:v>
                </c:pt>
                <c:pt idx="3">
                  <c:v>1973</c:v>
                </c:pt>
                <c:pt idx="4">
                  <c:v>1974</c:v>
                </c:pt>
                <c:pt idx="5">
                  <c:v>1975</c:v>
                </c:pt>
                <c:pt idx="6">
                  <c:v>1976</c:v>
                </c:pt>
                <c:pt idx="7">
                  <c:v>1977</c:v>
                </c:pt>
                <c:pt idx="8">
                  <c:v>1978</c:v>
                </c:pt>
                <c:pt idx="9">
                  <c:v>1979</c:v>
                </c:pt>
                <c:pt idx="10">
                  <c:v>1980</c:v>
                </c:pt>
                <c:pt idx="11">
                  <c:v>1981</c:v>
                </c:pt>
                <c:pt idx="12">
                  <c:v>1982</c:v>
                </c:pt>
                <c:pt idx="13">
                  <c:v>1983</c:v>
                </c:pt>
                <c:pt idx="14">
                  <c:v>1984</c:v>
                </c:pt>
                <c:pt idx="15">
                  <c:v>1985</c:v>
                </c:pt>
                <c:pt idx="16">
                  <c:v>1986</c:v>
                </c:pt>
                <c:pt idx="17">
                  <c:v>1987</c:v>
                </c:pt>
                <c:pt idx="18">
                  <c:v>1988</c:v>
                </c:pt>
                <c:pt idx="19">
                  <c:v>1989</c:v>
                </c:pt>
                <c:pt idx="20">
                  <c:v>1990</c:v>
                </c:pt>
                <c:pt idx="21">
                  <c:v>1991</c:v>
                </c:pt>
                <c:pt idx="22">
                  <c:v>1992</c:v>
                </c:pt>
                <c:pt idx="23">
                  <c:v>1993</c:v>
                </c:pt>
                <c:pt idx="24">
                  <c:v>1994</c:v>
                </c:pt>
                <c:pt idx="25">
                  <c:v>1995</c:v>
                </c:pt>
                <c:pt idx="26">
                  <c:v>1996</c:v>
                </c:pt>
                <c:pt idx="27">
                  <c:v>1997</c:v>
                </c:pt>
                <c:pt idx="28">
                  <c:v>1998</c:v>
                </c:pt>
                <c:pt idx="29">
                  <c:v>1999</c:v>
                </c:pt>
                <c:pt idx="30">
                  <c:v>2000</c:v>
                </c:pt>
                <c:pt idx="31">
                  <c:v>2001</c:v>
                </c:pt>
                <c:pt idx="32">
                  <c:v>2002</c:v>
                </c:pt>
                <c:pt idx="33">
                  <c:v>2003</c:v>
                </c:pt>
                <c:pt idx="34">
                  <c:v>2004</c:v>
                </c:pt>
                <c:pt idx="35">
                  <c:v>2005</c:v>
                </c:pt>
                <c:pt idx="36">
                  <c:v>2006</c:v>
                </c:pt>
                <c:pt idx="37">
                  <c:v>2007</c:v>
                </c:pt>
                <c:pt idx="38">
                  <c:v>2008</c:v>
                </c:pt>
                <c:pt idx="39">
                  <c:v>2009</c:v>
                </c:pt>
                <c:pt idx="40">
                  <c:v>2010</c:v>
                </c:pt>
                <c:pt idx="41">
                  <c:v>2011</c:v>
                </c:pt>
                <c:pt idx="42">
                  <c:v>2012</c:v>
                </c:pt>
                <c:pt idx="43">
                  <c:v>2013</c:v>
                </c:pt>
                <c:pt idx="44">
                  <c:v>2014</c:v>
                </c:pt>
                <c:pt idx="45">
                  <c:v>2015</c:v>
                </c:pt>
                <c:pt idx="46">
                  <c:v>2016</c:v>
                </c:pt>
                <c:pt idx="47">
                  <c:v>2017</c:v>
                </c:pt>
                <c:pt idx="48">
                  <c:v>2018</c:v>
                </c:pt>
                <c:pt idx="49">
                  <c:v>2019</c:v>
                </c:pt>
                <c:pt idx="50">
                  <c:v>2020</c:v>
                </c:pt>
                <c:pt idx="51">
                  <c:v>2021</c:v>
                </c:pt>
              </c:numCache>
            </c:numRef>
          </c:cat>
          <c:val>
            <c:numRef>
              <c:f>Sheet1!$B$5:$BA$5</c:f>
              <c:numCache>
                <c:formatCode>General</c:formatCode>
                <c:ptCount val="52"/>
                <c:pt idx="0">
                  <c:v>1.1000000000000001</c:v>
                </c:pt>
                <c:pt idx="1">
                  <c:v>1.2</c:v>
                </c:pt>
                <c:pt idx="2">
                  <c:v>1.4</c:v>
                </c:pt>
                <c:pt idx="3">
                  <c:v>1.3</c:v>
                </c:pt>
                <c:pt idx="4">
                  <c:v>1.4</c:v>
                </c:pt>
                <c:pt idx="5">
                  <c:v>1.9</c:v>
                </c:pt>
                <c:pt idx="6">
                  <c:v>2</c:v>
                </c:pt>
                <c:pt idx="7">
                  <c:v>2</c:v>
                </c:pt>
                <c:pt idx="8">
                  <c:v>2.2000000000000002</c:v>
                </c:pt>
                <c:pt idx="9">
                  <c:v>2.1</c:v>
                </c:pt>
                <c:pt idx="10">
                  <c:v>2.02</c:v>
                </c:pt>
                <c:pt idx="11">
                  <c:v>2.21</c:v>
                </c:pt>
                <c:pt idx="12">
                  <c:v>2.35</c:v>
                </c:pt>
                <c:pt idx="13">
                  <c:v>2.66</c:v>
                </c:pt>
                <c:pt idx="14">
                  <c:v>2.71</c:v>
                </c:pt>
                <c:pt idx="15">
                  <c:v>2.63</c:v>
                </c:pt>
                <c:pt idx="16">
                  <c:v>2.77</c:v>
                </c:pt>
                <c:pt idx="17">
                  <c:v>2.85</c:v>
                </c:pt>
                <c:pt idx="18">
                  <c:v>2.52</c:v>
                </c:pt>
                <c:pt idx="19">
                  <c:v>2.25</c:v>
                </c:pt>
                <c:pt idx="20">
                  <c:v>2.1</c:v>
                </c:pt>
                <c:pt idx="21">
                  <c:v>2.09</c:v>
                </c:pt>
                <c:pt idx="22">
                  <c:v>2.15</c:v>
                </c:pt>
                <c:pt idx="23">
                  <c:v>2.5</c:v>
                </c:pt>
                <c:pt idx="24">
                  <c:v>2.89</c:v>
                </c:pt>
                <c:pt idx="25">
                  <c:v>3.15</c:v>
                </c:pt>
                <c:pt idx="26">
                  <c:v>3.37</c:v>
                </c:pt>
                <c:pt idx="27">
                  <c:v>3.4</c:v>
                </c:pt>
                <c:pt idx="28">
                  <c:v>4.0999999999999996</c:v>
                </c:pt>
                <c:pt idx="29">
                  <c:v>4.67</c:v>
                </c:pt>
                <c:pt idx="30">
                  <c:v>4.7300000000000004</c:v>
                </c:pt>
                <c:pt idx="31">
                  <c:v>5.04</c:v>
                </c:pt>
                <c:pt idx="32">
                  <c:v>5.36</c:v>
                </c:pt>
                <c:pt idx="33">
                  <c:v>5.24</c:v>
                </c:pt>
                <c:pt idx="34">
                  <c:v>4.7300000000000004</c:v>
                </c:pt>
                <c:pt idx="35">
                  <c:v>4.43</c:v>
                </c:pt>
                <c:pt idx="36">
                  <c:v>4.12</c:v>
                </c:pt>
                <c:pt idx="37">
                  <c:v>3.83</c:v>
                </c:pt>
                <c:pt idx="38">
                  <c:v>3.98</c:v>
                </c:pt>
                <c:pt idx="39">
                  <c:v>5.08</c:v>
                </c:pt>
                <c:pt idx="40" formatCode="0.00">
                  <c:v>5</c:v>
                </c:pt>
                <c:pt idx="41" formatCode="0.00">
                  <c:v>4.5999999999999996</c:v>
                </c:pt>
                <c:pt idx="42" formatCode="0.00">
                  <c:v>4.3</c:v>
                </c:pt>
                <c:pt idx="43" formatCode="0.00">
                  <c:v>4</c:v>
                </c:pt>
                <c:pt idx="44" formatCode="0.00">
                  <c:v>3.6</c:v>
                </c:pt>
                <c:pt idx="45" formatCode="0.00">
                  <c:v>3.4</c:v>
                </c:pt>
                <c:pt idx="46" formatCode="0.00">
                  <c:v>3.1</c:v>
                </c:pt>
                <c:pt idx="47" formatCode="0.00">
                  <c:v>2.8</c:v>
                </c:pt>
                <c:pt idx="48" formatCode="0.00">
                  <c:v>2.4</c:v>
                </c:pt>
                <c:pt idx="49" formatCode="0.00">
                  <c:v>2.2999999999999998</c:v>
                </c:pt>
                <c:pt idx="50" formatCode="0.00">
                  <c:v>4.3</c:v>
                </c:pt>
                <c:pt idx="51">
                  <c:v>4.5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ADF-418F-982C-501647650A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5990192"/>
        <c:axId val="1"/>
      </c:lineChart>
      <c:catAx>
        <c:axId val="2159901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65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14"/>
          <c:min val="0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Unemployment (% of workforce)</a:t>
                </a:r>
              </a:p>
            </c:rich>
          </c:tx>
          <c:layout>
            <c:manualLayout>
              <c:xMode val="edge"/>
              <c:yMode val="edge"/>
              <c:x val="3.1575080979136638E-2"/>
              <c:y val="0.15738899032280168"/>
            </c:manualLayout>
          </c:layout>
          <c:overlay val="0"/>
          <c:spPr>
            <a:noFill/>
            <a:ln w="33160">
              <a:noFill/>
            </a:ln>
          </c:spPr>
        </c:title>
        <c:numFmt formatCode="0" sourceLinked="0"/>
        <c:majorTickMark val="out"/>
        <c:minorTickMark val="none"/>
        <c:tickLblPos val="nextTo"/>
        <c:spPr>
          <a:ln w="165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5990192"/>
        <c:crosses val="autoZero"/>
        <c:crossBetween val="midCat"/>
        <c:majorUnit val="2"/>
      </c:valAx>
      <c:spPr>
        <a:solidFill>
          <a:srgbClr val="FFFFFF"/>
        </a:solidFill>
        <a:ln w="33160">
          <a:noFill/>
        </a:ln>
      </c:spPr>
    </c:plotArea>
    <c:legend>
      <c:legendPos val="r"/>
      <c:legendEntry>
        <c:idx val="0"/>
        <c:txPr>
          <a:bodyPr/>
          <a:lstStyle/>
          <a:p>
            <a:pPr>
              <a:defRPr sz="18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E88A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48783888465823622"/>
          <c:y val="5.9986599563382891E-2"/>
          <c:w val="0.29467519216124666"/>
          <c:h val="0.13586450393913557"/>
        </c:manualLayout>
      </c:layout>
      <c:overlay val="0"/>
      <c:spPr>
        <a:solidFill>
          <a:srgbClr val="F9F8FE"/>
        </a:solidFill>
        <a:ln w="19050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235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5791760652062606E-2"/>
          <c:y val="3.7595511605433521E-2"/>
          <c:w val="0.92198691548330558"/>
          <c:h val="0.8780778591604919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9525">
              <a:solidFill>
                <a:srgbClr val="4D4D4D"/>
              </a:solidFill>
              <a:prstDash val="solid"/>
            </a:ln>
          </c:spPr>
          <c:marker>
            <c:symbol val="none"/>
          </c:marker>
          <c:cat>
            <c:numRef>
              <c:f>Sheet1!$B$1:$BF$1</c:f>
              <c:numCache>
                <c:formatCode>General</c:formatCode>
                <c:ptCount val="57"/>
                <c:pt idx="0">
                  <c:v>1965</c:v>
                </c:pt>
                <c:pt idx="1">
                  <c:v>1966</c:v>
                </c:pt>
                <c:pt idx="2">
                  <c:v>1967</c:v>
                </c:pt>
                <c:pt idx="3">
                  <c:v>1968</c:v>
                </c:pt>
                <c:pt idx="4">
                  <c:v>1969</c:v>
                </c:pt>
                <c:pt idx="5">
                  <c:v>1970</c:v>
                </c:pt>
                <c:pt idx="6">
                  <c:v>1971</c:v>
                </c:pt>
                <c:pt idx="7">
                  <c:v>1972</c:v>
                </c:pt>
                <c:pt idx="8">
                  <c:v>1973</c:v>
                </c:pt>
                <c:pt idx="9">
                  <c:v>1974</c:v>
                </c:pt>
                <c:pt idx="10">
                  <c:v>1975</c:v>
                </c:pt>
                <c:pt idx="11">
                  <c:v>1976</c:v>
                </c:pt>
                <c:pt idx="12">
                  <c:v>1977</c:v>
                </c:pt>
                <c:pt idx="13">
                  <c:v>1978</c:v>
                </c:pt>
                <c:pt idx="14">
                  <c:v>1979</c:v>
                </c:pt>
                <c:pt idx="15">
                  <c:v>1980</c:v>
                </c:pt>
                <c:pt idx="16">
                  <c:v>1981</c:v>
                </c:pt>
                <c:pt idx="17">
                  <c:v>1982</c:v>
                </c:pt>
                <c:pt idx="18">
                  <c:v>1983</c:v>
                </c:pt>
                <c:pt idx="19">
                  <c:v>1984</c:v>
                </c:pt>
                <c:pt idx="20">
                  <c:v>1985</c:v>
                </c:pt>
                <c:pt idx="21">
                  <c:v>1986</c:v>
                </c:pt>
                <c:pt idx="22">
                  <c:v>1987</c:v>
                </c:pt>
                <c:pt idx="23">
                  <c:v>1988</c:v>
                </c:pt>
                <c:pt idx="24">
                  <c:v>1989</c:v>
                </c:pt>
                <c:pt idx="25">
                  <c:v>1990</c:v>
                </c:pt>
                <c:pt idx="26">
                  <c:v>1991</c:v>
                </c:pt>
                <c:pt idx="27">
                  <c:v>1992</c:v>
                </c:pt>
                <c:pt idx="28">
                  <c:v>1993</c:v>
                </c:pt>
                <c:pt idx="29">
                  <c:v>1994</c:v>
                </c:pt>
                <c:pt idx="30">
                  <c:v>1995</c:v>
                </c:pt>
                <c:pt idx="31">
                  <c:v>1996</c:v>
                </c:pt>
                <c:pt idx="32">
                  <c:v>1997</c:v>
                </c:pt>
                <c:pt idx="33">
                  <c:v>1998</c:v>
                </c:pt>
                <c:pt idx="34">
                  <c:v>1999</c:v>
                </c:pt>
                <c:pt idx="35">
                  <c:v>2000</c:v>
                </c:pt>
                <c:pt idx="36">
                  <c:v>2001</c:v>
                </c:pt>
                <c:pt idx="37">
                  <c:v>2002</c:v>
                </c:pt>
                <c:pt idx="38">
                  <c:v>2003</c:v>
                </c:pt>
                <c:pt idx="39">
                  <c:v>2004</c:v>
                </c:pt>
                <c:pt idx="40">
                  <c:v>2005</c:v>
                </c:pt>
                <c:pt idx="41">
                  <c:v>2006</c:v>
                </c:pt>
                <c:pt idx="42">
                  <c:v>2007</c:v>
                </c:pt>
                <c:pt idx="43">
                  <c:v>2008</c:v>
                </c:pt>
                <c:pt idx="44">
                  <c:v>2009</c:v>
                </c:pt>
                <c:pt idx="45">
                  <c:v>2010</c:v>
                </c:pt>
                <c:pt idx="46">
                  <c:v>2011</c:v>
                </c:pt>
                <c:pt idx="47">
                  <c:v>2012</c:v>
                </c:pt>
                <c:pt idx="48">
                  <c:v>2013</c:v>
                </c:pt>
                <c:pt idx="49">
                  <c:v>2014</c:v>
                </c:pt>
                <c:pt idx="50">
                  <c:v>2015</c:v>
                </c:pt>
                <c:pt idx="51">
                  <c:v>2016</c:v>
                </c:pt>
                <c:pt idx="52">
                  <c:v>2017</c:v>
                </c:pt>
                <c:pt idx="53">
                  <c:v>2018</c:v>
                </c:pt>
                <c:pt idx="54">
                  <c:v>2019</c:v>
                </c:pt>
                <c:pt idx="55">
                  <c:v>2020</c:v>
                </c:pt>
                <c:pt idx="56">
                  <c:v>2021</c:v>
                </c:pt>
              </c:numCache>
            </c:numRef>
          </c:cat>
          <c:val>
            <c:numRef>
              <c:f>Sheet1!$B$2:$BF$2</c:f>
              <c:numCache>
                <c:formatCode>General</c:formatCode>
                <c:ptCount val="57"/>
                <c:pt idx="0">
                  <c:v>0</c:v>
                </c:pt>
                <c:pt idx="5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CFD-4C9E-9491-026EC4D34714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UK</c:v>
                </c:pt>
              </c:strCache>
            </c:strRef>
          </c:tx>
          <c:spPr>
            <a:ln w="3810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Sheet1!$B$1:$BF$1</c:f>
              <c:numCache>
                <c:formatCode>General</c:formatCode>
                <c:ptCount val="57"/>
                <c:pt idx="0">
                  <c:v>1965</c:v>
                </c:pt>
                <c:pt idx="1">
                  <c:v>1966</c:v>
                </c:pt>
                <c:pt idx="2">
                  <c:v>1967</c:v>
                </c:pt>
                <c:pt idx="3">
                  <c:v>1968</c:v>
                </c:pt>
                <c:pt idx="4">
                  <c:v>1969</c:v>
                </c:pt>
                <c:pt idx="5">
                  <c:v>1970</c:v>
                </c:pt>
                <c:pt idx="6">
                  <c:v>1971</c:v>
                </c:pt>
                <c:pt idx="7">
                  <c:v>1972</c:v>
                </c:pt>
                <c:pt idx="8">
                  <c:v>1973</c:v>
                </c:pt>
                <c:pt idx="9">
                  <c:v>1974</c:v>
                </c:pt>
                <c:pt idx="10">
                  <c:v>1975</c:v>
                </c:pt>
                <c:pt idx="11">
                  <c:v>1976</c:v>
                </c:pt>
                <c:pt idx="12">
                  <c:v>1977</c:v>
                </c:pt>
                <c:pt idx="13">
                  <c:v>1978</c:v>
                </c:pt>
                <c:pt idx="14">
                  <c:v>1979</c:v>
                </c:pt>
                <c:pt idx="15">
                  <c:v>1980</c:v>
                </c:pt>
                <c:pt idx="16">
                  <c:v>1981</c:v>
                </c:pt>
                <c:pt idx="17">
                  <c:v>1982</c:v>
                </c:pt>
                <c:pt idx="18">
                  <c:v>1983</c:v>
                </c:pt>
                <c:pt idx="19">
                  <c:v>1984</c:v>
                </c:pt>
                <c:pt idx="20">
                  <c:v>1985</c:v>
                </c:pt>
                <c:pt idx="21">
                  <c:v>1986</c:v>
                </c:pt>
                <c:pt idx="22">
                  <c:v>1987</c:v>
                </c:pt>
                <c:pt idx="23">
                  <c:v>1988</c:v>
                </c:pt>
                <c:pt idx="24">
                  <c:v>1989</c:v>
                </c:pt>
                <c:pt idx="25">
                  <c:v>1990</c:v>
                </c:pt>
                <c:pt idx="26">
                  <c:v>1991</c:v>
                </c:pt>
                <c:pt idx="27">
                  <c:v>1992</c:v>
                </c:pt>
                <c:pt idx="28">
                  <c:v>1993</c:v>
                </c:pt>
                <c:pt idx="29">
                  <c:v>1994</c:v>
                </c:pt>
                <c:pt idx="30">
                  <c:v>1995</c:v>
                </c:pt>
                <c:pt idx="31">
                  <c:v>1996</c:v>
                </c:pt>
                <c:pt idx="32">
                  <c:v>1997</c:v>
                </c:pt>
                <c:pt idx="33">
                  <c:v>1998</c:v>
                </c:pt>
                <c:pt idx="34">
                  <c:v>1999</c:v>
                </c:pt>
                <c:pt idx="35">
                  <c:v>2000</c:v>
                </c:pt>
                <c:pt idx="36">
                  <c:v>2001</c:v>
                </c:pt>
                <c:pt idx="37">
                  <c:v>2002</c:v>
                </c:pt>
                <c:pt idx="38">
                  <c:v>2003</c:v>
                </c:pt>
                <c:pt idx="39">
                  <c:v>2004</c:v>
                </c:pt>
                <c:pt idx="40">
                  <c:v>2005</c:v>
                </c:pt>
                <c:pt idx="41">
                  <c:v>2006</c:v>
                </c:pt>
                <c:pt idx="42">
                  <c:v>2007</c:v>
                </c:pt>
                <c:pt idx="43">
                  <c:v>2008</c:v>
                </c:pt>
                <c:pt idx="44">
                  <c:v>2009</c:v>
                </c:pt>
                <c:pt idx="45">
                  <c:v>2010</c:v>
                </c:pt>
                <c:pt idx="46">
                  <c:v>2011</c:v>
                </c:pt>
                <c:pt idx="47">
                  <c:v>2012</c:v>
                </c:pt>
                <c:pt idx="48">
                  <c:v>2013</c:v>
                </c:pt>
                <c:pt idx="49">
                  <c:v>2014</c:v>
                </c:pt>
                <c:pt idx="50">
                  <c:v>2015</c:v>
                </c:pt>
                <c:pt idx="51">
                  <c:v>2016</c:v>
                </c:pt>
                <c:pt idx="52">
                  <c:v>2017</c:v>
                </c:pt>
                <c:pt idx="53">
                  <c:v>2018</c:v>
                </c:pt>
                <c:pt idx="54">
                  <c:v>2019</c:v>
                </c:pt>
                <c:pt idx="55">
                  <c:v>2020</c:v>
                </c:pt>
                <c:pt idx="56">
                  <c:v>2021</c:v>
                </c:pt>
              </c:numCache>
            </c:numRef>
          </c:cat>
          <c:val>
            <c:numRef>
              <c:f>Sheet1!$B$3:$BF$3</c:f>
              <c:numCache>
                <c:formatCode>General</c:formatCode>
                <c:ptCount val="57"/>
                <c:pt idx="0">
                  <c:v>5.94</c:v>
                </c:pt>
                <c:pt idx="1">
                  <c:v>5.34</c:v>
                </c:pt>
                <c:pt idx="2">
                  <c:v>2.97</c:v>
                </c:pt>
                <c:pt idx="3">
                  <c:v>4.22</c:v>
                </c:pt>
                <c:pt idx="4">
                  <c:v>6.63</c:v>
                </c:pt>
                <c:pt idx="5" formatCode="0.00">
                  <c:v>9.64</c:v>
                </c:pt>
                <c:pt idx="6" formatCode="0.00">
                  <c:v>8.2799999999999994</c:v>
                </c:pt>
                <c:pt idx="7" formatCode="0.00">
                  <c:v>7.57</c:v>
                </c:pt>
                <c:pt idx="8" formatCode="0.00">
                  <c:v>8.7899999999999991</c:v>
                </c:pt>
                <c:pt idx="9" formatCode="0.00">
                  <c:v>16.21</c:v>
                </c:pt>
                <c:pt idx="10" formatCode="0.00">
                  <c:v>26.09</c:v>
                </c:pt>
                <c:pt idx="11" formatCode="0.00">
                  <c:v>15.53</c:v>
                </c:pt>
                <c:pt idx="12" formatCode="0.00">
                  <c:v>13.83</c:v>
                </c:pt>
                <c:pt idx="13" formatCode="0.00">
                  <c:v>11.82</c:v>
                </c:pt>
                <c:pt idx="14" formatCode="0.00">
                  <c:v>14.43</c:v>
                </c:pt>
                <c:pt idx="15">
                  <c:v>16.850000000000001</c:v>
                </c:pt>
                <c:pt idx="16">
                  <c:v>12.19</c:v>
                </c:pt>
                <c:pt idx="17">
                  <c:v>8.51</c:v>
                </c:pt>
                <c:pt idx="18">
                  <c:v>5.2</c:v>
                </c:pt>
                <c:pt idx="19">
                  <c:v>4.45</c:v>
                </c:pt>
                <c:pt idx="20">
                  <c:v>5.16</c:v>
                </c:pt>
                <c:pt idx="21">
                  <c:v>3.63</c:v>
                </c:pt>
                <c:pt idx="22">
                  <c:v>4.07</c:v>
                </c:pt>
                <c:pt idx="23">
                  <c:v>4.6100000000000003</c:v>
                </c:pt>
                <c:pt idx="24">
                  <c:v>5.22</c:v>
                </c:pt>
                <c:pt idx="25">
                  <c:v>7.01</c:v>
                </c:pt>
                <c:pt idx="26">
                  <c:v>7.54</c:v>
                </c:pt>
                <c:pt idx="27">
                  <c:v>4.24</c:v>
                </c:pt>
                <c:pt idx="28">
                  <c:v>2.5299999999999998</c:v>
                </c:pt>
                <c:pt idx="29">
                  <c:v>1.98</c:v>
                </c:pt>
                <c:pt idx="30">
                  <c:v>2.73</c:v>
                </c:pt>
                <c:pt idx="31">
                  <c:v>2.5099999999999998</c:v>
                </c:pt>
                <c:pt idx="32">
                  <c:v>1.82</c:v>
                </c:pt>
                <c:pt idx="33">
                  <c:v>1.56</c:v>
                </c:pt>
                <c:pt idx="34">
                  <c:v>1.35</c:v>
                </c:pt>
                <c:pt idx="35">
                  <c:v>0.8</c:v>
                </c:pt>
                <c:pt idx="36">
                  <c:v>1.24</c:v>
                </c:pt>
                <c:pt idx="37">
                  <c:v>1.25</c:v>
                </c:pt>
                <c:pt idx="38">
                  <c:v>1.36</c:v>
                </c:pt>
                <c:pt idx="39">
                  <c:v>1.35</c:v>
                </c:pt>
                <c:pt idx="40">
                  <c:v>2.0699999999999998</c:v>
                </c:pt>
                <c:pt idx="41">
                  <c:v>2.3199999999999998</c:v>
                </c:pt>
                <c:pt idx="42">
                  <c:v>2.31</c:v>
                </c:pt>
                <c:pt idx="43">
                  <c:v>3.6</c:v>
                </c:pt>
                <c:pt idx="44">
                  <c:v>2.1800000000000002</c:v>
                </c:pt>
                <c:pt idx="45" formatCode="0.00">
                  <c:v>3.3</c:v>
                </c:pt>
                <c:pt idx="46" formatCode="0.00">
                  <c:v>4.46</c:v>
                </c:pt>
                <c:pt idx="47" formatCode="0.00">
                  <c:v>2.8</c:v>
                </c:pt>
                <c:pt idx="48" formatCode="0.00">
                  <c:v>2.57</c:v>
                </c:pt>
                <c:pt idx="49" formatCode="0.00">
                  <c:v>1.47</c:v>
                </c:pt>
                <c:pt idx="50" formatCode="0.00">
                  <c:v>0.04</c:v>
                </c:pt>
                <c:pt idx="51" formatCode="0.00">
                  <c:v>0.65</c:v>
                </c:pt>
                <c:pt idx="52" formatCode="0.00">
                  <c:v>2.69</c:v>
                </c:pt>
                <c:pt idx="53" formatCode="0.00">
                  <c:v>2.48</c:v>
                </c:pt>
                <c:pt idx="54" formatCode="0.00">
                  <c:v>1.78</c:v>
                </c:pt>
                <c:pt idx="55" formatCode="0.00">
                  <c:v>1.1599999999999999</c:v>
                </c:pt>
                <c:pt idx="56">
                  <c:v>2.09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CFD-4C9E-9491-026EC4D34714}"/>
            </c:ext>
          </c:extLst>
        </c:ser>
        <c:ser>
          <c:idx val="4"/>
          <c:order val="2"/>
          <c:tx>
            <c:strRef>
              <c:f>Sheet1!$A$4</c:f>
              <c:strCache>
                <c:ptCount val="1"/>
                <c:pt idx="0">
                  <c:v>USA</c:v>
                </c:pt>
              </c:strCache>
            </c:strRef>
          </c:tx>
          <c:spPr>
            <a:ln w="38100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Sheet1!$B$1:$BF$1</c:f>
              <c:numCache>
                <c:formatCode>General</c:formatCode>
                <c:ptCount val="57"/>
                <c:pt idx="0">
                  <c:v>1965</c:v>
                </c:pt>
                <c:pt idx="1">
                  <c:v>1966</c:v>
                </c:pt>
                <c:pt idx="2">
                  <c:v>1967</c:v>
                </c:pt>
                <c:pt idx="3">
                  <c:v>1968</c:v>
                </c:pt>
                <c:pt idx="4">
                  <c:v>1969</c:v>
                </c:pt>
                <c:pt idx="5">
                  <c:v>1970</c:v>
                </c:pt>
                <c:pt idx="6">
                  <c:v>1971</c:v>
                </c:pt>
                <c:pt idx="7">
                  <c:v>1972</c:v>
                </c:pt>
                <c:pt idx="8">
                  <c:v>1973</c:v>
                </c:pt>
                <c:pt idx="9">
                  <c:v>1974</c:v>
                </c:pt>
                <c:pt idx="10">
                  <c:v>1975</c:v>
                </c:pt>
                <c:pt idx="11">
                  <c:v>1976</c:v>
                </c:pt>
                <c:pt idx="12">
                  <c:v>1977</c:v>
                </c:pt>
                <c:pt idx="13">
                  <c:v>1978</c:v>
                </c:pt>
                <c:pt idx="14">
                  <c:v>1979</c:v>
                </c:pt>
                <c:pt idx="15">
                  <c:v>1980</c:v>
                </c:pt>
                <c:pt idx="16">
                  <c:v>1981</c:v>
                </c:pt>
                <c:pt idx="17">
                  <c:v>1982</c:v>
                </c:pt>
                <c:pt idx="18">
                  <c:v>1983</c:v>
                </c:pt>
                <c:pt idx="19">
                  <c:v>1984</c:v>
                </c:pt>
                <c:pt idx="20">
                  <c:v>1985</c:v>
                </c:pt>
                <c:pt idx="21">
                  <c:v>1986</c:v>
                </c:pt>
                <c:pt idx="22">
                  <c:v>1987</c:v>
                </c:pt>
                <c:pt idx="23">
                  <c:v>1988</c:v>
                </c:pt>
                <c:pt idx="24">
                  <c:v>1989</c:v>
                </c:pt>
                <c:pt idx="25">
                  <c:v>1990</c:v>
                </c:pt>
                <c:pt idx="26">
                  <c:v>1991</c:v>
                </c:pt>
                <c:pt idx="27">
                  <c:v>1992</c:v>
                </c:pt>
                <c:pt idx="28">
                  <c:v>1993</c:v>
                </c:pt>
                <c:pt idx="29">
                  <c:v>1994</c:v>
                </c:pt>
                <c:pt idx="30">
                  <c:v>1995</c:v>
                </c:pt>
                <c:pt idx="31">
                  <c:v>1996</c:v>
                </c:pt>
                <c:pt idx="32">
                  <c:v>1997</c:v>
                </c:pt>
                <c:pt idx="33">
                  <c:v>1998</c:v>
                </c:pt>
                <c:pt idx="34">
                  <c:v>1999</c:v>
                </c:pt>
                <c:pt idx="35">
                  <c:v>2000</c:v>
                </c:pt>
                <c:pt idx="36">
                  <c:v>2001</c:v>
                </c:pt>
                <c:pt idx="37">
                  <c:v>2002</c:v>
                </c:pt>
                <c:pt idx="38">
                  <c:v>2003</c:v>
                </c:pt>
                <c:pt idx="39">
                  <c:v>2004</c:v>
                </c:pt>
                <c:pt idx="40">
                  <c:v>2005</c:v>
                </c:pt>
                <c:pt idx="41">
                  <c:v>2006</c:v>
                </c:pt>
                <c:pt idx="42">
                  <c:v>2007</c:v>
                </c:pt>
                <c:pt idx="43">
                  <c:v>2008</c:v>
                </c:pt>
                <c:pt idx="44">
                  <c:v>2009</c:v>
                </c:pt>
                <c:pt idx="45">
                  <c:v>2010</c:v>
                </c:pt>
                <c:pt idx="46">
                  <c:v>2011</c:v>
                </c:pt>
                <c:pt idx="47">
                  <c:v>2012</c:v>
                </c:pt>
                <c:pt idx="48">
                  <c:v>2013</c:v>
                </c:pt>
                <c:pt idx="49">
                  <c:v>2014</c:v>
                </c:pt>
                <c:pt idx="50">
                  <c:v>2015</c:v>
                </c:pt>
                <c:pt idx="51">
                  <c:v>2016</c:v>
                </c:pt>
                <c:pt idx="52">
                  <c:v>2017</c:v>
                </c:pt>
                <c:pt idx="53">
                  <c:v>2018</c:v>
                </c:pt>
                <c:pt idx="54">
                  <c:v>2019</c:v>
                </c:pt>
                <c:pt idx="55">
                  <c:v>2020</c:v>
                </c:pt>
                <c:pt idx="56">
                  <c:v>2021</c:v>
                </c:pt>
              </c:numCache>
            </c:numRef>
          </c:cat>
          <c:val>
            <c:numRef>
              <c:f>Sheet1!$B$4:$BF$4</c:f>
              <c:numCache>
                <c:formatCode>General</c:formatCode>
                <c:ptCount val="57"/>
                <c:pt idx="0">
                  <c:v>1.83</c:v>
                </c:pt>
                <c:pt idx="1">
                  <c:v>2.8</c:v>
                </c:pt>
                <c:pt idx="2">
                  <c:v>2.91</c:v>
                </c:pt>
                <c:pt idx="3">
                  <c:v>4.26</c:v>
                </c:pt>
                <c:pt idx="4">
                  <c:v>4.9000000000000004</c:v>
                </c:pt>
                <c:pt idx="5" formatCode="0.00">
                  <c:v>5.28</c:v>
                </c:pt>
                <c:pt idx="6" formatCode="0.00">
                  <c:v>5.08</c:v>
                </c:pt>
                <c:pt idx="7" formatCode="0.00">
                  <c:v>4.32</c:v>
                </c:pt>
                <c:pt idx="8" formatCode="0.00">
                  <c:v>5.48</c:v>
                </c:pt>
                <c:pt idx="9" formatCode="0.00">
                  <c:v>8.99</c:v>
                </c:pt>
                <c:pt idx="10" formatCode="0.00">
                  <c:v>9.27</c:v>
                </c:pt>
                <c:pt idx="11" formatCode="0.00">
                  <c:v>5.5</c:v>
                </c:pt>
                <c:pt idx="12" formatCode="0.00">
                  <c:v>6.21</c:v>
                </c:pt>
                <c:pt idx="13" formatCode="0.00">
                  <c:v>7.04</c:v>
                </c:pt>
                <c:pt idx="14" formatCode="0.00">
                  <c:v>8.2899999999999991</c:v>
                </c:pt>
                <c:pt idx="15">
                  <c:v>13.5</c:v>
                </c:pt>
                <c:pt idx="16">
                  <c:v>10.38</c:v>
                </c:pt>
                <c:pt idx="17">
                  <c:v>6.16</c:v>
                </c:pt>
                <c:pt idx="18">
                  <c:v>3.16</c:v>
                </c:pt>
                <c:pt idx="19">
                  <c:v>4.37</c:v>
                </c:pt>
                <c:pt idx="20">
                  <c:v>3.53</c:v>
                </c:pt>
                <c:pt idx="21">
                  <c:v>1.94</c:v>
                </c:pt>
                <c:pt idx="22">
                  <c:v>3.58</c:v>
                </c:pt>
                <c:pt idx="23">
                  <c:v>4.0999999999999996</c:v>
                </c:pt>
                <c:pt idx="24">
                  <c:v>4.79</c:v>
                </c:pt>
                <c:pt idx="25">
                  <c:v>5.42</c:v>
                </c:pt>
                <c:pt idx="26">
                  <c:v>4.22</c:v>
                </c:pt>
                <c:pt idx="27">
                  <c:v>3.04</c:v>
                </c:pt>
                <c:pt idx="28">
                  <c:v>2.97</c:v>
                </c:pt>
                <c:pt idx="29">
                  <c:v>2.6</c:v>
                </c:pt>
                <c:pt idx="30">
                  <c:v>2.81</c:v>
                </c:pt>
                <c:pt idx="31">
                  <c:v>2.94</c:v>
                </c:pt>
                <c:pt idx="32">
                  <c:v>2.34</c:v>
                </c:pt>
                <c:pt idx="33">
                  <c:v>1.55</c:v>
                </c:pt>
                <c:pt idx="34">
                  <c:v>2.19</c:v>
                </c:pt>
                <c:pt idx="35">
                  <c:v>3.37</c:v>
                </c:pt>
                <c:pt idx="36">
                  <c:v>2.82</c:v>
                </c:pt>
                <c:pt idx="37">
                  <c:v>1.6</c:v>
                </c:pt>
                <c:pt idx="38">
                  <c:v>2.2799999999999998</c:v>
                </c:pt>
                <c:pt idx="39">
                  <c:v>2.79</c:v>
                </c:pt>
                <c:pt idx="40">
                  <c:v>3.86</c:v>
                </c:pt>
                <c:pt idx="41">
                  <c:v>3.21</c:v>
                </c:pt>
                <c:pt idx="42">
                  <c:v>2.63</c:v>
                </c:pt>
                <c:pt idx="43">
                  <c:v>4.43</c:v>
                </c:pt>
                <c:pt idx="44">
                  <c:v>-0.8</c:v>
                </c:pt>
                <c:pt idx="45" formatCode="0.00">
                  <c:v>2.56</c:v>
                </c:pt>
                <c:pt idx="46" formatCode="0.00">
                  <c:v>3.89</c:v>
                </c:pt>
                <c:pt idx="47" formatCode="0.00">
                  <c:v>2.15</c:v>
                </c:pt>
                <c:pt idx="48" formatCode="0.00">
                  <c:v>1.27</c:v>
                </c:pt>
                <c:pt idx="49" formatCode="0.00">
                  <c:v>1.34</c:v>
                </c:pt>
                <c:pt idx="50" formatCode="0.00">
                  <c:v>-0.8</c:v>
                </c:pt>
                <c:pt idx="51" formatCode="0.00">
                  <c:v>0.54</c:v>
                </c:pt>
                <c:pt idx="52" formatCode="0.00">
                  <c:v>1.73</c:v>
                </c:pt>
                <c:pt idx="53" formatCode="0.00">
                  <c:v>2.19</c:v>
                </c:pt>
                <c:pt idx="54" formatCode="0.00">
                  <c:v>1.34</c:v>
                </c:pt>
                <c:pt idx="55" formatCode="0.00">
                  <c:v>0.51</c:v>
                </c:pt>
                <c:pt idx="56">
                  <c:v>1.52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CFD-4C9E-9491-026EC4D34714}"/>
            </c:ext>
          </c:extLst>
        </c:ser>
        <c:ser>
          <c:idx val="2"/>
          <c:order val="3"/>
          <c:tx>
            <c:strRef>
              <c:f>Sheet1!$A$5</c:f>
              <c:strCache>
                <c:ptCount val="1"/>
                <c:pt idx="0">
                  <c:v>Eurozone</c:v>
                </c:pt>
              </c:strCache>
            </c:strRef>
          </c:tx>
          <c:spPr>
            <a:ln w="38100">
              <a:solidFill>
                <a:schemeClr val="folHlink"/>
              </a:solidFill>
              <a:prstDash val="solid"/>
            </a:ln>
          </c:spPr>
          <c:marker>
            <c:symbol val="none"/>
          </c:marker>
          <c:cat>
            <c:numRef>
              <c:f>Sheet1!$B$1:$BF$1</c:f>
              <c:numCache>
                <c:formatCode>General</c:formatCode>
                <c:ptCount val="57"/>
                <c:pt idx="0">
                  <c:v>1965</c:v>
                </c:pt>
                <c:pt idx="1">
                  <c:v>1966</c:v>
                </c:pt>
                <c:pt idx="2">
                  <c:v>1967</c:v>
                </c:pt>
                <c:pt idx="3">
                  <c:v>1968</c:v>
                </c:pt>
                <c:pt idx="4">
                  <c:v>1969</c:v>
                </c:pt>
                <c:pt idx="5">
                  <c:v>1970</c:v>
                </c:pt>
                <c:pt idx="6">
                  <c:v>1971</c:v>
                </c:pt>
                <c:pt idx="7">
                  <c:v>1972</c:v>
                </c:pt>
                <c:pt idx="8">
                  <c:v>1973</c:v>
                </c:pt>
                <c:pt idx="9">
                  <c:v>1974</c:v>
                </c:pt>
                <c:pt idx="10">
                  <c:v>1975</c:v>
                </c:pt>
                <c:pt idx="11">
                  <c:v>1976</c:v>
                </c:pt>
                <c:pt idx="12">
                  <c:v>1977</c:v>
                </c:pt>
                <c:pt idx="13">
                  <c:v>1978</c:v>
                </c:pt>
                <c:pt idx="14">
                  <c:v>1979</c:v>
                </c:pt>
                <c:pt idx="15">
                  <c:v>1980</c:v>
                </c:pt>
                <c:pt idx="16">
                  <c:v>1981</c:v>
                </c:pt>
                <c:pt idx="17">
                  <c:v>1982</c:v>
                </c:pt>
                <c:pt idx="18">
                  <c:v>1983</c:v>
                </c:pt>
                <c:pt idx="19">
                  <c:v>1984</c:v>
                </c:pt>
                <c:pt idx="20">
                  <c:v>1985</c:v>
                </c:pt>
                <c:pt idx="21">
                  <c:v>1986</c:v>
                </c:pt>
                <c:pt idx="22">
                  <c:v>1987</c:v>
                </c:pt>
                <c:pt idx="23">
                  <c:v>1988</c:v>
                </c:pt>
                <c:pt idx="24">
                  <c:v>1989</c:v>
                </c:pt>
                <c:pt idx="25">
                  <c:v>1990</c:v>
                </c:pt>
                <c:pt idx="26">
                  <c:v>1991</c:v>
                </c:pt>
                <c:pt idx="27">
                  <c:v>1992</c:v>
                </c:pt>
                <c:pt idx="28">
                  <c:v>1993</c:v>
                </c:pt>
                <c:pt idx="29">
                  <c:v>1994</c:v>
                </c:pt>
                <c:pt idx="30">
                  <c:v>1995</c:v>
                </c:pt>
                <c:pt idx="31">
                  <c:v>1996</c:v>
                </c:pt>
                <c:pt idx="32">
                  <c:v>1997</c:v>
                </c:pt>
                <c:pt idx="33">
                  <c:v>1998</c:v>
                </c:pt>
                <c:pt idx="34">
                  <c:v>1999</c:v>
                </c:pt>
                <c:pt idx="35">
                  <c:v>2000</c:v>
                </c:pt>
                <c:pt idx="36">
                  <c:v>2001</c:v>
                </c:pt>
                <c:pt idx="37">
                  <c:v>2002</c:v>
                </c:pt>
                <c:pt idx="38">
                  <c:v>2003</c:v>
                </c:pt>
                <c:pt idx="39">
                  <c:v>2004</c:v>
                </c:pt>
                <c:pt idx="40">
                  <c:v>2005</c:v>
                </c:pt>
                <c:pt idx="41">
                  <c:v>2006</c:v>
                </c:pt>
                <c:pt idx="42">
                  <c:v>2007</c:v>
                </c:pt>
                <c:pt idx="43">
                  <c:v>2008</c:v>
                </c:pt>
                <c:pt idx="44">
                  <c:v>2009</c:v>
                </c:pt>
                <c:pt idx="45">
                  <c:v>2010</c:v>
                </c:pt>
                <c:pt idx="46">
                  <c:v>2011</c:v>
                </c:pt>
                <c:pt idx="47">
                  <c:v>2012</c:v>
                </c:pt>
                <c:pt idx="48">
                  <c:v>2013</c:v>
                </c:pt>
                <c:pt idx="49">
                  <c:v>2014</c:v>
                </c:pt>
                <c:pt idx="50">
                  <c:v>2015</c:v>
                </c:pt>
                <c:pt idx="51">
                  <c:v>2016</c:v>
                </c:pt>
                <c:pt idx="52">
                  <c:v>2017</c:v>
                </c:pt>
                <c:pt idx="53">
                  <c:v>2018</c:v>
                </c:pt>
                <c:pt idx="54">
                  <c:v>2019</c:v>
                </c:pt>
                <c:pt idx="55">
                  <c:v>2020</c:v>
                </c:pt>
                <c:pt idx="56">
                  <c:v>2021</c:v>
                </c:pt>
              </c:numCache>
            </c:numRef>
          </c:cat>
          <c:val>
            <c:numRef>
              <c:f>Sheet1!$B$5:$BF$5</c:f>
              <c:numCache>
                <c:formatCode>General</c:formatCode>
                <c:ptCount val="57"/>
                <c:pt idx="27">
                  <c:v>3.62</c:v>
                </c:pt>
                <c:pt idx="28">
                  <c:v>3.26</c:v>
                </c:pt>
                <c:pt idx="29">
                  <c:v>2.7</c:v>
                </c:pt>
                <c:pt idx="30">
                  <c:v>2.44</c:v>
                </c:pt>
                <c:pt idx="31">
                  <c:v>1.61</c:v>
                </c:pt>
                <c:pt idx="32">
                  <c:v>1.7</c:v>
                </c:pt>
                <c:pt idx="33">
                  <c:v>1.23</c:v>
                </c:pt>
                <c:pt idx="34">
                  <c:v>1.17</c:v>
                </c:pt>
                <c:pt idx="35">
                  <c:v>2.1800000000000002</c:v>
                </c:pt>
                <c:pt idx="36">
                  <c:v>2.41</c:v>
                </c:pt>
                <c:pt idx="37">
                  <c:v>2.27</c:v>
                </c:pt>
                <c:pt idx="38">
                  <c:v>2.12</c:v>
                </c:pt>
                <c:pt idx="39">
                  <c:v>2.1800000000000002</c:v>
                </c:pt>
                <c:pt idx="40">
                  <c:v>2.19</c:v>
                </c:pt>
                <c:pt idx="41">
                  <c:v>2.21</c:v>
                </c:pt>
                <c:pt idx="42">
                  <c:v>2.16</c:v>
                </c:pt>
                <c:pt idx="43">
                  <c:v>3.35</c:v>
                </c:pt>
                <c:pt idx="44">
                  <c:v>0.32</c:v>
                </c:pt>
                <c:pt idx="45" formatCode="0.00">
                  <c:v>1.61</c:v>
                </c:pt>
                <c:pt idx="46" formatCode="0.00">
                  <c:v>2.73</c:v>
                </c:pt>
                <c:pt idx="47" formatCode="0.00">
                  <c:v>2.5</c:v>
                </c:pt>
                <c:pt idx="48" formatCode="0.00">
                  <c:v>1.35</c:v>
                </c:pt>
                <c:pt idx="49" formatCode="0.00">
                  <c:v>0.43</c:v>
                </c:pt>
                <c:pt idx="50" formatCode="0.00">
                  <c:v>0.19</c:v>
                </c:pt>
                <c:pt idx="51" formatCode="0.00">
                  <c:v>0.24</c:v>
                </c:pt>
                <c:pt idx="52" formatCode="0.00">
                  <c:v>1.54</c:v>
                </c:pt>
                <c:pt idx="53" formatCode="0.00">
                  <c:v>1.75</c:v>
                </c:pt>
                <c:pt idx="54" formatCode="0.00">
                  <c:v>1.2</c:v>
                </c:pt>
                <c:pt idx="55" formatCode="0.00">
                  <c:v>0.24</c:v>
                </c:pt>
                <c:pt idx="56">
                  <c:v>1.1200000000000001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CFD-4C9E-9491-026EC4D34714}"/>
            </c:ext>
          </c:extLst>
        </c:ser>
        <c:ser>
          <c:idx val="3"/>
          <c:order val="4"/>
          <c:tx>
            <c:strRef>
              <c:f>Sheet1!$A$6</c:f>
              <c:strCache>
                <c:ptCount val="1"/>
                <c:pt idx="0">
                  <c:v>Japan</c:v>
                </c:pt>
              </c:strCache>
            </c:strRef>
          </c:tx>
          <c:spPr>
            <a:ln w="38100">
              <a:solidFill>
                <a:srgbClr val="E08500"/>
              </a:solidFill>
              <a:prstDash val="solid"/>
            </a:ln>
          </c:spPr>
          <c:marker>
            <c:symbol val="none"/>
          </c:marker>
          <c:cat>
            <c:numRef>
              <c:f>Sheet1!$B$1:$BF$1</c:f>
              <c:numCache>
                <c:formatCode>General</c:formatCode>
                <c:ptCount val="57"/>
                <c:pt idx="0">
                  <c:v>1965</c:v>
                </c:pt>
                <c:pt idx="1">
                  <c:v>1966</c:v>
                </c:pt>
                <c:pt idx="2">
                  <c:v>1967</c:v>
                </c:pt>
                <c:pt idx="3">
                  <c:v>1968</c:v>
                </c:pt>
                <c:pt idx="4">
                  <c:v>1969</c:v>
                </c:pt>
                <c:pt idx="5">
                  <c:v>1970</c:v>
                </c:pt>
                <c:pt idx="6">
                  <c:v>1971</c:v>
                </c:pt>
                <c:pt idx="7">
                  <c:v>1972</c:v>
                </c:pt>
                <c:pt idx="8">
                  <c:v>1973</c:v>
                </c:pt>
                <c:pt idx="9">
                  <c:v>1974</c:v>
                </c:pt>
                <c:pt idx="10">
                  <c:v>1975</c:v>
                </c:pt>
                <c:pt idx="11">
                  <c:v>1976</c:v>
                </c:pt>
                <c:pt idx="12">
                  <c:v>1977</c:v>
                </c:pt>
                <c:pt idx="13">
                  <c:v>1978</c:v>
                </c:pt>
                <c:pt idx="14">
                  <c:v>1979</c:v>
                </c:pt>
                <c:pt idx="15">
                  <c:v>1980</c:v>
                </c:pt>
                <c:pt idx="16">
                  <c:v>1981</c:v>
                </c:pt>
                <c:pt idx="17">
                  <c:v>1982</c:v>
                </c:pt>
                <c:pt idx="18">
                  <c:v>1983</c:v>
                </c:pt>
                <c:pt idx="19">
                  <c:v>1984</c:v>
                </c:pt>
                <c:pt idx="20">
                  <c:v>1985</c:v>
                </c:pt>
                <c:pt idx="21">
                  <c:v>1986</c:v>
                </c:pt>
                <c:pt idx="22">
                  <c:v>1987</c:v>
                </c:pt>
                <c:pt idx="23">
                  <c:v>1988</c:v>
                </c:pt>
                <c:pt idx="24">
                  <c:v>1989</c:v>
                </c:pt>
                <c:pt idx="25">
                  <c:v>1990</c:v>
                </c:pt>
                <c:pt idx="26">
                  <c:v>1991</c:v>
                </c:pt>
                <c:pt idx="27">
                  <c:v>1992</c:v>
                </c:pt>
                <c:pt idx="28">
                  <c:v>1993</c:v>
                </c:pt>
                <c:pt idx="29">
                  <c:v>1994</c:v>
                </c:pt>
                <c:pt idx="30">
                  <c:v>1995</c:v>
                </c:pt>
                <c:pt idx="31">
                  <c:v>1996</c:v>
                </c:pt>
                <c:pt idx="32">
                  <c:v>1997</c:v>
                </c:pt>
                <c:pt idx="33">
                  <c:v>1998</c:v>
                </c:pt>
                <c:pt idx="34">
                  <c:v>1999</c:v>
                </c:pt>
                <c:pt idx="35">
                  <c:v>2000</c:v>
                </c:pt>
                <c:pt idx="36">
                  <c:v>2001</c:v>
                </c:pt>
                <c:pt idx="37">
                  <c:v>2002</c:v>
                </c:pt>
                <c:pt idx="38">
                  <c:v>2003</c:v>
                </c:pt>
                <c:pt idx="39">
                  <c:v>2004</c:v>
                </c:pt>
                <c:pt idx="40">
                  <c:v>2005</c:v>
                </c:pt>
                <c:pt idx="41">
                  <c:v>2006</c:v>
                </c:pt>
                <c:pt idx="42">
                  <c:v>2007</c:v>
                </c:pt>
                <c:pt idx="43">
                  <c:v>2008</c:v>
                </c:pt>
                <c:pt idx="44">
                  <c:v>2009</c:v>
                </c:pt>
                <c:pt idx="45">
                  <c:v>2010</c:v>
                </c:pt>
                <c:pt idx="46">
                  <c:v>2011</c:v>
                </c:pt>
                <c:pt idx="47">
                  <c:v>2012</c:v>
                </c:pt>
                <c:pt idx="48">
                  <c:v>2013</c:v>
                </c:pt>
                <c:pt idx="49">
                  <c:v>2014</c:v>
                </c:pt>
                <c:pt idx="50">
                  <c:v>2015</c:v>
                </c:pt>
                <c:pt idx="51">
                  <c:v>2016</c:v>
                </c:pt>
                <c:pt idx="52">
                  <c:v>2017</c:v>
                </c:pt>
                <c:pt idx="53">
                  <c:v>2018</c:v>
                </c:pt>
                <c:pt idx="54">
                  <c:v>2019</c:v>
                </c:pt>
                <c:pt idx="55">
                  <c:v>2020</c:v>
                </c:pt>
                <c:pt idx="56">
                  <c:v>2021</c:v>
                </c:pt>
              </c:numCache>
            </c:numRef>
          </c:cat>
          <c:val>
            <c:numRef>
              <c:f>Sheet1!$B$6:$BF$6</c:f>
              <c:numCache>
                <c:formatCode>General</c:formatCode>
                <c:ptCount val="57"/>
                <c:pt idx="0">
                  <c:v>6.59</c:v>
                </c:pt>
                <c:pt idx="1">
                  <c:v>5.08</c:v>
                </c:pt>
                <c:pt idx="2">
                  <c:v>3.98</c:v>
                </c:pt>
                <c:pt idx="3">
                  <c:v>5.37</c:v>
                </c:pt>
                <c:pt idx="4">
                  <c:v>5.24</c:v>
                </c:pt>
                <c:pt idx="5" formatCode="0.00">
                  <c:v>7.53</c:v>
                </c:pt>
                <c:pt idx="6" formatCode="0.00">
                  <c:v>6.46</c:v>
                </c:pt>
                <c:pt idx="7" formatCode="0.00">
                  <c:v>4.91</c:v>
                </c:pt>
                <c:pt idx="8" formatCode="0.00">
                  <c:v>11.57</c:v>
                </c:pt>
                <c:pt idx="9" formatCode="0.00">
                  <c:v>23.21</c:v>
                </c:pt>
                <c:pt idx="10" formatCode="0.00">
                  <c:v>11.62</c:v>
                </c:pt>
                <c:pt idx="11" formatCode="0.00">
                  <c:v>9.52</c:v>
                </c:pt>
                <c:pt idx="12" formatCode="0.00">
                  <c:v>8.1999999999999993</c:v>
                </c:pt>
                <c:pt idx="13" formatCode="0.00">
                  <c:v>4.24</c:v>
                </c:pt>
                <c:pt idx="14" formatCode="0.00">
                  <c:v>3.63</c:v>
                </c:pt>
                <c:pt idx="15">
                  <c:v>7.85</c:v>
                </c:pt>
                <c:pt idx="16">
                  <c:v>4.8099999999999996</c:v>
                </c:pt>
                <c:pt idx="17">
                  <c:v>2.85</c:v>
                </c:pt>
                <c:pt idx="18">
                  <c:v>1.81</c:v>
                </c:pt>
                <c:pt idx="19">
                  <c:v>2.25</c:v>
                </c:pt>
                <c:pt idx="20">
                  <c:v>2.09</c:v>
                </c:pt>
                <c:pt idx="21">
                  <c:v>0.6</c:v>
                </c:pt>
                <c:pt idx="22">
                  <c:v>0.13</c:v>
                </c:pt>
                <c:pt idx="23">
                  <c:v>0.68</c:v>
                </c:pt>
                <c:pt idx="24">
                  <c:v>2.27</c:v>
                </c:pt>
                <c:pt idx="25">
                  <c:v>3.08</c:v>
                </c:pt>
                <c:pt idx="26">
                  <c:v>3.25</c:v>
                </c:pt>
                <c:pt idx="27">
                  <c:v>1.76</c:v>
                </c:pt>
                <c:pt idx="28">
                  <c:v>1.24</c:v>
                </c:pt>
                <c:pt idx="29">
                  <c:v>0.7</c:v>
                </c:pt>
                <c:pt idx="30">
                  <c:v>-0.13</c:v>
                </c:pt>
                <c:pt idx="31">
                  <c:v>0.14000000000000001</c:v>
                </c:pt>
                <c:pt idx="32">
                  <c:v>1.75</c:v>
                </c:pt>
                <c:pt idx="33">
                  <c:v>0.66</c:v>
                </c:pt>
                <c:pt idx="34">
                  <c:v>-0.34</c:v>
                </c:pt>
                <c:pt idx="35">
                  <c:v>-0.68</c:v>
                </c:pt>
                <c:pt idx="36">
                  <c:v>-0.74</c:v>
                </c:pt>
                <c:pt idx="37">
                  <c:v>-0.92</c:v>
                </c:pt>
                <c:pt idx="38">
                  <c:v>-0.26</c:v>
                </c:pt>
                <c:pt idx="39">
                  <c:v>-0.01</c:v>
                </c:pt>
                <c:pt idx="40">
                  <c:v>-0.28000000000000003</c:v>
                </c:pt>
                <c:pt idx="41">
                  <c:v>0.25</c:v>
                </c:pt>
                <c:pt idx="42">
                  <c:v>0.06</c:v>
                </c:pt>
                <c:pt idx="43">
                  <c:v>1.38</c:v>
                </c:pt>
                <c:pt idx="44">
                  <c:v>-1.35</c:v>
                </c:pt>
                <c:pt idx="45" formatCode="0.00">
                  <c:v>-0.72</c:v>
                </c:pt>
                <c:pt idx="46" formatCode="0.00">
                  <c:v>-0.27</c:v>
                </c:pt>
                <c:pt idx="47" formatCode="0.00">
                  <c:v>-0.05</c:v>
                </c:pt>
                <c:pt idx="48" formatCode="0.00">
                  <c:v>0.35</c:v>
                </c:pt>
                <c:pt idx="49" formatCode="0.00">
                  <c:v>2.76</c:v>
                </c:pt>
                <c:pt idx="50" formatCode="0.00">
                  <c:v>0.79</c:v>
                </c:pt>
                <c:pt idx="51" formatCode="0.00">
                  <c:v>-0.12</c:v>
                </c:pt>
                <c:pt idx="52" formatCode="0.00">
                  <c:v>0.47</c:v>
                </c:pt>
                <c:pt idx="53" formatCode="0.00">
                  <c:v>0.98</c:v>
                </c:pt>
                <c:pt idx="54" formatCode="0.00">
                  <c:v>0.48</c:v>
                </c:pt>
                <c:pt idx="55" formatCode="0.00">
                  <c:v>0.02</c:v>
                </c:pt>
                <c:pt idx="56">
                  <c:v>0.22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CFD-4C9E-9491-026EC4D3471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4258984"/>
        <c:axId val="1"/>
      </c:lineChart>
      <c:catAx>
        <c:axId val="21425898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4223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6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28"/>
          <c:min val="-5"/>
        </c:scaling>
        <c:delete val="0"/>
        <c:axPos val="l"/>
        <c:numFmt formatCode="0_ ;\−0\ " sourceLinked="0"/>
        <c:majorTickMark val="out"/>
        <c:minorTickMark val="none"/>
        <c:tickLblPos val="nextTo"/>
        <c:spPr>
          <a:ln w="14223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4258984"/>
        <c:crosses val="autoZero"/>
        <c:crossBetween val="midCat"/>
        <c:majorUnit val="5"/>
      </c:valAx>
      <c:spPr>
        <a:solidFill>
          <a:srgbClr val="FFFFFF"/>
        </a:solidFill>
        <a:ln w="28445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4"/>
        <c:txPr>
          <a:bodyPr/>
          <a:lstStyle/>
          <a:p>
            <a:pPr>
              <a:defRPr sz="1800" b="0" i="0" u="none" strike="noStrike" baseline="0">
                <a:solidFill>
                  <a:srgbClr val="E085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50864197530864197"/>
          <c:y val="0.12110091743119267"/>
          <c:w val="0.25338425266042097"/>
          <c:h val="0.13089967384549217"/>
        </c:manualLayout>
      </c:layout>
      <c:overlay val="0"/>
      <c:spPr>
        <a:solidFill>
          <a:srgbClr val="F0EEFC"/>
        </a:solidFill>
        <a:ln w="19050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16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9.0551467878633704E-2"/>
          <c:y val="3.2567049808429116E-2"/>
          <c:w val="0.86751712821052651"/>
          <c:h val="0.86590038314176243"/>
        </c:manualLayout>
      </c:layout>
      <c:lineChart>
        <c:grouping val="standard"/>
        <c:varyColors val="0"/>
        <c:ser>
          <c:idx val="3"/>
          <c:order val="0"/>
          <c:tx>
            <c:strRef>
              <c:f>Sheet1!$B$1</c:f>
              <c:strCache>
                <c:ptCount val="1"/>
              </c:strCache>
            </c:strRef>
          </c:tx>
          <c:spPr>
            <a:ln w="15031">
              <a:solidFill>
                <a:srgbClr val="808080"/>
              </a:solidFill>
              <a:prstDash val="solid"/>
            </a:ln>
          </c:spPr>
          <c:marker>
            <c:symbol val="none"/>
          </c:marker>
          <c:cat>
            <c:strRef>
              <c:f>Sheet1!$A$2:$A$78</c:f>
              <c:strCache>
                <c:ptCount val="77"/>
                <c:pt idx="0">
                  <c:v>2001</c:v>
                </c:pt>
                <c:pt idx="1">
                  <c:v>2001 Q2</c:v>
                </c:pt>
                <c:pt idx="2">
                  <c:v>2001 Q3</c:v>
                </c:pt>
                <c:pt idx="3">
                  <c:v>2001 Q4</c:v>
                </c:pt>
                <c:pt idx="4">
                  <c:v>2002</c:v>
                </c:pt>
                <c:pt idx="5">
                  <c:v>2002 Q2</c:v>
                </c:pt>
                <c:pt idx="6">
                  <c:v>2002 Q3</c:v>
                </c:pt>
                <c:pt idx="7">
                  <c:v>2002 Q4</c:v>
                </c:pt>
                <c:pt idx="8">
                  <c:v>2003</c:v>
                </c:pt>
                <c:pt idx="9">
                  <c:v>2003 Q2</c:v>
                </c:pt>
                <c:pt idx="10">
                  <c:v>2003 Q3</c:v>
                </c:pt>
                <c:pt idx="11">
                  <c:v>2003 Q4</c:v>
                </c:pt>
                <c:pt idx="12">
                  <c:v>2004</c:v>
                </c:pt>
                <c:pt idx="13">
                  <c:v>2004 Q2</c:v>
                </c:pt>
                <c:pt idx="14">
                  <c:v>2004 Q3</c:v>
                </c:pt>
                <c:pt idx="15">
                  <c:v>2004 Q4</c:v>
                </c:pt>
                <c:pt idx="16">
                  <c:v>2005</c:v>
                </c:pt>
                <c:pt idx="17">
                  <c:v>2005 Q2</c:v>
                </c:pt>
                <c:pt idx="18">
                  <c:v>2005 Q3</c:v>
                </c:pt>
                <c:pt idx="19">
                  <c:v>2005 Q4</c:v>
                </c:pt>
                <c:pt idx="20">
                  <c:v>2006</c:v>
                </c:pt>
                <c:pt idx="21">
                  <c:v>2006 Q2</c:v>
                </c:pt>
                <c:pt idx="22">
                  <c:v>2006 Q3</c:v>
                </c:pt>
                <c:pt idx="23">
                  <c:v>2006 Q4</c:v>
                </c:pt>
                <c:pt idx="24">
                  <c:v>2007</c:v>
                </c:pt>
                <c:pt idx="25">
                  <c:v>2007 Q2</c:v>
                </c:pt>
                <c:pt idx="26">
                  <c:v>2007 Q3</c:v>
                </c:pt>
                <c:pt idx="27">
                  <c:v>2007 Q4</c:v>
                </c:pt>
                <c:pt idx="28">
                  <c:v>2008</c:v>
                </c:pt>
                <c:pt idx="29">
                  <c:v>2008 Q2</c:v>
                </c:pt>
                <c:pt idx="30">
                  <c:v>2008 Q3</c:v>
                </c:pt>
                <c:pt idx="31">
                  <c:v>2008 Q4</c:v>
                </c:pt>
                <c:pt idx="32">
                  <c:v>2009</c:v>
                </c:pt>
                <c:pt idx="33">
                  <c:v>2009 Q2</c:v>
                </c:pt>
                <c:pt idx="34">
                  <c:v>2009 Q3</c:v>
                </c:pt>
                <c:pt idx="35">
                  <c:v>2009 Q4</c:v>
                </c:pt>
                <c:pt idx="36">
                  <c:v>2010</c:v>
                </c:pt>
                <c:pt idx="37">
                  <c:v>2010 Q2</c:v>
                </c:pt>
                <c:pt idx="38">
                  <c:v>2010 Q3</c:v>
                </c:pt>
                <c:pt idx="39">
                  <c:v>2010 Q4</c:v>
                </c:pt>
                <c:pt idx="40">
                  <c:v>2011</c:v>
                </c:pt>
                <c:pt idx="41">
                  <c:v>2011 Q2</c:v>
                </c:pt>
                <c:pt idx="42">
                  <c:v>2011 Q3</c:v>
                </c:pt>
                <c:pt idx="43">
                  <c:v>2011 Q4</c:v>
                </c:pt>
                <c:pt idx="44">
                  <c:v>2012</c:v>
                </c:pt>
                <c:pt idx="45">
                  <c:v>2012 Q2</c:v>
                </c:pt>
                <c:pt idx="46">
                  <c:v>2012 Q3</c:v>
                </c:pt>
                <c:pt idx="47">
                  <c:v>2012 Q4</c:v>
                </c:pt>
                <c:pt idx="48">
                  <c:v>2013</c:v>
                </c:pt>
                <c:pt idx="49">
                  <c:v>2013 Q2</c:v>
                </c:pt>
                <c:pt idx="50">
                  <c:v>2013 Q3</c:v>
                </c:pt>
                <c:pt idx="51">
                  <c:v>2013 Q4</c:v>
                </c:pt>
                <c:pt idx="52">
                  <c:v>2014</c:v>
                </c:pt>
                <c:pt idx="53">
                  <c:v>2014 Q2</c:v>
                </c:pt>
                <c:pt idx="54">
                  <c:v>2014 Q3</c:v>
                </c:pt>
                <c:pt idx="55">
                  <c:v>2014 Q4</c:v>
                </c:pt>
                <c:pt idx="56">
                  <c:v>2015</c:v>
                </c:pt>
                <c:pt idx="57">
                  <c:v>2015 Q2</c:v>
                </c:pt>
                <c:pt idx="58">
                  <c:v>2015 Q3</c:v>
                </c:pt>
                <c:pt idx="59">
                  <c:v>2015 Q4</c:v>
                </c:pt>
                <c:pt idx="60">
                  <c:v>2016</c:v>
                </c:pt>
                <c:pt idx="61">
                  <c:v>2016 Q2</c:v>
                </c:pt>
                <c:pt idx="62">
                  <c:v>2016 Q3</c:v>
                </c:pt>
                <c:pt idx="63">
                  <c:v>2016 Q4</c:v>
                </c:pt>
                <c:pt idx="64">
                  <c:v>2017</c:v>
                </c:pt>
                <c:pt idx="65">
                  <c:v>2017 Q2</c:v>
                </c:pt>
                <c:pt idx="66">
                  <c:v>2017 Q3</c:v>
                </c:pt>
                <c:pt idx="67">
                  <c:v>2017 Q4</c:v>
                </c:pt>
                <c:pt idx="68">
                  <c:v>2018</c:v>
                </c:pt>
                <c:pt idx="69">
                  <c:v>2018 Q2</c:v>
                </c:pt>
                <c:pt idx="70">
                  <c:v>2018 Q3</c:v>
                </c:pt>
                <c:pt idx="71">
                  <c:v>2018 Q4</c:v>
                </c:pt>
                <c:pt idx="72">
                  <c:v>2019</c:v>
                </c:pt>
                <c:pt idx="73">
                  <c:v>2019 Q2</c:v>
                </c:pt>
                <c:pt idx="74">
                  <c:v>2019 Q3</c:v>
                </c:pt>
                <c:pt idx="75">
                  <c:v>2019 Q4</c:v>
                </c:pt>
                <c:pt idx="76">
                  <c:v>2020</c:v>
                </c:pt>
              </c:strCache>
            </c:strRef>
          </c:cat>
          <c:val>
            <c:numRef>
              <c:f>Sheet1!$B$2:$B$78</c:f>
              <c:numCache>
                <c:formatCode>General</c:formatCode>
                <c:ptCount val="77"/>
                <c:pt idx="0">
                  <c:v>0</c:v>
                </c:pt>
                <c:pt idx="76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ABF-4C44-8DFD-46E7DFB5E94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GDP deflator</c:v>
                </c:pt>
              </c:strCache>
            </c:strRef>
          </c:tx>
          <c:spPr>
            <a:ln w="41275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strRef>
              <c:f>Sheet1!$A$2:$A$78</c:f>
              <c:strCache>
                <c:ptCount val="77"/>
                <c:pt idx="0">
                  <c:v>2001</c:v>
                </c:pt>
                <c:pt idx="1">
                  <c:v>2001 Q2</c:v>
                </c:pt>
                <c:pt idx="2">
                  <c:v>2001 Q3</c:v>
                </c:pt>
                <c:pt idx="3">
                  <c:v>2001 Q4</c:v>
                </c:pt>
                <c:pt idx="4">
                  <c:v>2002</c:v>
                </c:pt>
                <c:pt idx="5">
                  <c:v>2002 Q2</c:v>
                </c:pt>
                <c:pt idx="6">
                  <c:v>2002 Q3</c:v>
                </c:pt>
                <c:pt idx="7">
                  <c:v>2002 Q4</c:v>
                </c:pt>
                <c:pt idx="8">
                  <c:v>2003</c:v>
                </c:pt>
                <c:pt idx="9">
                  <c:v>2003 Q2</c:v>
                </c:pt>
                <c:pt idx="10">
                  <c:v>2003 Q3</c:v>
                </c:pt>
                <c:pt idx="11">
                  <c:v>2003 Q4</c:v>
                </c:pt>
                <c:pt idx="12">
                  <c:v>2004</c:v>
                </c:pt>
                <c:pt idx="13">
                  <c:v>2004 Q2</c:v>
                </c:pt>
                <c:pt idx="14">
                  <c:v>2004 Q3</c:v>
                </c:pt>
                <c:pt idx="15">
                  <c:v>2004 Q4</c:v>
                </c:pt>
                <c:pt idx="16">
                  <c:v>2005</c:v>
                </c:pt>
                <c:pt idx="17">
                  <c:v>2005 Q2</c:v>
                </c:pt>
                <c:pt idx="18">
                  <c:v>2005 Q3</c:v>
                </c:pt>
                <c:pt idx="19">
                  <c:v>2005 Q4</c:v>
                </c:pt>
                <c:pt idx="20">
                  <c:v>2006</c:v>
                </c:pt>
                <c:pt idx="21">
                  <c:v>2006 Q2</c:v>
                </c:pt>
                <c:pt idx="22">
                  <c:v>2006 Q3</c:v>
                </c:pt>
                <c:pt idx="23">
                  <c:v>2006 Q4</c:v>
                </c:pt>
                <c:pt idx="24">
                  <c:v>2007</c:v>
                </c:pt>
                <c:pt idx="25">
                  <c:v>2007 Q2</c:v>
                </c:pt>
                <c:pt idx="26">
                  <c:v>2007 Q3</c:v>
                </c:pt>
                <c:pt idx="27">
                  <c:v>2007 Q4</c:v>
                </c:pt>
                <c:pt idx="28">
                  <c:v>2008</c:v>
                </c:pt>
                <c:pt idx="29">
                  <c:v>2008 Q2</c:v>
                </c:pt>
                <c:pt idx="30">
                  <c:v>2008 Q3</c:v>
                </c:pt>
                <c:pt idx="31">
                  <c:v>2008 Q4</c:v>
                </c:pt>
                <c:pt idx="32">
                  <c:v>2009</c:v>
                </c:pt>
                <c:pt idx="33">
                  <c:v>2009 Q2</c:v>
                </c:pt>
                <c:pt idx="34">
                  <c:v>2009 Q3</c:v>
                </c:pt>
                <c:pt idx="35">
                  <c:v>2009 Q4</c:v>
                </c:pt>
                <c:pt idx="36">
                  <c:v>2010</c:v>
                </c:pt>
                <c:pt idx="37">
                  <c:v>2010 Q2</c:v>
                </c:pt>
                <c:pt idx="38">
                  <c:v>2010 Q3</c:v>
                </c:pt>
                <c:pt idx="39">
                  <c:v>2010 Q4</c:v>
                </c:pt>
                <c:pt idx="40">
                  <c:v>2011</c:v>
                </c:pt>
                <c:pt idx="41">
                  <c:v>2011 Q2</c:v>
                </c:pt>
                <c:pt idx="42">
                  <c:v>2011 Q3</c:v>
                </c:pt>
                <c:pt idx="43">
                  <c:v>2011 Q4</c:v>
                </c:pt>
                <c:pt idx="44">
                  <c:v>2012</c:v>
                </c:pt>
                <c:pt idx="45">
                  <c:v>2012 Q2</c:v>
                </c:pt>
                <c:pt idx="46">
                  <c:v>2012 Q3</c:v>
                </c:pt>
                <c:pt idx="47">
                  <c:v>2012 Q4</c:v>
                </c:pt>
                <c:pt idx="48">
                  <c:v>2013</c:v>
                </c:pt>
                <c:pt idx="49">
                  <c:v>2013 Q2</c:v>
                </c:pt>
                <c:pt idx="50">
                  <c:v>2013 Q3</c:v>
                </c:pt>
                <c:pt idx="51">
                  <c:v>2013 Q4</c:v>
                </c:pt>
                <c:pt idx="52">
                  <c:v>2014</c:v>
                </c:pt>
                <c:pt idx="53">
                  <c:v>2014 Q2</c:v>
                </c:pt>
                <c:pt idx="54">
                  <c:v>2014 Q3</c:v>
                </c:pt>
                <c:pt idx="55">
                  <c:v>2014 Q4</c:v>
                </c:pt>
                <c:pt idx="56">
                  <c:v>2015</c:v>
                </c:pt>
                <c:pt idx="57">
                  <c:v>2015 Q2</c:v>
                </c:pt>
                <c:pt idx="58">
                  <c:v>2015 Q3</c:v>
                </c:pt>
                <c:pt idx="59">
                  <c:v>2015 Q4</c:v>
                </c:pt>
                <c:pt idx="60">
                  <c:v>2016</c:v>
                </c:pt>
                <c:pt idx="61">
                  <c:v>2016 Q2</c:v>
                </c:pt>
                <c:pt idx="62">
                  <c:v>2016 Q3</c:v>
                </c:pt>
                <c:pt idx="63">
                  <c:v>2016 Q4</c:v>
                </c:pt>
                <c:pt idx="64">
                  <c:v>2017</c:v>
                </c:pt>
                <c:pt idx="65">
                  <c:v>2017 Q2</c:v>
                </c:pt>
                <c:pt idx="66">
                  <c:v>2017 Q3</c:v>
                </c:pt>
                <c:pt idx="67">
                  <c:v>2017 Q4</c:v>
                </c:pt>
                <c:pt idx="68">
                  <c:v>2018</c:v>
                </c:pt>
                <c:pt idx="69">
                  <c:v>2018 Q2</c:v>
                </c:pt>
                <c:pt idx="70">
                  <c:v>2018 Q3</c:v>
                </c:pt>
                <c:pt idx="71">
                  <c:v>2018 Q4</c:v>
                </c:pt>
                <c:pt idx="72">
                  <c:v>2019</c:v>
                </c:pt>
                <c:pt idx="73">
                  <c:v>2019 Q2</c:v>
                </c:pt>
                <c:pt idx="74">
                  <c:v>2019 Q3</c:v>
                </c:pt>
                <c:pt idx="75">
                  <c:v>2019 Q4</c:v>
                </c:pt>
                <c:pt idx="76">
                  <c:v>2020</c:v>
                </c:pt>
              </c:strCache>
            </c:strRef>
          </c:cat>
          <c:val>
            <c:numRef>
              <c:f>Sheet1!$C$2:$C$78</c:f>
              <c:numCache>
                <c:formatCode>0.0</c:formatCode>
                <c:ptCount val="77"/>
                <c:pt idx="0">
                  <c:v>1.1000000000000001</c:v>
                </c:pt>
                <c:pt idx="1">
                  <c:v>1.3</c:v>
                </c:pt>
                <c:pt idx="2">
                  <c:v>0.3</c:v>
                </c:pt>
                <c:pt idx="3">
                  <c:v>0.6</c:v>
                </c:pt>
                <c:pt idx="4">
                  <c:v>1.8</c:v>
                </c:pt>
                <c:pt idx="5">
                  <c:v>1.4</c:v>
                </c:pt>
                <c:pt idx="6">
                  <c:v>2.6</c:v>
                </c:pt>
                <c:pt idx="7">
                  <c:v>3</c:v>
                </c:pt>
                <c:pt idx="8">
                  <c:v>3</c:v>
                </c:pt>
                <c:pt idx="9">
                  <c:v>2.2999999999999998</c:v>
                </c:pt>
                <c:pt idx="10">
                  <c:v>2.1</c:v>
                </c:pt>
                <c:pt idx="11">
                  <c:v>2.2000000000000002</c:v>
                </c:pt>
                <c:pt idx="12">
                  <c:v>1.7</c:v>
                </c:pt>
                <c:pt idx="13">
                  <c:v>3.1</c:v>
                </c:pt>
                <c:pt idx="14">
                  <c:v>2.8</c:v>
                </c:pt>
                <c:pt idx="15">
                  <c:v>2.4</c:v>
                </c:pt>
                <c:pt idx="16">
                  <c:v>2.6</c:v>
                </c:pt>
                <c:pt idx="17">
                  <c:v>2.7</c:v>
                </c:pt>
                <c:pt idx="18">
                  <c:v>2.2999999999999998</c:v>
                </c:pt>
                <c:pt idx="19">
                  <c:v>2.5</c:v>
                </c:pt>
                <c:pt idx="20">
                  <c:v>2.9</c:v>
                </c:pt>
                <c:pt idx="21">
                  <c:v>2.2000000000000002</c:v>
                </c:pt>
                <c:pt idx="22">
                  <c:v>3.5</c:v>
                </c:pt>
                <c:pt idx="23">
                  <c:v>3.2</c:v>
                </c:pt>
                <c:pt idx="24">
                  <c:v>3</c:v>
                </c:pt>
                <c:pt idx="25">
                  <c:v>2.5</c:v>
                </c:pt>
                <c:pt idx="26">
                  <c:v>2.4</c:v>
                </c:pt>
                <c:pt idx="27">
                  <c:v>2.2999999999999998</c:v>
                </c:pt>
                <c:pt idx="28">
                  <c:v>2.8</c:v>
                </c:pt>
                <c:pt idx="29">
                  <c:v>2.7</c:v>
                </c:pt>
                <c:pt idx="30">
                  <c:v>2.8</c:v>
                </c:pt>
                <c:pt idx="31">
                  <c:v>3.2</c:v>
                </c:pt>
                <c:pt idx="32">
                  <c:v>2.2000000000000002</c:v>
                </c:pt>
                <c:pt idx="33">
                  <c:v>2</c:v>
                </c:pt>
                <c:pt idx="34">
                  <c:v>1.6</c:v>
                </c:pt>
                <c:pt idx="35">
                  <c:v>0.7</c:v>
                </c:pt>
                <c:pt idx="36">
                  <c:v>1.4</c:v>
                </c:pt>
                <c:pt idx="37">
                  <c:v>2</c:v>
                </c:pt>
                <c:pt idx="38">
                  <c:v>1</c:v>
                </c:pt>
                <c:pt idx="39">
                  <c:v>1.8</c:v>
                </c:pt>
                <c:pt idx="40">
                  <c:v>2.7</c:v>
                </c:pt>
                <c:pt idx="41">
                  <c:v>1.3</c:v>
                </c:pt>
                <c:pt idx="42">
                  <c:v>1.8</c:v>
                </c:pt>
                <c:pt idx="43">
                  <c:v>1.9</c:v>
                </c:pt>
                <c:pt idx="44">
                  <c:v>0.3</c:v>
                </c:pt>
                <c:pt idx="45">
                  <c:v>1.2</c:v>
                </c:pt>
                <c:pt idx="46">
                  <c:v>2.5</c:v>
                </c:pt>
                <c:pt idx="47">
                  <c:v>2.2000000000000002</c:v>
                </c:pt>
                <c:pt idx="48">
                  <c:v>2.1</c:v>
                </c:pt>
                <c:pt idx="49">
                  <c:v>2.1</c:v>
                </c:pt>
                <c:pt idx="50">
                  <c:v>1.7</c:v>
                </c:pt>
                <c:pt idx="51">
                  <c:v>1.5</c:v>
                </c:pt>
                <c:pt idx="52">
                  <c:v>2</c:v>
                </c:pt>
                <c:pt idx="53">
                  <c:v>2.4</c:v>
                </c:pt>
                <c:pt idx="54">
                  <c:v>1.7</c:v>
                </c:pt>
                <c:pt idx="55">
                  <c:v>0.8</c:v>
                </c:pt>
                <c:pt idx="56">
                  <c:v>0.3</c:v>
                </c:pt>
                <c:pt idx="57">
                  <c:v>0.7</c:v>
                </c:pt>
                <c:pt idx="58">
                  <c:v>0.2</c:v>
                </c:pt>
                <c:pt idx="59">
                  <c:v>0.5</c:v>
                </c:pt>
                <c:pt idx="60">
                  <c:v>1.7</c:v>
                </c:pt>
                <c:pt idx="61">
                  <c:v>1.3</c:v>
                </c:pt>
                <c:pt idx="62">
                  <c:v>2.1</c:v>
                </c:pt>
                <c:pt idx="63">
                  <c:v>3.1</c:v>
                </c:pt>
                <c:pt idx="64">
                  <c:v>2.6</c:v>
                </c:pt>
                <c:pt idx="65">
                  <c:v>2</c:v>
                </c:pt>
                <c:pt idx="66">
                  <c:v>2.2000000000000002</c:v>
                </c:pt>
                <c:pt idx="67">
                  <c:v>2</c:v>
                </c:pt>
                <c:pt idx="68">
                  <c:v>1.9</c:v>
                </c:pt>
                <c:pt idx="69">
                  <c:v>2.2000000000000002</c:v>
                </c:pt>
                <c:pt idx="70">
                  <c:v>2.6</c:v>
                </c:pt>
                <c:pt idx="71">
                  <c:v>1.8</c:v>
                </c:pt>
                <c:pt idx="72">
                  <c:v>1.9</c:v>
                </c:pt>
                <c:pt idx="73" formatCode="General">
                  <c:v>1.9</c:v>
                </c:pt>
                <c:pt idx="74" formatCode="General">
                  <c:v>1.9</c:v>
                </c:pt>
                <c:pt idx="75" formatCode="General">
                  <c:v>1.8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ABF-4C44-8DFD-46E7DFB5E942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Consumer price index (CPI)</c:v>
                </c:pt>
              </c:strCache>
            </c:strRef>
          </c:tx>
          <c:spPr>
            <a:ln w="41275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strRef>
              <c:f>Sheet1!$A$2:$A$78</c:f>
              <c:strCache>
                <c:ptCount val="77"/>
                <c:pt idx="0">
                  <c:v>2001</c:v>
                </c:pt>
                <c:pt idx="1">
                  <c:v>2001 Q2</c:v>
                </c:pt>
                <c:pt idx="2">
                  <c:v>2001 Q3</c:v>
                </c:pt>
                <c:pt idx="3">
                  <c:v>2001 Q4</c:v>
                </c:pt>
                <c:pt idx="4">
                  <c:v>2002</c:v>
                </c:pt>
                <c:pt idx="5">
                  <c:v>2002 Q2</c:v>
                </c:pt>
                <c:pt idx="6">
                  <c:v>2002 Q3</c:v>
                </c:pt>
                <c:pt idx="7">
                  <c:v>2002 Q4</c:v>
                </c:pt>
                <c:pt idx="8">
                  <c:v>2003</c:v>
                </c:pt>
                <c:pt idx="9">
                  <c:v>2003 Q2</c:v>
                </c:pt>
                <c:pt idx="10">
                  <c:v>2003 Q3</c:v>
                </c:pt>
                <c:pt idx="11">
                  <c:v>2003 Q4</c:v>
                </c:pt>
                <c:pt idx="12">
                  <c:v>2004</c:v>
                </c:pt>
                <c:pt idx="13">
                  <c:v>2004 Q2</c:v>
                </c:pt>
                <c:pt idx="14">
                  <c:v>2004 Q3</c:v>
                </c:pt>
                <c:pt idx="15">
                  <c:v>2004 Q4</c:v>
                </c:pt>
                <c:pt idx="16">
                  <c:v>2005</c:v>
                </c:pt>
                <c:pt idx="17">
                  <c:v>2005 Q2</c:v>
                </c:pt>
                <c:pt idx="18">
                  <c:v>2005 Q3</c:v>
                </c:pt>
                <c:pt idx="19">
                  <c:v>2005 Q4</c:v>
                </c:pt>
                <c:pt idx="20">
                  <c:v>2006</c:v>
                </c:pt>
                <c:pt idx="21">
                  <c:v>2006 Q2</c:v>
                </c:pt>
                <c:pt idx="22">
                  <c:v>2006 Q3</c:v>
                </c:pt>
                <c:pt idx="23">
                  <c:v>2006 Q4</c:v>
                </c:pt>
                <c:pt idx="24">
                  <c:v>2007</c:v>
                </c:pt>
                <c:pt idx="25">
                  <c:v>2007 Q2</c:v>
                </c:pt>
                <c:pt idx="26">
                  <c:v>2007 Q3</c:v>
                </c:pt>
                <c:pt idx="27">
                  <c:v>2007 Q4</c:v>
                </c:pt>
                <c:pt idx="28">
                  <c:v>2008</c:v>
                </c:pt>
                <c:pt idx="29">
                  <c:v>2008 Q2</c:v>
                </c:pt>
                <c:pt idx="30">
                  <c:v>2008 Q3</c:v>
                </c:pt>
                <c:pt idx="31">
                  <c:v>2008 Q4</c:v>
                </c:pt>
                <c:pt idx="32">
                  <c:v>2009</c:v>
                </c:pt>
                <c:pt idx="33">
                  <c:v>2009 Q2</c:v>
                </c:pt>
                <c:pt idx="34">
                  <c:v>2009 Q3</c:v>
                </c:pt>
                <c:pt idx="35">
                  <c:v>2009 Q4</c:v>
                </c:pt>
                <c:pt idx="36">
                  <c:v>2010</c:v>
                </c:pt>
                <c:pt idx="37">
                  <c:v>2010 Q2</c:v>
                </c:pt>
                <c:pt idx="38">
                  <c:v>2010 Q3</c:v>
                </c:pt>
                <c:pt idx="39">
                  <c:v>2010 Q4</c:v>
                </c:pt>
                <c:pt idx="40">
                  <c:v>2011</c:v>
                </c:pt>
                <c:pt idx="41">
                  <c:v>2011 Q2</c:v>
                </c:pt>
                <c:pt idx="42">
                  <c:v>2011 Q3</c:v>
                </c:pt>
                <c:pt idx="43">
                  <c:v>2011 Q4</c:v>
                </c:pt>
                <c:pt idx="44">
                  <c:v>2012</c:v>
                </c:pt>
                <c:pt idx="45">
                  <c:v>2012 Q2</c:v>
                </c:pt>
                <c:pt idx="46">
                  <c:v>2012 Q3</c:v>
                </c:pt>
                <c:pt idx="47">
                  <c:v>2012 Q4</c:v>
                </c:pt>
                <c:pt idx="48">
                  <c:v>2013</c:v>
                </c:pt>
                <c:pt idx="49">
                  <c:v>2013 Q2</c:v>
                </c:pt>
                <c:pt idx="50">
                  <c:v>2013 Q3</c:v>
                </c:pt>
                <c:pt idx="51">
                  <c:v>2013 Q4</c:v>
                </c:pt>
                <c:pt idx="52">
                  <c:v>2014</c:v>
                </c:pt>
                <c:pt idx="53">
                  <c:v>2014 Q2</c:v>
                </c:pt>
                <c:pt idx="54">
                  <c:v>2014 Q3</c:v>
                </c:pt>
                <c:pt idx="55">
                  <c:v>2014 Q4</c:v>
                </c:pt>
                <c:pt idx="56">
                  <c:v>2015</c:v>
                </c:pt>
                <c:pt idx="57">
                  <c:v>2015 Q2</c:v>
                </c:pt>
                <c:pt idx="58">
                  <c:v>2015 Q3</c:v>
                </c:pt>
                <c:pt idx="59">
                  <c:v>2015 Q4</c:v>
                </c:pt>
                <c:pt idx="60">
                  <c:v>2016</c:v>
                </c:pt>
                <c:pt idx="61">
                  <c:v>2016 Q2</c:v>
                </c:pt>
                <c:pt idx="62">
                  <c:v>2016 Q3</c:v>
                </c:pt>
                <c:pt idx="63">
                  <c:v>2016 Q4</c:v>
                </c:pt>
                <c:pt idx="64">
                  <c:v>2017</c:v>
                </c:pt>
                <c:pt idx="65">
                  <c:v>2017 Q2</c:v>
                </c:pt>
                <c:pt idx="66">
                  <c:v>2017 Q3</c:v>
                </c:pt>
                <c:pt idx="67">
                  <c:v>2017 Q4</c:v>
                </c:pt>
                <c:pt idx="68">
                  <c:v>2018</c:v>
                </c:pt>
                <c:pt idx="69">
                  <c:v>2018 Q2</c:v>
                </c:pt>
                <c:pt idx="70">
                  <c:v>2018 Q3</c:v>
                </c:pt>
                <c:pt idx="71">
                  <c:v>2018 Q4</c:v>
                </c:pt>
                <c:pt idx="72">
                  <c:v>2019</c:v>
                </c:pt>
                <c:pt idx="73">
                  <c:v>2019 Q2</c:v>
                </c:pt>
                <c:pt idx="74">
                  <c:v>2019 Q3</c:v>
                </c:pt>
                <c:pt idx="75">
                  <c:v>2019 Q4</c:v>
                </c:pt>
                <c:pt idx="76">
                  <c:v>2020</c:v>
                </c:pt>
              </c:strCache>
            </c:strRef>
          </c:cat>
          <c:val>
            <c:numRef>
              <c:f>Sheet1!$D$2:$D$78</c:f>
              <c:numCache>
                <c:formatCode>0.0</c:formatCode>
                <c:ptCount val="77"/>
                <c:pt idx="0">
                  <c:v>0.9</c:v>
                </c:pt>
                <c:pt idx="1">
                  <c:v>1.5</c:v>
                </c:pt>
                <c:pt idx="2">
                  <c:v>1.5</c:v>
                </c:pt>
                <c:pt idx="3">
                  <c:v>1</c:v>
                </c:pt>
                <c:pt idx="4">
                  <c:v>1.5</c:v>
                </c:pt>
                <c:pt idx="5">
                  <c:v>0.9</c:v>
                </c:pt>
                <c:pt idx="6">
                  <c:v>1</c:v>
                </c:pt>
                <c:pt idx="7">
                  <c:v>1.5</c:v>
                </c:pt>
                <c:pt idx="8">
                  <c:v>1.5</c:v>
                </c:pt>
                <c:pt idx="9">
                  <c:v>1.3</c:v>
                </c:pt>
                <c:pt idx="10">
                  <c:v>1.4</c:v>
                </c:pt>
                <c:pt idx="11">
                  <c:v>1.3</c:v>
                </c:pt>
                <c:pt idx="12">
                  <c:v>1.3</c:v>
                </c:pt>
                <c:pt idx="13">
                  <c:v>1.4</c:v>
                </c:pt>
                <c:pt idx="14">
                  <c:v>1.3</c:v>
                </c:pt>
                <c:pt idx="15">
                  <c:v>1.4</c:v>
                </c:pt>
                <c:pt idx="16">
                  <c:v>1.7</c:v>
                </c:pt>
                <c:pt idx="17">
                  <c:v>2</c:v>
                </c:pt>
                <c:pt idx="18">
                  <c:v>2.4</c:v>
                </c:pt>
                <c:pt idx="19">
                  <c:v>2.1</c:v>
                </c:pt>
                <c:pt idx="20">
                  <c:v>1.9</c:v>
                </c:pt>
                <c:pt idx="21">
                  <c:v>2.2999999999999998</c:v>
                </c:pt>
                <c:pt idx="22">
                  <c:v>2.4</c:v>
                </c:pt>
                <c:pt idx="23">
                  <c:v>2.7</c:v>
                </c:pt>
                <c:pt idx="24">
                  <c:v>2.9</c:v>
                </c:pt>
                <c:pt idx="25">
                  <c:v>2.6</c:v>
                </c:pt>
                <c:pt idx="26">
                  <c:v>1.8</c:v>
                </c:pt>
                <c:pt idx="27">
                  <c:v>2.1</c:v>
                </c:pt>
                <c:pt idx="28">
                  <c:v>2.4</c:v>
                </c:pt>
                <c:pt idx="29">
                  <c:v>3.4</c:v>
                </c:pt>
                <c:pt idx="30">
                  <c:v>4.8</c:v>
                </c:pt>
                <c:pt idx="31">
                  <c:v>3.9</c:v>
                </c:pt>
                <c:pt idx="32">
                  <c:v>3</c:v>
                </c:pt>
                <c:pt idx="33">
                  <c:v>2.1</c:v>
                </c:pt>
                <c:pt idx="34">
                  <c:v>1.5</c:v>
                </c:pt>
                <c:pt idx="35">
                  <c:v>2.1</c:v>
                </c:pt>
                <c:pt idx="36">
                  <c:v>3.3</c:v>
                </c:pt>
                <c:pt idx="37">
                  <c:v>3.5</c:v>
                </c:pt>
                <c:pt idx="38">
                  <c:v>3.1</c:v>
                </c:pt>
                <c:pt idx="39">
                  <c:v>3.4</c:v>
                </c:pt>
                <c:pt idx="40">
                  <c:v>4.0999999999999996</c:v>
                </c:pt>
                <c:pt idx="41">
                  <c:v>4.4000000000000004</c:v>
                </c:pt>
                <c:pt idx="42">
                  <c:v>4.7</c:v>
                </c:pt>
                <c:pt idx="43">
                  <c:v>4.5999999999999996</c:v>
                </c:pt>
                <c:pt idx="44">
                  <c:v>3.5</c:v>
                </c:pt>
                <c:pt idx="45">
                  <c:v>2.8</c:v>
                </c:pt>
                <c:pt idx="46">
                  <c:v>2.4</c:v>
                </c:pt>
                <c:pt idx="47">
                  <c:v>2.7</c:v>
                </c:pt>
                <c:pt idx="48">
                  <c:v>2.8</c:v>
                </c:pt>
                <c:pt idx="49">
                  <c:v>2.7</c:v>
                </c:pt>
                <c:pt idx="50">
                  <c:v>2.7</c:v>
                </c:pt>
                <c:pt idx="51">
                  <c:v>2.1</c:v>
                </c:pt>
                <c:pt idx="52">
                  <c:v>1.7</c:v>
                </c:pt>
                <c:pt idx="53">
                  <c:v>1.7</c:v>
                </c:pt>
                <c:pt idx="54">
                  <c:v>1.5</c:v>
                </c:pt>
                <c:pt idx="55">
                  <c:v>0.9</c:v>
                </c:pt>
                <c:pt idx="56">
                  <c:v>0.1</c:v>
                </c:pt>
                <c:pt idx="57">
                  <c:v>0</c:v>
                </c:pt>
                <c:pt idx="58">
                  <c:v>0</c:v>
                </c:pt>
                <c:pt idx="59">
                  <c:v>0.1</c:v>
                </c:pt>
                <c:pt idx="60">
                  <c:v>0.3</c:v>
                </c:pt>
                <c:pt idx="61">
                  <c:v>0.4</c:v>
                </c:pt>
                <c:pt idx="62">
                  <c:v>0.7</c:v>
                </c:pt>
                <c:pt idx="63">
                  <c:v>1.2</c:v>
                </c:pt>
                <c:pt idx="64">
                  <c:v>2.1</c:v>
                </c:pt>
                <c:pt idx="65">
                  <c:v>2.7</c:v>
                </c:pt>
                <c:pt idx="66">
                  <c:v>2.8</c:v>
                </c:pt>
                <c:pt idx="67">
                  <c:v>3</c:v>
                </c:pt>
                <c:pt idx="68">
                  <c:v>2.7</c:v>
                </c:pt>
                <c:pt idx="69">
                  <c:v>2.4</c:v>
                </c:pt>
                <c:pt idx="70">
                  <c:v>2.5</c:v>
                </c:pt>
                <c:pt idx="71">
                  <c:v>2.2999999999999998</c:v>
                </c:pt>
                <c:pt idx="72">
                  <c:v>1.9</c:v>
                </c:pt>
                <c:pt idx="73">
                  <c:v>2</c:v>
                </c:pt>
                <c:pt idx="74" formatCode="General">
                  <c:v>1.8</c:v>
                </c:pt>
                <c:pt idx="75" formatCode="General">
                  <c:v>1.4</c:v>
                </c:pt>
                <c:pt idx="76" formatCode="General">
                  <c:v>1.7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ABF-4C44-8DFD-46E7DFB5E942}"/>
            </c:ext>
          </c:extLst>
        </c:ser>
        <c:ser>
          <c:idx val="4"/>
          <c:order val="3"/>
          <c:tx>
            <c:strRef>
              <c:f>Sheet1!$E$1</c:f>
              <c:strCache>
                <c:ptCount val="1"/>
                <c:pt idx="0">
                  <c:v>Average weekly earnings (AWE)</c:v>
                </c:pt>
              </c:strCache>
            </c:strRef>
          </c:tx>
          <c:spPr>
            <a:ln w="41275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strRef>
              <c:f>Sheet1!$A$2:$A$78</c:f>
              <c:strCache>
                <c:ptCount val="77"/>
                <c:pt idx="0">
                  <c:v>2001</c:v>
                </c:pt>
                <c:pt idx="1">
                  <c:v>2001 Q2</c:v>
                </c:pt>
                <c:pt idx="2">
                  <c:v>2001 Q3</c:v>
                </c:pt>
                <c:pt idx="3">
                  <c:v>2001 Q4</c:v>
                </c:pt>
                <c:pt idx="4">
                  <c:v>2002</c:v>
                </c:pt>
                <c:pt idx="5">
                  <c:v>2002 Q2</c:v>
                </c:pt>
                <c:pt idx="6">
                  <c:v>2002 Q3</c:v>
                </c:pt>
                <c:pt idx="7">
                  <c:v>2002 Q4</c:v>
                </c:pt>
                <c:pt idx="8">
                  <c:v>2003</c:v>
                </c:pt>
                <c:pt idx="9">
                  <c:v>2003 Q2</c:v>
                </c:pt>
                <c:pt idx="10">
                  <c:v>2003 Q3</c:v>
                </c:pt>
                <c:pt idx="11">
                  <c:v>2003 Q4</c:v>
                </c:pt>
                <c:pt idx="12">
                  <c:v>2004</c:v>
                </c:pt>
                <c:pt idx="13">
                  <c:v>2004 Q2</c:v>
                </c:pt>
                <c:pt idx="14">
                  <c:v>2004 Q3</c:v>
                </c:pt>
                <c:pt idx="15">
                  <c:v>2004 Q4</c:v>
                </c:pt>
                <c:pt idx="16">
                  <c:v>2005</c:v>
                </c:pt>
                <c:pt idx="17">
                  <c:v>2005 Q2</c:v>
                </c:pt>
                <c:pt idx="18">
                  <c:v>2005 Q3</c:v>
                </c:pt>
                <c:pt idx="19">
                  <c:v>2005 Q4</c:v>
                </c:pt>
                <c:pt idx="20">
                  <c:v>2006</c:v>
                </c:pt>
                <c:pt idx="21">
                  <c:v>2006 Q2</c:v>
                </c:pt>
                <c:pt idx="22">
                  <c:v>2006 Q3</c:v>
                </c:pt>
                <c:pt idx="23">
                  <c:v>2006 Q4</c:v>
                </c:pt>
                <c:pt idx="24">
                  <c:v>2007</c:v>
                </c:pt>
                <c:pt idx="25">
                  <c:v>2007 Q2</c:v>
                </c:pt>
                <c:pt idx="26">
                  <c:v>2007 Q3</c:v>
                </c:pt>
                <c:pt idx="27">
                  <c:v>2007 Q4</c:v>
                </c:pt>
                <c:pt idx="28">
                  <c:v>2008</c:v>
                </c:pt>
                <c:pt idx="29">
                  <c:v>2008 Q2</c:v>
                </c:pt>
                <c:pt idx="30">
                  <c:v>2008 Q3</c:v>
                </c:pt>
                <c:pt idx="31">
                  <c:v>2008 Q4</c:v>
                </c:pt>
                <c:pt idx="32">
                  <c:v>2009</c:v>
                </c:pt>
                <c:pt idx="33">
                  <c:v>2009 Q2</c:v>
                </c:pt>
                <c:pt idx="34">
                  <c:v>2009 Q3</c:v>
                </c:pt>
                <c:pt idx="35">
                  <c:v>2009 Q4</c:v>
                </c:pt>
                <c:pt idx="36">
                  <c:v>2010</c:v>
                </c:pt>
                <c:pt idx="37">
                  <c:v>2010 Q2</c:v>
                </c:pt>
                <c:pt idx="38">
                  <c:v>2010 Q3</c:v>
                </c:pt>
                <c:pt idx="39">
                  <c:v>2010 Q4</c:v>
                </c:pt>
                <c:pt idx="40">
                  <c:v>2011</c:v>
                </c:pt>
                <c:pt idx="41">
                  <c:v>2011 Q2</c:v>
                </c:pt>
                <c:pt idx="42">
                  <c:v>2011 Q3</c:v>
                </c:pt>
                <c:pt idx="43">
                  <c:v>2011 Q4</c:v>
                </c:pt>
                <c:pt idx="44">
                  <c:v>2012</c:v>
                </c:pt>
                <c:pt idx="45">
                  <c:v>2012 Q2</c:v>
                </c:pt>
                <c:pt idx="46">
                  <c:v>2012 Q3</c:v>
                </c:pt>
                <c:pt idx="47">
                  <c:v>2012 Q4</c:v>
                </c:pt>
                <c:pt idx="48">
                  <c:v>2013</c:v>
                </c:pt>
                <c:pt idx="49">
                  <c:v>2013 Q2</c:v>
                </c:pt>
                <c:pt idx="50">
                  <c:v>2013 Q3</c:v>
                </c:pt>
                <c:pt idx="51">
                  <c:v>2013 Q4</c:v>
                </c:pt>
                <c:pt idx="52">
                  <c:v>2014</c:v>
                </c:pt>
                <c:pt idx="53">
                  <c:v>2014 Q2</c:v>
                </c:pt>
                <c:pt idx="54">
                  <c:v>2014 Q3</c:v>
                </c:pt>
                <c:pt idx="55">
                  <c:v>2014 Q4</c:v>
                </c:pt>
                <c:pt idx="56">
                  <c:v>2015</c:v>
                </c:pt>
                <c:pt idx="57">
                  <c:v>2015 Q2</c:v>
                </c:pt>
                <c:pt idx="58">
                  <c:v>2015 Q3</c:v>
                </c:pt>
                <c:pt idx="59">
                  <c:v>2015 Q4</c:v>
                </c:pt>
                <c:pt idx="60">
                  <c:v>2016</c:v>
                </c:pt>
                <c:pt idx="61">
                  <c:v>2016 Q2</c:v>
                </c:pt>
                <c:pt idx="62">
                  <c:v>2016 Q3</c:v>
                </c:pt>
                <c:pt idx="63">
                  <c:v>2016 Q4</c:v>
                </c:pt>
                <c:pt idx="64">
                  <c:v>2017</c:v>
                </c:pt>
                <c:pt idx="65">
                  <c:v>2017 Q2</c:v>
                </c:pt>
                <c:pt idx="66">
                  <c:v>2017 Q3</c:v>
                </c:pt>
                <c:pt idx="67">
                  <c:v>2017 Q4</c:v>
                </c:pt>
                <c:pt idx="68">
                  <c:v>2018</c:v>
                </c:pt>
                <c:pt idx="69">
                  <c:v>2018 Q2</c:v>
                </c:pt>
                <c:pt idx="70">
                  <c:v>2018 Q3</c:v>
                </c:pt>
                <c:pt idx="71">
                  <c:v>2018 Q4</c:v>
                </c:pt>
                <c:pt idx="72">
                  <c:v>2019</c:v>
                </c:pt>
                <c:pt idx="73">
                  <c:v>2019 Q2</c:v>
                </c:pt>
                <c:pt idx="74">
                  <c:v>2019 Q3</c:v>
                </c:pt>
                <c:pt idx="75">
                  <c:v>2019 Q4</c:v>
                </c:pt>
                <c:pt idx="76">
                  <c:v>2020</c:v>
                </c:pt>
              </c:strCache>
            </c:strRef>
          </c:cat>
          <c:val>
            <c:numRef>
              <c:f>Sheet1!$E$2:$E$78</c:f>
              <c:numCache>
                <c:formatCode>General</c:formatCode>
                <c:ptCount val="77"/>
                <c:pt idx="0">
                  <c:v>6.2</c:v>
                </c:pt>
                <c:pt idx="1">
                  <c:v>5.5</c:v>
                </c:pt>
                <c:pt idx="2">
                  <c:v>4.8</c:v>
                </c:pt>
                <c:pt idx="3">
                  <c:v>4.0999999999999996</c:v>
                </c:pt>
                <c:pt idx="4">
                  <c:v>3.1</c:v>
                </c:pt>
                <c:pt idx="5">
                  <c:v>3.7</c:v>
                </c:pt>
                <c:pt idx="6">
                  <c:v>3.3</c:v>
                </c:pt>
                <c:pt idx="7">
                  <c:v>2.6</c:v>
                </c:pt>
                <c:pt idx="8">
                  <c:v>3.2</c:v>
                </c:pt>
                <c:pt idx="9">
                  <c:v>2.7</c:v>
                </c:pt>
                <c:pt idx="10">
                  <c:v>3.1</c:v>
                </c:pt>
                <c:pt idx="11">
                  <c:v>3.8</c:v>
                </c:pt>
                <c:pt idx="12">
                  <c:v>3</c:v>
                </c:pt>
                <c:pt idx="13">
                  <c:v>4.5999999999999996</c:v>
                </c:pt>
                <c:pt idx="14">
                  <c:v>4.8</c:v>
                </c:pt>
                <c:pt idx="15">
                  <c:v>5.3</c:v>
                </c:pt>
                <c:pt idx="16">
                  <c:v>5</c:v>
                </c:pt>
                <c:pt idx="17">
                  <c:v>4.4000000000000004</c:v>
                </c:pt>
                <c:pt idx="18">
                  <c:v>4.8</c:v>
                </c:pt>
                <c:pt idx="19">
                  <c:v>4.3</c:v>
                </c:pt>
                <c:pt idx="20">
                  <c:v>5.3</c:v>
                </c:pt>
                <c:pt idx="21">
                  <c:v>4.8</c:v>
                </c:pt>
                <c:pt idx="22">
                  <c:v>4</c:v>
                </c:pt>
                <c:pt idx="23">
                  <c:v>4.7</c:v>
                </c:pt>
                <c:pt idx="24">
                  <c:v>6.1</c:v>
                </c:pt>
                <c:pt idx="25">
                  <c:v>4.3</c:v>
                </c:pt>
                <c:pt idx="26">
                  <c:v>5.2</c:v>
                </c:pt>
                <c:pt idx="27">
                  <c:v>4</c:v>
                </c:pt>
                <c:pt idx="28">
                  <c:v>4.3</c:v>
                </c:pt>
                <c:pt idx="29">
                  <c:v>4.0999999999999996</c:v>
                </c:pt>
                <c:pt idx="30">
                  <c:v>3</c:v>
                </c:pt>
                <c:pt idx="31">
                  <c:v>2.7</c:v>
                </c:pt>
                <c:pt idx="32">
                  <c:v>-2.6</c:v>
                </c:pt>
                <c:pt idx="33">
                  <c:v>1</c:v>
                </c:pt>
                <c:pt idx="34">
                  <c:v>0.5</c:v>
                </c:pt>
                <c:pt idx="35">
                  <c:v>0.9</c:v>
                </c:pt>
                <c:pt idx="36">
                  <c:v>4.3</c:v>
                </c:pt>
                <c:pt idx="37">
                  <c:v>1.2</c:v>
                </c:pt>
                <c:pt idx="38">
                  <c:v>2</c:v>
                </c:pt>
                <c:pt idx="39">
                  <c:v>1.8</c:v>
                </c:pt>
                <c:pt idx="40">
                  <c:v>2.8</c:v>
                </c:pt>
                <c:pt idx="41">
                  <c:v>2.5</c:v>
                </c:pt>
                <c:pt idx="42">
                  <c:v>2.2000000000000002</c:v>
                </c:pt>
                <c:pt idx="43">
                  <c:v>1.9</c:v>
                </c:pt>
                <c:pt idx="44">
                  <c:v>0.7</c:v>
                </c:pt>
                <c:pt idx="45">
                  <c:v>1.7</c:v>
                </c:pt>
                <c:pt idx="46">
                  <c:v>1.8</c:v>
                </c:pt>
                <c:pt idx="47">
                  <c:v>1.3</c:v>
                </c:pt>
                <c:pt idx="48">
                  <c:v>0.5</c:v>
                </c:pt>
                <c:pt idx="49">
                  <c:v>2.2999999999999998</c:v>
                </c:pt>
                <c:pt idx="50">
                  <c:v>0.8</c:v>
                </c:pt>
                <c:pt idx="51">
                  <c:v>1.1000000000000001</c:v>
                </c:pt>
                <c:pt idx="52">
                  <c:v>1.9</c:v>
                </c:pt>
                <c:pt idx="53">
                  <c:v>-0.1</c:v>
                </c:pt>
                <c:pt idx="54">
                  <c:v>1</c:v>
                </c:pt>
                <c:pt idx="55">
                  <c:v>2.2000000000000002</c:v>
                </c:pt>
                <c:pt idx="56">
                  <c:v>2.4</c:v>
                </c:pt>
                <c:pt idx="57">
                  <c:v>2.6</c:v>
                </c:pt>
                <c:pt idx="58">
                  <c:v>3</c:v>
                </c:pt>
                <c:pt idx="59">
                  <c:v>1.9</c:v>
                </c:pt>
                <c:pt idx="60">
                  <c:v>2.2000000000000002</c:v>
                </c:pt>
                <c:pt idx="61">
                  <c:v>2.6</c:v>
                </c:pt>
                <c:pt idx="62">
                  <c:v>2.4</c:v>
                </c:pt>
                <c:pt idx="63">
                  <c:v>2.6</c:v>
                </c:pt>
                <c:pt idx="64">
                  <c:v>2.2999999999999998</c:v>
                </c:pt>
                <c:pt idx="65">
                  <c:v>2.2000000000000002</c:v>
                </c:pt>
                <c:pt idx="66">
                  <c:v>2.2999999999999998</c:v>
                </c:pt>
                <c:pt idx="67">
                  <c:v>2.6</c:v>
                </c:pt>
                <c:pt idx="68">
                  <c:v>2.8</c:v>
                </c:pt>
                <c:pt idx="69">
                  <c:v>2.5</c:v>
                </c:pt>
                <c:pt idx="70">
                  <c:v>2.8</c:v>
                </c:pt>
                <c:pt idx="71">
                  <c:v>3.5</c:v>
                </c:pt>
                <c:pt idx="72">
                  <c:v>3.4</c:v>
                </c:pt>
                <c:pt idx="73">
                  <c:v>3.6</c:v>
                </c:pt>
                <c:pt idx="74">
                  <c:v>3.8</c:v>
                </c:pt>
                <c:pt idx="75">
                  <c:v>3.1</c:v>
                </c:pt>
                <c:pt idx="76">
                  <c:v>2.9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1ABF-4C44-8DFD-46E7DFB5E9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9414056"/>
        <c:axId val="1"/>
      </c:lineChart>
      <c:catAx>
        <c:axId val="249414056"/>
        <c:scaling>
          <c:orientation val="minMax"/>
        </c:scaling>
        <c:delete val="0"/>
        <c:axPos val="b"/>
        <c:numFmt formatCode="0" sourceLinked="0"/>
        <c:majorTickMark val="out"/>
        <c:minorTickMark val="none"/>
        <c:tickLblPos val="low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775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3"/>
        <c:auto val="0"/>
        <c:lblAlgn val="ctr"/>
        <c:lblOffset val="100"/>
        <c:tickLblSkip val="8"/>
        <c:tickMarkSkip val="4"/>
        <c:noMultiLvlLbl val="0"/>
      </c:catAx>
      <c:valAx>
        <c:axId val="1"/>
        <c:scaling>
          <c:orientation val="minMax"/>
          <c:max val="7"/>
          <c:min val="-3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Annual rate of inflation (%)</a:t>
                </a:r>
              </a:p>
            </c:rich>
          </c:tx>
          <c:layout>
            <c:manualLayout>
              <c:xMode val="edge"/>
              <c:yMode val="edge"/>
              <c:x val="1.2863475948094089E-2"/>
              <c:y val="0.19612982594567538"/>
            </c:manualLayout>
          </c:layout>
          <c:overlay val="0"/>
          <c:spPr>
            <a:noFill/>
            <a:ln w="30062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775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9414056"/>
        <c:crosses val="autoZero"/>
        <c:crossBetween val="midCat"/>
        <c:majorUnit val="1"/>
      </c:valAx>
      <c:spPr>
        <a:solidFill>
          <a:srgbClr val="FFFFFF"/>
        </a:solidFill>
        <a:ln w="30062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57755955238884227"/>
          <c:y val="4.0469178852166242E-2"/>
          <c:w val="0.37194999087980357"/>
          <c:h val="0.17624521072796934"/>
        </c:manualLayout>
      </c:layout>
      <c:overlay val="0"/>
      <c:spPr>
        <a:solidFill>
          <a:srgbClr val="F0EEFC"/>
        </a:solidFill>
        <a:ln w="19050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130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5336787564766841E-2"/>
          <c:y val="5.1001821493624776E-2"/>
          <c:w val="0.94689119170984459"/>
          <c:h val="0.83970856102003644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27137">
              <a:solidFill>
                <a:srgbClr val="00FFFF"/>
              </a:solidFill>
              <a:prstDash val="solid"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Sheet1!$B$2:$H$2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047-4B43-9064-FDA2C740D403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27137">
              <a:solidFill>
                <a:srgbClr val="00FFFF"/>
              </a:solidFill>
              <a:prstDash val="solid"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Sheet1!$B$3:$H$3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047-4B43-9064-FDA2C740D403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20353">
              <a:noFill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Sheet1!$B$4:$H$4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047-4B43-9064-FDA2C740D403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20353">
              <a:noFill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Sheet1!$B$5:$H$5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E047-4B43-9064-FDA2C740D403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27137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Sheet1!$B$6:$H$6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E047-4B43-9064-FDA2C740D403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27137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Sheet1!$B$1:$H$1</c:f>
              <c:numCache>
                <c:formatCode>General</c:formatCode>
                <c:ptCount val="7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</c:numCache>
            </c:numRef>
          </c:cat>
          <c:val>
            <c:numRef>
              <c:f>Sheet1!$B$7:$H$7</c:f>
              <c:numCache>
                <c:formatCode>General</c:formatCode>
                <c:ptCount val="7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E047-4B43-9064-FDA2C740D4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8489968"/>
        <c:axId val="1"/>
      </c:lineChart>
      <c:catAx>
        <c:axId val="2384899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"/>
        <c:auto val="0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  <c:max val="9"/>
          <c:min val="0"/>
        </c:scaling>
        <c:delete val="0"/>
        <c:axPos val="l"/>
        <c:numFmt formatCode="0" sourceLinked="0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38489968"/>
        <c:crosses val="autoZero"/>
        <c:crossBetween val="midCat"/>
        <c:majorUnit val="1"/>
      </c:valAx>
      <c:spPr>
        <a:solidFill>
          <a:schemeClr val="bg1"/>
        </a:solidFill>
        <a:ln w="2713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23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5205482434704296E-2"/>
          <c:y val="6.0609236412873621E-2"/>
          <c:w val="0.90995762711864403"/>
          <c:h val="0.8559322033898305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70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Sheet1!$B$2:$EB$2</c:f>
              <c:numCache>
                <c:formatCode>General</c:formatCode>
                <c:ptCount val="131"/>
                <c:pt idx="43">
                  <c:v>6.4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560-453F-8204-A9392B9FA5CC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71</c:v>
                </c:pt>
              </c:strCache>
            </c:strRef>
          </c:tx>
          <c:spPr>
            <a:ln w="28575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Sheet1!$B$3:$EB$3</c:f>
              <c:numCache>
                <c:formatCode>General</c:formatCode>
                <c:ptCount val="131"/>
                <c:pt idx="41">
                  <c:v>9.4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60-453F-8204-A9392B9FA5CC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72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Sheet1!$B$4:$EB$4</c:f>
              <c:numCache>
                <c:formatCode>General</c:formatCode>
                <c:ptCount val="131"/>
                <c:pt idx="43">
                  <c:v>7.1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3560-453F-8204-A9392B9FA5CC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  <c:pt idx="0">
                  <c:v>73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Sheet1!$B$5:$EB$5</c:f>
              <c:numCache>
                <c:formatCode>General</c:formatCode>
                <c:ptCount val="131"/>
                <c:pt idx="37">
                  <c:v>9.1999999999999993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3560-453F-8204-A9392B9FA5CC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  <c:pt idx="0">
                  <c:v>74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Sheet1!$B$6:$EB$6</c:f>
              <c:numCache>
                <c:formatCode>General</c:formatCode>
                <c:ptCount val="131"/>
                <c:pt idx="37">
                  <c:v>16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3560-453F-8204-A9392B9FA5CC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  <c:pt idx="0">
                  <c:v>75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Sheet1!$B$7:$EB$7</c:f>
              <c:numCache>
                <c:formatCode>General</c:formatCode>
                <c:ptCount val="131"/>
                <c:pt idx="45">
                  <c:v>24.2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3560-453F-8204-A9392B9FA5CC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  <c:pt idx="0">
                  <c:v>76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Sheet1!$B$8:$EB$8</c:f>
              <c:numCache>
                <c:formatCode>General</c:formatCode>
                <c:ptCount val="131"/>
                <c:pt idx="54">
                  <c:v>16.5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3560-453F-8204-A9392B9FA5CC}"/>
            </c:ext>
          </c:extLst>
        </c:ser>
        <c:ser>
          <c:idx val="7"/>
          <c:order val="7"/>
          <c:tx>
            <c:strRef>
              <c:f>Sheet1!$A$9</c:f>
              <c:strCache>
                <c:ptCount val="1"/>
                <c:pt idx="0">
                  <c:v>77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Sheet1!$B$9:$EB$9</c:f>
              <c:numCache>
                <c:formatCode>General</c:formatCode>
                <c:ptCount val="131"/>
                <c:pt idx="56">
                  <c:v>15.8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3560-453F-8204-A9392B9FA5CC}"/>
            </c:ext>
          </c:extLst>
        </c:ser>
        <c:ser>
          <c:idx val="8"/>
          <c:order val="8"/>
          <c:tx>
            <c:strRef>
              <c:f>Sheet1!$A$10</c:f>
              <c:strCache>
                <c:ptCount val="1"/>
                <c:pt idx="0">
                  <c:v>78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Sheet1!$B$10:$EB$10</c:f>
              <c:numCache>
                <c:formatCode>General</c:formatCode>
                <c:ptCount val="131"/>
                <c:pt idx="55">
                  <c:v>8.3000000000000007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3560-453F-8204-A9392B9FA5CC}"/>
            </c:ext>
          </c:extLst>
        </c:ser>
        <c:ser>
          <c:idx val="9"/>
          <c:order val="9"/>
          <c:tx>
            <c:strRef>
              <c:f>Sheet1!$A$11</c:f>
              <c:strCache>
                <c:ptCount val="1"/>
                <c:pt idx="0">
                  <c:v>79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Sheet1!$B$11:$EB$11</c:f>
              <c:numCache>
                <c:formatCode>General</c:formatCode>
                <c:ptCount val="131"/>
                <c:pt idx="54">
                  <c:v>13.4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3560-453F-8204-A9392B9FA5CC}"/>
            </c:ext>
          </c:extLst>
        </c:ser>
        <c:ser>
          <c:idx val="10"/>
          <c:order val="10"/>
          <c:tx>
            <c:strRef>
              <c:f>Sheet1!$A$12</c:f>
              <c:strCache>
                <c:ptCount val="1"/>
                <c:pt idx="0">
                  <c:v>80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Sheet1!$B$12:$EB$12</c:f>
              <c:numCache>
                <c:formatCode>General</c:formatCode>
                <c:ptCount val="131"/>
                <c:pt idx="68">
                  <c:v>18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A-3560-453F-8204-A9392B9FA5CC}"/>
            </c:ext>
          </c:extLst>
        </c:ser>
        <c:ser>
          <c:idx val="11"/>
          <c:order val="11"/>
          <c:tx>
            <c:strRef>
              <c:f>Sheet1!$A$13</c:f>
              <c:strCache>
                <c:ptCount val="1"/>
                <c:pt idx="0">
                  <c:v>81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Sheet1!$B$13:$EB$13</c:f>
              <c:numCache>
                <c:formatCode>General</c:formatCode>
                <c:ptCount val="131"/>
                <c:pt idx="96">
                  <c:v>11.9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B-3560-453F-8204-A9392B9FA5CC}"/>
            </c:ext>
          </c:extLst>
        </c:ser>
        <c:ser>
          <c:idx val="12"/>
          <c:order val="12"/>
          <c:tx>
            <c:strRef>
              <c:f>Sheet1!$A$14</c:f>
              <c:strCache>
                <c:ptCount val="1"/>
                <c:pt idx="0">
                  <c:v>82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Sheet1!$B$14:$EB$14</c:f>
              <c:numCache>
                <c:formatCode>General</c:formatCode>
                <c:ptCount val="131"/>
                <c:pt idx="107">
                  <c:v>8.6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C-3560-453F-8204-A9392B9FA5CC}"/>
            </c:ext>
          </c:extLst>
        </c:ser>
        <c:ser>
          <c:idx val="13"/>
          <c:order val="13"/>
          <c:tx>
            <c:strRef>
              <c:f>Sheet1!$A$15</c:f>
              <c:strCache>
                <c:ptCount val="1"/>
                <c:pt idx="0">
                  <c:v>83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Sheet1!$B$15:$EB$15</c:f>
              <c:numCache>
                <c:formatCode>General</c:formatCode>
                <c:ptCount val="131"/>
                <c:pt idx="115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D-3560-453F-8204-A9392B9FA5CC}"/>
            </c:ext>
          </c:extLst>
        </c:ser>
        <c:ser>
          <c:idx val="14"/>
          <c:order val="14"/>
          <c:tx>
            <c:strRef>
              <c:f>Sheet1!$A$16</c:f>
              <c:strCache>
                <c:ptCount val="1"/>
                <c:pt idx="0">
                  <c:v>84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Sheet1!$B$16:$EB$16</c:f>
              <c:numCache>
                <c:formatCode>General</c:formatCode>
                <c:ptCount val="131"/>
                <c:pt idx="118">
                  <c:v>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E-3560-453F-8204-A9392B9FA5CC}"/>
            </c:ext>
          </c:extLst>
        </c:ser>
        <c:ser>
          <c:idx val="15"/>
          <c:order val="15"/>
          <c:tx>
            <c:strRef>
              <c:f>Sheet1!$A$17</c:f>
              <c:strCache>
                <c:ptCount val="1"/>
                <c:pt idx="0">
                  <c:v>85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Sheet1!$B$17:$EB$17</c:f>
              <c:numCache>
                <c:formatCode>General</c:formatCode>
                <c:ptCount val="131"/>
                <c:pt idx="114">
                  <c:v>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F-3560-453F-8204-A9392B9FA5CC}"/>
            </c:ext>
          </c:extLst>
        </c:ser>
        <c:ser>
          <c:idx val="16"/>
          <c:order val="16"/>
          <c:tx>
            <c:strRef>
              <c:f>Sheet1!$A$18</c:f>
              <c:strCache>
                <c:ptCount val="1"/>
                <c:pt idx="0">
                  <c:v>86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Sheet1!$B$18:$EB$18</c:f>
              <c:numCache>
                <c:formatCode>General</c:formatCode>
                <c:ptCount val="131"/>
                <c:pt idx="113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0-3560-453F-8204-A9392B9FA5CC}"/>
            </c:ext>
          </c:extLst>
        </c:ser>
        <c:ser>
          <c:idx val="17"/>
          <c:order val="17"/>
          <c:tx>
            <c:strRef>
              <c:f>Sheet1!$A$19</c:f>
              <c:strCache>
                <c:ptCount val="1"/>
                <c:pt idx="0">
                  <c:v>87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Sheet1!$B$19:$EB$19</c:f>
              <c:numCache>
                <c:formatCode>General</c:formatCode>
                <c:ptCount val="131"/>
                <c:pt idx="104">
                  <c:v>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1-3560-453F-8204-A9392B9FA5CC}"/>
            </c:ext>
          </c:extLst>
        </c:ser>
        <c:ser>
          <c:idx val="18"/>
          <c:order val="18"/>
          <c:tx>
            <c:strRef>
              <c:f>Sheet1!$A$20</c:f>
              <c:strCache>
                <c:ptCount val="1"/>
                <c:pt idx="0">
                  <c:v>88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Sheet1!$B$20:$EB$20</c:f>
              <c:numCache>
                <c:formatCode>General</c:formatCode>
                <c:ptCount val="131"/>
                <c:pt idx="86">
                  <c:v>4.9000000000000004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2-3560-453F-8204-A9392B9FA5CC}"/>
            </c:ext>
          </c:extLst>
        </c:ser>
        <c:ser>
          <c:idx val="19"/>
          <c:order val="19"/>
          <c:tx>
            <c:strRef>
              <c:f>Sheet1!$A$21</c:f>
              <c:strCache>
                <c:ptCount val="1"/>
                <c:pt idx="0">
                  <c:v>89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Sheet1!$B$21:$EB$21</c:f>
              <c:numCache>
                <c:formatCode>General</c:formatCode>
                <c:ptCount val="131"/>
                <c:pt idx="72">
                  <c:v>7.8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3-3560-453F-8204-A9392B9FA5CC}"/>
            </c:ext>
          </c:extLst>
        </c:ser>
        <c:ser>
          <c:idx val="20"/>
          <c:order val="20"/>
          <c:tx>
            <c:strRef>
              <c:f>Sheet1!$A$22</c:f>
              <c:strCache>
                <c:ptCount val="1"/>
                <c:pt idx="0">
                  <c:v>90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Sheet1!$B$22:$EB$22</c:f>
              <c:numCache>
                <c:formatCode>General</c:formatCode>
                <c:ptCount val="131"/>
                <c:pt idx="71">
                  <c:v>9.5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4-3560-453F-8204-A9392B9FA5CC}"/>
            </c:ext>
          </c:extLst>
        </c:ser>
        <c:ser>
          <c:idx val="21"/>
          <c:order val="21"/>
          <c:tx>
            <c:strRef>
              <c:f>Sheet1!$A$23</c:f>
              <c:strCache>
                <c:ptCount val="1"/>
                <c:pt idx="0">
                  <c:v>91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Sheet1!$B$23:$EB$23</c:f>
              <c:numCache>
                <c:formatCode>General</c:formatCode>
                <c:ptCount val="131"/>
                <c:pt idx="89">
                  <c:v>5.9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5-3560-453F-8204-A9392B9FA5CC}"/>
            </c:ext>
          </c:extLst>
        </c:ser>
        <c:ser>
          <c:idx val="22"/>
          <c:order val="22"/>
          <c:tx>
            <c:strRef>
              <c:f>Sheet1!$A$24</c:f>
              <c:strCache>
                <c:ptCount val="1"/>
                <c:pt idx="0">
                  <c:v>92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Sheet1!$B$24:$EB$24</c:f>
              <c:numCache>
                <c:formatCode>General</c:formatCode>
                <c:ptCount val="131"/>
                <c:pt idx="99">
                  <c:v>3.7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6-3560-453F-8204-A9392B9FA5CC}"/>
            </c:ext>
          </c:extLst>
        </c:ser>
        <c:ser>
          <c:idx val="23"/>
          <c:order val="23"/>
          <c:tx>
            <c:strRef>
              <c:f>Sheet1!$A$25</c:f>
              <c:strCache>
                <c:ptCount val="1"/>
                <c:pt idx="0">
                  <c:v>93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Sheet1!$B$25:$EB$25</c:f>
              <c:numCache>
                <c:formatCode>General</c:formatCode>
                <c:ptCount val="131"/>
                <c:pt idx="104">
                  <c:v>1.6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7-3560-453F-8204-A9392B9FA5CC}"/>
            </c:ext>
          </c:extLst>
        </c:ser>
        <c:ser>
          <c:idx val="24"/>
          <c:order val="24"/>
          <c:tx>
            <c:strRef>
              <c:f>Sheet1!$A$26</c:f>
              <c:strCache>
                <c:ptCount val="1"/>
                <c:pt idx="0">
                  <c:v>94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Sheet1!$B$26:$EB$26</c:f>
              <c:numCache>
                <c:formatCode>General</c:formatCode>
                <c:ptCount val="131"/>
                <c:pt idx="95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3560-453F-8204-A9392B9FA5CC}"/>
            </c:ext>
          </c:extLst>
        </c:ser>
        <c:ser>
          <c:idx val="25"/>
          <c:order val="25"/>
          <c:tx>
            <c:strRef>
              <c:f>Sheet1!$A$27</c:f>
              <c:strCache>
                <c:ptCount val="1"/>
                <c:pt idx="0">
                  <c:v>95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Sheet1!$B$27:$EB$27</c:f>
              <c:numCache>
                <c:formatCode>General</c:formatCode>
                <c:ptCount val="131"/>
                <c:pt idx="86">
                  <c:v>3.5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9-3560-453F-8204-A9392B9FA5CC}"/>
            </c:ext>
          </c:extLst>
        </c:ser>
        <c:ser>
          <c:idx val="26"/>
          <c:order val="26"/>
          <c:tx>
            <c:strRef>
              <c:f>Sheet1!$A$28</c:f>
              <c:strCache>
                <c:ptCount val="1"/>
                <c:pt idx="0">
                  <c:v>96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Sheet1!$B$28:$EB$28</c:f>
              <c:numCache>
                <c:formatCode>General</c:formatCode>
                <c:ptCount val="131"/>
                <c:pt idx="81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A-3560-453F-8204-A9392B9FA5CC}"/>
            </c:ext>
          </c:extLst>
        </c:ser>
        <c:ser>
          <c:idx val="27"/>
          <c:order val="27"/>
          <c:tx>
            <c:strRef>
              <c:f>Sheet1!$A$29</c:f>
              <c:strCache>
                <c:ptCount val="1"/>
                <c:pt idx="0">
                  <c:v>97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Sheet1!$B$29:$EB$29</c:f>
              <c:numCache>
                <c:formatCode>General</c:formatCode>
                <c:ptCount val="131"/>
                <c:pt idx="69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C-3560-453F-8204-A9392B9FA5CC}"/>
            </c:ext>
          </c:extLst>
        </c:ser>
        <c:ser>
          <c:idx val="28"/>
          <c:order val="28"/>
          <c:tx>
            <c:strRef>
              <c:f>Sheet1!$A$30</c:f>
              <c:strCache>
                <c:ptCount val="1"/>
                <c:pt idx="0">
                  <c:v>69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Sheet1!$B$30:$EB$30</c:f>
              <c:numCache>
                <c:formatCode>General</c:formatCode>
                <c:ptCount val="131"/>
                <c:pt idx="41">
                  <c:v>5.4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D-3560-453F-8204-A9392B9FA5CC}"/>
            </c:ext>
          </c:extLst>
        </c:ser>
        <c:ser>
          <c:idx val="29"/>
          <c:order val="29"/>
          <c:tx>
            <c:strRef>
              <c:f>Sheet1!$A$31</c:f>
              <c:strCache>
                <c:ptCount val="1"/>
                <c:pt idx="0">
                  <c:v>68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Sheet1!$B$31:$EB$31</c:f>
              <c:numCache>
                <c:formatCode>General</c:formatCode>
                <c:ptCount val="131"/>
                <c:pt idx="41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E-3560-453F-8204-A9392B9FA5CC}"/>
            </c:ext>
          </c:extLst>
        </c:ser>
        <c:ser>
          <c:idx val="30"/>
          <c:order val="30"/>
          <c:tx>
            <c:strRef>
              <c:f>Sheet1!$A$32</c:f>
              <c:strCache>
                <c:ptCount val="1"/>
                <c:pt idx="0">
                  <c:v>67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Sheet1!$B$32:$EB$32</c:f>
              <c:numCache>
                <c:formatCode>General</c:formatCode>
                <c:ptCount val="131"/>
                <c:pt idx="25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F-3560-453F-8204-A9392B9FA5CC}"/>
            </c:ext>
          </c:extLst>
        </c:ser>
        <c:ser>
          <c:idx val="31"/>
          <c:order val="31"/>
          <c:tx>
            <c:strRef>
              <c:f>Sheet1!$A$33</c:f>
              <c:strCache>
                <c:ptCount val="1"/>
                <c:pt idx="0">
                  <c:v>66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Sheet1!$B$33:$EB$33</c:f>
              <c:numCache>
                <c:formatCode>General</c:formatCode>
                <c:ptCount val="131"/>
                <c:pt idx="16">
                  <c:v>3.8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0-3560-453F-8204-A9392B9FA5CC}"/>
            </c:ext>
          </c:extLst>
        </c:ser>
        <c:ser>
          <c:idx val="32"/>
          <c:order val="32"/>
          <c:tx>
            <c:strRef>
              <c:f>Sheet1!$A$34</c:f>
              <c:strCache>
                <c:ptCount val="1"/>
                <c:pt idx="0">
                  <c:v>65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00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14"/>
            <c:marker>
              <c:spPr>
                <a:solidFill>
                  <a:srgbClr val="CC0000"/>
                </a:solidFill>
                <a:ln>
                  <a:solidFill>
                    <a:srgbClr val="C000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Sheet1!$B$34:$EB$34</c:f>
              <c:numCache>
                <c:formatCode>General</c:formatCode>
                <c:ptCount val="131"/>
                <c:pt idx="14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2-3560-453F-8204-A9392B9FA5CC}"/>
            </c:ext>
          </c:extLst>
        </c:ser>
        <c:ser>
          <c:idx val="33"/>
          <c:order val="33"/>
          <c:tx>
            <c:strRef>
              <c:f>Sheet1!$A$35</c:f>
              <c:strCache>
                <c:ptCount val="1"/>
                <c:pt idx="0">
                  <c:v>64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Sheet1!$B$35:$EB$35</c:f>
              <c:numCache>
                <c:formatCode>General</c:formatCode>
                <c:ptCount val="131"/>
                <c:pt idx="17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3-3560-453F-8204-A9392B9FA5CC}"/>
            </c:ext>
          </c:extLst>
        </c:ser>
        <c:ser>
          <c:idx val="34"/>
          <c:order val="34"/>
          <c:tx>
            <c:strRef>
              <c:f>Sheet1!$A$36</c:f>
              <c:strCache>
                <c:ptCount val="1"/>
                <c:pt idx="0">
                  <c:v>63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Sheet1!$B$36:$EB$36</c:f>
              <c:numCache>
                <c:formatCode>General</c:formatCode>
                <c:ptCount val="131"/>
                <c:pt idx="23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4-3560-453F-8204-A9392B9FA5CC}"/>
            </c:ext>
          </c:extLst>
        </c:ser>
        <c:ser>
          <c:idx val="35"/>
          <c:order val="35"/>
          <c:tx>
            <c:strRef>
              <c:f>Sheet1!$A$37</c:f>
              <c:strCache>
                <c:ptCount val="1"/>
                <c:pt idx="0">
                  <c:v>62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Sheet1!$B$37:$EB$37</c:f>
              <c:numCache>
                <c:formatCode>General</c:formatCode>
                <c:ptCount val="131"/>
                <c:pt idx="20">
                  <c:v>4.0999999999999996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5-3560-453F-8204-A9392B9FA5CC}"/>
            </c:ext>
          </c:extLst>
        </c:ser>
        <c:ser>
          <c:idx val="36"/>
          <c:order val="36"/>
          <c:tx>
            <c:strRef>
              <c:f>Sheet1!$A$38</c:f>
              <c:strCache>
                <c:ptCount val="1"/>
                <c:pt idx="0">
                  <c:v>61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Sheet1!$B$38:$EB$38</c:f>
              <c:numCache>
                <c:formatCode>General</c:formatCode>
                <c:ptCount val="131"/>
                <c:pt idx="15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6-3560-453F-8204-A9392B9FA5CC}"/>
            </c:ext>
          </c:extLst>
        </c:ser>
        <c:ser>
          <c:idx val="37"/>
          <c:order val="37"/>
          <c:tx>
            <c:strRef>
              <c:f>Sheet1!$A$39</c:f>
              <c:strCache>
                <c:ptCount val="1"/>
                <c:pt idx="0">
                  <c:v>60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Sheet1!$B$39:$EB$39</c:f>
              <c:numCache>
                <c:formatCode>General</c:formatCode>
                <c:ptCount val="131"/>
                <c:pt idx="17">
                  <c:v>1.1000000000000001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7-3560-453F-8204-A9392B9FA5CC}"/>
            </c:ext>
          </c:extLst>
        </c:ser>
        <c:ser>
          <c:idx val="38"/>
          <c:order val="38"/>
          <c:tx>
            <c:strRef>
              <c:f>Sheet1!$A$40</c:f>
              <c:strCache>
                <c:ptCount val="1"/>
                <c:pt idx="0">
                  <c:v>98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Sheet1!$B$40:$EB$40</c:f>
              <c:numCache>
                <c:formatCode>General</c:formatCode>
                <c:ptCount val="131"/>
                <c:pt idx="62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9-3560-453F-8204-A9392B9FA5CC}"/>
            </c:ext>
          </c:extLst>
        </c:ser>
        <c:ser>
          <c:idx val="39"/>
          <c:order val="39"/>
          <c:tx>
            <c:strRef>
              <c:f>Sheet1!$A$41</c:f>
              <c:strCache>
                <c:ptCount val="1"/>
                <c:pt idx="0">
                  <c:v>99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Sheet1!$B$41:$EB$41</c:f>
              <c:numCache>
                <c:formatCode>General</c:formatCode>
                <c:ptCount val="131"/>
                <c:pt idx="60">
                  <c:v>1.5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B-3560-453F-8204-A9392B9FA5CC}"/>
            </c:ext>
          </c:extLst>
        </c:ser>
        <c:ser>
          <c:idx val="40"/>
          <c:order val="40"/>
          <c:tx>
            <c:strRef>
              <c:f>Sheet1!$A$42</c:f>
              <c:strCache>
                <c:ptCount val="1"/>
                <c:pt idx="0">
                  <c:v>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Sheet1!$B$42:$EB$42</c:f>
              <c:numCache>
                <c:formatCode>General</c:formatCode>
                <c:ptCount val="131"/>
                <c:pt idx="54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D-3560-453F-8204-A9392B9FA5CC}"/>
            </c:ext>
          </c:extLst>
        </c:ser>
        <c:ser>
          <c:idx val="41"/>
          <c:order val="41"/>
          <c:tx>
            <c:strRef>
              <c:f>Sheet1!$A$43</c:f>
              <c:strCache>
                <c:ptCount val="1"/>
                <c:pt idx="0">
                  <c:v>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1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Sheet1!$B$43:$EB$43</c:f>
              <c:numCache>
                <c:formatCode>General</c:formatCode>
                <c:ptCount val="131"/>
                <c:pt idx="51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F-3560-453F-8204-A9392B9FA5CC}"/>
            </c:ext>
          </c:extLst>
        </c:ser>
        <c:ser>
          <c:idx val="42"/>
          <c:order val="42"/>
          <c:tx>
            <c:strRef>
              <c:f>Sheet1!$A$44</c:f>
              <c:strCache>
                <c:ptCount val="1"/>
                <c:pt idx="0">
                  <c:v>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0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Sheet1!$B$44:$EB$44</c:f>
              <c:numCache>
                <c:formatCode>General</c:formatCode>
                <c:ptCount val="131"/>
                <c:pt idx="52">
                  <c:v>1.7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1-3560-453F-8204-A9392B9FA5CC}"/>
            </c:ext>
          </c:extLst>
        </c:ser>
        <c:ser>
          <c:idx val="43"/>
          <c:order val="43"/>
          <c:tx>
            <c:strRef>
              <c:f>Sheet1!$A$45</c:f>
              <c:strCache>
                <c:ptCount val="1"/>
                <c:pt idx="0">
                  <c:v>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Sheet1!$B$45:$EB$45</c:f>
              <c:numCache>
                <c:formatCode>General</c:formatCode>
                <c:ptCount val="131"/>
                <c:pt idx="50">
                  <c:v>2.9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3-3560-453F-8204-A9392B9FA5CC}"/>
            </c:ext>
          </c:extLst>
        </c:ser>
        <c:ser>
          <c:idx val="44"/>
          <c:order val="44"/>
          <c:tx>
            <c:strRef>
              <c:f>Sheet1!$A$46</c:f>
              <c:strCache>
                <c:ptCount val="1"/>
                <c:pt idx="0">
                  <c:v>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Sheet1!$B$46:$EB$46</c:f>
              <c:numCache>
                <c:formatCode>General</c:formatCode>
                <c:ptCount val="131"/>
                <c:pt idx="48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5-3560-453F-8204-A9392B9FA5CC}"/>
            </c:ext>
          </c:extLst>
        </c:ser>
        <c:ser>
          <c:idx val="45"/>
          <c:order val="45"/>
          <c:tx>
            <c:strRef>
              <c:f>Sheet1!$A$47</c:f>
              <c:strCache>
                <c:ptCount val="1"/>
                <c:pt idx="0">
                  <c:v>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Sheet1!$B$47:$EB$47</c:f>
              <c:numCache>
                <c:formatCode>General</c:formatCode>
                <c:ptCount val="131"/>
                <c:pt idx="48">
                  <c:v>2.8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7-3560-453F-8204-A9392B9FA5CC}"/>
            </c:ext>
          </c:extLst>
        </c:ser>
        <c:ser>
          <c:idx val="46"/>
          <c:order val="46"/>
          <c:tx>
            <c:strRef>
              <c:f>Sheet1!$A$48</c:f>
              <c:strCache>
                <c:ptCount val="1"/>
                <c:pt idx="0">
                  <c:v>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Sheet1!$B$48:$EB$48</c:f>
              <c:numCache>
                <c:formatCode>General</c:formatCode>
                <c:ptCount val="131"/>
                <c:pt idx="54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9-3560-453F-8204-A9392B9FA5CC}"/>
            </c:ext>
          </c:extLst>
        </c:ser>
        <c:ser>
          <c:idx val="47"/>
          <c:order val="47"/>
          <c:tx>
            <c:strRef>
              <c:f>Sheet1!$A$49</c:f>
              <c:strCache>
                <c:ptCount val="1"/>
                <c:pt idx="0">
                  <c:v>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3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Sheet1!$B$49:$EB$49</c:f>
              <c:numCache>
                <c:formatCode>General</c:formatCode>
                <c:ptCount val="131"/>
                <c:pt idx="53">
                  <c:v>4.3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B-3560-453F-8204-A9392B9FA5CC}"/>
            </c:ext>
          </c:extLst>
        </c:ser>
        <c:ser>
          <c:idx val="48"/>
          <c:order val="48"/>
          <c:tx>
            <c:strRef>
              <c:f>Sheet1!$A$50</c:f>
              <c:strCache>
                <c:ptCount val="1"/>
                <c:pt idx="0">
                  <c:v>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8E5E42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Sheet1!$B$50:$EB$50</c:f>
              <c:numCache>
                <c:formatCode>General</c:formatCode>
                <c:ptCount val="131"/>
                <c:pt idx="57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C-3560-453F-8204-A9392B9FA5CC}"/>
            </c:ext>
          </c:extLst>
        </c:ser>
        <c:ser>
          <c:idx val="49"/>
          <c:order val="49"/>
          <c:tx>
            <c:strRef>
              <c:f>Sheet1!$A$51</c:f>
              <c:strCache>
                <c:ptCount val="1"/>
                <c:pt idx="0">
                  <c:v>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7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D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Sheet1!$B$51:$EB$51</c:f>
              <c:numCache>
                <c:formatCode>General</c:formatCode>
                <c:ptCount val="131"/>
                <c:pt idx="77">
                  <c:v>-0.5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E-3560-453F-8204-A9392B9FA5CC}"/>
            </c:ext>
          </c:extLst>
        </c:ser>
        <c:ser>
          <c:idx val="51"/>
          <c:order val="50"/>
          <c:tx>
            <c:strRef>
              <c:f>Sheet1!$A$52</c:f>
              <c:strCache>
                <c:ptCount val="1"/>
                <c:pt idx="0">
                  <c:v>10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F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Sheet1!$B$52:$EB$52</c:f>
              <c:numCache>
                <c:formatCode>General</c:formatCode>
                <c:ptCount val="131"/>
                <c:pt idx="78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0-3560-453F-8204-A9392B9FA5CC}"/>
            </c:ext>
          </c:extLst>
        </c:ser>
        <c:ser>
          <c:idx val="52"/>
          <c:order val="51"/>
          <c:tx>
            <c:strRef>
              <c:f>Sheet1!$A$53</c:f>
              <c:strCache>
                <c:ptCount val="1"/>
                <c:pt idx="0">
                  <c:v>11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Sheet1!$B$53:$EB$53</c:f>
              <c:numCache>
                <c:formatCode>General</c:formatCode>
                <c:ptCount val="131"/>
                <c:pt idx="81">
                  <c:v>5.2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1-3560-453F-8204-A9392B9FA5CC}"/>
            </c:ext>
          </c:extLst>
        </c:ser>
        <c:ser>
          <c:idx val="53"/>
          <c:order val="52"/>
          <c:tx>
            <c:strRef>
              <c:f>Sheet1!$A$54</c:f>
              <c:strCache>
                <c:ptCount val="1"/>
                <c:pt idx="0">
                  <c:v>12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8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Sheet1!$B$54:$EB$54</c:f>
              <c:numCache>
                <c:formatCode>General</c:formatCode>
                <c:ptCount val="131"/>
                <c:pt idx="80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3-3560-453F-8204-A9392B9FA5CC}"/>
            </c:ext>
          </c:extLst>
        </c:ser>
        <c:ser>
          <c:idx val="54"/>
          <c:order val="53"/>
          <c:tx>
            <c:strRef>
              <c:f>Sheet1!$A$55</c:f>
              <c:strCache>
                <c:ptCount val="1"/>
                <c:pt idx="0">
                  <c:v>13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6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Sheet1!$B$55:$EB$55</c:f>
              <c:numCache>
                <c:formatCode>General</c:formatCode>
                <c:ptCount val="131"/>
                <c:pt idx="76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5-3560-453F-8204-A9392B9FA5CC}"/>
            </c:ext>
          </c:extLst>
        </c:ser>
        <c:ser>
          <c:idx val="55"/>
          <c:order val="54"/>
          <c:tx>
            <c:strRef>
              <c:f>Sheet1!$A$56</c:f>
              <c:strCache>
                <c:ptCount val="1"/>
                <c:pt idx="0">
                  <c:v>14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Sheet1!$B$56:$EB$56</c:f>
              <c:numCache>
                <c:formatCode>General</c:formatCode>
                <c:ptCount val="131"/>
                <c:pt idx="62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7-3560-453F-8204-A9392B9FA5CC}"/>
            </c:ext>
          </c:extLst>
        </c:ser>
        <c:ser>
          <c:idx val="56"/>
          <c:order val="55"/>
          <c:tx>
            <c:strRef>
              <c:f>Sheet1!$A$57</c:f>
              <c:strCache>
                <c:ptCount val="1"/>
                <c:pt idx="0">
                  <c:v>15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Sheet1!$B$57:$EB$57</c:f>
              <c:numCache>
                <c:formatCode>General</c:formatCode>
                <c:ptCount val="131"/>
                <c:pt idx="54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9-3560-453F-8204-A9392B9FA5CC}"/>
            </c:ext>
          </c:extLst>
        </c:ser>
        <c:ser>
          <c:idx val="50"/>
          <c:order val="56"/>
          <c:tx>
            <c:strRef>
              <c:f>Sheet1!$A$58</c:f>
              <c:strCache>
                <c:ptCount val="1"/>
                <c:pt idx="0">
                  <c:v>16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Sheet1!$B$58:$EB$58</c:f>
              <c:numCache>
                <c:formatCode>General</c:formatCode>
                <c:ptCount val="131"/>
                <c:pt idx="49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B-3560-453F-8204-A9392B9FA5CC}"/>
            </c:ext>
          </c:extLst>
        </c:ser>
        <c:ser>
          <c:idx val="57"/>
          <c:order val="57"/>
          <c:tx>
            <c:strRef>
              <c:f>Sheet1!$A$59</c:f>
              <c:strCache>
                <c:ptCount val="1"/>
                <c:pt idx="0">
                  <c:v>17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Sheet1!$B$59:$EB$59</c:f>
              <c:numCache>
                <c:formatCode>General</c:formatCode>
                <c:ptCount val="131"/>
                <c:pt idx="44">
                  <c:v>3.6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D-3560-453F-8204-A9392B9FA5CC}"/>
            </c:ext>
          </c:extLst>
        </c:ser>
        <c:ser>
          <c:idx val="59"/>
          <c:order val="58"/>
          <c:tx>
            <c:strRef>
              <c:f>Sheet1!$A$60</c:f>
              <c:strCache>
                <c:ptCount val="1"/>
                <c:pt idx="0">
                  <c:v>18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Sheet1!$B$60:$EB$60</c:f>
              <c:numCache>
                <c:formatCode>General</c:formatCode>
                <c:ptCount val="131"/>
                <c:pt idx="41">
                  <c:v>2.5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F-3560-453F-8204-A9392B9FA5CC}"/>
            </c:ext>
          </c:extLst>
        </c:ser>
        <c:ser>
          <c:idx val="58"/>
          <c:order val="59"/>
          <c:tx>
            <c:strRef>
              <c:f>Sheet1!$A$61</c:f>
              <c:strCache>
                <c:ptCount val="1"/>
                <c:pt idx="0">
                  <c:v>19</c:v>
                </c:pt>
              </c:strCache>
            </c:strRef>
          </c:tx>
          <c:spPr>
            <a:ln w="25400">
              <a:noFill/>
            </a:ln>
          </c:spPr>
          <c:marker>
            <c:spPr>
              <a:solidFill>
                <a:srgbClr val="996633"/>
              </a:solidFill>
              <a:ln cap="rnd">
                <a:solidFill>
                  <a:srgbClr val="663300">
                    <a:alpha val="94000"/>
                  </a:srgbClr>
                </a:solidFill>
              </a:ln>
            </c:spPr>
          </c:marker>
          <c:dPt>
            <c:idx val="0"/>
            <c:marker>
              <c:symbol val="circle"/>
              <c:size val="7"/>
            </c:marker>
            <c:bubble3D val="0"/>
            <c:extLst>
              <c:ext xmlns:c16="http://schemas.microsoft.com/office/drawing/2014/chart" uri="{C3380CC4-5D6E-409C-BE32-E72D297353CC}">
                <c16:uniqueId val="{00000050-3560-453F-8204-A9392B9FA5CC}"/>
              </c:ext>
            </c:extLst>
          </c:dPt>
          <c:dPt>
            <c:idx val="38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19-E20A-4F61-A771-3EF6A0743722}"/>
              </c:ext>
            </c:extLst>
          </c:dPt>
          <c:dPt>
            <c:idx val="46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5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Sheet1!$B$61:$EB$61</c:f>
              <c:numCache>
                <c:formatCode>General</c:formatCode>
                <c:ptCount val="131"/>
                <c:pt idx="38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2-3560-453F-8204-A9392B9FA5CC}"/>
            </c:ext>
          </c:extLst>
        </c:ser>
        <c:ser>
          <c:idx val="60"/>
          <c:order val="60"/>
          <c:tx>
            <c:strRef>
              <c:f>Sheet1!$A$62</c:f>
              <c:strCache>
                <c:ptCount val="1"/>
                <c:pt idx="0">
                  <c:v>20</c:v>
                </c:pt>
              </c:strCache>
            </c:strRef>
          </c:tx>
          <c:spPr>
            <a:ln w="12700">
              <a:solidFill>
                <a:schemeClr val="bg1">
                  <a:lumMod val="75000"/>
                </a:schemeClr>
              </a:solidFill>
            </a:ln>
          </c:spPr>
          <c:marker>
            <c:symbol val="none"/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Sheet1!$B$62:$EB$62</c:f>
              <c:numCache>
                <c:formatCode>General</c:formatCode>
                <c:ptCount val="131"/>
                <c:pt idx="39">
                  <c:v>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3-3560-453F-8204-A9392B9FA5CC}"/>
            </c:ext>
          </c:extLst>
        </c:ser>
        <c:ser>
          <c:idx val="61"/>
          <c:order val="61"/>
          <c:tx>
            <c:strRef>
              <c:f>Sheet1!$A$63</c:f>
              <c:strCache>
                <c:ptCount val="1"/>
                <c:pt idx="0">
                  <c:v>21</c:v>
                </c:pt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Sheet1!$B$63:$EB$63</c:f>
              <c:numCache>
                <c:formatCode>General</c:formatCode>
                <c:ptCount val="131"/>
                <c:pt idx="40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7-E20A-4F61-A771-3EF6A0743722}"/>
            </c:ext>
          </c:extLst>
        </c:ser>
        <c:ser>
          <c:idx val="62"/>
          <c:order val="62"/>
          <c:tx>
            <c:strRef>
              <c:f>Sheet1!$A$64</c:f>
              <c:strCache>
                <c:ptCount val="1"/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Sheet1!$B$64:$EB$64</c:f>
              <c:numCache>
                <c:formatCode>General</c:formatCode>
                <c:ptCount val="13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E20A-4F61-A771-3EF6A07437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5859880"/>
        <c:axId val="1"/>
      </c:scatterChart>
      <c:valAx>
        <c:axId val="205859880"/>
        <c:scaling>
          <c:orientation val="minMax"/>
          <c:max val="13"/>
          <c:min val="0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2"/>
        <c:crossBetween val="midCat"/>
        <c:majorUnit val="1"/>
      </c:valAx>
      <c:valAx>
        <c:axId val="1"/>
        <c:scaling>
          <c:orientation val="minMax"/>
          <c:max val="26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05859880"/>
        <c:crosses val="autoZero"/>
        <c:crossBetween val="midCat"/>
        <c:majorUnit val="2"/>
      </c:valAx>
      <c:spPr>
        <a:solidFill>
          <a:schemeClr val="bg1"/>
        </a:solidFill>
        <a:ln w="24419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51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5205482434704296E-2"/>
          <c:y val="6.0609236412873621E-2"/>
          <c:w val="0.90995762711864403"/>
          <c:h val="0.8559322033898305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70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Sheet1!$B$2:$EB$2</c:f>
              <c:numCache>
                <c:formatCode>General</c:formatCode>
                <c:ptCount val="131"/>
                <c:pt idx="43">
                  <c:v>6.4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560-453F-8204-A9392B9FA5CC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71</c:v>
                </c:pt>
              </c:strCache>
            </c:strRef>
          </c:tx>
          <c:spPr>
            <a:ln w="28575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Sheet1!$B$3:$EB$3</c:f>
              <c:numCache>
                <c:formatCode>General</c:formatCode>
                <c:ptCount val="131"/>
                <c:pt idx="41">
                  <c:v>9.4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60-453F-8204-A9392B9FA5CC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72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Sheet1!$B$4:$EB$4</c:f>
              <c:numCache>
                <c:formatCode>General</c:formatCode>
                <c:ptCount val="131"/>
                <c:pt idx="43">
                  <c:v>7.1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3560-453F-8204-A9392B9FA5CC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  <c:pt idx="0">
                  <c:v>73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Sheet1!$B$5:$EB$5</c:f>
              <c:numCache>
                <c:formatCode>General</c:formatCode>
                <c:ptCount val="131"/>
                <c:pt idx="37">
                  <c:v>9.1999999999999993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3560-453F-8204-A9392B9FA5CC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  <c:pt idx="0">
                  <c:v>74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Sheet1!$B$6:$EB$6</c:f>
              <c:numCache>
                <c:formatCode>General</c:formatCode>
                <c:ptCount val="131"/>
                <c:pt idx="37">
                  <c:v>16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3560-453F-8204-A9392B9FA5CC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  <c:pt idx="0">
                  <c:v>75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Sheet1!$B$7:$EB$7</c:f>
              <c:numCache>
                <c:formatCode>General</c:formatCode>
                <c:ptCount val="131"/>
                <c:pt idx="45">
                  <c:v>24.2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3560-453F-8204-A9392B9FA5CC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  <c:pt idx="0">
                  <c:v>76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Sheet1!$B$8:$EB$8</c:f>
              <c:numCache>
                <c:formatCode>General</c:formatCode>
                <c:ptCount val="131"/>
                <c:pt idx="54">
                  <c:v>16.5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3560-453F-8204-A9392B9FA5CC}"/>
            </c:ext>
          </c:extLst>
        </c:ser>
        <c:ser>
          <c:idx val="7"/>
          <c:order val="7"/>
          <c:tx>
            <c:strRef>
              <c:f>Sheet1!$A$9</c:f>
              <c:strCache>
                <c:ptCount val="1"/>
                <c:pt idx="0">
                  <c:v>77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Sheet1!$B$9:$EB$9</c:f>
              <c:numCache>
                <c:formatCode>General</c:formatCode>
                <c:ptCount val="131"/>
                <c:pt idx="56">
                  <c:v>15.8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3560-453F-8204-A9392B9FA5CC}"/>
            </c:ext>
          </c:extLst>
        </c:ser>
        <c:ser>
          <c:idx val="8"/>
          <c:order val="8"/>
          <c:tx>
            <c:strRef>
              <c:f>Sheet1!$A$10</c:f>
              <c:strCache>
                <c:ptCount val="1"/>
                <c:pt idx="0">
                  <c:v>78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Sheet1!$B$10:$EB$10</c:f>
              <c:numCache>
                <c:formatCode>General</c:formatCode>
                <c:ptCount val="131"/>
                <c:pt idx="55">
                  <c:v>8.3000000000000007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3560-453F-8204-A9392B9FA5CC}"/>
            </c:ext>
          </c:extLst>
        </c:ser>
        <c:ser>
          <c:idx val="9"/>
          <c:order val="9"/>
          <c:tx>
            <c:strRef>
              <c:f>Sheet1!$A$11</c:f>
              <c:strCache>
                <c:ptCount val="1"/>
                <c:pt idx="0">
                  <c:v>79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Sheet1!$B$11:$EB$11</c:f>
              <c:numCache>
                <c:formatCode>General</c:formatCode>
                <c:ptCount val="131"/>
                <c:pt idx="54">
                  <c:v>13.4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3560-453F-8204-A9392B9FA5CC}"/>
            </c:ext>
          </c:extLst>
        </c:ser>
        <c:ser>
          <c:idx val="10"/>
          <c:order val="10"/>
          <c:tx>
            <c:strRef>
              <c:f>Sheet1!$A$12</c:f>
              <c:strCache>
                <c:ptCount val="1"/>
                <c:pt idx="0">
                  <c:v>80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Sheet1!$B$12:$EB$12</c:f>
              <c:numCache>
                <c:formatCode>General</c:formatCode>
                <c:ptCount val="131"/>
                <c:pt idx="68">
                  <c:v>18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A-3560-453F-8204-A9392B9FA5CC}"/>
            </c:ext>
          </c:extLst>
        </c:ser>
        <c:ser>
          <c:idx val="11"/>
          <c:order val="11"/>
          <c:tx>
            <c:strRef>
              <c:f>Sheet1!$A$13</c:f>
              <c:strCache>
                <c:ptCount val="1"/>
                <c:pt idx="0">
                  <c:v>81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Sheet1!$B$13:$EB$13</c:f>
              <c:numCache>
                <c:formatCode>General</c:formatCode>
                <c:ptCount val="131"/>
                <c:pt idx="96">
                  <c:v>11.9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B-3560-453F-8204-A9392B9FA5CC}"/>
            </c:ext>
          </c:extLst>
        </c:ser>
        <c:ser>
          <c:idx val="12"/>
          <c:order val="12"/>
          <c:tx>
            <c:strRef>
              <c:f>Sheet1!$A$14</c:f>
              <c:strCache>
                <c:ptCount val="1"/>
                <c:pt idx="0">
                  <c:v>82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Sheet1!$B$14:$EB$14</c:f>
              <c:numCache>
                <c:formatCode>General</c:formatCode>
                <c:ptCount val="131"/>
                <c:pt idx="107">
                  <c:v>8.6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C-3560-453F-8204-A9392B9FA5CC}"/>
            </c:ext>
          </c:extLst>
        </c:ser>
        <c:ser>
          <c:idx val="13"/>
          <c:order val="13"/>
          <c:tx>
            <c:strRef>
              <c:f>Sheet1!$A$15</c:f>
              <c:strCache>
                <c:ptCount val="1"/>
                <c:pt idx="0">
                  <c:v>83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Sheet1!$B$15:$EB$15</c:f>
              <c:numCache>
                <c:formatCode>General</c:formatCode>
                <c:ptCount val="131"/>
                <c:pt idx="115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D-3560-453F-8204-A9392B9FA5CC}"/>
            </c:ext>
          </c:extLst>
        </c:ser>
        <c:ser>
          <c:idx val="14"/>
          <c:order val="14"/>
          <c:tx>
            <c:strRef>
              <c:f>Sheet1!$A$16</c:f>
              <c:strCache>
                <c:ptCount val="1"/>
                <c:pt idx="0">
                  <c:v>84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Sheet1!$B$16:$EB$16</c:f>
              <c:numCache>
                <c:formatCode>General</c:formatCode>
                <c:ptCount val="131"/>
                <c:pt idx="118">
                  <c:v>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E-3560-453F-8204-A9392B9FA5CC}"/>
            </c:ext>
          </c:extLst>
        </c:ser>
        <c:ser>
          <c:idx val="15"/>
          <c:order val="15"/>
          <c:tx>
            <c:strRef>
              <c:f>Sheet1!$A$17</c:f>
              <c:strCache>
                <c:ptCount val="1"/>
                <c:pt idx="0">
                  <c:v>85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Sheet1!$B$17:$EB$17</c:f>
              <c:numCache>
                <c:formatCode>General</c:formatCode>
                <c:ptCount val="131"/>
                <c:pt idx="114">
                  <c:v>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F-3560-453F-8204-A9392B9FA5CC}"/>
            </c:ext>
          </c:extLst>
        </c:ser>
        <c:ser>
          <c:idx val="16"/>
          <c:order val="16"/>
          <c:tx>
            <c:strRef>
              <c:f>Sheet1!$A$18</c:f>
              <c:strCache>
                <c:ptCount val="1"/>
                <c:pt idx="0">
                  <c:v>86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Sheet1!$B$18:$EB$18</c:f>
              <c:numCache>
                <c:formatCode>General</c:formatCode>
                <c:ptCount val="131"/>
                <c:pt idx="113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0-3560-453F-8204-A9392B9FA5CC}"/>
            </c:ext>
          </c:extLst>
        </c:ser>
        <c:ser>
          <c:idx val="17"/>
          <c:order val="17"/>
          <c:tx>
            <c:strRef>
              <c:f>Sheet1!$A$19</c:f>
              <c:strCache>
                <c:ptCount val="1"/>
                <c:pt idx="0">
                  <c:v>87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Sheet1!$B$19:$EB$19</c:f>
              <c:numCache>
                <c:formatCode>General</c:formatCode>
                <c:ptCount val="131"/>
                <c:pt idx="104">
                  <c:v>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1-3560-453F-8204-A9392B9FA5CC}"/>
            </c:ext>
          </c:extLst>
        </c:ser>
        <c:ser>
          <c:idx val="18"/>
          <c:order val="18"/>
          <c:tx>
            <c:strRef>
              <c:f>Sheet1!$A$20</c:f>
              <c:strCache>
                <c:ptCount val="1"/>
                <c:pt idx="0">
                  <c:v>88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Sheet1!$B$20:$EB$20</c:f>
              <c:numCache>
                <c:formatCode>General</c:formatCode>
                <c:ptCount val="131"/>
                <c:pt idx="86">
                  <c:v>4.9000000000000004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2-3560-453F-8204-A9392B9FA5CC}"/>
            </c:ext>
          </c:extLst>
        </c:ser>
        <c:ser>
          <c:idx val="19"/>
          <c:order val="19"/>
          <c:tx>
            <c:strRef>
              <c:f>Sheet1!$A$21</c:f>
              <c:strCache>
                <c:ptCount val="1"/>
                <c:pt idx="0">
                  <c:v>89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Sheet1!$B$21:$EB$21</c:f>
              <c:numCache>
                <c:formatCode>General</c:formatCode>
                <c:ptCount val="131"/>
                <c:pt idx="72">
                  <c:v>7.8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3-3560-453F-8204-A9392B9FA5CC}"/>
            </c:ext>
          </c:extLst>
        </c:ser>
        <c:ser>
          <c:idx val="20"/>
          <c:order val="20"/>
          <c:tx>
            <c:strRef>
              <c:f>Sheet1!$A$22</c:f>
              <c:strCache>
                <c:ptCount val="1"/>
                <c:pt idx="0">
                  <c:v>90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Sheet1!$B$22:$EB$22</c:f>
              <c:numCache>
                <c:formatCode>General</c:formatCode>
                <c:ptCount val="131"/>
                <c:pt idx="71">
                  <c:v>9.5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4-3560-453F-8204-A9392B9FA5CC}"/>
            </c:ext>
          </c:extLst>
        </c:ser>
        <c:ser>
          <c:idx val="21"/>
          <c:order val="21"/>
          <c:tx>
            <c:strRef>
              <c:f>Sheet1!$A$23</c:f>
              <c:strCache>
                <c:ptCount val="1"/>
                <c:pt idx="0">
                  <c:v>91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Sheet1!$B$23:$EB$23</c:f>
              <c:numCache>
                <c:formatCode>General</c:formatCode>
                <c:ptCount val="131"/>
                <c:pt idx="89">
                  <c:v>5.9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5-3560-453F-8204-A9392B9FA5CC}"/>
            </c:ext>
          </c:extLst>
        </c:ser>
        <c:ser>
          <c:idx val="22"/>
          <c:order val="22"/>
          <c:tx>
            <c:strRef>
              <c:f>Sheet1!$A$24</c:f>
              <c:strCache>
                <c:ptCount val="1"/>
                <c:pt idx="0">
                  <c:v>92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Sheet1!$B$24:$EB$24</c:f>
              <c:numCache>
                <c:formatCode>General</c:formatCode>
                <c:ptCount val="131"/>
                <c:pt idx="99">
                  <c:v>3.7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6-3560-453F-8204-A9392B9FA5CC}"/>
            </c:ext>
          </c:extLst>
        </c:ser>
        <c:ser>
          <c:idx val="23"/>
          <c:order val="23"/>
          <c:tx>
            <c:strRef>
              <c:f>Sheet1!$A$25</c:f>
              <c:strCache>
                <c:ptCount val="1"/>
                <c:pt idx="0">
                  <c:v>93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Sheet1!$B$25:$EB$25</c:f>
              <c:numCache>
                <c:formatCode>General</c:formatCode>
                <c:ptCount val="131"/>
                <c:pt idx="104">
                  <c:v>1.6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7-3560-453F-8204-A9392B9FA5CC}"/>
            </c:ext>
          </c:extLst>
        </c:ser>
        <c:ser>
          <c:idx val="24"/>
          <c:order val="24"/>
          <c:tx>
            <c:strRef>
              <c:f>Sheet1!$A$26</c:f>
              <c:strCache>
                <c:ptCount val="1"/>
                <c:pt idx="0">
                  <c:v>94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Sheet1!$B$26:$EB$26</c:f>
              <c:numCache>
                <c:formatCode>General</c:formatCode>
                <c:ptCount val="131"/>
                <c:pt idx="95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3560-453F-8204-A9392B9FA5CC}"/>
            </c:ext>
          </c:extLst>
        </c:ser>
        <c:ser>
          <c:idx val="25"/>
          <c:order val="25"/>
          <c:tx>
            <c:strRef>
              <c:f>Sheet1!$A$27</c:f>
              <c:strCache>
                <c:ptCount val="1"/>
                <c:pt idx="0">
                  <c:v>95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Sheet1!$B$27:$EB$27</c:f>
              <c:numCache>
                <c:formatCode>General</c:formatCode>
                <c:ptCount val="131"/>
                <c:pt idx="86">
                  <c:v>3.5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9-3560-453F-8204-A9392B9FA5CC}"/>
            </c:ext>
          </c:extLst>
        </c:ser>
        <c:ser>
          <c:idx val="26"/>
          <c:order val="26"/>
          <c:tx>
            <c:strRef>
              <c:f>Sheet1!$A$28</c:f>
              <c:strCache>
                <c:ptCount val="1"/>
                <c:pt idx="0">
                  <c:v>96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Sheet1!$B$28:$EB$28</c:f>
              <c:numCache>
                <c:formatCode>General</c:formatCode>
                <c:ptCount val="131"/>
                <c:pt idx="81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A-3560-453F-8204-A9392B9FA5CC}"/>
            </c:ext>
          </c:extLst>
        </c:ser>
        <c:ser>
          <c:idx val="27"/>
          <c:order val="27"/>
          <c:tx>
            <c:strRef>
              <c:f>Sheet1!$A$29</c:f>
              <c:strCache>
                <c:ptCount val="1"/>
                <c:pt idx="0">
                  <c:v>97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Sheet1!$B$29:$EB$29</c:f>
              <c:numCache>
                <c:formatCode>General</c:formatCode>
                <c:ptCount val="131"/>
                <c:pt idx="69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C-3560-453F-8204-A9392B9FA5CC}"/>
            </c:ext>
          </c:extLst>
        </c:ser>
        <c:ser>
          <c:idx val="28"/>
          <c:order val="28"/>
          <c:tx>
            <c:strRef>
              <c:f>Sheet1!$A$30</c:f>
              <c:strCache>
                <c:ptCount val="1"/>
                <c:pt idx="0">
                  <c:v>69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Sheet1!$B$30:$EB$30</c:f>
              <c:numCache>
                <c:formatCode>General</c:formatCode>
                <c:ptCount val="131"/>
                <c:pt idx="41">
                  <c:v>5.4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D-3560-453F-8204-A9392B9FA5CC}"/>
            </c:ext>
          </c:extLst>
        </c:ser>
        <c:ser>
          <c:idx val="29"/>
          <c:order val="29"/>
          <c:tx>
            <c:strRef>
              <c:f>Sheet1!$A$31</c:f>
              <c:strCache>
                <c:ptCount val="1"/>
                <c:pt idx="0">
                  <c:v>68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Sheet1!$B$31:$EB$31</c:f>
              <c:numCache>
                <c:formatCode>General</c:formatCode>
                <c:ptCount val="131"/>
                <c:pt idx="41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E-3560-453F-8204-A9392B9FA5CC}"/>
            </c:ext>
          </c:extLst>
        </c:ser>
        <c:ser>
          <c:idx val="30"/>
          <c:order val="30"/>
          <c:tx>
            <c:strRef>
              <c:f>Sheet1!$A$32</c:f>
              <c:strCache>
                <c:ptCount val="1"/>
                <c:pt idx="0">
                  <c:v>67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Sheet1!$B$32:$EB$32</c:f>
              <c:numCache>
                <c:formatCode>General</c:formatCode>
                <c:ptCount val="131"/>
                <c:pt idx="25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F-3560-453F-8204-A9392B9FA5CC}"/>
            </c:ext>
          </c:extLst>
        </c:ser>
        <c:ser>
          <c:idx val="31"/>
          <c:order val="31"/>
          <c:tx>
            <c:strRef>
              <c:f>Sheet1!$A$33</c:f>
              <c:strCache>
                <c:ptCount val="1"/>
                <c:pt idx="0">
                  <c:v>66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Sheet1!$B$33:$EB$33</c:f>
              <c:numCache>
                <c:formatCode>General</c:formatCode>
                <c:ptCount val="131"/>
                <c:pt idx="16">
                  <c:v>3.8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0-3560-453F-8204-A9392B9FA5CC}"/>
            </c:ext>
          </c:extLst>
        </c:ser>
        <c:ser>
          <c:idx val="32"/>
          <c:order val="32"/>
          <c:tx>
            <c:strRef>
              <c:f>Sheet1!$A$34</c:f>
              <c:strCache>
                <c:ptCount val="1"/>
                <c:pt idx="0">
                  <c:v>65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00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14"/>
            <c:marker>
              <c:spPr>
                <a:solidFill>
                  <a:srgbClr val="CC0000"/>
                </a:solidFill>
                <a:ln>
                  <a:solidFill>
                    <a:srgbClr val="C000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Sheet1!$B$34:$EB$34</c:f>
              <c:numCache>
                <c:formatCode>General</c:formatCode>
                <c:ptCount val="131"/>
                <c:pt idx="14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2-3560-453F-8204-A9392B9FA5CC}"/>
            </c:ext>
          </c:extLst>
        </c:ser>
        <c:ser>
          <c:idx val="33"/>
          <c:order val="33"/>
          <c:tx>
            <c:strRef>
              <c:f>Sheet1!$A$35</c:f>
              <c:strCache>
                <c:ptCount val="1"/>
                <c:pt idx="0">
                  <c:v>64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Sheet1!$B$35:$EB$35</c:f>
              <c:numCache>
                <c:formatCode>General</c:formatCode>
                <c:ptCount val="131"/>
                <c:pt idx="17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3-3560-453F-8204-A9392B9FA5CC}"/>
            </c:ext>
          </c:extLst>
        </c:ser>
        <c:ser>
          <c:idx val="34"/>
          <c:order val="34"/>
          <c:tx>
            <c:strRef>
              <c:f>Sheet1!$A$36</c:f>
              <c:strCache>
                <c:ptCount val="1"/>
                <c:pt idx="0">
                  <c:v>63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Sheet1!$B$36:$EB$36</c:f>
              <c:numCache>
                <c:formatCode>General</c:formatCode>
                <c:ptCount val="131"/>
                <c:pt idx="23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4-3560-453F-8204-A9392B9FA5CC}"/>
            </c:ext>
          </c:extLst>
        </c:ser>
        <c:ser>
          <c:idx val="35"/>
          <c:order val="35"/>
          <c:tx>
            <c:strRef>
              <c:f>Sheet1!$A$37</c:f>
              <c:strCache>
                <c:ptCount val="1"/>
                <c:pt idx="0">
                  <c:v>62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Sheet1!$B$37:$EB$37</c:f>
              <c:numCache>
                <c:formatCode>General</c:formatCode>
                <c:ptCount val="131"/>
                <c:pt idx="20">
                  <c:v>4.0999999999999996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5-3560-453F-8204-A9392B9FA5CC}"/>
            </c:ext>
          </c:extLst>
        </c:ser>
        <c:ser>
          <c:idx val="36"/>
          <c:order val="36"/>
          <c:tx>
            <c:strRef>
              <c:f>Sheet1!$A$38</c:f>
              <c:strCache>
                <c:ptCount val="1"/>
                <c:pt idx="0">
                  <c:v>61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Sheet1!$B$38:$EB$38</c:f>
              <c:numCache>
                <c:formatCode>General</c:formatCode>
                <c:ptCount val="131"/>
                <c:pt idx="15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6-3560-453F-8204-A9392B9FA5CC}"/>
            </c:ext>
          </c:extLst>
        </c:ser>
        <c:ser>
          <c:idx val="37"/>
          <c:order val="37"/>
          <c:tx>
            <c:strRef>
              <c:f>Sheet1!$A$39</c:f>
              <c:strCache>
                <c:ptCount val="1"/>
                <c:pt idx="0">
                  <c:v>60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Sheet1!$B$39:$EB$39</c:f>
              <c:numCache>
                <c:formatCode>General</c:formatCode>
                <c:ptCount val="131"/>
                <c:pt idx="17">
                  <c:v>1.1000000000000001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7-3560-453F-8204-A9392B9FA5CC}"/>
            </c:ext>
          </c:extLst>
        </c:ser>
        <c:ser>
          <c:idx val="38"/>
          <c:order val="38"/>
          <c:tx>
            <c:strRef>
              <c:f>Sheet1!$A$40</c:f>
              <c:strCache>
                <c:ptCount val="1"/>
                <c:pt idx="0">
                  <c:v>98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Sheet1!$B$40:$EB$40</c:f>
              <c:numCache>
                <c:formatCode>General</c:formatCode>
                <c:ptCount val="131"/>
                <c:pt idx="62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9-3560-453F-8204-A9392B9FA5CC}"/>
            </c:ext>
          </c:extLst>
        </c:ser>
        <c:ser>
          <c:idx val="39"/>
          <c:order val="39"/>
          <c:tx>
            <c:strRef>
              <c:f>Sheet1!$A$41</c:f>
              <c:strCache>
                <c:ptCount val="1"/>
                <c:pt idx="0">
                  <c:v>99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Sheet1!$B$41:$EB$41</c:f>
              <c:numCache>
                <c:formatCode>General</c:formatCode>
                <c:ptCount val="131"/>
                <c:pt idx="60">
                  <c:v>1.5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B-3560-453F-8204-A9392B9FA5CC}"/>
            </c:ext>
          </c:extLst>
        </c:ser>
        <c:ser>
          <c:idx val="40"/>
          <c:order val="40"/>
          <c:tx>
            <c:strRef>
              <c:f>Sheet1!$A$42</c:f>
              <c:strCache>
                <c:ptCount val="1"/>
                <c:pt idx="0">
                  <c:v>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Sheet1!$B$42:$EB$42</c:f>
              <c:numCache>
                <c:formatCode>General</c:formatCode>
                <c:ptCount val="131"/>
                <c:pt idx="54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D-3560-453F-8204-A9392B9FA5CC}"/>
            </c:ext>
          </c:extLst>
        </c:ser>
        <c:ser>
          <c:idx val="41"/>
          <c:order val="41"/>
          <c:tx>
            <c:strRef>
              <c:f>Sheet1!$A$43</c:f>
              <c:strCache>
                <c:ptCount val="1"/>
                <c:pt idx="0">
                  <c:v>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1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Sheet1!$B$43:$EB$43</c:f>
              <c:numCache>
                <c:formatCode>General</c:formatCode>
                <c:ptCount val="131"/>
                <c:pt idx="51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F-3560-453F-8204-A9392B9FA5CC}"/>
            </c:ext>
          </c:extLst>
        </c:ser>
        <c:ser>
          <c:idx val="42"/>
          <c:order val="42"/>
          <c:tx>
            <c:strRef>
              <c:f>Sheet1!$A$44</c:f>
              <c:strCache>
                <c:ptCount val="1"/>
                <c:pt idx="0">
                  <c:v>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0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Sheet1!$B$44:$EB$44</c:f>
              <c:numCache>
                <c:formatCode>General</c:formatCode>
                <c:ptCount val="131"/>
                <c:pt idx="52">
                  <c:v>1.7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1-3560-453F-8204-A9392B9FA5CC}"/>
            </c:ext>
          </c:extLst>
        </c:ser>
        <c:ser>
          <c:idx val="43"/>
          <c:order val="43"/>
          <c:tx>
            <c:strRef>
              <c:f>Sheet1!$A$45</c:f>
              <c:strCache>
                <c:ptCount val="1"/>
                <c:pt idx="0">
                  <c:v>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Sheet1!$B$45:$EB$45</c:f>
              <c:numCache>
                <c:formatCode>General</c:formatCode>
                <c:ptCount val="131"/>
                <c:pt idx="50">
                  <c:v>2.9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3-3560-453F-8204-A9392B9FA5CC}"/>
            </c:ext>
          </c:extLst>
        </c:ser>
        <c:ser>
          <c:idx val="44"/>
          <c:order val="44"/>
          <c:tx>
            <c:strRef>
              <c:f>Sheet1!$A$46</c:f>
              <c:strCache>
                <c:ptCount val="1"/>
                <c:pt idx="0">
                  <c:v>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Sheet1!$B$46:$EB$46</c:f>
              <c:numCache>
                <c:formatCode>General</c:formatCode>
                <c:ptCount val="131"/>
                <c:pt idx="48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5-3560-453F-8204-A9392B9FA5CC}"/>
            </c:ext>
          </c:extLst>
        </c:ser>
        <c:ser>
          <c:idx val="45"/>
          <c:order val="45"/>
          <c:tx>
            <c:strRef>
              <c:f>Sheet1!$A$47</c:f>
              <c:strCache>
                <c:ptCount val="1"/>
                <c:pt idx="0">
                  <c:v>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Sheet1!$B$47:$EB$47</c:f>
              <c:numCache>
                <c:formatCode>General</c:formatCode>
                <c:ptCount val="131"/>
                <c:pt idx="48">
                  <c:v>2.8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7-3560-453F-8204-A9392B9FA5CC}"/>
            </c:ext>
          </c:extLst>
        </c:ser>
        <c:ser>
          <c:idx val="46"/>
          <c:order val="46"/>
          <c:tx>
            <c:strRef>
              <c:f>Sheet1!$A$48</c:f>
              <c:strCache>
                <c:ptCount val="1"/>
                <c:pt idx="0">
                  <c:v>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Sheet1!$B$48:$EB$48</c:f>
              <c:numCache>
                <c:formatCode>General</c:formatCode>
                <c:ptCount val="131"/>
                <c:pt idx="54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9-3560-453F-8204-A9392B9FA5CC}"/>
            </c:ext>
          </c:extLst>
        </c:ser>
        <c:ser>
          <c:idx val="47"/>
          <c:order val="47"/>
          <c:tx>
            <c:strRef>
              <c:f>Sheet1!$A$49</c:f>
              <c:strCache>
                <c:ptCount val="1"/>
                <c:pt idx="0">
                  <c:v>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3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Sheet1!$B$49:$EB$49</c:f>
              <c:numCache>
                <c:formatCode>General</c:formatCode>
                <c:ptCount val="131"/>
                <c:pt idx="53">
                  <c:v>4.3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B-3560-453F-8204-A9392B9FA5CC}"/>
            </c:ext>
          </c:extLst>
        </c:ser>
        <c:ser>
          <c:idx val="48"/>
          <c:order val="48"/>
          <c:tx>
            <c:strRef>
              <c:f>Sheet1!$A$50</c:f>
              <c:strCache>
                <c:ptCount val="1"/>
                <c:pt idx="0">
                  <c:v>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8E5E42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Sheet1!$B$50:$EB$50</c:f>
              <c:numCache>
                <c:formatCode>General</c:formatCode>
                <c:ptCount val="131"/>
                <c:pt idx="57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C-3560-453F-8204-A9392B9FA5CC}"/>
            </c:ext>
          </c:extLst>
        </c:ser>
        <c:ser>
          <c:idx val="49"/>
          <c:order val="49"/>
          <c:tx>
            <c:strRef>
              <c:f>Sheet1!$A$51</c:f>
              <c:strCache>
                <c:ptCount val="1"/>
                <c:pt idx="0">
                  <c:v>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7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D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Sheet1!$B$51:$EB$51</c:f>
              <c:numCache>
                <c:formatCode>General</c:formatCode>
                <c:ptCount val="131"/>
                <c:pt idx="77">
                  <c:v>-0.5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E-3560-453F-8204-A9392B9FA5CC}"/>
            </c:ext>
          </c:extLst>
        </c:ser>
        <c:ser>
          <c:idx val="51"/>
          <c:order val="50"/>
          <c:tx>
            <c:strRef>
              <c:f>Sheet1!$A$52</c:f>
              <c:strCache>
                <c:ptCount val="1"/>
                <c:pt idx="0">
                  <c:v>10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F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Sheet1!$B$52:$EB$52</c:f>
              <c:numCache>
                <c:formatCode>General</c:formatCode>
                <c:ptCount val="131"/>
                <c:pt idx="78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0-3560-453F-8204-A9392B9FA5CC}"/>
            </c:ext>
          </c:extLst>
        </c:ser>
        <c:ser>
          <c:idx val="52"/>
          <c:order val="51"/>
          <c:tx>
            <c:strRef>
              <c:f>Sheet1!$A$53</c:f>
              <c:strCache>
                <c:ptCount val="1"/>
                <c:pt idx="0">
                  <c:v>11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Sheet1!$B$53:$EB$53</c:f>
              <c:numCache>
                <c:formatCode>General</c:formatCode>
                <c:ptCount val="131"/>
                <c:pt idx="81">
                  <c:v>5.2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1-3560-453F-8204-A9392B9FA5CC}"/>
            </c:ext>
          </c:extLst>
        </c:ser>
        <c:ser>
          <c:idx val="53"/>
          <c:order val="52"/>
          <c:tx>
            <c:strRef>
              <c:f>Sheet1!$A$54</c:f>
              <c:strCache>
                <c:ptCount val="1"/>
                <c:pt idx="0">
                  <c:v>12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8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Sheet1!$B$54:$EB$54</c:f>
              <c:numCache>
                <c:formatCode>General</c:formatCode>
                <c:ptCount val="131"/>
                <c:pt idx="80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3-3560-453F-8204-A9392B9FA5CC}"/>
            </c:ext>
          </c:extLst>
        </c:ser>
        <c:ser>
          <c:idx val="54"/>
          <c:order val="53"/>
          <c:tx>
            <c:strRef>
              <c:f>Sheet1!$A$55</c:f>
              <c:strCache>
                <c:ptCount val="1"/>
                <c:pt idx="0">
                  <c:v>13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6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Sheet1!$B$55:$EB$55</c:f>
              <c:numCache>
                <c:formatCode>General</c:formatCode>
                <c:ptCount val="131"/>
                <c:pt idx="76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5-3560-453F-8204-A9392B9FA5CC}"/>
            </c:ext>
          </c:extLst>
        </c:ser>
        <c:ser>
          <c:idx val="55"/>
          <c:order val="54"/>
          <c:tx>
            <c:strRef>
              <c:f>Sheet1!$A$56</c:f>
              <c:strCache>
                <c:ptCount val="1"/>
                <c:pt idx="0">
                  <c:v>14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Sheet1!$B$56:$EB$56</c:f>
              <c:numCache>
                <c:formatCode>General</c:formatCode>
                <c:ptCount val="131"/>
                <c:pt idx="62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7-3560-453F-8204-A9392B9FA5CC}"/>
            </c:ext>
          </c:extLst>
        </c:ser>
        <c:ser>
          <c:idx val="56"/>
          <c:order val="55"/>
          <c:tx>
            <c:strRef>
              <c:f>Sheet1!$A$57</c:f>
              <c:strCache>
                <c:ptCount val="1"/>
                <c:pt idx="0">
                  <c:v>15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Sheet1!$B$57:$EB$57</c:f>
              <c:numCache>
                <c:formatCode>General</c:formatCode>
                <c:ptCount val="131"/>
                <c:pt idx="54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9-3560-453F-8204-A9392B9FA5CC}"/>
            </c:ext>
          </c:extLst>
        </c:ser>
        <c:ser>
          <c:idx val="50"/>
          <c:order val="56"/>
          <c:tx>
            <c:strRef>
              <c:f>Sheet1!$A$58</c:f>
              <c:strCache>
                <c:ptCount val="1"/>
                <c:pt idx="0">
                  <c:v>16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Sheet1!$B$58:$EB$58</c:f>
              <c:numCache>
                <c:formatCode>General</c:formatCode>
                <c:ptCount val="131"/>
                <c:pt idx="49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B-3560-453F-8204-A9392B9FA5CC}"/>
            </c:ext>
          </c:extLst>
        </c:ser>
        <c:ser>
          <c:idx val="57"/>
          <c:order val="57"/>
          <c:tx>
            <c:strRef>
              <c:f>Sheet1!$A$59</c:f>
              <c:strCache>
                <c:ptCount val="1"/>
                <c:pt idx="0">
                  <c:v>17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Sheet1!$B$59:$EB$59</c:f>
              <c:numCache>
                <c:formatCode>General</c:formatCode>
                <c:ptCount val="131"/>
                <c:pt idx="44">
                  <c:v>3.6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D-3560-453F-8204-A9392B9FA5CC}"/>
            </c:ext>
          </c:extLst>
        </c:ser>
        <c:ser>
          <c:idx val="59"/>
          <c:order val="58"/>
          <c:tx>
            <c:strRef>
              <c:f>Sheet1!$A$60</c:f>
              <c:strCache>
                <c:ptCount val="1"/>
                <c:pt idx="0">
                  <c:v>18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Sheet1!$B$60:$EB$60</c:f>
              <c:numCache>
                <c:formatCode>General</c:formatCode>
                <c:ptCount val="131"/>
                <c:pt idx="41">
                  <c:v>2.5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F-3560-453F-8204-A9392B9FA5CC}"/>
            </c:ext>
          </c:extLst>
        </c:ser>
        <c:ser>
          <c:idx val="58"/>
          <c:order val="59"/>
          <c:tx>
            <c:strRef>
              <c:f>Sheet1!$A$61</c:f>
              <c:strCache>
                <c:ptCount val="1"/>
                <c:pt idx="0">
                  <c:v>19</c:v>
                </c:pt>
              </c:strCache>
            </c:strRef>
          </c:tx>
          <c:spPr>
            <a:ln w="25400">
              <a:noFill/>
            </a:ln>
          </c:spPr>
          <c:marker>
            <c:spPr>
              <a:solidFill>
                <a:srgbClr val="996633"/>
              </a:solidFill>
              <a:ln cap="rnd">
                <a:solidFill>
                  <a:srgbClr val="663300">
                    <a:alpha val="94000"/>
                  </a:srgbClr>
                </a:solidFill>
              </a:ln>
            </c:spPr>
          </c:marker>
          <c:dPt>
            <c:idx val="0"/>
            <c:marker>
              <c:symbol val="circle"/>
              <c:size val="7"/>
            </c:marker>
            <c:bubble3D val="0"/>
            <c:extLst>
              <c:ext xmlns:c16="http://schemas.microsoft.com/office/drawing/2014/chart" uri="{C3380CC4-5D6E-409C-BE32-E72D297353CC}">
                <c16:uniqueId val="{00000050-3560-453F-8204-A9392B9FA5CC}"/>
              </c:ext>
            </c:extLst>
          </c:dPt>
          <c:dPt>
            <c:idx val="38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19-8137-4DAB-AFB0-671B6EC40ECA}"/>
              </c:ext>
            </c:extLst>
          </c:dPt>
          <c:dPt>
            <c:idx val="46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5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Sheet1!$B$61:$EB$61</c:f>
              <c:numCache>
                <c:formatCode>General</c:formatCode>
                <c:ptCount val="131"/>
                <c:pt idx="38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2-3560-453F-8204-A9392B9FA5CC}"/>
            </c:ext>
          </c:extLst>
        </c:ser>
        <c:ser>
          <c:idx val="60"/>
          <c:order val="60"/>
          <c:tx>
            <c:strRef>
              <c:f>Sheet1!$A$62</c:f>
              <c:strCache>
                <c:ptCount val="1"/>
                <c:pt idx="0">
                  <c:v>20</c:v>
                </c:pt>
              </c:strCache>
            </c:strRef>
          </c:tx>
          <c:spPr>
            <a:ln w="12700">
              <a:solidFill>
                <a:schemeClr val="bg1">
                  <a:lumMod val="75000"/>
                </a:schemeClr>
              </a:solidFill>
            </a:ln>
          </c:spPr>
          <c:marker>
            <c:symbol val="none"/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Sheet1!$B$62:$EB$62</c:f>
              <c:numCache>
                <c:formatCode>General</c:formatCode>
                <c:ptCount val="131"/>
                <c:pt idx="39">
                  <c:v>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3-3560-453F-8204-A9392B9FA5CC}"/>
            </c:ext>
          </c:extLst>
        </c:ser>
        <c:ser>
          <c:idx val="61"/>
          <c:order val="61"/>
          <c:tx>
            <c:strRef>
              <c:f>Sheet1!$A$63</c:f>
              <c:strCache>
                <c:ptCount val="1"/>
                <c:pt idx="0">
                  <c:v>21</c:v>
                </c:pt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Sheet1!$B$63:$EB$63</c:f>
              <c:numCache>
                <c:formatCode>General</c:formatCode>
                <c:ptCount val="131"/>
                <c:pt idx="40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7-8137-4DAB-AFB0-671B6EC40ECA}"/>
            </c:ext>
          </c:extLst>
        </c:ser>
        <c:ser>
          <c:idx val="62"/>
          <c:order val="62"/>
          <c:tx>
            <c:strRef>
              <c:f>Sheet1!$A$64</c:f>
              <c:strCache>
                <c:ptCount val="1"/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Sheet1!$B$64:$EB$64</c:f>
              <c:numCache>
                <c:formatCode>General</c:formatCode>
                <c:ptCount val="13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8137-4DAB-AFB0-671B6EC40EC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5859880"/>
        <c:axId val="1"/>
      </c:scatterChart>
      <c:valAx>
        <c:axId val="205859880"/>
        <c:scaling>
          <c:orientation val="minMax"/>
          <c:max val="13"/>
          <c:min val="0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2"/>
        <c:crossBetween val="midCat"/>
        <c:majorUnit val="1"/>
      </c:valAx>
      <c:valAx>
        <c:axId val="1"/>
        <c:scaling>
          <c:orientation val="minMax"/>
          <c:max val="26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05859880"/>
        <c:crosses val="autoZero"/>
        <c:crossBetween val="midCat"/>
        <c:majorUnit val="2"/>
      </c:valAx>
      <c:spPr>
        <a:solidFill>
          <a:schemeClr val="bg1"/>
        </a:solidFill>
        <a:ln w="24419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51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5205482434704296E-2"/>
          <c:y val="6.0609236412873621E-2"/>
          <c:w val="0.90995762711864403"/>
          <c:h val="0.8559322033898305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70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Sheet1!$B$2:$EB$2</c:f>
              <c:numCache>
                <c:formatCode>General</c:formatCode>
                <c:ptCount val="131"/>
                <c:pt idx="43">
                  <c:v>6.4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560-453F-8204-A9392B9FA5CC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71</c:v>
                </c:pt>
              </c:strCache>
            </c:strRef>
          </c:tx>
          <c:spPr>
            <a:ln w="28575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Sheet1!$B$3:$EB$3</c:f>
              <c:numCache>
                <c:formatCode>General</c:formatCode>
                <c:ptCount val="131"/>
                <c:pt idx="41">
                  <c:v>9.4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60-453F-8204-A9392B9FA5CC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72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Sheet1!$B$4:$EB$4</c:f>
              <c:numCache>
                <c:formatCode>General</c:formatCode>
                <c:ptCount val="131"/>
                <c:pt idx="43">
                  <c:v>7.1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3560-453F-8204-A9392B9FA5CC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  <c:pt idx="0">
                  <c:v>73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Sheet1!$B$5:$EB$5</c:f>
              <c:numCache>
                <c:formatCode>General</c:formatCode>
                <c:ptCount val="131"/>
                <c:pt idx="37">
                  <c:v>9.1999999999999993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3560-453F-8204-A9392B9FA5CC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  <c:pt idx="0">
                  <c:v>74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Sheet1!$B$6:$EB$6</c:f>
              <c:numCache>
                <c:formatCode>General</c:formatCode>
                <c:ptCount val="131"/>
                <c:pt idx="37">
                  <c:v>16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3560-453F-8204-A9392B9FA5CC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  <c:pt idx="0">
                  <c:v>75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Sheet1!$B$7:$EB$7</c:f>
              <c:numCache>
                <c:formatCode>General</c:formatCode>
                <c:ptCount val="131"/>
                <c:pt idx="45">
                  <c:v>24.2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3560-453F-8204-A9392B9FA5CC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  <c:pt idx="0">
                  <c:v>76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Sheet1!$B$8:$EB$8</c:f>
              <c:numCache>
                <c:formatCode>General</c:formatCode>
                <c:ptCount val="131"/>
                <c:pt idx="54">
                  <c:v>16.5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3560-453F-8204-A9392B9FA5CC}"/>
            </c:ext>
          </c:extLst>
        </c:ser>
        <c:ser>
          <c:idx val="7"/>
          <c:order val="7"/>
          <c:tx>
            <c:strRef>
              <c:f>Sheet1!$A$9</c:f>
              <c:strCache>
                <c:ptCount val="1"/>
                <c:pt idx="0">
                  <c:v>77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Sheet1!$B$9:$EB$9</c:f>
              <c:numCache>
                <c:formatCode>General</c:formatCode>
                <c:ptCount val="131"/>
                <c:pt idx="56">
                  <c:v>15.8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3560-453F-8204-A9392B9FA5CC}"/>
            </c:ext>
          </c:extLst>
        </c:ser>
        <c:ser>
          <c:idx val="8"/>
          <c:order val="8"/>
          <c:tx>
            <c:strRef>
              <c:f>Sheet1!$A$10</c:f>
              <c:strCache>
                <c:ptCount val="1"/>
                <c:pt idx="0">
                  <c:v>78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Sheet1!$B$10:$EB$10</c:f>
              <c:numCache>
                <c:formatCode>General</c:formatCode>
                <c:ptCount val="131"/>
                <c:pt idx="55">
                  <c:v>8.3000000000000007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3560-453F-8204-A9392B9FA5CC}"/>
            </c:ext>
          </c:extLst>
        </c:ser>
        <c:ser>
          <c:idx val="9"/>
          <c:order val="9"/>
          <c:tx>
            <c:strRef>
              <c:f>Sheet1!$A$11</c:f>
              <c:strCache>
                <c:ptCount val="1"/>
                <c:pt idx="0">
                  <c:v>79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Sheet1!$B$11:$EB$11</c:f>
              <c:numCache>
                <c:formatCode>General</c:formatCode>
                <c:ptCount val="131"/>
                <c:pt idx="54">
                  <c:v>13.4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3560-453F-8204-A9392B9FA5CC}"/>
            </c:ext>
          </c:extLst>
        </c:ser>
        <c:ser>
          <c:idx val="10"/>
          <c:order val="10"/>
          <c:tx>
            <c:strRef>
              <c:f>Sheet1!$A$12</c:f>
              <c:strCache>
                <c:ptCount val="1"/>
                <c:pt idx="0">
                  <c:v>80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Sheet1!$B$12:$EB$12</c:f>
              <c:numCache>
                <c:formatCode>General</c:formatCode>
                <c:ptCount val="131"/>
                <c:pt idx="68">
                  <c:v>18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A-3560-453F-8204-A9392B9FA5CC}"/>
            </c:ext>
          </c:extLst>
        </c:ser>
        <c:ser>
          <c:idx val="11"/>
          <c:order val="11"/>
          <c:tx>
            <c:strRef>
              <c:f>Sheet1!$A$13</c:f>
              <c:strCache>
                <c:ptCount val="1"/>
                <c:pt idx="0">
                  <c:v>81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Sheet1!$B$13:$EB$13</c:f>
              <c:numCache>
                <c:formatCode>General</c:formatCode>
                <c:ptCount val="131"/>
                <c:pt idx="96">
                  <c:v>11.9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B-3560-453F-8204-A9392B9FA5CC}"/>
            </c:ext>
          </c:extLst>
        </c:ser>
        <c:ser>
          <c:idx val="12"/>
          <c:order val="12"/>
          <c:tx>
            <c:strRef>
              <c:f>Sheet1!$A$14</c:f>
              <c:strCache>
                <c:ptCount val="1"/>
                <c:pt idx="0">
                  <c:v>82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Sheet1!$B$14:$EB$14</c:f>
              <c:numCache>
                <c:formatCode>General</c:formatCode>
                <c:ptCount val="131"/>
                <c:pt idx="107">
                  <c:v>8.6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C-3560-453F-8204-A9392B9FA5CC}"/>
            </c:ext>
          </c:extLst>
        </c:ser>
        <c:ser>
          <c:idx val="13"/>
          <c:order val="13"/>
          <c:tx>
            <c:strRef>
              <c:f>Sheet1!$A$15</c:f>
              <c:strCache>
                <c:ptCount val="1"/>
                <c:pt idx="0">
                  <c:v>83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Sheet1!$B$15:$EB$15</c:f>
              <c:numCache>
                <c:formatCode>General</c:formatCode>
                <c:ptCount val="131"/>
                <c:pt idx="115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D-3560-453F-8204-A9392B9FA5CC}"/>
            </c:ext>
          </c:extLst>
        </c:ser>
        <c:ser>
          <c:idx val="14"/>
          <c:order val="14"/>
          <c:tx>
            <c:strRef>
              <c:f>Sheet1!$A$16</c:f>
              <c:strCache>
                <c:ptCount val="1"/>
                <c:pt idx="0">
                  <c:v>84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Sheet1!$B$16:$EB$16</c:f>
              <c:numCache>
                <c:formatCode>General</c:formatCode>
                <c:ptCount val="131"/>
                <c:pt idx="118">
                  <c:v>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E-3560-453F-8204-A9392B9FA5CC}"/>
            </c:ext>
          </c:extLst>
        </c:ser>
        <c:ser>
          <c:idx val="15"/>
          <c:order val="15"/>
          <c:tx>
            <c:strRef>
              <c:f>Sheet1!$A$17</c:f>
              <c:strCache>
                <c:ptCount val="1"/>
                <c:pt idx="0">
                  <c:v>85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Sheet1!$B$17:$EB$17</c:f>
              <c:numCache>
                <c:formatCode>General</c:formatCode>
                <c:ptCount val="131"/>
                <c:pt idx="114">
                  <c:v>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F-3560-453F-8204-A9392B9FA5CC}"/>
            </c:ext>
          </c:extLst>
        </c:ser>
        <c:ser>
          <c:idx val="16"/>
          <c:order val="16"/>
          <c:tx>
            <c:strRef>
              <c:f>Sheet1!$A$18</c:f>
              <c:strCache>
                <c:ptCount val="1"/>
                <c:pt idx="0">
                  <c:v>86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Sheet1!$B$18:$EB$18</c:f>
              <c:numCache>
                <c:formatCode>General</c:formatCode>
                <c:ptCount val="131"/>
                <c:pt idx="113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0-3560-453F-8204-A9392B9FA5CC}"/>
            </c:ext>
          </c:extLst>
        </c:ser>
        <c:ser>
          <c:idx val="17"/>
          <c:order val="17"/>
          <c:tx>
            <c:strRef>
              <c:f>Sheet1!$A$19</c:f>
              <c:strCache>
                <c:ptCount val="1"/>
                <c:pt idx="0">
                  <c:v>87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Sheet1!$B$19:$EB$19</c:f>
              <c:numCache>
                <c:formatCode>General</c:formatCode>
                <c:ptCount val="131"/>
                <c:pt idx="104">
                  <c:v>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1-3560-453F-8204-A9392B9FA5CC}"/>
            </c:ext>
          </c:extLst>
        </c:ser>
        <c:ser>
          <c:idx val="18"/>
          <c:order val="18"/>
          <c:tx>
            <c:strRef>
              <c:f>Sheet1!$A$20</c:f>
              <c:strCache>
                <c:ptCount val="1"/>
                <c:pt idx="0">
                  <c:v>88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Sheet1!$B$20:$EB$20</c:f>
              <c:numCache>
                <c:formatCode>General</c:formatCode>
                <c:ptCount val="131"/>
                <c:pt idx="86">
                  <c:v>4.9000000000000004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2-3560-453F-8204-A9392B9FA5CC}"/>
            </c:ext>
          </c:extLst>
        </c:ser>
        <c:ser>
          <c:idx val="19"/>
          <c:order val="19"/>
          <c:tx>
            <c:strRef>
              <c:f>Sheet1!$A$21</c:f>
              <c:strCache>
                <c:ptCount val="1"/>
                <c:pt idx="0">
                  <c:v>89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Sheet1!$B$21:$EB$21</c:f>
              <c:numCache>
                <c:formatCode>General</c:formatCode>
                <c:ptCount val="131"/>
                <c:pt idx="72">
                  <c:v>7.8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3-3560-453F-8204-A9392B9FA5CC}"/>
            </c:ext>
          </c:extLst>
        </c:ser>
        <c:ser>
          <c:idx val="20"/>
          <c:order val="20"/>
          <c:tx>
            <c:strRef>
              <c:f>Sheet1!$A$22</c:f>
              <c:strCache>
                <c:ptCount val="1"/>
                <c:pt idx="0">
                  <c:v>90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Sheet1!$B$22:$EB$22</c:f>
              <c:numCache>
                <c:formatCode>General</c:formatCode>
                <c:ptCount val="131"/>
                <c:pt idx="71">
                  <c:v>9.5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4-3560-453F-8204-A9392B9FA5CC}"/>
            </c:ext>
          </c:extLst>
        </c:ser>
        <c:ser>
          <c:idx val="21"/>
          <c:order val="21"/>
          <c:tx>
            <c:strRef>
              <c:f>Sheet1!$A$23</c:f>
              <c:strCache>
                <c:ptCount val="1"/>
                <c:pt idx="0">
                  <c:v>91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Sheet1!$B$23:$EB$23</c:f>
              <c:numCache>
                <c:formatCode>General</c:formatCode>
                <c:ptCount val="131"/>
                <c:pt idx="89">
                  <c:v>5.9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5-3560-453F-8204-A9392B9FA5CC}"/>
            </c:ext>
          </c:extLst>
        </c:ser>
        <c:ser>
          <c:idx val="22"/>
          <c:order val="22"/>
          <c:tx>
            <c:strRef>
              <c:f>Sheet1!$A$24</c:f>
              <c:strCache>
                <c:ptCount val="1"/>
                <c:pt idx="0">
                  <c:v>92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Sheet1!$B$24:$EB$24</c:f>
              <c:numCache>
                <c:formatCode>General</c:formatCode>
                <c:ptCount val="131"/>
                <c:pt idx="99">
                  <c:v>3.7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6-3560-453F-8204-A9392B9FA5CC}"/>
            </c:ext>
          </c:extLst>
        </c:ser>
        <c:ser>
          <c:idx val="23"/>
          <c:order val="23"/>
          <c:tx>
            <c:strRef>
              <c:f>Sheet1!$A$25</c:f>
              <c:strCache>
                <c:ptCount val="1"/>
                <c:pt idx="0">
                  <c:v>93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Sheet1!$B$25:$EB$25</c:f>
              <c:numCache>
                <c:formatCode>General</c:formatCode>
                <c:ptCount val="131"/>
                <c:pt idx="104">
                  <c:v>1.6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7-3560-453F-8204-A9392B9FA5CC}"/>
            </c:ext>
          </c:extLst>
        </c:ser>
        <c:ser>
          <c:idx val="24"/>
          <c:order val="24"/>
          <c:tx>
            <c:strRef>
              <c:f>Sheet1!$A$26</c:f>
              <c:strCache>
                <c:ptCount val="1"/>
                <c:pt idx="0">
                  <c:v>94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Sheet1!$B$26:$EB$26</c:f>
              <c:numCache>
                <c:formatCode>General</c:formatCode>
                <c:ptCount val="131"/>
                <c:pt idx="95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3560-453F-8204-A9392B9FA5CC}"/>
            </c:ext>
          </c:extLst>
        </c:ser>
        <c:ser>
          <c:idx val="25"/>
          <c:order val="25"/>
          <c:tx>
            <c:strRef>
              <c:f>Sheet1!$A$27</c:f>
              <c:strCache>
                <c:ptCount val="1"/>
                <c:pt idx="0">
                  <c:v>95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Sheet1!$B$27:$EB$27</c:f>
              <c:numCache>
                <c:formatCode>General</c:formatCode>
                <c:ptCount val="131"/>
                <c:pt idx="86">
                  <c:v>3.5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9-3560-453F-8204-A9392B9FA5CC}"/>
            </c:ext>
          </c:extLst>
        </c:ser>
        <c:ser>
          <c:idx val="26"/>
          <c:order val="26"/>
          <c:tx>
            <c:strRef>
              <c:f>Sheet1!$A$28</c:f>
              <c:strCache>
                <c:ptCount val="1"/>
                <c:pt idx="0">
                  <c:v>96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Sheet1!$B$28:$EB$28</c:f>
              <c:numCache>
                <c:formatCode>General</c:formatCode>
                <c:ptCount val="131"/>
                <c:pt idx="81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A-3560-453F-8204-A9392B9FA5CC}"/>
            </c:ext>
          </c:extLst>
        </c:ser>
        <c:ser>
          <c:idx val="27"/>
          <c:order val="27"/>
          <c:tx>
            <c:strRef>
              <c:f>Sheet1!$A$29</c:f>
              <c:strCache>
                <c:ptCount val="1"/>
                <c:pt idx="0">
                  <c:v>97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Sheet1!$B$29:$EB$29</c:f>
              <c:numCache>
                <c:formatCode>General</c:formatCode>
                <c:ptCount val="131"/>
                <c:pt idx="69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C-3560-453F-8204-A9392B9FA5CC}"/>
            </c:ext>
          </c:extLst>
        </c:ser>
        <c:ser>
          <c:idx val="28"/>
          <c:order val="28"/>
          <c:tx>
            <c:strRef>
              <c:f>Sheet1!$A$30</c:f>
              <c:strCache>
                <c:ptCount val="1"/>
                <c:pt idx="0">
                  <c:v>69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Sheet1!$B$30:$EB$30</c:f>
              <c:numCache>
                <c:formatCode>General</c:formatCode>
                <c:ptCount val="131"/>
                <c:pt idx="41">
                  <c:v>5.4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D-3560-453F-8204-A9392B9FA5CC}"/>
            </c:ext>
          </c:extLst>
        </c:ser>
        <c:ser>
          <c:idx val="29"/>
          <c:order val="29"/>
          <c:tx>
            <c:strRef>
              <c:f>Sheet1!$A$31</c:f>
              <c:strCache>
                <c:ptCount val="1"/>
                <c:pt idx="0">
                  <c:v>68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Sheet1!$B$31:$EB$31</c:f>
              <c:numCache>
                <c:formatCode>General</c:formatCode>
                <c:ptCount val="131"/>
                <c:pt idx="41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E-3560-453F-8204-A9392B9FA5CC}"/>
            </c:ext>
          </c:extLst>
        </c:ser>
        <c:ser>
          <c:idx val="30"/>
          <c:order val="30"/>
          <c:tx>
            <c:strRef>
              <c:f>Sheet1!$A$32</c:f>
              <c:strCache>
                <c:ptCount val="1"/>
                <c:pt idx="0">
                  <c:v>67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Sheet1!$B$32:$EB$32</c:f>
              <c:numCache>
                <c:formatCode>General</c:formatCode>
                <c:ptCount val="131"/>
                <c:pt idx="25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F-3560-453F-8204-A9392B9FA5CC}"/>
            </c:ext>
          </c:extLst>
        </c:ser>
        <c:ser>
          <c:idx val="31"/>
          <c:order val="31"/>
          <c:tx>
            <c:strRef>
              <c:f>Sheet1!$A$33</c:f>
              <c:strCache>
                <c:ptCount val="1"/>
                <c:pt idx="0">
                  <c:v>66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Sheet1!$B$33:$EB$33</c:f>
              <c:numCache>
                <c:formatCode>General</c:formatCode>
                <c:ptCount val="131"/>
                <c:pt idx="16">
                  <c:v>3.8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0-3560-453F-8204-A9392B9FA5CC}"/>
            </c:ext>
          </c:extLst>
        </c:ser>
        <c:ser>
          <c:idx val="32"/>
          <c:order val="32"/>
          <c:tx>
            <c:strRef>
              <c:f>Sheet1!$A$34</c:f>
              <c:strCache>
                <c:ptCount val="1"/>
                <c:pt idx="0">
                  <c:v>65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00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14"/>
            <c:marker>
              <c:spPr>
                <a:solidFill>
                  <a:srgbClr val="CC0000"/>
                </a:solidFill>
                <a:ln>
                  <a:solidFill>
                    <a:srgbClr val="C000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Sheet1!$B$34:$EB$34</c:f>
              <c:numCache>
                <c:formatCode>General</c:formatCode>
                <c:ptCount val="131"/>
                <c:pt idx="14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2-3560-453F-8204-A9392B9FA5CC}"/>
            </c:ext>
          </c:extLst>
        </c:ser>
        <c:ser>
          <c:idx val="33"/>
          <c:order val="33"/>
          <c:tx>
            <c:strRef>
              <c:f>Sheet1!$A$35</c:f>
              <c:strCache>
                <c:ptCount val="1"/>
                <c:pt idx="0">
                  <c:v>64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Sheet1!$B$35:$EB$35</c:f>
              <c:numCache>
                <c:formatCode>General</c:formatCode>
                <c:ptCount val="131"/>
                <c:pt idx="17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3-3560-453F-8204-A9392B9FA5CC}"/>
            </c:ext>
          </c:extLst>
        </c:ser>
        <c:ser>
          <c:idx val="34"/>
          <c:order val="34"/>
          <c:tx>
            <c:strRef>
              <c:f>Sheet1!$A$36</c:f>
              <c:strCache>
                <c:ptCount val="1"/>
                <c:pt idx="0">
                  <c:v>63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Sheet1!$B$36:$EB$36</c:f>
              <c:numCache>
                <c:formatCode>General</c:formatCode>
                <c:ptCount val="131"/>
                <c:pt idx="23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4-3560-453F-8204-A9392B9FA5CC}"/>
            </c:ext>
          </c:extLst>
        </c:ser>
        <c:ser>
          <c:idx val="35"/>
          <c:order val="35"/>
          <c:tx>
            <c:strRef>
              <c:f>Sheet1!$A$37</c:f>
              <c:strCache>
                <c:ptCount val="1"/>
                <c:pt idx="0">
                  <c:v>62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Sheet1!$B$37:$EB$37</c:f>
              <c:numCache>
                <c:formatCode>General</c:formatCode>
                <c:ptCount val="131"/>
                <c:pt idx="20">
                  <c:v>4.0999999999999996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5-3560-453F-8204-A9392B9FA5CC}"/>
            </c:ext>
          </c:extLst>
        </c:ser>
        <c:ser>
          <c:idx val="36"/>
          <c:order val="36"/>
          <c:tx>
            <c:strRef>
              <c:f>Sheet1!$A$38</c:f>
              <c:strCache>
                <c:ptCount val="1"/>
                <c:pt idx="0">
                  <c:v>61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Sheet1!$B$38:$EB$38</c:f>
              <c:numCache>
                <c:formatCode>General</c:formatCode>
                <c:ptCount val="131"/>
                <c:pt idx="15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6-3560-453F-8204-A9392B9FA5CC}"/>
            </c:ext>
          </c:extLst>
        </c:ser>
        <c:ser>
          <c:idx val="37"/>
          <c:order val="37"/>
          <c:tx>
            <c:strRef>
              <c:f>Sheet1!$A$39</c:f>
              <c:strCache>
                <c:ptCount val="1"/>
                <c:pt idx="0">
                  <c:v>60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Sheet1!$B$39:$EB$39</c:f>
              <c:numCache>
                <c:formatCode>General</c:formatCode>
                <c:ptCount val="131"/>
                <c:pt idx="17">
                  <c:v>1.1000000000000001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7-3560-453F-8204-A9392B9FA5CC}"/>
            </c:ext>
          </c:extLst>
        </c:ser>
        <c:ser>
          <c:idx val="38"/>
          <c:order val="38"/>
          <c:tx>
            <c:strRef>
              <c:f>Sheet1!$A$40</c:f>
              <c:strCache>
                <c:ptCount val="1"/>
                <c:pt idx="0">
                  <c:v>98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Sheet1!$B$40:$EB$40</c:f>
              <c:numCache>
                <c:formatCode>General</c:formatCode>
                <c:ptCount val="131"/>
                <c:pt idx="62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9-3560-453F-8204-A9392B9FA5CC}"/>
            </c:ext>
          </c:extLst>
        </c:ser>
        <c:ser>
          <c:idx val="39"/>
          <c:order val="39"/>
          <c:tx>
            <c:strRef>
              <c:f>Sheet1!$A$41</c:f>
              <c:strCache>
                <c:ptCount val="1"/>
                <c:pt idx="0">
                  <c:v>99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Sheet1!$B$41:$EB$41</c:f>
              <c:numCache>
                <c:formatCode>General</c:formatCode>
                <c:ptCount val="131"/>
                <c:pt idx="60">
                  <c:v>1.5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B-3560-453F-8204-A9392B9FA5CC}"/>
            </c:ext>
          </c:extLst>
        </c:ser>
        <c:ser>
          <c:idx val="40"/>
          <c:order val="40"/>
          <c:tx>
            <c:strRef>
              <c:f>Sheet1!$A$42</c:f>
              <c:strCache>
                <c:ptCount val="1"/>
                <c:pt idx="0">
                  <c:v>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Sheet1!$B$42:$EB$42</c:f>
              <c:numCache>
                <c:formatCode>General</c:formatCode>
                <c:ptCount val="131"/>
                <c:pt idx="54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D-3560-453F-8204-A9392B9FA5CC}"/>
            </c:ext>
          </c:extLst>
        </c:ser>
        <c:ser>
          <c:idx val="41"/>
          <c:order val="41"/>
          <c:tx>
            <c:strRef>
              <c:f>Sheet1!$A$43</c:f>
              <c:strCache>
                <c:ptCount val="1"/>
                <c:pt idx="0">
                  <c:v>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1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Sheet1!$B$43:$EB$43</c:f>
              <c:numCache>
                <c:formatCode>General</c:formatCode>
                <c:ptCount val="131"/>
                <c:pt idx="51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F-3560-453F-8204-A9392B9FA5CC}"/>
            </c:ext>
          </c:extLst>
        </c:ser>
        <c:ser>
          <c:idx val="42"/>
          <c:order val="42"/>
          <c:tx>
            <c:strRef>
              <c:f>Sheet1!$A$44</c:f>
              <c:strCache>
                <c:ptCount val="1"/>
                <c:pt idx="0">
                  <c:v>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0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Sheet1!$B$44:$EB$44</c:f>
              <c:numCache>
                <c:formatCode>General</c:formatCode>
                <c:ptCount val="131"/>
                <c:pt idx="52">
                  <c:v>1.7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1-3560-453F-8204-A9392B9FA5CC}"/>
            </c:ext>
          </c:extLst>
        </c:ser>
        <c:ser>
          <c:idx val="43"/>
          <c:order val="43"/>
          <c:tx>
            <c:strRef>
              <c:f>Sheet1!$A$45</c:f>
              <c:strCache>
                <c:ptCount val="1"/>
                <c:pt idx="0">
                  <c:v>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Sheet1!$B$45:$EB$45</c:f>
              <c:numCache>
                <c:formatCode>General</c:formatCode>
                <c:ptCount val="131"/>
                <c:pt idx="50">
                  <c:v>2.9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3-3560-453F-8204-A9392B9FA5CC}"/>
            </c:ext>
          </c:extLst>
        </c:ser>
        <c:ser>
          <c:idx val="44"/>
          <c:order val="44"/>
          <c:tx>
            <c:strRef>
              <c:f>Sheet1!$A$46</c:f>
              <c:strCache>
                <c:ptCount val="1"/>
                <c:pt idx="0">
                  <c:v>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Sheet1!$B$46:$EB$46</c:f>
              <c:numCache>
                <c:formatCode>General</c:formatCode>
                <c:ptCount val="131"/>
                <c:pt idx="48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5-3560-453F-8204-A9392B9FA5CC}"/>
            </c:ext>
          </c:extLst>
        </c:ser>
        <c:ser>
          <c:idx val="45"/>
          <c:order val="45"/>
          <c:tx>
            <c:strRef>
              <c:f>Sheet1!$A$47</c:f>
              <c:strCache>
                <c:ptCount val="1"/>
                <c:pt idx="0">
                  <c:v>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Sheet1!$B$47:$EB$47</c:f>
              <c:numCache>
                <c:formatCode>General</c:formatCode>
                <c:ptCount val="131"/>
                <c:pt idx="48">
                  <c:v>2.8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7-3560-453F-8204-A9392B9FA5CC}"/>
            </c:ext>
          </c:extLst>
        </c:ser>
        <c:ser>
          <c:idx val="46"/>
          <c:order val="46"/>
          <c:tx>
            <c:strRef>
              <c:f>Sheet1!$A$48</c:f>
              <c:strCache>
                <c:ptCount val="1"/>
                <c:pt idx="0">
                  <c:v>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Sheet1!$B$48:$EB$48</c:f>
              <c:numCache>
                <c:formatCode>General</c:formatCode>
                <c:ptCount val="131"/>
                <c:pt idx="54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9-3560-453F-8204-A9392B9FA5CC}"/>
            </c:ext>
          </c:extLst>
        </c:ser>
        <c:ser>
          <c:idx val="47"/>
          <c:order val="47"/>
          <c:tx>
            <c:strRef>
              <c:f>Sheet1!$A$49</c:f>
              <c:strCache>
                <c:ptCount val="1"/>
                <c:pt idx="0">
                  <c:v>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3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Sheet1!$B$49:$EB$49</c:f>
              <c:numCache>
                <c:formatCode>General</c:formatCode>
                <c:ptCount val="131"/>
                <c:pt idx="53">
                  <c:v>4.3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B-3560-453F-8204-A9392B9FA5CC}"/>
            </c:ext>
          </c:extLst>
        </c:ser>
        <c:ser>
          <c:idx val="48"/>
          <c:order val="48"/>
          <c:tx>
            <c:strRef>
              <c:f>Sheet1!$A$50</c:f>
              <c:strCache>
                <c:ptCount val="1"/>
                <c:pt idx="0">
                  <c:v>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8E5E42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Sheet1!$B$50:$EB$50</c:f>
              <c:numCache>
                <c:formatCode>General</c:formatCode>
                <c:ptCount val="131"/>
                <c:pt idx="57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C-3560-453F-8204-A9392B9FA5CC}"/>
            </c:ext>
          </c:extLst>
        </c:ser>
        <c:ser>
          <c:idx val="49"/>
          <c:order val="49"/>
          <c:tx>
            <c:strRef>
              <c:f>Sheet1!$A$51</c:f>
              <c:strCache>
                <c:ptCount val="1"/>
                <c:pt idx="0">
                  <c:v>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7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D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Sheet1!$B$51:$EB$51</c:f>
              <c:numCache>
                <c:formatCode>General</c:formatCode>
                <c:ptCount val="131"/>
                <c:pt idx="77">
                  <c:v>-0.5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E-3560-453F-8204-A9392B9FA5CC}"/>
            </c:ext>
          </c:extLst>
        </c:ser>
        <c:ser>
          <c:idx val="51"/>
          <c:order val="50"/>
          <c:tx>
            <c:strRef>
              <c:f>Sheet1!$A$52</c:f>
              <c:strCache>
                <c:ptCount val="1"/>
                <c:pt idx="0">
                  <c:v>10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F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Sheet1!$B$52:$EB$52</c:f>
              <c:numCache>
                <c:formatCode>General</c:formatCode>
                <c:ptCount val="131"/>
                <c:pt idx="78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0-3560-453F-8204-A9392B9FA5CC}"/>
            </c:ext>
          </c:extLst>
        </c:ser>
        <c:ser>
          <c:idx val="52"/>
          <c:order val="51"/>
          <c:tx>
            <c:strRef>
              <c:f>Sheet1!$A$53</c:f>
              <c:strCache>
                <c:ptCount val="1"/>
                <c:pt idx="0">
                  <c:v>11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Sheet1!$B$53:$EB$53</c:f>
              <c:numCache>
                <c:formatCode>General</c:formatCode>
                <c:ptCount val="131"/>
                <c:pt idx="81">
                  <c:v>5.2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1-3560-453F-8204-A9392B9FA5CC}"/>
            </c:ext>
          </c:extLst>
        </c:ser>
        <c:ser>
          <c:idx val="53"/>
          <c:order val="52"/>
          <c:tx>
            <c:strRef>
              <c:f>Sheet1!$A$54</c:f>
              <c:strCache>
                <c:ptCount val="1"/>
                <c:pt idx="0">
                  <c:v>12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8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Sheet1!$B$54:$EB$54</c:f>
              <c:numCache>
                <c:formatCode>General</c:formatCode>
                <c:ptCount val="131"/>
                <c:pt idx="80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3-3560-453F-8204-A9392B9FA5CC}"/>
            </c:ext>
          </c:extLst>
        </c:ser>
        <c:ser>
          <c:idx val="54"/>
          <c:order val="53"/>
          <c:tx>
            <c:strRef>
              <c:f>Sheet1!$A$55</c:f>
              <c:strCache>
                <c:ptCount val="1"/>
                <c:pt idx="0">
                  <c:v>13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6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Sheet1!$B$55:$EB$55</c:f>
              <c:numCache>
                <c:formatCode>General</c:formatCode>
                <c:ptCount val="131"/>
                <c:pt idx="76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5-3560-453F-8204-A9392B9FA5CC}"/>
            </c:ext>
          </c:extLst>
        </c:ser>
        <c:ser>
          <c:idx val="55"/>
          <c:order val="54"/>
          <c:tx>
            <c:strRef>
              <c:f>Sheet1!$A$56</c:f>
              <c:strCache>
                <c:ptCount val="1"/>
                <c:pt idx="0">
                  <c:v>14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Sheet1!$B$56:$EB$56</c:f>
              <c:numCache>
                <c:formatCode>General</c:formatCode>
                <c:ptCount val="131"/>
                <c:pt idx="62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7-3560-453F-8204-A9392B9FA5CC}"/>
            </c:ext>
          </c:extLst>
        </c:ser>
        <c:ser>
          <c:idx val="56"/>
          <c:order val="55"/>
          <c:tx>
            <c:strRef>
              <c:f>Sheet1!$A$57</c:f>
              <c:strCache>
                <c:ptCount val="1"/>
                <c:pt idx="0">
                  <c:v>15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Sheet1!$B$57:$EB$57</c:f>
              <c:numCache>
                <c:formatCode>General</c:formatCode>
                <c:ptCount val="131"/>
                <c:pt idx="54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9-3560-453F-8204-A9392B9FA5CC}"/>
            </c:ext>
          </c:extLst>
        </c:ser>
        <c:ser>
          <c:idx val="50"/>
          <c:order val="56"/>
          <c:tx>
            <c:strRef>
              <c:f>Sheet1!$A$58</c:f>
              <c:strCache>
                <c:ptCount val="1"/>
                <c:pt idx="0">
                  <c:v>16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Sheet1!$B$58:$EB$58</c:f>
              <c:numCache>
                <c:formatCode>General</c:formatCode>
                <c:ptCount val="131"/>
                <c:pt idx="49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B-3560-453F-8204-A9392B9FA5CC}"/>
            </c:ext>
          </c:extLst>
        </c:ser>
        <c:ser>
          <c:idx val="57"/>
          <c:order val="57"/>
          <c:tx>
            <c:strRef>
              <c:f>Sheet1!$A$59</c:f>
              <c:strCache>
                <c:ptCount val="1"/>
                <c:pt idx="0">
                  <c:v>17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Sheet1!$B$59:$EB$59</c:f>
              <c:numCache>
                <c:formatCode>General</c:formatCode>
                <c:ptCount val="131"/>
                <c:pt idx="44">
                  <c:v>3.6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D-3560-453F-8204-A9392B9FA5CC}"/>
            </c:ext>
          </c:extLst>
        </c:ser>
        <c:ser>
          <c:idx val="59"/>
          <c:order val="58"/>
          <c:tx>
            <c:strRef>
              <c:f>Sheet1!$A$60</c:f>
              <c:strCache>
                <c:ptCount val="1"/>
                <c:pt idx="0">
                  <c:v>18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Sheet1!$B$60:$EB$60</c:f>
              <c:numCache>
                <c:formatCode>General</c:formatCode>
                <c:ptCount val="131"/>
                <c:pt idx="41">
                  <c:v>2.5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F-3560-453F-8204-A9392B9FA5CC}"/>
            </c:ext>
          </c:extLst>
        </c:ser>
        <c:ser>
          <c:idx val="58"/>
          <c:order val="59"/>
          <c:tx>
            <c:strRef>
              <c:f>Sheet1!$A$61</c:f>
              <c:strCache>
                <c:ptCount val="1"/>
                <c:pt idx="0">
                  <c:v>19</c:v>
                </c:pt>
              </c:strCache>
            </c:strRef>
          </c:tx>
          <c:spPr>
            <a:ln w="25400">
              <a:noFill/>
            </a:ln>
          </c:spPr>
          <c:marker>
            <c:spPr>
              <a:solidFill>
                <a:srgbClr val="996633"/>
              </a:solidFill>
              <a:ln cap="rnd">
                <a:solidFill>
                  <a:srgbClr val="663300">
                    <a:alpha val="94000"/>
                  </a:srgbClr>
                </a:solidFill>
              </a:ln>
            </c:spPr>
          </c:marker>
          <c:dPt>
            <c:idx val="0"/>
            <c:marker>
              <c:symbol val="circle"/>
              <c:size val="7"/>
            </c:marker>
            <c:bubble3D val="0"/>
            <c:extLst>
              <c:ext xmlns:c16="http://schemas.microsoft.com/office/drawing/2014/chart" uri="{C3380CC4-5D6E-409C-BE32-E72D297353CC}">
                <c16:uniqueId val="{00000050-3560-453F-8204-A9392B9FA5CC}"/>
              </c:ext>
            </c:extLst>
          </c:dPt>
          <c:dPt>
            <c:idx val="38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1A-D613-4404-B18C-7DB7919D5872}"/>
              </c:ext>
            </c:extLst>
          </c:dPt>
          <c:dPt>
            <c:idx val="42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00-EA7A-47B5-9AC9-4907498AA033}"/>
              </c:ext>
            </c:extLst>
          </c:dPt>
          <c:dPt>
            <c:idx val="46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5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Sheet1!$B$61:$EB$61</c:f>
              <c:numCache>
                <c:formatCode>General</c:formatCode>
                <c:ptCount val="131"/>
                <c:pt idx="38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2-3560-453F-8204-A9392B9FA5CC}"/>
            </c:ext>
          </c:extLst>
        </c:ser>
        <c:ser>
          <c:idx val="60"/>
          <c:order val="60"/>
          <c:tx>
            <c:strRef>
              <c:f>Sheet1!$A$62</c:f>
              <c:strCache>
                <c:ptCount val="1"/>
                <c:pt idx="0">
                  <c:v>20</c:v>
                </c:pt>
              </c:strCache>
            </c:strRef>
          </c:tx>
          <c:spPr>
            <a:ln w="12700">
              <a:solidFill>
                <a:schemeClr val="bg1">
                  <a:lumMod val="75000"/>
                </a:schemeClr>
              </a:solidFill>
            </a:ln>
          </c:spPr>
          <c:marker>
            <c:symbol val="none"/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Sheet1!$B$62:$EB$62</c:f>
              <c:numCache>
                <c:formatCode>General</c:formatCode>
                <c:ptCount val="131"/>
                <c:pt idx="39">
                  <c:v>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3-3560-453F-8204-A9392B9FA5CC}"/>
            </c:ext>
          </c:extLst>
        </c:ser>
        <c:ser>
          <c:idx val="61"/>
          <c:order val="61"/>
          <c:tx>
            <c:strRef>
              <c:f>Sheet1!$A$63</c:f>
              <c:strCache>
                <c:ptCount val="1"/>
                <c:pt idx="0">
                  <c:v>21</c:v>
                </c:pt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Sheet1!$B$63:$EB$63</c:f>
              <c:numCache>
                <c:formatCode>General</c:formatCode>
                <c:ptCount val="131"/>
                <c:pt idx="40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D613-4404-B18C-7DB7919D5872}"/>
            </c:ext>
          </c:extLst>
        </c:ser>
        <c:ser>
          <c:idx val="62"/>
          <c:order val="62"/>
          <c:tx>
            <c:strRef>
              <c:f>Sheet1!$A$64</c:f>
              <c:strCache>
                <c:ptCount val="1"/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Sheet1!$B$64:$EB$64</c:f>
              <c:numCache>
                <c:formatCode>General</c:formatCode>
                <c:ptCount val="13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9-D613-4404-B18C-7DB7919D58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5859880"/>
        <c:axId val="1"/>
      </c:scatterChart>
      <c:valAx>
        <c:axId val="205859880"/>
        <c:scaling>
          <c:orientation val="minMax"/>
          <c:max val="13"/>
          <c:min val="0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2"/>
        <c:crossBetween val="midCat"/>
        <c:majorUnit val="1"/>
      </c:valAx>
      <c:valAx>
        <c:axId val="1"/>
        <c:scaling>
          <c:orientation val="minMax"/>
          <c:max val="26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05859880"/>
        <c:crosses val="autoZero"/>
        <c:crossBetween val="midCat"/>
        <c:majorUnit val="2"/>
      </c:valAx>
      <c:spPr>
        <a:solidFill>
          <a:schemeClr val="bg1"/>
        </a:solidFill>
        <a:ln w="24419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51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5205482434704296E-2"/>
          <c:y val="6.0609236412873621E-2"/>
          <c:w val="0.90995762711864403"/>
          <c:h val="0.8559322033898305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70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Sheet1!$B$2:$EB$2</c:f>
              <c:numCache>
                <c:formatCode>General</c:formatCode>
                <c:ptCount val="131"/>
                <c:pt idx="43">
                  <c:v>6.4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560-453F-8204-A9392B9FA5CC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71</c:v>
                </c:pt>
              </c:strCache>
            </c:strRef>
          </c:tx>
          <c:spPr>
            <a:ln w="28575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Sheet1!$B$3:$EB$3</c:f>
              <c:numCache>
                <c:formatCode>General</c:formatCode>
                <c:ptCount val="131"/>
                <c:pt idx="41">
                  <c:v>9.4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560-453F-8204-A9392B9FA5CC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72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Sheet1!$B$4:$EB$4</c:f>
              <c:numCache>
                <c:formatCode>General</c:formatCode>
                <c:ptCount val="131"/>
                <c:pt idx="43">
                  <c:v>7.1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3560-453F-8204-A9392B9FA5CC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  <c:pt idx="0">
                  <c:v>73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Sheet1!$B$5:$EB$5</c:f>
              <c:numCache>
                <c:formatCode>General</c:formatCode>
                <c:ptCount val="131"/>
                <c:pt idx="37">
                  <c:v>9.1999999999999993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3560-453F-8204-A9392B9FA5CC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  <c:pt idx="0">
                  <c:v>74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Sheet1!$B$6:$EB$6</c:f>
              <c:numCache>
                <c:formatCode>General</c:formatCode>
                <c:ptCount val="131"/>
                <c:pt idx="37">
                  <c:v>16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3560-453F-8204-A9392B9FA5CC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  <c:pt idx="0">
                  <c:v>75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Sheet1!$B$7:$EB$7</c:f>
              <c:numCache>
                <c:formatCode>General</c:formatCode>
                <c:ptCount val="131"/>
                <c:pt idx="45">
                  <c:v>24.2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3560-453F-8204-A9392B9FA5CC}"/>
            </c:ext>
          </c:extLst>
        </c:ser>
        <c:ser>
          <c:idx val="6"/>
          <c:order val="6"/>
          <c:tx>
            <c:strRef>
              <c:f>Sheet1!$A$8</c:f>
              <c:strCache>
                <c:ptCount val="1"/>
                <c:pt idx="0">
                  <c:v>76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Sheet1!$B$8:$EB$8</c:f>
              <c:numCache>
                <c:formatCode>General</c:formatCode>
                <c:ptCount val="131"/>
                <c:pt idx="54">
                  <c:v>16.5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6-3560-453F-8204-A9392B9FA5CC}"/>
            </c:ext>
          </c:extLst>
        </c:ser>
        <c:ser>
          <c:idx val="7"/>
          <c:order val="7"/>
          <c:tx>
            <c:strRef>
              <c:f>Sheet1!$A$9</c:f>
              <c:strCache>
                <c:ptCount val="1"/>
                <c:pt idx="0">
                  <c:v>77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Sheet1!$B$9:$EB$9</c:f>
              <c:numCache>
                <c:formatCode>General</c:formatCode>
                <c:ptCount val="131"/>
                <c:pt idx="56">
                  <c:v>15.8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7-3560-453F-8204-A9392B9FA5CC}"/>
            </c:ext>
          </c:extLst>
        </c:ser>
        <c:ser>
          <c:idx val="8"/>
          <c:order val="8"/>
          <c:tx>
            <c:strRef>
              <c:f>Sheet1!$A$10</c:f>
              <c:strCache>
                <c:ptCount val="1"/>
                <c:pt idx="0">
                  <c:v>78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Sheet1!$B$10:$EB$10</c:f>
              <c:numCache>
                <c:formatCode>General</c:formatCode>
                <c:ptCount val="131"/>
                <c:pt idx="55">
                  <c:v>8.3000000000000007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8-3560-453F-8204-A9392B9FA5CC}"/>
            </c:ext>
          </c:extLst>
        </c:ser>
        <c:ser>
          <c:idx val="9"/>
          <c:order val="9"/>
          <c:tx>
            <c:strRef>
              <c:f>Sheet1!$A$11</c:f>
              <c:strCache>
                <c:ptCount val="1"/>
                <c:pt idx="0">
                  <c:v>79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660066"/>
              </a:solidFill>
              <a:ln>
                <a:solidFill>
                  <a:srgbClr val="660066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Sheet1!$B$11:$EB$11</c:f>
              <c:numCache>
                <c:formatCode>General</c:formatCode>
                <c:ptCount val="131"/>
                <c:pt idx="54">
                  <c:v>13.4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9-3560-453F-8204-A9392B9FA5CC}"/>
            </c:ext>
          </c:extLst>
        </c:ser>
        <c:ser>
          <c:idx val="10"/>
          <c:order val="10"/>
          <c:tx>
            <c:strRef>
              <c:f>Sheet1!$A$12</c:f>
              <c:strCache>
                <c:ptCount val="1"/>
                <c:pt idx="0">
                  <c:v>80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Sheet1!$B$12:$EB$12</c:f>
              <c:numCache>
                <c:formatCode>General</c:formatCode>
                <c:ptCount val="131"/>
                <c:pt idx="68">
                  <c:v>18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A-3560-453F-8204-A9392B9FA5CC}"/>
            </c:ext>
          </c:extLst>
        </c:ser>
        <c:ser>
          <c:idx val="11"/>
          <c:order val="11"/>
          <c:tx>
            <c:strRef>
              <c:f>Sheet1!$A$13</c:f>
              <c:strCache>
                <c:ptCount val="1"/>
                <c:pt idx="0">
                  <c:v>81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Sheet1!$B$13:$EB$13</c:f>
              <c:numCache>
                <c:formatCode>General</c:formatCode>
                <c:ptCount val="131"/>
                <c:pt idx="96">
                  <c:v>11.9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B-3560-453F-8204-A9392B9FA5CC}"/>
            </c:ext>
          </c:extLst>
        </c:ser>
        <c:ser>
          <c:idx val="12"/>
          <c:order val="12"/>
          <c:tx>
            <c:strRef>
              <c:f>Sheet1!$A$14</c:f>
              <c:strCache>
                <c:ptCount val="1"/>
                <c:pt idx="0">
                  <c:v>82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Sheet1!$B$14:$EB$14</c:f>
              <c:numCache>
                <c:formatCode>General</c:formatCode>
                <c:ptCount val="131"/>
                <c:pt idx="107">
                  <c:v>8.6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C-3560-453F-8204-A9392B9FA5CC}"/>
            </c:ext>
          </c:extLst>
        </c:ser>
        <c:ser>
          <c:idx val="13"/>
          <c:order val="13"/>
          <c:tx>
            <c:strRef>
              <c:f>Sheet1!$A$15</c:f>
              <c:strCache>
                <c:ptCount val="1"/>
                <c:pt idx="0">
                  <c:v>83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Sheet1!$B$15:$EB$15</c:f>
              <c:numCache>
                <c:formatCode>General</c:formatCode>
                <c:ptCount val="131"/>
                <c:pt idx="115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D-3560-453F-8204-A9392B9FA5CC}"/>
            </c:ext>
          </c:extLst>
        </c:ser>
        <c:ser>
          <c:idx val="14"/>
          <c:order val="14"/>
          <c:tx>
            <c:strRef>
              <c:f>Sheet1!$A$16</c:f>
              <c:strCache>
                <c:ptCount val="1"/>
                <c:pt idx="0">
                  <c:v>84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Sheet1!$B$16:$EB$16</c:f>
              <c:numCache>
                <c:formatCode>General</c:formatCode>
                <c:ptCount val="131"/>
                <c:pt idx="118">
                  <c:v>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E-3560-453F-8204-A9392B9FA5CC}"/>
            </c:ext>
          </c:extLst>
        </c:ser>
        <c:ser>
          <c:idx val="15"/>
          <c:order val="15"/>
          <c:tx>
            <c:strRef>
              <c:f>Sheet1!$A$17</c:f>
              <c:strCache>
                <c:ptCount val="1"/>
                <c:pt idx="0">
                  <c:v>85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96633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Sheet1!$B$17:$EB$17</c:f>
              <c:numCache>
                <c:formatCode>General</c:formatCode>
                <c:ptCount val="131"/>
                <c:pt idx="114">
                  <c:v>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F-3560-453F-8204-A9392B9FA5CC}"/>
            </c:ext>
          </c:extLst>
        </c:ser>
        <c:ser>
          <c:idx val="16"/>
          <c:order val="16"/>
          <c:tx>
            <c:strRef>
              <c:f>Sheet1!$A$18</c:f>
              <c:strCache>
                <c:ptCount val="1"/>
                <c:pt idx="0">
                  <c:v>86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Sheet1!$B$18:$EB$18</c:f>
              <c:numCache>
                <c:formatCode>General</c:formatCode>
                <c:ptCount val="131"/>
                <c:pt idx="113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0-3560-453F-8204-A9392B9FA5CC}"/>
            </c:ext>
          </c:extLst>
        </c:ser>
        <c:ser>
          <c:idx val="17"/>
          <c:order val="17"/>
          <c:tx>
            <c:strRef>
              <c:f>Sheet1!$A$19</c:f>
              <c:strCache>
                <c:ptCount val="1"/>
                <c:pt idx="0">
                  <c:v>87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Sheet1!$B$19:$EB$19</c:f>
              <c:numCache>
                <c:formatCode>General</c:formatCode>
                <c:ptCount val="131"/>
                <c:pt idx="104">
                  <c:v>4.2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1-3560-453F-8204-A9392B9FA5CC}"/>
            </c:ext>
          </c:extLst>
        </c:ser>
        <c:ser>
          <c:idx val="18"/>
          <c:order val="18"/>
          <c:tx>
            <c:strRef>
              <c:f>Sheet1!$A$20</c:f>
              <c:strCache>
                <c:ptCount val="1"/>
                <c:pt idx="0">
                  <c:v>88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Sheet1!$B$20:$EB$20</c:f>
              <c:numCache>
                <c:formatCode>General</c:formatCode>
                <c:ptCount val="131"/>
                <c:pt idx="86">
                  <c:v>4.9000000000000004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2-3560-453F-8204-A9392B9FA5CC}"/>
            </c:ext>
          </c:extLst>
        </c:ser>
        <c:ser>
          <c:idx val="19"/>
          <c:order val="19"/>
          <c:tx>
            <c:strRef>
              <c:f>Sheet1!$A$21</c:f>
              <c:strCache>
                <c:ptCount val="1"/>
                <c:pt idx="0">
                  <c:v>89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Sheet1!$B$21:$EB$21</c:f>
              <c:numCache>
                <c:formatCode>General</c:formatCode>
                <c:ptCount val="131"/>
                <c:pt idx="72">
                  <c:v>7.8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3-3560-453F-8204-A9392B9FA5CC}"/>
            </c:ext>
          </c:extLst>
        </c:ser>
        <c:ser>
          <c:idx val="20"/>
          <c:order val="20"/>
          <c:tx>
            <c:strRef>
              <c:f>Sheet1!$A$22</c:f>
              <c:strCache>
                <c:ptCount val="1"/>
                <c:pt idx="0">
                  <c:v>90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Sheet1!$B$22:$EB$22</c:f>
              <c:numCache>
                <c:formatCode>General</c:formatCode>
                <c:ptCount val="131"/>
                <c:pt idx="71">
                  <c:v>9.5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4-3560-453F-8204-A9392B9FA5CC}"/>
            </c:ext>
          </c:extLst>
        </c:ser>
        <c:ser>
          <c:idx val="21"/>
          <c:order val="21"/>
          <c:tx>
            <c:strRef>
              <c:f>Sheet1!$A$23</c:f>
              <c:strCache>
                <c:ptCount val="1"/>
                <c:pt idx="0">
                  <c:v>91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Sheet1!$B$23:$EB$23</c:f>
              <c:numCache>
                <c:formatCode>General</c:formatCode>
                <c:ptCount val="131"/>
                <c:pt idx="89">
                  <c:v>5.9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5-3560-453F-8204-A9392B9FA5CC}"/>
            </c:ext>
          </c:extLst>
        </c:ser>
        <c:ser>
          <c:idx val="22"/>
          <c:order val="22"/>
          <c:tx>
            <c:strRef>
              <c:f>Sheet1!$A$24</c:f>
              <c:strCache>
                <c:ptCount val="1"/>
                <c:pt idx="0">
                  <c:v>92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Sheet1!$B$24:$EB$24</c:f>
              <c:numCache>
                <c:formatCode>General</c:formatCode>
                <c:ptCount val="131"/>
                <c:pt idx="99">
                  <c:v>3.7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6-3560-453F-8204-A9392B9FA5CC}"/>
            </c:ext>
          </c:extLst>
        </c:ser>
        <c:ser>
          <c:idx val="23"/>
          <c:order val="23"/>
          <c:tx>
            <c:strRef>
              <c:f>Sheet1!$A$25</c:f>
              <c:strCache>
                <c:ptCount val="1"/>
                <c:pt idx="0">
                  <c:v>93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Sheet1!$B$25:$EB$25</c:f>
              <c:numCache>
                <c:formatCode>General</c:formatCode>
                <c:ptCount val="131"/>
                <c:pt idx="104">
                  <c:v>1.6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7-3560-453F-8204-A9392B9FA5CC}"/>
            </c:ext>
          </c:extLst>
        </c:ser>
        <c:ser>
          <c:idx val="24"/>
          <c:order val="24"/>
          <c:tx>
            <c:strRef>
              <c:f>Sheet1!$A$26</c:f>
              <c:strCache>
                <c:ptCount val="1"/>
                <c:pt idx="0">
                  <c:v>94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Sheet1!$B$26:$EB$26</c:f>
              <c:numCache>
                <c:formatCode>General</c:formatCode>
                <c:ptCount val="131"/>
                <c:pt idx="95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3560-453F-8204-A9392B9FA5CC}"/>
            </c:ext>
          </c:extLst>
        </c:ser>
        <c:ser>
          <c:idx val="25"/>
          <c:order val="25"/>
          <c:tx>
            <c:strRef>
              <c:f>Sheet1!$A$27</c:f>
              <c:strCache>
                <c:ptCount val="1"/>
                <c:pt idx="0">
                  <c:v>95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99"/>
              </a:solidFill>
              <a:ln>
                <a:solidFill>
                  <a:srgbClr val="000099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Sheet1!$B$27:$EB$27</c:f>
              <c:numCache>
                <c:formatCode>General</c:formatCode>
                <c:ptCount val="131"/>
                <c:pt idx="86">
                  <c:v>3.5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9-3560-453F-8204-A9392B9FA5CC}"/>
            </c:ext>
          </c:extLst>
        </c:ser>
        <c:ser>
          <c:idx val="26"/>
          <c:order val="26"/>
          <c:tx>
            <c:strRef>
              <c:f>Sheet1!$A$28</c:f>
              <c:strCache>
                <c:ptCount val="1"/>
                <c:pt idx="0">
                  <c:v>96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Sheet1!$B$28:$EB$28</c:f>
              <c:numCache>
                <c:formatCode>General</c:formatCode>
                <c:ptCount val="131"/>
                <c:pt idx="81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A-3560-453F-8204-A9392B9FA5CC}"/>
            </c:ext>
          </c:extLst>
        </c:ser>
        <c:ser>
          <c:idx val="27"/>
          <c:order val="27"/>
          <c:tx>
            <c:strRef>
              <c:f>Sheet1!$A$29</c:f>
              <c:strCache>
                <c:ptCount val="1"/>
                <c:pt idx="0">
                  <c:v>97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1B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Sheet1!$B$29:$EB$29</c:f>
              <c:numCache>
                <c:formatCode>General</c:formatCode>
                <c:ptCount val="131"/>
                <c:pt idx="69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C-3560-453F-8204-A9392B9FA5CC}"/>
            </c:ext>
          </c:extLst>
        </c:ser>
        <c:ser>
          <c:idx val="28"/>
          <c:order val="28"/>
          <c:tx>
            <c:strRef>
              <c:f>Sheet1!$A$30</c:f>
              <c:strCache>
                <c:ptCount val="1"/>
                <c:pt idx="0">
                  <c:v>69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Sheet1!$B$30:$EB$30</c:f>
              <c:numCache>
                <c:formatCode>General</c:formatCode>
                <c:ptCount val="131"/>
                <c:pt idx="41">
                  <c:v>5.4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D-3560-453F-8204-A9392B9FA5CC}"/>
            </c:ext>
          </c:extLst>
        </c:ser>
        <c:ser>
          <c:idx val="29"/>
          <c:order val="29"/>
          <c:tx>
            <c:strRef>
              <c:f>Sheet1!$A$31</c:f>
              <c:strCache>
                <c:ptCount val="1"/>
                <c:pt idx="0">
                  <c:v>68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6600"/>
              </a:solidFill>
              <a:ln>
                <a:solidFill>
                  <a:srgbClr val="0066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Sheet1!$B$31:$EB$31</c:f>
              <c:numCache>
                <c:formatCode>General</c:formatCode>
                <c:ptCount val="131"/>
                <c:pt idx="41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E-3560-453F-8204-A9392B9FA5CC}"/>
            </c:ext>
          </c:extLst>
        </c:ser>
        <c:ser>
          <c:idx val="30"/>
          <c:order val="30"/>
          <c:tx>
            <c:strRef>
              <c:f>Sheet1!$A$32</c:f>
              <c:strCache>
                <c:ptCount val="1"/>
                <c:pt idx="0">
                  <c:v>67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Sheet1!$B$32:$EB$32</c:f>
              <c:numCache>
                <c:formatCode>General</c:formatCode>
                <c:ptCount val="131"/>
                <c:pt idx="25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F-3560-453F-8204-A9392B9FA5CC}"/>
            </c:ext>
          </c:extLst>
        </c:ser>
        <c:ser>
          <c:idx val="31"/>
          <c:order val="31"/>
          <c:tx>
            <c:strRef>
              <c:f>Sheet1!$A$33</c:f>
              <c:strCache>
                <c:ptCount val="1"/>
                <c:pt idx="0">
                  <c:v>66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Sheet1!$B$33:$EB$33</c:f>
              <c:numCache>
                <c:formatCode>General</c:formatCode>
                <c:ptCount val="131"/>
                <c:pt idx="16">
                  <c:v>3.8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0-3560-453F-8204-A9392B9FA5CC}"/>
            </c:ext>
          </c:extLst>
        </c:ser>
        <c:ser>
          <c:idx val="32"/>
          <c:order val="32"/>
          <c:tx>
            <c:strRef>
              <c:f>Sheet1!$A$34</c:f>
              <c:strCache>
                <c:ptCount val="1"/>
                <c:pt idx="0">
                  <c:v>65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000000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14"/>
            <c:marker>
              <c:spPr>
                <a:solidFill>
                  <a:srgbClr val="CC0000"/>
                </a:solidFill>
                <a:ln>
                  <a:solidFill>
                    <a:srgbClr val="C000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Sheet1!$B$34:$EB$34</c:f>
              <c:numCache>
                <c:formatCode>General</c:formatCode>
                <c:ptCount val="131"/>
                <c:pt idx="14">
                  <c:v>4.7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2-3560-453F-8204-A9392B9FA5CC}"/>
            </c:ext>
          </c:extLst>
        </c:ser>
        <c:ser>
          <c:idx val="33"/>
          <c:order val="33"/>
          <c:tx>
            <c:strRef>
              <c:f>Sheet1!$A$35</c:f>
              <c:strCache>
                <c:ptCount val="1"/>
                <c:pt idx="0">
                  <c:v>64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Sheet1!$B$35:$EB$35</c:f>
              <c:numCache>
                <c:formatCode>General</c:formatCode>
                <c:ptCount val="131"/>
                <c:pt idx="17">
                  <c:v>3.1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3-3560-453F-8204-A9392B9FA5CC}"/>
            </c:ext>
          </c:extLst>
        </c:ser>
        <c:ser>
          <c:idx val="34"/>
          <c:order val="34"/>
          <c:tx>
            <c:strRef>
              <c:f>Sheet1!$A$36</c:f>
              <c:strCache>
                <c:ptCount val="1"/>
                <c:pt idx="0">
                  <c:v>63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Sheet1!$B$36:$EB$36</c:f>
              <c:numCache>
                <c:formatCode>General</c:formatCode>
                <c:ptCount val="131"/>
                <c:pt idx="23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4-3560-453F-8204-A9392B9FA5CC}"/>
            </c:ext>
          </c:extLst>
        </c:ser>
        <c:ser>
          <c:idx val="35"/>
          <c:order val="35"/>
          <c:tx>
            <c:strRef>
              <c:f>Sheet1!$A$37</c:f>
              <c:strCache>
                <c:ptCount val="1"/>
                <c:pt idx="0">
                  <c:v>62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Sheet1!$B$37:$EB$37</c:f>
              <c:numCache>
                <c:formatCode>General</c:formatCode>
                <c:ptCount val="131"/>
                <c:pt idx="20">
                  <c:v>4.0999999999999996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5-3560-453F-8204-A9392B9FA5CC}"/>
            </c:ext>
          </c:extLst>
        </c:ser>
        <c:ser>
          <c:idx val="36"/>
          <c:order val="36"/>
          <c:tx>
            <c:strRef>
              <c:f>Sheet1!$A$38</c:f>
              <c:strCache>
                <c:ptCount val="1"/>
                <c:pt idx="0">
                  <c:v>61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Sheet1!$B$38:$EB$38</c:f>
              <c:numCache>
                <c:formatCode>General</c:formatCode>
                <c:ptCount val="131"/>
                <c:pt idx="15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6-3560-453F-8204-A9392B9FA5CC}"/>
            </c:ext>
          </c:extLst>
        </c:ser>
        <c:ser>
          <c:idx val="37"/>
          <c:order val="37"/>
          <c:tx>
            <c:strRef>
              <c:f>Sheet1!$A$39</c:f>
              <c:strCache>
                <c:ptCount val="1"/>
                <c:pt idx="0">
                  <c:v>60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CC0000"/>
              </a:solidFill>
              <a:ln>
                <a:solidFill>
                  <a:srgbClr val="CC00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Sheet1!$B$39:$EB$39</c:f>
              <c:numCache>
                <c:formatCode>General</c:formatCode>
                <c:ptCount val="131"/>
                <c:pt idx="17">
                  <c:v>1.1000000000000001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7-3560-453F-8204-A9392B9FA5CC}"/>
            </c:ext>
          </c:extLst>
        </c:ser>
        <c:ser>
          <c:idx val="38"/>
          <c:order val="38"/>
          <c:tx>
            <c:strRef>
              <c:f>Sheet1!$A$40</c:f>
              <c:strCache>
                <c:ptCount val="1"/>
                <c:pt idx="0">
                  <c:v>98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Sheet1!$B$40:$EB$40</c:f>
              <c:numCache>
                <c:formatCode>General</c:formatCode>
                <c:ptCount val="131"/>
                <c:pt idx="62">
                  <c:v>3.4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9-3560-453F-8204-A9392B9FA5CC}"/>
            </c:ext>
          </c:extLst>
        </c:ser>
        <c:ser>
          <c:idx val="39"/>
          <c:order val="39"/>
          <c:tx>
            <c:strRef>
              <c:f>Sheet1!$A$41</c:f>
              <c:strCache>
                <c:ptCount val="1"/>
                <c:pt idx="0">
                  <c:v>99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Sheet1!$B$41:$EB$41</c:f>
              <c:numCache>
                <c:formatCode>General</c:formatCode>
                <c:ptCount val="131"/>
                <c:pt idx="60">
                  <c:v>1.5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B-3560-453F-8204-A9392B9FA5CC}"/>
            </c:ext>
          </c:extLst>
        </c:ser>
        <c:ser>
          <c:idx val="40"/>
          <c:order val="40"/>
          <c:tx>
            <c:strRef>
              <c:f>Sheet1!$A$42</c:f>
              <c:strCache>
                <c:ptCount val="1"/>
                <c:pt idx="0">
                  <c:v>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Sheet1!$B$42:$EB$42</c:f>
              <c:numCache>
                <c:formatCode>General</c:formatCode>
                <c:ptCount val="131"/>
                <c:pt idx="54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D-3560-453F-8204-A9392B9FA5CC}"/>
            </c:ext>
          </c:extLst>
        </c:ser>
        <c:ser>
          <c:idx val="41"/>
          <c:order val="41"/>
          <c:tx>
            <c:strRef>
              <c:f>Sheet1!$A$43</c:f>
              <c:strCache>
                <c:ptCount val="1"/>
                <c:pt idx="0">
                  <c:v>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1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2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Sheet1!$B$43:$EB$43</c:f>
              <c:numCache>
                <c:formatCode>General</c:formatCode>
                <c:ptCount val="131"/>
                <c:pt idx="51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2F-3560-453F-8204-A9392B9FA5CC}"/>
            </c:ext>
          </c:extLst>
        </c:ser>
        <c:ser>
          <c:idx val="42"/>
          <c:order val="42"/>
          <c:tx>
            <c:strRef>
              <c:f>Sheet1!$A$44</c:f>
              <c:strCache>
                <c:ptCount val="1"/>
                <c:pt idx="0">
                  <c:v>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0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Sheet1!$B$44:$EB$44</c:f>
              <c:numCache>
                <c:formatCode>General</c:formatCode>
                <c:ptCount val="131"/>
                <c:pt idx="52">
                  <c:v>1.7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1-3560-453F-8204-A9392B9FA5CC}"/>
            </c:ext>
          </c:extLst>
        </c:ser>
        <c:ser>
          <c:idx val="43"/>
          <c:order val="43"/>
          <c:tx>
            <c:strRef>
              <c:f>Sheet1!$A$45</c:f>
              <c:strCache>
                <c:ptCount val="1"/>
                <c:pt idx="0">
                  <c:v>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Sheet1!$B$45:$EB$45</c:f>
              <c:numCache>
                <c:formatCode>General</c:formatCode>
                <c:ptCount val="131"/>
                <c:pt idx="50">
                  <c:v>2.9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3-3560-453F-8204-A9392B9FA5CC}"/>
            </c:ext>
          </c:extLst>
        </c:ser>
        <c:ser>
          <c:idx val="44"/>
          <c:order val="44"/>
          <c:tx>
            <c:strRef>
              <c:f>Sheet1!$A$46</c:f>
              <c:strCache>
                <c:ptCount val="1"/>
                <c:pt idx="0">
                  <c:v>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Sheet1!$B$46:$EB$46</c:f>
              <c:numCache>
                <c:formatCode>General</c:formatCode>
                <c:ptCount val="131"/>
                <c:pt idx="48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5-3560-453F-8204-A9392B9FA5CC}"/>
            </c:ext>
          </c:extLst>
        </c:ser>
        <c:ser>
          <c:idx val="45"/>
          <c:order val="45"/>
          <c:tx>
            <c:strRef>
              <c:f>Sheet1!$A$47</c:f>
              <c:strCache>
                <c:ptCount val="1"/>
                <c:pt idx="0">
                  <c:v>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Sheet1!$B$47:$EB$47</c:f>
              <c:numCache>
                <c:formatCode>General</c:formatCode>
                <c:ptCount val="131"/>
                <c:pt idx="48">
                  <c:v>2.8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7-3560-453F-8204-A9392B9FA5CC}"/>
            </c:ext>
          </c:extLst>
        </c:ser>
        <c:ser>
          <c:idx val="46"/>
          <c:order val="46"/>
          <c:tx>
            <c:strRef>
              <c:f>Sheet1!$A$48</c:f>
              <c:strCache>
                <c:ptCount val="1"/>
                <c:pt idx="0">
                  <c:v>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Sheet1!$B$48:$EB$48</c:f>
              <c:numCache>
                <c:formatCode>General</c:formatCode>
                <c:ptCount val="131"/>
                <c:pt idx="54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9-3560-453F-8204-A9392B9FA5CC}"/>
            </c:ext>
          </c:extLst>
        </c:ser>
        <c:ser>
          <c:idx val="47"/>
          <c:order val="47"/>
          <c:tx>
            <c:strRef>
              <c:f>Sheet1!$A$49</c:f>
              <c:strCache>
                <c:ptCount val="1"/>
                <c:pt idx="0">
                  <c:v>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3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Sheet1!$B$49:$EB$49</c:f>
              <c:numCache>
                <c:formatCode>General</c:formatCode>
                <c:ptCount val="131"/>
                <c:pt idx="53">
                  <c:v>4.3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B-3560-453F-8204-A9392B9FA5CC}"/>
            </c:ext>
          </c:extLst>
        </c:ser>
        <c:ser>
          <c:idx val="48"/>
          <c:order val="48"/>
          <c:tx>
            <c:strRef>
              <c:f>Sheet1!$A$50</c:f>
              <c:strCache>
                <c:ptCount val="1"/>
                <c:pt idx="0">
                  <c:v>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8E5E42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Sheet1!$B$50:$EB$50</c:f>
              <c:numCache>
                <c:formatCode>General</c:formatCode>
                <c:ptCount val="131"/>
                <c:pt idx="57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C-3560-453F-8204-A9392B9FA5CC}"/>
            </c:ext>
          </c:extLst>
        </c:ser>
        <c:ser>
          <c:idx val="49"/>
          <c:order val="49"/>
          <c:tx>
            <c:strRef>
              <c:f>Sheet1!$A$51</c:f>
              <c:strCache>
                <c:ptCount val="1"/>
                <c:pt idx="0">
                  <c:v>9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7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D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Sheet1!$B$51:$EB$51</c:f>
              <c:numCache>
                <c:formatCode>General</c:formatCode>
                <c:ptCount val="131"/>
                <c:pt idx="77">
                  <c:v>-0.5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3E-3560-453F-8204-A9392B9FA5CC}"/>
            </c:ext>
          </c:extLst>
        </c:ser>
        <c:ser>
          <c:idx val="51"/>
          <c:order val="50"/>
          <c:tx>
            <c:strRef>
              <c:f>Sheet1!$A$52</c:f>
              <c:strCache>
                <c:ptCount val="1"/>
                <c:pt idx="0">
                  <c:v>10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8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3F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Sheet1!$B$52:$EB$52</c:f>
              <c:numCache>
                <c:formatCode>General</c:formatCode>
                <c:ptCount val="131"/>
                <c:pt idx="78">
                  <c:v>4.5999999999999996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0-3560-453F-8204-A9392B9FA5CC}"/>
            </c:ext>
          </c:extLst>
        </c:ser>
        <c:ser>
          <c:idx val="52"/>
          <c:order val="51"/>
          <c:tx>
            <c:strRef>
              <c:f>Sheet1!$A$53</c:f>
              <c:strCache>
                <c:ptCount val="1"/>
                <c:pt idx="0">
                  <c:v>11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663300"/>
                </a:solidFill>
                <a:prstDash val="solid"/>
              </a:ln>
            </c:spPr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Sheet1!$B$53:$EB$53</c:f>
              <c:numCache>
                <c:formatCode>General</c:formatCode>
                <c:ptCount val="131"/>
                <c:pt idx="81">
                  <c:v>5.2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1-3560-453F-8204-A9392B9FA5CC}"/>
            </c:ext>
          </c:extLst>
        </c:ser>
        <c:ser>
          <c:idx val="53"/>
          <c:order val="52"/>
          <c:tx>
            <c:strRef>
              <c:f>Sheet1!$A$54</c:f>
              <c:strCache>
                <c:ptCount val="1"/>
                <c:pt idx="0">
                  <c:v>12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80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2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Sheet1!$B$54:$EB$54</c:f>
              <c:numCache>
                <c:formatCode>General</c:formatCode>
                <c:ptCount val="131"/>
                <c:pt idx="80">
                  <c:v>3.2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3-3560-453F-8204-A9392B9FA5CC}"/>
            </c:ext>
          </c:extLst>
        </c:ser>
        <c:ser>
          <c:idx val="54"/>
          <c:order val="53"/>
          <c:tx>
            <c:strRef>
              <c:f>Sheet1!$A$55</c:f>
              <c:strCache>
                <c:ptCount val="1"/>
                <c:pt idx="0">
                  <c:v>13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76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4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Sheet1!$B$55:$EB$55</c:f>
              <c:numCache>
                <c:formatCode>General</c:formatCode>
                <c:ptCount val="131"/>
                <c:pt idx="76">
                  <c:v>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5-3560-453F-8204-A9392B9FA5CC}"/>
            </c:ext>
          </c:extLst>
        </c:ser>
        <c:ser>
          <c:idx val="55"/>
          <c:order val="54"/>
          <c:tx>
            <c:strRef>
              <c:f>Sheet1!$A$56</c:f>
              <c:strCache>
                <c:ptCount val="1"/>
                <c:pt idx="0">
                  <c:v>14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62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6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Sheet1!$B$56:$EB$56</c:f>
              <c:numCache>
                <c:formatCode>General</c:formatCode>
                <c:ptCount val="131"/>
                <c:pt idx="62">
                  <c:v>2.4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7-3560-453F-8204-A9392B9FA5CC}"/>
            </c:ext>
          </c:extLst>
        </c:ser>
        <c:ser>
          <c:idx val="56"/>
          <c:order val="55"/>
          <c:tx>
            <c:strRef>
              <c:f>Sheet1!$A$57</c:f>
              <c:strCache>
                <c:ptCount val="1"/>
                <c:pt idx="0">
                  <c:v>15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5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8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Sheet1!$B$57:$EB$57</c:f>
              <c:numCache>
                <c:formatCode>General</c:formatCode>
                <c:ptCount val="131"/>
                <c:pt idx="54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9-3560-453F-8204-A9392B9FA5CC}"/>
            </c:ext>
          </c:extLst>
        </c:ser>
        <c:ser>
          <c:idx val="50"/>
          <c:order val="56"/>
          <c:tx>
            <c:strRef>
              <c:f>Sheet1!$A$58</c:f>
              <c:strCache>
                <c:ptCount val="1"/>
                <c:pt idx="0">
                  <c:v>16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9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A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Sheet1!$B$58:$EB$58</c:f>
              <c:numCache>
                <c:formatCode>General</c:formatCode>
                <c:ptCount val="131"/>
                <c:pt idx="49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B-3560-453F-8204-A9392B9FA5CC}"/>
            </c:ext>
          </c:extLst>
        </c:ser>
        <c:ser>
          <c:idx val="57"/>
          <c:order val="57"/>
          <c:tx>
            <c:strRef>
              <c:f>Sheet1!$A$59</c:f>
              <c:strCache>
                <c:ptCount val="1"/>
                <c:pt idx="0">
                  <c:v>17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C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Sheet1!$B$59:$EB$59</c:f>
              <c:numCache>
                <c:formatCode>General</c:formatCode>
                <c:ptCount val="131"/>
                <c:pt idx="44">
                  <c:v>3.6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D-3560-453F-8204-A9392B9FA5CC}"/>
            </c:ext>
          </c:extLst>
        </c:ser>
        <c:ser>
          <c:idx val="59"/>
          <c:order val="58"/>
          <c:tx>
            <c:strRef>
              <c:f>Sheet1!$A$60</c:f>
              <c:strCache>
                <c:ptCount val="1"/>
                <c:pt idx="0">
                  <c:v>18</c:v>
                </c:pt>
              </c:strCache>
            </c:strRef>
          </c:tx>
          <c:spPr>
            <a:ln w="18314">
              <a:noFill/>
            </a:ln>
          </c:spPr>
          <c:marker>
            <c:symbol val="circle"/>
            <c:size val="4"/>
            <c:spPr>
              <a:solidFill>
                <a:srgbClr val="996633"/>
              </a:solidFill>
              <a:ln>
                <a:solidFill>
                  <a:srgbClr val="958C41"/>
                </a:solidFill>
                <a:prstDash val="solid"/>
              </a:ln>
            </c:spPr>
          </c:marker>
          <c:dPt>
            <c:idx val="44"/>
            <c:marker>
              <c:spPr>
                <a:solidFill>
                  <a:srgbClr val="996633"/>
                </a:solidFill>
                <a:ln>
                  <a:solidFill>
                    <a:srgbClr val="663300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4E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Sheet1!$B$60:$EB$60</c:f>
              <c:numCache>
                <c:formatCode>General</c:formatCode>
                <c:ptCount val="131"/>
                <c:pt idx="41">
                  <c:v>2.5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4F-3560-453F-8204-A9392B9FA5CC}"/>
            </c:ext>
          </c:extLst>
        </c:ser>
        <c:ser>
          <c:idx val="58"/>
          <c:order val="59"/>
          <c:tx>
            <c:strRef>
              <c:f>Sheet1!$A$61</c:f>
              <c:strCache>
                <c:ptCount val="1"/>
                <c:pt idx="0">
                  <c:v>19</c:v>
                </c:pt>
              </c:strCache>
            </c:strRef>
          </c:tx>
          <c:spPr>
            <a:ln w="25400">
              <a:noFill/>
            </a:ln>
          </c:spPr>
          <c:marker>
            <c:spPr>
              <a:solidFill>
                <a:srgbClr val="996633"/>
              </a:solidFill>
              <a:ln cap="rnd">
                <a:solidFill>
                  <a:srgbClr val="663300">
                    <a:alpha val="94000"/>
                  </a:srgbClr>
                </a:solidFill>
              </a:ln>
            </c:spPr>
          </c:marker>
          <c:dPt>
            <c:idx val="0"/>
            <c:marker>
              <c:symbol val="circle"/>
              <c:size val="7"/>
            </c:marker>
            <c:bubble3D val="0"/>
            <c:extLst>
              <c:ext xmlns:c16="http://schemas.microsoft.com/office/drawing/2014/chart" uri="{C3380CC4-5D6E-409C-BE32-E72D297353CC}">
                <c16:uniqueId val="{00000050-3560-453F-8204-A9392B9FA5CC}"/>
              </c:ext>
            </c:extLst>
          </c:dPt>
          <c:dPt>
            <c:idx val="38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1A-D613-4404-B18C-7DB7919D5872}"/>
              </c:ext>
            </c:extLst>
          </c:dPt>
          <c:dPt>
            <c:idx val="42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00-EA7A-47B5-9AC9-4907498AA033}"/>
              </c:ext>
            </c:extLst>
          </c:dPt>
          <c:dPt>
            <c:idx val="46"/>
            <c:marker>
              <c:symbol val="circle"/>
              <c:size val="4"/>
            </c:marker>
            <c:bubble3D val="0"/>
            <c:extLst>
              <c:ext xmlns:c16="http://schemas.microsoft.com/office/drawing/2014/chart" uri="{C3380CC4-5D6E-409C-BE32-E72D297353CC}">
                <c16:uniqueId val="{00000051-3560-453F-8204-A9392B9FA5CC}"/>
              </c:ext>
            </c:extLst>
          </c:dPt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Sheet1!$B$61:$EB$61</c:f>
              <c:numCache>
                <c:formatCode>General</c:formatCode>
                <c:ptCount val="131"/>
                <c:pt idx="38">
                  <c:v>1.8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2-3560-453F-8204-A9392B9FA5CC}"/>
            </c:ext>
          </c:extLst>
        </c:ser>
        <c:ser>
          <c:idx val="60"/>
          <c:order val="60"/>
          <c:tx>
            <c:strRef>
              <c:f>Sheet1!$A$62</c:f>
              <c:strCache>
                <c:ptCount val="1"/>
                <c:pt idx="0">
                  <c:v>20</c:v>
                </c:pt>
              </c:strCache>
            </c:strRef>
          </c:tx>
          <c:spPr>
            <a:ln w="12700">
              <a:solidFill>
                <a:schemeClr val="bg1">
                  <a:lumMod val="75000"/>
                </a:schemeClr>
              </a:solidFill>
            </a:ln>
          </c:spPr>
          <c:marker>
            <c:symbol val="none"/>
          </c:marke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Sheet1!$B$62:$EB$62</c:f>
              <c:numCache>
                <c:formatCode>General</c:formatCode>
                <c:ptCount val="131"/>
                <c:pt idx="39">
                  <c:v>1.9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53-3560-453F-8204-A9392B9FA5CC}"/>
            </c:ext>
          </c:extLst>
        </c:ser>
        <c:ser>
          <c:idx val="61"/>
          <c:order val="61"/>
          <c:tx>
            <c:strRef>
              <c:f>Sheet1!$A$63</c:f>
              <c:strCache>
                <c:ptCount val="1"/>
                <c:pt idx="0">
                  <c:v>21</c:v>
                </c:pt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Sheet1!$B$63:$EB$63</c:f>
              <c:numCache>
                <c:formatCode>General</c:formatCode>
                <c:ptCount val="131"/>
                <c:pt idx="40">
                  <c:v>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8-D613-4404-B18C-7DB7919D5872}"/>
            </c:ext>
          </c:extLst>
        </c:ser>
        <c:ser>
          <c:idx val="62"/>
          <c:order val="62"/>
          <c:tx>
            <c:strRef>
              <c:f>Sheet1!$A$64</c:f>
              <c:strCache>
                <c:ptCount val="1"/>
              </c:strCache>
            </c:strRef>
          </c:tx>
          <c:spPr>
            <a:ln w="19050">
              <a:noFill/>
            </a:ln>
          </c:spPr>
          <c:xVal>
            <c:numRef>
              <c:f>Sheet1!$B$1:$EB$1</c:f>
              <c:numCache>
                <c:formatCode>General</c:formatCode>
                <c:ptCount val="13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9.39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9.83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</c:numCache>
            </c:numRef>
          </c:xVal>
          <c:yVal>
            <c:numRef>
              <c:f>Sheet1!$B$64:$EB$64</c:f>
              <c:numCache>
                <c:formatCode>General</c:formatCode>
                <c:ptCount val="13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0</c:v>
                </c:pt>
                <c:pt idx="21">
                  <c:v>0</c:v>
                </c:pt>
                <c:pt idx="22">
                  <c:v>0</c:v>
                </c:pt>
                <c:pt idx="23">
                  <c:v>0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  <c:pt idx="39">
                  <c:v>0</c:v>
                </c:pt>
                <c:pt idx="40">
                  <c:v>0</c:v>
                </c:pt>
                <c:pt idx="41">
                  <c:v>0</c:v>
                </c:pt>
                <c:pt idx="42">
                  <c:v>0</c:v>
                </c:pt>
                <c:pt idx="43">
                  <c:v>0</c:v>
                </c:pt>
                <c:pt idx="44">
                  <c:v>0</c:v>
                </c:pt>
                <c:pt idx="45">
                  <c:v>0</c:v>
                </c:pt>
                <c:pt idx="46">
                  <c:v>0</c:v>
                </c:pt>
                <c:pt idx="47">
                  <c:v>0</c:v>
                </c:pt>
                <c:pt idx="48">
                  <c:v>0</c:v>
                </c:pt>
                <c:pt idx="49">
                  <c:v>0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</c:v>
                </c:pt>
                <c:pt idx="70">
                  <c:v>0</c:v>
                </c:pt>
                <c:pt idx="71">
                  <c:v>0</c:v>
                </c:pt>
                <c:pt idx="72">
                  <c:v>0</c:v>
                </c:pt>
                <c:pt idx="73">
                  <c:v>0</c:v>
                </c:pt>
                <c:pt idx="74">
                  <c:v>0</c:v>
                </c:pt>
                <c:pt idx="75">
                  <c:v>0</c:v>
                </c:pt>
                <c:pt idx="76">
                  <c:v>0</c:v>
                </c:pt>
                <c:pt idx="77">
                  <c:v>0</c:v>
                </c:pt>
                <c:pt idx="78">
                  <c:v>0</c:v>
                </c:pt>
                <c:pt idx="79">
                  <c:v>0</c:v>
                </c:pt>
                <c:pt idx="80">
                  <c:v>0</c:v>
                </c:pt>
                <c:pt idx="81">
                  <c:v>0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0</c:v>
                </c:pt>
                <c:pt idx="99">
                  <c:v>0</c:v>
                </c:pt>
                <c:pt idx="100">
                  <c:v>0</c:v>
                </c:pt>
                <c:pt idx="101">
                  <c:v>0</c:v>
                </c:pt>
                <c:pt idx="102">
                  <c:v>0</c:v>
                </c:pt>
                <c:pt idx="103">
                  <c:v>0</c:v>
                </c:pt>
                <c:pt idx="104">
                  <c:v>0</c:v>
                </c:pt>
                <c:pt idx="105">
                  <c:v>0</c:v>
                </c:pt>
                <c:pt idx="106">
                  <c:v>0</c:v>
                </c:pt>
                <c:pt idx="107">
                  <c:v>0</c:v>
                </c:pt>
                <c:pt idx="108">
                  <c:v>0</c:v>
                </c:pt>
                <c:pt idx="109">
                  <c:v>0</c:v>
                </c:pt>
                <c:pt idx="110">
                  <c:v>0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19-D613-4404-B18C-7DB7919D587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5859880"/>
        <c:axId val="1"/>
      </c:scatterChart>
      <c:valAx>
        <c:axId val="205859880"/>
        <c:scaling>
          <c:orientation val="minMax"/>
          <c:max val="13"/>
          <c:min val="0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2"/>
        <c:crossBetween val="midCat"/>
        <c:majorUnit val="1"/>
      </c:valAx>
      <c:valAx>
        <c:axId val="1"/>
        <c:scaling>
          <c:orientation val="minMax"/>
          <c:max val="26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05859880"/>
        <c:crosses val="autoZero"/>
        <c:crossBetween val="midCat"/>
        <c:majorUnit val="2"/>
      </c:valAx>
      <c:spPr>
        <a:solidFill>
          <a:schemeClr val="bg1"/>
        </a:solidFill>
        <a:ln w="24419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51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008095195965673"/>
          <c:y val="3.6101514737488606E-2"/>
          <c:w val="0.85649202733485197"/>
          <c:h val="0.89213917801741827"/>
        </c:manualLayout>
      </c:layout>
      <c:lineChart>
        <c:grouping val="standard"/>
        <c:varyColors val="0"/>
        <c:ser>
          <c:idx val="7"/>
          <c:order val="0"/>
          <c:tx>
            <c:strRef>
              <c:f>Sheet1!$A$2</c:f>
              <c:strCache>
                <c:ptCount val="1"/>
                <c:pt idx="0">
                  <c:v>zero</c:v>
                </c:pt>
              </c:strCache>
            </c:strRef>
          </c:tx>
          <c:spPr>
            <a:ln w="10287">
              <a:solidFill>
                <a:srgbClr val="000000"/>
              </a:solidFill>
              <a:prstDash val="solid"/>
            </a:ln>
          </c:spPr>
          <c:marker>
            <c:symbol val="none"/>
          </c:marker>
          <c:dPt>
            <c:idx val="42"/>
            <c:bubble3D val="0"/>
            <c:spPr>
              <a:ln w="9525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0-BB78-400D-B620-61669C8D1A86}"/>
              </c:ext>
            </c:extLst>
          </c:dPt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Sheet1!$B$2:$AQ$2</c:f>
              <c:numCache>
                <c:formatCode>General</c:formatCode>
                <c:ptCount val="42"/>
                <c:pt idx="0">
                  <c:v>0</c:v>
                </c:pt>
                <c:pt idx="41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BEE-4E53-9E00-5D7AD234D8AF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Netherlands</c:v>
                </c:pt>
              </c:strCache>
            </c:strRef>
          </c:tx>
          <c:spPr>
            <a:ln w="31750">
              <a:solidFill>
                <a:srgbClr val="9B6BE9"/>
              </a:solidFill>
              <a:prstDash val="solid"/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Sheet1!$B$3:$AQ$3</c:f>
              <c:numCache>
                <c:formatCode>General</c:formatCode>
                <c:ptCount val="42"/>
                <c:pt idx="0">
                  <c:v>-0.441</c:v>
                </c:pt>
                <c:pt idx="1">
                  <c:v>2.3559999999999999</c:v>
                </c:pt>
                <c:pt idx="2">
                  <c:v>3.194</c:v>
                </c:pt>
                <c:pt idx="3">
                  <c:v>3.3220000000000001</c:v>
                </c:pt>
                <c:pt idx="4">
                  <c:v>4.4749999999999996</c:v>
                </c:pt>
                <c:pt idx="5">
                  <c:v>2.9359999999999999</c:v>
                </c:pt>
                <c:pt idx="6">
                  <c:v>2.1419999999999999</c:v>
                </c:pt>
                <c:pt idx="7">
                  <c:v>1.6950000000000001</c:v>
                </c:pt>
                <c:pt idx="8">
                  <c:v>2.6989999999999998</c:v>
                </c:pt>
                <c:pt idx="9">
                  <c:v>3.8530000000000002</c:v>
                </c:pt>
                <c:pt idx="10">
                  <c:v>2.5169999999999999</c:v>
                </c:pt>
                <c:pt idx="11">
                  <c:v>2.2549999999999999</c:v>
                </c:pt>
                <c:pt idx="12">
                  <c:v>1.871</c:v>
                </c:pt>
                <c:pt idx="13">
                  <c:v>3.71</c:v>
                </c:pt>
                <c:pt idx="14">
                  <c:v>4.5209999999999999</c:v>
                </c:pt>
                <c:pt idx="15">
                  <c:v>5.6929999999999996</c:v>
                </c:pt>
                <c:pt idx="16">
                  <c:v>4.7720000000000002</c:v>
                </c:pt>
                <c:pt idx="17">
                  <c:v>6.0090000000000003</c:v>
                </c:pt>
                <c:pt idx="18">
                  <c:v>2.9710000000000001</c:v>
                </c:pt>
                <c:pt idx="19">
                  <c:v>3.504</c:v>
                </c:pt>
                <c:pt idx="20">
                  <c:v>1.738</c:v>
                </c:pt>
                <c:pt idx="21">
                  <c:v>2.274</c:v>
                </c:pt>
                <c:pt idx="22">
                  <c:v>2.33</c:v>
                </c:pt>
                <c:pt idx="23">
                  <c:v>5.1539999999999999</c:v>
                </c:pt>
                <c:pt idx="24">
                  <c:v>7.56</c:v>
                </c:pt>
                <c:pt idx="25">
                  <c:v>7.0469999999999997</c:v>
                </c:pt>
                <c:pt idx="26">
                  <c:v>9.0850000000000009</c:v>
                </c:pt>
                <c:pt idx="27">
                  <c:v>6.8860000000000001</c:v>
                </c:pt>
                <c:pt idx="28">
                  <c:v>4.9660000000000002</c:v>
                </c:pt>
                <c:pt idx="29">
                  <c:v>5.415</c:v>
                </c:pt>
                <c:pt idx="30">
                  <c:v>6.9340000000000002</c:v>
                </c:pt>
                <c:pt idx="31">
                  <c:v>8.5350000000000001</c:v>
                </c:pt>
                <c:pt idx="32">
                  <c:v>10.194000000000001</c:v>
                </c:pt>
                <c:pt idx="33">
                  <c:v>9.7509999999999994</c:v>
                </c:pt>
                <c:pt idx="34">
                  <c:v>8.1720000000000006</c:v>
                </c:pt>
                <c:pt idx="35">
                  <c:v>6.2930000000000001</c:v>
                </c:pt>
                <c:pt idx="36">
                  <c:v>8.0609999999999999</c:v>
                </c:pt>
                <c:pt idx="37">
                  <c:v>10.82</c:v>
                </c:pt>
                <c:pt idx="38">
                  <c:v>10.875</c:v>
                </c:pt>
                <c:pt idx="39">
                  <c:v>10.865</c:v>
                </c:pt>
                <c:pt idx="40">
                  <c:v>9.0060000000000002</c:v>
                </c:pt>
                <c:pt idx="41">
                  <c:v>9.3840000000000003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BEE-4E53-9E00-5D7AD234D8AF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  <c:pt idx="0">
                  <c:v>UK</c:v>
                </c:pt>
              </c:strCache>
            </c:strRef>
          </c:tx>
          <c:spPr>
            <a:ln w="31750">
              <a:solidFill>
                <a:srgbClr val="FF0000"/>
              </a:solidFill>
              <a:prstDash val="solid"/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Sheet1!$B$4:$AQ$4</c:f>
              <c:numCache>
                <c:formatCode>General</c:formatCode>
                <c:ptCount val="42"/>
                <c:pt idx="0">
                  <c:v>0.53700000000000003</c:v>
                </c:pt>
                <c:pt idx="1">
                  <c:v>1.5269999999999999</c:v>
                </c:pt>
                <c:pt idx="2">
                  <c:v>0.55500000000000005</c:v>
                </c:pt>
                <c:pt idx="3">
                  <c:v>0.215</c:v>
                </c:pt>
                <c:pt idx="4">
                  <c:v>-0.496</c:v>
                </c:pt>
                <c:pt idx="5">
                  <c:v>-0.28799999999999998</c:v>
                </c:pt>
                <c:pt idx="6">
                  <c:v>-0.96199999999999997</c:v>
                </c:pt>
                <c:pt idx="7">
                  <c:v>-1.575</c:v>
                </c:pt>
                <c:pt idx="8">
                  <c:v>-3.528</c:v>
                </c:pt>
                <c:pt idx="9">
                  <c:v>-4.0609999999999999</c:v>
                </c:pt>
                <c:pt idx="10">
                  <c:v>-3.08</c:v>
                </c:pt>
                <c:pt idx="11">
                  <c:v>-1.327</c:v>
                </c:pt>
                <c:pt idx="12">
                  <c:v>-1.53</c:v>
                </c:pt>
                <c:pt idx="13">
                  <c:v>-1.323</c:v>
                </c:pt>
                <c:pt idx="14">
                  <c:v>-0.48399999999999999</c:v>
                </c:pt>
                <c:pt idx="15">
                  <c:v>-0.67600000000000005</c:v>
                </c:pt>
                <c:pt idx="16">
                  <c:v>-0.57699999999999996</c:v>
                </c:pt>
                <c:pt idx="17">
                  <c:v>-4.7E-2</c:v>
                </c:pt>
                <c:pt idx="18">
                  <c:v>-0.499</c:v>
                </c:pt>
                <c:pt idx="19">
                  <c:v>-2.468</c:v>
                </c:pt>
                <c:pt idx="20">
                  <c:v>-2.2629999999999999</c:v>
                </c:pt>
                <c:pt idx="21">
                  <c:v>-2.0659999999999998</c:v>
                </c:pt>
                <c:pt idx="22">
                  <c:v>-2.0539999999999998</c:v>
                </c:pt>
                <c:pt idx="23">
                  <c:v>-1.7649999999999999</c:v>
                </c:pt>
                <c:pt idx="24">
                  <c:v>-2.3239999999999998</c:v>
                </c:pt>
                <c:pt idx="25">
                  <c:v>-1.9490000000000001</c:v>
                </c:pt>
                <c:pt idx="26">
                  <c:v>-2.7869999999999999</c:v>
                </c:pt>
                <c:pt idx="27">
                  <c:v>-3.319</c:v>
                </c:pt>
                <c:pt idx="28">
                  <c:v>-3.931</c:v>
                </c:pt>
                <c:pt idx="29">
                  <c:v>-3.3330000000000002</c:v>
                </c:pt>
                <c:pt idx="30">
                  <c:v>-3.1709999999999998</c:v>
                </c:pt>
                <c:pt idx="31">
                  <c:v>-1.762</c:v>
                </c:pt>
                <c:pt idx="32">
                  <c:v>-3.431</c:v>
                </c:pt>
                <c:pt idx="33">
                  <c:v>-4.76</c:v>
                </c:pt>
                <c:pt idx="34">
                  <c:v>-4.7220000000000004</c:v>
                </c:pt>
                <c:pt idx="35">
                  <c:v>-4.9059999999999997</c:v>
                </c:pt>
                <c:pt idx="36">
                  <c:v>-5.2110000000000003</c:v>
                </c:pt>
                <c:pt idx="37">
                  <c:v>-3.49</c:v>
                </c:pt>
                <c:pt idx="38">
                  <c:v>-3.8650000000000002</c:v>
                </c:pt>
                <c:pt idx="39">
                  <c:v>-3.782</c:v>
                </c:pt>
                <c:pt idx="40">
                  <c:v>-4.38</c:v>
                </c:pt>
                <c:pt idx="41">
                  <c:v>-4.4800000000000004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7BEE-4E53-9E00-5D7AD234D8AF}"/>
            </c:ext>
          </c:extLst>
        </c:ser>
        <c:ser>
          <c:idx val="5"/>
          <c:order val="3"/>
          <c:tx>
            <c:strRef>
              <c:f>Sheet1!$A$5</c:f>
              <c:strCache>
                <c:ptCount val="1"/>
                <c:pt idx="0">
                  <c:v>USA</c:v>
                </c:pt>
              </c:strCache>
            </c:strRef>
          </c:tx>
          <c:spPr>
            <a:ln w="31750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Sheet1!$B$5:$AQ$5</c:f>
              <c:numCache>
                <c:formatCode>General</c:formatCode>
                <c:ptCount val="42"/>
                <c:pt idx="0">
                  <c:v>8.1000000000000003E-2</c:v>
                </c:pt>
                <c:pt idx="1">
                  <c:v>0.157</c:v>
                </c:pt>
                <c:pt idx="3">
                  <c:v>-1.0649999999999999</c:v>
                </c:pt>
                <c:pt idx="4">
                  <c:v>-2.3370000000000002</c:v>
                </c:pt>
                <c:pt idx="5">
                  <c:v>-2.7229999999999999</c:v>
                </c:pt>
                <c:pt idx="6">
                  <c:v>-3.214</c:v>
                </c:pt>
                <c:pt idx="7">
                  <c:v>-3.3090000000000002</c:v>
                </c:pt>
                <c:pt idx="8">
                  <c:v>-2.3140000000000001</c:v>
                </c:pt>
                <c:pt idx="9">
                  <c:v>-1.7629999999999999</c:v>
                </c:pt>
                <c:pt idx="10">
                  <c:v>-1.3240000000000001</c:v>
                </c:pt>
                <c:pt idx="11">
                  <c:v>4.7E-2</c:v>
                </c:pt>
                <c:pt idx="12">
                  <c:v>-0.79200000000000004</c:v>
                </c:pt>
                <c:pt idx="13">
                  <c:v>-1.2370000000000001</c:v>
                </c:pt>
                <c:pt idx="14">
                  <c:v>-1.669</c:v>
                </c:pt>
                <c:pt idx="15">
                  <c:v>-1.4870000000000001</c:v>
                </c:pt>
                <c:pt idx="16">
                  <c:v>-1.546</c:v>
                </c:pt>
                <c:pt idx="17">
                  <c:v>-1.641</c:v>
                </c:pt>
                <c:pt idx="18">
                  <c:v>-2.3730000000000002</c:v>
                </c:pt>
                <c:pt idx="19">
                  <c:v>-2.9940000000000002</c:v>
                </c:pt>
                <c:pt idx="20">
                  <c:v>-3.9350000000000001</c:v>
                </c:pt>
                <c:pt idx="21">
                  <c:v>-3.6829999999999998</c:v>
                </c:pt>
                <c:pt idx="22">
                  <c:v>-4.1219999999999999</c:v>
                </c:pt>
                <c:pt idx="23">
                  <c:v>-4.5270000000000001</c:v>
                </c:pt>
                <c:pt idx="24">
                  <c:v>-5.1710000000000003</c:v>
                </c:pt>
                <c:pt idx="25">
                  <c:v>-5.7160000000000002</c:v>
                </c:pt>
                <c:pt idx="26">
                  <c:v>-5.8339999999999996</c:v>
                </c:pt>
                <c:pt idx="27">
                  <c:v>-4.92</c:v>
                </c:pt>
                <c:pt idx="28">
                  <c:v>-4.6310000000000002</c:v>
                </c:pt>
                <c:pt idx="29">
                  <c:v>-2.5779999999999998</c:v>
                </c:pt>
                <c:pt idx="30">
                  <c:v>-2.8769999999999998</c:v>
                </c:pt>
                <c:pt idx="31">
                  <c:v>-2.867</c:v>
                </c:pt>
                <c:pt idx="32">
                  <c:v>-2.6349999999999998</c:v>
                </c:pt>
                <c:pt idx="33">
                  <c:v>-2.0779999999999998</c:v>
                </c:pt>
                <c:pt idx="34">
                  <c:v>-2.0840000000000001</c:v>
                </c:pt>
                <c:pt idx="35">
                  <c:v>-2.2370000000000001</c:v>
                </c:pt>
                <c:pt idx="36">
                  <c:v>-2.2890000000000001</c:v>
                </c:pt>
                <c:pt idx="37">
                  <c:v>-2.2519999999999998</c:v>
                </c:pt>
                <c:pt idx="38">
                  <c:v>-2.3860000000000001</c:v>
                </c:pt>
                <c:pt idx="39">
                  <c:v>-2.3260000000000001</c:v>
                </c:pt>
                <c:pt idx="40">
                  <c:v>-2.6339999999999999</c:v>
                </c:pt>
                <c:pt idx="41">
                  <c:v>-2.758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7BEE-4E53-9E00-5D7AD234D8AF}"/>
            </c:ext>
          </c:extLst>
        </c:ser>
        <c:ser>
          <c:idx val="3"/>
          <c:order val="4"/>
          <c:tx>
            <c:strRef>
              <c:f>Sheet1!$A$6</c:f>
              <c:strCache>
                <c:ptCount val="1"/>
                <c:pt idx="0">
                  <c:v>Japan</c:v>
                </c:pt>
              </c:strCache>
            </c:strRef>
          </c:tx>
          <c:spPr>
            <a:ln w="31750">
              <a:solidFill>
                <a:srgbClr val="FF9900"/>
              </a:solidFill>
            </a:ln>
          </c:spPr>
          <c:marker>
            <c:symbol val="none"/>
          </c:marker>
          <c:cat>
            <c:numRef>
              <c:f>Sheet1!$B$1:$AQ$1</c:f>
              <c:numCache>
                <c:formatCode>General</c:formatCode>
                <c:ptCount val="42"/>
                <c:pt idx="0">
                  <c:v>1980</c:v>
                </c:pt>
                <c:pt idx="1">
                  <c:v>1981</c:v>
                </c:pt>
                <c:pt idx="2">
                  <c:v>1982</c:v>
                </c:pt>
                <c:pt idx="3">
                  <c:v>1983</c:v>
                </c:pt>
                <c:pt idx="4">
                  <c:v>1984</c:v>
                </c:pt>
                <c:pt idx="5">
                  <c:v>1985</c:v>
                </c:pt>
                <c:pt idx="6">
                  <c:v>1986</c:v>
                </c:pt>
                <c:pt idx="7">
                  <c:v>1987</c:v>
                </c:pt>
                <c:pt idx="8">
                  <c:v>1988</c:v>
                </c:pt>
                <c:pt idx="9">
                  <c:v>1989</c:v>
                </c:pt>
                <c:pt idx="10">
                  <c:v>1990</c:v>
                </c:pt>
                <c:pt idx="11">
                  <c:v>1991</c:v>
                </c:pt>
                <c:pt idx="12">
                  <c:v>1992</c:v>
                </c:pt>
                <c:pt idx="13">
                  <c:v>1993</c:v>
                </c:pt>
                <c:pt idx="14">
                  <c:v>1994</c:v>
                </c:pt>
                <c:pt idx="15">
                  <c:v>1995</c:v>
                </c:pt>
                <c:pt idx="16">
                  <c:v>1996</c:v>
                </c:pt>
                <c:pt idx="17">
                  <c:v>1997</c:v>
                </c:pt>
                <c:pt idx="18">
                  <c:v>1998</c:v>
                </c:pt>
                <c:pt idx="19">
                  <c:v>1999</c:v>
                </c:pt>
                <c:pt idx="20">
                  <c:v>2000</c:v>
                </c:pt>
                <c:pt idx="21">
                  <c:v>2001</c:v>
                </c:pt>
                <c:pt idx="22">
                  <c:v>2002</c:v>
                </c:pt>
                <c:pt idx="23">
                  <c:v>2003</c:v>
                </c:pt>
                <c:pt idx="24">
                  <c:v>2004</c:v>
                </c:pt>
                <c:pt idx="25">
                  <c:v>2005</c:v>
                </c:pt>
                <c:pt idx="26">
                  <c:v>2006</c:v>
                </c:pt>
                <c:pt idx="27">
                  <c:v>2007</c:v>
                </c:pt>
                <c:pt idx="28">
                  <c:v>2008</c:v>
                </c:pt>
                <c:pt idx="29">
                  <c:v>2009</c:v>
                </c:pt>
                <c:pt idx="30">
                  <c:v>2010</c:v>
                </c:pt>
                <c:pt idx="31">
                  <c:v>2011</c:v>
                </c:pt>
                <c:pt idx="32">
                  <c:v>2012</c:v>
                </c:pt>
                <c:pt idx="33">
                  <c:v>2013</c:v>
                </c:pt>
                <c:pt idx="34">
                  <c:v>2014</c:v>
                </c:pt>
                <c:pt idx="35">
                  <c:v>2015</c:v>
                </c:pt>
                <c:pt idx="36">
                  <c:v>2016</c:v>
                </c:pt>
                <c:pt idx="37">
                  <c:v>2017</c:v>
                </c:pt>
                <c:pt idx="38">
                  <c:v>2018</c:v>
                </c:pt>
                <c:pt idx="39">
                  <c:v>2019</c:v>
                </c:pt>
                <c:pt idx="40">
                  <c:v>2020</c:v>
                </c:pt>
                <c:pt idx="41">
                  <c:v>2021</c:v>
                </c:pt>
              </c:numCache>
            </c:numRef>
          </c:cat>
          <c:val>
            <c:numRef>
              <c:f>Sheet1!$B$6:$AQ$6</c:f>
              <c:numCache>
                <c:formatCode>General</c:formatCode>
                <c:ptCount val="42"/>
                <c:pt idx="0">
                  <c:v>-0.97299999999999998</c:v>
                </c:pt>
                <c:pt idx="1">
                  <c:v>0.39100000000000001</c:v>
                </c:pt>
                <c:pt idx="2">
                  <c:v>0.60299999999999998</c:v>
                </c:pt>
                <c:pt idx="3">
                  <c:v>1.673</c:v>
                </c:pt>
                <c:pt idx="4">
                  <c:v>2.6549999999999998</c:v>
                </c:pt>
                <c:pt idx="5">
                  <c:v>3.5870000000000002</c:v>
                </c:pt>
                <c:pt idx="6">
                  <c:v>4.0659999999999998</c:v>
                </c:pt>
                <c:pt idx="7">
                  <c:v>3.3260000000000001</c:v>
                </c:pt>
                <c:pt idx="8">
                  <c:v>2.577</c:v>
                </c:pt>
                <c:pt idx="9">
                  <c:v>2.0670000000000002</c:v>
                </c:pt>
                <c:pt idx="10">
                  <c:v>1.427</c:v>
                </c:pt>
                <c:pt idx="11">
                  <c:v>1.9</c:v>
                </c:pt>
                <c:pt idx="12">
                  <c:v>2.875</c:v>
                </c:pt>
                <c:pt idx="13">
                  <c:v>2.9620000000000002</c:v>
                </c:pt>
                <c:pt idx="14">
                  <c:v>2.66</c:v>
                </c:pt>
                <c:pt idx="15">
                  <c:v>2.0259999999999998</c:v>
                </c:pt>
                <c:pt idx="16">
                  <c:v>1.4259999999999999</c:v>
                </c:pt>
                <c:pt idx="17">
                  <c:v>2.1549999999999998</c:v>
                </c:pt>
                <c:pt idx="18">
                  <c:v>2.8540000000000001</c:v>
                </c:pt>
                <c:pt idx="19">
                  <c:v>2.504</c:v>
                </c:pt>
                <c:pt idx="20">
                  <c:v>2.673</c:v>
                </c:pt>
                <c:pt idx="21">
                  <c:v>2.0030000000000001</c:v>
                </c:pt>
                <c:pt idx="22">
                  <c:v>2.6520000000000001</c:v>
                </c:pt>
                <c:pt idx="23">
                  <c:v>3.1360000000000001</c:v>
                </c:pt>
                <c:pt idx="24">
                  <c:v>3.7810000000000001</c:v>
                </c:pt>
                <c:pt idx="25">
                  <c:v>3.5779999999999998</c:v>
                </c:pt>
                <c:pt idx="26">
                  <c:v>3.8530000000000002</c:v>
                </c:pt>
                <c:pt idx="27">
                  <c:v>4.6980000000000004</c:v>
                </c:pt>
                <c:pt idx="28">
                  <c:v>2.831</c:v>
                </c:pt>
                <c:pt idx="29">
                  <c:v>2.7770000000000001</c:v>
                </c:pt>
                <c:pt idx="30">
                  <c:v>3.8769999999999998</c:v>
                </c:pt>
                <c:pt idx="31">
                  <c:v>2.109</c:v>
                </c:pt>
                <c:pt idx="32">
                  <c:v>0.96199999999999997</c:v>
                </c:pt>
                <c:pt idx="33">
                  <c:v>0.89100000000000001</c:v>
                </c:pt>
                <c:pt idx="34">
                  <c:v>0.75900000000000001</c:v>
                </c:pt>
                <c:pt idx="35">
                  <c:v>3.1080000000000001</c:v>
                </c:pt>
                <c:pt idx="36">
                  <c:v>4.0209999999999999</c:v>
                </c:pt>
                <c:pt idx="37">
                  <c:v>4.1500000000000004</c:v>
                </c:pt>
                <c:pt idx="38">
                  <c:v>3.5369999999999999</c:v>
                </c:pt>
                <c:pt idx="39">
                  <c:v>3.617</c:v>
                </c:pt>
                <c:pt idx="40">
                  <c:v>1.659</c:v>
                </c:pt>
                <c:pt idx="41">
                  <c:v>1.885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4831-422D-A38B-3471A0A906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13789168"/>
        <c:axId val="1"/>
      </c:lineChart>
      <c:catAx>
        <c:axId val="2137891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8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11"/>
          <c:min val="-6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/>
                  <a:t>Percentage of GDP</a:t>
                </a:r>
              </a:p>
            </c:rich>
          </c:tx>
          <c:layout>
            <c:manualLayout>
              <c:xMode val="edge"/>
              <c:yMode val="edge"/>
              <c:x val="2.3917995444191344E-2"/>
              <c:y val="0.3339253996447602"/>
            </c:manualLayout>
          </c:layout>
          <c:overlay val="0"/>
          <c:spPr>
            <a:noFill/>
            <a:ln w="20574">
              <a:noFill/>
            </a:ln>
          </c:spPr>
        </c:title>
        <c:numFmt formatCode="#,##0_ ;\−#,##0\ " sourceLinked="0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3789168"/>
        <c:crosses val="autoZero"/>
        <c:crossBetween val="midCat"/>
        <c:majorUnit val="2"/>
      </c:valAx>
      <c:spPr>
        <a:noFill/>
        <a:ln w="20574">
          <a:noFill/>
        </a:ln>
      </c:spPr>
    </c:plotArea>
    <c:legend>
      <c:legendPos val="r"/>
      <c:legendEntry>
        <c:idx val="0"/>
        <c:delete val="1"/>
      </c:legendEntry>
      <c:legendEntry>
        <c:idx val="1"/>
        <c:txPr>
          <a:bodyPr/>
          <a:lstStyle/>
          <a:p>
            <a:pPr>
              <a:defRPr sz="1600" b="0" i="0" u="none" strike="noStrike" baseline="0">
                <a:solidFill>
                  <a:srgbClr val="8E58E6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6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600" b="0" i="0" u="none" strike="noStrike" baseline="0">
                <a:solidFill>
                  <a:srgbClr val="FF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4"/>
        <c:txPr>
          <a:bodyPr/>
          <a:lstStyle/>
          <a:p>
            <a:pPr>
              <a:defRPr sz="1600" b="0" i="0" u="none" strike="noStrike" baseline="0">
                <a:solidFill>
                  <a:srgbClr val="D67F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13208732081566726"/>
          <c:y val="8.4589903863038884E-2"/>
          <c:w val="0.27216160824566049"/>
          <c:h val="0.1222295414499095"/>
        </c:manualLayout>
      </c:layout>
      <c:overlay val="0"/>
      <c:spPr>
        <a:solidFill>
          <a:srgbClr val="F9F8FE"/>
        </a:solidFill>
        <a:ln w="15875">
          <a:solidFill>
            <a:srgbClr val="800080"/>
          </a:solidFill>
          <a:prstDash val="solid"/>
        </a:ln>
      </c:spPr>
      <c:txPr>
        <a:bodyPr/>
        <a:lstStyle/>
        <a:p>
          <a:pPr>
            <a:defRPr sz="16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458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024218141616777"/>
          <c:y val="2.5632701333450122E-2"/>
          <c:w val="0.87484957882069792"/>
          <c:h val="0.87993657478781062"/>
        </c:manualLayout>
      </c:layout>
      <c:barChart>
        <c:barDir val="col"/>
        <c:grouping val="stacked"/>
        <c:varyColors val="0"/>
        <c:ser>
          <c:idx val="1"/>
          <c:order val="0"/>
          <c:tx>
            <c:strRef>
              <c:f>Sheet1!$B$1</c:f>
              <c:strCache>
                <c:ptCount val="1"/>
                <c:pt idx="0">
                  <c:v>Current account balance</c:v>
                </c:pt>
              </c:strCache>
            </c:strRef>
          </c:tx>
          <c:spPr>
            <a:solidFill>
              <a:srgbClr val="FF0000"/>
            </a:solidFill>
            <a:ln w="13995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Sheet1!$A$2:$A$34</c:f>
              <c:numCache>
                <c:formatCode>General</c:formatCode>
                <c:ptCount val="33"/>
                <c:pt idx="0">
                  <c:v>1987</c:v>
                </c:pt>
                <c:pt idx="1">
                  <c:v>1988</c:v>
                </c:pt>
                <c:pt idx="2">
                  <c:v>1989</c:v>
                </c:pt>
                <c:pt idx="3">
                  <c:v>1990</c:v>
                </c:pt>
                <c:pt idx="4">
                  <c:v>1991</c:v>
                </c:pt>
                <c:pt idx="5">
                  <c:v>1992</c:v>
                </c:pt>
                <c:pt idx="6">
                  <c:v>1993</c:v>
                </c:pt>
                <c:pt idx="7">
                  <c:v>1994</c:v>
                </c:pt>
                <c:pt idx="8">
                  <c:v>1995</c:v>
                </c:pt>
                <c:pt idx="9">
                  <c:v>1996</c:v>
                </c:pt>
                <c:pt idx="10">
                  <c:v>1997</c:v>
                </c:pt>
                <c:pt idx="11">
                  <c:v>1998</c:v>
                </c:pt>
                <c:pt idx="12">
                  <c:v>1999</c:v>
                </c:pt>
                <c:pt idx="13">
                  <c:v>2000</c:v>
                </c:pt>
                <c:pt idx="14">
                  <c:v>2001</c:v>
                </c:pt>
                <c:pt idx="15">
                  <c:v>2002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2009</c:v>
                </c:pt>
                <c:pt idx="23">
                  <c:v>2010</c:v>
                </c:pt>
                <c:pt idx="24">
                  <c:v>2011</c:v>
                </c:pt>
                <c:pt idx="25">
                  <c:v>2012</c:v>
                </c:pt>
                <c:pt idx="26">
                  <c:v>2013</c:v>
                </c:pt>
                <c:pt idx="27">
                  <c:v>2014</c:v>
                </c:pt>
                <c:pt idx="28">
                  <c:v>2015</c:v>
                </c:pt>
                <c:pt idx="29">
                  <c:v>2016</c:v>
                </c:pt>
                <c:pt idx="30">
                  <c:v>2017</c:v>
                </c:pt>
                <c:pt idx="31">
                  <c:v>2018</c:v>
                </c:pt>
                <c:pt idx="32">
                  <c:v>2019</c:v>
                </c:pt>
              </c:numCache>
            </c:numRef>
          </c:cat>
          <c:val>
            <c:numRef>
              <c:f>Sheet1!$B$2:$B$34</c:f>
              <c:numCache>
                <c:formatCode>0.00</c:formatCode>
                <c:ptCount val="33"/>
                <c:pt idx="0">
                  <c:v>-1.6</c:v>
                </c:pt>
                <c:pt idx="1">
                  <c:v>-3.5</c:v>
                </c:pt>
                <c:pt idx="2">
                  <c:v>-4.0999999999999996</c:v>
                </c:pt>
                <c:pt idx="3">
                  <c:v>-3.1</c:v>
                </c:pt>
                <c:pt idx="4">
                  <c:v>-1.3</c:v>
                </c:pt>
                <c:pt idx="5">
                  <c:v>-1.5</c:v>
                </c:pt>
                <c:pt idx="6">
                  <c:v>-1.3</c:v>
                </c:pt>
                <c:pt idx="7">
                  <c:v>-0.5</c:v>
                </c:pt>
                <c:pt idx="8">
                  <c:v>-0.7</c:v>
                </c:pt>
                <c:pt idx="9">
                  <c:v>-0.6</c:v>
                </c:pt>
                <c:pt idx="10">
                  <c:v>0</c:v>
                </c:pt>
                <c:pt idx="11">
                  <c:v>-0.5</c:v>
                </c:pt>
                <c:pt idx="12">
                  <c:v>-2.5</c:v>
                </c:pt>
                <c:pt idx="13">
                  <c:v>-2.2999999999999998</c:v>
                </c:pt>
                <c:pt idx="14">
                  <c:v>-2.1</c:v>
                </c:pt>
                <c:pt idx="15">
                  <c:v>-2.1</c:v>
                </c:pt>
                <c:pt idx="16">
                  <c:v>-1.8</c:v>
                </c:pt>
                <c:pt idx="17">
                  <c:v>-2.2999999999999998</c:v>
                </c:pt>
                <c:pt idx="18">
                  <c:v>-1.9</c:v>
                </c:pt>
                <c:pt idx="19">
                  <c:v>-2.8</c:v>
                </c:pt>
                <c:pt idx="20">
                  <c:v>-3.3</c:v>
                </c:pt>
                <c:pt idx="21">
                  <c:v>-3.9</c:v>
                </c:pt>
                <c:pt idx="22">
                  <c:v>-3.3</c:v>
                </c:pt>
                <c:pt idx="23">
                  <c:v>-3.2</c:v>
                </c:pt>
                <c:pt idx="24">
                  <c:v>-1.8</c:v>
                </c:pt>
                <c:pt idx="25">
                  <c:v>-3.4</c:v>
                </c:pt>
                <c:pt idx="26">
                  <c:v>-4.8</c:v>
                </c:pt>
                <c:pt idx="27">
                  <c:v>-4.7</c:v>
                </c:pt>
                <c:pt idx="28">
                  <c:v>-4.9000000000000004</c:v>
                </c:pt>
                <c:pt idx="29">
                  <c:v>-5.2</c:v>
                </c:pt>
                <c:pt idx="30">
                  <c:v>-3.5</c:v>
                </c:pt>
                <c:pt idx="31">
                  <c:v>-3.9</c:v>
                </c:pt>
                <c:pt idx="32" formatCode="General">
                  <c:v>-3.8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9C1-4B7D-8949-2F1EFDC7D316}"/>
            </c:ext>
          </c:extLst>
        </c:ser>
        <c:ser>
          <c:idx val="2"/>
          <c:order val="1"/>
          <c:tx>
            <c:strRef>
              <c:f>Sheet1!$C$1</c:f>
              <c:strCache>
                <c:ptCount val="1"/>
                <c:pt idx="0">
                  <c:v>Capital account balance</c:v>
                </c:pt>
              </c:strCache>
            </c:strRef>
          </c:tx>
          <c:spPr>
            <a:solidFill>
              <a:srgbClr val="FF00FF"/>
            </a:solidFill>
            <a:ln w="13995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Sheet1!$A$2:$A$34</c:f>
              <c:numCache>
                <c:formatCode>General</c:formatCode>
                <c:ptCount val="33"/>
                <c:pt idx="0">
                  <c:v>1987</c:v>
                </c:pt>
                <c:pt idx="1">
                  <c:v>1988</c:v>
                </c:pt>
                <c:pt idx="2">
                  <c:v>1989</c:v>
                </c:pt>
                <c:pt idx="3">
                  <c:v>1990</c:v>
                </c:pt>
                <c:pt idx="4">
                  <c:v>1991</c:v>
                </c:pt>
                <c:pt idx="5">
                  <c:v>1992</c:v>
                </c:pt>
                <c:pt idx="6">
                  <c:v>1993</c:v>
                </c:pt>
                <c:pt idx="7">
                  <c:v>1994</c:v>
                </c:pt>
                <c:pt idx="8">
                  <c:v>1995</c:v>
                </c:pt>
                <c:pt idx="9">
                  <c:v>1996</c:v>
                </c:pt>
                <c:pt idx="10">
                  <c:v>1997</c:v>
                </c:pt>
                <c:pt idx="11">
                  <c:v>1998</c:v>
                </c:pt>
                <c:pt idx="12">
                  <c:v>1999</c:v>
                </c:pt>
                <c:pt idx="13">
                  <c:v>2000</c:v>
                </c:pt>
                <c:pt idx="14">
                  <c:v>2001</c:v>
                </c:pt>
                <c:pt idx="15">
                  <c:v>2002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2009</c:v>
                </c:pt>
                <c:pt idx="23">
                  <c:v>2010</c:v>
                </c:pt>
                <c:pt idx="24">
                  <c:v>2011</c:v>
                </c:pt>
                <c:pt idx="25">
                  <c:v>2012</c:v>
                </c:pt>
                <c:pt idx="26">
                  <c:v>2013</c:v>
                </c:pt>
                <c:pt idx="27">
                  <c:v>2014</c:v>
                </c:pt>
                <c:pt idx="28">
                  <c:v>2015</c:v>
                </c:pt>
                <c:pt idx="29">
                  <c:v>2016</c:v>
                </c:pt>
                <c:pt idx="30">
                  <c:v>2017</c:v>
                </c:pt>
                <c:pt idx="31">
                  <c:v>2018</c:v>
                </c:pt>
                <c:pt idx="32">
                  <c:v>2019</c:v>
                </c:pt>
              </c:numCache>
            </c:numRef>
          </c:cat>
          <c:val>
            <c:numRef>
              <c:f>Sheet1!$C$2:$C$34</c:f>
              <c:numCache>
                <c:formatCode>0.00</c:formatCode>
                <c:ptCount val="33"/>
                <c:pt idx="0">
                  <c:v>0.03</c:v>
                </c:pt>
                <c:pt idx="1">
                  <c:v>-0.01</c:v>
                </c:pt>
                <c:pt idx="2">
                  <c:v>-0.01</c:v>
                </c:pt>
                <c:pt idx="3">
                  <c:v>0.03</c:v>
                </c:pt>
                <c:pt idx="4">
                  <c:v>-0.01</c:v>
                </c:pt>
                <c:pt idx="5">
                  <c:v>0</c:v>
                </c:pt>
                <c:pt idx="6">
                  <c:v>0</c:v>
                </c:pt>
                <c:pt idx="7">
                  <c:v>-0.03</c:v>
                </c:pt>
                <c:pt idx="8">
                  <c:v>0.01</c:v>
                </c:pt>
                <c:pt idx="9">
                  <c:v>0.09</c:v>
                </c:pt>
                <c:pt idx="10">
                  <c:v>0.05</c:v>
                </c:pt>
                <c:pt idx="11">
                  <c:v>-0.03</c:v>
                </c:pt>
                <c:pt idx="12">
                  <c:v>-0.03</c:v>
                </c:pt>
                <c:pt idx="13">
                  <c:v>0.04</c:v>
                </c:pt>
                <c:pt idx="14">
                  <c:v>0.01</c:v>
                </c:pt>
                <c:pt idx="15">
                  <c:v>-0.06</c:v>
                </c:pt>
                <c:pt idx="16">
                  <c:v>-0.01</c:v>
                </c:pt>
                <c:pt idx="17">
                  <c:v>0.01</c:v>
                </c:pt>
                <c:pt idx="18">
                  <c:v>-0.06</c:v>
                </c:pt>
                <c:pt idx="19">
                  <c:v>-0.1</c:v>
                </c:pt>
                <c:pt idx="20">
                  <c:v>-0.01</c:v>
                </c:pt>
                <c:pt idx="21">
                  <c:v>0.02</c:v>
                </c:pt>
                <c:pt idx="22">
                  <c:v>0.02</c:v>
                </c:pt>
                <c:pt idx="23">
                  <c:v>-0.05</c:v>
                </c:pt>
                <c:pt idx="24">
                  <c:v>-0.05</c:v>
                </c:pt>
                <c:pt idx="25">
                  <c:v>-0.03</c:v>
                </c:pt>
                <c:pt idx="26">
                  <c:v>-7.0000000000000007E-2</c:v>
                </c:pt>
                <c:pt idx="27">
                  <c:v>-0.1</c:v>
                </c:pt>
                <c:pt idx="28">
                  <c:v>-0.1</c:v>
                </c:pt>
                <c:pt idx="29">
                  <c:v>-0.08</c:v>
                </c:pt>
                <c:pt idx="30">
                  <c:v>-0.08</c:v>
                </c:pt>
                <c:pt idx="31">
                  <c:v>-0.12</c:v>
                </c:pt>
                <c:pt idx="32" formatCode="General">
                  <c:v>-0.04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9C1-4B7D-8949-2F1EFDC7D316}"/>
            </c:ext>
          </c:extLst>
        </c:ser>
        <c:ser>
          <c:idx val="5"/>
          <c:order val="2"/>
          <c:tx>
            <c:strRef>
              <c:f>Sheet1!$D$1</c:f>
              <c:strCache>
                <c:ptCount val="1"/>
                <c:pt idx="0">
                  <c:v>Financial account net flows</c:v>
                </c:pt>
              </c:strCache>
            </c:strRef>
          </c:tx>
          <c:spPr>
            <a:solidFill>
              <a:schemeClr val="tx2"/>
            </a:solidFill>
            <a:ln w="13995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Sheet1!$A$2:$A$34</c:f>
              <c:numCache>
                <c:formatCode>General</c:formatCode>
                <c:ptCount val="33"/>
                <c:pt idx="0">
                  <c:v>1987</c:v>
                </c:pt>
                <c:pt idx="1">
                  <c:v>1988</c:v>
                </c:pt>
                <c:pt idx="2">
                  <c:v>1989</c:v>
                </c:pt>
                <c:pt idx="3">
                  <c:v>1990</c:v>
                </c:pt>
                <c:pt idx="4">
                  <c:v>1991</c:v>
                </c:pt>
                <c:pt idx="5">
                  <c:v>1992</c:v>
                </c:pt>
                <c:pt idx="6">
                  <c:v>1993</c:v>
                </c:pt>
                <c:pt idx="7">
                  <c:v>1994</c:v>
                </c:pt>
                <c:pt idx="8">
                  <c:v>1995</c:v>
                </c:pt>
                <c:pt idx="9">
                  <c:v>1996</c:v>
                </c:pt>
                <c:pt idx="10">
                  <c:v>1997</c:v>
                </c:pt>
                <c:pt idx="11">
                  <c:v>1998</c:v>
                </c:pt>
                <c:pt idx="12">
                  <c:v>1999</c:v>
                </c:pt>
                <c:pt idx="13">
                  <c:v>2000</c:v>
                </c:pt>
                <c:pt idx="14">
                  <c:v>2001</c:v>
                </c:pt>
                <c:pt idx="15">
                  <c:v>2002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2009</c:v>
                </c:pt>
                <c:pt idx="23">
                  <c:v>2010</c:v>
                </c:pt>
                <c:pt idx="24">
                  <c:v>2011</c:v>
                </c:pt>
                <c:pt idx="25">
                  <c:v>2012</c:v>
                </c:pt>
                <c:pt idx="26">
                  <c:v>2013</c:v>
                </c:pt>
                <c:pt idx="27">
                  <c:v>2014</c:v>
                </c:pt>
                <c:pt idx="28">
                  <c:v>2015</c:v>
                </c:pt>
                <c:pt idx="29">
                  <c:v>2016</c:v>
                </c:pt>
                <c:pt idx="30">
                  <c:v>2017</c:v>
                </c:pt>
                <c:pt idx="31">
                  <c:v>2018</c:v>
                </c:pt>
                <c:pt idx="32">
                  <c:v>2019</c:v>
                </c:pt>
              </c:numCache>
            </c:numRef>
          </c:cat>
          <c:val>
            <c:numRef>
              <c:f>Sheet1!$D$2:$D$34</c:f>
              <c:numCache>
                <c:formatCode>0.00</c:formatCode>
                <c:ptCount val="33"/>
                <c:pt idx="0">
                  <c:v>2.6</c:v>
                </c:pt>
                <c:pt idx="1">
                  <c:v>3.23</c:v>
                </c:pt>
                <c:pt idx="2">
                  <c:v>2.9</c:v>
                </c:pt>
                <c:pt idx="3">
                  <c:v>4.3899999999999997</c:v>
                </c:pt>
                <c:pt idx="4">
                  <c:v>0.31</c:v>
                </c:pt>
                <c:pt idx="5">
                  <c:v>0</c:v>
                </c:pt>
                <c:pt idx="6">
                  <c:v>2.11</c:v>
                </c:pt>
                <c:pt idx="7">
                  <c:v>1.64</c:v>
                </c:pt>
                <c:pt idx="8">
                  <c:v>-0.23</c:v>
                </c:pt>
                <c:pt idx="9">
                  <c:v>0.55000000000000004</c:v>
                </c:pt>
                <c:pt idx="10">
                  <c:v>-0.28999999999999998</c:v>
                </c:pt>
                <c:pt idx="11">
                  <c:v>-0.85</c:v>
                </c:pt>
                <c:pt idx="12">
                  <c:v>1.99</c:v>
                </c:pt>
                <c:pt idx="13">
                  <c:v>2.31</c:v>
                </c:pt>
                <c:pt idx="14">
                  <c:v>1.31</c:v>
                </c:pt>
                <c:pt idx="15">
                  <c:v>1.58</c:v>
                </c:pt>
                <c:pt idx="16">
                  <c:v>3.11</c:v>
                </c:pt>
                <c:pt idx="17">
                  <c:v>2.4700000000000002</c:v>
                </c:pt>
                <c:pt idx="18">
                  <c:v>2.94</c:v>
                </c:pt>
                <c:pt idx="19">
                  <c:v>2.85</c:v>
                </c:pt>
                <c:pt idx="20">
                  <c:v>4.09</c:v>
                </c:pt>
                <c:pt idx="21">
                  <c:v>4.29</c:v>
                </c:pt>
                <c:pt idx="22">
                  <c:v>3.55</c:v>
                </c:pt>
                <c:pt idx="23">
                  <c:v>4.1900000000000004</c:v>
                </c:pt>
                <c:pt idx="24">
                  <c:v>1.61</c:v>
                </c:pt>
                <c:pt idx="25">
                  <c:v>2.9</c:v>
                </c:pt>
                <c:pt idx="26">
                  <c:v>4.76</c:v>
                </c:pt>
                <c:pt idx="27">
                  <c:v>4.99</c:v>
                </c:pt>
                <c:pt idx="28">
                  <c:v>5.4</c:v>
                </c:pt>
                <c:pt idx="29">
                  <c:v>5.96</c:v>
                </c:pt>
                <c:pt idx="30">
                  <c:v>3.82</c:v>
                </c:pt>
                <c:pt idx="31">
                  <c:v>3.88</c:v>
                </c:pt>
                <c:pt idx="32" formatCode="General">
                  <c:v>4.6399999999999997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9C1-4B7D-8949-2F1EFDC7D316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Net errors and omissions</c:v>
                </c:pt>
              </c:strCache>
            </c:strRef>
          </c:tx>
          <c:spPr>
            <a:solidFill>
              <a:srgbClr val="008000"/>
            </a:solidFill>
            <a:ln w="13995">
              <a:solidFill>
                <a:schemeClr val="tx1"/>
              </a:solidFill>
              <a:prstDash val="solid"/>
            </a:ln>
          </c:spPr>
          <c:invertIfNegative val="0"/>
          <c:cat>
            <c:numRef>
              <c:f>Sheet1!$A$2:$A$34</c:f>
              <c:numCache>
                <c:formatCode>General</c:formatCode>
                <c:ptCount val="33"/>
                <c:pt idx="0">
                  <c:v>1987</c:v>
                </c:pt>
                <c:pt idx="1">
                  <c:v>1988</c:v>
                </c:pt>
                <c:pt idx="2">
                  <c:v>1989</c:v>
                </c:pt>
                <c:pt idx="3">
                  <c:v>1990</c:v>
                </c:pt>
                <c:pt idx="4">
                  <c:v>1991</c:v>
                </c:pt>
                <c:pt idx="5">
                  <c:v>1992</c:v>
                </c:pt>
                <c:pt idx="6">
                  <c:v>1993</c:v>
                </c:pt>
                <c:pt idx="7">
                  <c:v>1994</c:v>
                </c:pt>
                <c:pt idx="8">
                  <c:v>1995</c:v>
                </c:pt>
                <c:pt idx="9">
                  <c:v>1996</c:v>
                </c:pt>
                <c:pt idx="10">
                  <c:v>1997</c:v>
                </c:pt>
                <c:pt idx="11">
                  <c:v>1998</c:v>
                </c:pt>
                <c:pt idx="12">
                  <c:v>1999</c:v>
                </c:pt>
                <c:pt idx="13">
                  <c:v>2000</c:v>
                </c:pt>
                <c:pt idx="14">
                  <c:v>2001</c:v>
                </c:pt>
                <c:pt idx="15">
                  <c:v>2002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2009</c:v>
                </c:pt>
                <c:pt idx="23">
                  <c:v>2010</c:v>
                </c:pt>
                <c:pt idx="24">
                  <c:v>2011</c:v>
                </c:pt>
                <c:pt idx="25">
                  <c:v>2012</c:v>
                </c:pt>
                <c:pt idx="26">
                  <c:v>2013</c:v>
                </c:pt>
                <c:pt idx="27">
                  <c:v>2014</c:v>
                </c:pt>
                <c:pt idx="28">
                  <c:v>2015</c:v>
                </c:pt>
                <c:pt idx="29">
                  <c:v>2016</c:v>
                </c:pt>
                <c:pt idx="30">
                  <c:v>2017</c:v>
                </c:pt>
                <c:pt idx="31">
                  <c:v>2018</c:v>
                </c:pt>
                <c:pt idx="32">
                  <c:v>2019</c:v>
                </c:pt>
              </c:numCache>
            </c:numRef>
          </c:cat>
          <c:val>
            <c:numRef>
              <c:f>Sheet1!$E$2:$E$34</c:f>
              <c:numCache>
                <c:formatCode>0.00</c:formatCode>
                <c:ptCount val="33"/>
                <c:pt idx="0">
                  <c:v>-0.84</c:v>
                </c:pt>
                <c:pt idx="1">
                  <c:v>0.41</c:v>
                </c:pt>
                <c:pt idx="2">
                  <c:v>1.58</c:v>
                </c:pt>
                <c:pt idx="3">
                  <c:v>-1.34</c:v>
                </c:pt>
                <c:pt idx="4">
                  <c:v>1.02</c:v>
                </c:pt>
                <c:pt idx="5">
                  <c:v>1.53</c:v>
                </c:pt>
                <c:pt idx="6">
                  <c:v>-0.79</c:v>
                </c:pt>
                <c:pt idx="7">
                  <c:v>-1.1299999999999999</c:v>
                </c:pt>
                <c:pt idx="8">
                  <c:v>0.9</c:v>
                </c:pt>
                <c:pt idx="9">
                  <c:v>-0.06</c:v>
                </c:pt>
                <c:pt idx="10">
                  <c:v>0.28000000000000003</c:v>
                </c:pt>
                <c:pt idx="11">
                  <c:v>1.38</c:v>
                </c:pt>
                <c:pt idx="12">
                  <c:v>0.51</c:v>
                </c:pt>
                <c:pt idx="13">
                  <c:v>-0.08</c:v>
                </c:pt>
                <c:pt idx="14">
                  <c:v>0.75</c:v>
                </c:pt>
                <c:pt idx="15">
                  <c:v>0.53</c:v>
                </c:pt>
                <c:pt idx="16">
                  <c:v>-1.34</c:v>
                </c:pt>
                <c:pt idx="17">
                  <c:v>-0.15</c:v>
                </c:pt>
                <c:pt idx="18">
                  <c:v>-0.93</c:v>
                </c:pt>
                <c:pt idx="19">
                  <c:v>0.04</c:v>
                </c:pt>
                <c:pt idx="20">
                  <c:v>-0.76</c:v>
                </c:pt>
                <c:pt idx="21">
                  <c:v>-0.37</c:v>
                </c:pt>
                <c:pt idx="22">
                  <c:v>-0.23</c:v>
                </c:pt>
                <c:pt idx="23">
                  <c:v>-0.97</c:v>
                </c:pt>
                <c:pt idx="24">
                  <c:v>0.2</c:v>
                </c:pt>
                <c:pt idx="25">
                  <c:v>0.56999999999999995</c:v>
                </c:pt>
                <c:pt idx="26">
                  <c:v>0.06</c:v>
                </c:pt>
                <c:pt idx="27">
                  <c:v>-0.17</c:v>
                </c:pt>
                <c:pt idx="28">
                  <c:v>-0.39</c:v>
                </c:pt>
                <c:pt idx="29">
                  <c:v>-0.66</c:v>
                </c:pt>
                <c:pt idx="30">
                  <c:v>-0.25</c:v>
                </c:pt>
                <c:pt idx="31">
                  <c:v>0.1</c:v>
                </c:pt>
                <c:pt idx="32" formatCode="General">
                  <c:v>-0.82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9C1-4B7D-8949-2F1EFDC7D3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100"/>
        <c:axId val="210144976"/>
        <c:axId val="1"/>
      </c:barChart>
      <c:catAx>
        <c:axId val="2101449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-8"/>
        <c:auto val="0"/>
        <c:lblAlgn val="ctr"/>
        <c:lblOffset val="100"/>
        <c:tickLblSkip val="5"/>
        <c:tickMarkSkip val="1"/>
        <c:noMultiLvlLbl val="0"/>
      </c:catAx>
      <c:valAx>
        <c:axId val="1"/>
        <c:scaling>
          <c:orientation val="minMax"/>
          <c:max val="7"/>
          <c:min val="-7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/>
                  <a:t>Percentage of GDP</a:t>
                </a:r>
              </a:p>
            </c:rich>
          </c:tx>
          <c:layout>
            <c:manualLayout>
              <c:xMode val="edge"/>
              <c:yMode val="edge"/>
              <c:x val="9.5393148430344219E-3"/>
              <c:y val="0.26232079031760963"/>
            </c:manualLayout>
          </c:layout>
          <c:overlay val="0"/>
          <c:spPr>
            <a:noFill/>
            <a:ln w="27989">
              <a:noFill/>
            </a:ln>
          </c:spPr>
        </c:title>
        <c:numFmt formatCode="0_ ;\−0\ " sourceLinked="0"/>
        <c:majorTickMark val="out"/>
        <c:minorTickMark val="none"/>
        <c:tickLblPos val="nextTo"/>
        <c:spPr>
          <a:ln w="158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10144976"/>
        <c:crosses val="autoZero"/>
        <c:crossBetween val="between"/>
        <c:majorUnit val="1"/>
      </c:valAx>
      <c:spPr>
        <a:solidFill>
          <a:schemeClr val="bg1"/>
        </a:solidFill>
        <a:ln w="25386">
          <a:noFill/>
        </a:ln>
      </c:spPr>
    </c:plotArea>
    <c:legend>
      <c:legendPos val="b"/>
      <c:legendEntry>
        <c:idx val="0"/>
        <c:txPr>
          <a:bodyPr/>
          <a:lstStyle/>
          <a:p>
            <a:pPr>
              <a:defRPr sz="1800" b="0" i="0" u="none" strike="noStrike" baseline="0">
                <a:solidFill>
                  <a:srgbClr val="FF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CC00CC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chemeClr val="tx2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00682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ayout>
        <c:manualLayout>
          <c:xMode val="edge"/>
          <c:yMode val="edge"/>
          <c:x val="0.10631447722395648"/>
          <c:y val="3.7311503175348079E-2"/>
          <c:w val="0.55208912008604993"/>
          <c:h val="0.11384324136766635"/>
        </c:manualLayout>
      </c:layout>
      <c:overlay val="0"/>
      <c:spPr>
        <a:solidFill>
          <a:srgbClr val="F0EEFC"/>
        </a:solidFill>
        <a:ln w="15875">
          <a:solidFill>
            <a:schemeClr val="accent1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84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1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941386848372364"/>
          <c:y val="4.7984488915608109E-2"/>
          <c:w val="0.78611190374339079"/>
          <c:h val="0.86852034865699868"/>
        </c:manualLayout>
      </c:layout>
      <c:lineChart>
        <c:grouping val="standard"/>
        <c:varyColors val="0"/>
        <c:ser>
          <c:idx val="6"/>
          <c:order val="0"/>
          <c:tx>
            <c:strRef>
              <c:f>Sheet1!$B$1</c:f>
              <c:strCache>
                <c:ptCount val="1"/>
                <c:pt idx="0">
                  <c:v>Japanese yen (100s)</c:v>
                </c:pt>
              </c:strCache>
            </c:strRef>
          </c:tx>
          <c:spPr>
            <a:ln w="28575">
              <a:solidFill>
                <a:srgbClr val="E48800"/>
              </a:solidFill>
              <a:prstDash val="solid"/>
            </a:ln>
          </c:spPr>
          <c:marker>
            <c:symbol val="none"/>
          </c:marker>
          <c:cat>
            <c:numRef>
              <c:f>Sheet1!$A$2:$A$485</c:f>
              <c:numCache>
                <c:formatCode>mmm\-yy</c:formatCode>
                <c:ptCount val="484"/>
                <c:pt idx="0">
                  <c:v>29251</c:v>
                </c:pt>
                <c:pt idx="1">
                  <c:v>29280</c:v>
                </c:pt>
                <c:pt idx="2">
                  <c:v>29311</c:v>
                </c:pt>
                <c:pt idx="3">
                  <c:v>29341</c:v>
                </c:pt>
                <c:pt idx="4">
                  <c:v>29372</c:v>
                </c:pt>
                <c:pt idx="5">
                  <c:v>29402</c:v>
                </c:pt>
                <c:pt idx="6">
                  <c:v>29433</c:v>
                </c:pt>
                <c:pt idx="7">
                  <c:v>29464</c:v>
                </c:pt>
                <c:pt idx="8">
                  <c:v>29494</c:v>
                </c:pt>
                <c:pt idx="9">
                  <c:v>29525</c:v>
                </c:pt>
                <c:pt idx="10">
                  <c:v>29555</c:v>
                </c:pt>
                <c:pt idx="11">
                  <c:v>29586</c:v>
                </c:pt>
                <c:pt idx="12">
                  <c:v>29617</c:v>
                </c:pt>
                <c:pt idx="13">
                  <c:v>29645</c:v>
                </c:pt>
                <c:pt idx="14">
                  <c:v>29676</c:v>
                </c:pt>
                <c:pt idx="15">
                  <c:v>29706</c:v>
                </c:pt>
                <c:pt idx="16">
                  <c:v>29737</c:v>
                </c:pt>
                <c:pt idx="17">
                  <c:v>29767</c:v>
                </c:pt>
                <c:pt idx="18">
                  <c:v>29798</c:v>
                </c:pt>
                <c:pt idx="19">
                  <c:v>29829</c:v>
                </c:pt>
                <c:pt idx="20">
                  <c:v>29859</c:v>
                </c:pt>
                <c:pt idx="21">
                  <c:v>29890</c:v>
                </c:pt>
                <c:pt idx="22">
                  <c:v>29920</c:v>
                </c:pt>
                <c:pt idx="23">
                  <c:v>29951</c:v>
                </c:pt>
                <c:pt idx="24">
                  <c:v>29982</c:v>
                </c:pt>
                <c:pt idx="25">
                  <c:v>30010</c:v>
                </c:pt>
                <c:pt idx="26">
                  <c:v>30041</c:v>
                </c:pt>
                <c:pt idx="27">
                  <c:v>30071</c:v>
                </c:pt>
                <c:pt idx="28">
                  <c:v>30102</c:v>
                </c:pt>
                <c:pt idx="29">
                  <c:v>30132</c:v>
                </c:pt>
                <c:pt idx="30">
                  <c:v>30163</c:v>
                </c:pt>
                <c:pt idx="31">
                  <c:v>30194</c:v>
                </c:pt>
                <c:pt idx="32">
                  <c:v>30224</c:v>
                </c:pt>
                <c:pt idx="33">
                  <c:v>30255</c:v>
                </c:pt>
                <c:pt idx="34">
                  <c:v>30285</c:v>
                </c:pt>
                <c:pt idx="35">
                  <c:v>30316</c:v>
                </c:pt>
                <c:pt idx="36">
                  <c:v>30347</c:v>
                </c:pt>
                <c:pt idx="37">
                  <c:v>30375</c:v>
                </c:pt>
                <c:pt idx="38">
                  <c:v>30406</c:v>
                </c:pt>
                <c:pt idx="39">
                  <c:v>30436</c:v>
                </c:pt>
                <c:pt idx="40">
                  <c:v>30467</c:v>
                </c:pt>
                <c:pt idx="41">
                  <c:v>30497</c:v>
                </c:pt>
                <c:pt idx="42">
                  <c:v>30528</c:v>
                </c:pt>
                <c:pt idx="43">
                  <c:v>30559</c:v>
                </c:pt>
                <c:pt idx="44">
                  <c:v>30589</c:v>
                </c:pt>
                <c:pt idx="45">
                  <c:v>30620</c:v>
                </c:pt>
                <c:pt idx="46">
                  <c:v>30650</c:v>
                </c:pt>
                <c:pt idx="47">
                  <c:v>30681</c:v>
                </c:pt>
                <c:pt idx="48">
                  <c:v>30712</c:v>
                </c:pt>
                <c:pt idx="49">
                  <c:v>30741</c:v>
                </c:pt>
                <c:pt idx="50">
                  <c:v>30772</c:v>
                </c:pt>
                <c:pt idx="51">
                  <c:v>30802</c:v>
                </c:pt>
                <c:pt idx="52">
                  <c:v>30833</c:v>
                </c:pt>
                <c:pt idx="53">
                  <c:v>30863</c:v>
                </c:pt>
                <c:pt idx="54">
                  <c:v>30894</c:v>
                </c:pt>
                <c:pt idx="55">
                  <c:v>30925</c:v>
                </c:pt>
                <c:pt idx="56">
                  <c:v>30955</c:v>
                </c:pt>
                <c:pt idx="57">
                  <c:v>30986</c:v>
                </c:pt>
                <c:pt idx="58">
                  <c:v>31016</c:v>
                </c:pt>
                <c:pt idx="59">
                  <c:v>31047</c:v>
                </c:pt>
                <c:pt idx="60">
                  <c:v>31078</c:v>
                </c:pt>
                <c:pt idx="61">
                  <c:v>31106</c:v>
                </c:pt>
                <c:pt idx="62">
                  <c:v>31137</c:v>
                </c:pt>
                <c:pt idx="63">
                  <c:v>31167</c:v>
                </c:pt>
                <c:pt idx="64">
                  <c:v>31198</c:v>
                </c:pt>
                <c:pt idx="65">
                  <c:v>31228</c:v>
                </c:pt>
                <c:pt idx="66">
                  <c:v>31259</c:v>
                </c:pt>
                <c:pt idx="67">
                  <c:v>31290</c:v>
                </c:pt>
                <c:pt idx="68">
                  <c:v>31320</c:v>
                </c:pt>
                <c:pt idx="69">
                  <c:v>31351</c:v>
                </c:pt>
                <c:pt idx="70">
                  <c:v>31381</c:v>
                </c:pt>
                <c:pt idx="71">
                  <c:v>31412</c:v>
                </c:pt>
                <c:pt idx="72">
                  <c:v>31443</c:v>
                </c:pt>
                <c:pt idx="73">
                  <c:v>31471</c:v>
                </c:pt>
                <c:pt idx="74">
                  <c:v>31502</c:v>
                </c:pt>
                <c:pt idx="75">
                  <c:v>31532</c:v>
                </c:pt>
                <c:pt idx="76">
                  <c:v>31563</c:v>
                </c:pt>
                <c:pt idx="77">
                  <c:v>31593</c:v>
                </c:pt>
                <c:pt idx="78">
                  <c:v>31624</c:v>
                </c:pt>
                <c:pt idx="79">
                  <c:v>31655</c:v>
                </c:pt>
                <c:pt idx="80">
                  <c:v>31685</c:v>
                </c:pt>
                <c:pt idx="81">
                  <c:v>31716</c:v>
                </c:pt>
                <c:pt idx="82">
                  <c:v>31746</c:v>
                </c:pt>
                <c:pt idx="83">
                  <c:v>31777</c:v>
                </c:pt>
                <c:pt idx="84">
                  <c:v>31808</c:v>
                </c:pt>
                <c:pt idx="85">
                  <c:v>31836</c:v>
                </c:pt>
                <c:pt idx="86">
                  <c:v>31867</c:v>
                </c:pt>
                <c:pt idx="87">
                  <c:v>31897</c:v>
                </c:pt>
                <c:pt idx="88">
                  <c:v>31928</c:v>
                </c:pt>
                <c:pt idx="89">
                  <c:v>31958</c:v>
                </c:pt>
                <c:pt idx="90">
                  <c:v>31989</c:v>
                </c:pt>
                <c:pt idx="91">
                  <c:v>32020</c:v>
                </c:pt>
                <c:pt idx="92">
                  <c:v>32050</c:v>
                </c:pt>
                <c:pt idx="93">
                  <c:v>32081</c:v>
                </c:pt>
                <c:pt idx="94">
                  <c:v>32111</c:v>
                </c:pt>
                <c:pt idx="95">
                  <c:v>32142</c:v>
                </c:pt>
                <c:pt idx="96">
                  <c:v>32173</c:v>
                </c:pt>
                <c:pt idx="97">
                  <c:v>32202</c:v>
                </c:pt>
                <c:pt idx="98">
                  <c:v>32233</c:v>
                </c:pt>
                <c:pt idx="99">
                  <c:v>32263</c:v>
                </c:pt>
                <c:pt idx="100">
                  <c:v>32294</c:v>
                </c:pt>
                <c:pt idx="101">
                  <c:v>32324</c:v>
                </c:pt>
                <c:pt idx="102">
                  <c:v>32355</c:v>
                </c:pt>
                <c:pt idx="103">
                  <c:v>32386</c:v>
                </c:pt>
                <c:pt idx="104">
                  <c:v>32416</c:v>
                </c:pt>
                <c:pt idx="105">
                  <c:v>32447</c:v>
                </c:pt>
                <c:pt idx="106">
                  <c:v>32477</c:v>
                </c:pt>
                <c:pt idx="107">
                  <c:v>32508</c:v>
                </c:pt>
                <c:pt idx="108">
                  <c:v>32539</c:v>
                </c:pt>
                <c:pt idx="109">
                  <c:v>32567</c:v>
                </c:pt>
                <c:pt idx="110">
                  <c:v>32598</c:v>
                </c:pt>
                <c:pt idx="111">
                  <c:v>32628</c:v>
                </c:pt>
                <c:pt idx="112">
                  <c:v>32659</c:v>
                </c:pt>
                <c:pt idx="113">
                  <c:v>32689</c:v>
                </c:pt>
                <c:pt idx="114">
                  <c:v>32720</c:v>
                </c:pt>
                <c:pt idx="115">
                  <c:v>32751</c:v>
                </c:pt>
                <c:pt idx="116">
                  <c:v>32781</c:v>
                </c:pt>
                <c:pt idx="117">
                  <c:v>32812</c:v>
                </c:pt>
                <c:pt idx="118">
                  <c:v>32842</c:v>
                </c:pt>
                <c:pt idx="119">
                  <c:v>32873</c:v>
                </c:pt>
                <c:pt idx="120">
                  <c:v>32904</c:v>
                </c:pt>
                <c:pt idx="121">
                  <c:v>32932</c:v>
                </c:pt>
                <c:pt idx="122">
                  <c:v>32963</c:v>
                </c:pt>
                <c:pt idx="123">
                  <c:v>32993</c:v>
                </c:pt>
                <c:pt idx="124">
                  <c:v>33024</c:v>
                </c:pt>
                <c:pt idx="125">
                  <c:v>33054</c:v>
                </c:pt>
                <c:pt idx="126">
                  <c:v>33085</c:v>
                </c:pt>
                <c:pt idx="127">
                  <c:v>33116</c:v>
                </c:pt>
                <c:pt idx="128">
                  <c:v>33146</c:v>
                </c:pt>
                <c:pt idx="129">
                  <c:v>33177</c:v>
                </c:pt>
                <c:pt idx="130">
                  <c:v>33207</c:v>
                </c:pt>
                <c:pt idx="131">
                  <c:v>33238</c:v>
                </c:pt>
                <c:pt idx="132">
                  <c:v>33269</c:v>
                </c:pt>
                <c:pt idx="133">
                  <c:v>33297</c:v>
                </c:pt>
                <c:pt idx="134">
                  <c:v>33328</c:v>
                </c:pt>
                <c:pt idx="135">
                  <c:v>33358</c:v>
                </c:pt>
                <c:pt idx="136">
                  <c:v>33389</c:v>
                </c:pt>
                <c:pt idx="137">
                  <c:v>33419</c:v>
                </c:pt>
                <c:pt idx="138">
                  <c:v>33450</c:v>
                </c:pt>
                <c:pt idx="139">
                  <c:v>33481</c:v>
                </c:pt>
                <c:pt idx="140">
                  <c:v>33511</c:v>
                </c:pt>
                <c:pt idx="141">
                  <c:v>33542</c:v>
                </c:pt>
                <c:pt idx="142">
                  <c:v>33572</c:v>
                </c:pt>
                <c:pt idx="143">
                  <c:v>33603</c:v>
                </c:pt>
                <c:pt idx="144">
                  <c:v>33634</c:v>
                </c:pt>
                <c:pt idx="145">
                  <c:v>33663</c:v>
                </c:pt>
                <c:pt idx="146">
                  <c:v>33694</c:v>
                </c:pt>
                <c:pt idx="147">
                  <c:v>33724</c:v>
                </c:pt>
                <c:pt idx="148">
                  <c:v>33755</c:v>
                </c:pt>
                <c:pt idx="149">
                  <c:v>33785</c:v>
                </c:pt>
                <c:pt idx="150">
                  <c:v>33816</c:v>
                </c:pt>
                <c:pt idx="151">
                  <c:v>33847</c:v>
                </c:pt>
                <c:pt idx="152">
                  <c:v>33877</c:v>
                </c:pt>
                <c:pt idx="153">
                  <c:v>33908</c:v>
                </c:pt>
                <c:pt idx="154">
                  <c:v>33938</c:v>
                </c:pt>
                <c:pt idx="155">
                  <c:v>33969</c:v>
                </c:pt>
                <c:pt idx="156">
                  <c:v>34000</c:v>
                </c:pt>
                <c:pt idx="157">
                  <c:v>34028</c:v>
                </c:pt>
                <c:pt idx="158">
                  <c:v>34059</c:v>
                </c:pt>
                <c:pt idx="159">
                  <c:v>34089</c:v>
                </c:pt>
                <c:pt idx="160">
                  <c:v>34120</c:v>
                </c:pt>
                <c:pt idx="161">
                  <c:v>34150</c:v>
                </c:pt>
                <c:pt idx="162">
                  <c:v>34181</c:v>
                </c:pt>
                <c:pt idx="163">
                  <c:v>34212</c:v>
                </c:pt>
                <c:pt idx="164">
                  <c:v>34242</c:v>
                </c:pt>
                <c:pt idx="165">
                  <c:v>34273</c:v>
                </c:pt>
                <c:pt idx="166">
                  <c:v>34303</c:v>
                </c:pt>
                <c:pt idx="167">
                  <c:v>34334</c:v>
                </c:pt>
                <c:pt idx="168">
                  <c:v>34365</c:v>
                </c:pt>
                <c:pt idx="169">
                  <c:v>34393</c:v>
                </c:pt>
                <c:pt idx="170">
                  <c:v>34424</c:v>
                </c:pt>
                <c:pt idx="171">
                  <c:v>34454</c:v>
                </c:pt>
                <c:pt idx="172">
                  <c:v>34485</c:v>
                </c:pt>
                <c:pt idx="173">
                  <c:v>34515</c:v>
                </c:pt>
                <c:pt idx="174">
                  <c:v>34546</c:v>
                </c:pt>
                <c:pt idx="175">
                  <c:v>34577</c:v>
                </c:pt>
                <c:pt idx="176">
                  <c:v>34607</c:v>
                </c:pt>
                <c:pt idx="177">
                  <c:v>34638</c:v>
                </c:pt>
                <c:pt idx="178">
                  <c:v>34668</c:v>
                </c:pt>
                <c:pt idx="179">
                  <c:v>34699</c:v>
                </c:pt>
                <c:pt idx="180">
                  <c:v>34730</c:v>
                </c:pt>
                <c:pt idx="181">
                  <c:v>34758</c:v>
                </c:pt>
                <c:pt idx="182">
                  <c:v>34789</c:v>
                </c:pt>
                <c:pt idx="183">
                  <c:v>34819</c:v>
                </c:pt>
                <c:pt idx="184">
                  <c:v>34850</c:v>
                </c:pt>
                <c:pt idx="185">
                  <c:v>34880</c:v>
                </c:pt>
                <c:pt idx="186">
                  <c:v>34911</c:v>
                </c:pt>
                <c:pt idx="187">
                  <c:v>34942</c:v>
                </c:pt>
                <c:pt idx="188">
                  <c:v>34972</c:v>
                </c:pt>
                <c:pt idx="189">
                  <c:v>35003</c:v>
                </c:pt>
                <c:pt idx="190">
                  <c:v>35033</c:v>
                </c:pt>
                <c:pt idx="191">
                  <c:v>35064</c:v>
                </c:pt>
                <c:pt idx="192">
                  <c:v>35095</c:v>
                </c:pt>
                <c:pt idx="193">
                  <c:v>35124</c:v>
                </c:pt>
                <c:pt idx="194">
                  <c:v>35155</c:v>
                </c:pt>
                <c:pt idx="195">
                  <c:v>35185</c:v>
                </c:pt>
                <c:pt idx="196">
                  <c:v>35216</c:v>
                </c:pt>
                <c:pt idx="197">
                  <c:v>35246</c:v>
                </c:pt>
                <c:pt idx="198">
                  <c:v>35277</c:v>
                </c:pt>
                <c:pt idx="199">
                  <c:v>35308</c:v>
                </c:pt>
                <c:pt idx="200">
                  <c:v>35338</c:v>
                </c:pt>
                <c:pt idx="201">
                  <c:v>35369</c:v>
                </c:pt>
                <c:pt idx="202">
                  <c:v>35399</c:v>
                </c:pt>
                <c:pt idx="203">
                  <c:v>35430</c:v>
                </c:pt>
                <c:pt idx="204">
                  <c:v>35461</c:v>
                </c:pt>
                <c:pt idx="205">
                  <c:v>35489</c:v>
                </c:pt>
                <c:pt idx="206">
                  <c:v>35520</c:v>
                </c:pt>
                <c:pt idx="207">
                  <c:v>35550</c:v>
                </c:pt>
                <c:pt idx="208">
                  <c:v>35581</c:v>
                </c:pt>
                <c:pt idx="209">
                  <c:v>35611</c:v>
                </c:pt>
                <c:pt idx="210">
                  <c:v>35642</c:v>
                </c:pt>
                <c:pt idx="211">
                  <c:v>35673</c:v>
                </c:pt>
                <c:pt idx="212">
                  <c:v>35703</c:v>
                </c:pt>
                <c:pt idx="213">
                  <c:v>35734</c:v>
                </c:pt>
                <c:pt idx="214">
                  <c:v>35764</c:v>
                </c:pt>
                <c:pt idx="215">
                  <c:v>35795</c:v>
                </c:pt>
                <c:pt idx="216">
                  <c:v>35826</c:v>
                </c:pt>
                <c:pt idx="217">
                  <c:v>35854</c:v>
                </c:pt>
                <c:pt idx="218">
                  <c:v>35885</c:v>
                </c:pt>
                <c:pt idx="219">
                  <c:v>35915</c:v>
                </c:pt>
                <c:pt idx="220">
                  <c:v>35946</c:v>
                </c:pt>
                <c:pt idx="221">
                  <c:v>35976</c:v>
                </c:pt>
                <c:pt idx="222">
                  <c:v>36007</c:v>
                </c:pt>
                <c:pt idx="223">
                  <c:v>36038</c:v>
                </c:pt>
                <c:pt idx="224">
                  <c:v>36068</c:v>
                </c:pt>
                <c:pt idx="225">
                  <c:v>36099</c:v>
                </c:pt>
                <c:pt idx="226">
                  <c:v>36129</c:v>
                </c:pt>
                <c:pt idx="227">
                  <c:v>36160</c:v>
                </c:pt>
                <c:pt idx="228">
                  <c:v>36191</c:v>
                </c:pt>
                <c:pt idx="229">
                  <c:v>36219</c:v>
                </c:pt>
                <c:pt idx="230">
                  <c:v>36250</c:v>
                </c:pt>
                <c:pt idx="231">
                  <c:v>36280</c:v>
                </c:pt>
                <c:pt idx="232">
                  <c:v>36311</c:v>
                </c:pt>
                <c:pt idx="233">
                  <c:v>36341</c:v>
                </c:pt>
                <c:pt idx="234">
                  <c:v>36372</c:v>
                </c:pt>
                <c:pt idx="235">
                  <c:v>36403</c:v>
                </c:pt>
                <c:pt idx="236">
                  <c:v>36433</c:v>
                </c:pt>
                <c:pt idx="237">
                  <c:v>36464</c:v>
                </c:pt>
                <c:pt idx="238">
                  <c:v>36494</c:v>
                </c:pt>
                <c:pt idx="239">
                  <c:v>36525</c:v>
                </c:pt>
                <c:pt idx="240">
                  <c:v>36556</c:v>
                </c:pt>
                <c:pt idx="241">
                  <c:v>36585</c:v>
                </c:pt>
                <c:pt idx="242">
                  <c:v>36616</c:v>
                </c:pt>
                <c:pt idx="243">
                  <c:v>36646</c:v>
                </c:pt>
                <c:pt idx="244">
                  <c:v>36677</c:v>
                </c:pt>
                <c:pt idx="245">
                  <c:v>36707</c:v>
                </c:pt>
                <c:pt idx="246">
                  <c:v>36738</c:v>
                </c:pt>
                <c:pt idx="247">
                  <c:v>36769</c:v>
                </c:pt>
                <c:pt idx="248">
                  <c:v>36799</c:v>
                </c:pt>
                <c:pt idx="249">
                  <c:v>36830</c:v>
                </c:pt>
                <c:pt idx="250">
                  <c:v>36860</c:v>
                </c:pt>
                <c:pt idx="251">
                  <c:v>36891</c:v>
                </c:pt>
                <c:pt idx="252">
                  <c:v>36922</c:v>
                </c:pt>
                <c:pt idx="253">
                  <c:v>36950</c:v>
                </c:pt>
                <c:pt idx="254">
                  <c:v>36981</c:v>
                </c:pt>
                <c:pt idx="255">
                  <c:v>37011</c:v>
                </c:pt>
                <c:pt idx="256">
                  <c:v>37042</c:v>
                </c:pt>
                <c:pt idx="257">
                  <c:v>37072</c:v>
                </c:pt>
                <c:pt idx="258">
                  <c:v>37103</c:v>
                </c:pt>
                <c:pt idx="259">
                  <c:v>37134</c:v>
                </c:pt>
                <c:pt idx="260">
                  <c:v>37164</c:v>
                </c:pt>
                <c:pt idx="261">
                  <c:v>37195</c:v>
                </c:pt>
                <c:pt idx="262">
                  <c:v>37225</c:v>
                </c:pt>
                <c:pt idx="263">
                  <c:v>37256</c:v>
                </c:pt>
                <c:pt idx="264">
                  <c:v>37287</c:v>
                </c:pt>
                <c:pt idx="265">
                  <c:v>37315</c:v>
                </c:pt>
                <c:pt idx="266">
                  <c:v>37346</c:v>
                </c:pt>
                <c:pt idx="267">
                  <c:v>37376</c:v>
                </c:pt>
                <c:pt idx="268">
                  <c:v>37407</c:v>
                </c:pt>
                <c:pt idx="269">
                  <c:v>37437</c:v>
                </c:pt>
                <c:pt idx="270">
                  <c:v>37468</c:v>
                </c:pt>
                <c:pt idx="271">
                  <c:v>37499</c:v>
                </c:pt>
                <c:pt idx="272">
                  <c:v>37529</c:v>
                </c:pt>
                <c:pt idx="273">
                  <c:v>37560</c:v>
                </c:pt>
                <c:pt idx="274">
                  <c:v>37590</c:v>
                </c:pt>
                <c:pt idx="275">
                  <c:v>37621</c:v>
                </c:pt>
                <c:pt idx="276">
                  <c:v>37652</c:v>
                </c:pt>
                <c:pt idx="277">
                  <c:v>37680</c:v>
                </c:pt>
                <c:pt idx="278">
                  <c:v>37711</c:v>
                </c:pt>
                <c:pt idx="279">
                  <c:v>37741</c:v>
                </c:pt>
                <c:pt idx="280">
                  <c:v>37772</c:v>
                </c:pt>
                <c:pt idx="281">
                  <c:v>37802</c:v>
                </c:pt>
                <c:pt idx="282">
                  <c:v>37833</c:v>
                </c:pt>
                <c:pt idx="283">
                  <c:v>37864</c:v>
                </c:pt>
                <c:pt idx="284">
                  <c:v>37894</c:v>
                </c:pt>
                <c:pt idx="285">
                  <c:v>37925</c:v>
                </c:pt>
                <c:pt idx="286">
                  <c:v>37955</c:v>
                </c:pt>
                <c:pt idx="287">
                  <c:v>37986</c:v>
                </c:pt>
                <c:pt idx="288">
                  <c:v>38017</c:v>
                </c:pt>
                <c:pt idx="289">
                  <c:v>38046</c:v>
                </c:pt>
                <c:pt idx="290">
                  <c:v>38077</c:v>
                </c:pt>
                <c:pt idx="291">
                  <c:v>38107</c:v>
                </c:pt>
                <c:pt idx="292">
                  <c:v>38138</c:v>
                </c:pt>
                <c:pt idx="293">
                  <c:v>38168</c:v>
                </c:pt>
                <c:pt idx="294">
                  <c:v>38199</c:v>
                </c:pt>
                <c:pt idx="295">
                  <c:v>38230</c:v>
                </c:pt>
                <c:pt idx="296">
                  <c:v>38260</c:v>
                </c:pt>
                <c:pt idx="297">
                  <c:v>38291</c:v>
                </c:pt>
                <c:pt idx="298">
                  <c:v>38321</c:v>
                </c:pt>
                <c:pt idx="299">
                  <c:v>38352</c:v>
                </c:pt>
                <c:pt idx="300">
                  <c:v>38383</c:v>
                </c:pt>
                <c:pt idx="301">
                  <c:v>38411</c:v>
                </c:pt>
                <c:pt idx="302">
                  <c:v>38442</c:v>
                </c:pt>
                <c:pt idx="303">
                  <c:v>38472</c:v>
                </c:pt>
                <c:pt idx="304">
                  <c:v>38503</c:v>
                </c:pt>
                <c:pt idx="305">
                  <c:v>38533</c:v>
                </c:pt>
                <c:pt idx="306">
                  <c:v>38564</c:v>
                </c:pt>
                <c:pt idx="307">
                  <c:v>38595</c:v>
                </c:pt>
                <c:pt idx="308">
                  <c:v>38625</c:v>
                </c:pt>
                <c:pt idx="309">
                  <c:v>38656</c:v>
                </c:pt>
                <c:pt idx="310">
                  <c:v>38686</c:v>
                </c:pt>
                <c:pt idx="311">
                  <c:v>38717</c:v>
                </c:pt>
                <c:pt idx="312">
                  <c:v>38748</c:v>
                </c:pt>
                <c:pt idx="313">
                  <c:v>38776</c:v>
                </c:pt>
                <c:pt idx="314">
                  <c:v>38807</c:v>
                </c:pt>
                <c:pt idx="315">
                  <c:v>38837</c:v>
                </c:pt>
                <c:pt idx="316">
                  <c:v>38868</c:v>
                </c:pt>
                <c:pt idx="317">
                  <c:v>38898</c:v>
                </c:pt>
                <c:pt idx="318">
                  <c:v>38929</c:v>
                </c:pt>
                <c:pt idx="319">
                  <c:v>38960</c:v>
                </c:pt>
                <c:pt idx="320">
                  <c:v>38990</c:v>
                </c:pt>
                <c:pt idx="321">
                  <c:v>39021</c:v>
                </c:pt>
                <c:pt idx="322">
                  <c:v>39051</c:v>
                </c:pt>
                <c:pt idx="323">
                  <c:v>39082</c:v>
                </c:pt>
                <c:pt idx="324">
                  <c:v>39113</c:v>
                </c:pt>
                <c:pt idx="325">
                  <c:v>39141</c:v>
                </c:pt>
                <c:pt idx="326">
                  <c:v>39172</c:v>
                </c:pt>
                <c:pt idx="327">
                  <c:v>39202</c:v>
                </c:pt>
                <c:pt idx="328">
                  <c:v>39233</c:v>
                </c:pt>
                <c:pt idx="329">
                  <c:v>39263</c:v>
                </c:pt>
                <c:pt idx="330">
                  <c:v>39294</c:v>
                </c:pt>
                <c:pt idx="331">
                  <c:v>39325</c:v>
                </c:pt>
                <c:pt idx="332">
                  <c:v>39355</c:v>
                </c:pt>
                <c:pt idx="333">
                  <c:v>39386</c:v>
                </c:pt>
                <c:pt idx="334">
                  <c:v>39416</c:v>
                </c:pt>
                <c:pt idx="335">
                  <c:v>39447</c:v>
                </c:pt>
                <c:pt idx="336">
                  <c:v>39478</c:v>
                </c:pt>
                <c:pt idx="337">
                  <c:v>39507</c:v>
                </c:pt>
                <c:pt idx="338">
                  <c:v>39538</c:v>
                </c:pt>
                <c:pt idx="339">
                  <c:v>39568</c:v>
                </c:pt>
                <c:pt idx="340">
                  <c:v>39599</c:v>
                </c:pt>
                <c:pt idx="341">
                  <c:v>39629</c:v>
                </c:pt>
                <c:pt idx="342">
                  <c:v>39660</c:v>
                </c:pt>
                <c:pt idx="343">
                  <c:v>39691</c:v>
                </c:pt>
                <c:pt idx="344">
                  <c:v>39721</c:v>
                </c:pt>
                <c:pt idx="345">
                  <c:v>39752</c:v>
                </c:pt>
                <c:pt idx="346">
                  <c:v>39782</c:v>
                </c:pt>
                <c:pt idx="347">
                  <c:v>39813</c:v>
                </c:pt>
                <c:pt idx="348">
                  <c:v>39844</c:v>
                </c:pt>
                <c:pt idx="349">
                  <c:v>39872</c:v>
                </c:pt>
                <c:pt idx="350">
                  <c:v>39903</c:v>
                </c:pt>
                <c:pt idx="351">
                  <c:v>39933</c:v>
                </c:pt>
                <c:pt idx="352">
                  <c:v>39964</c:v>
                </c:pt>
                <c:pt idx="353">
                  <c:v>39994</c:v>
                </c:pt>
                <c:pt idx="354">
                  <c:v>40025</c:v>
                </c:pt>
                <c:pt idx="355">
                  <c:v>40056</c:v>
                </c:pt>
                <c:pt idx="356">
                  <c:v>40086</c:v>
                </c:pt>
                <c:pt idx="357">
                  <c:v>40117</c:v>
                </c:pt>
                <c:pt idx="358">
                  <c:v>40147</c:v>
                </c:pt>
                <c:pt idx="359">
                  <c:v>40178</c:v>
                </c:pt>
                <c:pt idx="360">
                  <c:v>40209</c:v>
                </c:pt>
                <c:pt idx="361">
                  <c:v>40237</c:v>
                </c:pt>
                <c:pt idx="362">
                  <c:v>40268</c:v>
                </c:pt>
                <c:pt idx="363">
                  <c:v>40298</c:v>
                </c:pt>
                <c:pt idx="364">
                  <c:v>40329</c:v>
                </c:pt>
                <c:pt idx="365">
                  <c:v>40359</c:v>
                </c:pt>
                <c:pt idx="366">
                  <c:v>40390</c:v>
                </c:pt>
                <c:pt idx="367">
                  <c:v>40421</c:v>
                </c:pt>
                <c:pt idx="368">
                  <c:v>40451</c:v>
                </c:pt>
                <c:pt idx="369">
                  <c:v>40482</c:v>
                </c:pt>
                <c:pt idx="370">
                  <c:v>40512</c:v>
                </c:pt>
                <c:pt idx="371">
                  <c:v>40543</c:v>
                </c:pt>
                <c:pt idx="372">
                  <c:v>40574</c:v>
                </c:pt>
                <c:pt idx="373">
                  <c:v>40602</c:v>
                </c:pt>
                <c:pt idx="374">
                  <c:v>40633</c:v>
                </c:pt>
                <c:pt idx="375">
                  <c:v>40663</c:v>
                </c:pt>
                <c:pt idx="376">
                  <c:v>40694</c:v>
                </c:pt>
                <c:pt idx="377">
                  <c:v>40724</c:v>
                </c:pt>
                <c:pt idx="378">
                  <c:v>40755</c:v>
                </c:pt>
                <c:pt idx="379">
                  <c:v>40786</c:v>
                </c:pt>
                <c:pt idx="380">
                  <c:v>40816</c:v>
                </c:pt>
                <c:pt idx="381">
                  <c:v>40847</c:v>
                </c:pt>
                <c:pt idx="382">
                  <c:v>40877</c:v>
                </c:pt>
                <c:pt idx="383">
                  <c:v>40908</c:v>
                </c:pt>
                <c:pt idx="384">
                  <c:v>40939</c:v>
                </c:pt>
                <c:pt idx="385">
                  <c:v>40968</c:v>
                </c:pt>
                <c:pt idx="386">
                  <c:v>40999</c:v>
                </c:pt>
                <c:pt idx="387">
                  <c:v>41029</c:v>
                </c:pt>
                <c:pt idx="388">
                  <c:v>41060</c:v>
                </c:pt>
                <c:pt idx="389">
                  <c:v>41090</c:v>
                </c:pt>
                <c:pt idx="390">
                  <c:v>41121</c:v>
                </c:pt>
                <c:pt idx="391">
                  <c:v>41152</c:v>
                </c:pt>
                <c:pt idx="392">
                  <c:v>41182</c:v>
                </c:pt>
                <c:pt idx="393">
                  <c:v>41213</c:v>
                </c:pt>
                <c:pt idx="394">
                  <c:v>41243</c:v>
                </c:pt>
                <c:pt idx="395">
                  <c:v>41274</c:v>
                </c:pt>
                <c:pt idx="396">
                  <c:v>41305</c:v>
                </c:pt>
                <c:pt idx="397">
                  <c:v>41333</c:v>
                </c:pt>
                <c:pt idx="398">
                  <c:v>41364</c:v>
                </c:pt>
                <c:pt idx="399">
                  <c:v>41394</c:v>
                </c:pt>
                <c:pt idx="400">
                  <c:v>41425</c:v>
                </c:pt>
                <c:pt idx="401">
                  <c:v>41455</c:v>
                </c:pt>
                <c:pt idx="402">
                  <c:v>41486</c:v>
                </c:pt>
                <c:pt idx="403">
                  <c:v>41517</c:v>
                </c:pt>
                <c:pt idx="404">
                  <c:v>41547</c:v>
                </c:pt>
                <c:pt idx="405">
                  <c:v>41578</c:v>
                </c:pt>
                <c:pt idx="406">
                  <c:v>41608</c:v>
                </c:pt>
                <c:pt idx="407">
                  <c:v>41639</c:v>
                </c:pt>
                <c:pt idx="408">
                  <c:v>41670</c:v>
                </c:pt>
                <c:pt idx="409">
                  <c:v>41698</c:v>
                </c:pt>
                <c:pt idx="410">
                  <c:v>41729</c:v>
                </c:pt>
                <c:pt idx="411">
                  <c:v>41759</c:v>
                </c:pt>
                <c:pt idx="412">
                  <c:v>41790</c:v>
                </c:pt>
                <c:pt idx="413">
                  <c:v>41820</c:v>
                </c:pt>
                <c:pt idx="414">
                  <c:v>41851</c:v>
                </c:pt>
                <c:pt idx="415">
                  <c:v>41882</c:v>
                </c:pt>
                <c:pt idx="416">
                  <c:v>41912</c:v>
                </c:pt>
                <c:pt idx="417">
                  <c:v>41943</c:v>
                </c:pt>
                <c:pt idx="418">
                  <c:v>41973</c:v>
                </c:pt>
                <c:pt idx="419">
                  <c:v>42004</c:v>
                </c:pt>
                <c:pt idx="420">
                  <c:v>42035</c:v>
                </c:pt>
                <c:pt idx="421">
                  <c:v>42063</c:v>
                </c:pt>
                <c:pt idx="422">
                  <c:v>42094</c:v>
                </c:pt>
                <c:pt idx="423">
                  <c:v>42124</c:v>
                </c:pt>
                <c:pt idx="424">
                  <c:v>42155</c:v>
                </c:pt>
                <c:pt idx="425">
                  <c:v>42185</c:v>
                </c:pt>
                <c:pt idx="426">
                  <c:v>42216</c:v>
                </c:pt>
                <c:pt idx="427">
                  <c:v>42247</c:v>
                </c:pt>
                <c:pt idx="428">
                  <c:v>42277</c:v>
                </c:pt>
                <c:pt idx="429">
                  <c:v>42308</c:v>
                </c:pt>
                <c:pt idx="430">
                  <c:v>42338</c:v>
                </c:pt>
                <c:pt idx="431">
                  <c:v>42369</c:v>
                </c:pt>
                <c:pt idx="432">
                  <c:v>42400</c:v>
                </c:pt>
                <c:pt idx="433">
                  <c:v>42429</c:v>
                </c:pt>
                <c:pt idx="434">
                  <c:v>42460</c:v>
                </c:pt>
                <c:pt idx="435">
                  <c:v>42490</c:v>
                </c:pt>
                <c:pt idx="436">
                  <c:v>42521</c:v>
                </c:pt>
                <c:pt idx="437">
                  <c:v>42551</c:v>
                </c:pt>
                <c:pt idx="438">
                  <c:v>42582</c:v>
                </c:pt>
                <c:pt idx="439">
                  <c:v>42613</c:v>
                </c:pt>
                <c:pt idx="440">
                  <c:v>42643</c:v>
                </c:pt>
                <c:pt idx="441">
                  <c:v>42674</c:v>
                </c:pt>
                <c:pt idx="442">
                  <c:v>42704</c:v>
                </c:pt>
                <c:pt idx="443">
                  <c:v>42735</c:v>
                </c:pt>
                <c:pt idx="444">
                  <c:v>42766</c:v>
                </c:pt>
                <c:pt idx="445">
                  <c:v>42794</c:v>
                </c:pt>
                <c:pt idx="446">
                  <c:v>42825</c:v>
                </c:pt>
                <c:pt idx="447">
                  <c:v>42855</c:v>
                </c:pt>
                <c:pt idx="448">
                  <c:v>42886</c:v>
                </c:pt>
                <c:pt idx="449">
                  <c:v>42916</c:v>
                </c:pt>
                <c:pt idx="450">
                  <c:v>42947</c:v>
                </c:pt>
                <c:pt idx="451">
                  <c:v>42978</c:v>
                </c:pt>
                <c:pt idx="452">
                  <c:v>43008</c:v>
                </c:pt>
                <c:pt idx="453">
                  <c:v>43039</c:v>
                </c:pt>
                <c:pt idx="454">
                  <c:v>43069</c:v>
                </c:pt>
                <c:pt idx="455">
                  <c:v>43100</c:v>
                </c:pt>
                <c:pt idx="456">
                  <c:v>43131</c:v>
                </c:pt>
                <c:pt idx="457">
                  <c:v>43159</c:v>
                </c:pt>
                <c:pt idx="458">
                  <c:v>43190</c:v>
                </c:pt>
                <c:pt idx="459">
                  <c:v>43220</c:v>
                </c:pt>
                <c:pt idx="460">
                  <c:v>43251</c:v>
                </c:pt>
                <c:pt idx="461">
                  <c:v>43281</c:v>
                </c:pt>
                <c:pt idx="462">
                  <c:v>43312</c:v>
                </c:pt>
                <c:pt idx="463">
                  <c:v>43343</c:v>
                </c:pt>
                <c:pt idx="464">
                  <c:v>43373</c:v>
                </c:pt>
                <c:pt idx="465">
                  <c:v>43404</c:v>
                </c:pt>
                <c:pt idx="466">
                  <c:v>43434</c:v>
                </c:pt>
                <c:pt idx="467">
                  <c:v>43465</c:v>
                </c:pt>
                <c:pt idx="468">
                  <c:v>43496</c:v>
                </c:pt>
                <c:pt idx="469">
                  <c:v>43524</c:v>
                </c:pt>
                <c:pt idx="470">
                  <c:v>43555</c:v>
                </c:pt>
                <c:pt idx="471">
                  <c:v>43585</c:v>
                </c:pt>
                <c:pt idx="472">
                  <c:v>43616</c:v>
                </c:pt>
                <c:pt idx="473">
                  <c:v>43646</c:v>
                </c:pt>
                <c:pt idx="474">
                  <c:v>43677</c:v>
                </c:pt>
                <c:pt idx="475">
                  <c:v>43678</c:v>
                </c:pt>
                <c:pt idx="476">
                  <c:v>43738</c:v>
                </c:pt>
                <c:pt idx="477">
                  <c:v>43769</c:v>
                </c:pt>
                <c:pt idx="478">
                  <c:v>43799</c:v>
                </c:pt>
                <c:pt idx="479">
                  <c:v>43830</c:v>
                </c:pt>
                <c:pt idx="480">
                  <c:v>43861</c:v>
                </c:pt>
                <c:pt idx="481">
                  <c:v>43890</c:v>
                </c:pt>
                <c:pt idx="482">
                  <c:v>43921</c:v>
                </c:pt>
              </c:numCache>
            </c:numRef>
          </c:cat>
          <c:val>
            <c:numRef>
              <c:f>Sheet1!$B$2:$B$485</c:f>
              <c:numCache>
                <c:formatCode>0.0000</c:formatCode>
                <c:ptCount val="484"/>
                <c:pt idx="0">
                  <c:v>5.3874159999999991</c:v>
                </c:pt>
                <c:pt idx="1">
                  <c:v>5.5900639999999999</c:v>
                </c:pt>
                <c:pt idx="2">
                  <c:v>5.4799990000000003</c:v>
                </c:pt>
                <c:pt idx="3">
                  <c:v>5.5232259999999993</c:v>
                </c:pt>
                <c:pt idx="4">
                  <c:v>5.2538030000000004</c:v>
                </c:pt>
                <c:pt idx="5">
                  <c:v>5.0911799999999996</c:v>
                </c:pt>
                <c:pt idx="6">
                  <c:v>5.2428340000000002</c:v>
                </c:pt>
                <c:pt idx="7">
                  <c:v>5.3078750000000001</c:v>
                </c:pt>
                <c:pt idx="8">
                  <c:v>5.1514930000000003</c:v>
                </c:pt>
                <c:pt idx="9">
                  <c:v>5.0555470000000007</c:v>
                </c:pt>
                <c:pt idx="10">
                  <c:v>5.1004860000000001</c:v>
                </c:pt>
                <c:pt idx="11">
                  <c:v>4.9100630000000001</c:v>
                </c:pt>
                <c:pt idx="12">
                  <c:v>4.8588180000000003</c:v>
                </c:pt>
                <c:pt idx="13">
                  <c:v>4.7180689999999998</c:v>
                </c:pt>
                <c:pt idx="14">
                  <c:v>4.6609160000000003</c:v>
                </c:pt>
                <c:pt idx="15">
                  <c:v>4.6784410000000003</c:v>
                </c:pt>
                <c:pt idx="16">
                  <c:v>4.6099540000000001</c:v>
                </c:pt>
                <c:pt idx="17">
                  <c:v>4.4232639999999996</c:v>
                </c:pt>
                <c:pt idx="18">
                  <c:v>4.3515470000000001</c:v>
                </c:pt>
                <c:pt idx="19">
                  <c:v>4.2500920000000004</c:v>
                </c:pt>
                <c:pt idx="20">
                  <c:v>4.1680099999999998</c:v>
                </c:pt>
                <c:pt idx="21">
                  <c:v>4.2636149999999997</c:v>
                </c:pt>
                <c:pt idx="22">
                  <c:v>4.2478100000000003</c:v>
                </c:pt>
                <c:pt idx="23">
                  <c:v>4.1648570000000005</c:v>
                </c:pt>
                <c:pt idx="24">
                  <c:v>4.2378030000000004</c:v>
                </c:pt>
                <c:pt idx="25">
                  <c:v>4.3505739999999999</c:v>
                </c:pt>
                <c:pt idx="26">
                  <c:v>4.3559939999999999</c:v>
                </c:pt>
                <c:pt idx="27">
                  <c:v>4.3181609999999999</c:v>
                </c:pt>
                <c:pt idx="28">
                  <c:v>4.2879620000000003</c:v>
                </c:pt>
                <c:pt idx="29">
                  <c:v>4.4124360000000005</c:v>
                </c:pt>
                <c:pt idx="30">
                  <c:v>4.4220879999999996</c:v>
                </c:pt>
                <c:pt idx="31">
                  <c:v>4.4662240000000004</c:v>
                </c:pt>
                <c:pt idx="32">
                  <c:v>4.5046150000000003</c:v>
                </c:pt>
                <c:pt idx="33">
                  <c:v>4.6009039999999999</c:v>
                </c:pt>
                <c:pt idx="34">
                  <c:v>4.3194490000000005</c:v>
                </c:pt>
                <c:pt idx="35">
                  <c:v>3.9238589999999998</c:v>
                </c:pt>
                <c:pt idx="36">
                  <c:v>3.6602239999999999</c:v>
                </c:pt>
                <c:pt idx="37">
                  <c:v>3.6123899999999995</c:v>
                </c:pt>
                <c:pt idx="38">
                  <c:v>3.5468310000000001</c:v>
                </c:pt>
                <c:pt idx="39">
                  <c:v>3.661915</c:v>
                </c:pt>
                <c:pt idx="40">
                  <c:v>3.6915519999999997</c:v>
                </c:pt>
                <c:pt idx="41">
                  <c:v>3.7183089999999996</c:v>
                </c:pt>
                <c:pt idx="42">
                  <c:v>3.6729849999999997</c:v>
                </c:pt>
                <c:pt idx="43">
                  <c:v>3.6696050000000002</c:v>
                </c:pt>
                <c:pt idx="44">
                  <c:v>3.6328840000000002</c:v>
                </c:pt>
                <c:pt idx="45">
                  <c:v>3.4866489999999999</c:v>
                </c:pt>
                <c:pt idx="46">
                  <c:v>3.4725950000000001</c:v>
                </c:pt>
                <c:pt idx="47">
                  <c:v>3.3637419999999998</c:v>
                </c:pt>
                <c:pt idx="48">
                  <c:v>3.2915320000000001</c:v>
                </c:pt>
                <c:pt idx="49">
                  <c:v>3.3638749999999997</c:v>
                </c:pt>
                <c:pt idx="50">
                  <c:v>3.2785509999999998</c:v>
                </c:pt>
                <c:pt idx="51">
                  <c:v>3.2032760000000002</c:v>
                </c:pt>
                <c:pt idx="52">
                  <c:v>3.2028080000000001</c:v>
                </c:pt>
                <c:pt idx="53">
                  <c:v>3.214712</c:v>
                </c:pt>
                <c:pt idx="54">
                  <c:v>3.2079119999999999</c:v>
                </c:pt>
                <c:pt idx="55">
                  <c:v>3.1829520000000002</c:v>
                </c:pt>
                <c:pt idx="56">
                  <c:v>3.0872980000000001</c:v>
                </c:pt>
                <c:pt idx="57">
                  <c:v>3.0106950000000001</c:v>
                </c:pt>
                <c:pt idx="58">
                  <c:v>3.0211320000000002</c:v>
                </c:pt>
                <c:pt idx="59">
                  <c:v>2.9430749999999999</c:v>
                </c:pt>
                <c:pt idx="60">
                  <c:v>2.8682859999999999</c:v>
                </c:pt>
                <c:pt idx="61">
                  <c:v>2.8473200000000003</c:v>
                </c:pt>
                <c:pt idx="62">
                  <c:v>2.8975139999999997</c:v>
                </c:pt>
                <c:pt idx="63">
                  <c:v>3.1229590000000003</c:v>
                </c:pt>
                <c:pt idx="64">
                  <c:v>3.1456099999999996</c:v>
                </c:pt>
                <c:pt idx="65">
                  <c:v>3.186798</c:v>
                </c:pt>
                <c:pt idx="66">
                  <c:v>3.3260619999999999</c:v>
                </c:pt>
                <c:pt idx="67">
                  <c:v>3.2842889999999998</c:v>
                </c:pt>
                <c:pt idx="68">
                  <c:v>3.2282859999999998</c:v>
                </c:pt>
                <c:pt idx="69">
                  <c:v>3.051685</c:v>
                </c:pt>
                <c:pt idx="70">
                  <c:v>2.9363839999999999</c:v>
                </c:pt>
                <c:pt idx="71">
                  <c:v>2.9317340000000001</c:v>
                </c:pt>
                <c:pt idx="72">
                  <c:v>2.8466010000000002</c:v>
                </c:pt>
                <c:pt idx="73">
                  <c:v>2.6383980000000005</c:v>
                </c:pt>
                <c:pt idx="74">
                  <c:v>2.6206019999999999</c:v>
                </c:pt>
                <c:pt idx="75">
                  <c:v>2.6217160000000002</c:v>
                </c:pt>
                <c:pt idx="76">
                  <c:v>2.5383690000000003</c:v>
                </c:pt>
                <c:pt idx="77">
                  <c:v>2.5278229999999997</c:v>
                </c:pt>
                <c:pt idx="78">
                  <c:v>2.3939150000000002</c:v>
                </c:pt>
                <c:pt idx="79">
                  <c:v>2.291804</c:v>
                </c:pt>
                <c:pt idx="80">
                  <c:v>2.2764670000000002</c:v>
                </c:pt>
                <c:pt idx="81">
                  <c:v>2.2314910000000001</c:v>
                </c:pt>
                <c:pt idx="82">
                  <c:v>2.3200500000000002</c:v>
                </c:pt>
                <c:pt idx="83">
                  <c:v>2.3322020000000001</c:v>
                </c:pt>
                <c:pt idx="84">
                  <c:v>2.3294229999999998</c:v>
                </c:pt>
                <c:pt idx="85">
                  <c:v>2.3425470000000002</c:v>
                </c:pt>
                <c:pt idx="86">
                  <c:v>2.4107210000000001</c:v>
                </c:pt>
                <c:pt idx="87">
                  <c:v>2.328694</c:v>
                </c:pt>
                <c:pt idx="88">
                  <c:v>2.3412809999999999</c:v>
                </c:pt>
                <c:pt idx="89">
                  <c:v>2.3531120000000003</c:v>
                </c:pt>
                <c:pt idx="90">
                  <c:v>2.4182709999999998</c:v>
                </c:pt>
                <c:pt idx="91">
                  <c:v>2.35703</c:v>
                </c:pt>
                <c:pt idx="92">
                  <c:v>2.3555709999999999</c:v>
                </c:pt>
                <c:pt idx="93">
                  <c:v>2.3804509999999999</c:v>
                </c:pt>
                <c:pt idx="94">
                  <c:v>2.4034049999999998</c:v>
                </c:pt>
                <c:pt idx="95">
                  <c:v>2.3467320000000003</c:v>
                </c:pt>
                <c:pt idx="96">
                  <c:v>2.298975</c:v>
                </c:pt>
                <c:pt idx="97">
                  <c:v>2.2697059999999998</c:v>
                </c:pt>
                <c:pt idx="98">
                  <c:v>2.3293850000000003</c:v>
                </c:pt>
                <c:pt idx="99">
                  <c:v>2.3442789999999998</c:v>
                </c:pt>
                <c:pt idx="100">
                  <c:v>2.3320920000000003</c:v>
                </c:pt>
                <c:pt idx="101">
                  <c:v>2.265228</c:v>
                </c:pt>
                <c:pt idx="102">
                  <c:v>2.2687209999999998</c:v>
                </c:pt>
                <c:pt idx="103">
                  <c:v>2.270937</c:v>
                </c:pt>
                <c:pt idx="104">
                  <c:v>2.2630950000000003</c:v>
                </c:pt>
                <c:pt idx="105">
                  <c:v>2.238734</c:v>
                </c:pt>
                <c:pt idx="106">
                  <c:v>2.2270760000000003</c:v>
                </c:pt>
                <c:pt idx="107">
                  <c:v>2.2570640000000002</c:v>
                </c:pt>
                <c:pt idx="108">
                  <c:v>2.2577879999999997</c:v>
                </c:pt>
                <c:pt idx="109">
                  <c:v>2.238874</c:v>
                </c:pt>
                <c:pt idx="110">
                  <c:v>2.2342919999999999</c:v>
                </c:pt>
                <c:pt idx="111">
                  <c:v>2.2467199999999998</c:v>
                </c:pt>
                <c:pt idx="112">
                  <c:v>2.246896</c:v>
                </c:pt>
                <c:pt idx="113">
                  <c:v>2.235684</c:v>
                </c:pt>
                <c:pt idx="114">
                  <c:v>2.2825550000000003</c:v>
                </c:pt>
                <c:pt idx="115">
                  <c:v>2.2539899999999999</c:v>
                </c:pt>
                <c:pt idx="116">
                  <c:v>2.2794470000000002</c:v>
                </c:pt>
                <c:pt idx="117">
                  <c:v>2.2569170000000001</c:v>
                </c:pt>
                <c:pt idx="118">
                  <c:v>2.2564609999999998</c:v>
                </c:pt>
                <c:pt idx="119">
                  <c:v>2.2930420000000002</c:v>
                </c:pt>
                <c:pt idx="120">
                  <c:v>2.3948390000000002</c:v>
                </c:pt>
                <c:pt idx="121">
                  <c:v>2.4699200000000001</c:v>
                </c:pt>
                <c:pt idx="122">
                  <c:v>2.4885959999999998</c:v>
                </c:pt>
                <c:pt idx="123">
                  <c:v>2.5920679999999998</c:v>
                </c:pt>
                <c:pt idx="124">
                  <c:v>2.580028</c:v>
                </c:pt>
                <c:pt idx="125">
                  <c:v>2.6282530000000004</c:v>
                </c:pt>
                <c:pt idx="126">
                  <c:v>2.6947859999999997</c:v>
                </c:pt>
                <c:pt idx="127">
                  <c:v>2.801288</c:v>
                </c:pt>
                <c:pt idx="128">
                  <c:v>2.6049489999999995</c:v>
                </c:pt>
                <c:pt idx="129">
                  <c:v>2.523158</c:v>
                </c:pt>
                <c:pt idx="130">
                  <c:v>2.5349200000000001</c:v>
                </c:pt>
                <c:pt idx="131">
                  <c:v>2.5740839999999996</c:v>
                </c:pt>
                <c:pt idx="132">
                  <c:v>2.5859750000000004</c:v>
                </c:pt>
                <c:pt idx="133">
                  <c:v>2.563113</c:v>
                </c:pt>
                <c:pt idx="134">
                  <c:v>2.505468</c:v>
                </c:pt>
                <c:pt idx="135">
                  <c:v>2.396239</c:v>
                </c:pt>
                <c:pt idx="136">
                  <c:v>2.3825340000000002</c:v>
                </c:pt>
                <c:pt idx="137">
                  <c:v>2.3052520000000003</c:v>
                </c:pt>
                <c:pt idx="138">
                  <c:v>2.2745679999999999</c:v>
                </c:pt>
                <c:pt idx="139">
                  <c:v>2.3035000000000001</c:v>
                </c:pt>
                <c:pt idx="140">
                  <c:v>2.3180099999999997</c:v>
                </c:pt>
                <c:pt idx="141">
                  <c:v>2.251563</c:v>
                </c:pt>
                <c:pt idx="142">
                  <c:v>2.304951</c:v>
                </c:pt>
                <c:pt idx="143">
                  <c:v>2.3378649999999999</c:v>
                </c:pt>
                <c:pt idx="144">
                  <c:v>2.2696860000000001</c:v>
                </c:pt>
                <c:pt idx="145">
                  <c:v>2.2684989999999998</c:v>
                </c:pt>
                <c:pt idx="146">
                  <c:v>2.291026</c:v>
                </c:pt>
                <c:pt idx="147">
                  <c:v>2.345024</c:v>
                </c:pt>
                <c:pt idx="148">
                  <c:v>2.3653460000000002</c:v>
                </c:pt>
                <c:pt idx="149">
                  <c:v>2.352671</c:v>
                </c:pt>
                <c:pt idx="150">
                  <c:v>2.413062</c:v>
                </c:pt>
                <c:pt idx="151">
                  <c:v>2.4533490000000002</c:v>
                </c:pt>
                <c:pt idx="152">
                  <c:v>2.2757559999999999</c:v>
                </c:pt>
                <c:pt idx="153">
                  <c:v>2.0069759999999999</c:v>
                </c:pt>
                <c:pt idx="154">
                  <c:v>1.89161</c:v>
                </c:pt>
                <c:pt idx="155">
                  <c:v>1.9255430000000002</c:v>
                </c:pt>
                <c:pt idx="156">
                  <c:v>1.9158410000000001</c:v>
                </c:pt>
                <c:pt idx="157">
                  <c:v>1.7360730000000002</c:v>
                </c:pt>
                <c:pt idx="158">
                  <c:v>1.7105410000000001</c:v>
                </c:pt>
                <c:pt idx="159">
                  <c:v>1.7374940000000001</c:v>
                </c:pt>
                <c:pt idx="160">
                  <c:v>1.707676</c:v>
                </c:pt>
                <c:pt idx="161">
                  <c:v>1.6202420000000002</c:v>
                </c:pt>
                <c:pt idx="162">
                  <c:v>1.6116460000000001</c:v>
                </c:pt>
                <c:pt idx="163">
                  <c:v>1.5477510000000001</c:v>
                </c:pt>
                <c:pt idx="164">
                  <c:v>1.608792</c:v>
                </c:pt>
                <c:pt idx="165">
                  <c:v>1.6082190000000001</c:v>
                </c:pt>
                <c:pt idx="166">
                  <c:v>1.5966220000000002</c:v>
                </c:pt>
                <c:pt idx="167">
                  <c:v>1.6362680000000001</c:v>
                </c:pt>
                <c:pt idx="168">
                  <c:v>1.6634599999999999</c:v>
                </c:pt>
                <c:pt idx="169">
                  <c:v>1.5716159999999999</c:v>
                </c:pt>
                <c:pt idx="170">
                  <c:v>1.569374</c:v>
                </c:pt>
                <c:pt idx="171">
                  <c:v>1.535128</c:v>
                </c:pt>
                <c:pt idx="172">
                  <c:v>1.5605090000000001</c:v>
                </c:pt>
                <c:pt idx="173">
                  <c:v>1.563828</c:v>
                </c:pt>
                <c:pt idx="174">
                  <c:v>1.5225420000000001</c:v>
                </c:pt>
                <c:pt idx="175">
                  <c:v>1.5412530000000002</c:v>
                </c:pt>
                <c:pt idx="176">
                  <c:v>1.5454890000000001</c:v>
                </c:pt>
                <c:pt idx="177">
                  <c:v>1.580236</c:v>
                </c:pt>
                <c:pt idx="178">
                  <c:v>1.556732</c:v>
                </c:pt>
                <c:pt idx="179">
                  <c:v>1.5618920000000001</c:v>
                </c:pt>
                <c:pt idx="180">
                  <c:v>1.569415</c:v>
                </c:pt>
                <c:pt idx="181">
                  <c:v>1.543156</c:v>
                </c:pt>
                <c:pt idx="182">
                  <c:v>1.448194</c:v>
                </c:pt>
                <c:pt idx="183">
                  <c:v>1.3464590000000001</c:v>
                </c:pt>
                <c:pt idx="184">
                  <c:v>1.351318</c:v>
                </c:pt>
                <c:pt idx="185">
                  <c:v>1.3481720000000001</c:v>
                </c:pt>
                <c:pt idx="186">
                  <c:v>1.3922099999999999</c:v>
                </c:pt>
                <c:pt idx="187">
                  <c:v>1.4830750000000001</c:v>
                </c:pt>
                <c:pt idx="188">
                  <c:v>1.5642199999999999</c:v>
                </c:pt>
                <c:pt idx="189">
                  <c:v>1.5902180000000001</c:v>
                </c:pt>
                <c:pt idx="190">
                  <c:v>1.5917349999999999</c:v>
                </c:pt>
                <c:pt idx="191">
                  <c:v>1.567129</c:v>
                </c:pt>
                <c:pt idx="192">
                  <c:v>1.61652</c:v>
                </c:pt>
                <c:pt idx="193">
                  <c:v>1.623764</c:v>
                </c:pt>
                <c:pt idx="194">
                  <c:v>1.6175600000000001</c:v>
                </c:pt>
                <c:pt idx="195">
                  <c:v>1.6230950000000002</c:v>
                </c:pt>
                <c:pt idx="196">
                  <c:v>1.6121479999999999</c:v>
                </c:pt>
                <c:pt idx="197">
                  <c:v>1.679762</c:v>
                </c:pt>
                <c:pt idx="198">
                  <c:v>1.697201</c:v>
                </c:pt>
                <c:pt idx="199">
                  <c:v>1.6719200000000001</c:v>
                </c:pt>
                <c:pt idx="200">
                  <c:v>1.7129230000000002</c:v>
                </c:pt>
                <c:pt idx="201">
                  <c:v>1.7828170000000001</c:v>
                </c:pt>
                <c:pt idx="202">
                  <c:v>1.8663609999999999</c:v>
                </c:pt>
                <c:pt idx="203">
                  <c:v>1.896631</c:v>
                </c:pt>
                <c:pt idx="204">
                  <c:v>1.954369</c:v>
                </c:pt>
                <c:pt idx="205">
                  <c:v>1.998237</c:v>
                </c:pt>
                <c:pt idx="206">
                  <c:v>1.9688870000000001</c:v>
                </c:pt>
                <c:pt idx="207">
                  <c:v>2.0470489999999999</c:v>
                </c:pt>
                <c:pt idx="208">
                  <c:v>1.939997</c:v>
                </c:pt>
                <c:pt idx="209">
                  <c:v>1.879972</c:v>
                </c:pt>
                <c:pt idx="210">
                  <c:v>1.924075</c:v>
                </c:pt>
                <c:pt idx="211">
                  <c:v>1.8887749999999999</c:v>
                </c:pt>
                <c:pt idx="212">
                  <c:v>1.9348560000000001</c:v>
                </c:pt>
                <c:pt idx="213">
                  <c:v>1.9750489999999998</c:v>
                </c:pt>
                <c:pt idx="214">
                  <c:v>2.117829</c:v>
                </c:pt>
                <c:pt idx="215">
                  <c:v>2.1513640000000001</c:v>
                </c:pt>
                <c:pt idx="216">
                  <c:v>2.117715</c:v>
                </c:pt>
                <c:pt idx="217">
                  <c:v>2.063761</c:v>
                </c:pt>
                <c:pt idx="218">
                  <c:v>2.1456710000000001</c:v>
                </c:pt>
                <c:pt idx="219">
                  <c:v>2.2074150000000001</c:v>
                </c:pt>
                <c:pt idx="220">
                  <c:v>2.2084220000000001</c:v>
                </c:pt>
                <c:pt idx="221">
                  <c:v>2.3152500000000003</c:v>
                </c:pt>
                <c:pt idx="222">
                  <c:v>2.3125879999999999</c:v>
                </c:pt>
                <c:pt idx="223">
                  <c:v>2.3634280000000003</c:v>
                </c:pt>
                <c:pt idx="224">
                  <c:v>2.2619409999999998</c:v>
                </c:pt>
                <c:pt idx="225">
                  <c:v>2.0501869999999998</c:v>
                </c:pt>
                <c:pt idx="226">
                  <c:v>1.9998390000000001</c:v>
                </c:pt>
                <c:pt idx="227">
                  <c:v>1.9551560000000001</c:v>
                </c:pt>
                <c:pt idx="228">
                  <c:v>1.870709</c:v>
                </c:pt>
                <c:pt idx="229">
                  <c:v>1.896855</c:v>
                </c:pt>
                <c:pt idx="230">
                  <c:v>1.938142</c:v>
                </c:pt>
                <c:pt idx="231">
                  <c:v>1.9261170000000001</c:v>
                </c:pt>
                <c:pt idx="232">
                  <c:v>1.972197</c:v>
                </c:pt>
                <c:pt idx="233">
                  <c:v>1.9257220000000002</c:v>
                </c:pt>
                <c:pt idx="234">
                  <c:v>1.881116</c:v>
                </c:pt>
                <c:pt idx="235">
                  <c:v>1.821955</c:v>
                </c:pt>
                <c:pt idx="236">
                  <c:v>1.7373689999999999</c:v>
                </c:pt>
                <c:pt idx="237">
                  <c:v>1.7566619999999999</c:v>
                </c:pt>
                <c:pt idx="238">
                  <c:v>1.69686</c:v>
                </c:pt>
                <c:pt idx="239">
                  <c:v>1.65703</c:v>
                </c:pt>
                <c:pt idx="240">
                  <c:v>1.7288749999999999</c:v>
                </c:pt>
                <c:pt idx="241">
                  <c:v>1.7509170000000001</c:v>
                </c:pt>
                <c:pt idx="242">
                  <c:v>1.6799310000000001</c:v>
                </c:pt>
                <c:pt idx="243">
                  <c:v>1.6728860000000001</c:v>
                </c:pt>
                <c:pt idx="244">
                  <c:v>1.6323830000000001</c:v>
                </c:pt>
                <c:pt idx="245">
                  <c:v>1.6003399999999999</c:v>
                </c:pt>
                <c:pt idx="246">
                  <c:v>1.6312340000000001</c:v>
                </c:pt>
                <c:pt idx="247">
                  <c:v>1.612071</c:v>
                </c:pt>
                <c:pt idx="248">
                  <c:v>1.5323140000000002</c:v>
                </c:pt>
                <c:pt idx="249">
                  <c:v>1.5736539999999999</c:v>
                </c:pt>
                <c:pt idx="250">
                  <c:v>1.5535210000000002</c:v>
                </c:pt>
                <c:pt idx="251">
                  <c:v>1.639424</c:v>
                </c:pt>
                <c:pt idx="252">
                  <c:v>1.7249410000000001</c:v>
                </c:pt>
                <c:pt idx="253">
                  <c:v>1.6885230000000002</c:v>
                </c:pt>
                <c:pt idx="254">
                  <c:v>1.7544420000000001</c:v>
                </c:pt>
                <c:pt idx="255">
                  <c:v>1.7748710000000001</c:v>
                </c:pt>
                <c:pt idx="256">
                  <c:v>1.736793</c:v>
                </c:pt>
                <c:pt idx="257">
                  <c:v>1.7140790000000001</c:v>
                </c:pt>
                <c:pt idx="258">
                  <c:v>1.760702</c:v>
                </c:pt>
                <c:pt idx="259">
                  <c:v>1.7441599999999999</c:v>
                </c:pt>
                <c:pt idx="260">
                  <c:v>1.7353080000000001</c:v>
                </c:pt>
                <c:pt idx="261">
                  <c:v>1.7613730000000001</c:v>
                </c:pt>
                <c:pt idx="262">
                  <c:v>1.7567490000000001</c:v>
                </c:pt>
                <c:pt idx="263">
                  <c:v>1.8354910000000002</c:v>
                </c:pt>
                <c:pt idx="264">
                  <c:v>1.9001410000000001</c:v>
                </c:pt>
                <c:pt idx="265">
                  <c:v>1.901122</c:v>
                </c:pt>
                <c:pt idx="266">
                  <c:v>1.8625829999999999</c:v>
                </c:pt>
                <c:pt idx="267">
                  <c:v>1.8850360000000002</c:v>
                </c:pt>
                <c:pt idx="268">
                  <c:v>1.8426410000000002</c:v>
                </c:pt>
                <c:pt idx="269">
                  <c:v>1.8310319999999998</c:v>
                </c:pt>
                <c:pt idx="270">
                  <c:v>1.834951</c:v>
                </c:pt>
                <c:pt idx="271">
                  <c:v>1.8297270000000001</c:v>
                </c:pt>
                <c:pt idx="272">
                  <c:v>1.880733</c:v>
                </c:pt>
                <c:pt idx="273">
                  <c:v>1.9290309999999999</c:v>
                </c:pt>
                <c:pt idx="274">
                  <c:v>1.9099350000000002</c:v>
                </c:pt>
                <c:pt idx="275">
                  <c:v>1.9336000000000002</c:v>
                </c:pt>
                <c:pt idx="276">
                  <c:v>1.920677</c:v>
                </c:pt>
                <c:pt idx="277">
                  <c:v>1.9212229999999999</c:v>
                </c:pt>
                <c:pt idx="278">
                  <c:v>1.8782349999999999</c:v>
                </c:pt>
                <c:pt idx="279">
                  <c:v>1.8879490000000001</c:v>
                </c:pt>
                <c:pt idx="280">
                  <c:v>1.904161</c:v>
                </c:pt>
                <c:pt idx="281">
                  <c:v>1.964898</c:v>
                </c:pt>
                <c:pt idx="282">
                  <c:v>1.9271659999999999</c:v>
                </c:pt>
                <c:pt idx="283">
                  <c:v>1.8942109999999999</c:v>
                </c:pt>
                <c:pt idx="284">
                  <c:v>1.852887</c:v>
                </c:pt>
                <c:pt idx="285">
                  <c:v>1.8376419999999998</c:v>
                </c:pt>
                <c:pt idx="286">
                  <c:v>1.844676</c:v>
                </c:pt>
                <c:pt idx="287">
                  <c:v>1.8869550000000002</c:v>
                </c:pt>
                <c:pt idx="288">
                  <c:v>1.938218</c:v>
                </c:pt>
                <c:pt idx="289">
                  <c:v>1.9915809999999998</c:v>
                </c:pt>
                <c:pt idx="290">
                  <c:v>1.98224</c:v>
                </c:pt>
                <c:pt idx="291">
                  <c:v>1.9403759999999999</c:v>
                </c:pt>
                <c:pt idx="292">
                  <c:v>2.006923</c:v>
                </c:pt>
                <c:pt idx="293">
                  <c:v>1.9991480000000001</c:v>
                </c:pt>
                <c:pt idx="294">
                  <c:v>2.0165799999999998</c:v>
                </c:pt>
                <c:pt idx="295">
                  <c:v>2.008721</c:v>
                </c:pt>
                <c:pt idx="296">
                  <c:v>1.9732159999999999</c:v>
                </c:pt>
                <c:pt idx="297">
                  <c:v>1.9654400000000001</c:v>
                </c:pt>
                <c:pt idx="298">
                  <c:v>1.9476439999999999</c:v>
                </c:pt>
                <c:pt idx="299">
                  <c:v>2.0023230000000001</c:v>
                </c:pt>
                <c:pt idx="300">
                  <c:v>1.939683</c:v>
                </c:pt>
                <c:pt idx="301">
                  <c:v>1.9809939999999999</c:v>
                </c:pt>
                <c:pt idx="302">
                  <c:v>2.0051000000000001</c:v>
                </c:pt>
                <c:pt idx="303">
                  <c:v>2.0333959999999998</c:v>
                </c:pt>
                <c:pt idx="304">
                  <c:v>1.9770460000000001</c:v>
                </c:pt>
                <c:pt idx="305">
                  <c:v>1.9763659999999998</c:v>
                </c:pt>
                <c:pt idx="306">
                  <c:v>1.9598990000000001</c:v>
                </c:pt>
                <c:pt idx="307">
                  <c:v>1.9848410000000001</c:v>
                </c:pt>
                <c:pt idx="308">
                  <c:v>2.0085549999999999</c:v>
                </c:pt>
                <c:pt idx="309">
                  <c:v>2.0262000000000002</c:v>
                </c:pt>
                <c:pt idx="310">
                  <c:v>2.0540929999999999</c:v>
                </c:pt>
                <c:pt idx="311">
                  <c:v>2.0701679999999998</c:v>
                </c:pt>
                <c:pt idx="312">
                  <c:v>2.0408710000000001</c:v>
                </c:pt>
                <c:pt idx="313">
                  <c:v>2.0595339999999998</c:v>
                </c:pt>
                <c:pt idx="314">
                  <c:v>2.0452840000000001</c:v>
                </c:pt>
                <c:pt idx="315">
                  <c:v>2.0682619999999998</c:v>
                </c:pt>
                <c:pt idx="316">
                  <c:v>2.0878969999999999</c:v>
                </c:pt>
                <c:pt idx="317">
                  <c:v>2.112228</c:v>
                </c:pt>
                <c:pt idx="318">
                  <c:v>2.1339039999999998</c:v>
                </c:pt>
                <c:pt idx="319">
                  <c:v>2.194985</c:v>
                </c:pt>
                <c:pt idx="320">
                  <c:v>2.207576</c:v>
                </c:pt>
                <c:pt idx="321">
                  <c:v>2.2256970000000003</c:v>
                </c:pt>
                <c:pt idx="322">
                  <c:v>2.2421039999999999</c:v>
                </c:pt>
                <c:pt idx="323">
                  <c:v>2.300726</c:v>
                </c:pt>
                <c:pt idx="324">
                  <c:v>2.3592240000000002</c:v>
                </c:pt>
                <c:pt idx="325">
                  <c:v>2.3591130000000002</c:v>
                </c:pt>
                <c:pt idx="326">
                  <c:v>2.283884</c:v>
                </c:pt>
                <c:pt idx="327">
                  <c:v>2.3670079999999998</c:v>
                </c:pt>
                <c:pt idx="328">
                  <c:v>2.3963489999999998</c:v>
                </c:pt>
                <c:pt idx="329">
                  <c:v>2.4366409999999998</c:v>
                </c:pt>
                <c:pt idx="330">
                  <c:v>2.4705019999999998</c:v>
                </c:pt>
                <c:pt idx="331">
                  <c:v>2.3476150000000002</c:v>
                </c:pt>
                <c:pt idx="332">
                  <c:v>2.3221509999999999</c:v>
                </c:pt>
                <c:pt idx="333">
                  <c:v>2.3693499999999998</c:v>
                </c:pt>
                <c:pt idx="334">
                  <c:v>2.296421</c:v>
                </c:pt>
                <c:pt idx="335">
                  <c:v>2.2678180000000001</c:v>
                </c:pt>
                <c:pt idx="336">
                  <c:v>2.121604</c:v>
                </c:pt>
                <c:pt idx="337">
                  <c:v>2.1034319999999997</c:v>
                </c:pt>
                <c:pt idx="338">
                  <c:v>2.0197819999999997</c:v>
                </c:pt>
                <c:pt idx="339">
                  <c:v>2.0344409999999997</c:v>
                </c:pt>
                <c:pt idx="340">
                  <c:v>2.0495990000000002</c:v>
                </c:pt>
                <c:pt idx="341">
                  <c:v>2.1016689999999998</c:v>
                </c:pt>
                <c:pt idx="342">
                  <c:v>2.1239819999999998</c:v>
                </c:pt>
                <c:pt idx="343">
                  <c:v>2.0647739999999999</c:v>
                </c:pt>
                <c:pt idx="344">
                  <c:v>1.918088</c:v>
                </c:pt>
                <c:pt idx="345">
                  <c:v>1.6934039999999999</c:v>
                </c:pt>
                <c:pt idx="346">
                  <c:v>1.4862739999999999</c:v>
                </c:pt>
                <c:pt idx="347">
                  <c:v>1.356071</c:v>
                </c:pt>
                <c:pt idx="348">
                  <c:v>1.3043090000000002</c:v>
                </c:pt>
                <c:pt idx="349">
                  <c:v>1.337858</c:v>
                </c:pt>
                <c:pt idx="350">
                  <c:v>1.3868180000000001</c:v>
                </c:pt>
                <c:pt idx="351">
                  <c:v>1.453195</c:v>
                </c:pt>
                <c:pt idx="352">
                  <c:v>1.4893989999999999</c:v>
                </c:pt>
                <c:pt idx="353">
                  <c:v>1.5822559999999999</c:v>
                </c:pt>
                <c:pt idx="354">
                  <c:v>1.5455459999999999</c:v>
                </c:pt>
                <c:pt idx="355">
                  <c:v>1.5715410000000001</c:v>
                </c:pt>
                <c:pt idx="356">
                  <c:v>1.4927080000000001</c:v>
                </c:pt>
                <c:pt idx="357">
                  <c:v>1.463149</c:v>
                </c:pt>
                <c:pt idx="358">
                  <c:v>1.479555</c:v>
                </c:pt>
                <c:pt idx="359">
                  <c:v>1.4598570000000002</c:v>
                </c:pt>
                <c:pt idx="360">
                  <c:v>1.4729679999999998</c:v>
                </c:pt>
                <c:pt idx="361">
                  <c:v>1.408029</c:v>
                </c:pt>
                <c:pt idx="362">
                  <c:v>1.3661500000000002</c:v>
                </c:pt>
                <c:pt idx="363">
                  <c:v>1.4338280000000001</c:v>
                </c:pt>
                <c:pt idx="364">
                  <c:v>1.3439080000000001</c:v>
                </c:pt>
                <c:pt idx="365">
                  <c:v>1.340225</c:v>
                </c:pt>
                <c:pt idx="366">
                  <c:v>1.338578</c:v>
                </c:pt>
                <c:pt idx="367">
                  <c:v>1.3374109999999999</c:v>
                </c:pt>
                <c:pt idx="368">
                  <c:v>1.3146659999999999</c:v>
                </c:pt>
                <c:pt idx="369">
                  <c:v>1.29674</c:v>
                </c:pt>
                <c:pt idx="370">
                  <c:v>1.317717</c:v>
                </c:pt>
                <c:pt idx="371">
                  <c:v>1.300405</c:v>
                </c:pt>
                <c:pt idx="372">
                  <c:v>1.306171</c:v>
                </c:pt>
                <c:pt idx="373">
                  <c:v>1.332354</c:v>
                </c:pt>
                <c:pt idx="374">
                  <c:v>1.31965</c:v>
                </c:pt>
                <c:pt idx="375">
                  <c:v>1.363496</c:v>
                </c:pt>
                <c:pt idx="376">
                  <c:v>1.3234899999999998</c:v>
                </c:pt>
                <c:pt idx="377">
                  <c:v>1.304211</c:v>
                </c:pt>
                <c:pt idx="378">
                  <c:v>1.2805899999999999</c:v>
                </c:pt>
                <c:pt idx="379">
                  <c:v>1.2583949999999999</c:v>
                </c:pt>
                <c:pt idx="380">
                  <c:v>1.2121949999999999</c:v>
                </c:pt>
                <c:pt idx="381">
                  <c:v>1.2078629999999999</c:v>
                </c:pt>
                <c:pt idx="382">
                  <c:v>1.224901</c:v>
                </c:pt>
                <c:pt idx="383">
                  <c:v>1.21279</c:v>
                </c:pt>
                <c:pt idx="384">
                  <c:v>1.1936150000000001</c:v>
                </c:pt>
                <c:pt idx="385">
                  <c:v>1.2408299999999999</c:v>
                </c:pt>
                <c:pt idx="386">
                  <c:v>1.304219</c:v>
                </c:pt>
                <c:pt idx="387">
                  <c:v>1.3006039999999999</c:v>
                </c:pt>
                <c:pt idx="388">
                  <c:v>1.26718</c:v>
                </c:pt>
                <c:pt idx="389">
                  <c:v>1.2364870000000001</c:v>
                </c:pt>
                <c:pt idx="390">
                  <c:v>1.231122</c:v>
                </c:pt>
                <c:pt idx="391">
                  <c:v>1.2368250000000001</c:v>
                </c:pt>
                <c:pt idx="392">
                  <c:v>1.259385</c:v>
                </c:pt>
                <c:pt idx="393">
                  <c:v>1.2701199999999999</c:v>
                </c:pt>
                <c:pt idx="394">
                  <c:v>1.293399</c:v>
                </c:pt>
                <c:pt idx="395">
                  <c:v>1.350212</c:v>
                </c:pt>
                <c:pt idx="396">
                  <c:v>1.4209670000000001</c:v>
                </c:pt>
                <c:pt idx="397">
                  <c:v>1.4408289999999999</c:v>
                </c:pt>
                <c:pt idx="398">
                  <c:v>1.4288859999999999</c:v>
                </c:pt>
                <c:pt idx="399">
                  <c:v>1.500386</c:v>
                </c:pt>
                <c:pt idx="400">
                  <c:v>1.5433570000000001</c:v>
                </c:pt>
                <c:pt idx="401">
                  <c:v>1.506311</c:v>
                </c:pt>
                <c:pt idx="402">
                  <c:v>1.5122559999999998</c:v>
                </c:pt>
                <c:pt idx="403">
                  <c:v>1.515566</c:v>
                </c:pt>
                <c:pt idx="404">
                  <c:v>1.5740539999999998</c:v>
                </c:pt>
                <c:pt idx="405">
                  <c:v>1.5735140000000001</c:v>
                </c:pt>
                <c:pt idx="406">
                  <c:v>1.6130609999999999</c:v>
                </c:pt>
                <c:pt idx="407">
                  <c:v>1.6931829999999999</c:v>
                </c:pt>
                <c:pt idx="408">
                  <c:v>1.709228</c:v>
                </c:pt>
                <c:pt idx="409">
                  <c:v>1.691019</c:v>
                </c:pt>
                <c:pt idx="410">
                  <c:v>1.7011859999999999</c:v>
                </c:pt>
                <c:pt idx="411">
                  <c:v>1.7157720000000001</c:v>
                </c:pt>
                <c:pt idx="412">
                  <c:v>1.713765</c:v>
                </c:pt>
                <c:pt idx="413">
                  <c:v>1.725376</c:v>
                </c:pt>
                <c:pt idx="414">
                  <c:v>1.7369720000000002</c:v>
                </c:pt>
                <c:pt idx="415">
                  <c:v>1.7191720000000001</c:v>
                </c:pt>
                <c:pt idx="416">
                  <c:v>1.7489840000000001</c:v>
                </c:pt>
                <c:pt idx="417">
                  <c:v>1.7359260000000001</c:v>
                </c:pt>
                <c:pt idx="418">
                  <c:v>1.8354349999999999</c:v>
                </c:pt>
                <c:pt idx="419">
                  <c:v>1.866684</c:v>
                </c:pt>
                <c:pt idx="420">
                  <c:v>1.790996</c:v>
                </c:pt>
                <c:pt idx="421">
                  <c:v>1.82084</c:v>
                </c:pt>
                <c:pt idx="422">
                  <c:v>1.8008629999999999</c:v>
                </c:pt>
                <c:pt idx="423">
                  <c:v>1.7894680000000001</c:v>
                </c:pt>
                <c:pt idx="424">
                  <c:v>1.8689760000000002</c:v>
                </c:pt>
                <c:pt idx="425">
                  <c:v>1.926963</c:v>
                </c:pt>
                <c:pt idx="426">
                  <c:v>1.9187350000000001</c:v>
                </c:pt>
                <c:pt idx="427">
                  <c:v>1.91875</c:v>
                </c:pt>
                <c:pt idx="428">
                  <c:v>1.841534</c:v>
                </c:pt>
                <c:pt idx="429">
                  <c:v>1.8411999999999999</c:v>
                </c:pt>
                <c:pt idx="430">
                  <c:v>1.863246</c:v>
                </c:pt>
                <c:pt idx="431">
                  <c:v>1.8241259999999999</c:v>
                </c:pt>
                <c:pt idx="432">
                  <c:v>1.6998060000000002</c:v>
                </c:pt>
                <c:pt idx="433">
                  <c:v>1.6391</c:v>
                </c:pt>
                <c:pt idx="434">
                  <c:v>1.6084860000000001</c:v>
                </c:pt>
                <c:pt idx="435">
                  <c:v>1.5683369999999999</c:v>
                </c:pt>
                <c:pt idx="436">
                  <c:v>1.5816759999999999</c:v>
                </c:pt>
                <c:pt idx="437">
                  <c:v>1.496937</c:v>
                </c:pt>
                <c:pt idx="438">
                  <c:v>1.3685390000000002</c:v>
                </c:pt>
                <c:pt idx="439">
                  <c:v>1.325464</c:v>
                </c:pt>
                <c:pt idx="440">
                  <c:v>1.3386269999999998</c:v>
                </c:pt>
                <c:pt idx="441">
                  <c:v>1.2809330000000001</c:v>
                </c:pt>
                <c:pt idx="442">
                  <c:v>1.349777</c:v>
                </c:pt>
                <c:pt idx="443">
                  <c:v>1.4489529999999999</c:v>
                </c:pt>
                <c:pt idx="444">
                  <c:v>1.418228</c:v>
                </c:pt>
                <c:pt idx="445">
                  <c:v>1.4109800000000001</c:v>
                </c:pt>
                <c:pt idx="446">
                  <c:v>1.3940080000000001</c:v>
                </c:pt>
                <c:pt idx="447">
                  <c:v>1.3951370000000001</c:v>
                </c:pt>
                <c:pt idx="448">
                  <c:v>1.451603</c:v>
                </c:pt>
                <c:pt idx="449">
                  <c:v>1.4209129999999999</c:v>
                </c:pt>
                <c:pt idx="450">
                  <c:v>1.4611949999999998</c:v>
                </c:pt>
                <c:pt idx="451">
                  <c:v>1.4226660000000002</c:v>
                </c:pt>
                <c:pt idx="452">
                  <c:v>1.475932</c:v>
                </c:pt>
                <c:pt idx="453">
                  <c:v>1.4899639999999998</c:v>
                </c:pt>
                <c:pt idx="454">
                  <c:v>1.491007</c:v>
                </c:pt>
                <c:pt idx="455">
                  <c:v>1.5139179999999999</c:v>
                </c:pt>
                <c:pt idx="456">
                  <c:v>1.5326</c:v>
                </c:pt>
                <c:pt idx="457">
                  <c:v>1.5061</c:v>
                </c:pt>
                <c:pt idx="458">
                  <c:v>1.4815</c:v>
                </c:pt>
                <c:pt idx="459">
                  <c:v>1.5173000000000001</c:v>
                </c:pt>
                <c:pt idx="460">
                  <c:v>1.4769000000000001</c:v>
                </c:pt>
                <c:pt idx="461">
                  <c:v>1.4624999999999999</c:v>
                </c:pt>
                <c:pt idx="462">
                  <c:v>1.4678</c:v>
                </c:pt>
                <c:pt idx="463">
                  <c:v>1.4298</c:v>
                </c:pt>
                <c:pt idx="464">
                  <c:v>1.4634</c:v>
                </c:pt>
                <c:pt idx="465" formatCode="General">
                  <c:v>1.4671000000000001</c:v>
                </c:pt>
                <c:pt idx="466" formatCode="General">
                  <c:v>1.462</c:v>
                </c:pt>
                <c:pt idx="467" formatCode="General">
                  <c:v>1.4216</c:v>
                </c:pt>
                <c:pt idx="468">
                  <c:v>1.41</c:v>
                </c:pt>
                <c:pt idx="469">
                  <c:v>1.44</c:v>
                </c:pt>
                <c:pt idx="470">
                  <c:v>1.46</c:v>
                </c:pt>
                <c:pt idx="471">
                  <c:v>1.45</c:v>
                </c:pt>
                <c:pt idx="472">
                  <c:v>1.41</c:v>
                </c:pt>
                <c:pt idx="473">
                  <c:v>1.37</c:v>
                </c:pt>
                <c:pt idx="474">
                  <c:v>1.35</c:v>
                </c:pt>
                <c:pt idx="475" formatCode="General">
                  <c:v>1.29</c:v>
                </c:pt>
                <c:pt idx="476" formatCode="General">
                  <c:v>1.33</c:v>
                </c:pt>
                <c:pt idx="477" formatCode="General">
                  <c:v>1.37</c:v>
                </c:pt>
                <c:pt idx="478" formatCode="General">
                  <c:v>1.4</c:v>
                </c:pt>
                <c:pt idx="479" formatCode="General">
                  <c:v>1.43</c:v>
                </c:pt>
                <c:pt idx="480" formatCode="General">
                  <c:v>1.43</c:v>
                </c:pt>
                <c:pt idx="481" formatCode="General">
                  <c:v>1.43</c:v>
                </c:pt>
                <c:pt idx="482" formatCode="General">
                  <c:v>1.34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017-42EB-855C-EF593AAD6F7B}"/>
            </c:ext>
          </c:extLst>
        </c:ser>
        <c:ser>
          <c:idx val="7"/>
          <c:order val="1"/>
          <c:tx>
            <c:strRef>
              <c:f>Sheet1!$C$1</c:f>
              <c:strCache>
                <c:ptCount val="1"/>
                <c:pt idx="0">
                  <c:v>Australian dollar</c:v>
                </c:pt>
              </c:strCache>
            </c:strRef>
          </c:tx>
          <c:spPr>
            <a:ln w="28575">
              <a:solidFill>
                <a:srgbClr val="008000"/>
              </a:solidFill>
              <a:prstDash val="solid"/>
            </a:ln>
          </c:spPr>
          <c:marker>
            <c:symbol val="none"/>
          </c:marker>
          <c:cat>
            <c:numRef>
              <c:f>Sheet1!$A$2:$A$485</c:f>
              <c:numCache>
                <c:formatCode>mmm\-yy</c:formatCode>
                <c:ptCount val="484"/>
                <c:pt idx="0">
                  <c:v>29251</c:v>
                </c:pt>
                <c:pt idx="1">
                  <c:v>29280</c:v>
                </c:pt>
                <c:pt idx="2">
                  <c:v>29311</c:v>
                </c:pt>
                <c:pt idx="3">
                  <c:v>29341</c:v>
                </c:pt>
                <c:pt idx="4">
                  <c:v>29372</c:v>
                </c:pt>
                <c:pt idx="5">
                  <c:v>29402</c:v>
                </c:pt>
                <c:pt idx="6">
                  <c:v>29433</c:v>
                </c:pt>
                <c:pt idx="7">
                  <c:v>29464</c:v>
                </c:pt>
                <c:pt idx="8">
                  <c:v>29494</c:v>
                </c:pt>
                <c:pt idx="9">
                  <c:v>29525</c:v>
                </c:pt>
                <c:pt idx="10">
                  <c:v>29555</c:v>
                </c:pt>
                <c:pt idx="11">
                  <c:v>29586</c:v>
                </c:pt>
                <c:pt idx="12">
                  <c:v>29617</c:v>
                </c:pt>
                <c:pt idx="13">
                  <c:v>29645</c:v>
                </c:pt>
                <c:pt idx="14">
                  <c:v>29676</c:v>
                </c:pt>
                <c:pt idx="15">
                  <c:v>29706</c:v>
                </c:pt>
                <c:pt idx="16">
                  <c:v>29737</c:v>
                </c:pt>
                <c:pt idx="17">
                  <c:v>29767</c:v>
                </c:pt>
                <c:pt idx="18">
                  <c:v>29798</c:v>
                </c:pt>
                <c:pt idx="19">
                  <c:v>29829</c:v>
                </c:pt>
                <c:pt idx="20">
                  <c:v>29859</c:v>
                </c:pt>
                <c:pt idx="21">
                  <c:v>29890</c:v>
                </c:pt>
                <c:pt idx="22">
                  <c:v>29920</c:v>
                </c:pt>
                <c:pt idx="23">
                  <c:v>29951</c:v>
                </c:pt>
                <c:pt idx="24">
                  <c:v>29982</c:v>
                </c:pt>
                <c:pt idx="25">
                  <c:v>30010</c:v>
                </c:pt>
                <c:pt idx="26">
                  <c:v>30041</c:v>
                </c:pt>
                <c:pt idx="27">
                  <c:v>30071</c:v>
                </c:pt>
                <c:pt idx="28">
                  <c:v>30102</c:v>
                </c:pt>
                <c:pt idx="29">
                  <c:v>30132</c:v>
                </c:pt>
                <c:pt idx="30">
                  <c:v>30163</c:v>
                </c:pt>
                <c:pt idx="31">
                  <c:v>30194</c:v>
                </c:pt>
                <c:pt idx="32">
                  <c:v>30224</c:v>
                </c:pt>
                <c:pt idx="33">
                  <c:v>30255</c:v>
                </c:pt>
                <c:pt idx="34">
                  <c:v>30285</c:v>
                </c:pt>
                <c:pt idx="35">
                  <c:v>30316</c:v>
                </c:pt>
                <c:pt idx="36">
                  <c:v>30347</c:v>
                </c:pt>
                <c:pt idx="37">
                  <c:v>30375</c:v>
                </c:pt>
                <c:pt idx="38">
                  <c:v>30406</c:v>
                </c:pt>
                <c:pt idx="39">
                  <c:v>30436</c:v>
                </c:pt>
                <c:pt idx="40">
                  <c:v>30467</c:v>
                </c:pt>
                <c:pt idx="41">
                  <c:v>30497</c:v>
                </c:pt>
                <c:pt idx="42">
                  <c:v>30528</c:v>
                </c:pt>
                <c:pt idx="43">
                  <c:v>30559</c:v>
                </c:pt>
                <c:pt idx="44">
                  <c:v>30589</c:v>
                </c:pt>
                <c:pt idx="45">
                  <c:v>30620</c:v>
                </c:pt>
                <c:pt idx="46">
                  <c:v>30650</c:v>
                </c:pt>
                <c:pt idx="47">
                  <c:v>30681</c:v>
                </c:pt>
                <c:pt idx="48">
                  <c:v>30712</c:v>
                </c:pt>
                <c:pt idx="49">
                  <c:v>30741</c:v>
                </c:pt>
                <c:pt idx="50">
                  <c:v>30772</c:v>
                </c:pt>
                <c:pt idx="51">
                  <c:v>30802</c:v>
                </c:pt>
                <c:pt idx="52">
                  <c:v>30833</c:v>
                </c:pt>
                <c:pt idx="53">
                  <c:v>30863</c:v>
                </c:pt>
                <c:pt idx="54">
                  <c:v>30894</c:v>
                </c:pt>
                <c:pt idx="55">
                  <c:v>30925</c:v>
                </c:pt>
                <c:pt idx="56">
                  <c:v>30955</c:v>
                </c:pt>
                <c:pt idx="57">
                  <c:v>30986</c:v>
                </c:pt>
                <c:pt idx="58">
                  <c:v>31016</c:v>
                </c:pt>
                <c:pt idx="59">
                  <c:v>31047</c:v>
                </c:pt>
                <c:pt idx="60">
                  <c:v>31078</c:v>
                </c:pt>
                <c:pt idx="61">
                  <c:v>31106</c:v>
                </c:pt>
                <c:pt idx="62">
                  <c:v>31137</c:v>
                </c:pt>
                <c:pt idx="63">
                  <c:v>31167</c:v>
                </c:pt>
                <c:pt idx="64">
                  <c:v>31198</c:v>
                </c:pt>
                <c:pt idx="65">
                  <c:v>31228</c:v>
                </c:pt>
                <c:pt idx="66">
                  <c:v>31259</c:v>
                </c:pt>
                <c:pt idx="67">
                  <c:v>31290</c:v>
                </c:pt>
                <c:pt idx="68">
                  <c:v>31320</c:v>
                </c:pt>
                <c:pt idx="69">
                  <c:v>31351</c:v>
                </c:pt>
                <c:pt idx="70">
                  <c:v>31381</c:v>
                </c:pt>
                <c:pt idx="71">
                  <c:v>31412</c:v>
                </c:pt>
                <c:pt idx="72">
                  <c:v>31443</c:v>
                </c:pt>
                <c:pt idx="73">
                  <c:v>31471</c:v>
                </c:pt>
                <c:pt idx="74">
                  <c:v>31502</c:v>
                </c:pt>
                <c:pt idx="75">
                  <c:v>31532</c:v>
                </c:pt>
                <c:pt idx="76">
                  <c:v>31563</c:v>
                </c:pt>
                <c:pt idx="77">
                  <c:v>31593</c:v>
                </c:pt>
                <c:pt idx="78">
                  <c:v>31624</c:v>
                </c:pt>
                <c:pt idx="79">
                  <c:v>31655</c:v>
                </c:pt>
                <c:pt idx="80">
                  <c:v>31685</c:v>
                </c:pt>
                <c:pt idx="81">
                  <c:v>31716</c:v>
                </c:pt>
                <c:pt idx="82">
                  <c:v>31746</c:v>
                </c:pt>
                <c:pt idx="83">
                  <c:v>31777</c:v>
                </c:pt>
                <c:pt idx="84">
                  <c:v>31808</c:v>
                </c:pt>
                <c:pt idx="85">
                  <c:v>31836</c:v>
                </c:pt>
                <c:pt idx="86">
                  <c:v>31867</c:v>
                </c:pt>
                <c:pt idx="87">
                  <c:v>31897</c:v>
                </c:pt>
                <c:pt idx="88">
                  <c:v>31928</c:v>
                </c:pt>
                <c:pt idx="89">
                  <c:v>31958</c:v>
                </c:pt>
                <c:pt idx="90">
                  <c:v>31989</c:v>
                </c:pt>
                <c:pt idx="91">
                  <c:v>32020</c:v>
                </c:pt>
                <c:pt idx="92">
                  <c:v>32050</c:v>
                </c:pt>
                <c:pt idx="93">
                  <c:v>32081</c:v>
                </c:pt>
                <c:pt idx="94">
                  <c:v>32111</c:v>
                </c:pt>
                <c:pt idx="95">
                  <c:v>32142</c:v>
                </c:pt>
                <c:pt idx="96">
                  <c:v>32173</c:v>
                </c:pt>
                <c:pt idx="97">
                  <c:v>32202</c:v>
                </c:pt>
                <c:pt idx="98">
                  <c:v>32233</c:v>
                </c:pt>
                <c:pt idx="99">
                  <c:v>32263</c:v>
                </c:pt>
                <c:pt idx="100">
                  <c:v>32294</c:v>
                </c:pt>
                <c:pt idx="101">
                  <c:v>32324</c:v>
                </c:pt>
                <c:pt idx="102">
                  <c:v>32355</c:v>
                </c:pt>
                <c:pt idx="103">
                  <c:v>32386</c:v>
                </c:pt>
                <c:pt idx="104">
                  <c:v>32416</c:v>
                </c:pt>
                <c:pt idx="105">
                  <c:v>32447</c:v>
                </c:pt>
                <c:pt idx="106">
                  <c:v>32477</c:v>
                </c:pt>
                <c:pt idx="107">
                  <c:v>32508</c:v>
                </c:pt>
                <c:pt idx="108">
                  <c:v>32539</c:v>
                </c:pt>
                <c:pt idx="109">
                  <c:v>32567</c:v>
                </c:pt>
                <c:pt idx="110">
                  <c:v>32598</c:v>
                </c:pt>
                <c:pt idx="111">
                  <c:v>32628</c:v>
                </c:pt>
                <c:pt idx="112">
                  <c:v>32659</c:v>
                </c:pt>
                <c:pt idx="113">
                  <c:v>32689</c:v>
                </c:pt>
                <c:pt idx="114">
                  <c:v>32720</c:v>
                </c:pt>
                <c:pt idx="115">
                  <c:v>32751</c:v>
                </c:pt>
                <c:pt idx="116">
                  <c:v>32781</c:v>
                </c:pt>
                <c:pt idx="117">
                  <c:v>32812</c:v>
                </c:pt>
                <c:pt idx="118">
                  <c:v>32842</c:v>
                </c:pt>
                <c:pt idx="119">
                  <c:v>32873</c:v>
                </c:pt>
                <c:pt idx="120">
                  <c:v>32904</c:v>
                </c:pt>
                <c:pt idx="121">
                  <c:v>32932</c:v>
                </c:pt>
                <c:pt idx="122">
                  <c:v>32963</c:v>
                </c:pt>
                <c:pt idx="123">
                  <c:v>32993</c:v>
                </c:pt>
                <c:pt idx="124">
                  <c:v>33024</c:v>
                </c:pt>
                <c:pt idx="125">
                  <c:v>33054</c:v>
                </c:pt>
                <c:pt idx="126">
                  <c:v>33085</c:v>
                </c:pt>
                <c:pt idx="127">
                  <c:v>33116</c:v>
                </c:pt>
                <c:pt idx="128">
                  <c:v>33146</c:v>
                </c:pt>
                <c:pt idx="129">
                  <c:v>33177</c:v>
                </c:pt>
                <c:pt idx="130">
                  <c:v>33207</c:v>
                </c:pt>
                <c:pt idx="131">
                  <c:v>33238</c:v>
                </c:pt>
                <c:pt idx="132">
                  <c:v>33269</c:v>
                </c:pt>
                <c:pt idx="133">
                  <c:v>33297</c:v>
                </c:pt>
                <c:pt idx="134">
                  <c:v>33328</c:v>
                </c:pt>
                <c:pt idx="135">
                  <c:v>33358</c:v>
                </c:pt>
                <c:pt idx="136">
                  <c:v>33389</c:v>
                </c:pt>
                <c:pt idx="137">
                  <c:v>33419</c:v>
                </c:pt>
                <c:pt idx="138">
                  <c:v>33450</c:v>
                </c:pt>
                <c:pt idx="139">
                  <c:v>33481</c:v>
                </c:pt>
                <c:pt idx="140">
                  <c:v>33511</c:v>
                </c:pt>
                <c:pt idx="141">
                  <c:v>33542</c:v>
                </c:pt>
                <c:pt idx="142">
                  <c:v>33572</c:v>
                </c:pt>
                <c:pt idx="143">
                  <c:v>33603</c:v>
                </c:pt>
                <c:pt idx="144">
                  <c:v>33634</c:v>
                </c:pt>
                <c:pt idx="145">
                  <c:v>33663</c:v>
                </c:pt>
                <c:pt idx="146">
                  <c:v>33694</c:v>
                </c:pt>
                <c:pt idx="147">
                  <c:v>33724</c:v>
                </c:pt>
                <c:pt idx="148">
                  <c:v>33755</c:v>
                </c:pt>
                <c:pt idx="149">
                  <c:v>33785</c:v>
                </c:pt>
                <c:pt idx="150">
                  <c:v>33816</c:v>
                </c:pt>
                <c:pt idx="151">
                  <c:v>33847</c:v>
                </c:pt>
                <c:pt idx="152">
                  <c:v>33877</c:v>
                </c:pt>
                <c:pt idx="153">
                  <c:v>33908</c:v>
                </c:pt>
                <c:pt idx="154">
                  <c:v>33938</c:v>
                </c:pt>
                <c:pt idx="155">
                  <c:v>33969</c:v>
                </c:pt>
                <c:pt idx="156">
                  <c:v>34000</c:v>
                </c:pt>
                <c:pt idx="157">
                  <c:v>34028</c:v>
                </c:pt>
                <c:pt idx="158">
                  <c:v>34059</c:v>
                </c:pt>
                <c:pt idx="159">
                  <c:v>34089</c:v>
                </c:pt>
                <c:pt idx="160">
                  <c:v>34120</c:v>
                </c:pt>
                <c:pt idx="161">
                  <c:v>34150</c:v>
                </c:pt>
                <c:pt idx="162">
                  <c:v>34181</c:v>
                </c:pt>
                <c:pt idx="163">
                  <c:v>34212</c:v>
                </c:pt>
                <c:pt idx="164">
                  <c:v>34242</c:v>
                </c:pt>
                <c:pt idx="165">
                  <c:v>34273</c:v>
                </c:pt>
                <c:pt idx="166">
                  <c:v>34303</c:v>
                </c:pt>
                <c:pt idx="167">
                  <c:v>34334</c:v>
                </c:pt>
                <c:pt idx="168">
                  <c:v>34365</c:v>
                </c:pt>
                <c:pt idx="169">
                  <c:v>34393</c:v>
                </c:pt>
                <c:pt idx="170">
                  <c:v>34424</c:v>
                </c:pt>
                <c:pt idx="171">
                  <c:v>34454</c:v>
                </c:pt>
                <c:pt idx="172">
                  <c:v>34485</c:v>
                </c:pt>
                <c:pt idx="173">
                  <c:v>34515</c:v>
                </c:pt>
                <c:pt idx="174">
                  <c:v>34546</c:v>
                </c:pt>
                <c:pt idx="175">
                  <c:v>34577</c:v>
                </c:pt>
                <c:pt idx="176">
                  <c:v>34607</c:v>
                </c:pt>
                <c:pt idx="177">
                  <c:v>34638</c:v>
                </c:pt>
                <c:pt idx="178">
                  <c:v>34668</c:v>
                </c:pt>
                <c:pt idx="179">
                  <c:v>34699</c:v>
                </c:pt>
                <c:pt idx="180">
                  <c:v>34730</c:v>
                </c:pt>
                <c:pt idx="181">
                  <c:v>34758</c:v>
                </c:pt>
                <c:pt idx="182">
                  <c:v>34789</c:v>
                </c:pt>
                <c:pt idx="183">
                  <c:v>34819</c:v>
                </c:pt>
                <c:pt idx="184">
                  <c:v>34850</c:v>
                </c:pt>
                <c:pt idx="185">
                  <c:v>34880</c:v>
                </c:pt>
                <c:pt idx="186">
                  <c:v>34911</c:v>
                </c:pt>
                <c:pt idx="187">
                  <c:v>34942</c:v>
                </c:pt>
                <c:pt idx="188">
                  <c:v>34972</c:v>
                </c:pt>
                <c:pt idx="189">
                  <c:v>35003</c:v>
                </c:pt>
                <c:pt idx="190">
                  <c:v>35033</c:v>
                </c:pt>
                <c:pt idx="191">
                  <c:v>35064</c:v>
                </c:pt>
                <c:pt idx="192">
                  <c:v>35095</c:v>
                </c:pt>
                <c:pt idx="193">
                  <c:v>35124</c:v>
                </c:pt>
                <c:pt idx="194">
                  <c:v>35155</c:v>
                </c:pt>
                <c:pt idx="195">
                  <c:v>35185</c:v>
                </c:pt>
                <c:pt idx="196">
                  <c:v>35216</c:v>
                </c:pt>
                <c:pt idx="197">
                  <c:v>35246</c:v>
                </c:pt>
                <c:pt idx="198">
                  <c:v>35277</c:v>
                </c:pt>
                <c:pt idx="199">
                  <c:v>35308</c:v>
                </c:pt>
                <c:pt idx="200">
                  <c:v>35338</c:v>
                </c:pt>
                <c:pt idx="201">
                  <c:v>35369</c:v>
                </c:pt>
                <c:pt idx="202">
                  <c:v>35399</c:v>
                </c:pt>
                <c:pt idx="203">
                  <c:v>35430</c:v>
                </c:pt>
                <c:pt idx="204">
                  <c:v>35461</c:v>
                </c:pt>
                <c:pt idx="205">
                  <c:v>35489</c:v>
                </c:pt>
                <c:pt idx="206">
                  <c:v>35520</c:v>
                </c:pt>
                <c:pt idx="207">
                  <c:v>35550</c:v>
                </c:pt>
                <c:pt idx="208">
                  <c:v>35581</c:v>
                </c:pt>
                <c:pt idx="209">
                  <c:v>35611</c:v>
                </c:pt>
                <c:pt idx="210">
                  <c:v>35642</c:v>
                </c:pt>
                <c:pt idx="211">
                  <c:v>35673</c:v>
                </c:pt>
                <c:pt idx="212">
                  <c:v>35703</c:v>
                </c:pt>
                <c:pt idx="213">
                  <c:v>35734</c:v>
                </c:pt>
                <c:pt idx="214">
                  <c:v>35764</c:v>
                </c:pt>
                <c:pt idx="215">
                  <c:v>35795</c:v>
                </c:pt>
                <c:pt idx="216">
                  <c:v>35826</c:v>
                </c:pt>
                <c:pt idx="217">
                  <c:v>35854</c:v>
                </c:pt>
                <c:pt idx="218">
                  <c:v>35885</c:v>
                </c:pt>
                <c:pt idx="219">
                  <c:v>35915</c:v>
                </c:pt>
                <c:pt idx="220">
                  <c:v>35946</c:v>
                </c:pt>
                <c:pt idx="221">
                  <c:v>35976</c:v>
                </c:pt>
                <c:pt idx="222">
                  <c:v>36007</c:v>
                </c:pt>
                <c:pt idx="223">
                  <c:v>36038</c:v>
                </c:pt>
                <c:pt idx="224">
                  <c:v>36068</c:v>
                </c:pt>
                <c:pt idx="225">
                  <c:v>36099</c:v>
                </c:pt>
                <c:pt idx="226">
                  <c:v>36129</c:v>
                </c:pt>
                <c:pt idx="227">
                  <c:v>36160</c:v>
                </c:pt>
                <c:pt idx="228">
                  <c:v>36191</c:v>
                </c:pt>
                <c:pt idx="229">
                  <c:v>36219</c:v>
                </c:pt>
                <c:pt idx="230">
                  <c:v>36250</c:v>
                </c:pt>
                <c:pt idx="231">
                  <c:v>36280</c:v>
                </c:pt>
                <c:pt idx="232">
                  <c:v>36311</c:v>
                </c:pt>
                <c:pt idx="233">
                  <c:v>36341</c:v>
                </c:pt>
                <c:pt idx="234">
                  <c:v>36372</c:v>
                </c:pt>
                <c:pt idx="235">
                  <c:v>36403</c:v>
                </c:pt>
                <c:pt idx="236">
                  <c:v>36433</c:v>
                </c:pt>
                <c:pt idx="237">
                  <c:v>36464</c:v>
                </c:pt>
                <c:pt idx="238">
                  <c:v>36494</c:v>
                </c:pt>
                <c:pt idx="239">
                  <c:v>36525</c:v>
                </c:pt>
                <c:pt idx="240">
                  <c:v>36556</c:v>
                </c:pt>
                <c:pt idx="241">
                  <c:v>36585</c:v>
                </c:pt>
                <c:pt idx="242">
                  <c:v>36616</c:v>
                </c:pt>
                <c:pt idx="243">
                  <c:v>36646</c:v>
                </c:pt>
                <c:pt idx="244">
                  <c:v>36677</c:v>
                </c:pt>
                <c:pt idx="245">
                  <c:v>36707</c:v>
                </c:pt>
                <c:pt idx="246">
                  <c:v>36738</c:v>
                </c:pt>
                <c:pt idx="247">
                  <c:v>36769</c:v>
                </c:pt>
                <c:pt idx="248">
                  <c:v>36799</c:v>
                </c:pt>
                <c:pt idx="249">
                  <c:v>36830</c:v>
                </c:pt>
                <c:pt idx="250">
                  <c:v>36860</c:v>
                </c:pt>
                <c:pt idx="251">
                  <c:v>36891</c:v>
                </c:pt>
                <c:pt idx="252">
                  <c:v>36922</c:v>
                </c:pt>
                <c:pt idx="253">
                  <c:v>36950</c:v>
                </c:pt>
                <c:pt idx="254">
                  <c:v>36981</c:v>
                </c:pt>
                <c:pt idx="255">
                  <c:v>37011</c:v>
                </c:pt>
                <c:pt idx="256">
                  <c:v>37042</c:v>
                </c:pt>
                <c:pt idx="257">
                  <c:v>37072</c:v>
                </c:pt>
                <c:pt idx="258">
                  <c:v>37103</c:v>
                </c:pt>
                <c:pt idx="259">
                  <c:v>37134</c:v>
                </c:pt>
                <c:pt idx="260">
                  <c:v>37164</c:v>
                </c:pt>
                <c:pt idx="261">
                  <c:v>37195</c:v>
                </c:pt>
                <c:pt idx="262">
                  <c:v>37225</c:v>
                </c:pt>
                <c:pt idx="263">
                  <c:v>37256</c:v>
                </c:pt>
                <c:pt idx="264">
                  <c:v>37287</c:v>
                </c:pt>
                <c:pt idx="265">
                  <c:v>37315</c:v>
                </c:pt>
                <c:pt idx="266">
                  <c:v>37346</c:v>
                </c:pt>
                <c:pt idx="267">
                  <c:v>37376</c:v>
                </c:pt>
                <c:pt idx="268">
                  <c:v>37407</c:v>
                </c:pt>
                <c:pt idx="269">
                  <c:v>37437</c:v>
                </c:pt>
                <c:pt idx="270">
                  <c:v>37468</c:v>
                </c:pt>
                <c:pt idx="271">
                  <c:v>37499</c:v>
                </c:pt>
                <c:pt idx="272">
                  <c:v>37529</c:v>
                </c:pt>
                <c:pt idx="273">
                  <c:v>37560</c:v>
                </c:pt>
                <c:pt idx="274">
                  <c:v>37590</c:v>
                </c:pt>
                <c:pt idx="275">
                  <c:v>37621</c:v>
                </c:pt>
                <c:pt idx="276">
                  <c:v>37652</c:v>
                </c:pt>
                <c:pt idx="277">
                  <c:v>37680</c:v>
                </c:pt>
                <c:pt idx="278">
                  <c:v>37711</c:v>
                </c:pt>
                <c:pt idx="279">
                  <c:v>37741</c:v>
                </c:pt>
                <c:pt idx="280">
                  <c:v>37772</c:v>
                </c:pt>
                <c:pt idx="281">
                  <c:v>37802</c:v>
                </c:pt>
                <c:pt idx="282">
                  <c:v>37833</c:v>
                </c:pt>
                <c:pt idx="283">
                  <c:v>37864</c:v>
                </c:pt>
                <c:pt idx="284">
                  <c:v>37894</c:v>
                </c:pt>
                <c:pt idx="285">
                  <c:v>37925</c:v>
                </c:pt>
                <c:pt idx="286">
                  <c:v>37955</c:v>
                </c:pt>
                <c:pt idx="287">
                  <c:v>37986</c:v>
                </c:pt>
                <c:pt idx="288">
                  <c:v>38017</c:v>
                </c:pt>
                <c:pt idx="289">
                  <c:v>38046</c:v>
                </c:pt>
                <c:pt idx="290">
                  <c:v>38077</c:v>
                </c:pt>
                <c:pt idx="291">
                  <c:v>38107</c:v>
                </c:pt>
                <c:pt idx="292">
                  <c:v>38138</c:v>
                </c:pt>
                <c:pt idx="293">
                  <c:v>38168</c:v>
                </c:pt>
                <c:pt idx="294">
                  <c:v>38199</c:v>
                </c:pt>
                <c:pt idx="295">
                  <c:v>38230</c:v>
                </c:pt>
                <c:pt idx="296">
                  <c:v>38260</c:v>
                </c:pt>
                <c:pt idx="297">
                  <c:v>38291</c:v>
                </c:pt>
                <c:pt idx="298">
                  <c:v>38321</c:v>
                </c:pt>
                <c:pt idx="299">
                  <c:v>38352</c:v>
                </c:pt>
                <c:pt idx="300">
                  <c:v>38383</c:v>
                </c:pt>
                <c:pt idx="301">
                  <c:v>38411</c:v>
                </c:pt>
                <c:pt idx="302">
                  <c:v>38442</c:v>
                </c:pt>
                <c:pt idx="303">
                  <c:v>38472</c:v>
                </c:pt>
                <c:pt idx="304">
                  <c:v>38503</c:v>
                </c:pt>
                <c:pt idx="305">
                  <c:v>38533</c:v>
                </c:pt>
                <c:pt idx="306">
                  <c:v>38564</c:v>
                </c:pt>
                <c:pt idx="307">
                  <c:v>38595</c:v>
                </c:pt>
                <c:pt idx="308">
                  <c:v>38625</c:v>
                </c:pt>
                <c:pt idx="309">
                  <c:v>38656</c:v>
                </c:pt>
                <c:pt idx="310">
                  <c:v>38686</c:v>
                </c:pt>
                <c:pt idx="311">
                  <c:v>38717</c:v>
                </c:pt>
                <c:pt idx="312">
                  <c:v>38748</c:v>
                </c:pt>
                <c:pt idx="313">
                  <c:v>38776</c:v>
                </c:pt>
                <c:pt idx="314">
                  <c:v>38807</c:v>
                </c:pt>
                <c:pt idx="315">
                  <c:v>38837</c:v>
                </c:pt>
                <c:pt idx="316">
                  <c:v>38868</c:v>
                </c:pt>
                <c:pt idx="317">
                  <c:v>38898</c:v>
                </c:pt>
                <c:pt idx="318">
                  <c:v>38929</c:v>
                </c:pt>
                <c:pt idx="319">
                  <c:v>38960</c:v>
                </c:pt>
                <c:pt idx="320">
                  <c:v>38990</c:v>
                </c:pt>
                <c:pt idx="321">
                  <c:v>39021</c:v>
                </c:pt>
                <c:pt idx="322">
                  <c:v>39051</c:v>
                </c:pt>
                <c:pt idx="323">
                  <c:v>39082</c:v>
                </c:pt>
                <c:pt idx="324">
                  <c:v>39113</c:v>
                </c:pt>
                <c:pt idx="325">
                  <c:v>39141</c:v>
                </c:pt>
                <c:pt idx="326">
                  <c:v>39172</c:v>
                </c:pt>
                <c:pt idx="327">
                  <c:v>39202</c:v>
                </c:pt>
                <c:pt idx="328">
                  <c:v>39233</c:v>
                </c:pt>
                <c:pt idx="329">
                  <c:v>39263</c:v>
                </c:pt>
                <c:pt idx="330">
                  <c:v>39294</c:v>
                </c:pt>
                <c:pt idx="331">
                  <c:v>39325</c:v>
                </c:pt>
                <c:pt idx="332">
                  <c:v>39355</c:v>
                </c:pt>
                <c:pt idx="333">
                  <c:v>39386</c:v>
                </c:pt>
                <c:pt idx="334">
                  <c:v>39416</c:v>
                </c:pt>
                <c:pt idx="335">
                  <c:v>39447</c:v>
                </c:pt>
                <c:pt idx="336">
                  <c:v>39478</c:v>
                </c:pt>
                <c:pt idx="337">
                  <c:v>39507</c:v>
                </c:pt>
                <c:pt idx="338">
                  <c:v>39538</c:v>
                </c:pt>
                <c:pt idx="339">
                  <c:v>39568</c:v>
                </c:pt>
                <c:pt idx="340">
                  <c:v>39599</c:v>
                </c:pt>
                <c:pt idx="341">
                  <c:v>39629</c:v>
                </c:pt>
                <c:pt idx="342">
                  <c:v>39660</c:v>
                </c:pt>
                <c:pt idx="343">
                  <c:v>39691</c:v>
                </c:pt>
                <c:pt idx="344">
                  <c:v>39721</c:v>
                </c:pt>
                <c:pt idx="345">
                  <c:v>39752</c:v>
                </c:pt>
                <c:pt idx="346">
                  <c:v>39782</c:v>
                </c:pt>
                <c:pt idx="347">
                  <c:v>39813</c:v>
                </c:pt>
                <c:pt idx="348">
                  <c:v>39844</c:v>
                </c:pt>
                <c:pt idx="349">
                  <c:v>39872</c:v>
                </c:pt>
                <c:pt idx="350">
                  <c:v>39903</c:v>
                </c:pt>
                <c:pt idx="351">
                  <c:v>39933</c:v>
                </c:pt>
                <c:pt idx="352">
                  <c:v>39964</c:v>
                </c:pt>
                <c:pt idx="353">
                  <c:v>39994</c:v>
                </c:pt>
                <c:pt idx="354">
                  <c:v>40025</c:v>
                </c:pt>
                <c:pt idx="355">
                  <c:v>40056</c:v>
                </c:pt>
                <c:pt idx="356">
                  <c:v>40086</c:v>
                </c:pt>
                <c:pt idx="357">
                  <c:v>40117</c:v>
                </c:pt>
                <c:pt idx="358">
                  <c:v>40147</c:v>
                </c:pt>
                <c:pt idx="359">
                  <c:v>40178</c:v>
                </c:pt>
                <c:pt idx="360">
                  <c:v>40209</c:v>
                </c:pt>
                <c:pt idx="361">
                  <c:v>40237</c:v>
                </c:pt>
                <c:pt idx="362">
                  <c:v>40268</c:v>
                </c:pt>
                <c:pt idx="363">
                  <c:v>40298</c:v>
                </c:pt>
                <c:pt idx="364">
                  <c:v>40329</c:v>
                </c:pt>
                <c:pt idx="365">
                  <c:v>40359</c:v>
                </c:pt>
                <c:pt idx="366">
                  <c:v>40390</c:v>
                </c:pt>
                <c:pt idx="367">
                  <c:v>40421</c:v>
                </c:pt>
                <c:pt idx="368">
                  <c:v>40451</c:v>
                </c:pt>
                <c:pt idx="369">
                  <c:v>40482</c:v>
                </c:pt>
                <c:pt idx="370">
                  <c:v>40512</c:v>
                </c:pt>
                <c:pt idx="371">
                  <c:v>40543</c:v>
                </c:pt>
                <c:pt idx="372">
                  <c:v>40574</c:v>
                </c:pt>
                <c:pt idx="373">
                  <c:v>40602</c:v>
                </c:pt>
                <c:pt idx="374">
                  <c:v>40633</c:v>
                </c:pt>
                <c:pt idx="375">
                  <c:v>40663</c:v>
                </c:pt>
                <c:pt idx="376">
                  <c:v>40694</c:v>
                </c:pt>
                <c:pt idx="377">
                  <c:v>40724</c:v>
                </c:pt>
                <c:pt idx="378">
                  <c:v>40755</c:v>
                </c:pt>
                <c:pt idx="379">
                  <c:v>40786</c:v>
                </c:pt>
                <c:pt idx="380">
                  <c:v>40816</c:v>
                </c:pt>
                <c:pt idx="381">
                  <c:v>40847</c:v>
                </c:pt>
                <c:pt idx="382">
                  <c:v>40877</c:v>
                </c:pt>
                <c:pt idx="383">
                  <c:v>40908</c:v>
                </c:pt>
                <c:pt idx="384">
                  <c:v>40939</c:v>
                </c:pt>
                <c:pt idx="385">
                  <c:v>40968</c:v>
                </c:pt>
                <c:pt idx="386">
                  <c:v>40999</c:v>
                </c:pt>
                <c:pt idx="387">
                  <c:v>41029</c:v>
                </c:pt>
                <c:pt idx="388">
                  <c:v>41060</c:v>
                </c:pt>
                <c:pt idx="389">
                  <c:v>41090</c:v>
                </c:pt>
                <c:pt idx="390">
                  <c:v>41121</c:v>
                </c:pt>
                <c:pt idx="391">
                  <c:v>41152</c:v>
                </c:pt>
                <c:pt idx="392">
                  <c:v>41182</c:v>
                </c:pt>
                <c:pt idx="393">
                  <c:v>41213</c:v>
                </c:pt>
                <c:pt idx="394">
                  <c:v>41243</c:v>
                </c:pt>
                <c:pt idx="395">
                  <c:v>41274</c:v>
                </c:pt>
                <c:pt idx="396">
                  <c:v>41305</c:v>
                </c:pt>
                <c:pt idx="397">
                  <c:v>41333</c:v>
                </c:pt>
                <c:pt idx="398">
                  <c:v>41364</c:v>
                </c:pt>
                <c:pt idx="399">
                  <c:v>41394</c:v>
                </c:pt>
                <c:pt idx="400">
                  <c:v>41425</c:v>
                </c:pt>
                <c:pt idx="401">
                  <c:v>41455</c:v>
                </c:pt>
                <c:pt idx="402">
                  <c:v>41486</c:v>
                </c:pt>
                <c:pt idx="403">
                  <c:v>41517</c:v>
                </c:pt>
                <c:pt idx="404">
                  <c:v>41547</c:v>
                </c:pt>
                <c:pt idx="405">
                  <c:v>41578</c:v>
                </c:pt>
                <c:pt idx="406">
                  <c:v>41608</c:v>
                </c:pt>
                <c:pt idx="407">
                  <c:v>41639</c:v>
                </c:pt>
                <c:pt idx="408">
                  <c:v>41670</c:v>
                </c:pt>
                <c:pt idx="409">
                  <c:v>41698</c:v>
                </c:pt>
                <c:pt idx="410">
                  <c:v>41729</c:v>
                </c:pt>
                <c:pt idx="411">
                  <c:v>41759</c:v>
                </c:pt>
                <c:pt idx="412">
                  <c:v>41790</c:v>
                </c:pt>
                <c:pt idx="413">
                  <c:v>41820</c:v>
                </c:pt>
                <c:pt idx="414">
                  <c:v>41851</c:v>
                </c:pt>
                <c:pt idx="415">
                  <c:v>41882</c:v>
                </c:pt>
                <c:pt idx="416">
                  <c:v>41912</c:v>
                </c:pt>
                <c:pt idx="417">
                  <c:v>41943</c:v>
                </c:pt>
                <c:pt idx="418">
                  <c:v>41973</c:v>
                </c:pt>
                <c:pt idx="419">
                  <c:v>42004</c:v>
                </c:pt>
                <c:pt idx="420">
                  <c:v>42035</c:v>
                </c:pt>
                <c:pt idx="421">
                  <c:v>42063</c:v>
                </c:pt>
                <c:pt idx="422">
                  <c:v>42094</c:v>
                </c:pt>
                <c:pt idx="423">
                  <c:v>42124</c:v>
                </c:pt>
                <c:pt idx="424">
                  <c:v>42155</c:v>
                </c:pt>
                <c:pt idx="425">
                  <c:v>42185</c:v>
                </c:pt>
                <c:pt idx="426">
                  <c:v>42216</c:v>
                </c:pt>
                <c:pt idx="427">
                  <c:v>42247</c:v>
                </c:pt>
                <c:pt idx="428">
                  <c:v>42277</c:v>
                </c:pt>
                <c:pt idx="429">
                  <c:v>42308</c:v>
                </c:pt>
                <c:pt idx="430">
                  <c:v>42338</c:v>
                </c:pt>
                <c:pt idx="431">
                  <c:v>42369</c:v>
                </c:pt>
                <c:pt idx="432">
                  <c:v>42400</c:v>
                </c:pt>
                <c:pt idx="433">
                  <c:v>42429</c:v>
                </c:pt>
                <c:pt idx="434">
                  <c:v>42460</c:v>
                </c:pt>
                <c:pt idx="435">
                  <c:v>42490</c:v>
                </c:pt>
                <c:pt idx="436">
                  <c:v>42521</c:v>
                </c:pt>
                <c:pt idx="437">
                  <c:v>42551</c:v>
                </c:pt>
                <c:pt idx="438">
                  <c:v>42582</c:v>
                </c:pt>
                <c:pt idx="439">
                  <c:v>42613</c:v>
                </c:pt>
                <c:pt idx="440">
                  <c:v>42643</c:v>
                </c:pt>
                <c:pt idx="441">
                  <c:v>42674</c:v>
                </c:pt>
                <c:pt idx="442">
                  <c:v>42704</c:v>
                </c:pt>
                <c:pt idx="443">
                  <c:v>42735</c:v>
                </c:pt>
                <c:pt idx="444">
                  <c:v>42766</c:v>
                </c:pt>
                <c:pt idx="445">
                  <c:v>42794</c:v>
                </c:pt>
                <c:pt idx="446">
                  <c:v>42825</c:v>
                </c:pt>
                <c:pt idx="447">
                  <c:v>42855</c:v>
                </c:pt>
                <c:pt idx="448">
                  <c:v>42886</c:v>
                </c:pt>
                <c:pt idx="449">
                  <c:v>42916</c:v>
                </c:pt>
                <c:pt idx="450">
                  <c:v>42947</c:v>
                </c:pt>
                <c:pt idx="451">
                  <c:v>42978</c:v>
                </c:pt>
                <c:pt idx="452">
                  <c:v>43008</c:v>
                </c:pt>
                <c:pt idx="453">
                  <c:v>43039</c:v>
                </c:pt>
                <c:pt idx="454">
                  <c:v>43069</c:v>
                </c:pt>
                <c:pt idx="455">
                  <c:v>43100</c:v>
                </c:pt>
                <c:pt idx="456">
                  <c:v>43131</c:v>
                </c:pt>
                <c:pt idx="457">
                  <c:v>43159</c:v>
                </c:pt>
                <c:pt idx="458">
                  <c:v>43190</c:v>
                </c:pt>
                <c:pt idx="459">
                  <c:v>43220</c:v>
                </c:pt>
                <c:pt idx="460">
                  <c:v>43251</c:v>
                </c:pt>
                <c:pt idx="461">
                  <c:v>43281</c:v>
                </c:pt>
                <c:pt idx="462">
                  <c:v>43312</c:v>
                </c:pt>
                <c:pt idx="463">
                  <c:v>43343</c:v>
                </c:pt>
                <c:pt idx="464">
                  <c:v>43373</c:v>
                </c:pt>
                <c:pt idx="465">
                  <c:v>43404</c:v>
                </c:pt>
                <c:pt idx="466">
                  <c:v>43434</c:v>
                </c:pt>
                <c:pt idx="467">
                  <c:v>43465</c:v>
                </c:pt>
                <c:pt idx="468">
                  <c:v>43496</c:v>
                </c:pt>
                <c:pt idx="469">
                  <c:v>43524</c:v>
                </c:pt>
                <c:pt idx="470">
                  <c:v>43555</c:v>
                </c:pt>
                <c:pt idx="471">
                  <c:v>43585</c:v>
                </c:pt>
                <c:pt idx="472">
                  <c:v>43616</c:v>
                </c:pt>
                <c:pt idx="473">
                  <c:v>43646</c:v>
                </c:pt>
                <c:pt idx="474">
                  <c:v>43677</c:v>
                </c:pt>
                <c:pt idx="475">
                  <c:v>43678</c:v>
                </c:pt>
                <c:pt idx="476">
                  <c:v>43738</c:v>
                </c:pt>
                <c:pt idx="477">
                  <c:v>43769</c:v>
                </c:pt>
                <c:pt idx="478">
                  <c:v>43799</c:v>
                </c:pt>
                <c:pt idx="479">
                  <c:v>43830</c:v>
                </c:pt>
                <c:pt idx="480">
                  <c:v>43861</c:v>
                </c:pt>
                <c:pt idx="481">
                  <c:v>43890</c:v>
                </c:pt>
                <c:pt idx="482">
                  <c:v>43921</c:v>
                </c:pt>
              </c:numCache>
            </c:numRef>
          </c:cat>
          <c:val>
            <c:numRef>
              <c:f>Sheet1!$C$2:$C$485</c:f>
              <c:numCache>
                <c:formatCode>General</c:formatCode>
                <c:ptCount val="484"/>
                <c:pt idx="0">
                  <c:v>2.0406</c:v>
                </c:pt>
                <c:pt idx="1">
                  <c:v>2.0727000000000002</c:v>
                </c:pt>
                <c:pt idx="2">
                  <c:v>2.0222000000000002</c:v>
                </c:pt>
                <c:pt idx="3">
                  <c:v>2.0257999999999998</c:v>
                </c:pt>
                <c:pt idx="4">
                  <c:v>2.036</c:v>
                </c:pt>
                <c:pt idx="5">
                  <c:v>2.0246</c:v>
                </c:pt>
                <c:pt idx="6">
                  <c:v>2.0468000000000002</c:v>
                </c:pt>
                <c:pt idx="7">
                  <c:v>2.0467</c:v>
                </c:pt>
                <c:pt idx="8">
                  <c:v>2.0516999999999999</c:v>
                </c:pt>
                <c:pt idx="9">
                  <c:v>2.0573000000000001</c:v>
                </c:pt>
                <c:pt idx="10">
                  <c:v>2.0514000000000001</c:v>
                </c:pt>
                <c:pt idx="11">
                  <c:v>2.0068000000000001</c:v>
                </c:pt>
                <c:pt idx="12">
                  <c:v>2.0356000000000001</c:v>
                </c:pt>
                <c:pt idx="13">
                  <c:v>1.974</c:v>
                </c:pt>
                <c:pt idx="14">
                  <c:v>1.9191</c:v>
                </c:pt>
                <c:pt idx="15">
                  <c:v>1.8877999999999999</c:v>
                </c:pt>
                <c:pt idx="16">
                  <c:v>1.8318000000000001</c:v>
                </c:pt>
                <c:pt idx="17">
                  <c:v>1.7302</c:v>
                </c:pt>
                <c:pt idx="18">
                  <c:v>1.6415999999999999</c:v>
                </c:pt>
                <c:pt idx="19">
                  <c:v>1.5986</c:v>
                </c:pt>
                <c:pt idx="20">
                  <c:v>1.5815999999999999</c:v>
                </c:pt>
                <c:pt idx="21">
                  <c:v>1.6103000000000001</c:v>
                </c:pt>
                <c:pt idx="22">
                  <c:v>1.6617</c:v>
                </c:pt>
                <c:pt idx="23">
                  <c:v>1.679</c:v>
                </c:pt>
                <c:pt idx="24">
                  <c:v>1.6934</c:v>
                </c:pt>
                <c:pt idx="25">
                  <c:v>1.7027000000000001</c:v>
                </c:pt>
                <c:pt idx="26">
                  <c:v>1.7037</c:v>
                </c:pt>
                <c:pt idx="27">
                  <c:v>1.6837</c:v>
                </c:pt>
                <c:pt idx="28">
                  <c:v>1.7093</c:v>
                </c:pt>
                <c:pt idx="29">
                  <c:v>1.7020999999999999</c:v>
                </c:pt>
                <c:pt idx="30">
                  <c:v>1.7161999999999999</c:v>
                </c:pt>
                <c:pt idx="31">
                  <c:v>1.7630999999999999</c:v>
                </c:pt>
                <c:pt idx="32">
                  <c:v>1.7874000000000001</c:v>
                </c:pt>
                <c:pt idx="33">
                  <c:v>1.7982</c:v>
                </c:pt>
                <c:pt idx="34">
                  <c:v>1.7324999999999999</c:v>
                </c:pt>
                <c:pt idx="35">
                  <c:v>1.6726000000000001</c:v>
                </c:pt>
                <c:pt idx="36">
                  <c:v>1.6008</c:v>
                </c:pt>
                <c:pt idx="37">
                  <c:v>1.5857000000000001</c:v>
                </c:pt>
                <c:pt idx="38">
                  <c:v>1.6876</c:v>
                </c:pt>
                <c:pt idx="39">
                  <c:v>1.7754000000000001</c:v>
                </c:pt>
                <c:pt idx="40">
                  <c:v>1.7894000000000001</c:v>
                </c:pt>
                <c:pt idx="41">
                  <c:v>1.7657</c:v>
                </c:pt>
                <c:pt idx="42">
                  <c:v>1.7452000000000001</c:v>
                </c:pt>
                <c:pt idx="43">
                  <c:v>1.7077</c:v>
                </c:pt>
                <c:pt idx="44">
                  <c:v>1.6889000000000001</c:v>
                </c:pt>
                <c:pt idx="45">
                  <c:v>1.6380999999999999</c:v>
                </c:pt>
                <c:pt idx="46">
                  <c:v>1.6131</c:v>
                </c:pt>
                <c:pt idx="47">
                  <c:v>1.5931</c:v>
                </c:pt>
                <c:pt idx="48">
                  <c:v>1.5536000000000001</c:v>
                </c:pt>
                <c:pt idx="49">
                  <c:v>1.5401</c:v>
                </c:pt>
                <c:pt idx="50">
                  <c:v>1.5308999999999999</c:v>
                </c:pt>
                <c:pt idx="51">
                  <c:v>1.5405</c:v>
                </c:pt>
                <c:pt idx="52">
                  <c:v>1.5335000000000001</c:v>
                </c:pt>
                <c:pt idx="53">
                  <c:v>1.5599000000000001</c:v>
                </c:pt>
                <c:pt idx="54">
                  <c:v>1.5815999999999999</c:v>
                </c:pt>
                <c:pt idx="55">
                  <c:v>1.5519000000000001</c:v>
                </c:pt>
                <c:pt idx="56">
                  <c:v>1.5130999999999999</c:v>
                </c:pt>
                <c:pt idx="57">
                  <c:v>1.4593</c:v>
                </c:pt>
                <c:pt idx="58">
                  <c:v>1.4452</c:v>
                </c:pt>
                <c:pt idx="59">
                  <c:v>1.4125000000000001</c:v>
                </c:pt>
                <c:pt idx="60">
                  <c:v>1.3842000000000001</c:v>
                </c:pt>
                <c:pt idx="61">
                  <c:v>1.4825999999999999</c:v>
                </c:pt>
                <c:pt idx="62">
                  <c:v>1.6094999999999999</c:v>
                </c:pt>
                <c:pt idx="63">
                  <c:v>1.883</c:v>
                </c:pt>
                <c:pt idx="64">
                  <c:v>1.8461000000000001</c:v>
                </c:pt>
                <c:pt idx="65">
                  <c:v>1.9248000000000001</c:v>
                </c:pt>
                <c:pt idx="66">
                  <c:v>1.9722</c:v>
                </c:pt>
                <c:pt idx="67">
                  <c:v>1.9551000000000001</c:v>
                </c:pt>
                <c:pt idx="68">
                  <c:v>1.9790000000000001</c:v>
                </c:pt>
                <c:pt idx="69">
                  <c:v>2.0234000000000001</c:v>
                </c:pt>
                <c:pt idx="70">
                  <c:v>2.1257000000000001</c:v>
                </c:pt>
                <c:pt idx="71">
                  <c:v>2.1223000000000001</c:v>
                </c:pt>
                <c:pt idx="72">
                  <c:v>2.0339</c:v>
                </c:pt>
                <c:pt idx="73">
                  <c:v>2.0438999999999998</c:v>
                </c:pt>
                <c:pt idx="74">
                  <c:v>2.0733000000000001</c:v>
                </c:pt>
                <c:pt idx="75">
                  <c:v>2.0724999999999998</c:v>
                </c:pt>
                <c:pt idx="76">
                  <c:v>2.0916000000000001</c:v>
                </c:pt>
                <c:pt idx="77">
                  <c:v>2.1899000000000002</c:v>
                </c:pt>
                <c:pt idx="78">
                  <c:v>2.3942999999999999</c:v>
                </c:pt>
                <c:pt idx="79">
                  <c:v>2.4256000000000002</c:v>
                </c:pt>
                <c:pt idx="80">
                  <c:v>2.3675000000000002</c:v>
                </c:pt>
                <c:pt idx="81">
                  <c:v>2.2351999999999999</c:v>
                </c:pt>
                <c:pt idx="82">
                  <c:v>2.2096</c:v>
                </c:pt>
                <c:pt idx="83">
                  <c:v>2.1804999999999999</c:v>
                </c:pt>
                <c:pt idx="84">
                  <c:v>2.2812000000000001</c:v>
                </c:pt>
                <c:pt idx="85">
                  <c:v>2.2892999999999999</c:v>
                </c:pt>
                <c:pt idx="86">
                  <c:v>2.3161999999999998</c:v>
                </c:pt>
                <c:pt idx="87">
                  <c:v>2.2915000000000001</c:v>
                </c:pt>
                <c:pt idx="88">
                  <c:v>2.3313999999999999</c:v>
                </c:pt>
                <c:pt idx="89">
                  <c:v>2.2694000000000001</c:v>
                </c:pt>
                <c:pt idx="90">
                  <c:v>2.2738</c:v>
                </c:pt>
                <c:pt idx="91">
                  <c:v>2.2593999999999999</c:v>
                </c:pt>
                <c:pt idx="92">
                  <c:v>2.2644000000000002</c:v>
                </c:pt>
                <c:pt idx="93">
                  <c:v>2.3355000000000001</c:v>
                </c:pt>
                <c:pt idx="94">
                  <c:v>2.5867</c:v>
                </c:pt>
                <c:pt idx="95">
                  <c:v>2.5718000000000001</c:v>
                </c:pt>
                <c:pt idx="96">
                  <c:v>2.5291999999999999</c:v>
                </c:pt>
                <c:pt idx="97">
                  <c:v>2.4611000000000001</c:v>
                </c:pt>
                <c:pt idx="98">
                  <c:v>2.4992999999999999</c:v>
                </c:pt>
                <c:pt idx="99">
                  <c:v>2.5059</c:v>
                </c:pt>
                <c:pt idx="100">
                  <c:v>2.4022000000000001</c:v>
                </c:pt>
                <c:pt idx="101">
                  <c:v>2.2035</c:v>
                </c:pt>
                <c:pt idx="102">
                  <c:v>2.1324999999999998</c:v>
                </c:pt>
                <c:pt idx="103">
                  <c:v>2.1082000000000001</c:v>
                </c:pt>
                <c:pt idx="104">
                  <c:v>2.1252</c:v>
                </c:pt>
                <c:pt idx="105">
                  <c:v>2.1480999999999999</c:v>
                </c:pt>
                <c:pt idx="106">
                  <c:v>2.1253000000000002</c:v>
                </c:pt>
                <c:pt idx="107">
                  <c:v>2.1257999999999999</c:v>
                </c:pt>
                <c:pt idx="108">
                  <c:v>2.0386000000000002</c:v>
                </c:pt>
                <c:pt idx="109">
                  <c:v>2.0543</c:v>
                </c:pt>
                <c:pt idx="110">
                  <c:v>2.1012</c:v>
                </c:pt>
                <c:pt idx="111">
                  <c:v>2.1175000000000002</c:v>
                </c:pt>
                <c:pt idx="112">
                  <c:v>2.1078999999999999</c:v>
                </c:pt>
                <c:pt idx="113">
                  <c:v>2.0550999999999999</c:v>
                </c:pt>
                <c:pt idx="114">
                  <c:v>2.1459999999999999</c:v>
                </c:pt>
                <c:pt idx="115">
                  <c:v>2.0911</c:v>
                </c:pt>
                <c:pt idx="116">
                  <c:v>2.0339999999999998</c:v>
                </c:pt>
                <c:pt idx="117">
                  <c:v>2.0493999999999999</c:v>
                </c:pt>
                <c:pt idx="118">
                  <c:v>2.0082</c:v>
                </c:pt>
                <c:pt idx="119">
                  <c:v>2.0306000000000002</c:v>
                </c:pt>
                <c:pt idx="120">
                  <c:v>2.1139999999999999</c:v>
                </c:pt>
                <c:pt idx="121">
                  <c:v>2.2332999999999998</c:v>
                </c:pt>
                <c:pt idx="122">
                  <c:v>2.1497000000000002</c:v>
                </c:pt>
                <c:pt idx="123">
                  <c:v>2.1440999999999999</c:v>
                </c:pt>
                <c:pt idx="124">
                  <c:v>2.2029000000000001</c:v>
                </c:pt>
                <c:pt idx="125">
                  <c:v>2.1947000000000001</c:v>
                </c:pt>
                <c:pt idx="126">
                  <c:v>2.2833999999999999</c:v>
                </c:pt>
                <c:pt idx="127">
                  <c:v>2.3508</c:v>
                </c:pt>
                <c:pt idx="128">
                  <c:v>2.2784</c:v>
                </c:pt>
                <c:pt idx="129">
                  <c:v>2.4276</c:v>
                </c:pt>
                <c:pt idx="130">
                  <c:v>2.5402</c:v>
                </c:pt>
                <c:pt idx="131">
                  <c:v>2.5009999999999999</c:v>
                </c:pt>
                <c:pt idx="132">
                  <c:v>2.4834000000000001</c:v>
                </c:pt>
                <c:pt idx="133">
                  <c:v>2.5074000000000001</c:v>
                </c:pt>
                <c:pt idx="134">
                  <c:v>2.3679999999999999</c:v>
                </c:pt>
                <c:pt idx="135">
                  <c:v>2.2444000000000002</c:v>
                </c:pt>
                <c:pt idx="136">
                  <c:v>2.2296</c:v>
                </c:pt>
                <c:pt idx="137">
                  <c:v>2.1711</c:v>
                </c:pt>
                <c:pt idx="138">
                  <c:v>2.1385000000000001</c:v>
                </c:pt>
                <c:pt idx="139">
                  <c:v>2.1516000000000002</c:v>
                </c:pt>
                <c:pt idx="140">
                  <c:v>2.1738</c:v>
                </c:pt>
                <c:pt idx="141">
                  <c:v>2.1732999999999998</c:v>
                </c:pt>
                <c:pt idx="142">
                  <c:v>2.2610999999999999</c:v>
                </c:pt>
                <c:pt idx="143">
                  <c:v>2.3654000000000002</c:v>
                </c:pt>
                <c:pt idx="144">
                  <c:v>2.4207000000000001</c:v>
                </c:pt>
                <c:pt idx="145">
                  <c:v>2.3641999999999999</c:v>
                </c:pt>
                <c:pt idx="146">
                  <c:v>2.2721</c:v>
                </c:pt>
                <c:pt idx="147">
                  <c:v>2.3064</c:v>
                </c:pt>
                <c:pt idx="148">
                  <c:v>2.3969999999999998</c:v>
                </c:pt>
                <c:pt idx="149">
                  <c:v>2.4550000000000001</c:v>
                </c:pt>
                <c:pt idx="150">
                  <c:v>2.5743999999999998</c:v>
                </c:pt>
                <c:pt idx="151">
                  <c:v>2.6775000000000002</c:v>
                </c:pt>
                <c:pt idx="152">
                  <c:v>2.5651000000000002</c:v>
                </c:pt>
                <c:pt idx="153">
                  <c:v>2.3167</c:v>
                </c:pt>
                <c:pt idx="154">
                  <c:v>2.2141000000000002</c:v>
                </c:pt>
                <c:pt idx="155">
                  <c:v>2.2519</c:v>
                </c:pt>
                <c:pt idx="156">
                  <c:v>2.2755000000000001</c:v>
                </c:pt>
                <c:pt idx="157">
                  <c:v>2.1078999999999999</c:v>
                </c:pt>
                <c:pt idx="158">
                  <c:v>2.0659000000000001</c:v>
                </c:pt>
                <c:pt idx="159">
                  <c:v>2.1724999999999999</c:v>
                </c:pt>
                <c:pt idx="160">
                  <c:v>2.2174</c:v>
                </c:pt>
                <c:pt idx="161">
                  <c:v>2.2366999999999999</c:v>
                </c:pt>
                <c:pt idx="162">
                  <c:v>2.2080000000000002</c:v>
                </c:pt>
                <c:pt idx="163">
                  <c:v>2.1987000000000001</c:v>
                </c:pt>
                <c:pt idx="164">
                  <c:v>2.3426</c:v>
                </c:pt>
                <c:pt idx="165">
                  <c:v>2.2747000000000002</c:v>
                </c:pt>
                <c:pt idx="166">
                  <c:v>2.2259000000000002</c:v>
                </c:pt>
                <c:pt idx="167">
                  <c:v>2.2132999999999998</c:v>
                </c:pt>
                <c:pt idx="168">
                  <c:v>2.1440000000000001</c:v>
                </c:pt>
                <c:pt idx="169">
                  <c:v>2.0666000000000002</c:v>
                </c:pt>
                <c:pt idx="170">
                  <c:v>2.0973000000000002</c:v>
                </c:pt>
                <c:pt idx="171">
                  <c:v>2.0695000000000001</c:v>
                </c:pt>
                <c:pt idx="172">
                  <c:v>2.0720000000000001</c:v>
                </c:pt>
                <c:pt idx="173">
                  <c:v>2.08</c:v>
                </c:pt>
                <c:pt idx="174">
                  <c:v>2.1053999999999999</c:v>
                </c:pt>
                <c:pt idx="175">
                  <c:v>2.0842999999999998</c:v>
                </c:pt>
                <c:pt idx="176">
                  <c:v>2.1105</c:v>
                </c:pt>
                <c:pt idx="177">
                  <c:v>2.1751</c:v>
                </c:pt>
                <c:pt idx="178">
                  <c:v>2.1046</c:v>
                </c:pt>
                <c:pt idx="179">
                  <c:v>2.0150000000000001</c:v>
                </c:pt>
                <c:pt idx="180">
                  <c:v>2.0596999999999999</c:v>
                </c:pt>
                <c:pt idx="181">
                  <c:v>2.1126999999999998</c:v>
                </c:pt>
                <c:pt idx="182">
                  <c:v>2.1785000000000001</c:v>
                </c:pt>
                <c:pt idx="183">
                  <c:v>2.1857000000000002</c:v>
                </c:pt>
                <c:pt idx="184">
                  <c:v>2.1831</c:v>
                </c:pt>
                <c:pt idx="185">
                  <c:v>2.2158000000000002</c:v>
                </c:pt>
                <c:pt idx="186">
                  <c:v>2.1934</c:v>
                </c:pt>
                <c:pt idx="187">
                  <c:v>2.1149</c:v>
                </c:pt>
                <c:pt idx="188">
                  <c:v>2.0672999999999999</c:v>
                </c:pt>
                <c:pt idx="189">
                  <c:v>2.0832999999999999</c:v>
                </c:pt>
                <c:pt idx="190">
                  <c:v>2.0964999999999998</c:v>
                </c:pt>
                <c:pt idx="191">
                  <c:v>2.0781000000000001</c:v>
                </c:pt>
                <c:pt idx="192">
                  <c:v>2.0629</c:v>
                </c:pt>
                <c:pt idx="193">
                  <c:v>2.0329999999999999</c:v>
                </c:pt>
                <c:pt idx="194">
                  <c:v>1.9794</c:v>
                </c:pt>
                <c:pt idx="195">
                  <c:v>1.9258</c:v>
                </c:pt>
                <c:pt idx="196">
                  <c:v>1.9004000000000001</c:v>
                </c:pt>
                <c:pt idx="197">
                  <c:v>1.948</c:v>
                </c:pt>
                <c:pt idx="198">
                  <c:v>1.9685999999999999</c:v>
                </c:pt>
                <c:pt idx="199">
                  <c:v>1.9803999999999999</c:v>
                </c:pt>
                <c:pt idx="200">
                  <c:v>1.9665999999999999</c:v>
                </c:pt>
                <c:pt idx="201">
                  <c:v>2.0028999999999999</c:v>
                </c:pt>
                <c:pt idx="202">
                  <c:v>2.0859000000000001</c:v>
                </c:pt>
                <c:pt idx="203">
                  <c:v>2.0884999999999998</c:v>
                </c:pt>
                <c:pt idx="204">
                  <c:v>2.1326000000000001</c:v>
                </c:pt>
                <c:pt idx="205">
                  <c:v>2.1154000000000002</c:v>
                </c:pt>
                <c:pt idx="206">
                  <c:v>2.0381</c:v>
                </c:pt>
                <c:pt idx="207">
                  <c:v>2.0920999999999998</c:v>
                </c:pt>
                <c:pt idx="208">
                  <c:v>2.1082999999999998</c:v>
                </c:pt>
                <c:pt idx="209">
                  <c:v>2.1814</c:v>
                </c:pt>
                <c:pt idx="210">
                  <c:v>2.2501000000000002</c:v>
                </c:pt>
                <c:pt idx="211">
                  <c:v>2.1663999999999999</c:v>
                </c:pt>
                <c:pt idx="212">
                  <c:v>2.2120000000000002</c:v>
                </c:pt>
                <c:pt idx="213">
                  <c:v>2.2658999999999998</c:v>
                </c:pt>
                <c:pt idx="214">
                  <c:v>2.4314</c:v>
                </c:pt>
                <c:pt idx="215">
                  <c:v>2.5051000000000001</c:v>
                </c:pt>
                <c:pt idx="216" formatCode="0.0000">
                  <c:v>2.4912000000000001</c:v>
                </c:pt>
                <c:pt idx="217" formatCode="0.0000">
                  <c:v>2.4338000000000002</c:v>
                </c:pt>
                <c:pt idx="218" formatCode="0.0000">
                  <c:v>2.4813000000000001</c:v>
                </c:pt>
                <c:pt idx="219" formatCode="0.0000">
                  <c:v>2.5642999999999998</c:v>
                </c:pt>
                <c:pt idx="220" formatCode="0.0000">
                  <c:v>2.5954999999999999</c:v>
                </c:pt>
                <c:pt idx="221" formatCode="0.0000">
                  <c:v>2.7292000000000001</c:v>
                </c:pt>
                <c:pt idx="222" formatCode="0.0000">
                  <c:v>2.6585999999999999</c:v>
                </c:pt>
                <c:pt idx="223" formatCode="0.0000">
                  <c:v>2.7664</c:v>
                </c:pt>
                <c:pt idx="224" formatCode="0.0000">
                  <c:v>2.8565999999999998</c:v>
                </c:pt>
                <c:pt idx="225" formatCode="0.0000">
                  <c:v>2.7425000000000002</c:v>
                </c:pt>
                <c:pt idx="226" formatCode="0.0000">
                  <c:v>2.6168</c:v>
                </c:pt>
                <c:pt idx="227" formatCode="0.0000">
                  <c:v>2.6987999999999999</c:v>
                </c:pt>
                <c:pt idx="228" formatCode="0.0000">
                  <c:v>2.6099000000000001</c:v>
                </c:pt>
                <c:pt idx="229" formatCode="0.0000">
                  <c:v>2.5419999999999998</c:v>
                </c:pt>
                <c:pt idx="230" formatCode="0.0000">
                  <c:v>2.5710999999999999</c:v>
                </c:pt>
                <c:pt idx="231" formatCode="0.0000">
                  <c:v>2.504</c:v>
                </c:pt>
                <c:pt idx="232" formatCode="0.0000">
                  <c:v>2.4361999999999999</c:v>
                </c:pt>
                <c:pt idx="233" formatCode="0.0000">
                  <c:v>2.4293999999999998</c:v>
                </c:pt>
                <c:pt idx="234" formatCode="0.0000">
                  <c:v>2.403</c:v>
                </c:pt>
                <c:pt idx="235" formatCode="0.0000">
                  <c:v>2.4910999999999999</c:v>
                </c:pt>
                <c:pt idx="236" formatCode="0.0000">
                  <c:v>2.5001000000000002</c:v>
                </c:pt>
                <c:pt idx="237" formatCode="0.0000">
                  <c:v>2.5438999999999998</c:v>
                </c:pt>
                <c:pt idx="238" formatCode="0.0000">
                  <c:v>2.5375999999999999</c:v>
                </c:pt>
                <c:pt idx="239" formatCode="0.0000">
                  <c:v>2.5444</c:v>
                </c:pt>
                <c:pt idx="240" formatCode="0.0000">
                  <c:v>2.4952999999999999</c:v>
                </c:pt>
                <c:pt idx="241" formatCode="0.0000">
                  <c:v>2.5472999999999999</c:v>
                </c:pt>
                <c:pt idx="242" formatCode="0.0000">
                  <c:v>2.5935000000000001</c:v>
                </c:pt>
                <c:pt idx="243" formatCode="0.0000">
                  <c:v>2.6554000000000002</c:v>
                </c:pt>
                <c:pt idx="244" formatCode="0.0000">
                  <c:v>2.6074999999999999</c:v>
                </c:pt>
                <c:pt idx="245" formatCode="0.0000">
                  <c:v>2.5362</c:v>
                </c:pt>
                <c:pt idx="246" formatCode="0.0000">
                  <c:v>2.5680000000000001</c:v>
                </c:pt>
                <c:pt idx="247" formatCode="0.0000">
                  <c:v>2.5632000000000001</c:v>
                </c:pt>
                <c:pt idx="248" formatCode="0.0000">
                  <c:v>2.5914000000000001</c:v>
                </c:pt>
                <c:pt idx="249" formatCode="0.0000">
                  <c:v>2.7435999999999998</c:v>
                </c:pt>
                <c:pt idx="250" formatCode="0.0000">
                  <c:v>2.7281</c:v>
                </c:pt>
                <c:pt idx="251" formatCode="0.0000">
                  <c:v>2.6770999999999998</c:v>
                </c:pt>
                <c:pt idx="252" formatCode="0.0000">
                  <c:v>2.6610999999999998</c:v>
                </c:pt>
                <c:pt idx="253" formatCode="0.0000">
                  <c:v>2.7227000000000001</c:v>
                </c:pt>
                <c:pt idx="254" formatCode="0.0000">
                  <c:v>2.8725000000000001</c:v>
                </c:pt>
                <c:pt idx="255" formatCode="0.0000">
                  <c:v>2.8660999999999999</c:v>
                </c:pt>
                <c:pt idx="256" formatCode="0.0000">
                  <c:v>2.7406999999999999</c:v>
                </c:pt>
                <c:pt idx="257" formatCode="0.0000">
                  <c:v>2.7054999999999998</c:v>
                </c:pt>
                <c:pt idx="258" formatCode="0.0000">
                  <c:v>2.7764000000000002</c:v>
                </c:pt>
                <c:pt idx="259" formatCode="0.0000">
                  <c:v>2.7464</c:v>
                </c:pt>
                <c:pt idx="260" formatCode="0.0000">
                  <c:v>2.8950999999999998</c:v>
                </c:pt>
                <c:pt idx="261" formatCode="0.0000">
                  <c:v>2.8774000000000002</c:v>
                </c:pt>
                <c:pt idx="262" formatCode="0.0000">
                  <c:v>2.7791000000000001</c:v>
                </c:pt>
                <c:pt idx="263" formatCode="0.0000">
                  <c:v>2.8027000000000002</c:v>
                </c:pt>
                <c:pt idx="264" formatCode="0.0000">
                  <c:v>2.7722000000000002</c:v>
                </c:pt>
                <c:pt idx="265" formatCode="0.0000">
                  <c:v>2.7751000000000001</c:v>
                </c:pt>
                <c:pt idx="266" formatCode="0.0000">
                  <c:v>2.7090000000000001</c:v>
                </c:pt>
                <c:pt idx="267" formatCode="0.0000">
                  <c:v>2.6956000000000002</c:v>
                </c:pt>
                <c:pt idx="268" formatCode="0.0000">
                  <c:v>2.6503999999999999</c:v>
                </c:pt>
                <c:pt idx="269" formatCode="0.0000">
                  <c:v>2.6189</c:v>
                </c:pt>
                <c:pt idx="270" formatCode="0.0000">
                  <c:v>2.8102</c:v>
                </c:pt>
                <c:pt idx="271" formatCode="0.0000">
                  <c:v>2.8409</c:v>
                </c:pt>
                <c:pt idx="272" formatCode="0.0000">
                  <c:v>2.8464</c:v>
                </c:pt>
                <c:pt idx="273" formatCode="0.0000">
                  <c:v>2.83</c:v>
                </c:pt>
                <c:pt idx="274" formatCode="0.0000">
                  <c:v>2.8033000000000001</c:v>
                </c:pt>
                <c:pt idx="275" formatCode="0.0000">
                  <c:v>2.8188</c:v>
                </c:pt>
                <c:pt idx="276" formatCode="0.0000">
                  <c:v>2.7856000000000001</c:v>
                </c:pt>
                <c:pt idx="277" formatCode="0.0000">
                  <c:v>2.7029000000000001</c:v>
                </c:pt>
                <c:pt idx="278" formatCode="0.0000">
                  <c:v>2.6307999999999998</c:v>
                </c:pt>
                <c:pt idx="279" formatCode="0.0000">
                  <c:v>2.5840999999999998</c:v>
                </c:pt>
                <c:pt idx="280" formatCode="0.0000">
                  <c:v>2.5074000000000001</c:v>
                </c:pt>
                <c:pt idx="281" formatCode="0.0000">
                  <c:v>2.4967999999999999</c:v>
                </c:pt>
                <c:pt idx="282" formatCode="0.0000">
                  <c:v>2.4531999999999998</c:v>
                </c:pt>
                <c:pt idx="283" formatCode="0.0000">
                  <c:v>2.4470000000000001</c:v>
                </c:pt>
                <c:pt idx="284" formatCode="0.0000">
                  <c:v>2.4358</c:v>
                </c:pt>
                <c:pt idx="285" formatCode="0.0000">
                  <c:v>2.4161000000000001</c:v>
                </c:pt>
                <c:pt idx="286" formatCode="0.0000">
                  <c:v>2.3584000000000001</c:v>
                </c:pt>
                <c:pt idx="287" formatCode="0.0000">
                  <c:v>2.3685999999999998</c:v>
                </c:pt>
                <c:pt idx="288" formatCode="0.0000">
                  <c:v>2.3660000000000001</c:v>
                </c:pt>
                <c:pt idx="289" formatCode="0.0000">
                  <c:v>2.4020999999999999</c:v>
                </c:pt>
                <c:pt idx="290" formatCode="0.0000">
                  <c:v>2.4363999999999999</c:v>
                </c:pt>
                <c:pt idx="291" formatCode="0.0000">
                  <c:v>2.4258000000000002</c:v>
                </c:pt>
                <c:pt idx="292" formatCode="0.0000">
                  <c:v>2.5409999999999999</c:v>
                </c:pt>
                <c:pt idx="293" formatCode="0.0000">
                  <c:v>2.6320999999999999</c:v>
                </c:pt>
                <c:pt idx="294" formatCode="0.0000">
                  <c:v>2.5743</c:v>
                </c:pt>
                <c:pt idx="295" formatCode="0.0000">
                  <c:v>2.5583999999999998</c:v>
                </c:pt>
                <c:pt idx="296" formatCode="0.0000">
                  <c:v>2.5524</c:v>
                </c:pt>
                <c:pt idx="297" formatCode="0.0000">
                  <c:v>2.4622000000000002</c:v>
                </c:pt>
                <c:pt idx="298" formatCode="0.0000">
                  <c:v>2.4136000000000002</c:v>
                </c:pt>
                <c:pt idx="299" formatCode="0.0000">
                  <c:v>2.5145</c:v>
                </c:pt>
                <c:pt idx="300" formatCode="0.0000">
                  <c:v>2.4519000000000002</c:v>
                </c:pt>
                <c:pt idx="301" formatCode="0.0000">
                  <c:v>2.4159000000000002</c:v>
                </c:pt>
                <c:pt idx="302" formatCode="0.0000">
                  <c:v>2.4260999999999999</c:v>
                </c:pt>
                <c:pt idx="303" formatCode="0.0000">
                  <c:v>2.4521999999999999</c:v>
                </c:pt>
                <c:pt idx="304" formatCode="0.0000">
                  <c:v>2.4211</c:v>
                </c:pt>
                <c:pt idx="305" formatCode="0.0000">
                  <c:v>2.3704999999999998</c:v>
                </c:pt>
                <c:pt idx="306" formatCode="0.0000">
                  <c:v>2.327</c:v>
                </c:pt>
                <c:pt idx="307" formatCode="0.0000">
                  <c:v>2.3553000000000002</c:v>
                </c:pt>
                <c:pt idx="308" formatCode="0.0000">
                  <c:v>2.3618000000000001</c:v>
                </c:pt>
                <c:pt idx="309" formatCode="0.0000">
                  <c:v>2.3407</c:v>
                </c:pt>
                <c:pt idx="310" formatCode="0.0000">
                  <c:v>2.3586999999999998</c:v>
                </c:pt>
                <c:pt idx="311" formatCode="0.0000">
                  <c:v>2.3494000000000002</c:v>
                </c:pt>
                <c:pt idx="312" formatCode="0.0000">
                  <c:v>2.3565999999999998</c:v>
                </c:pt>
                <c:pt idx="313" formatCode="0.0000">
                  <c:v>2.3561999999999999</c:v>
                </c:pt>
                <c:pt idx="314" formatCode="0.0000">
                  <c:v>2.4009</c:v>
                </c:pt>
                <c:pt idx="315" formatCode="0.0000">
                  <c:v>2.3995000000000002</c:v>
                </c:pt>
                <c:pt idx="316" formatCode="0.0000">
                  <c:v>2.4479000000000002</c:v>
                </c:pt>
                <c:pt idx="317" formatCode="0.0000">
                  <c:v>2.4916</c:v>
                </c:pt>
                <c:pt idx="318" formatCode="0.0000">
                  <c:v>2.4512999999999998</c:v>
                </c:pt>
                <c:pt idx="319" formatCode="0.0000">
                  <c:v>2.4817999999999998</c:v>
                </c:pt>
                <c:pt idx="320" formatCode="0.0000">
                  <c:v>2.4950999999999999</c:v>
                </c:pt>
                <c:pt idx="321" formatCode="0.0000">
                  <c:v>2.4885999999999999</c:v>
                </c:pt>
                <c:pt idx="322" formatCode="0.0000">
                  <c:v>2.4750000000000001</c:v>
                </c:pt>
                <c:pt idx="323" formatCode="0.0000">
                  <c:v>2.4981</c:v>
                </c:pt>
                <c:pt idx="324" formatCode="0.0000">
                  <c:v>2.5022000000000002</c:v>
                </c:pt>
                <c:pt idx="325" formatCode="0.0000">
                  <c:v>2.5017</c:v>
                </c:pt>
                <c:pt idx="326" formatCode="0.0000">
                  <c:v>2.4554999999999998</c:v>
                </c:pt>
                <c:pt idx="327" formatCode="0.0000">
                  <c:v>2.4034</c:v>
                </c:pt>
                <c:pt idx="328" formatCode="0.0000">
                  <c:v>2.4034</c:v>
                </c:pt>
                <c:pt idx="329" formatCode="0.0000">
                  <c:v>2.3580000000000001</c:v>
                </c:pt>
                <c:pt idx="330" formatCode="0.0000">
                  <c:v>2.3451</c:v>
                </c:pt>
                <c:pt idx="331" formatCode="0.0000">
                  <c:v>2.4285999999999999</c:v>
                </c:pt>
                <c:pt idx="332" formatCode="0.0000">
                  <c:v>2.3858999999999999</c:v>
                </c:pt>
                <c:pt idx="333" formatCode="0.0000">
                  <c:v>2.2746</c:v>
                </c:pt>
                <c:pt idx="334" formatCode="0.0000">
                  <c:v>2.3127</c:v>
                </c:pt>
                <c:pt idx="335" formatCode="0.0000">
                  <c:v>2.3134000000000001</c:v>
                </c:pt>
                <c:pt idx="336" formatCode="0.0000">
                  <c:v>2.2347000000000001</c:v>
                </c:pt>
                <c:pt idx="337" formatCode="0.0000">
                  <c:v>2.1511999999999998</c:v>
                </c:pt>
                <c:pt idx="338" formatCode="0.0000">
                  <c:v>2.1671999999999998</c:v>
                </c:pt>
                <c:pt idx="339" formatCode="0.0000">
                  <c:v>2.13</c:v>
                </c:pt>
                <c:pt idx="340" formatCode="0.0000">
                  <c:v>2.0697000000000001</c:v>
                </c:pt>
                <c:pt idx="341" formatCode="0.0000">
                  <c:v>2.0669</c:v>
                </c:pt>
                <c:pt idx="342" formatCode="0.0000">
                  <c:v>2.0661999999999998</c:v>
                </c:pt>
                <c:pt idx="343" formatCode="0.0000">
                  <c:v>2.14</c:v>
                </c:pt>
                <c:pt idx="344" formatCode="0.0000">
                  <c:v>2.1987000000000001</c:v>
                </c:pt>
                <c:pt idx="345" formatCode="0.0000">
                  <c:v>2.4674999999999998</c:v>
                </c:pt>
                <c:pt idx="346" formatCode="0.0000">
                  <c:v>2.3319000000000001</c:v>
                </c:pt>
                <c:pt idx="347" formatCode="0.0000">
                  <c:v>2.2151000000000001</c:v>
                </c:pt>
                <c:pt idx="348" formatCode="0.0000">
                  <c:v>2.1431</c:v>
                </c:pt>
                <c:pt idx="349" formatCode="0.0000">
                  <c:v>2.2174999999999998</c:v>
                </c:pt>
                <c:pt idx="350" formatCode="0.0000">
                  <c:v>2.1282999999999999</c:v>
                </c:pt>
                <c:pt idx="351" formatCode="0.0000">
                  <c:v>2.0596999999999999</c:v>
                </c:pt>
                <c:pt idx="352" formatCode="0.0000">
                  <c:v>2.0148999999999999</c:v>
                </c:pt>
                <c:pt idx="353" formatCode="0.0000">
                  <c:v>2.0400999999999998</c:v>
                </c:pt>
                <c:pt idx="354" formatCode="0.0000">
                  <c:v>2.0339</c:v>
                </c:pt>
                <c:pt idx="355" formatCode="0.0000">
                  <c:v>1.9807999999999999</c:v>
                </c:pt>
                <c:pt idx="356" formatCode="0.0000">
                  <c:v>1.8949</c:v>
                </c:pt>
                <c:pt idx="357" formatCode="0.0000">
                  <c:v>1.7869999999999999</c:v>
                </c:pt>
                <c:pt idx="358" formatCode="0.0000">
                  <c:v>1.8044</c:v>
                </c:pt>
                <c:pt idx="359" formatCode="0.0000">
                  <c:v>1.7988</c:v>
                </c:pt>
                <c:pt idx="360" formatCode="0.0000">
                  <c:v>1.7690999999999999</c:v>
                </c:pt>
                <c:pt idx="361" formatCode="0.0000">
                  <c:v>1.7626999999999999</c:v>
                </c:pt>
                <c:pt idx="362" formatCode="0.0000">
                  <c:v>1.6496999999999999</c:v>
                </c:pt>
                <c:pt idx="363" formatCode="0.0000">
                  <c:v>1.6548</c:v>
                </c:pt>
                <c:pt idx="364" formatCode="0.0000">
                  <c:v>1.6866000000000001</c:v>
                </c:pt>
                <c:pt idx="365" formatCode="0.0000">
                  <c:v>1.7310000000000001</c:v>
                </c:pt>
                <c:pt idx="366" formatCode="0.0000">
                  <c:v>1.7463</c:v>
                </c:pt>
                <c:pt idx="367" formatCode="0.0000">
                  <c:v>1.7402</c:v>
                </c:pt>
                <c:pt idx="368" formatCode="0.0000">
                  <c:v>1.6597</c:v>
                </c:pt>
                <c:pt idx="369" formatCode="0.0000">
                  <c:v>1.6157999999999999</c:v>
                </c:pt>
                <c:pt idx="370" formatCode="0.0000">
                  <c:v>1.6145</c:v>
                </c:pt>
                <c:pt idx="371" formatCode="0.0000">
                  <c:v>1.5716000000000001</c:v>
                </c:pt>
                <c:pt idx="372" formatCode="0.0000">
                  <c:v>1.5878000000000001</c:v>
                </c:pt>
                <c:pt idx="373" formatCode="0.0000">
                  <c:v>1.5993999999999999</c:v>
                </c:pt>
                <c:pt idx="374" formatCode="0.0000">
                  <c:v>1.5987</c:v>
                </c:pt>
                <c:pt idx="375" formatCode="0.0000">
                  <c:v>1.5486</c:v>
                </c:pt>
                <c:pt idx="376" formatCode="0.0000">
                  <c:v>1.5304</c:v>
                </c:pt>
                <c:pt idx="377" formatCode="0.0000">
                  <c:v>1.5278</c:v>
                </c:pt>
                <c:pt idx="378" formatCode="0.0000">
                  <c:v>1.4984999999999999</c:v>
                </c:pt>
                <c:pt idx="379" formatCode="0.0000">
                  <c:v>1.5576000000000001</c:v>
                </c:pt>
                <c:pt idx="380" formatCode="0.0000">
                  <c:v>1.5432999999999999</c:v>
                </c:pt>
                <c:pt idx="381" formatCode="0.0000">
                  <c:v>1.5531999999999999</c:v>
                </c:pt>
                <c:pt idx="382" formatCode="0.0000">
                  <c:v>1.5649</c:v>
                </c:pt>
                <c:pt idx="383" formatCode="0.0000">
                  <c:v>1.5401</c:v>
                </c:pt>
                <c:pt idx="384" formatCode="0.0000">
                  <c:v>1.4903</c:v>
                </c:pt>
                <c:pt idx="385" formatCode="0.0000">
                  <c:v>1.472</c:v>
                </c:pt>
                <c:pt idx="386" formatCode="0.0000">
                  <c:v>1.5035000000000001</c:v>
                </c:pt>
                <c:pt idx="387" formatCode="0.0000">
                  <c:v>1.5466</c:v>
                </c:pt>
                <c:pt idx="388" formatCode="0.0000">
                  <c:v>1.5956999999999999</c:v>
                </c:pt>
                <c:pt idx="389" formatCode="0.0000">
                  <c:v>1.5553999999999999</c:v>
                </c:pt>
                <c:pt idx="390" formatCode="0.0000">
                  <c:v>1.514</c:v>
                </c:pt>
                <c:pt idx="391" formatCode="0.0000">
                  <c:v>1.5004</c:v>
                </c:pt>
                <c:pt idx="392" formatCode="0.0000">
                  <c:v>1.5504</c:v>
                </c:pt>
                <c:pt idx="393" formatCode="0.0000">
                  <c:v>1.5616000000000001</c:v>
                </c:pt>
                <c:pt idx="394" formatCode="0.0000">
                  <c:v>1.5344</c:v>
                </c:pt>
                <c:pt idx="395" formatCode="0.0000">
                  <c:v>1.5414000000000001</c:v>
                </c:pt>
                <c:pt idx="396" formatCode="0.0000">
                  <c:v>1.5197000000000001</c:v>
                </c:pt>
                <c:pt idx="397" formatCode="0.0000">
                  <c:v>1.5013000000000001</c:v>
                </c:pt>
                <c:pt idx="398" formatCode="0.0000">
                  <c:v>1.4577</c:v>
                </c:pt>
                <c:pt idx="399" formatCode="0.0000">
                  <c:v>1.4756</c:v>
                </c:pt>
                <c:pt idx="400" formatCode="0.0000">
                  <c:v>1.5442</c:v>
                </c:pt>
                <c:pt idx="401" formatCode="0.0000">
                  <c:v>1.6409</c:v>
                </c:pt>
                <c:pt idx="402" formatCode="0.0000">
                  <c:v>1.6568000000000001</c:v>
                </c:pt>
                <c:pt idx="403" formatCode="0.0000">
                  <c:v>1.7161</c:v>
                </c:pt>
                <c:pt idx="404" formatCode="0.0000">
                  <c:v>1.7082999999999999</c:v>
                </c:pt>
                <c:pt idx="405" formatCode="0.0000">
                  <c:v>1.6913</c:v>
                </c:pt>
                <c:pt idx="406" formatCode="0.0000">
                  <c:v>1.7287999999999999</c:v>
                </c:pt>
                <c:pt idx="407" formatCode="0.0000">
                  <c:v>1.8228</c:v>
                </c:pt>
                <c:pt idx="408" formatCode="0.0000">
                  <c:v>1.8595999999999999</c:v>
                </c:pt>
                <c:pt idx="409" formatCode="0.0000">
                  <c:v>1.8460000000000001</c:v>
                </c:pt>
                <c:pt idx="410" formatCode="0.0000">
                  <c:v>1.8291999999999999</c:v>
                </c:pt>
                <c:pt idx="411" formatCode="0.0000">
                  <c:v>1.7977000000000001</c:v>
                </c:pt>
                <c:pt idx="412" formatCode="0.0000">
                  <c:v>1.81</c:v>
                </c:pt>
                <c:pt idx="413" formatCode="0.0000">
                  <c:v>1.8053999999999999</c:v>
                </c:pt>
                <c:pt idx="414" formatCode="0.0000">
                  <c:v>1.8182</c:v>
                </c:pt>
                <c:pt idx="415" formatCode="0.0000">
                  <c:v>1.7946</c:v>
                </c:pt>
                <c:pt idx="416" formatCode="0.0000">
                  <c:v>1.8012999999999999</c:v>
                </c:pt>
                <c:pt idx="417" formatCode="0.0000">
                  <c:v>1.8305</c:v>
                </c:pt>
                <c:pt idx="418" formatCode="0.0000">
                  <c:v>1.8255999999999999</c:v>
                </c:pt>
                <c:pt idx="419" formatCode="0.0000">
                  <c:v>1.8945000000000001</c:v>
                </c:pt>
                <c:pt idx="420" formatCode="0.0000">
                  <c:v>1.8754999999999999</c:v>
                </c:pt>
                <c:pt idx="421" formatCode="0.0000">
                  <c:v>1.9679</c:v>
                </c:pt>
                <c:pt idx="422" formatCode="0.0000">
                  <c:v>1.9362999999999999</c:v>
                </c:pt>
                <c:pt idx="423" formatCode="0.0000">
                  <c:v>1.9321999999999999</c:v>
                </c:pt>
                <c:pt idx="424" formatCode="0.0000">
                  <c:v>1.9599</c:v>
                </c:pt>
                <c:pt idx="425" formatCode="0.0000">
                  <c:v>2.0188999999999999</c:v>
                </c:pt>
                <c:pt idx="426" formatCode="0.0000">
                  <c:v>2.0996999999999999</c:v>
                </c:pt>
                <c:pt idx="427" formatCode="0.0000">
                  <c:v>2.1343000000000001</c:v>
                </c:pt>
                <c:pt idx="428" formatCode="0.0000">
                  <c:v>2.1739000000000002</c:v>
                </c:pt>
                <c:pt idx="429" formatCode="0.0000">
                  <c:v>2.1278000000000001</c:v>
                </c:pt>
                <c:pt idx="430" formatCode="0.0000">
                  <c:v>2.1261000000000001</c:v>
                </c:pt>
                <c:pt idx="431" formatCode="0.0000">
                  <c:v>2.0672000000000001</c:v>
                </c:pt>
                <c:pt idx="432" formatCode="0.0000">
                  <c:v>2.0550000000000002</c:v>
                </c:pt>
                <c:pt idx="433" formatCode="0.0000">
                  <c:v>2.0053000000000001</c:v>
                </c:pt>
                <c:pt idx="434" formatCode="0.0000">
                  <c:v>1.9003000000000001</c:v>
                </c:pt>
                <c:pt idx="435" formatCode="0.0000">
                  <c:v>1.8681000000000001</c:v>
                </c:pt>
                <c:pt idx="436" formatCode="0.0000">
                  <c:v>1.9885999999999999</c:v>
                </c:pt>
                <c:pt idx="437" formatCode="0.0000">
                  <c:v>1.9192</c:v>
                </c:pt>
                <c:pt idx="438" formatCode="0.0000">
                  <c:v>1.7455000000000001</c:v>
                </c:pt>
                <c:pt idx="439" formatCode="0.0000">
                  <c:v>1.7162999999999999</c:v>
                </c:pt>
                <c:pt idx="440" formatCode="0.0000">
                  <c:v>1.7316</c:v>
                </c:pt>
                <c:pt idx="441" formatCode="0.0000">
                  <c:v>1.6194999999999999</c:v>
                </c:pt>
                <c:pt idx="442" formatCode="0.0000">
                  <c:v>1.6527000000000001</c:v>
                </c:pt>
                <c:pt idx="443" formatCode="0.0000">
                  <c:v>1.6980999999999999</c:v>
                </c:pt>
                <c:pt idx="444" formatCode="0.0000">
                  <c:v>1.6533</c:v>
                </c:pt>
                <c:pt idx="445" formatCode="0.0000">
                  <c:v>1.6297999999999999</c:v>
                </c:pt>
                <c:pt idx="446" formatCode="0.0000">
                  <c:v>1.6203000000000001</c:v>
                </c:pt>
                <c:pt idx="447" formatCode="0.0000">
                  <c:v>1.6811</c:v>
                </c:pt>
                <c:pt idx="448" formatCode="0.0000">
                  <c:v>1.74</c:v>
                </c:pt>
                <c:pt idx="449" formatCode="0.0000">
                  <c:v>1.6947000000000001</c:v>
                </c:pt>
                <c:pt idx="450" formatCode="0.0000">
                  <c:v>1.6669</c:v>
                </c:pt>
                <c:pt idx="451" formatCode="0.0000">
                  <c:v>1.6372</c:v>
                </c:pt>
                <c:pt idx="452" formatCode="0.0000">
                  <c:v>1.6716</c:v>
                </c:pt>
                <c:pt idx="453" formatCode="0.0000">
                  <c:v>1.6949000000000001</c:v>
                </c:pt>
                <c:pt idx="454" formatCode="0.0000">
                  <c:v>1.7343</c:v>
                </c:pt>
                <c:pt idx="455" formatCode="0.0000">
                  <c:v>1.7536</c:v>
                </c:pt>
                <c:pt idx="456" formatCode="0.0000">
                  <c:v>1.7376</c:v>
                </c:pt>
                <c:pt idx="457" formatCode="0.0000">
                  <c:v>1.7741</c:v>
                </c:pt>
                <c:pt idx="458" formatCode="0.0000">
                  <c:v>1.8008</c:v>
                </c:pt>
                <c:pt idx="459" formatCode="0.0000">
                  <c:v>1.8323</c:v>
                </c:pt>
                <c:pt idx="460" formatCode="0.0000">
                  <c:v>1.7891999999999999</c:v>
                </c:pt>
                <c:pt idx="461" formatCode="0.0000">
                  <c:v>1.7732000000000001</c:v>
                </c:pt>
                <c:pt idx="462" formatCode="0.0000">
                  <c:v>1.7790999999999999</c:v>
                </c:pt>
                <c:pt idx="463" formatCode="0.0000">
                  <c:v>1.7579</c:v>
                </c:pt>
                <c:pt idx="464" formatCode="0.0000">
                  <c:v>1.8128</c:v>
                </c:pt>
                <c:pt idx="465">
                  <c:v>1.8303</c:v>
                </c:pt>
                <c:pt idx="466">
                  <c:v>1.7802</c:v>
                </c:pt>
                <c:pt idx="467">
                  <c:v>1.7663</c:v>
                </c:pt>
                <c:pt idx="468">
                  <c:v>1.8</c:v>
                </c:pt>
                <c:pt idx="469">
                  <c:v>1.82</c:v>
                </c:pt>
                <c:pt idx="470">
                  <c:v>1.86</c:v>
                </c:pt>
                <c:pt idx="471">
                  <c:v>1.83</c:v>
                </c:pt>
                <c:pt idx="472">
                  <c:v>1.85</c:v>
                </c:pt>
                <c:pt idx="473">
                  <c:v>1.83</c:v>
                </c:pt>
                <c:pt idx="474">
                  <c:v>1.79</c:v>
                </c:pt>
                <c:pt idx="475">
                  <c:v>1.79</c:v>
                </c:pt>
                <c:pt idx="476">
                  <c:v>1.81</c:v>
                </c:pt>
                <c:pt idx="477">
                  <c:v>1.86</c:v>
                </c:pt>
                <c:pt idx="478">
                  <c:v>1.89</c:v>
                </c:pt>
                <c:pt idx="479">
                  <c:v>1.9</c:v>
                </c:pt>
                <c:pt idx="480">
                  <c:v>1.9</c:v>
                </c:pt>
                <c:pt idx="481">
                  <c:v>1.91</c:v>
                </c:pt>
                <c:pt idx="482">
                  <c:v>1.98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017-42EB-855C-EF593AAD6F7B}"/>
            </c:ext>
          </c:extLst>
        </c:ser>
        <c:ser>
          <c:idx val="11"/>
          <c:order val="2"/>
          <c:tx>
            <c:strRef>
              <c:f>Sheet1!$D$1</c:f>
              <c:strCache>
                <c:ptCount val="1"/>
                <c:pt idx="0">
                  <c:v>US dollar</c:v>
                </c:pt>
              </c:strCache>
            </c:strRef>
          </c:tx>
          <c:spPr>
            <a:ln w="28575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Sheet1!$A$2:$A$485</c:f>
              <c:numCache>
                <c:formatCode>mmm\-yy</c:formatCode>
                <c:ptCount val="484"/>
                <c:pt idx="0">
                  <c:v>29251</c:v>
                </c:pt>
                <c:pt idx="1">
                  <c:v>29280</c:v>
                </c:pt>
                <c:pt idx="2">
                  <c:v>29311</c:v>
                </c:pt>
                <c:pt idx="3">
                  <c:v>29341</c:v>
                </c:pt>
                <c:pt idx="4">
                  <c:v>29372</c:v>
                </c:pt>
                <c:pt idx="5">
                  <c:v>29402</c:v>
                </c:pt>
                <c:pt idx="6">
                  <c:v>29433</c:v>
                </c:pt>
                <c:pt idx="7">
                  <c:v>29464</c:v>
                </c:pt>
                <c:pt idx="8">
                  <c:v>29494</c:v>
                </c:pt>
                <c:pt idx="9">
                  <c:v>29525</c:v>
                </c:pt>
                <c:pt idx="10">
                  <c:v>29555</c:v>
                </c:pt>
                <c:pt idx="11">
                  <c:v>29586</c:v>
                </c:pt>
                <c:pt idx="12">
                  <c:v>29617</c:v>
                </c:pt>
                <c:pt idx="13">
                  <c:v>29645</c:v>
                </c:pt>
                <c:pt idx="14">
                  <c:v>29676</c:v>
                </c:pt>
                <c:pt idx="15">
                  <c:v>29706</c:v>
                </c:pt>
                <c:pt idx="16">
                  <c:v>29737</c:v>
                </c:pt>
                <c:pt idx="17">
                  <c:v>29767</c:v>
                </c:pt>
                <c:pt idx="18">
                  <c:v>29798</c:v>
                </c:pt>
                <c:pt idx="19">
                  <c:v>29829</c:v>
                </c:pt>
                <c:pt idx="20">
                  <c:v>29859</c:v>
                </c:pt>
                <c:pt idx="21">
                  <c:v>29890</c:v>
                </c:pt>
                <c:pt idx="22">
                  <c:v>29920</c:v>
                </c:pt>
                <c:pt idx="23">
                  <c:v>29951</c:v>
                </c:pt>
                <c:pt idx="24">
                  <c:v>29982</c:v>
                </c:pt>
                <c:pt idx="25">
                  <c:v>30010</c:v>
                </c:pt>
                <c:pt idx="26">
                  <c:v>30041</c:v>
                </c:pt>
                <c:pt idx="27">
                  <c:v>30071</c:v>
                </c:pt>
                <c:pt idx="28">
                  <c:v>30102</c:v>
                </c:pt>
                <c:pt idx="29">
                  <c:v>30132</c:v>
                </c:pt>
                <c:pt idx="30">
                  <c:v>30163</c:v>
                </c:pt>
                <c:pt idx="31">
                  <c:v>30194</c:v>
                </c:pt>
                <c:pt idx="32">
                  <c:v>30224</c:v>
                </c:pt>
                <c:pt idx="33">
                  <c:v>30255</c:v>
                </c:pt>
                <c:pt idx="34">
                  <c:v>30285</c:v>
                </c:pt>
                <c:pt idx="35">
                  <c:v>30316</c:v>
                </c:pt>
                <c:pt idx="36">
                  <c:v>30347</c:v>
                </c:pt>
                <c:pt idx="37">
                  <c:v>30375</c:v>
                </c:pt>
                <c:pt idx="38">
                  <c:v>30406</c:v>
                </c:pt>
                <c:pt idx="39">
                  <c:v>30436</c:v>
                </c:pt>
                <c:pt idx="40">
                  <c:v>30467</c:v>
                </c:pt>
                <c:pt idx="41">
                  <c:v>30497</c:v>
                </c:pt>
                <c:pt idx="42">
                  <c:v>30528</c:v>
                </c:pt>
                <c:pt idx="43">
                  <c:v>30559</c:v>
                </c:pt>
                <c:pt idx="44">
                  <c:v>30589</c:v>
                </c:pt>
                <c:pt idx="45">
                  <c:v>30620</c:v>
                </c:pt>
                <c:pt idx="46">
                  <c:v>30650</c:v>
                </c:pt>
                <c:pt idx="47">
                  <c:v>30681</c:v>
                </c:pt>
                <c:pt idx="48">
                  <c:v>30712</c:v>
                </c:pt>
                <c:pt idx="49">
                  <c:v>30741</c:v>
                </c:pt>
                <c:pt idx="50">
                  <c:v>30772</c:v>
                </c:pt>
                <c:pt idx="51">
                  <c:v>30802</c:v>
                </c:pt>
                <c:pt idx="52">
                  <c:v>30833</c:v>
                </c:pt>
                <c:pt idx="53">
                  <c:v>30863</c:v>
                </c:pt>
                <c:pt idx="54">
                  <c:v>30894</c:v>
                </c:pt>
                <c:pt idx="55">
                  <c:v>30925</c:v>
                </c:pt>
                <c:pt idx="56">
                  <c:v>30955</c:v>
                </c:pt>
                <c:pt idx="57">
                  <c:v>30986</c:v>
                </c:pt>
                <c:pt idx="58">
                  <c:v>31016</c:v>
                </c:pt>
                <c:pt idx="59">
                  <c:v>31047</c:v>
                </c:pt>
                <c:pt idx="60">
                  <c:v>31078</c:v>
                </c:pt>
                <c:pt idx="61">
                  <c:v>31106</c:v>
                </c:pt>
                <c:pt idx="62">
                  <c:v>31137</c:v>
                </c:pt>
                <c:pt idx="63">
                  <c:v>31167</c:v>
                </c:pt>
                <c:pt idx="64">
                  <c:v>31198</c:v>
                </c:pt>
                <c:pt idx="65">
                  <c:v>31228</c:v>
                </c:pt>
                <c:pt idx="66">
                  <c:v>31259</c:v>
                </c:pt>
                <c:pt idx="67">
                  <c:v>31290</c:v>
                </c:pt>
                <c:pt idx="68">
                  <c:v>31320</c:v>
                </c:pt>
                <c:pt idx="69">
                  <c:v>31351</c:v>
                </c:pt>
                <c:pt idx="70">
                  <c:v>31381</c:v>
                </c:pt>
                <c:pt idx="71">
                  <c:v>31412</c:v>
                </c:pt>
                <c:pt idx="72">
                  <c:v>31443</c:v>
                </c:pt>
                <c:pt idx="73">
                  <c:v>31471</c:v>
                </c:pt>
                <c:pt idx="74">
                  <c:v>31502</c:v>
                </c:pt>
                <c:pt idx="75">
                  <c:v>31532</c:v>
                </c:pt>
                <c:pt idx="76">
                  <c:v>31563</c:v>
                </c:pt>
                <c:pt idx="77">
                  <c:v>31593</c:v>
                </c:pt>
                <c:pt idx="78">
                  <c:v>31624</c:v>
                </c:pt>
                <c:pt idx="79">
                  <c:v>31655</c:v>
                </c:pt>
                <c:pt idx="80">
                  <c:v>31685</c:v>
                </c:pt>
                <c:pt idx="81">
                  <c:v>31716</c:v>
                </c:pt>
                <c:pt idx="82">
                  <c:v>31746</c:v>
                </c:pt>
                <c:pt idx="83">
                  <c:v>31777</c:v>
                </c:pt>
                <c:pt idx="84">
                  <c:v>31808</c:v>
                </c:pt>
                <c:pt idx="85">
                  <c:v>31836</c:v>
                </c:pt>
                <c:pt idx="86">
                  <c:v>31867</c:v>
                </c:pt>
                <c:pt idx="87">
                  <c:v>31897</c:v>
                </c:pt>
                <c:pt idx="88">
                  <c:v>31928</c:v>
                </c:pt>
                <c:pt idx="89">
                  <c:v>31958</c:v>
                </c:pt>
                <c:pt idx="90">
                  <c:v>31989</c:v>
                </c:pt>
                <c:pt idx="91">
                  <c:v>32020</c:v>
                </c:pt>
                <c:pt idx="92">
                  <c:v>32050</c:v>
                </c:pt>
                <c:pt idx="93">
                  <c:v>32081</c:v>
                </c:pt>
                <c:pt idx="94">
                  <c:v>32111</c:v>
                </c:pt>
                <c:pt idx="95">
                  <c:v>32142</c:v>
                </c:pt>
                <c:pt idx="96">
                  <c:v>32173</c:v>
                </c:pt>
                <c:pt idx="97">
                  <c:v>32202</c:v>
                </c:pt>
                <c:pt idx="98">
                  <c:v>32233</c:v>
                </c:pt>
                <c:pt idx="99">
                  <c:v>32263</c:v>
                </c:pt>
                <c:pt idx="100">
                  <c:v>32294</c:v>
                </c:pt>
                <c:pt idx="101">
                  <c:v>32324</c:v>
                </c:pt>
                <c:pt idx="102">
                  <c:v>32355</c:v>
                </c:pt>
                <c:pt idx="103">
                  <c:v>32386</c:v>
                </c:pt>
                <c:pt idx="104">
                  <c:v>32416</c:v>
                </c:pt>
                <c:pt idx="105">
                  <c:v>32447</c:v>
                </c:pt>
                <c:pt idx="106">
                  <c:v>32477</c:v>
                </c:pt>
                <c:pt idx="107">
                  <c:v>32508</c:v>
                </c:pt>
                <c:pt idx="108">
                  <c:v>32539</c:v>
                </c:pt>
                <c:pt idx="109">
                  <c:v>32567</c:v>
                </c:pt>
                <c:pt idx="110">
                  <c:v>32598</c:v>
                </c:pt>
                <c:pt idx="111">
                  <c:v>32628</c:v>
                </c:pt>
                <c:pt idx="112">
                  <c:v>32659</c:v>
                </c:pt>
                <c:pt idx="113">
                  <c:v>32689</c:v>
                </c:pt>
                <c:pt idx="114">
                  <c:v>32720</c:v>
                </c:pt>
                <c:pt idx="115">
                  <c:v>32751</c:v>
                </c:pt>
                <c:pt idx="116">
                  <c:v>32781</c:v>
                </c:pt>
                <c:pt idx="117">
                  <c:v>32812</c:v>
                </c:pt>
                <c:pt idx="118">
                  <c:v>32842</c:v>
                </c:pt>
                <c:pt idx="119">
                  <c:v>32873</c:v>
                </c:pt>
                <c:pt idx="120">
                  <c:v>32904</c:v>
                </c:pt>
                <c:pt idx="121">
                  <c:v>32932</c:v>
                </c:pt>
                <c:pt idx="122">
                  <c:v>32963</c:v>
                </c:pt>
                <c:pt idx="123">
                  <c:v>32993</c:v>
                </c:pt>
                <c:pt idx="124">
                  <c:v>33024</c:v>
                </c:pt>
                <c:pt idx="125">
                  <c:v>33054</c:v>
                </c:pt>
                <c:pt idx="126">
                  <c:v>33085</c:v>
                </c:pt>
                <c:pt idx="127">
                  <c:v>33116</c:v>
                </c:pt>
                <c:pt idx="128">
                  <c:v>33146</c:v>
                </c:pt>
                <c:pt idx="129">
                  <c:v>33177</c:v>
                </c:pt>
                <c:pt idx="130">
                  <c:v>33207</c:v>
                </c:pt>
                <c:pt idx="131">
                  <c:v>33238</c:v>
                </c:pt>
                <c:pt idx="132">
                  <c:v>33269</c:v>
                </c:pt>
                <c:pt idx="133">
                  <c:v>33297</c:v>
                </c:pt>
                <c:pt idx="134">
                  <c:v>33328</c:v>
                </c:pt>
                <c:pt idx="135">
                  <c:v>33358</c:v>
                </c:pt>
                <c:pt idx="136">
                  <c:v>33389</c:v>
                </c:pt>
                <c:pt idx="137">
                  <c:v>33419</c:v>
                </c:pt>
                <c:pt idx="138">
                  <c:v>33450</c:v>
                </c:pt>
                <c:pt idx="139">
                  <c:v>33481</c:v>
                </c:pt>
                <c:pt idx="140">
                  <c:v>33511</c:v>
                </c:pt>
                <c:pt idx="141">
                  <c:v>33542</c:v>
                </c:pt>
                <c:pt idx="142">
                  <c:v>33572</c:v>
                </c:pt>
                <c:pt idx="143">
                  <c:v>33603</c:v>
                </c:pt>
                <c:pt idx="144">
                  <c:v>33634</c:v>
                </c:pt>
                <c:pt idx="145">
                  <c:v>33663</c:v>
                </c:pt>
                <c:pt idx="146">
                  <c:v>33694</c:v>
                </c:pt>
                <c:pt idx="147">
                  <c:v>33724</c:v>
                </c:pt>
                <c:pt idx="148">
                  <c:v>33755</c:v>
                </c:pt>
                <c:pt idx="149">
                  <c:v>33785</c:v>
                </c:pt>
                <c:pt idx="150">
                  <c:v>33816</c:v>
                </c:pt>
                <c:pt idx="151">
                  <c:v>33847</c:v>
                </c:pt>
                <c:pt idx="152">
                  <c:v>33877</c:v>
                </c:pt>
                <c:pt idx="153">
                  <c:v>33908</c:v>
                </c:pt>
                <c:pt idx="154">
                  <c:v>33938</c:v>
                </c:pt>
                <c:pt idx="155">
                  <c:v>33969</c:v>
                </c:pt>
                <c:pt idx="156">
                  <c:v>34000</c:v>
                </c:pt>
                <c:pt idx="157">
                  <c:v>34028</c:v>
                </c:pt>
                <c:pt idx="158">
                  <c:v>34059</c:v>
                </c:pt>
                <c:pt idx="159">
                  <c:v>34089</c:v>
                </c:pt>
                <c:pt idx="160">
                  <c:v>34120</c:v>
                </c:pt>
                <c:pt idx="161">
                  <c:v>34150</c:v>
                </c:pt>
                <c:pt idx="162">
                  <c:v>34181</c:v>
                </c:pt>
                <c:pt idx="163">
                  <c:v>34212</c:v>
                </c:pt>
                <c:pt idx="164">
                  <c:v>34242</c:v>
                </c:pt>
                <c:pt idx="165">
                  <c:v>34273</c:v>
                </c:pt>
                <c:pt idx="166">
                  <c:v>34303</c:v>
                </c:pt>
                <c:pt idx="167">
                  <c:v>34334</c:v>
                </c:pt>
                <c:pt idx="168">
                  <c:v>34365</c:v>
                </c:pt>
                <c:pt idx="169">
                  <c:v>34393</c:v>
                </c:pt>
                <c:pt idx="170">
                  <c:v>34424</c:v>
                </c:pt>
                <c:pt idx="171">
                  <c:v>34454</c:v>
                </c:pt>
                <c:pt idx="172">
                  <c:v>34485</c:v>
                </c:pt>
                <c:pt idx="173">
                  <c:v>34515</c:v>
                </c:pt>
                <c:pt idx="174">
                  <c:v>34546</c:v>
                </c:pt>
                <c:pt idx="175">
                  <c:v>34577</c:v>
                </c:pt>
                <c:pt idx="176">
                  <c:v>34607</c:v>
                </c:pt>
                <c:pt idx="177">
                  <c:v>34638</c:v>
                </c:pt>
                <c:pt idx="178">
                  <c:v>34668</c:v>
                </c:pt>
                <c:pt idx="179">
                  <c:v>34699</c:v>
                </c:pt>
                <c:pt idx="180">
                  <c:v>34730</c:v>
                </c:pt>
                <c:pt idx="181">
                  <c:v>34758</c:v>
                </c:pt>
                <c:pt idx="182">
                  <c:v>34789</c:v>
                </c:pt>
                <c:pt idx="183">
                  <c:v>34819</c:v>
                </c:pt>
                <c:pt idx="184">
                  <c:v>34850</c:v>
                </c:pt>
                <c:pt idx="185">
                  <c:v>34880</c:v>
                </c:pt>
                <c:pt idx="186">
                  <c:v>34911</c:v>
                </c:pt>
                <c:pt idx="187">
                  <c:v>34942</c:v>
                </c:pt>
                <c:pt idx="188">
                  <c:v>34972</c:v>
                </c:pt>
                <c:pt idx="189">
                  <c:v>35003</c:v>
                </c:pt>
                <c:pt idx="190">
                  <c:v>35033</c:v>
                </c:pt>
                <c:pt idx="191">
                  <c:v>35064</c:v>
                </c:pt>
                <c:pt idx="192">
                  <c:v>35095</c:v>
                </c:pt>
                <c:pt idx="193">
                  <c:v>35124</c:v>
                </c:pt>
                <c:pt idx="194">
                  <c:v>35155</c:v>
                </c:pt>
                <c:pt idx="195">
                  <c:v>35185</c:v>
                </c:pt>
                <c:pt idx="196">
                  <c:v>35216</c:v>
                </c:pt>
                <c:pt idx="197">
                  <c:v>35246</c:v>
                </c:pt>
                <c:pt idx="198">
                  <c:v>35277</c:v>
                </c:pt>
                <c:pt idx="199">
                  <c:v>35308</c:v>
                </c:pt>
                <c:pt idx="200">
                  <c:v>35338</c:v>
                </c:pt>
                <c:pt idx="201">
                  <c:v>35369</c:v>
                </c:pt>
                <c:pt idx="202">
                  <c:v>35399</c:v>
                </c:pt>
                <c:pt idx="203">
                  <c:v>35430</c:v>
                </c:pt>
                <c:pt idx="204">
                  <c:v>35461</c:v>
                </c:pt>
                <c:pt idx="205">
                  <c:v>35489</c:v>
                </c:pt>
                <c:pt idx="206">
                  <c:v>35520</c:v>
                </c:pt>
                <c:pt idx="207">
                  <c:v>35550</c:v>
                </c:pt>
                <c:pt idx="208">
                  <c:v>35581</c:v>
                </c:pt>
                <c:pt idx="209">
                  <c:v>35611</c:v>
                </c:pt>
                <c:pt idx="210">
                  <c:v>35642</c:v>
                </c:pt>
                <c:pt idx="211">
                  <c:v>35673</c:v>
                </c:pt>
                <c:pt idx="212">
                  <c:v>35703</c:v>
                </c:pt>
                <c:pt idx="213">
                  <c:v>35734</c:v>
                </c:pt>
                <c:pt idx="214">
                  <c:v>35764</c:v>
                </c:pt>
                <c:pt idx="215">
                  <c:v>35795</c:v>
                </c:pt>
                <c:pt idx="216">
                  <c:v>35826</c:v>
                </c:pt>
                <c:pt idx="217">
                  <c:v>35854</c:v>
                </c:pt>
                <c:pt idx="218">
                  <c:v>35885</c:v>
                </c:pt>
                <c:pt idx="219">
                  <c:v>35915</c:v>
                </c:pt>
                <c:pt idx="220">
                  <c:v>35946</c:v>
                </c:pt>
                <c:pt idx="221">
                  <c:v>35976</c:v>
                </c:pt>
                <c:pt idx="222">
                  <c:v>36007</c:v>
                </c:pt>
                <c:pt idx="223">
                  <c:v>36038</c:v>
                </c:pt>
                <c:pt idx="224">
                  <c:v>36068</c:v>
                </c:pt>
                <c:pt idx="225">
                  <c:v>36099</c:v>
                </c:pt>
                <c:pt idx="226">
                  <c:v>36129</c:v>
                </c:pt>
                <c:pt idx="227">
                  <c:v>36160</c:v>
                </c:pt>
                <c:pt idx="228">
                  <c:v>36191</c:v>
                </c:pt>
                <c:pt idx="229">
                  <c:v>36219</c:v>
                </c:pt>
                <c:pt idx="230">
                  <c:v>36250</c:v>
                </c:pt>
                <c:pt idx="231">
                  <c:v>36280</c:v>
                </c:pt>
                <c:pt idx="232">
                  <c:v>36311</c:v>
                </c:pt>
                <c:pt idx="233">
                  <c:v>36341</c:v>
                </c:pt>
                <c:pt idx="234">
                  <c:v>36372</c:v>
                </c:pt>
                <c:pt idx="235">
                  <c:v>36403</c:v>
                </c:pt>
                <c:pt idx="236">
                  <c:v>36433</c:v>
                </c:pt>
                <c:pt idx="237">
                  <c:v>36464</c:v>
                </c:pt>
                <c:pt idx="238">
                  <c:v>36494</c:v>
                </c:pt>
                <c:pt idx="239">
                  <c:v>36525</c:v>
                </c:pt>
                <c:pt idx="240">
                  <c:v>36556</c:v>
                </c:pt>
                <c:pt idx="241">
                  <c:v>36585</c:v>
                </c:pt>
                <c:pt idx="242">
                  <c:v>36616</c:v>
                </c:pt>
                <c:pt idx="243">
                  <c:v>36646</c:v>
                </c:pt>
                <c:pt idx="244">
                  <c:v>36677</c:v>
                </c:pt>
                <c:pt idx="245">
                  <c:v>36707</c:v>
                </c:pt>
                <c:pt idx="246">
                  <c:v>36738</c:v>
                </c:pt>
                <c:pt idx="247">
                  <c:v>36769</c:v>
                </c:pt>
                <c:pt idx="248">
                  <c:v>36799</c:v>
                </c:pt>
                <c:pt idx="249">
                  <c:v>36830</c:v>
                </c:pt>
                <c:pt idx="250">
                  <c:v>36860</c:v>
                </c:pt>
                <c:pt idx="251">
                  <c:v>36891</c:v>
                </c:pt>
                <c:pt idx="252">
                  <c:v>36922</c:v>
                </c:pt>
                <c:pt idx="253">
                  <c:v>36950</c:v>
                </c:pt>
                <c:pt idx="254">
                  <c:v>36981</c:v>
                </c:pt>
                <c:pt idx="255">
                  <c:v>37011</c:v>
                </c:pt>
                <c:pt idx="256">
                  <c:v>37042</c:v>
                </c:pt>
                <c:pt idx="257">
                  <c:v>37072</c:v>
                </c:pt>
                <c:pt idx="258">
                  <c:v>37103</c:v>
                </c:pt>
                <c:pt idx="259">
                  <c:v>37134</c:v>
                </c:pt>
                <c:pt idx="260">
                  <c:v>37164</c:v>
                </c:pt>
                <c:pt idx="261">
                  <c:v>37195</c:v>
                </c:pt>
                <c:pt idx="262">
                  <c:v>37225</c:v>
                </c:pt>
                <c:pt idx="263">
                  <c:v>37256</c:v>
                </c:pt>
                <c:pt idx="264">
                  <c:v>37287</c:v>
                </c:pt>
                <c:pt idx="265">
                  <c:v>37315</c:v>
                </c:pt>
                <c:pt idx="266">
                  <c:v>37346</c:v>
                </c:pt>
                <c:pt idx="267">
                  <c:v>37376</c:v>
                </c:pt>
                <c:pt idx="268">
                  <c:v>37407</c:v>
                </c:pt>
                <c:pt idx="269">
                  <c:v>37437</c:v>
                </c:pt>
                <c:pt idx="270">
                  <c:v>37468</c:v>
                </c:pt>
                <c:pt idx="271">
                  <c:v>37499</c:v>
                </c:pt>
                <c:pt idx="272">
                  <c:v>37529</c:v>
                </c:pt>
                <c:pt idx="273">
                  <c:v>37560</c:v>
                </c:pt>
                <c:pt idx="274">
                  <c:v>37590</c:v>
                </c:pt>
                <c:pt idx="275">
                  <c:v>37621</c:v>
                </c:pt>
                <c:pt idx="276">
                  <c:v>37652</c:v>
                </c:pt>
                <c:pt idx="277">
                  <c:v>37680</c:v>
                </c:pt>
                <c:pt idx="278">
                  <c:v>37711</c:v>
                </c:pt>
                <c:pt idx="279">
                  <c:v>37741</c:v>
                </c:pt>
                <c:pt idx="280">
                  <c:v>37772</c:v>
                </c:pt>
                <c:pt idx="281">
                  <c:v>37802</c:v>
                </c:pt>
                <c:pt idx="282">
                  <c:v>37833</c:v>
                </c:pt>
                <c:pt idx="283">
                  <c:v>37864</c:v>
                </c:pt>
                <c:pt idx="284">
                  <c:v>37894</c:v>
                </c:pt>
                <c:pt idx="285">
                  <c:v>37925</c:v>
                </c:pt>
                <c:pt idx="286">
                  <c:v>37955</c:v>
                </c:pt>
                <c:pt idx="287">
                  <c:v>37986</c:v>
                </c:pt>
                <c:pt idx="288">
                  <c:v>38017</c:v>
                </c:pt>
                <c:pt idx="289">
                  <c:v>38046</c:v>
                </c:pt>
                <c:pt idx="290">
                  <c:v>38077</c:v>
                </c:pt>
                <c:pt idx="291">
                  <c:v>38107</c:v>
                </c:pt>
                <c:pt idx="292">
                  <c:v>38138</c:v>
                </c:pt>
                <c:pt idx="293">
                  <c:v>38168</c:v>
                </c:pt>
                <c:pt idx="294">
                  <c:v>38199</c:v>
                </c:pt>
                <c:pt idx="295">
                  <c:v>38230</c:v>
                </c:pt>
                <c:pt idx="296">
                  <c:v>38260</c:v>
                </c:pt>
                <c:pt idx="297">
                  <c:v>38291</c:v>
                </c:pt>
                <c:pt idx="298">
                  <c:v>38321</c:v>
                </c:pt>
                <c:pt idx="299">
                  <c:v>38352</c:v>
                </c:pt>
                <c:pt idx="300">
                  <c:v>38383</c:v>
                </c:pt>
                <c:pt idx="301">
                  <c:v>38411</c:v>
                </c:pt>
                <c:pt idx="302">
                  <c:v>38442</c:v>
                </c:pt>
                <c:pt idx="303">
                  <c:v>38472</c:v>
                </c:pt>
                <c:pt idx="304">
                  <c:v>38503</c:v>
                </c:pt>
                <c:pt idx="305">
                  <c:v>38533</c:v>
                </c:pt>
                <c:pt idx="306">
                  <c:v>38564</c:v>
                </c:pt>
                <c:pt idx="307">
                  <c:v>38595</c:v>
                </c:pt>
                <c:pt idx="308">
                  <c:v>38625</c:v>
                </c:pt>
                <c:pt idx="309">
                  <c:v>38656</c:v>
                </c:pt>
                <c:pt idx="310">
                  <c:v>38686</c:v>
                </c:pt>
                <c:pt idx="311">
                  <c:v>38717</c:v>
                </c:pt>
                <c:pt idx="312">
                  <c:v>38748</c:v>
                </c:pt>
                <c:pt idx="313">
                  <c:v>38776</c:v>
                </c:pt>
                <c:pt idx="314">
                  <c:v>38807</c:v>
                </c:pt>
                <c:pt idx="315">
                  <c:v>38837</c:v>
                </c:pt>
                <c:pt idx="316">
                  <c:v>38868</c:v>
                </c:pt>
                <c:pt idx="317">
                  <c:v>38898</c:v>
                </c:pt>
                <c:pt idx="318">
                  <c:v>38929</c:v>
                </c:pt>
                <c:pt idx="319">
                  <c:v>38960</c:v>
                </c:pt>
                <c:pt idx="320">
                  <c:v>38990</c:v>
                </c:pt>
                <c:pt idx="321">
                  <c:v>39021</c:v>
                </c:pt>
                <c:pt idx="322">
                  <c:v>39051</c:v>
                </c:pt>
                <c:pt idx="323">
                  <c:v>39082</c:v>
                </c:pt>
                <c:pt idx="324">
                  <c:v>39113</c:v>
                </c:pt>
                <c:pt idx="325">
                  <c:v>39141</c:v>
                </c:pt>
                <c:pt idx="326">
                  <c:v>39172</c:v>
                </c:pt>
                <c:pt idx="327">
                  <c:v>39202</c:v>
                </c:pt>
                <c:pt idx="328">
                  <c:v>39233</c:v>
                </c:pt>
                <c:pt idx="329">
                  <c:v>39263</c:v>
                </c:pt>
                <c:pt idx="330">
                  <c:v>39294</c:v>
                </c:pt>
                <c:pt idx="331">
                  <c:v>39325</c:v>
                </c:pt>
                <c:pt idx="332">
                  <c:v>39355</c:v>
                </c:pt>
                <c:pt idx="333">
                  <c:v>39386</c:v>
                </c:pt>
                <c:pt idx="334">
                  <c:v>39416</c:v>
                </c:pt>
                <c:pt idx="335">
                  <c:v>39447</c:v>
                </c:pt>
                <c:pt idx="336">
                  <c:v>39478</c:v>
                </c:pt>
                <c:pt idx="337">
                  <c:v>39507</c:v>
                </c:pt>
                <c:pt idx="338">
                  <c:v>39538</c:v>
                </c:pt>
                <c:pt idx="339">
                  <c:v>39568</c:v>
                </c:pt>
                <c:pt idx="340">
                  <c:v>39599</c:v>
                </c:pt>
                <c:pt idx="341">
                  <c:v>39629</c:v>
                </c:pt>
                <c:pt idx="342">
                  <c:v>39660</c:v>
                </c:pt>
                <c:pt idx="343">
                  <c:v>39691</c:v>
                </c:pt>
                <c:pt idx="344">
                  <c:v>39721</c:v>
                </c:pt>
                <c:pt idx="345">
                  <c:v>39752</c:v>
                </c:pt>
                <c:pt idx="346">
                  <c:v>39782</c:v>
                </c:pt>
                <c:pt idx="347">
                  <c:v>39813</c:v>
                </c:pt>
                <c:pt idx="348">
                  <c:v>39844</c:v>
                </c:pt>
                <c:pt idx="349">
                  <c:v>39872</c:v>
                </c:pt>
                <c:pt idx="350">
                  <c:v>39903</c:v>
                </c:pt>
                <c:pt idx="351">
                  <c:v>39933</c:v>
                </c:pt>
                <c:pt idx="352">
                  <c:v>39964</c:v>
                </c:pt>
                <c:pt idx="353">
                  <c:v>39994</c:v>
                </c:pt>
                <c:pt idx="354">
                  <c:v>40025</c:v>
                </c:pt>
                <c:pt idx="355">
                  <c:v>40056</c:v>
                </c:pt>
                <c:pt idx="356">
                  <c:v>40086</c:v>
                </c:pt>
                <c:pt idx="357">
                  <c:v>40117</c:v>
                </c:pt>
                <c:pt idx="358">
                  <c:v>40147</c:v>
                </c:pt>
                <c:pt idx="359">
                  <c:v>40178</c:v>
                </c:pt>
                <c:pt idx="360">
                  <c:v>40209</c:v>
                </c:pt>
                <c:pt idx="361">
                  <c:v>40237</c:v>
                </c:pt>
                <c:pt idx="362">
                  <c:v>40268</c:v>
                </c:pt>
                <c:pt idx="363">
                  <c:v>40298</c:v>
                </c:pt>
                <c:pt idx="364">
                  <c:v>40329</c:v>
                </c:pt>
                <c:pt idx="365">
                  <c:v>40359</c:v>
                </c:pt>
                <c:pt idx="366">
                  <c:v>40390</c:v>
                </c:pt>
                <c:pt idx="367">
                  <c:v>40421</c:v>
                </c:pt>
                <c:pt idx="368">
                  <c:v>40451</c:v>
                </c:pt>
                <c:pt idx="369">
                  <c:v>40482</c:v>
                </c:pt>
                <c:pt idx="370">
                  <c:v>40512</c:v>
                </c:pt>
                <c:pt idx="371">
                  <c:v>40543</c:v>
                </c:pt>
                <c:pt idx="372">
                  <c:v>40574</c:v>
                </c:pt>
                <c:pt idx="373">
                  <c:v>40602</c:v>
                </c:pt>
                <c:pt idx="374">
                  <c:v>40633</c:v>
                </c:pt>
                <c:pt idx="375">
                  <c:v>40663</c:v>
                </c:pt>
                <c:pt idx="376">
                  <c:v>40694</c:v>
                </c:pt>
                <c:pt idx="377">
                  <c:v>40724</c:v>
                </c:pt>
                <c:pt idx="378">
                  <c:v>40755</c:v>
                </c:pt>
                <c:pt idx="379">
                  <c:v>40786</c:v>
                </c:pt>
                <c:pt idx="380">
                  <c:v>40816</c:v>
                </c:pt>
                <c:pt idx="381">
                  <c:v>40847</c:v>
                </c:pt>
                <c:pt idx="382">
                  <c:v>40877</c:v>
                </c:pt>
                <c:pt idx="383">
                  <c:v>40908</c:v>
                </c:pt>
                <c:pt idx="384">
                  <c:v>40939</c:v>
                </c:pt>
                <c:pt idx="385">
                  <c:v>40968</c:v>
                </c:pt>
                <c:pt idx="386">
                  <c:v>40999</c:v>
                </c:pt>
                <c:pt idx="387">
                  <c:v>41029</c:v>
                </c:pt>
                <c:pt idx="388">
                  <c:v>41060</c:v>
                </c:pt>
                <c:pt idx="389">
                  <c:v>41090</c:v>
                </c:pt>
                <c:pt idx="390">
                  <c:v>41121</c:v>
                </c:pt>
                <c:pt idx="391">
                  <c:v>41152</c:v>
                </c:pt>
                <c:pt idx="392">
                  <c:v>41182</c:v>
                </c:pt>
                <c:pt idx="393">
                  <c:v>41213</c:v>
                </c:pt>
                <c:pt idx="394">
                  <c:v>41243</c:v>
                </c:pt>
                <c:pt idx="395">
                  <c:v>41274</c:v>
                </c:pt>
                <c:pt idx="396">
                  <c:v>41305</c:v>
                </c:pt>
                <c:pt idx="397">
                  <c:v>41333</c:v>
                </c:pt>
                <c:pt idx="398">
                  <c:v>41364</c:v>
                </c:pt>
                <c:pt idx="399">
                  <c:v>41394</c:v>
                </c:pt>
                <c:pt idx="400">
                  <c:v>41425</c:v>
                </c:pt>
                <c:pt idx="401">
                  <c:v>41455</c:v>
                </c:pt>
                <c:pt idx="402">
                  <c:v>41486</c:v>
                </c:pt>
                <c:pt idx="403">
                  <c:v>41517</c:v>
                </c:pt>
                <c:pt idx="404">
                  <c:v>41547</c:v>
                </c:pt>
                <c:pt idx="405">
                  <c:v>41578</c:v>
                </c:pt>
                <c:pt idx="406">
                  <c:v>41608</c:v>
                </c:pt>
                <c:pt idx="407">
                  <c:v>41639</c:v>
                </c:pt>
                <c:pt idx="408">
                  <c:v>41670</c:v>
                </c:pt>
                <c:pt idx="409">
                  <c:v>41698</c:v>
                </c:pt>
                <c:pt idx="410">
                  <c:v>41729</c:v>
                </c:pt>
                <c:pt idx="411">
                  <c:v>41759</c:v>
                </c:pt>
                <c:pt idx="412">
                  <c:v>41790</c:v>
                </c:pt>
                <c:pt idx="413">
                  <c:v>41820</c:v>
                </c:pt>
                <c:pt idx="414">
                  <c:v>41851</c:v>
                </c:pt>
                <c:pt idx="415">
                  <c:v>41882</c:v>
                </c:pt>
                <c:pt idx="416">
                  <c:v>41912</c:v>
                </c:pt>
                <c:pt idx="417">
                  <c:v>41943</c:v>
                </c:pt>
                <c:pt idx="418">
                  <c:v>41973</c:v>
                </c:pt>
                <c:pt idx="419">
                  <c:v>42004</c:v>
                </c:pt>
                <c:pt idx="420">
                  <c:v>42035</c:v>
                </c:pt>
                <c:pt idx="421">
                  <c:v>42063</c:v>
                </c:pt>
                <c:pt idx="422">
                  <c:v>42094</c:v>
                </c:pt>
                <c:pt idx="423">
                  <c:v>42124</c:v>
                </c:pt>
                <c:pt idx="424">
                  <c:v>42155</c:v>
                </c:pt>
                <c:pt idx="425">
                  <c:v>42185</c:v>
                </c:pt>
                <c:pt idx="426">
                  <c:v>42216</c:v>
                </c:pt>
                <c:pt idx="427">
                  <c:v>42247</c:v>
                </c:pt>
                <c:pt idx="428">
                  <c:v>42277</c:v>
                </c:pt>
                <c:pt idx="429">
                  <c:v>42308</c:v>
                </c:pt>
                <c:pt idx="430">
                  <c:v>42338</c:v>
                </c:pt>
                <c:pt idx="431">
                  <c:v>42369</c:v>
                </c:pt>
                <c:pt idx="432">
                  <c:v>42400</c:v>
                </c:pt>
                <c:pt idx="433">
                  <c:v>42429</c:v>
                </c:pt>
                <c:pt idx="434">
                  <c:v>42460</c:v>
                </c:pt>
                <c:pt idx="435">
                  <c:v>42490</c:v>
                </c:pt>
                <c:pt idx="436">
                  <c:v>42521</c:v>
                </c:pt>
                <c:pt idx="437">
                  <c:v>42551</c:v>
                </c:pt>
                <c:pt idx="438">
                  <c:v>42582</c:v>
                </c:pt>
                <c:pt idx="439">
                  <c:v>42613</c:v>
                </c:pt>
                <c:pt idx="440">
                  <c:v>42643</c:v>
                </c:pt>
                <c:pt idx="441">
                  <c:v>42674</c:v>
                </c:pt>
                <c:pt idx="442">
                  <c:v>42704</c:v>
                </c:pt>
                <c:pt idx="443">
                  <c:v>42735</c:v>
                </c:pt>
                <c:pt idx="444">
                  <c:v>42766</c:v>
                </c:pt>
                <c:pt idx="445">
                  <c:v>42794</c:v>
                </c:pt>
                <c:pt idx="446">
                  <c:v>42825</c:v>
                </c:pt>
                <c:pt idx="447">
                  <c:v>42855</c:v>
                </c:pt>
                <c:pt idx="448">
                  <c:v>42886</c:v>
                </c:pt>
                <c:pt idx="449">
                  <c:v>42916</c:v>
                </c:pt>
                <c:pt idx="450">
                  <c:v>42947</c:v>
                </c:pt>
                <c:pt idx="451">
                  <c:v>42978</c:v>
                </c:pt>
                <c:pt idx="452">
                  <c:v>43008</c:v>
                </c:pt>
                <c:pt idx="453">
                  <c:v>43039</c:v>
                </c:pt>
                <c:pt idx="454">
                  <c:v>43069</c:v>
                </c:pt>
                <c:pt idx="455">
                  <c:v>43100</c:v>
                </c:pt>
                <c:pt idx="456">
                  <c:v>43131</c:v>
                </c:pt>
                <c:pt idx="457">
                  <c:v>43159</c:v>
                </c:pt>
                <c:pt idx="458">
                  <c:v>43190</c:v>
                </c:pt>
                <c:pt idx="459">
                  <c:v>43220</c:v>
                </c:pt>
                <c:pt idx="460">
                  <c:v>43251</c:v>
                </c:pt>
                <c:pt idx="461">
                  <c:v>43281</c:v>
                </c:pt>
                <c:pt idx="462">
                  <c:v>43312</c:v>
                </c:pt>
                <c:pt idx="463">
                  <c:v>43343</c:v>
                </c:pt>
                <c:pt idx="464">
                  <c:v>43373</c:v>
                </c:pt>
                <c:pt idx="465">
                  <c:v>43404</c:v>
                </c:pt>
                <c:pt idx="466">
                  <c:v>43434</c:v>
                </c:pt>
                <c:pt idx="467">
                  <c:v>43465</c:v>
                </c:pt>
                <c:pt idx="468">
                  <c:v>43496</c:v>
                </c:pt>
                <c:pt idx="469">
                  <c:v>43524</c:v>
                </c:pt>
                <c:pt idx="470">
                  <c:v>43555</c:v>
                </c:pt>
                <c:pt idx="471">
                  <c:v>43585</c:v>
                </c:pt>
                <c:pt idx="472">
                  <c:v>43616</c:v>
                </c:pt>
                <c:pt idx="473">
                  <c:v>43646</c:v>
                </c:pt>
                <c:pt idx="474">
                  <c:v>43677</c:v>
                </c:pt>
                <c:pt idx="475">
                  <c:v>43678</c:v>
                </c:pt>
                <c:pt idx="476">
                  <c:v>43738</c:v>
                </c:pt>
                <c:pt idx="477">
                  <c:v>43769</c:v>
                </c:pt>
                <c:pt idx="478">
                  <c:v>43799</c:v>
                </c:pt>
                <c:pt idx="479">
                  <c:v>43830</c:v>
                </c:pt>
                <c:pt idx="480">
                  <c:v>43861</c:v>
                </c:pt>
                <c:pt idx="481">
                  <c:v>43890</c:v>
                </c:pt>
                <c:pt idx="482">
                  <c:v>43921</c:v>
                </c:pt>
              </c:numCache>
            </c:numRef>
          </c:cat>
          <c:val>
            <c:numRef>
              <c:f>Sheet1!$D$2:$D$485</c:f>
              <c:numCache>
                <c:formatCode>General</c:formatCode>
                <c:ptCount val="484"/>
                <c:pt idx="0">
                  <c:v>2.2658</c:v>
                </c:pt>
                <c:pt idx="1">
                  <c:v>2.2898000000000001</c:v>
                </c:pt>
                <c:pt idx="2">
                  <c:v>2.2063000000000001</c:v>
                </c:pt>
                <c:pt idx="3">
                  <c:v>2.2162000000000002</c:v>
                </c:pt>
                <c:pt idx="4">
                  <c:v>2.3039999999999998</c:v>
                </c:pt>
                <c:pt idx="5">
                  <c:v>2.3359000000000001</c:v>
                </c:pt>
                <c:pt idx="6">
                  <c:v>2.3727</c:v>
                </c:pt>
                <c:pt idx="7">
                  <c:v>2.3704999999999998</c:v>
                </c:pt>
                <c:pt idx="8">
                  <c:v>2.4020000000000001</c:v>
                </c:pt>
                <c:pt idx="9">
                  <c:v>2.4167999999999998</c:v>
                </c:pt>
                <c:pt idx="10">
                  <c:v>2.3963999999999999</c:v>
                </c:pt>
                <c:pt idx="11">
                  <c:v>2.3458999999999999</c:v>
                </c:pt>
                <c:pt idx="12">
                  <c:v>2.4047000000000001</c:v>
                </c:pt>
                <c:pt idx="13">
                  <c:v>2.2940999999999998</c:v>
                </c:pt>
                <c:pt idx="14">
                  <c:v>2.2326000000000001</c:v>
                </c:pt>
                <c:pt idx="15">
                  <c:v>2.1789999999999998</c:v>
                </c:pt>
                <c:pt idx="16">
                  <c:v>2.0895000000000001</c:v>
                </c:pt>
                <c:pt idx="17">
                  <c:v>1.9738</c:v>
                </c:pt>
                <c:pt idx="18">
                  <c:v>1.8764000000000001</c:v>
                </c:pt>
                <c:pt idx="19">
                  <c:v>1.821</c:v>
                </c:pt>
                <c:pt idx="20">
                  <c:v>1.8169999999999999</c:v>
                </c:pt>
                <c:pt idx="21">
                  <c:v>1.8427</c:v>
                </c:pt>
                <c:pt idx="22">
                  <c:v>1.9037999999999999</c:v>
                </c:pt>
                <c:pt idx="23">
                  <c:v>1.9052</c:v>
                </c:pt>
                <c:pt idx="24">
                  <c:v>1.8875</c:v>
                </c:pt>
                <c:pt idx="25">
                  <c:v>1.8468</c:v>
                </c:pt>
                <c:pt idx="26">
                  <c:v>1.8071999999999999</c:v>
                </c:pt>
                <c:pt idx="27">
                  <c:v>1.7721</c:v>
                </c:pt>
                <c:pt idx="28">
                  <c:v>1.8115000000000001</c:v>
                </c:pt>
                <c:pt idx="29">
                  <c:v>1.7578</c:v>
                </c:pt>
                <c:pt idx="30">
                  <c:v>1.7347999999999999</c:v>
                </c:pt>
                <c:pt idx="31">
                  <c:v>1.7266999999999999</c:v>
                </c:pt>
                <c:pt idx="32">
                  <c:v>1.7141</c:v>
                </c:pt>
                <c:pt idx="33">
                  <c:v>1.6978</c:v>
                </c:pt>
                <c:pt idx="34">
                  <c:v>1.633</c:v>
                </c:pt>
                <c:pt idx="35">
                  <c:v>1.6185</c:v>
                </c:pt>
                <c:pt idx="36">
                  <c:v>1.5732999999999999</c:v>
                </c:pt>
                <c:pt idx="37">
                  <c:v>1.5327999999999999</c:v>
                </c:pt>
                <c:pt idx="38">
                  <c:v>1.4905999999999999</c:v>
                </c:pt>
                <c:pt idx="39">
                  <c:v>1.5411999999999999</c:v>
                </c:pt>
                <c:pt idx="40">
                  <c:v>1.5731999999999999</c:v>
                </c:pt>
                <c:pt idx="41">
                  <c:v>1.5490999999999999</c:v>
                </c:pt>
                <c:pt idx="42">
                  <c:v>1.5283</c:v>
                </c:pt>
                <c:pt idx="43">
                  <c:v>1.5017</c:v>
                </c:pt>
                <c:pt idx="44">
                  <c:v>1.4984</c:v>
                </c:pt>
                <c:pt idx="45">
                  <c:v>1.4974000000000001</c:v>
                </c:pt>
                <c:pt idx="46">
                  <c:v>1.4776</c:v>
                </c:pt>
                <c:pt idx="47">
                  <c:v>1.4355</c:v>
                </c:pt>
                <c:pt idx="48">
                  <c:v>1.4081999999999999</c:v>
                </c:pt>
                <c:pt idx="49">
                  <c:v>1.4401999999999999</c:v>
                </c:pt>
                <c:pt idx="50">
                  <c:v>1.4565999999999999</c:v>
                </c:pt>
                <c:pt idx="51">
                  <c:v>1.4238</c:v>
                </c:pt>
                <c:pt idx="52">
                  <c:v>1.3893</c:v>
                </c:pt>
                <c:pt idx="53">
                  <c:v>1.3774</c:v>
                </c:pt>
                <c:pt idx="54">
                  <c:v>1.3210999999999999</c:v>
                </c:pt>
                <c:pt idx="55">
                  <c:v>1.3140000000000001</c:v>
                </c:pt>
                <c:pt idx="56">
                  <c:v>1.2589999999999999</c:v>
                </c:pt>
                <c:pt idx="57">
                  <c:v>1.2202</c:v>
                </c:pt>
                <c:pt idx="58">
                  <c:v>1.2416</c:v>
                </c:pt>
                <c:pt idx="59">
                  <c:v>1.1873</c:v>
                </c:pt>
                <c:pt idx="60">
                  <c:v>1.1286</c:v>
                </c:pt>
                <c:pt idx="61">
                  <c:v>1.0931999999999999</c:v>
                </c:pt>
                <c:pt idx="62">
                  <c:v>1.123</c:v>
                </c:pt>
                <c:pt idx="63">
                  <c:v>1.2423999999999999</c:v>
                </c:pt>
                <c:pt idx="64">
                  <c:v>1.2503</c:v>
                </c:pt>
                <c:pt idx="65">
                  <c:v>1.2808999999999999</c:v>
                </c:pt>
                <c:pt idx="66">
                  <c:v>1.3783000000000001</c:v>
                </c:pt>
                <c:pt idx="67">
                  <c:v>1.3834</c:v>
                </c:pt>
                <c:pt idx="68">
                  <c:v>1.3653999999999999</c:v>
                </c:pt>
                <c:pt idx="69">
                  <c:v>1.4222999999999999</c:v>
                </c:pt>
                <c:pt idx="70">
                  <c:v>1.4402999999999999</c:v>
                </c:pt>
                <c:pt idx="71">
                  <c:v>1.4460999999999999</c:v>
                </c:pt>
                <c:pt idx="72">
                  <c:v>1.423</c:v>
                </c:pt>
                <c:pt idx="73">
                  <c:v>1.4301999999999999</c:v>
                </c:pt>
                <c:pt idx="74">
                  <c:v>1.4670000000000001</c:v>
                </c:pt>
                <c:pt idx="75">
                  <c:v>1.4985999999999999</c:v>
                </c:pt>
                <c:pt idx="76">
                  <c:v>1.5206</c:v>
                </c:pt>
                <c:pt idx="77">
                  <c:v>1.5088999999999999</c:v>
                </c:pt>
                <c:pt idx="78">
                  <c:v>1.508</c:v>
                </c:pt>
                <c:pt idx="79">
                  <c:v>1.4866999999999999</c:v>
                </c:pt>
                <c:pt idx="80">
                  <c:v>1.4716</c:v>
                </c:pt>
                <c:pt idx="81">
                  <c:v>1.4276</c:v>
                </c:pt>
                <c:pt idx="82">
                  <c:v>1.4253</c:v>
                </c:pt>
                <c:pt idx="83">
                  <c:v>1.4382999999999999</c:v>
                </c:pt>
                <c:pt idx="84">
                  <c:v>1.5071000000000001</c:v>
                </c:pt>
                <c:pt idx="85">
                  <c:v>1.5270999999999999</c:v>
                </c:pt>
                <c:pt idx="86">
                  <c:v>1.5919000000000001</c:v>
                </c:pt>
                <c:pt idx="87">
                  <c:v>1.6298999999999999</c:v>
                </c:pt>
                <c:pt idx="88">
                  <c:v>1.6660999999999999</c:v>
                </c:pt>
                <c:pt idx="89">
                  <c:v>1.6293</c:v>
                </c:pt>
                <c:pt idx="90">
                  <c:v>1.6099000000000001</c:v>
                </c:pt>
                <c:pt idx="91">
                  <c:v>1.5974999999999999</c:v>
                </c:pt>
                <c:pt idx="92">
                  <c:v>1.6462000000000001</c:v>
                </c:pt>
                <c:pt idx="93">
                  <c:v>1.6620999999999999</c:v>
                </c:pt>
                <c:pt idx="94">
                  <c:v>1.7754000000000001</c:v>
                </c:pt>
                <c:pt idx="95">
                  <c:v>1.8272999999999999</c:v>
                </c:pt>
                <c:pt idx="96">
                  <c:v>1.7981</c:v>
                </c:pt>
                <c:pt idx="97">
                  <c:v>1.7578</c:v>
                </c:pt>
                <c:pt idx="98">
                  <c:v>1.8324</c:v>
                </c:pt>
                <c:pt idx="99">
                  <c:v>1.8765000000000001</c:v>
                </c:pt>
                <c:pt idx="100">
                  <c:v>1.8694</c:v>
                </c:pt>
                <c:pt idx="101">
                  <c:v>1.7789999999999999</c:v>
                </c:pt>
                <c:pt idx="102">
                  <c:v>1.7041999999999999</c:v>
                </c:pt>
                <c:pt idx="103">
                  <c:v>1.6982999999999999</c:v>
                </c:pt>
                <c:pt idx="104">
                  <c:v>1.6833</c:v>
                </c:pt>
                <c:pt idx="105">
                  <c:v>1.7382</c:v>
                </c:pt>
                <c:pt idx="106">
                  <c:v>1.8089999999999999</c:v>
                </c:pt>
                <c:pt idx="107">
                  <c:v>1.8282</c:v>
                </c:pt>
                <c:pt idx="108">
                  <c:v>1.7747999999999999</c:v>
                </c:pt>
                <c:pt idx="109">
                  <c:v>1.7541</c:v>
                </c:pt>
                <c:pt idx="110">
                  <c:v>1.7145999999999999</c:v>
                </c:pt>
                <c:pt idx="111">
                  <c:v>1.7021999999999999</c:v>
                </c:pt>
                <c:pt idx="112">
                  <c:v>1.6294999999999999</c:v>
                </c:pt>
                <c:pt idx="113">
                  <c:v>1.5531999999999999</c:v>
                </c:pt>
                <c:pt idx="114">
                  <c:v>1.6244000000000001</c:v>
                </c:pt>
                <c:pt idx="115">
                  <c:v>1.5954999999999999</c:v>
                </c:pt>
                <c:pt idx="116">
                  <c:v>1.5714999999999999</c:v>
                </c:pt>
                <c:pt idx="117">
                  <c:v>1.5882000000000001</c:v>
                </c:pt>
                <c:pt idx="118">
                  <c:v>1.5724</c:v>
                </c:pt>
                <c:pt idx="119">
                  <c:v>1.5956999999999999</c:v>
                </c:pt>
                <c:pt idx="120">
                  <c:v>1.6523000000000001</c:v>
                </c:pt>
                <c:pt idx="121">
                  <c:v>1.6961999999999999</c:v>
                </c:pt>
                <c:pt idx="122">
                  <c:v>1.6246</c:v>
                </c:pt>
                <c:pt idx="123">
                  <c:v>1.6374</c:v>
                </c:pt>
                <c:pt idx="124">
                  <c:v>1.6778</c:v>
                </c:pt>
                <c:pt idx="125">
                  <c:v>1.7094</c:v>
                </c:pt>
                <c:pt idx="126">
                  <c:v>1.8081</c:v>
                </c:pt>
                <c:pt idx="127">
                  <c:v>1.8997999999999999</c:v>
                </c:pt>
                <c:pt idx="128">
                  <c:v>1.8786</c:v>
                </c:pt>
                <c:pt idx="129">
                  <c:v>1.9454</c:v>
                </c:pt>
                <c:pt idx="130">
                  <c:v>1.9646999999999999</c:v>
                </c:pt>
                <c:pt idx="131">
                  <c:v>1.9257</c:v>
                </c:pt>
                <c:pt idx="132">
                  <c:v>1.9348000000000001</c:v>
                </c:pt>
                <c:pt idx="133">
                  <c:v>1.9655</c:v>
                </c:pt>
                <c:pt idx="134">
                  <c:v>1.8265</c:v>
                </c:pt>
                <c:pt idx="135">
                  <c:v>1.7502</c:v>
                </c:pt>
                <c:pt idx="136">
                  <c:v>1.7252000000000001</c:v>
                </c:pt>
                <c:pt idx="137">
                  <c:v>1.6498999999999999</c:v>
                </c:pt>
                <c:pt idx="138">
                  <c:v>1.6503000000000001</c:v>
                </c:pt>
                <c:pt idx="139">
                  <c:v>1.6840999999999999</c:v>
                </c:pt>
                <c:pt idx="140">
                  <c:v>1.7249000000000001</c:v>
                </c:pt>
                <c:pt idx="141">
                  <c:v>1.7225999999999999</c:v>
                </c:pt>
                <c:pt idx="142">
                  <c:v>1.7786999999999999</c:v>
                </c:pt>
                <c:pt idx="143">
                  <c:v>1.8258000000000001</c:v>
                </c:pt>
                <c:pt idx="144">
                  <c:v>1.8127</c:v>
                </c:pt>
                <c:pt idx="145">
                  <c:v>1.7781</c:v>
                </c:pt>
                <c:pt idx="146">
                  <c:v>1.7238</c:v>
                </c:pt>
                <c:pt idx="147">
                  <c:v>1.7576000000000001</c:v>
                </c:pt>
                <c:pt idx="148">
                  <c:v>1.8109</c:v>
                </c:pt>
                <c:pt idx="149">
                  <c:v>1.8555999999999999</c:v>
                </c:pt>
                <c:pt idx="150">
                  <c:v>1.9186000000000001</c:v>
                </c:pt>
                <c:pt idx="151">
                  <c:v>1.9412</c:v>
                </c:pt>
                <c:pt idx="152">
                  <c:v>1.8559000000000001</c:v>
                </c:pt>
                <c:pt idx="153">
                  <c:v>1.6577</c:v>
                </c:pt>
                <c:pt idx="154">
                  <c:v>1.5275000000000001</c:v>
                </c:pt>
                <c:pt idx="155">
                  <c:v>1.5536000000000001</c:v>
                </c:pt>
                <c:pt idx="156">
                  <c:v>1.5325</c:v>
                </c:pt>
                <c:pt idx="157">
                  <c:v>1.4386000000000001</c:v>
                </c:pt>
                <c:pt idx="158">
                  <c:v>1.4624999999999999</c:v>
                </c:pt>
                <c:pt idx="159">
                  <c:v>1.5471999999999999</c:v>
                </c:pt>
                <c:pt idx="160">
                  <c:v>1.5481</c:v>
                </c:pt>
                <c:pt idx="161">
                  <c:v>1.5099</c:v>
                </c:pt>
                <c:pt idx="162">
                  <c:v>1.4963</c:v>
                </c:pt>
                <c:pt idx="163">
                  <c:v>1.4911000000000001</c:v>
                </c:pt>
                <c:pt idx="164">
                  <c:v>1.5261</c:v>
                </c:pt>
                <c:pt idx="165">
                  <c:v>1.5037</c:v>
                </c:pt>
                <c:pt idx="166">
                  <c:v>1.4805999999999999</c:v>
                </c:pt>
                <c:pt idx="167">
                  <c:v>1.4903999999999999</c:v>
                </c:pt>
                <c:pt idx="168">
                  <c:v>1.4939</c:v>
                </c:pt>
                <c:pt idx="169">
                  <c:v>1.4799</c:v>
                </c:pt>
                <c:pt idx="170">
                  <c:v>1.4917</c:v>
                </c:pt>
                <c:pt idx="171">
                  <c:v>1.4837</c:v>
                </c:pt>
                <c:pt idx="172">
                  <c:v>1.5028999999999999</c:v>
                </c:pt>
                <c:pt idx="173">
                  <c:v>1.5251999999999999</c:v>
                </c:pt>
                <c:pt idx="174">
                  <c:v>1.5463</c:v>
                </c:pt>
                <c:pt idx="175">
                  <c:v>1.5427</c:v>
                </c:pt>
                <c:pt idx="176">
                  <c:v>1.5650999999999999</c:v>
                </c:pt>
                <c:pt idx="177">
                  <c:v>1.6056999999999999</c:v>
                </c:pt>
                <c:pt idx="178">
                  <c:v>1.5886</c:v>
                </c:pt>
                <c:pt idx="179">
                  <c:v>1.5595000000000001</c:v>
                </c:pt>
                <c:pt idx="180">
                  <c:v>1.5747</c:v>
                </c:pt>
                <c:pt idx="181">
                  <c:v>1.5720000000000001</c:v>
                </c:pt>
                <c:pt idx="182">
                  <c:v>1.6005</c:v>
                </c:pt>
                <c:pt idx="183">
                  <c:v>1.6073999999999999</c:v>
                </c:pt>
                <c:pt idx="184">
                  <c:v>1.5868</c:v>
                </c:pt>
                <c:pt idx="185">
                  <c:v>1.5949</c:v>
                </c:pt>
                <c:pt idx="186">
                  <c:v>1.5952999999999999</c:v>
                </c:pt>
                <c:pt idx="187">
                  <c:v>1.5681</c:v>
                </c:pt>
                <c:pt idx="188">
                  <c:v>1.5584</c:v>
                </c:pt>
                <c:pt idx="189">
                  <c:v>1.5779000000000001</c:v>
                </c:pt>
                <c:pt idx="190">
                  <c:v>1.5623</c:v>
                </c:pt>
                <c:pt idx="191">
                  <c:v>1.5398000000000001</c:v>
                </c:pt>
                <c:pt idx="192">
                  <c:v>1.5306</c:v>
                </c:pt>
                <c:pt idx="193">
                  <c:v>1.5364</c:v>
                </c:pt>
                <c:pt idx="194">
                  <c:v>1.5270999999999999</c:v>
                </c:pt>
                <c:pt idx="195">
                  <c:v>1.5145</c:v>
                </c:pt>
                <c:pt idx="196">
                  <c:v>1.5152000000000001</c:v>
                </c:pt>
                <c:pt idx="197">
                  <c:v>1.5418000000000001</c:v>
                </c:pt>
                <c:pt idx="198">
                  <c:v>1.5539000000000001</c:v>
                </c:pt>
                <c:pt idx="199">
                  <c:v>1.5502</c:v>
                </c:pt>
                <c:pt idx="200">
                  <c:v>1.5597000000000001</c:v>
                </c:pt>
                <c:pt idx="201">
                  <c:v>1.5862000000000001</c:v>
                </c:pt>
                <c:pt idx="202">
                  <c:v>1.6626000000000001</c:v>
                </c:pt>
                <c:pt idx="203">
                  <c:v>1.6647000000000001</c:v>
                </c:pt>
                <c:pt idx="204">
                  <c:v>1.6587000000000001</c:v>
                </c:pt>
                <c:pt idx="205">
                  <c:v>1.6246</c:v>
                </c:pt>
                <c:pt idx="206">
                  <c:v>1.6063000000000001</c:v>
                </c:pt>
                <c:pt idx="207">
                  <c:v>1.6294999999999999</c:v>
                </c:pt>
                <c:pt idx="208">
                  <c:v>1.6334</c:v>
                </c:pt>
                <c:pt idx="209">
                  <c:v>1.6446000000000001</c:v>
                </c:pt>
                <c:pt idx="210">
                  <c:v>1.6701999999999999</c:v>
                </c:pt>
                <c:pt idx="211">
                  <c:v>1.6033999999999999</c:v>
                </c:pt>
                <c:pt idx="212">
                  <c:v>1.6014999999999999</c:v>
                </c:pt>
                <c:pt idx="213">
                  <c:v>1.6329</c:v>
                </c:pt>
                <c:pt idx="214">
                  <c:v>1.6890000000000001</c:v>
                </c:pt>
                <c:pt idx="215">
                  <c:v>1.6597</c:v>
                </c:pt>
                <c:pt idx="216" formatCode="0.0000">
                  <c:v>1.6353</c:v>
                </c:pt>
                <c:pt idx="217" formatCode="0.0000">
                  <c:v>1.6407</c:v>
                </c:pt>
                <c:pt idx="218" formatCode="0.0000">
                  <c:v>1.6619999999999999</c:v>
                </c:pt>
                <c:pt idx="219" formatCode="0.0000">
                  <c:v>1.6733</c:v>
                </c:pt>
                <c:pt idx="220" formatCode="0.0000">
                  <c:v>1.6366000000000001</c:v>
                </c:pt>
                <c:pt idx="221" formatCode="0.0000">
                  <c:v>1.6507000000000001</c:v>
                </c:pt>
                <c:pt idx="222" formatCode="0.0000">
                  <c:v>1.6436999999999999</c:v>
                </c:pt>
                <c:pt idx="223" formatCode="0.0000">
                  <c:v>1.6319999999999999</c:v>
                </c:pt>
                <c:pt idx="224" formatCode="0.0000">
                  <c:v>1.6821999999999999</c:v>
                </c:pt>
                <c:pt idx="225" formatCode="0.0000">
                  <c:v>1.6952</c:v>
                </c:pt>
                <c:pt idx="226" formatCode="0.0000">
                  <c:v>1.6619999999999999</c:v>
                </c:pt>
                <c:pt idx="227" formatCode="0.0000">
                  <c:v>1.6705000000000001</c:v>
                </c:pt>
                <c:pt idx="228" formatCode="0.0000">
                  <c:v>1.6509</c:v>
                </c:pt>
                <c:pt idx="229" formatCode="0.0000">
                  <c:v>1.6275999999999999</c:v>
                </c:pt>
                <c:pt idx="230" formatCode="0.0000">
                  <c:v>1.6220000000000001</c:v>
                </c:pt>
                <c:pt idx="231" formatCode="0.0000">
                  <c:v>1.6105</c:v>
                </c:pt>
                <c:pt idx="232" formatCode="0.0000">
                  <c:v>1.6153999999999999</c:v>
                </c:pt>
                <c:pt idx="233" formatCode="0.0000">
                  <c:v>1.595</c:v>
                </c:pt>
                <c:pt idx="234" formatCode="0.0000">
                  <c:v>1.5747</c:v>
                </c:pt>
                <c:pt idx="235" formatCode="0.0000">
                  <c:v>1.6073</c:v>
                </c:pt>
                <c:pt idx="236" formatCode="0.0000">
                  <c:v>1.6243000000000001</c:v>
                </c:pt>
                <c:pt idx="237" formatCode="0.0000">
                  <c:v>1.6572</c:v>
                </c:pt>
                <c:pt idx="238" formatCode="0.0000">
                  <c:v>1.6214</c:v>
                </c:pt>
                <c:pt idx="239" formatCode="0.0000">
                  <c:v>1.6132</c:v>
                </c:pt>
                <c:pt idx="240" formatCode="0.0000">
                  <c:v>1.6402000000000001</c:v>
                </c:pt>
                <c:pt idx="241" formatCode="0.0000">
                  <c:v>1.5998000000000001</c:v>
                </c:pt>
                <c:pt idx="242" formatCode="0.0000">
                  <c:v>1.5802</c:v>
                </c:pt>
                <c:pt idx="243" formatCode="0.0000">
                  <c:v>1.5837000000000001</c:v>
                </c:pt>
                <c:pt idx="244" formatCode="0.0000">
                  <c:v>1.5075000000000001</c:v>
                </c:pt>
                <c:pt idx="245" formatCode="0.0000">
                  <c:v>1.5088999999999999</c:v>
                </c:pt>
                <c:pt idx="246" formatCode="0.0000">
                  <c:v>1.5087999999999999</c:v>
                </c:pt>
                <c:pt idx="247" formatCode="0.0000">
                  <c:v>1.4910000000000001</c:v>
                </c:pt>
                <c:pt idx="248" formatCode="0.0000">
                  <c:v>1.4355</c:v>
                </c:pt>
                <c:pt idx="249" formatCode="0.0000">
                  <c:v>1.4511000000000001</c:v>
                </c:pt>
                <c:pt idx="250" formatCode="0.0000">
                  <c:v>1.4256</c:v>
                </c:pt>
                <c:pt idx="251" formatCode="0.0000">
                  <c:v>1.4624999999999999</c:v>
                </c:pt>
                <c:pt idx="252" formatCode="0.0000">
                  <c:v>1.4769000000000001</c:v>
                </c:pt>
                <c:pt idx="253" formatCode="0.0000">
                  <c:v>1.4529000000000001</c:v>
                </c:pt>
                <c:pt idx="254" formatCode="0.0000">
                  <c:v>1.4454</c:v>
                </c:pt>
                <c:pt idx="255" formatCode="0.0000">
                  <c:v>1.4350000000000001</c:v>
                </c:pt>
                <c:pt idx="256" formatCode="0.0000">
                  <c:v>1.4258999999999999</c:v>
                </c:pt>
                <c:pt idx="257" formatCode="0.0000">
                  <c:v>1.4014</c:v>
                </c:pt>
                <c:pt idx="258" formatCode="0.0000">
                  <c:v>1.4138999999999999</c:v>
                </c:pt>
                <c:pt idx="259" formatCode="0.0000">
                  <c:v>1.4365000000000001</c:v>
                </c:pt>
                <c:pt idx="260" formatCode="0.0000">
                  <c:v>1.4635</c:v>
                </c:pt>
                <c:pt idx="261" formatCode="0.0000">
                  <c:v>1.4517</c:v>
                </c:pt>
                <c:pt idx="262" formatCode="0.0000">
                  <c:v>1.4358</c:v>
                </c:pt>
                <c:pt idx="263" formatCode="0.0000">
                  <c:v>1.4409000000000001</c:v>
                </c:pt>
                <c:pt idx="264" formatCode="0.0000">
                  <c:v>1.4322999999999999</c:v>
                </c:pt>
                <c:pt idx="265" formatCode="0.0000">
                  <c:v>1.4231</c:v>
                </c:pt>
                <c:pt idx="266" formatCode="0.0000">
                  <c:v>1.4225000000000001</c:v>
                </c:pt>
                <c:pt idx="267" formatCode="0.0000">
                  <c:v>1.4434</c:v>
                </c:pt>
                <c:pt idx="268" formatCode="0.0000">
                  <c:v>1.4593</c:v>
                </c:pt>
                <c:pt idx="269" formatCode="0.0000">
                  <c:v>1.4863</c:v>
                </c:pt>
                <c:pt idx="270" formatCode="0.0000">
                  <c:v>1.5546</c:v>
                </c:pt>
                <c:pt idx="271" formatCode="0.0000">
                  <c:v>1.5377000000000001</c:v>
                </c:pt>
                <c:pt idx="272" formatCode="0.0000">
                  <c:v>1.5561</c:v>
                </c:pt>
                <c:pt idx="273" formatCode="0.0000">
                  <c:v>1.5573999999999999</c:v>
                </c:pt>
                <c:pt idx="274" formatCode="0.0000">
                  <c:v>1.5723</c:v>
                </c:pt>
                <c:pt idx="275" formatCode="0.0000">
                  <c:v>1.5863</c:v>
                </c:pt>
                <c:pt idx="276" formatCode="0.0000">
                  <c:v>1.6169</c:v>
                </c:pt>
                <c:pt idx="277" formatCode="0.0000">
                  <c:v>1.6046</c:v>
                </c:pt>
                <c:pt idx="278" formatCode="0.0000">
                  <c:v>1.5835999999999999</c:v>
                </c:pt>
                <c:pt idx="279" formatCode="0.0000">
                  <c:v>1.5747</c:v>
                </c:pt>
                <c:pt idx="280" formatCode="0.0000">
                  <c:v>1.623</c:v>
                </c:pt>
                <c:pt idx="281" formatCode="0.0000">
                  <c:v>1.6606000000000001</c:v>
                </c:pt>
                <c:pt idx="282" formatCode="0.0000">
                  <c:v>1.6242000000000001</c:v>
                </c:pt>
                <c:pt idx="283" formatCode="0.0000">
                  <c:v>1.595</c:v>
                </c:pt>
                <c:pt idx="284" formatCode="0.0000">
                  <c:v>1.6131</c:v>
                </c:pt>
                <c:pt idx="285" formatCode="0.0000">
                  <c:v>1.6787000000000001</c:v>
                </c:pt>
                <c:pt idx="286" formatCode="0.0000">
                  <c:v>1.6900999999999999</c:v>
                </c:pt>
                <c:pt idx="287" formatCode="0.0000">
                  <c:v>1.7506999999999999</c:v>
                </c:pt>
                <c:pt idx="288" formatCode="0.0000">
                  <c:v>1.8233999999999999</c:v>
                </c:pt>
                <c:pt idx="289" formatCode="0.0000">
                  <c:v>1.8673</c:v>
                </c:pt>
                <c:pt idx="290" formatCode="0.0000">
                  <c:v>1.8267</c:v>
                </c:pt>
                <c:pt idx="291" formatCode="0.0000">
                  <c:v>1.8005</c:v>
                </c:pt>
                <c:pt idx="292" formatCode="0.0000">
                  <c:v>1.7876000000000001</c:v>
                </c:pt>
                <c:pt idx="293" formatCode="0.0000">
                  <c:v>1.8274999999999999</c:v>
                </c:pt>
                <c:pt idx="294" formatCode="0.0000">
                  <c:v>1.8429</c:v>
                </c:pt>
                <c:pt idx="295" formatCode="0.0000">
                  <c:v>1.8216000000000001</c:v>
                </c:pt>
                <c:pt idx="296" formatCode="0.0000">
                  <c:v>1.7922</c:v>
                </c:pt>
                <c:pt idx="297" formatCode="0.0000">
                  <c:v>1.8065</c:v>
                </c:pt>
                <c:pt idx="298" formatCode="0.0000">
                  <c:v>1.8603000000000001</c:v>
                </c:pt>
                <c:pt idx="299" formatCode="0.0000">
                  <c:v>1.9275</c:v>
                </c:pt>
                <c:pt idx="300" formatCode="0.0000">
                  <c:v>1.8764000000000001</c:v>
                </c:pt>
                <c:pt idx="301" formatCode="0.0000">
                  <c:v>1.8871</c:v>
                </c:pt>
                <c:pt idx="302" formatCode="0.0000">
                  <c:v>1.9077999999999999</c:v>
                </c:pt>
                <c:pt idx="303" formatCode="0.0000">
                  <c:v>1.8959999999999999</c:v>
                </c:pt>
                <c:pt idx="304" formatCode="0.0000">
                  <c:v>1.8537999999999999</c:v>
                </c:pt>
                <c:pt idx="305" formatCode="0.0000">
                  <c:v>1.8179000000000001</c:v>
                </c:pt>
                <c:pt idx="306" formatCode="0.0000">
                  <c:v>1.7508999999999999</c:v>
                </c:pt>
                <c:pt idx="307" formatCode="0.0000">
                  <c:v>1.7943</c:v>
                </c:pt>
                <c:pt idx="308" formatCode="0.0000">
                  <c:v>1.8081</c:v>
                </c:pt>
                <c:pt idx="309" formatCode="0.0000">
                  <c:v>1.764</c:v>
                </c:pt>
                <c:pt idx="310" formatCode="0.0000">
                  <c:v>1.7341</c:v>
                </c:pt>
                <c:pt idx="311" formatCode="0.0000">
                  <c:v>1.7462</c:v>
                </c:pt>
                <c:pt idx="312" formatCode="0.0000">
                  <c:v>1.7678</c:v>
                </c:pt>
                <c:pt idx="313" formatCode="0.0000">
                  <c:v>1.7470000000000001</c:v>
                </c:pt>
                <c:pt idx="314" formatCode="0.0000">
                  <c:v>1.7435</c:v>
                </c:pt>
                <c:pt idx="315" formatCode="0.0000">
                  <c:v>1.7685</c:v>
                </c:pt>
                <c:pt idx="316" formatCode="0.0000">
                  <c:v>1.8702000000000001</c:v>
                </c:pt>
                <c:pt idx="317" formatCode="0.0000">
                  <c:v>1.8428</c:v>
                </c:pt>
                <c:pt idx="318" formatCode="0.0000">
                  <c:v>1.8447</c:v>
                </c:pt>
                <c:pt idx="319" formatCode="0.0000">
                  <c:v>1.8944000000000001</c:v>
                </c:pt>
                <c:pt idx="320" formatCode="0.0000">
                  <c:v>1.8847</c:v>
                </c:pt>
                <c:pt idx="321" formatCode="0.0000">
                  <c:v>1.8754999999999999</c:v>
                </c:pt>
                <c:pt idx="322" formatCode="0.0000">
                  <c:v>1.9118999999999999</c:v>
                </c:pt>
                <c:pt idx="323" formatCode="0.0000">
                  <c:v>1.9633</c:v>
                </c:pt>
                <c:pt idx="324" formatCode="0.0000">
                  <c:v>1.9587000000000001</c:v>
                </c:pt>
                <c:pt idx="325" formatCode="0.0000">
                  <c:v>1.9581</c:v>
                </c:pt>
                <c:pt idx="326" formatCode="0.0000">
                  <c:v>1.9471000000000001</c:v>
                </c:pt>
                <c:pt idx="327" formatCode="0.0000">
                  <c:v>1.9908999999999999</c:v>
                </c:pt>
                <c:pt idx="328" formatCode="0.0000">
                  <c:v>1.9836</c:v>
                </c:pt>
                <c:pt idx="329" formatCode="0.0000">
                  <c:v>1.9863999999999999</c:v>
                </c:pt>
                <c:pt idx="330" formatCode="0.0000">
                  <c:v>2.0337999999999998</c:v>
                </c:pt>
                <c:pt idx="331" formatCode="0.0000">
                  <c:v>2.0110999999999999</c:v>
                </c:pt>
                <c:pt idx="332" formatCode="0.0000">
                  <c:v>2.0185</c:v>
                </c:pt>
                <c:pt idx="333" formatCode="0.0000">
                  <c:v>2.0446</c:v>
                </c:pt>
                <c:pt idx="334" formatCode="0.0000">
                  <c:v>2.0701000000000001</c:v>
                </c:pt>
                <c:pt idx="335" formatCode="0.0000">
                  <c:v>2.0185</c:v>
                </c:pt>
                <c:pt idx="336" formatCode="0.0000">
                  <c:v>1.9698</c:v>
                </c:pt>
                <c:pt idx="337" formatCode="0.0000">
                  <c:v>1.9638</c:v>
                </c:pt>
                <c:pt idx="338" formatCode="0.0000">
                  <c:v>2.0032000000000001</c:v>
                </c:pt>
                <c:pt idx="339" formatCode="0.0000">
                  <c:v>1.9817</c:v>
                </c:pt>
                <c:pt idx="340" formatCode="0.0000">
                  <c:v>1.9641</c:v>
                </c:pt>
                <c:pt idx="341" formatCode="0.0000">
                  <c:v>1.9658</c:v>
                </c:pt>
                <c:pt idx="342" formatCode="0.0000">
                  <c:v>1.988</c:v>
                </c:pt>
                <c:pt idx="343" formatCode="0.0000">
                  <c:v>1.8889</c:v>
                </c:pt>
                <c:pt idx="344" formatCode="0.0000">
                  <c:v>1.7986</c:v>
                </c:pt>
                <c:pt idx="345" formatCode="0.0000">
                  <c:v>1.69</c:v>
                </c:pt>
                <c:pt idx="346" formatCode="0.0000">
                  <c:v>1.5338000000000001</c:v>
                </c:pt>
                <c:pt idx="347" formatCode="0.0000">
                  <c:v>1.4859</c:v>
                </c:pt>
                <c:pt idx="348" formatCode="0.0000">
                  <c:v>1.4452</c:v>
                </c:pt>
                <c:pt idx="349" formatCode="0.0000">
                  <c:v>1.4411</c:v>
                </c:pt>
                <c:pt idx="350" formatCode="0.0000">
                  <c:v>1.4174</c:v>
                </c:pt>
                <c:pt idx="351" formatCode="0.0000">
                  <c:v>1.4715</c:v>
                </c:pt>
                <c:pt idx="352" formatCode="0.0000">
                  <c:v>1.5428999999999999</c:v>
                </c:pt>
                <c:pt idx="353" formatCode="0.0000">
                  <c:v>1.6366000000000001</c:v>
                </c:pt>
                <c:pt idx="354" formatCode="0.0000">
                  <c:v>1.6366000000000001</c:v>
                </c:pt>
                <c:pt idx="355" formatCode="0.0000">
                  <c:v>1.6538999999999999</c:v>
                </c:pt>
                <c:pt idx="356" formatCode="0.0000">
                  <c:v>1.6328</c:v>
                </c:pt>
                <c:pt idx="357" formatCode="0.0000">
                  <c:v>1.6198999999999999</c:v>
                </c:pt>
                <c:pt idx="358" formatCode="0.0000">
                  <c:v>1.6597</c:v>
                </c:pt>
                <c:pt idx="359" formatCode="0.0000">
                  <c:v>1.6238999999999999</c:v>
                </c:pt>
                <c:pt idx="360" formatCode="0.0000">
                  <c:v>1.6162000000000001</c:v>
                </c:pt>
                <c:pt idx="361" formatCode="0.0000">
                  <c:v>1.5615000000000001</c:v>
                </c:pt>
                <c:pt idx="362" formatCode="0.0000">
                  <c:v>1.5053000000000001</c:v>
                </c:pt>
                <c:pt idx="363" formatCode="0.0000">
                  <c:v>1.534</c:v>
                </c:pt>
                <c:pt idx="364" formatCode="0.0000">
                  <c:v>1.4626999999999999</c:v>
                </c:pt>
                <c:pt idx="365" formatCode="0.0000">
                  <c:v>1.4761</c:v>
                </c:pt>
                <c:pt idx="366" formatCode="0.0000">
                  <c:v>1.5299</c:v>
                </c:pt>
                <c:pt idx="367" formatCode="0.0000">
                  <c:v>1.5660000000000001</c:v>
                </c:pt>
                <c:pt idx="368" formatCode="0.0000">
                  <c:v>1.5578000000000001</c:v>
                </c:pt>
                <c:pt idx="369" formatCode="0.0000">
                  <c:v>1.5862000000000001</c:v>
                </c:pt>
                <c:pt idx="370" formatCode="0.0000">
                  <c:v>1.5961000000000001</c:v>
                </c:pt>
                <c:pt idx="371" formatCode="0.0000">
                  <c:v>1.5603</c:v>
                </c:pt>
                <c:pt idx="372" formatCode="0.0000">
                  <c:v>1.5794999999999999</c:v>
                </c:pt>
                <c:pt idx="373" formatCode="0.0000">
                  <c:v>1.613</c:v>
                </c:pt>
                <c:pt idx="374" formatCode="0.0000">
                  <c:v>1.6158999999999999</c:v>
                </c:pt>
                <c:pt idx="375" formatCode="0.0000">
                  <c:v>1.6345000000000001</c:v>
                </c:pt>
                <c:pt idx="376" formatCode="0.0000">
                  <c:v>1.6312</c:v>
                </c:pt>
                <c:pt idx="377" formatCode="0.0000">
                  <c:v>1.6214</c:v>
                </c:pt>
                <c:pt idx="378" formatCode="0.0000">
                  <c:v>1.6145</c:v>
                </c:pt>
                <c:pt idx="379" formatCode="0.0000">
                  <c:v>1.6348</c:v>
                </c:pt>
                <c:pt idx="380" formatCode="0.0000">
                  <c:v>1.5783</c:v>
                </c:pt>
                <c:pt idx="381" formatCode="0.0000">
                  <c:v>1.5760000000000001</c:v>
                </c:pt>
                <c:pt idx="382" formatCode="0.0000">
                  <c:v>1.5804</c:v>
                </c:pt>
                <c:pt idx="383" formatCode="0.0000">
                  <c:v>1.5585</c:v>
                </c:pt>
                <c:pt idx="384" formatCode="0.0000">
                  <c:v>1.5509999999999999</c:v>
                </c:pt>
                <c:pt idx="385" formatCode="0.0000">
                  <c:v>1.5802</c:v>
                </c:pt>
                <c:pt idx="386" formatCode="0.0000">
                  <c:v>1.5823</c:v>
                </c:pt>
                <c:pt idx="387" formatCode="0.0000">
                  <c:v>1.6013999999999999</c:v>
                </c:pt>
                <c:pt idx="388" formatCode="0.0000">
                  <c:v>1.5905</c:v>
                </c:pt>
                <c:pt idx="389" formatCode="0.0000">
                  <c:v>1.5570999999999999</c:v>
                </c:pt>
                <c:pt idx="390" formatCode="0.0000">
                  <c:v>1.5589</c:v>
                </c:pt>
                <c:pt idx="391" formatCode="0.0000">
                  <c:v>1.5719000000000001</c:v>
                </c:pt>
                <c:pt idx="392" formatCode="0.0000">
                  <c:v>1.6115999999999999</c:v>
                </c:pt>
                <c:pt idx="393" formatCode="0.0000">
                  <c:v>1.6079000000000001</c:v>
                </c:pt>
                <c:pt idx="394" formatCode="0.0000">
                  <c:v>1.5961000000000001</c:v>
                </c:pt>
                <c:pt idx="395" formatCode="0.0000">
                  <c:v>1.6144000000000001</c:v>
                </c:pt>
                <c:pt idx="396" formatCode="0.0000">
                  <c:v>1.5956999999999999</c:v>
                </c:pt>
                <c:pt idx="397" formatCode="0.0000">
                  <c:v>1.5478000000000001</c:v>
                </c:pt>
                <c:pt idx="398" formatCode="0.0000">
                  <c:v>1.5076000000000001</c:v>
                </c:pt>
                <c:pt idx="399" formatCode="0.0000">
                  <c:v>1.5316000000000001</c:v>
                </c:pt>
                <c:pt idx="400" formatCode="0.0000">
                  <c:v>1.5285</c:v>
                </c:pt>
                <c:pt idx="401" formatCode="0.0000">
                  <c:v>1.5478000000000001</c:v>
                </c:pt>
                <c:pt idx="402" formatCode="0.0000">
                  <c:v>1.5172000000000001</c:v>
                </c:pt>
                <c:pt idx="403" formatCode="0.0000">
                  <c:v>1.5507</c:v>
                </c:pt>
                <c:pt idx="404" formatCode="0.0000">
                  <c:v>1.5865</c:v>
                </c:pt>
                <c:pt idx="405" formatCode="0.0000">
                  <c:v>1.6093999999999999</c:v>
                </c:pt>
                <c:pt idx="406" formatCode="0.0000">
                  <c:v>1.6104000000000001</c:v>
                </c:pt>
                <c:pt idx="407" formatCode="0.0000">
                  <c:v>1.6375</c:v>
                </c:pt>
                <c:pt idx="408" formatCode="0.0000">
                  <c:v>1.647</c:v>
                </c:pt>
                <c:pt idx="409" formatCode="0.0000">
                  <c:v>1.6567000000000001</c:v>
                </c:pt>
                <c:pt idx="410" formatCode="0.0000">
                  <c:v>1.6621999999999999</c:v>
                </c:pt>
                <c:pt idx="411" formatCode="0.0000">
                  <c:v>1.6742999999999999</c:v>
                </c:pt>
                <c:pt idx="412" formatCode="0.0000">
                  <c:v>1.6843999999999999</c:v>
                </c:pt>
                <c:pt idx="413" formatCode="0.0000">
                  <c:v>1.6906000000000001</c:v>
                </c:pt>
                <c:pt idx="414" formatCode="0.0000">
                  <c:v>1.7069000000000001</c:v>
                </c:pt>
                <c:pt idx="415" formatCode="0.0000">
                  <c:v>1.6709000000000001</c:v>
                </c:pt>
                <c:pt idx="416" formatCode="0.0000">
                  <c:v>1.6305000000000001</c:v>
                </c:pt>
                <c:pt idx="417" formatCode="0.0000">
                  <c:v>1.6068</c:v>
                </c:pt>
                <c:pt idx="418" formatCode="0.0000">
                  <c:v>1.5780000000000001</c:v>
                </c:pt>
                <c:pt idx="419" formatCode="0.0000">
                  <c:v>1.5640000000000001</c:v>
                </c:pt>
                <c:pt idx="420" formatCode="0.0000">
                  <c:v>1.5143</c:v>
                </c:pt>
                <c:pt idx="421" formatCode="0.0000">
                  <c:v>1.5334000000000001</c:v>
                </c:pt>
                <c:pt idx="422" formatCode="0.0000">
                  <c:v>1.4957</c:v>
                </c:pt>
                <c:pt idx="423" formatCode="0.0000">
                  <c:v>1.4966999999999999</c:v>
                </c:pt>
                <c:pt idx="424" formatCode="0.0000">
                  <c:v>1.5469999999999999</c:v>
                </c:pt>
                <c:pt idx="425" formatCode="0.0000">
                  <c:v>1.5568</c:v>
                </c:pt>
                <c:pt idx="426" formatCode="0.0000">
                  <c:v>1.556</c:v>
                </c:pt>
                <c:pt idx="427" formatCode="0.0000">
                  <c:v>1.5583</c:v>
                </c:pt>
                <c:pt idx="428" formatCode="0.0000">
                  <c:v>1.5326</c:v>
                </c:pt>
                <c:pt idx="429" formatCode="0.0000">
                  <c:v>1.5339</c:v>
                </c:pt>
                <c:pt idx="430" formatCode="0.0000">
                  <c:v>1.5189999999999999</c:v>
                </c:pt>
                <c:pt idx="431" formatCode="0.0000">
                  <c:v>1.4983</c:v>
                </c:pt>
                <c:pt idx="432" formatCode="0.0000">
                  <c:v>1.4379</c:v>
                </c:pt>
                <c:pt idx="433" formatCode="0.0000">
                  <c:v>1.4296</c:v>
                </c:pt>
                <c:pt idx="434" formatCode="0.0000">
                  <c:v>1.425</c:v>
                </c:pt>
                <c:pt idx="435" formatCode="0.0000">
                  <c:v>1.4312</c:v>
                </c:pt>
                <c:pt idx="436" formatCode="0.0000">
                  <c:v>1.4518</c:v>
                </c:pt>
                <c:pt idx="437" formatCode="0.0000">
                  <c:v>1.4209000000000001</c:v>
                </c:pt>
                <c:pt idx="438" formatCode="0.0000">
                  <c:v>1.3141</c:v>
                </c:pt>
                <c:pt idx="439" formatCode="0.0000">
                  <c:v>1.31</c:v>
                </c:pt>
                <c:pt idx="440" formatCode="0.0000">
                  <c:v>1.3142</c:v>
                </c:pt>
                <c:pt idx="441" formatCode="0.0000">
                  <c:v>1.2329000000000001</c:v>
                </c:pt>
                <c:pt idx="442" formatCode="0.0000">
                  <c:v>1.2431000000000001</c:v>
                </c:pt>
                <c:pt idx="443" formatCode="0.0000">
                  <c:v>1.2487999999999999</c:v>
                </c:pt>
                <c:pt idx="444" formatCode="0.0000">
                  <c:v>1.2351000000000001</c:v>
                </c:pt>
                <c:pt idx="445" formatCode="0.0000">
                  <c:v>1.2490000000000001</c:v>
                </c:pt>
                <c:pt idx="446" formatCode="0.0000">
                  <c:v>1.2347999999999999</c:v>
                </c:pt>
                <c:pt idx="447" formatCode="0.0000">
                  <c:v>1.2652000000000001</c:v>
                </c:pt>
                <c:pt idx="448" formatCode="0.0000">
                  <c:v>1.2932999999999999</c:v>
                </c:pt>
                <c:pt idx="449" formatCode="0.0000">
                  <c:v>1.2813000000000001</c:v>
                </c:pt>
                <c:pt idx="450" formatCode="0.0000">
                  <c:v>1.2994000000000001</c:v>
                </c:pt>
                <c:pt idx="451" formatCode="0.0000">
                  <c:v>1.2955000000000001</c:v>
                </c:pt>
                <c:pt idx="452" formatCode="0.0000">
                  <c:v>1.3324</c:v>
                </c:pt>
                <c:pt idx="453" formatCode="0.0000">
                  <c:v>1.3197000000000001</c:v>
                </c:pt>
                <c:pt idx="454" formatCode="0.0000">
                  <c:v>1.3219000000000001</c:v>
                </c:pt>
                <c:pt idx="455" formatCode="0.0000">
                  <c:v>1.3402000000000001</c:v>
                </c:pt>
                <c:pt idx="456" formatCode="0.0000">
                  <c:v>1.3832</c:v>
                </c:pt>
                <c:pt idx="457" formatCode="0.0000">
                  <c:v>1.3960999999999999</c:v>
                </c:pt>
                <c:pt idx="458" formatCode="0.0000">
                  <c:v>1.397</c:v>
                </c:pt>
                <c:pt idx="459" formatCode="0.0000">
                  <c:v>1.4083000000000001</c:v>
                </c:pt>
                <c:pt idx="460" formatCode="0.0000">
                  <c:v>1.3459000000000001</c:v>
                </c:pt>
                <c:pt idx="461" formatCode="0.0000">
                  <c:v>1.3288</c:v>
                </c:pt>
                <c:pt idx="462" formatCode="0.0000">
                  <c:v>1.3169</c:v>
                </c:pt>
                <c:pt idx="463" formatCode="0.0000">
                  <c:v>1.288</c:v>
                </c:pt>
                <c:pt idx="464" formatCode="0.0000">
                  <c:v>1.3062</c:v>
                </c:pt>
                <c:pt idx="465">
                  <c:v>1.3011999999999999</c:v>
                </c:pt>
                <c:pt idx="466">
                  <c:v>1.2901</c:v>
                </c:pt>
                <c:pt idx="467">
                  <c:v>1.2661</c:v>
                </c:pt>
                <c:pt idx="468">
                  <c:v>1.29</c:v>
                </c:pt>
                <c:pt idx="469">
                  <c:v>1.3</c:v>
                </c:pt>
                <c:pt idx="470">
                  <c:v>1.32</c:v>
                </c:pt>
                <c:pt idx="471">
                  <c:v>1.3</c:v>
                </c:pt>
                <c:pt idx="472">
                  <c:v>1.28</c:v>
                </c:pt>
                <c:pt idx="473">
                  <c:v>1.27</c:v>
                </c:pt>
                <c:pt idx="474">
                  <c:v>1.25</c:v>
                </c:pt>
                <c:pt idx="475">
                  <c:v>1.22</c:v>
                </c:pt>
                <c:pt idx="476">
                  <c:v>1.24</c:v>
                </c:pt>
                <c:pt idx="477">
                  <c:v>1.26</c:v>
                </c:pt>
                <c:pt idx="478">
                  <c:v>1.29</c:v>
                </c:pt>
                <c:pt idx="479">
                  <c:v>1.31</c:v>
                </c:pt>
                <c:pt idx="480">
                  <c:v>1.31</c:v>
                </c:pt>
                <c:pt idx="481">
                  <c:v>1.3</c:v>
                </c:pt>
                <c:pt idx="482">
                  <c:v>1.17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3017-42EB-855C-EF593AAD6F7B}"/>
            </c:ext>
          </c:extLst>
        </c:ser>
        <c:ser>
          <c:idx val="12"/>
          <c:order val="3"/>
          <c:tx>
            <c:strRef>
              <c:f>Sheet1!$E$1</c:f>
              <c:strCache>
                <c:ptCount val="1"/>
                <c:pt idx="0">
                  <c:v>Euro</c:v>
                </c:pt>
              </c:strCache>
            </c:strRef>
          </c:tx>
          <c:spPr>
            <a:ln w="34925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Sheet1!$A$2:$A$485</c:f>
              <c:numCache>
                <c:formatCode>mmm\-yy</c:formatCode>
                <c:ptCount val="484"/>
                <c:pt idx="0">
                  <c:v>29251</c:v>
                </c:pt>
                <c:pt idx="1">
                  <c:v>29280</c:v>
                </c:pt>
                <c:pt idx="2">
                  <c:v>29311</c:v>
                </c:pt>
                <c:pt idx="3">
                  <c:v>29341</c:v>
                </c:pt>
                <c:pt idx="4">
                  <c:v>29372</c:v>
                </c:pt>
                <c:pt idx="5">
                  <c:v>29402</c:v>
                </c:pt>
                <c:pt idx="6">
                  <c:v>29433</c:v>
                </c:pt>
                <c:pt idx="7">
                  <c:v>29464</c:v>
                </c:pt>
                <c:pt idx="8">
                  <c:v>29494</c:v>
                </c:pt>
                <c:pt idx="9">
                  <c:v>29525</c:v>
                </c:pt>
                <c:pt idx="10">
                  <c:v>29555</c:v>
                </c:pt>
                <c:pt idx="11">
                  <c:v>29586</c:v>
                </c:pt>
                <c:pt idx="12">
                  <c:v>29617</c:v>
                </c:pt>
                <c:pt idx="13">
                  <c:v>29645</c:v>
                </c:pt>
                <c:pt idx="14">
                  <c:v>29676</c:v>
                </c:pt>
                <c:pt idx="15">
                  <c:v>29706</c:v>
                </c:pt>
                <c:pt idx="16">
                  <c:v>29737</c:v>
                </c:pt>
                <c:pt idx="17">
                  <c:v>29767</c:v>
                </c:pt>
                <c:pt idx="18">
                  <c:v>29798</c:v>
                </c:pt>
                <c:pt idx="19">
                  <c:v>29829</c:v>
                </c:pt>
                <c:pt idx="20">
                  <c:v>29859</c:v>
                </c:pt>
                <c:pt idx="21">
                  <c:v>29890</c:v>
                </c:pt>
                <c:pt idx="22">
                  <c:v>29920</c:v>
                </c:pt>
                <c:pt idx="23">
                  <c:v>29951</c:v>
                </c:pt>
                <c:pt idx="24">
                  <c:v>29982</c:v>
                </c:pt>
                <c:pt idx="25">
                  <c:v>30010</c:v>
                </c:pt>
                <c:pt idx="26">
                  <c:v>30041</c:v>
                </c:pt>
                <c:pt idx="27">
                  <c:v>30071</c:v>
                </c:pt>
                <c:pt idx="28">
                  <c:v>30102</c:v>
                </c:pt>
                <c:pt idx="29">
                  <c:v>30132</c:v>
                </c:pt>
                <c:pt idx="30">
                  <c:v>30163</c:v>
                </c:pt>
                <c:pt idx="31">
                  <c:v>30194</c:v>
                </c:pt>
                <c:pt idx="32">
                  <c:v>30224</c:v>
                </c:pt>
                <c:pt idx="33">
                  <c:v>30255</c:v>
                </c:pt>
                <c:pt idx="34">
                  <c:v>30285</c:v>
                </c:pt>
                <c:pt idx="35">
                  <c:v>30316</c:v>
                </c:pt>
                <c:pt idx="36">
                  <c:v>30347</c:v>
                </c:pt>
                <c:pt idx="37">
                  <c:v>30375</c:v>
                </c:pt>
                <c:pt idx="38">
                  <c:v>30406</c:v>
                </c:pt>
                <c:pt idx="39">
                  <c:v>30436</c:v>
                </c:pt>
                <c:pt idx="40">
                  <c:v>30467</c:v>
                </c:pt>
                <c:pt idx="41">
                  <c:v>30497</c:v>
                </c:pt>
                <c:pt idx="42">
                  <c:v>30528</c:v>
                </c:pt>
                <c:pt idx="43">
                  <c:v>30559</c:v>
                </c:pt>
                <c:pt idx="44">
                  <c:v>30589</c:v>
                </c:pt>
                <c:pt idx="45">
                  <c:v>30620</c:v>
                </c:pt>
                <c:pt idx="46">
                  <c:v>30650</c:v>
                </c:pt>
                <c:pt idx="47">
                  <c:v>30681</c:v>
                </c:pt>
                <c:pt idx="48">
                  <c:v>30712</c:v>
                </c:pt>
                <c:pt idx="49">
                  <c:v>30741</c:v>
                </c:pt>
                <c:pt idx="50">
                  <c:v>30772</c:v>
                </c:pt>
                <c:pt idx="51">
                  <c:v>30802</c:v>
                </c:pt>
                <c:pt idx="52">
                  <c:v>30833</c:v>
                </c:pt>
                <c:pt idx="53">
                  <c:v>30863</c:v>
                </c:pt>
                <c:pt idx="54">
                  <c:v>30894</c:v>
                </c:pt>
                <c:pt idx="55">
                  <c:v>30925</c:v>
                </c:pt>
                <c:pt idx="56">
                  <c:v>30955</c:v>
                </c:pt>
                <c:pt idx="57">
                  <c:v>30986</c:v>
                </c:pt>
                <c:pt idx="58">
                  <c:v>31016</c:v>
                </c:pt>
                <c:pt idx="59">
                  <c:v>31047</c:v>
                </c:pt>
                <c:pt idx="60">
                  <c:v>31078</c:v>
                </c:pt>
                <c:pt idx="61">
                  <c:v>31106</c:v>
                </c:pt>
                <c:pt idx="62">
                  <c:v>31137</c:v>
                </c:pt>
                <c:pt idx="63">
                  <c:v>31167</c:v>
                </c:pt>
                <c:pt idx="64">
                  <c:v>31198</c:v>
                </c:pt>
                <c:pt idx="65">
                  <c:v>31228</c:v>
                </c:pt>
                <c:pt idx="66">
                  <c:v>31259</c:v>
                </c:pt>
                <c:pt idx="67">
                  <c:v>31290</c:v>
                </c:pt>
                <c:pt idx="68">
                  <c:v>31320</c:v>
                </c:pt>
                <c:pt idx="69">
                  <c:v>31351</c:v>
                </c:pt>
                <c:pt idx="70">
                  <c:v>31381</c:v>
                </c:pt>
                <c:pt idx="71">
                  <c:v>31412</c:v>
                </c:pt>
                <c:pt idx="72">
                  <c:v>31443</c:v>
                </c:pt>
                <c:pt idx="73">
                  <c:v>31471</c:v>
                </c:pt>
                <c:pt idx="74">
                  <c:v>31502</c:v>
                </c:pt>
                <c:pt idx="75">
                  <c:v>31532</c:v>
                </c:pt>
                <c:pt idx="76">
                  <c:v>31563</c:v>
                </c:pt>
                <c:pt idx="77">
                  <c:v>31593</c:v>
                </c:pt>
                <c:pt idx="78">
                  <c:v>31624</c:v>
                </c:pt>
                <c:pt idx="79">
                  <c:v>31655</c:v>
                </c:pt>
                <c:pt idx="80">
                  <c:v>31685</c:v>
                </c:pt>
                <c:pt idx="81">
                  <c:v>31716</c:v>
                </c:pt>
                <c:pt idx="82">
                  <c:v>31746</c:v>
                </c:pt>
                <c:pt idx="83">
                  <c:v>31777</c:v>
                </c:pt>
                <c:pt idx="84">
                  <c:v>31808</c:v>
                </c:pt>
                <c:pt idx="85">
                  <c:v>31836</c:v>
                </c:pt>
                <c:pt idx="86">
                  <c:v>31867</c:v>
                </c:pt>
                <c:pt idx="87">
                  <c:v>31897</c:v>
                </c:pt>
                <c:pt idx="88">
                  <c:v>31928</c:v>
                </c:pt>
                <c:pt idx="89">
                  <c:v>31958</c:v>
                </c:pt>
                <c:pt idx="90">
                  <c:v>31989</c:v>
                </c:pt>
                <c:pt idx="91">
                  <c:v>32020</c:v>
                </c:pt>
                <c:pt idx="92">
                  <c:v>32050</c:v>
                </c:pt>
                <c:pt idx="93">
                  <c:v>32081</c:v>
                </c:pt>
                <c:pt idx="94">
                  <c:v>32111</c:v>
                </c:pt>
                <c:pt idx="95">
                  <c:v>32142</c:v>
                </c:pt>
                <c:pt idx="96">
                  <c:v>32173</c:v>
                </c:pt>
                <c:pt idx="97">
                  <c:v>32202</c:v>
                </c:pt>
                <c:pt idx="98">
                  <c:v>32233</c:v>
                </c:pt>
                <c:pt idx="99">
                  <c:v>32263</c:v>
                </c:pt>
                <c:pt idx="100">
                  <c:v>32294</c:v>
                </c:pt>
                <c:pt idx="101">
                  <c:v>32324</c:v>
                </c:pt>
                <c:pt idx="102">
                  <c:v>32355</c:v>
                </c:pt>
                <c:pt idx="103">
                  <c:v>32386</c:v>
                </c:pt>
                <c:pt idx="104">
                  <c:v>32416</c:v>
                </c:pt>
                <c:pt idx="105">
                  <c:v>32447</c:v>
                </c:pt>
                <c:pt idx="106">
                  <c:v>32477</c:v>
                </c:pt>
                <c:pt idx="107">
                  <c:v>32508</c:v>
                </c:pt>
                <c:pt idx="108">
                  <c:v>32539</c:v>
                </c:pt>
                <c:pt idx="109">
                  <c:v>32567</c:v>
                </c:pt>
                <c:pt idx="110">
                  <c:v>32598</c:v>
                </c:pt>
                <c:pt idx="111">
                  <c:v>32628</c:v>
                </c:pt>
                <c:pt idx="112">
                  <c:v>32659</c:v>
                </c:pt>
                <c:pt idx="113">
                  <c:v>32689</c:v>
                </c:pt>
                <c:pt idx="114">
                  <c:v>32720</c:v>
                </c:pt>
                <c:pt idx="115">
                  <c:v>32751</c:v>
                </c:pt>
                <c:pt idx="116">
                  <c:v>32781</c:v>
                </c:pt>
                <c:pt idx="117">
                  <c:v>32812</c:v>
                </c:pt>
                <c:pt idx="118">
                  <c:v>32842</c:v>
                </c:pt>
                <c:pt idx="119">
                  <c:v>32873</c:v>
                </c:pt>
                <c:pt idx="120">
                  <c:v>32904</c:v>
                </c:pt>
                <c:pt idx="121">
                  <c:v>32932</c:v>
                </c:pt>
                <c:pt idx="122">
                  <c:v>32963</c:v>
                </c:pt>
                <c:pt idx="123">
                  <c:v>32993</c:v>
                </c:pt>
                <c:pt idx="124">
                  <c:v>33024</c:v>
                </c:pt>
                <c:pt idx="125">
                  <c:v>33054</c:v>
                </c:pt>
                <c:pt idx="126">
                  <c:v>33085</c:v>
                </c:pt>
                <c:pt idx="127">
                  <c:v>33116</c:v>
                </c:pt>
                <c:pt idx="128">
                  <c:v>33146</c:v>
                </c:pt>
                <c:pt idx="129">
                  <c:v>33177</c:v>
                </c:pt>
                <c:pt idx="130">
                  <c:v>33207</c:v>
                </c:pt>
                <c:pt idx="131">
                  <c:v>33238</c:v>
                </c:pt>
                <c:pt idx="132">
                  <c:v>33269</c:v>
                </c:pt>
                <c:pt idx="133">
                  <c:v>33297</c:v>
                </c:pt>
                <c:pt idx="134">
                  <c:v>33328</c:v>
                </c:pt>
                <c:pt idx="135">
                  <c:v>33358</c:v>
                </c:pt>
                <c:pt idx="136">
                  <c:v>33389</c:v>
                </c:pt>
                <c:pt idx="137">
                  <c:v>33419</c:v>
                </c:pt>
                <c:pt idx="138">
                  <c:v>33450</c:v>
                </c:pt>
                <c:pt idx="139">
                  <c:v>33481</c:v>
                </c:pt>
                <c:pt idx="140">
                  <c:v>33511</c:v>
                </c:pt>
                <c:pt idx="141">
                  <c:v>33542</c:v>
                </c:pt>
                <c:pt idx="142">
                  <c:v>33572</c:v>
                </c:pt>
                <c:pt idx="143">
                  <c:v>33603</c:v>
                </c:pt>
                <c:pt idx="144">
                  <c:v>33634</c:v>
                </c:pt>
                <c:pt idx="145">
                  <c:v>33663</c:v>
                </c:pt>
                <c:pt idx="146">
                  <c:v>33694</c:v>
                </c:pt>
                <c:pt idx="147">
                  <c:v>33724</c:v>
                </c:pt>
                <c:pt idx="148">
                  <c:v>33755</c:v>
                </c:pt>
                <c:pt idx="149">
                  <c:v>33785</c:v>
                </c:pt>
                <c:pt idx="150">
                  <c:v>33816</c:v>
                </c:pt>
                <c:pt idx="151">
                  <c:v>33847</c:v>
                </c:pt>
                <c:pt idx="152">
                  <c:v>33877</c:v>
                </c:pt>
                <c:pt idx="153">
                  <c:v>33908</c:v>
                </c:pt>
                <c:pt idx="154">
                  <c:v>33938</c:v>
                </c:pt>
                <c:pt idx="155">
                  <c:v>33969</c:v>
                </c:pt>
                <c:pt idx="156">
                  <c:v>34000</c:v>
                </c:pt>
                <c:pt idx="157">
                  <c:v>34028</c:v>
                </c:pt>
                <c:pt idx="158">
                  <c:v>34059</c:v>
                </c:pt>
                <c:pt idx="159">
                  <c:v>34089</c:v>
                </c:pt>
                <c:pt idx="160">
                  <c:v>34120</c:v>
                </c:pt>
                <c:pt idx="161">
                  <c:v>34150</c:v>
                </c:pt>
                <c:pt idx="162">
                  <c:v>34181</c:v>
                </c:pt>
                <c:pt idx="163">
                  <c:v>34212</c:v>
                </c:pt>
                <c:pt idx="164">
                  <c:v>34242</c:v>
                </c:pt>
                <c:pt idx="165">
                  <c:v>34273</c:v>
                </c:pt>
                <c:pt idx="166">
                  <c:v>34303</c:v>
                </c:pt>
                <c:pt idx="167">
                  <c:v>34334</c:v>
                </c:pt>
                <c:pt idx="168">
                  <c:v>34365</c:v>
                </c:pt>
                <c:pt idx="169">
                  <c:v>34393</c:v>
                </c:pt>
                <c:pt idx="170">
                  <c:v>34424</c:v>
                </c:pt>
                <c:pt idx="171">
                  <c:v>34454</c:v>
                </c:pt>
                <c:pt idx="172">
                  <c:v>34485</c:v>
                </c:pt>
                <c:pt idx="173">
                  <c:v>34515</c:v>
                </c:pt>
                <c:pt idx="174">
                  <c:v>34546</c:v>
                </c:pt>
                <c:pt idx="175">
                  <c:v>34577</c:v>
                </c:pt>
                <c:pt idx="176">
                  <c:v>34607</c:v>
                </c:pt>
                <c:pt idx="177">
                  <c:v>34638</c:v>
                </c:pt>
                <c:pt idx="178">
                  <c:v>34668</c:v>
                </c:pt>
                <c:pt idx="179">
                  <c:v>34699</c:v>
                </c:pt>
                <c:pt idx="180">
                  <c:v>34730</c:v>
                </c:pt>
                <c:pt idx="181">
                  <c:v>34758</c:v>
                </c:pt>
                <c:pt idx="182">
                  <c:v>34789</c:v>
                </c:pt>
                <c:pt idx="183">
                  <c:v>34819</c:v>
                </c:pt>
                <c:pt idx="184">
                  <c:v>34850</c:v>
                </c:pt>
                <c:pt idx="185">
                  <c:v>34880</c:v>
                </c:pt>
                <c:pt idx="186">
                  <c:v>34911</c:v>
                </c:pt>
                <c:pt idx="187">
                  <c:v>34942</c:v>
                </c:pt>
                <c:pt idx="188">
                  <c:v>34972</c:v>
                </c:pt>
                <c:pt idx="189">
                  <c:v>35003</c:v>
                </c:pt>
                <c:pt idx="190">
                  <c:v>35033</c:v>
                </c:pt>
                <c:pt idx="191">
                  <c:v>35064</c:v>
                </c:pt>
                <c:pt idx="192">
                  <c:v>35095</c:v>
                </c:pt>
                <c:pt idx="193">
                  <c:v>35124</c:v>
                </c:pt>
                <c:pt idx="194">
                  <c:v>35155</c:v>
                </c:pt>
                <c:pt idx="195">
                  <c:v>35185</c:v>
                </c:pt>
                <c:pt idx="196">
                  <c:v>35216</c:v>
                </c:pt>
                <c:pt idx="197">
                  <c:v>35246</c:v>
                </c:pt>
                <c:pt idx="198">
                  <c:v>35277</c:v>
                </c:pt>
                <c:pt idx="199">
                  <c:v>35308</c:v>
                </c:pt>
                <c:pt idx="200">
                  <c:v>35338</c:v>
                </c:pt>
                <c:pt idx="201">
                  <c:v>35369</c:v>
                </c:pt>
                <c:pt idx="202">
                  <c:v>35399</c:v>
                </c:pt>
                <c:pt idx="203">
                  <c:v>35430</c:v>
                </c:pt>
                <c:pt idx="204">
                  <c:v>35461</c:v>
                </c:pt>
                <c:pt idx="205">
                  <c:v>35489</c:v>
                </c:pt>
                <c:pt idx="206">
                  <c:v>35520</c:v>
                </c:pt>
                <c:pt idx="207">
                  <c:v>35550</c:v>
                </c:pt>
                <c:pt idx="208">
                  <c:v>35581</c:v>
                </c:pt>
                <c:pt idx="209">
                  <c:v>35611</c:v>
                </c:pt>
                <c:pt idx="210">
                  <c:v>35642</c:v>
                </c:pt>
                <c:pt idx="211">
                  <c:v>35673</c:v>
                </c:pt>
                <c:pt idx="212">
                  <c:v>35703</c:v>
                </c:pt>
                <c:pt idx="213">
                  <c:v>35734</c:v>
                </c:pt>
                <c:pt idx="214">
                  <c:v>35764</c:v>
                </c:pt>
                <c:pt idx="215">
                  <c:v>35795</c:v>
                </c:pt>
                <c:pt idx="216">
                  <c:v>35826</c:v>
                </c:pt>
                <c:pt idx="217">
                  <c:v>35854</c:v>
                </c:pt>
                <c:pt idx="218">
                  <c:v>35885</c:v>
                </c:pt>
                <c:pt idx="219">
                  <c:v>35915</c:v>
                </c:pt>
                <c:pt idx="220">
                  <c:v>35946</c:v>
                </c:pt>
                <c:pt idx="221">
                  <c:v>35976</c:v>
                </c:pt>
                <c:pt idx="222">
                  <c:v>36007</c:v>
                </c:pt>
                <c:pt idx="223">
                  <c:v>36038</c:v>
                </c:pt>
                <c:pt idx="224">
                  <c:v>36068</c:v>
                </c:pt>
                <c:pt idx="225">
                  <c:v>36099</c:v>
                </c:pt>
                <c:pt idx="226">
                  <c:v>36129</c:v>
                </c:pt>
                <c:pt idx="227">
                  <c:v>36160</c:v>
                </c:pt>
                <c:pt idx="228">
                  <c:v>36191</c:v>
                </c:pt>
                <c:pt idx="229">
                  <c:v>36219</c:v>
                </c:pt>
                <c:pt idx="230">
                  <c:v>36250</c:v>
                </c:pt>
                <c:pt idx="231">
                  <c:v>36280</c:v>
                </c:pt>
                <c:pt idx="232">
                  <c:v>36311</c:v>
                </c:pt>
                <c:pt idx="233">
                  <c:v>36341</c:v>
                </c:pt>
                <c:pt idx="234">
                  <c:v>36372</c:v>
                </c:pt>
                <c:pt idx="235">
                  <c:v>36403</c:v>
                </c:pt>
                <c:pt idx="236">
                  <c:v>36433</c:v>
                </c:pt>
                <c:pt idx="237">
                  <c:v>36464</c:v>
                </c:pt>
                <c:pt idx="238">
                  <c:v>36494</c:v>
                </c:pt>
                <c:pt idx="239">
                  <c:v>36525</c:v>
                </c:pt>
                <c:pt idx="240">
                  <c:v>36556</c:v>
                </c:pt>
                <c:pt idx="241">
                  <c:v>36585</c:v>
                </c:pt>
                <c:pt idx="242">
                  <c:v>36616</c:v>
                </c:pt>
                <c:pt idx="243">
                  <c:v>36646</c:v>
                </c:pt>
                <c:pt idx="244">
                  <c:v>36677</c:v>
                </c:pt>
                <c:pt idx="245">
                  <c:v>36707</c:v>
                </c:pt>
                <c:pt idx="246">
                  <c:v>36738</c:v>
                </c:pt>
                <c:pt idx="247">
                  <c:v>36769</c:v>
                </c:pt>
                <c:pt idx="248">
                  <c:v>36799</c:v>
                </c:pt>
                <c:pt idx="249">
                  <c:v>36830</c:v>
                </c:pt>
                <c:pt idx="250">
                  <c:v>36860</c:v>
                </c:pt>
                <c:pt idx="251">
                  <c:v>36891</c:v>
                </c:pt>
                <c:pt idx="252">
                  <c:v>36922</c:v>
                </c:pt>
                <c:pt idx="253">
                  <c:v>36950</c:v>
                </c:pt>
                <c:pt idx="254">
                  <c:v>36981</c:v>
                </c:pt>
                <c:pt idx="255">
                  <c:v>37011</c:v>
                </c:pt>
                <c:pt idx="256">
                  <c:v>37042</c:v>
                </c:pt>
                <c:pt idx="257">
                  <c:v>37072</c:v>
                </c:pt>
                <c:pt idx="258">
                  <c:v>37103</c:v>
                </c:pt>
                <c:pt idx="259">
                  <c:v>37134</c:v>
                </c:pt>
                <c:pt idx="260">
                  <c:v>37164</c:v>
                </c:pt>
                <c:pt idx="261">
                  <c:v>37195</c:v>
                </c:pt>
                <c:pt idx="262">
                  <c:v>37225</c:v>
                </c:pt>
                <c:pt idx="263">
                  <c:v>37256</c:v>
                </c:pt>
                <c:pt idx="264">
                  <c:v>37287</c:v>
                </c:pt>
                <c:pt idx="265">
                  <c:v>37315</c:v>
                </c:pt>
                <c:pt idx="266">
                  <c:v>37346</c:v>
                </c:pt>
                <c:pt idx="267">
                  <c:v>37376</c:v>
                </c:pt>
                <c:pt idx="268">
                  <c:v>37407</c:v>
                </c:pt>
                <c:pt idx="269">
                  <c:v>37437</c:v>
                </c:pt>
                <c:pt idx="270">
                  <c:v>37468</c:v>
                </c:pt>
                <c:pt idx="271">
                  <c:v>37499</c:v>
                </c:pt>
                <c:pt idx="272">
                  <c:v>37529</c:v>
                </c:pt>
                <c:pt idx="273">
                  <c:v>37560</c:v>
                </c:pt>
                <c:pt idx="274">
                  <c:v>37590</c:v>
                </c:pt>
                <c:pt idx="275">
                  <c:v>37621</c:v>
                </c:pt>
                <c:pt idx="276">
                  <c:v>37652</c:v>
                </c:pt>
                <c:pt idx="277">
                  <c:v>37680</c:v>
                </c:pt>
                <c:pt idx="278">
                  <c:v>37711</c:v>
                </c:pt>
                <c:pt idx="279">
                  <c:v>37741</c:v>
                </c:pt>
                <c:pt idx="280">
                  <c:v>37772</c:v>
                </c:pt>
                <c:pt idx="281">
                  <c:v>37802</c:v>
                </c:pt>
                <c:pt idx="282">
                  <c:v>37833</c:v>
                </c:pt>
                <c:pt idx="283">
                  <c:v>37864</c:v>
                </c:pt>
                <c:pt idx="284">
                  <c:v>37894</c:v>
                </c:pt>
                <c:pt idx="285">
                  <c:v>37925</c:v>
                </c:pt>
                <c:pt idx="286">
                  <c:v>37955</c:v>
                </c:pt>
                <c:pt idx="287">
                  <c:v>37986</c:v>
                </c:pt>
                <c:pt idx="288">
                  <c:v>38017</c:v>
                </c:pt>
                <c:pt idx="289">
                  <c:v>38046</c:v>
                </c:pt>
                <c:pt idx="290">
                  <c:v>38077</c:v>
                </c:pt>
                <c:pt idx="291">
                  <c:v>38107</c:v>
                </c:pt>
                <c:pt idx="292">
                  <c:v>38138</c:v>
                </c:pt>
                <c:pt idx="293">
                  <c:v>38168</c:v>
                </c:pt>
                <c:pt idx="294">
                  <c:v>38199</c:v>
                </c:pt>
                <c:pt idx="295">
                  <c:v>38230</c:v>
                </c:pt>
                <c:pt idx="296">
                  <c:v>38260</c:v>
                </c:pt>
                <c:pt idx="297">
                  <c:v>38291</c:v>
                </c:pt>
                <c:pt idx="298">
                  <c:v>38321</c:v>
                </c:pt>
                <c:pt idx="299">
                  <c:v>38352</c:v>
                </c:pt>
                <c:pt idx="300">
                  <c:v>38383</c:v>
                </c:pt>
                <c:pt idx="301">
                  <c:v>38411</c:v>
                </c:pt>
                <c:pt idx="302">
                  <c:v>38442</c:v>
                </c:pt>
                <c:pt idx="303">
                  <c:v>38472</c:v>
                </c:pt>
                <c:pt idx="304">
                  <c:v>38503</c:v>
                </c:pt>
                <c:pt idx="305">
                  <c:v>38533</c:v>
                </c:pt>
                <c:pt idx="306">
                  <c:v>38564</c:v>
                </c:pt>
                <c:pt idx="307">
                  <c:v>38595</c:v>
                </c:pt>
                <c:pt idx="308">
                  <c:v>38625</c:v>
                </c:pt>
                <c:pt idx="309">
                  <c:v>38656</c:v>
                </c:pt>
                <c:pt idx="310">
                  <c:v>38686</c:v>
                </c:pt>
                <c:pt idx="311">
                  <c:v>38717</c:v>
                </c:pt>
                <c:pt idx="312">
                  <c:v>38748</c:v>
                </c:pt>
                <c:pt idx="313">
                  <c:v>38776</c:v>
                </c:pt>
                <c:pt idx="314">
                  <c:v>38807</c:v>
                </c:pt>
                <c:pt idx="315">
                  <c:v>38837</c:v>
                </c:pt>
                <c:pt idx="316">
                  <c:v>38868</c:v>
                </c:pt>
                <c:pt idx="317">
                  <c:v>38898</c:v>
                </c:pt>
                <c:pt idx="318">
                  <c:v>38929</c:v>
                </c:pt>
                <c:pt idx="319">
                  <c:v>38960</c:v>
                </c:pt>
                <c:pt idx="320">
                  <c:v>38990</c:v>
                </c:pt>
                <c:pt idx="321">
                  <c:v>39021</c:v>
                </c:pt>
                <c:pt idx="322">
                  <c:v>39051</c:v>
                </c:pt>
                <c:pt idx="323">
                  <c:v>39082</c:v>
                </c:pt>
                <c:pt idx="324">
                  <c:v>39113</c:v>
                </c:pt>
                <c:pt idx="325">
                  <c:v>39141</c:v>
                </c:pt>
                <c:pt idx="326">
                  <c:v>39172</c:v>
                </c:pt>
                <c:pt idx="327">
                  <c:v>39202</c:v>
                </c:pt>
                <c:pt idx="328">
                  <c:v>39233</c:v>
                </c:pt>
                <c:pt idx="329">
                  <c:v>39263</c:v>
                </c:pt>
                <c:pt idx="330">
                  <c:v>39294</c:v>
                </c:pt>
                <c:pt idx="331">
                  <c:v>39325</c:v>
                </c:pt>
                <c:pt idx="332">
                  <c:v>39355</c:v>
                </c:pt>
                <c:pt idx="333">
                  <c:v>39386</c:v>
                </c:pt>
                <c:pt idx="334">
                  <c:v>39416</c:v>
                </c:pt>
                <c:pt idx="335">
                  <c:v>39447</c:v>
                </c:pt>
                <c:pt idx="336">
                  <c:v>39478</c:v>
                </c:pt>
                <c:pt idx="337">
                  <c:v>39507</c:v>
                </c:pt>
                <c:pt idx="338">
                  <c:v>39538</c:v>
                </c:pt>
                <c:pt idx="339">
                  <c:v>39568</c:v>
                </c:pt>
                <c:pt idx="340">
                  <c:v>39599</c:v>
                </c:pt>
                <c:pt idx="341">
                  <c:v>39629</c:v>
                </c:pt>
                <c:pt idx="342">
                  <c:v>39660</c:v>
                </c:pt>
                <c:pt idx="343">
                  <c:v>39691</c:v>
                </c:pt>
                <c:pt idx="344">
                  <c:v>39721</c:v>
                </c:pt>
                <c:pt idx="345">
                  <c:v>39752</c:v>
                </c:pt>
                <c:pt idx="346">
                  <c:v>39782</c:v>
                </c:pt>
                <c:pt idx="347">
                  <c:v>39813</c:v>
                </c:pt>
                <c:pt idx="348">
                  <c:v>39844</c:v>
                </c:pt>
                <c:pt idx="349">
                  <c:v>39872</c:v>
                </c:pt>
                <c:pt idx="350">
                  <c:v>39903</c:v>
                </c:pt>
                <c:pt idx="351">
                  <c:v>39933</c:v>
                </c:pt>
                <c:pt idx="352">
                  <c:v>39964</c:v>
                </c:pt>
                <c:pt idx="353">
                  <c:v>39994</c:v>
                </c:pt>
                <c:pt idx="354">
                  <c:v>40025</c:v>
                </c:pt>
                <c:pt idx="355">
                  <c:v>40056</c:v>
                </c:pt>
                <c:pt idx="356">
                  <c:v>40086</c:v>
                </c:pt>
                <c:pt idx="357">
                  <c:v>40117</c:v>
                </c:pt>
                <c:pt idx="358">
                  <c:v>40147</c:v>
                </c:pt>
                <c:pt idx="359">
                  <c:v>40178</c:v>
                </c:pt>
                <c:pt idx="360">
                  <c:v>40209</c:v>
                </c:pt>
                <c:pt idx="361">
                  <c:v>40237</c:v>
                </c:pt>
                <c:pt idx="362">
                  <c:v>40268</c:v>
                </c:pt>
                <c:pt idx="363">
                  <c:v>40298</c:v>
                </c:pt>
                <c:pt idx="364">
                  <c:v>40329</c:v>
                </c:pt>
                <c:pt idx="365">
                  <c:v>40359</c:v>
                </c:pt>
                <c:pt idx="366">
                  <c:v>40390</c:v>
                </c:pt>
                <c:pt idx="367">
                  <c:v>40421</c:v>
                </c:pt>
                <c:pt idx="368">
                  <c:v>40451</c:v>
                </c:pt>
                <c:pt idx="369">
                  <c:v>40482</c:v>
                </c:pt>
                <c:pt idx="370">
                  <c:v>40512</c:v>
                </c:pt>
                <c:pt idx="371">
                  <c:v>40543</c:v>
                </c:pt>
                <c:pt idx="372">
                  <c:v>40574</c:v>
                </c:pt>
                <c:pt idx="373">
                  <c:v>40602</c:v>
                </c:pt>
                <c:pt idx="374">
                  <c:v>40633</c:v>
                </c:pt>
                <c:pt idx="375">
                  <c:v>40663</c:v>
                </c:pt>
                <c:pt idx="376">
                  <c:v>40694</c:v>
                </c:pt>
                <c:pt idx="377">
                  <c:v>40724</c:v>
                </c:pt>
                <c:pt idx="378">
                  <c:v>40755</c:v>
                </c:pt>
                <c:pt idx="379">
                  <c:v>40786</c:v>
                </c:pt>
                <c:pt idx="380">
                  <c:v>40816</c:v>
                </c:pt>
                <c:pt idx="381">
                  <c:v>40847</c:v>
                </c:pt>
                <c:pt idx="382">
                  <c:v>40877</c:v>
                </c:pt>
                <c:pt idx="383">
                  <c:v>40908</c:v>
                </c:pt>
                <c:pt idx="384">
                  <c:v>40939</c:v>
                </c:pt>
                <c:pt idx="385">
                  <c:v>40968</c:v>
                </c:pt>
                <c:pt idx="386">
                  <c:v>40999</c:v>
                </c:pt>
                <c:pt idx="387">
                  <c:v>41029</c:v>
                </c:pt>
                <c:pt idx="388">
                  <c:v>41060</c:v>
                </c:pt>
                <c:pt idx="389">
                  <c:v>41090</c:v>
                </c:pt>
                <c:pt idx="390">
                  <c:v>41121</c:v>
                </c:pt>
                <c:pt idx="391">
                  <c:v>41152</c:v>
                </c:pt>
                <c:pt idx="392">
                  <c:v>41182</c:v>
                </c:pt>
                <c:pt idx="393">
                  <c:v>41213</c:v>
                </c:pt>
                <c:pt idx="394">
                  <c:v>41243</c:v>
                </c:pt>
                <c:pt idx="395">
                  <c:v>41274</c:v>
                </c:pt>
                <c:pt idx="396">
                  <c:v>41305</c:v>
                </c:pt>
                <c:pt idx="397">
                  <c:v>41333</c:v>
                </c:pt>
                <c:pt idx="398">
                  <c:v>41364</c:v>
                </c:pt>
                <c:pt idx="399">
                  <c:v>41394</c:v>
                </c:pt>
                <c:pt idx="400">
                  <c:v>41425</c:v>
                </c:pt>
                <c:pt idx="401">
                  <c:v>41455</c:v>
                </c:pt>
                <c:pt idx="402">
                  <c:v>41486</c:v>
                </c:pt>
                <c:pt idx="403">
                  <c:v>41517</c:v>
                </c:pt>
                <c:pt idx="404">
                  <c:v>41547</c:v>
                </c:pt>
                <c:pt idx="405">
                  <c:v>41578</c:v>
                </c:pt>
                <c:pt idx="406">
                  <c:v>41608</c:v>
                </c:pt>
                <c:pt idx="407">
                  <c:v>41639</c:v>
                </c:pt>
                <c:pt idx="408">
                  <c:v>41670</c:v>
                </c:pt>
                <c:pt idx="409">
                  <c:v>41698</c:v>
                </c:pt>
                <c:pt idx="410">
                  <c:v>41729</c:v>
                </c:pt>
                <c:pt idx="411">
                  <c:v>41759</c:v>
                </c:pt>
                <c:pt idx="412">
                  <c:v>41790</c:v>
                </c:pt>
                <c:pt idx="413">
                  <c:v>41820</c:v>
                </c:pt>
                <c:pt idx="414">
                  <c:v>41851</c:v>
                </c:pt>
                <c:pt idx="415">
                  <c:v>41882</c:v>
                </c:pt>
                <c:pt idx="416">
                  <c:v>41912</c:v>
                </c:pt>
                <c:pt idx="417">
                  <c:v>41943</c:v>
                </c:pt>
                <c:pt idx="418">
                  <c:v>41973</c:v>
                </c:pt>
                <c:pt idx="419">
                  <c:v>42004</c:v>
                </c:pt>
                <c:pt idx="420">
                  <c:v>42035</c:v>
                </c:pt>
                <c:pt idx="421">
                  <c:v>42063</c:v>
                </c:pt>
                <c:pt idx="422">
                  <c:v>42094</c:v>
                </c:pt>
                <c:pt idx="423">
                  <c:v>42124</c:v>
                </c:pt>
                <c:pt idx="424">
                  <c:v>42155</c:v>
                </c:pt>
                <c:pt idx="425">
                  <c:v>42185</c:v>
                </c:pt>
                <c:pt idx="426">
                  <c:v>42216</c:v>
                </c:pt>
                <c:pt idx="427">
                  <c:v>42247</c:v>
                </c:pt>
                <c:pt idx="428">
                  <c:v>42277</c:v>
                </c:pt>
                <c:pt idx="429">
                  <c:v>42308</c:v>
                </c:pt>
                <c:pt idx="430">
                  <c:v>42338</c:v>
                </c:pt>
                <c:pt idx="431">
                  <c:v>42369</c:v>
                </c:pt>
                <c:pt idx="432">
                  <c:v>42400</c:v>
                </c:pt>
                <c:pt idx="433">
                  <c:v>42429</c:v>
                </c:pt>
                <c:pt idx="434">
                  <c:v>42460</c:v>
                </c:pt>
                <c:pt idx="435">
                  <c:v>42490</c:v>
                </c:pt>
                <c:pt idx="436">
                  <c:v>42521</c:v>
                </c:pt>
                <c:pt idx="437">
                  <c:v>42551</c:v>
                </c:pt>
                <c:pt idx="438">
                  <c:v>42582</c:v>
                </c:pt>
                <c:pt idx="439">
                  <c:v>42613</c:v>
                </c:pt>
                <c:pt idx="440">
                  <c:v>42643</c:v>
                </c:pt>
                <c:pt idx="441">
                  <c:v>42674</c:v>
                </c:pt>
                <c:pt idx="442">
                  <c:v>42704</c:v>
                </c:pt>
                <c:pt idx="443">
                  <c:v>42735</c:v>
                </c:pt>
                <c:pt idx="444">
                  <c:v>42766</c:v>
                </c:pt>
                <c:pt idx="445">
                  <c:v>42794</c:v>
                </c:pt>
                <c:pt idx="446">
                  <c:v>42825</c:v>
                </c:pt>
                <c:pt idx="447">
                  <c:v>42855</c:v>
                </c:pt>
                <c:pt idx="448">
                  <c:v>42886</c:v>
                </c:pt>
                <c:pt idx="449">
                  <c:v>42916</c:v>
                </c:pt>
                <c:pt idx="450">
                  <c:v>42947</c:v>
                </c:pt>
                <c:pt idx="451">
                  <c:v>42978</c:v>
                </c:pt>
                <c:pt idx="452">
                  <c:v>43008</c:v>
                </c:pt>
                <c:pt idx="453">
                  <c:v>43039</c:v>
                </c:pt>
                <c:pt idx="454">
                  <c:v>43069</c:v>
                </c:pt>
                <c:pt idx="455">
                  <c:v>43100</c:v>
                </c:pt>
                <c:pt idx="456">
                  <c:v>43131</c:v>
                </c:pt>
                <c:pt idx="457">
                  <c:v>43159</c:v>
                </c:pt>
                <c:pt idx="458">
                  <c:v>43190</c:v>
                </c:pt>
                <c:pt idx="459">
                  <c:v>43220</c:v>
                </c:pt>
                <c:pt idx="460">
                  <c:v>43251</c:v>
                </c:pt>
                <c:pt idx="461">
                  <c:v>43281</c:v>
                </c:pt>
                <c:pt idx="462">
                  <c:v>43312</c:v>
                </c:pt>
                <c:pt idx="463">
                  <c:v>43343</c:v>
                </c:pt>
                <c:pt idx="464">
                  <c:v>43373</c:v>
                </c:pt>
                <c:pt idx="465">
                  <c:v>43404</c:v>
                </c:pt>
                <c:pt idx="466">
                  <c:v>43434</c:v>
                </c:pt>
                <c:pt idx="467">
                  <c:v>43465</c:v>
                </c:pt>
                <c:pt idx="468">
                  <c:v>43496</c:v>
                </c:pt>
                <c:pt idx="469">
                  <c:v>43524</c:v>
                </c:pt>
                <c:pt idx="470">
                  <c:v>43555</c:v>
                </c:pt>
                <c:pt idx="471">
                  <c:v>43585</c:v>
                </c:pt>
                <c:pt idx="472">
                  <c:v>43616</c:v>
                </c:pt>
                <c:pt idx="473">
                  <c:v>43646</c:v>
                </c:pt>
                <c:pt idx="474">
                  <c:v>43677</c:v>
                </c:pt>
                <c:pt idx="475">
                  <c:v>43678</c:v>
                </c:pt>
                <c:pt idx="476">
                  <c:v>43738</c:v>
                </c:pt>
                <c:pt idx="477">
                  <c:v>43769</c:v>
                </c:pt>
                <c:pt idx="478">
                  <c:v>43799</c:v>
                </c:pt>
                <c:pt idx="479">
                  <c:v>43830</c:v>
                </c:pt>
                <c:pt idx="480">
                  <c:v>43861</c:v>
                </c:pt>
                <c:pt idx="481">
                  <c:v>43890</c:v>
                </c:pt>
                <c:pt idx="482">
                  <c:v>43921</c:v>
                </c:pt>
              </c:numCache>
            </c:numRef>
          </c:cat>
          <c:val>
            <c:numRef>
              <c:f>Sheet1!$E$2:$E$485</c:f>
              <c:numCache>
                <c:formatCode>General</c:formatCode>
                <c:ptCount val="484"/>
                <c:pt idx="228" formatCode="0.0000">
                  <c:v>1.4236</c:v>
                </c:pt>
                <c:pt idx="229" formatCode="0.0000">
                  <c:v>1.4534</c:v>
                </c:pt>
                <c:pt idx="230" formatCode="0.0000">
                  <c:v>1.4902</c:v>
                </c:pt>
                <c:pt idx="231" formatCode="0.0000">
                  <c:v>1.5051000000000001</c:v>
                </c:pt>
                <c:pt idx="232" formatCode="0.0000">
                  <c:v>1.5185</c:v>
                </c:pt>
                <c:pt idx="233" formatCode="0.0000">
                  <c:v>1.5374000000000001</c:v>
                </c:pt>
                <c:pt idx="234" formatCode="0.0000">
                  <c:v>1.5204</c:v>
                </c:pt>
                <c:pt idx="235" formatCode="0.0000">
                  <c:v>1.5145999999999999</c:v>
                </c:pt>
                <c:pt idx="236" formatCode="0.0000">
                  <c:v>1.5458000000000001</c:v>
                </c:pt>
                <c:pt idx="237" formatCode="0.0000">
                  <c:v>1.5490999999999999</c:v>
                </c:pt>
                <c:pt idx="238" formatCode="0.0000">
                  <c:v>1.5706</c:v>
                </c:pt>
                <c:pt idx="239" formatCode="0.0000">
                  <c:v>1.5952999999999999</c:v>
                </c:pt>
                <c:pt idx="240" formatCode="0.0000">
                  <c:v>1.6201000000000001</c:v>
                </c:pt>
                <c:pt idx="241" formatCode="0.0000">
                  <c:v>1.6266</c:v>
                </c:pt>
                <c:pt idx="242" formatCode="0.0000">
                  <c:v>1.6376999999999999</c:v>
                </c:pt>
                <c:pt idx="243" formatCode="0.0000">
                  <c:v>1.673</c:v>
                </c:pt>
                <c:pt idx="244" formatCode="0.0000">
                  <c:v>1.6655</c:v>
                </c:pt>
                <c:pt idx="245" formatCode="0.0000">
                  <c:v>1.5882000000000001</c:v>
                </c:pt>
                <c:pt idx="246" formatCode="0.0000">
                  <c:v>1.6052</c:v>
                </c:pt>
                <c:pt idx="247" formatCode="0.0000">
                  <c:v>1.6477999999999999</c:v>
                </c:pt>
                <c:pt idx="248" formatCode="0.0000">
                  <c:v>1.6471</c:v>
                </c:pt>
                <c:pt idx="249" formatCode="0.0000">
                  <c:v>1.6994</c:v>
                </c:pt>
                <c:pt idx="250" formatCode="0.0000">
                  <c:v>1.6664000000000001</c:v>
                </c:pt>
                <c:pt idx="251" formatCode="0.0000">
                  <c:v>1.6302000000000001</c:v>
                </c:pt>
                <c:pt idx="252" formatCode="0.0000">
                  <c:v>1.5752999999999999</c:v>
                </c:pt>
                <c:pt idx="253" formatCode="0.0000">
                  <c:v>1.5786</c:v>
                </c:pt>
                <c:pt idx="254" formatCode="0.0000">
                  <c:v>1.5901000000000001</c:v>
                </c:pt>
                <c:pt idx="255" formatCode="0.0000">
                  <c:v>1.6084000000000001</c:v>
                </c:pt>
                <c:pt idx="256" formatCode="0.0000">
                  <c:v>1.6304000000000001</c:v>
                </c:pt>
                <c:pt idx="257" formatCode="0.0000">
                  <c:v>1.6434</c:v>
                </c:pt>
                <c:pt idx="258" formatCode="0.0000">
                  <c:v>1.6433</c:v>
                </c:pt>
                <c:pt idx="259" formatCode="0.0000">
                  <c:v>1.5954999999999999</c:v>
                </c:pt>
                <c:pt idx="260" formatCode="0.0000">
                  <c:v>1.6060000000000001</c:v>
                </c:pt>
                <c:pt idx="261" formatCode="0.0000">
                  <c:v>1.6024</c:v>
                </c:pt>
                <c:pt idx="262" formatCode="0.0000">
                  <c:v>1.6166</c:v>
                </c:pt>
                <c:pt idx="263" formatCode="0.0000">
                  <c:v>1.6151</c:v>
                </c:pt>
                <c:pt idx="264" formatCode="0.0000">
                  <c:v>1.6222000000000001</c:v>
                </c:pt>
                <c:pt idx="265" formatCode="0.0000">
                  <c:v>1.6348</c:v>
                </c:pt>
                <c:pt idx="266" formatCode="0.0000">
                  <c:v>1.6224000000000001</c:v>
                </c:pt>
                <c:pt idx="267" formatCode="0.0000">
                  <c:v>1.6282000000000001</c:v>
                </c:pt>
                <c:pt idx="268" formatCode="0.0000">
                  <c:v>1.5913999999999999</c:v>
                </c:pt>
                <c:pt idx="269" formatCode="0.0000">
                  <c:v>1.5515000000000001</c:v>
                </c:pt>
                <c:pt idx="270" formatCode="0.0000">
                  <c:v>1.5665</c:v>
                </c:pt>
                <c:pt idx="271" formatCode="0.0000">
                  <c:v>1.5723</c:v>
                </c:pt>
                <c:pt idx="272" formatCode="0.0000">
                  <c:v>1.5861000000000001</c:v>
                </c:pt>
                <c:pt idx="273" formatCode="0.0000">
                  <c:v>1.5868</c:v>
                </c:pt>
                <c:pt idx="274" formatCode="0.0000">
                  <c:v>1.5693999999999999</c:v>
                </c:pt>
                <c:pt idx="275" formatCode="0.0000">
                  <c:v>1.5566</c:v>
                </c:pt>
                <c:pt idx="276" formatCode="0.0000">
                  <c:v>1.5222</c:v>
                </c:pt>
                <c:pt idx="277" formatCode="0.0000">
                  <c:v>1.4893000000000001</c:v>
                </c:pt>
                <c:pt idx="278" formatCode="0.0000">
                  <c:v>1.4649000000000001</c:v>
                </c:pt>
                <c:pt idx="279" formatCode="0.0000">
                  <c:v>1.4504999999999999</c:v>
                </c:pt>
                <c:pt idx="280" formatCode="0.0000">
                  <c:v>1.403</c:v>
                </c:pt>
                <c:pt idx="281" formatCode="0.0000">
                  <c:v>1.4234</c:v>
                </c:pt>
                <c:pt idx="282" formatCode="0.0000">
                  <c:v>1.4277</c:v>
                </c:pt>
                <c:pt idx="283" formatCode="0.0000">
                  <c:v>1.4286000000000001</c:v>
                </c:pt>
                <c:pt idx="284" formatCode="0.0000">
                  <c:v>1.4338</c:v>
                </c:pt>
                <c:pt idx="285" formatCode="0.0000">
                  <c:v>1.4334</c:v>
                </c:pt>
                <c:pt idx="286" formatCode="0.0000">
                  <c:v>1.4426000000000001</c:v>
                </c:pt>
                <c:pt idx="287" formatCode="0.0000">
                  <c:v>1.4246000000000001</c:v>
                </c:pt>
                <c:pt idx="288" formatCode="0.0000">
                  <c:v>1.4447000000000001</c:v>
                </c:pt>
                <c:pt idx="289" formatCode="0.0000">
                  <c:v>1.4774</c:v>
                </c:pt>
                <c:pt idx="290" formatCode="0.0000">
                  <c:v>1.4890000000000001</c:v>
                </c:pt>
                <c:pt idx="291" formatCode="0.0000">
                  <c:v>1.5022</c:v>
                </c:pt>
                <c:pt idx="292" formatCode="0.0000">
                  <c:v>1.4894000000000001</c:v>
                </c:pt>
                <c:pt idx="293" formatCode="0.0000">
                  <c:v>1.5049999999999999</c:v>
                </c:pt>
                <c:pt idx="294" formatCode="0.0000">
                  <c:v>1.5023</c:v>
                </c:pt>
                <c:pt idx="295" formatCode="0.0000">
                  <c:v>1.4933000000000001</c:v>
                </c:pt>
                <c:pt idx="296" formatCode="0.0000">
                  <c:v>1.4676</c:v>
                </c:pt>
                <c:pt idx="297" formatCode="0.0000">
                  <c:v>1.4455</c:v>
                </c:pt>
                <c:pt idx="298" formatCode="0.0000">
                  <c:v>1.4311</c:v>
                </c:pt>
                <c:pt idx="299" formatCode="0.0000">
                  <c:v>1.4400999999999999</c:v>
                </c:pt>
                <c:pt idx="300" formatCode="0.0000">
                  <c:v>1.4331</c:v>
                </c:pt>
                <c:pt idx="301" formatCode="0.0000">
                  <c:v>1.4499</c:v>
                </c:pt>
                <c:pt idx="302" formatCode="0.0000">
                  <c:v>1.444</c:v>
                </c:pt>
                <c:pt idx="303" formatCode="0.0000">
                  <c:v>1.4652000000000001</c:v>
                </c:pt>
                <c:pt idx="304" formatCode="0.0000">
                  <c:v>1.4611000000000001</c:v>
                </c:pt>
                <c:pt idx="305" formatCode="0.0000">
                  <c:v>1.4952000000000001</c:v>
                </c:pt>
                <c:pt idx="306" formatCode="0.0000">
                  <c:v>1.4547000000000001</c:v>
                </c:pt>
                <c:pt idx="307" formatCode="0.0000">
                  <c:v>1.4592000000000001</c:v>
                </c:pt>
                <c:pt idx="308" formatCode="0.0000">
                  <c:v>1.4761</c:v>
                </c:pt>
                <c:pt idx="309" formatCode="0.0000">
                  <c:v>1.4674</c:v>
                </c:pt>
                <c:pt idx="310" formatCode="0.0000">
                  <c:v>1.4719</c:v>
                </c:pt>
                <c:pt idx="311" formatCode="0.0000">
                  <c:v>1.4724999999999999</c:v>
                </c:pt>
                <c:pt idx="312" formatCode="0.0000">
                  <c:v>1.4581999999999999</c:v>
                </c:pt>
                <c:pt idx="313" formatCode="0.0000">
                  <c:v>1.4637</c:v>
                </c:pt>
                <c:pt idx="314" formatCode="0.0000">
                  <c:v>1.45</c:v>
                </c:pt>
                <c:pt idx="315" formatCode="0.0000">
                  <c:v>1.4401999999999999</c:v>
                </c:pt>
                <c:pt idx="316" formatCode="0.0000">
                  <c:v>1.4637</c:v>
                </c:pt>
                <c:pt idx="317" formatCode="0.0000">
                  <c:v>1.456</c:v>
                </c:pt>
                <c:pt idx="318" formatCode="0.0000">
                  <c:v>1.454</c:v>
                </c:pt>
                <c:pt idx="319" formatCode="0.0000">
                  <c:v>1.4784999999999999</c:v>
                </c:pt>
                <c:pt idx="320" formatCode="0.0000">
                  <c:v>1.4811000000000001</c:v>
                </c:pt>
                <c:pt idx="321" formatCode="0.0000">
                  <c:v>1.4869000000000001</c:v>
                </c:pt>
                <c:pt idx="322" formatCode="0.0000">
                  <c:v>1.4834000000000001</c:v>
                </c:pt>
                <c:pt idx="323" formatCode="0.0000">
                  <c:v>1.486</c:v>
                </c:pt>
                <c:pt idx="324" formatCode="0.0000">
                  <c:v>1.5079</c:v>
                </c:pt>
                <c:pt idx="325" formatCode="0.0000">
                  <c:v>1.4968999999999999</c:v>
                </c:pt>
                <c:pt idx="326" formatCode="0.0000">
                  <c:v>1.4702999999999999</c:v>
                </c:pt>
                <c:pt idx="327" formatCode="0.0000">
                  <c:v>1.4713000000000001</c:v>
                </c:pt>
                <c:pt idx="328" formatCode="0.0000">
                  <c:v>1.4677</c:v>
                </c:pt>
                <c:pt idx="329" formatCode="0.0000">
                  <c:v>1.4804999999999999</c:v>
                </c:pt>
                <c:pt idx="330" formatCode="0.0000">
                  <c:v>1.4821</c:v>
                </c:pt>
                <c:pt idx="331" formatCode="0.0000">
                  <c:v>1.4762</c:v>
                </c:pt>
                <c:pt idx="332" formatCode="0.0000">
                  <c:v>1.4515</c:v>
                </c:pt>
                <c:pt idx="333" formatCode="0.0000">
                  <c:v>1.4370000000000001</c:v>
                </c:pt>
                <c:pt idx="334" formatCode="0.0000">
                  <c:v>1.4106000000000001</c:v>
                </c:pt>
                <c:pt idx="335" formatCode="0.0000">
                  <c:v>1.3863000000000001</c:v>
                </c:pt>
                <c:pt idx="336" formatCode="0.0000">
                  <c:v>1.3383</c:v>
                </c:pt>
                <c:pt idx="337" formatCode="0.0000">
                  <c:v>1.3315999999999999</c:v>
                </c:pt>
                <c:pt idx="338" formatCode="0.0000">
                  <c:v>1.2897000000000001</c:v>
                </c:pt>
                <c:pt idx="339" formatCode="0.0000">
                  <c:v>1.258</c:v>
                </c:pt>
                <c:pt idx="340" formatCode="0.0000">
                  <c:v>1.2633000000000001</c:v>
                </c:pt>
                <c:pt idx="341" formatCode="0.0000">
                  <c:v>1.2636000000000001</c:v>
                </c:pt>
                <c:pt idx="342" formatCode="0.0000">
                  <c:v>1.2615000000000001</c:v>
                </c:pt>
                <c:pt idx="343" formatCode="0.0000">
                  <c:v>1.2614000000000001</c:v>
                </c:pt>
                <c:pt idx="344" formatCode="0.0000">
                  <c:v>1.2531000000000001</c:v>
                </c:pt>
                <c:pt idx="345" formatCode="0.0000">
                  <c:v>1.2718</c:v>
                </c:pt>
                <c:pt idx="346" formatCode="0.0000">
                  <c:v>1.2040999999999999</c:v>
                </c:pt>
                <c:pt idx="347" formatCode="0.0000">
                  <c:v>1.1043000000000001</c:v>
                </c:pt>
                <c:pt idx="348" formatCode="0.0000">
                  <c:v>1.0919000000000001</c:v>
                </c:pt>
                <c:pt idx="349" formatCode="0.0000">
                  <c:v>1.1264000000000001</c:v>
                </c:pt>
                <c:pt idx="350" formatCode="0.0000">
                  <c:v>1.0867</c:v>
                </c:pt>
                <c:pt idx="351" formatCode="0.0000">
                  <c:v>1.1156999999999999</c:v>
                </c:pt>
                <c:pt idx="352" formatCode="0.0000">
                  <c:v>1.1294999999999999</c:v>
                </c:pt>
                <c:pt idx="353" formatCode="0.0000">
                  <c:v>1.1681999999999999</c:v>
                </c:pt>
                <c:pt idx="354" formatCode="0.0000">
                  <c:v>1.1621999999999999</c:v>
                </c:pt>
                <c:pt idx="355" formatCode="0.0000">
                  <c:v>1.1597</c:v>
                </c:pt>
                <c:pt idx="356" formatCode="0.0000">
                  <c:v>1.1212</c:v>
                </c:pt>
                <c:pt idx="357" formatCode="0.0000">
                  <c:v>1.0928</c:v>
                </c:pt>
                <c:pt idx="358" formatCode="0.0000">
                  <c:v>1.1126</c:v>
                </c:pt>
                <c:pt idx="359" formatCode="0.0000">
                  <c:v>1.1127</c:v>
                </c:pt>
                <c:pt idx="360" formatCode="0.0000">
                  <c:v>1.1327</c:v>
                </c:pt>
                <c:pt idx="361" formatCode="0.0000">
                  <c:v>1.1415</c:v>
                </c:pt>
                <c:pt idx="362" formatCode="0.0000">
                  <c:v>1.1092</c:v>
                </c:pt>
                <c:pt idx="363" formatCode="0.0000">
                  <c:v>1.1435999999999999</c:v>
                </c:pt>
                <c:pt idx="364" formatCode="0.0000">
                  <c:v>1.1685000000000001</c:v>
                </c:pt>
                <c:pt idx="365" formatCode="0.0000">
                  <c:v>1.2081999999999999</c:v>
                </c:pt>
                <c:pt idx="366" formatCode="0.0000">
                  <c:v>1.1959</c:v>
                </c:pt>
                <c:pt idx="367" formatCode="0.0000">
                  <c:v>1.2132000000000001</c:v>
                </c:pt>
                <c:pt idx="368" formatCode="0.0000">
                  <c:v>1.1900999999999999</c:v>
                </c:pt>
                <c:pt idx="369" formatCode="0.0000">
                  <c:v>1.1412</c:v>
                </c:pt>
                <c:pt idx="370" formatCode="0.0000">
                  <c:v>1.1700999999999999</c:v>
                </c:pt>
                <c:pt idx="371" formatCode="0.0000">
                  <c:v>1.1801999999999999</c:v>
                </c:pt>
                <c:pt idx="372" formatCode="0.0000">
                  <c:v>1.1817</c:v>
                </c:pt>
                <c:pt idx="373" formatCode="0.0000">
                  <c:v>1.1815</c:v>
                </c:pt>
                <c:pt idx="374" formatCode="0.0000">
                  <c:v>1.1527000000000001</c:v>
                </c:pt>
                <c:pt idx="375" formatCode="0.0000">
                  <c:v>1.1331</c:v>
                </c:pt>
                <c:pt idx="376" formatCode="0.0000">
                  <c:v>1.1403000000000001</c:v>
                </c:pt>
                <c:pt idx="377" formatCode="0.0000">
                  <c:v>1.1261000000000001</c:v>
                </c:pt>
                <c:pt idx="378" formatCode="0.0000">
                  <c:v>1.1308</c:v>
                </c:pt>
                <c:pt idx="379" formatCode="0.0000">
                  <c:v>1.1422000000000001</c:v>
                </c:pt>
                <c:pt idx="380" formatCode="0.0000">
                  <c:v>1.147</c:v>
                </c:pt>
                <c:pt idx="381" formatCode="0.0000">
                  <c:v>1.1487000000000001</c:v>
                </c:pt>
                <c:pt idx="382" formatCode="0.0000">
                  <c:v>1.1658999999999999</c:v>
                </c:pt>
                <c:pt idx="383" formatCode="0.0000">
                  <c:v>1.1842999999999999</c:v>
                </c:pt>
                <c:pt idx="384" formatCode="0.0000">
                  <c:v>1.2034</c:v>
                </c:pt>
                <c:pt idx="385" formatCode="0.0000">
                  <c:v>1.1940999999999999</c:v>
                </c:pt>
                <c:pt idx="386" formatCode="0.0000">
                  <c:v>1.1980999999999999</c:v>
                </c:pt>
                <c:pt idx="387" formatCode="0.0000">
                  <c:v>1.2161</c:v>
                </c:pt>
                <c:pt idx="388" formatCode="0.0000">
                  <c:v>1.244</c:v>
                </c:pt>
                <c:pt idx="389" formatCode="0.0000">
                  <c:v>1.2416</c:v>
                </c:pt>
                <c:pt idx="390" formatCode="0.0000">
                  <c:v>1.2687999999999999</c:v>
                </c:pt>
                <c:pt idx="391" formatCode="0.0000">
                  <c:v>1.2676000000000001</c:v>
                </c:pt>
                <c:pt idx="392" formatCode="0.0000">
                  <c:v>1.2524</c:v>
                </c:pt>
                <c:pt idx="393" formatCode="0.0000">
                  <c:v>1.2393000000000001</c:v>
                </c:pt>
                <c:pt idx="394" formatCode="0.0000">
                  <c:v>1.244</c:v>
                </c:pt>
                <c:pt idx="395" formatCode="0.0000">
                  <c:v>1.2310000000000001</c:v>
                </c:pt>
                <c:pt idx="396" formatCode="0.0000">
                  <c:v>1.2</c:v>
                </c:pt>
                <c:pt idx="397" formatCode="0.0000">
                  <c:v>1.1594</c:v>
                </c:pt>
                <c:pt idx="398" formatCode="0.0000">
                  <c:v>1.1634</c:v>
                </c:pt>
                <c:pt idx="399" formatCode="0.0000">
                  <c:v>1.175</c:v>
                </c:pt>
                <c:pt idx="400" formatCode="0.0000">
                  <c:v>1.1777</c:v>
                </c:pt>
                <c:pt idx="401" formatCode="0.0000">
                  <c:v>1.1739999999999999</c:v>
                </c:pt>
                <c:pt idx="402" formatCode="0.0000">
                  <c:v>1.1599999999999999</c:v>
                </c:pt>
                <c:pt idx="403" formatCode="0.0000">
                  <c:v>1.1649</c:v>
                </c:pt>
                <c:pt idx="404" formatCode="0.0000">
                  <c:v>1.1882999999999999</c:v>
                </c:pt>
                <c:pt idx="405" formatCode="0.0000">
                  <c:v>1.1797</c:v>
                </c:pt>
                <c:pt idx="406" formatCode="0.0000">
                  <c:v>1.1938</c:v>
                </c:pt>
                <c:pt idx="407" formatCode="0.0000">
                  <c:v>1.1947000000000001</c:v>
                </c:pt>
                <c:pt idx="408" formatCode="0.0000">
                  <c:v>1.2097</c:v>
                </c:pt>
                <c:pt idx="409" formatCode="0.0000">
                  <c:v>1.2121999999999999</c:v>
                </c:pt>
                <c:pt idx="410" formatCode="0.0000">
                  <c:v>1.2020999999999999</c:v>
                </c:pt>
                <c:pt idx="411" formatCode="0.0000">
                  <c:v>1.2124999999999999</c:v>
                </c:pt>
                <c:pt idx="412" formatCode="0.0000">
                  <c:v>1.2266999999999999</c:v>
                </c:pt>
                <c:pt idx="413" formatCode="0.0000">
                  <c:v>1.2436</c:v>
                </c:pt>
                <c:pt idx="414" formatCode="0.0000">
                  <c:v>1.2611000000000001</c:v>
                </c:pt>
                <c:pt idx="415" formatCode="0.0000">
                  <c:v>1.2542</c:v>
                </c:pt>
                <c:pt idx="416" formatCode="0.0000">
                  <c:v>1.2639</c:v>
                </c:pt>
                <c:pt idx="417" formatCode="0.0000">
                  <c:v>1.2678</c:v>
                </c:pt>
                <c:pt idx="418" formatCode="0.0000">
                  <c:v>1.2645999999999999</c:v>
                </c:pt>
                <c:pt idx="419" formatCode="0.0000">
                  <c:v>1.2685999999999999</c:v>
                </c:pt>
                <c:pt idx="420" formatCode="0.0000">
                  <c:v>1.3045</c:v>
                </c:pt>
                <c:pt idx="421" formatCode="0.0000">
                  <c:v>1.3503000000000001</c:v>
                </c:pt>
                <c:pt idx="422" formatCode="0.0000">
                  <c:v>1.3825000000000001</c:v>
                </c:pt>
                <c:pt idx="423" formatCode="0.0000">
                  <c:v>1.3855999999999999</c:v>
                </c:pt>
                <c:pt idx="424" formatCode="0.0000">
                  <c:v>1.3852</c:v>
                </c:pt>
                <c:pt idx="425" formatCode="0.0000">
                  <c:v>1.3878999999999999</c:v>
                </c:pt>
                <c:pt idx="426" formatCode="0.0000">
                  <c:v>1.4138999999999999</c:v>
                </c:pt>
                <c:pt idx="427" formatCode="0.0000">
                  <c:v>1.4004000000000001</c:v>
                </c:pt>
                <c:pt idx="428" formatCode="0.0000">
                  <c:v>1.3665</c:v>
                </c:pt>
                <c:pt idx="429" formatCode="0.0000">
                  <c:v>1.3656999999999999</c:v>
                </c:pt>
                <c:pt idx="430" formatCode="0.0000">
                  <c:v>1.4168000000000001</c:v>
                </c:pt>
                <c:pt idx="431" formatCode="0.0000">
                  <c:v>1.3769</c:v>
                </c:pt>
                <c:pt idx="432" formatCode="0.0000">
                  <c:v>1.3257000000000001</c:v>
                </c:pt>
                <c:pt idx="433" formatCode="0.0000">
                  <c:v>1.2889999999999999</c:v>
                </c:pt>
                <c:pt idx="434" formatCode="0.0000">
                  <c:v>1.2808999999999999</c:v>
                </c:pt>
                <c:pt idx="435" formatCode="0.0000">
                  <c:v>1.2622</c:v>
                </c:pt>
                <c:pt idx="436" formatCode="0.0000">
                  <c:v>1.2846</c:v>
                </c:pt>
                <c:pt idx="437" formatCode="0.0000">
                  <c:v>1.2645999999999999</c:v>
                </c:pt>
                <c:pt idx="438" formatCode="0.0000">
                  <c:v>1.1883999999999999</c:v>
                </c:pt>
                <c:pt idx="439" formatCode="0.0000">
                  <c:v>1.1687000000000001</c:v>
                </c:pt>
                <c:pt idx="440" formatCode="0.0000">
                  <c:v>1.1721999999999999</c:v>
                </c:pt>
                <c:pt idx="441" formatCode="0.0000">
                  <c:v>1.119</c:v>
                </c:pt>
                <c:pt idx="442" formatCode="0.0000">
                  <c:v>1.1533</c:v>
                </c:pt>
                <c:pt idx="443" formatCode="0.0000">
                  <c:v>1.1838</c:v>
                </c:pt>
                <c:pt idx="444" formatCode="0.0000">
                  <c:v>1.1613</c:v>
                </c:pt>
                <c:pt idx="445" formatCode="0.0000">
                  <c:v>1.1732</c:v>
                </c:pt>
                <c:pt idx="446" formatCode="0.0000">
                  <c:v>1.1548</c:v>
                </c:pt>
                <c:pt idx="447" formatCode="0.0000">
                  <c:v>1.1798</c:v>
                </c:pt>
                <c:pt idx="448" formatCode="0.0000">
                  <c:v>1.1696</c:v>
                </c:pt>
                <c:pt idx="449" formatCode="0.0000">
                  <c:v>1.1403000000000001</c:v>
                </c:pt>
                <c:pt idx="450" formatCode="0.0000">
                  <c:v>1.1281000000000001</c:v>
                </c:pt>
                <c:pt idx="451" formatCode="0.0000">
                  <c:v>1.0973999999999999</c:v>
                </c:pt>
                <c:pt idx="452" formatCode="0.0000">
                  <c:v>1.1186</c:v>
                </c:pt>
                <c:pt idx="453" formatCode="0.0000">
                  <c:v>1.1227</c:v>
                </c:pt>
                <c:pt idx="454" formatCode="0.0000">
                  <c:v>1.1258999999999999</c:v>
                </c:pt>
                <c:pt idx="455" formatCode="0.0000">
                  <c:v>1.133</c:v>
                </c:pt>
                <c:pt idx="456" formatCode="0.0000">
                  <c:v>1.1331</c:v>
                </c:pt>
                <c:pt idx="457" formatCode="0.0000">
                  <c:v>1.1311</c:v>
                </c:pt>
                <c:pt idx="458" formatCode="0.0000">
                  <c:v>1.1328</c:v>
                </c:pt>
                <c:pt idx="459" formatCode="0.0000">
                  <c:v>1.1476999999999999</c:v>
                </c:pt>
                <c:pt idx="460" formatCode="0.0000">
                  <c:v>1.1396999999999999</c:v>
                </c:pt>
                <c:pt idx="461" formatCode="0.0000">
                  <c:v>1.1377999999999999</c:v>
                </c:pt>
                <c:pt idx="462" formatCode="0.0000">
                  <c:v>1.1269</c:v>
                </c:pt>
                <c:pt idx="463" formatCode="0.0000">
                  <c:v>1.1156999999999999</c:v>
                </c:pt>
                <c:pt idx="464" formatCode="0.0000">
                  <c:v>1.1194999999999999</c:v>
                </c:pt>
                <c:pt idx="465">
                  <c:v>1.1338999999999999</c:v>
                </c:pt>
                <c:pt idx="466">
                  <c:v>1.1352</c:v>
                </c:pt>
                <c:pt idx="467">
                  <c:v>1.1128</c:v>
                </c:pt>
                <c:pt idx="468">
                  <c:v>1.1299999999999999</c:v>
                </c:pt>
                <c:pt idx="469">
                  <c:v>1.1499999999999999</c:v>
                </c:pt>
                <c:pt idx="470">
                  <c:v>1.17</c:v>
                </c:pt>
                <c:pt idx="471">
                  <c:v>1.1599999999999999</c:v>
                </c:pt>
                <c:pt idx="472">
                  <c:v>1.1499999999999999</c:v>
                </c:pt>
                <c:pt idx="473">
                  <c:v>1.1200000000000001</c:v>
                </c:pt>
                <c:pt idx="474">
                  <c:v>1.1100000000000001</c:v>
                </c:pt>
                <c:pt idx="475">
                  <c:v>1.0900000000000001</c:v>
                </c:pt>
                <c:pt idx="476">
                  <c:v>1.1200000000000001</c:v>
                </c:pt>
                <c:pt idx="477">
                  <c:v>1.1399999999999999</c:v>
                </c:pt>
                <c:pt idx="478">
                  <c:v>1.17</c:v>
                </c:pt>
                <c:pt idx="479">
                  <c:v>1.18</c:v>
                </c:pt>
                <c:pt idx="480">
                  <c:v>1.18</c:v>
                </c:pt>
                <c:pt idx="481">
                  <c:v>1.18</c:v>
                </c:pt>
                <c:pt idx="482">
                  <c:v>1.0900000000000001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3017-42EB-855C-EF593AAD6F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21023872"/>
        <c:axId val="1"/>
      </c:lineChart>
      <c:lineChart>
        <c:grouping val="standard"/>
        <c:varyColors val="0"/>
        <c:ser>
          <c:idx val="13"/>
          <c:order val="4"/>
          <c:tx>
            <c:strRef>
              <c:f>Sheet1!$F$1</c:f>
              <c:strCache>
                <c:ptCount val="1"/>
                <c:pt idx="0">
                  <c:v>Index (Jan 2005 = 100)</c:v>
                </c:pt>
              </c:strCache>
            </c:strRef>
          </c:tx>
          <c:spPr>
            <a:ln w="28575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Sheet1!$A$2:$A$485</c:f>
              <c:numCache>
                <c:formatCode>mmm\-yy</c:formatCode>
                <c:ptCount val="484"/>
                <c:pt idx="0">
                  <c:v>29251</c:v>
                </c:pt>
                <c:pt idx="1">
                  <c:v>29280</c:v>
                </c:pt>
                <c:pt idx="2">
                  <c:v>29311</c:v>
                </c:pt>
                <c:pt idx="3">
                  <c:v>29341</c:v>
                </c:pt>
                <c:pt idx="4">
                  <c:v>29372</c:v>
                </c:pt>
                <c:pt idx="5">
                  <c:v>29402</c:v>
                </c:pt>
                <c:pt idx="6">
                  <c:v>29433</c:v>
                </c:pt>
                <c:pt idx="7">
                  <c:v>29464</c:v>
                </c:pt>
                <c:pt idx="8">
                  <c:v>29494</c:v>
                </c:pt>
                <c:pt idx="9">
                  <c:v>29525</c:v>
                </c:pt>
                <c:pt idx="10">
                  <c:v>29555</c:v>
                </c:pt>
                <c:pt idx="11">
                  <c:v>29586</c:v>
                </c:pt>
                <c:pt idx="12">
                  <c:v>29617</c:v>
                </c:pt>
                <c:pt idx="13">
                  <c:v>29645</c:v>
                </c:pt>
                <c:pt idx="14">
                  <c:v>29676</c:v>
                </c:pt>
                <c:pt idx="15">
                  <c:v>29706</c:v>
                </c:pt>
                <c:pt idx="16">
                  <c:v>29737</c:v>
                </c:pt>
                <c:pt idx="17">
                  <c:v>29767</c:v>
                </c:pt>
                <c:pt idx="18">
                  <c:v>29798</c:v>
                </c:pt>
                <c:pt idx="19">
                  <c:v>29829</c:v>
                </c:pt>
                <c:pt idx="20">
                  <c:v>29859</c:v>
                </c:pt>
                <c:pt idx="21">
                  <c:v>29890</c:v>
                </c:pt>
                <c:pt idx="22">
                  <c:v>29920</c:v>
                </c:pt>
                <c:pt idx="23">
                  <c:v>29951</c:v>
                </c:pt>
                <c:pt idx="24">
                  <c:v>29982</c:v>
                </c:pt>
                <c:pt idx="25">
                  <c:v>30010</c:v>
                </c:pt>
                <c:pt idx="26">
                  <c:v>30041</c:v>
                </c:pt>
                <c:pt idx="27">
                  <c:v>30071</c:v>
                </c:pt>
                <c:pt idx="28">
                  <c:v>30102</c:v>
                </c:pt>
                <c:pt idx="29">
                  <c:v>30132</c:v>
                </c:pt>
                <c:pt idx="30">
                  <c:v>30163</c:v>
                </c:pt>
                <c:pt idx="31">
                  <c:v>30194</c:v>
                </c:pt>
                <c:pt idx="32">
                  <c:v>30224</c:v>
                </c:pt>
                <c:pt idx="33">
                  <c:v>30255</c:v>
                </c:pt>
                <c:pt idx="34">
                  <c:v>30285</c:v>
                </c:pt>
                <c:pt idx="35">
                  <c:v>30316</c:v>
                </c:pt>
                <c:pt idx="36">
                  <c:v>30347</c:v>
                </c:pt>
                <c:pt idx="37">
                  <c:v>30375</c:v>
                </c:pt>
                <c:pt idx="38">
                  <c:v>30406</c:v>
                </c:pt>
                <c:pt idx="39">
                  <c:v>30436</c:v>
                </c:pt>
                <c:pt idx="40">
                  <c:v>30467</c:v>
                </c:pt>
                <c:pt idx="41">
                  <c:v>30497</c:v>
                </c:pt>
                <c:pt idx="42">
                  <c:v>30528</c:v>
                </c:pt>
                <c:pt idx="43">
                  <c:v>30559</c:v>
                </c:pt>
                <c:pt idx="44">
                  <c:v>30589</c:v>
                </c:pt>
                <c:pt idx="45">
                  <c:v>30620</c:v>
                </c:pt>
                <c:pt idx="46">
                  <c:v>30650</c:v>
                </c:pt>
                <c:pt idx="47">
                  <c:v>30681</c:v>
                </c:pt>
                <c:pt idx="48">
                  <c:v>30712</c:v>
                </c:pt>
                <c:pt idx="49">
                  <c:v>30741</c:v>
                </c:pt>
                <c:pt idx="50">
                  <c:v>30772</c:v>
                </c:pt>
                <c:pt idx="51">
                  <c:v>30802</c:v>
                </c:pt>
                <c:pt idx="52">
                  <c:v>30833</c:v>
                </c:pt>
                <c:pt idx="53">
                  <c:v>30863</c:v>
                </c:pt>
                <c:pt idx="54">
                  <c:v>30894</c:v>
                </c:pt>
                <c:pt idx="55">
                  <c:v>30925</c:v>
                </c:pt>
                <c:pt idx="56">
                  <c:v>30955</c:v>
                </c:pt>
                <c:pt idx="57">
                  <c:v>30986</c:v>
                </c:pt>
                <c:pt idx="58">
                  <c:v>31016</c:v>
                </c:pt>
                <c:pt idx="59">
                  <c:v>31047</c:v>
                </c:pt>
                <c:pt idx="60">
                  <c:v>31078</c:v>
                </c:pt>
                <c:pt idx="61">
                  <c:v>31106</c:v>
                </c:pt>
                <c:pt idx="62">
                  <c:v>31137</c:v>
                </c:pt>
                <c:pt idx="63">
                  <c:v>31167</c:v>
                </c:pt>
                <c:pt idx="64">
                  <c:v>31198</c:v>
                </c:pt>
                <c:pt idx="65">
                  <c:v>31228</c:v>
                </c:pt>
                <c:pt idx="66">
                  <c:v>31259</c:v>
                </c:pt>
                <c:pt idx="67">
                  <c:v>31290</c:v>
                </c:pt>
                <c:pt idx="68">
                  <c:v>31320</c:v>
                </c:pt>
                <c:pt idx="69">
                  <c:v>31351</c:v>
                </c:pt>
                <c:pt idx="70">
                  <c:v>31381</c:v>
                </c:pt>
                <c:pt idx="71">
                  <c:v>31412</c:v>
                </c:pt>
                <c:pt idx="72">
                  <c:v>31443</c:v>
                </c:pt>
                <c:pt idx="73">
                  <c:v>31471</c:v>
                </c:pt>
                <c:pt idx="74">
                  <c:v>31502</c:v>
                </c:pt>
                <c:pt idx="75">
                  <c:v>31532</c:v>
                </c:pt>
                <c:pt idx="76">
                  <c:v>31563</c:v>
                </c:pt>
                <c:pt idx="77">
                  <c:v>31593</c:v>
                </c:pt>
                <c:pt idx="78">
                  <c:v>31624</c:v>
                </c:pt>
                <c:pt idx="79">
                  <c:v>31655</c:v>
                </c:pt>
                <c:pt idx="80">
                  <c:v>31685</c:v>
                </c:pt>
                <c:pt idx="81">
                  <c:v>31716</c:v>
                </c:pt>
                <c:pt idx="82">
                  <c:v>31746</c:v>
                </c:pt>
                <c:pt idx="83">
                  <c:v>31777</c:v>
                </c:pt>
                <c:pt idx="84">
                  <c:v>31808</c:v>
                </c:pt>
                <c:pt idx="85">
                  <c:v>31836</c:v>
                </c:pt>
                <c:pt idx="86">
                  <c:v>31867</c:v>
                </c:pt>
                <c:pt idx="87">
                  <c:v>31897</c:v>
                </c:pt>
                <c:pt idx="88">
                  <c:v>31928</c:v>
                </c:pt>
                <c:pt idx="89">
                  <c:v>31958</c:v>
                </c:pt>
                <c:pt idx="90">
                  <c:v>31989</c:v>
                </c:pt>
                <c:pt idx="91">
                  <c:v>32020</c:v>
                </c:pt>
                <c:pt idx="92">
                  <c:v>32050</c:v>
                </c:pt>
                <c:pt idx="93">
                  <c:v>32081</c:v>
                </c:pt>
                <c:pt idx="94">
                  <c:v>32111</c:v>
                </c:pt>
                <c:pt idx="95">
                  <c:v>32142</c:v>
                </c:pt>
                <c:pt idx="96">
                  <c:v>32173</c:v>
                </c:pt>
                <c:pt idx="97">
                  <c:v>32202</c:v>
                </c:pt>
                <c:pt idx="98">
                  <c:v>32233</c:v>
                </c:pt>
                <c:pt idx="99">
                  <c:v>32263</c:v>
                </c:pt>
                <c:pt idx="100">
                  <c:v>32294</c:v>
                </c:pt>
                <c:pt idx="101">
                  <c:v>32324</c:v>
                </c:pt>
                <c:pt idx="102">
                  <c:v>32355</c:v>
                </c:pt>
                <c:pt idx="103">
                  <c:v>32386</c:v>
                </c:pt>
                <c:pt idx="104">
                  <c:v>32416</c:v>
                </c:pt>
                <c:pt idx="105">
                  <c:v>32447</c:v>
                </c:pt>
                <c:pt idx="106">
                  <c:v>32477</c:v>
                </c:pt>
                <c:pt idx="107">
                  <c:v>32508</c:v>
                </c:pt>
                <c:pt idx="108">
                  <c:v>32539</c:v>
                </c:pt>
                <c:pt idx="109">
                  <c:v>32567</c:v>
                </c:pt>
                <c:pt idx="110">
                  <c:v>32598</c:v>
                </c:pt>
                <c:pt idx="111">
                  <c:v>32628</c:v>
                </c:pt>
                <c:pt idx="112">
                  <c:v>32659</c:v>
                </c:pt>
                <c:pt idx="113">
                  <c:v>32689</c:v>
                </c:pt>
                <c:pt idx="114">
                  <c:v>32720</c:v>
                </c:pt>
                <c:pt idx="115">
                  <c:v>32751</c:v>
                </c:pt>
                <c:pt idx="116">
                  <c:v>32781</c:v>
                </c:pt>
                <c:pt idx="117">
                  <c:v>32812</c:v>
                </c:pt>
                <c:pt idx="118">
                  <c:v>32842</c:v>
                </c:pt>
                <c:pt idx="119">
                  <c:v>32873</c:v>
                </c:pt>
                <c:pt idx="120">
                  <c:v>32904</c:v>
                </c:pt>
                <c:pt idx="121">
                  <c:v>32932</c:v>
                </c:pt>
                <c:pt idx="122">
                  <c:v>32963</c:v>
                </c:pt>
                <c:pt idx="123">
                  <c:v>32993</c:v>
                </c:pt>
                <c:pt idx="124">
                  <c:v>33024</c:v>
                </c:pt>
                <c:pt idx="125">
                  <c:v>33054</c:v>
                </c:pt>
                <c:pt idx="126">
                  <c:v>33085</c:v>
                </c:pt>
                <c:pt idx="127">
                  <c:v>33116</c:v>
                </c:pt>
                <c:pt idx="128">
                  <c:v>33146</c:v>
                </c:pt>
                <c:pt idx="129">
                  <c:v>33177</c:v>
                </c:pt>
                <c:pt idx="130">
                  <c:v>33207</c:v>
                </c:pt>
                <c:pt idx="131">
                  <c:v>33238</c:v>
                </c:pt>
                <c:pt idx="132">
                  <c:v>33269</c:v>
                </c:pt>
                <c:pt idx="133">
                  <c:v>33297</c:v>
                </c:pt>
                <c:pt idx="134">
                  <c:v>33328</c:v>
                </c:pt>
                <c:pt idx="135">
                  <c:v>33358</c:v>
                </c:pt>
                <c:pt idx="136">
                  <c:v>33389</c:v>
                </c:pt>
                <c:pt idx="137">
                  <c:v>33419</c:v>
                </c:pt>
                <c:pt idx="138">
                  <c:v>33450</c:v>
                </c:pt>
                <c:pt idx="139">
                  <c:v>33481</c:v>
                </c:pt>
                <c:pt idx="140">
                  <c:v>33511</c:v>
                </c:pt>
                <c:pt idx="141">
                  <c:v>33542</c:v>
                </c:pt>
                <c:pt idx="142">
                  <c:v>33572</c:v>
                </c:pt>
                <c:pt idx="143">
                  <c:v>33603</c:v>
                </c:pt>
                <c:pt idx="144">
                  <c:v>33634</c:v>
                </c:pt>
                <c:pt idx="145">
                  <c:v>33663</c:v>
                </c:pt>
                <c:pt idx="146">
                  <c:v>33694</c:v>
                </c:pt>
                <c:pt idx="147">
                  <c:v>33724</c:v>
                </c:pt>
                <c:pt idx="148">
                  <c:v>33755</c:v>
                </c:pt>
                <c:pt idx="149">
                  <c:v>33785</c:v>
                </c:pt>
                <c:pt idx="150">
                  <c:v>33816</c:v>
                </c:pt>
                <c:pt idx="151">
                  <c:v>33847</c:v>
                </c:pt>
                <c:pt idx="152">
                  <c:v>33877</c:v>
                </c:pt>
                <c:pt idx="153">
                  <c:v>33908</c:v>
                </c:pt>
                <c:pt idx="154">
                  <c:v>33938</c:v>
                </c:pt>
                <c:pt idx="155">
                  <c:v>33969</c:v>
                </c:pt>
                <c:pt idx="156">
                  <c:v>34000</c:v>
                </c:pt>
                <c:pt idx="157">
                  <c:v>34028</c:v>
                </c:pt>
                <c:pt idx="158">
                  <c:v>34059</c:v>
                </c:pt>
                <c:pt idx="159">
                  <c:v>34089</c:v>
                </c:pt>
                <c:pt idx="160">
                  <c:v>34120</c:v>
                </c:pt>
                <c:pt idx="161">
                  <c:v>34150</c:v>
                </c:pt>
                <c:pt idx="162">
                  <c:v>34181</c:v>
                </c:pt>
                <c:pt idx="163">
                  <c:v>34212</c:v>
                </c:pt>
                <c:pt idx="164">
                  <c:v>34242</c:v>
                </c:pt>
                <c:pt idx="165">
                  <c:v>34273</c:v>
                </c:pt>
                <c:pt idx="166">
                  <c:v>34303</c:v>
                </c:pt>
                <c:pt idx="167">
                  <c:v>34334</c:v>
                </c:pt>
                <c:pt idx="168">
                  <c:v>34365</c:v>
                </c:pt>
                <c:pt idx="169">
                  <c:v>34393</c:v>
                </c:pt>
                <c:pt idx="170">
                  <c:v>34424</c:v>
                </c:pt>
                <c:pt idx="171">
                  <c:v>34454</c:v>
                </c:pt>
                <c:pt idx="172">
                  <c:v>34485</c:v>
                </c:pt>
                <c:pt idx="173">
                  <c:v>34515</c:v>
                </c:pt>
                <c:pt idx="174">
                  <c:v>34546</c:v>
                </c:pt>
                <c:pt idx="175">
                  <c:v>34577</c:v>
                </c:pt>
                <c:pt idx="176">
                  <c:v>34607</c:v>
                </c:pt>
                <c:pt idx="177">
                  <c:v>34638</c:v>
                </c:pt>
                <c:pt idx="178">
                  <c:v>34668</c:v>
                </c:pt>
                <c:pt idx="179">
                  <c:v>34699</c:v>
                </c:pt>
                <c:pt idx="180">
                  <c:v>34730</c:v>
                </c:pt>
                <c:pt idx="181">
                  <c:v>34758</c:v>
                </c:pt>
                <c:pt idx="182">
                  <c:v>34789</c:v>
                </c:pt>
                <c:pt idx="183">
                  <c:v>34819</c:v>
                </c:pt>
                <c:pt idx="184">
                  <c:v>34850</c:v>
                </c:pt>
                <c:pt idx="185">
                  <c:v>34880</c:v>
                </c:pt>
                <c:pt idx="186">
                  <c:v>34911</c:v>
                </c:pt>
                <c:pt idx="187">
                  <c:v>34942</c:v>
                </c:pt>
                <c:pt idx="188">
                  <c:v>34972</c:v>
                </c:pt>
                <c:pt idx="189">
                  <c:v>35003</c:v>
                </c:pt>
                <c:pt idx="190">
                  <c:v>35033</c:v>
                </c:pt>
                <c:pt idx="191">
                  <c:v>35064</c:v>
                </c:pt>
                <c:pt idx="192">
                  <c:v>35095</c:v>
                </c:pt>
                <c:pt idx="193">
                  <c:v>35124</c:v>
                </c:pt>
                <c:pt idx="194">
                  <c:v>35155</c:v>
                </c:pt>
                <c:pt idx="195">
                  <c:v>35185</c:v>
                </c:pt>
                <c:pt idx="196">
                  <c:v>35216</c:v>
                </c:pt>
                <c:pt idx="197">
                  <c:v>35246</c:v>
                </c:pt>
                <c:pt idx="198">
                  <c:v>35277</c:v>
                </c:pt>
                <c:pt idx="199">
                  <c:v>35308</c:v>
                </c:pt>
                <c:pt idx="200">
                  <c:v>35338</c:v>
                </c:pt>
                <c:pt idx="201">
                  <c:v>35369</c:v>
                </c:pt>
                <c:pt idx="202">
                  <c:v>35399</c:v>
                </c:pt>
                <c:pt idx="203">
                  <c:v>35430</c:v>
                </c:pt>
                <c:pt idx="204">
                  <c:v>35461</c:v>
                </c:pt>
                <c:pt idx="205">
                  <c:v>35489</c:v>
                </c:pt>
                <c:pt idx="206">
                  <c:v>35520</c:v>
                </c:pt>
                <c:pt idx="207">
                  <c:v>35550</c:v>
                </c:pt>
                <c:pt idx="208">
                  <c:v>35581</c:v>
                </c:pt>
                <c:pt idx="209">
                  <c:v>35611</c:v>
                </c:pt>
                <c:pt idx="210">
                  <c:v>35642</c:v>
                </c:pt>
                <c:pt idx="211">
                  <c:v>35673</c:v>
                </c:pt>
                <c:pt idx="212">
                  <c:v>35703</c:v>
                </c:pt>
                <c:pt idx="213">
                  <c:v>35734</c:v>
                </c:pt>
                <c:pt idx="214">
                  <c:v>35764</c:v>
                </c:pt>
                <c:pt idx="215">
                  <c:v>35795</c:v>
                </c:pt>
                <c:pt idx="216">
                  <c:v>35826</c:v>
                </c:pt>
                <c:pt idx="217">
                  <c:v>35854</c:v>
                </c:pt>
                <c:pt idx="218">
                  <c:v>35885</c:v>
                </c:pt>
                <c:pt idx="219">
                  <c:v>35915</c:v>
                </c:pt>
                <c:pt idx="220">
                  <c:v>35946</c:v>
                </c:pt>
                <c:pt idx="221">
                  <c:v>35976</c:v>
                </c:pt>
                <c:pt idx="222">
                  <c:v>36007</c:v>
                </c:pt>
                <c:pt idx="223">
                  <c:v>36038</c:v>
                </c:pt>
                <c:pt idx="224">
                  <c:v>36068</c:v>
                </c:pt>
                <c:pt idx="225">
                  <c:v>36099</c:v>
                </c:pt>
                <c:pt idx="226">
                  <c:v>36129</c:v>
                </c:pt>
                <c:pt idx="227">
                  <c:v>36160</c:v>
                </c:pt>
                <c:pt idx="228">
                  <c:v>36191</c:v>
                </c:pt>
                <c:pt idx="229">
                  <c:v>36219</c:v>
                </c:pt>
                <c:pt idx="230">
                  <c:v>36250</c:v>
                </c:pt>
                <c:pt idx="231">
                  <c:v>36280</c:v>
                </c:pt>
                <c:pt idx="232">
                  <c:v>36311</c:v>
                </c:pt>
                <c:pt idx="233">
                  <c:v>36341</c:v>
                </c:pt>
                <c:pt idx="234">
                  <c:v>36372</c:v>
                </c:pt>
                <c:pt idx="235">
                  <c:v>36403</c:v>
                </c:pt>
                <c:pt idx="236">
                  <c:v>36433</c:v>
                </c:pt>
                <c:pt idx="237">
                  <c:v>36464</c:v>
                </c:pt>
                <c:pt idx="238">
                  <c:v>36494</c:v>
                </c:pt>
                <c:pt idx="239">
                  <c:v>36525</c:v>
                </c:pt>
                <c:pt idx="240">
                  <c:v>36556</c:v>
                </c:pt>
                <c:pt idx="241">
                  <c:v>36585</c:v>
                </c:pt>
                <c:pt idx="242">
                  <c:v>36616</c:v>
                </c:pt>
                <c:pt idx="243">
                  <c:v>36646</c:v>
                </c:pt>
                <c:pt idx="244">
                  <c:v>36677</c:v>
                </c:pt>
                <c:pt idx="245">
                  <c:v>36707</c:v>
                </c:pt>
                <c:pt idx="246">
                  <c:v>36738</c:v>
                </c:pt>
                <c:pt idx="247">
                  <c:v>36769</c:v>
                </c:pt>
                <c:pt idx="248">
                  <c:v>36799</c:v>
                </c:pt>
                <c:pt idx="249">
                  <c:v>36830</c:v>
                </c:pt>
                <c:pt idx="250">
                  <c:v>36860</c:v>
                </c:pt>
                <c:pt idx="251">
                  <c:v>36891</c:v>
                </c:pt>
                <c:pt idx="252">
                  <c:v>36922</c:v>
                </c:pt>
                <c:pt idx="253">
                  <c:v>36950</c:v>
                </c:pt>
                <c:pt idx="254">
                  <c:v>36981</c:v>
                </c:pt>
                <c:pt idx="255">
                  <c:v>37011</c:v>
                </c:pt>
                <c:pt idx="256">
                  <c:v>37042</c:v>
                </c:pt>
                <c:pt idx="257">
                  <c:v>37072</c:v>
                </c:pt>
                <c:pt idx="258">
                  <c:v>37103</c:v>
                </c:pt>
                <c:pt idx="259">
                  <c:v>37134</c:v>
                </c:pt>
                <c:pt idx="260">
                  <c:v>37164</c:v>
                </c:pt>
                <c:pt idx="261">
                  <c:v>37195</c:v>
                </c:pt>
                <c:pt idx="262">
                  <c:v>37225</c:v>
                </c:pt>
                <c:pt idx="263">
                  <c:v>37256</c:v>
                </c:pt>
                <c:pt idx="264">
                  <c:v>37287</c:v>
                </c:pt>
                <c:pt idx="265">
                  <c:v>37315</c:v>
                </c:pt>
                <c:pt idx="266">
                  <c:v>37346</c:v>
                </c:pt>
                <c:pt idx="267">
                  <c:v>37376</c:v>
                </c:pt>
                <c:pt idx="268">
                  <c:v>37407</c:v>
                </c:pt>
                <c:pt idx="269">
                  <c:v>37437</c:v>
                </c:pt>
                <c:pt idx="270">
                  <c:v>37468</c:v>
                </c:pt>
                <c:pt idx="271">
                  <c:v>37499</c:v>
                </c:pt>
                <c:pt idx="272">
                  <c:v>37529</c:v>
                </c:pt>
                <c:pt idx="273">
                  <c:v>37560</c:v>
                </c:pt>
                <c:pt idx="274">
                  <c:v>37590</c:v>
                </c:pt>
                <c:pt idx="275">
                  <c:v>37621</c:v>
                </c:pt>
                <c:pt idx="276">
                  <c:v>37652</c:v>
                </c:pt>
                <c:pt idx="277">
                  <c:v>37680</c:v>
                </c:pt>
                <c:pt idx="278">
                  <c:v>37711</c:v>
                </c:pt>
                <c:pt idx="279">
                  <c:v>37741</c:v>
                </c:pt>
                <c:pt idx="280">
                  <c:v>37772</c:v>
                </c:pt>
                <c:pt idx="281">
                  <c:v>37802</c:v>
                </c:pt>
                <c:pt idx="282">
                  <c:v>37833</c:v>
                </c:pt>
                <c:pt idx="283">
                  <c:v>37864</c:v>
                </c:pt>
                <c:pt idx="284">
                  <c:v>37894</c:v>
                </c:pt>
                <c:pt idx="285">
                  <c:v>37925</c:v>
                </c:pt>
                <c:pt idx="286">
                  <c:v>37955</c:v>
                </c:pt>
                <c:pt idx="287">
                  <c:v>37986</c:v>
                </c:pt>
                <c:pt idx="288">
                  <c:v>38017</c:v>
                </c:pt>
                <c:pt idx="289">
                  <c:v>38046</c:v>
                </c:pt>
                <c:pt idx="290">
                  <c:v>38077</c:v>
                </c:pt>
                <c:pt idx="291">
                  <c:v>38107</c:v>
                </c:pt>
                <c:pt idx="292">
                  <c:v>38138</c:v>
                </c:pt>
                <c:pt idx="293">
                  <c:v>38168</c:v>
                </c:pt>
                <c:pt idx="294">
                  <c:v>38199</c:v>
                </c:pt>
                <c:pt idx="295">
                  <c:v>38230</c:v>
                </c:pt>
                <c:pt idx="296">
                  <c:v>38260</c:v>
                </c:pt>
                <c:pt idx="297">
                  <c:v>38291</c:v>
                </c:pt>
                <c:pt idx="298">
                  <c:v>38321</c:v>
                </c:pt>
                <c:pt idx="299">
                  <c:v>38352</c:v>
                </c:pt>
                <c:pt idx="300">
                  <c:v>38383</c:v>
                </c:pt>
                <c:pt idx="301">
                  <c:v>38411</c:v>
                </c:pt>
                <c:pt idx="302">
                  <c:v>38442</c:v>
                </c:pt>
                <c:pt idx="303">
                  <c:v>38472</c:v>
                </c:pt>
                <c:pt idx="304">
                  <c:v>38503</c:v>
                </c:pt>
                <c:pt idx="305">
                  <c:v>38533</c:v>
                </c:pt>
                <c:pt idx="306">
                  <c:v>38564</c:v>
                </c:pt>
                <c:pt idx="307">
                  <c:v>38595</c:v>
                </c:pt>
                <c:pt idx="308">
                  <c:v>38625</c:v>
                </c:pt>
                <c:pt idx="309">
                  <c:v>38656</c:v>
                </c:pt>
                <c:pt idx="310">
                  <c:v>38686</c:v>
                </c:pt>
                <c:pt idx="311">
                  <c:v>38717</c:v>
                </c:pt>
                <c:pt idx="312">
                  <c:v>38748</c:v>
                </c:pt>
                <c:pt idx="313">
                  <c:v>38776</c:v>
                </c:pt>
                <c:pt idx="314">
                  <c:v>38807</c:v>
                </c:pt>
                <c:pt idx="315">
                  <c:v>38837</c:v>
                </c:pt>
                <c:pt idx="316">
                  <c:v>38868</c:v>
                </c:pt>
                <c:pt idx="317">
                  <c:v>38898</c:v>
                </c:pt>
                <c:pt idx="318">
                  <c:v>38929</c:v>
                </c:pt>
                <c:pt idx="319">
                  <c:v>38960</c:v>
                </c:pt>
                <c:pt idx="320">
                  <c:v>38990</c:v>
                </c:pt>
                <c:pt idx="321">
                  <c:v>39021</c:v>
                </c:pt>
                <c:pt idx="322">
                  <c:v>39051</c:v>
                </c:pt>
                <c:pt idx="323">
                  <c:v>39082</c:v>
                </c:pt>
                <c:pt idx="324">
                  <c:v>39113</c:v>
                </c:pt>
                <c:pt idx="325">
                  <c:v>39141</c:v>
                </c:pt>
                <c:pt idx="326">
                  <c:v>39172</c:v>
                </c:pt>
                <c:pt idx="327">
                  <c:v>39202</c:v>
                </c:pt>
                <c:pt idx="328">
                  <c:v>39233</c:v>
                </c:pt>
                <c:pt idx="329">
                  <c:v>39263</c:v>
                </c:pt>
                <c:pt idx="330">
                  <c:v>39294</c:v>
                </c:pt>
                <c:pt idx="331">
                  <c:v>39325</c:v>
                </c:pt>
                <c:pt idx="332">
                  <c:v>39355</c:v>
                </c:pt>
                <c:pt idx="333">
                  <c:v>39386</c:v>
                </c:pt>
                <c:pt idx="334">
                  <c:v>39416</c:v>
                </c:pt>
                <c:pt idx="335">
                  <c:v>39447</c:v>
                </c:pt>
                <c:pt idx="336">
                  <c:v>39478</c:v>
                </c:pt>
                <c:pt idx="337">
                  <c:v>39507</c:v>
                </c:pt>
                <c:pt idx="338">
                  <c:v>39538</c:v>
                </c:pt>
                <c:pt idx="339">
                  <c:v>39568</c:v>
                </c:pt>
                <c:pt idx="340">
                  <c:v>39599</c:v>
                </c:pt>
                <c:pt idx="341">
                  <c:v>39629</c:v>
                </c:pt>
                <c:pt idx="342">
                  <c:v>39660</c:v>
                </c:pt>
                <c:pt idx="343">
                  <c:v>39691</c:v>
                </c:pt>
                <c:pt idx="344">
                  <c:v>39721</c:v>
                </c:pt>
                <c:pt idx="345">
                  <c:v>39752</c:v>
                </c:pt>
                <c:pt idx="346">
                  <c:v>39782</c:v>
                </c:pt>
                <c:pt idx="347">
                  <c:v>39813</c:v>
                </c:pt>
                <c:pt idx="348">
                  <c:v>39844</c:v>
                </c:pt>
                <c:pt idx="349">
                  <c:v>39872</c:v>
                </c:pt>
                <c:pt idx="350">
                  <c:v>39903</c:v>
                </c:pt>
                <c:pt idx="351">
                  <c:v>39933</c:v>
                </c:pt>
                <c:pt idx="352">
                  <c:v>39964</c:v>
                </c:pt>
                <c:pt idx="353">
                  <c:v>39994</c:v>
                </c:pt>
                <c:pt idx="354">
                  <c:v>40025</c:v>
                </c:pt>
                <c:pt idx="355">
                  <c:v>40056</c:v>
                </c:pt>
                <c:pt idx="356">
                  <c:v>40086</c:v>
                </c:pt>
                <c:pt idx="357">
                  <c:v>40117</c:v>
                </c:pt>
                <c:pt idx="358">
                  <c:v>40147</c:v>
                </c:pt>
                <c:pt idx="359">
                  <c:v>40178</c:v>
                </c:pt>
                <c:pt idx="360">
                  <c:v>40209</c:v>
                </c:pt>
                <c:pt idx="361">
                  <c:v>40237</c:v>
                </c:pt>
                <c:pt idx="362">
                  <c:v>40268</c:v>
                </c:pt>
                <c:pt idx="363">
                  <c:v>40298</c:v>
                </c:pt>
                <c:pt idx="364">
                  <c:v>40329</c:v>
                </c:pt>
                <c:pt idx="365">
                  <c:v>40359</c:v>
                </c:pt>
                <c:pt idx="366">
                  <c:v>40390</c:v>
                </c:pt>
                <c:pt idx="367">
                  <c:v>40421</c:v>
                </c:pt>
                <c:pt idx="368">
                  <c:v>40451</c:v>
                </c:pt>
                <c:pt idx="369">
                  <c:v>40482</c:v>
                </c:pt>
                <c:pt idx="370">
                  <c:v>40512</c:v>
                </c:pt>
                <c:pt idx="371">
                  <c:v>40543</c:v>
                </c:pt>
                <c:pt idx="372">
                  <c:v>40574</c:v>
                </c:pt>
                <c:pt idx="373">
                  <c:v>40602</c:v>
                </c:pt>
                <c:pt idx="374">
                  <c:v>40633</c:v>
                </c:pt>
                <c:pt idx="375">
                  <c:v>40663</c:v>
                </c:pt>
                <c:pt idx="376">
                  <c:v>40694</c:v>
                </c:pt>
                <c:pt idx="377">
                  <c:v>40724</c:v>
                </c:pt>
                <c:pt idx="378">
                  <c:v>40755</c:v>
                </c:pt>
                <c:pt idx="379">
                  <c:v>40786</c:v>
                </c:pt>
                <c:pt idx="380">
                  <c:v>40816</c:v>
                </c:pt>
                <c:pt idx="381">
                  <c:v>40847</c:v>
                </c:pt>
                <c:pt idx="382">
                  <c:v>40877</c:v>
                </c:pt>
                <c:pt idx="383">
                  <c:v>40908</c:v>
                </c:pt>
                <c:pt idx="384">
                  <c:v>40939</c:v>
                </c:pt>
                <c:pt idx="385">
                  <c:v>40968</c:v>
                </c:pt>
                <c:pt idx="386">
                  <c:v>40999</c:v>
                </c:pt>
                <c:pt idx="387">
                  <c:v>41029</c:v>
                </c:pt>
                <c:pt idx="388">
                  <c:v>41060</c:v>
                </c:pt>
                <c:pt idx="389">
                  <c:v>41090</c:v>
                </c:pt>
                <c:pt idx="390">
                  <c:v>41121</c:v>
                </c:pt>
                <c:pt idx="391">
                  <c:v>41152</c:v>
                </c:pt>
                <c:pt idx="392">
                  <c:v>41182</c:v>
                </c:pt>
                <c:pt idx="393">
                  <c:v>41213</c:v>
                </c:pt>
                <c:pt idx="394">
                  <c:v>41243</c:v>
                </c:pt>
                <c:pt idx="395">
                  <c:v>41274</c:v>
                </c:pt>
                <c:pt idx="396">
                  <c:v>41305</c:v>
                </c:pt>
                <c:pt idx="397">
                  <c:v>41333</c:v>
                </c:pt>
                <c:pt idx="398">
                  <c:v>41364</c:v>
                </c:pt>
                <c:pt idx="399">
                  <c:v>41394</c:v>
                </c:pt>
                <c:pt idx="400">
                  <c:v>41425</c:v>
                </c:pt>
                <c:pt idx="401">
                  <c:v>41455</c:v>
                </c:pt>
                <c:pt idx="402">
                  <c:v>41486</c:v>
                </c:pt>
                <c:pt idx="403">
                  <c:v>41517</c:v>
                </c:pt>
                <c:pt idx="404">
                  <c:v>41547</c:v>
                </c:pt>
                <c:pt idx="405">
                  <c:v>41578</c:v>
                </c:pt>
                <c:pt idx="406">
                  <c:v>41608</c:v>
                </c:pt>
                <c:pt idx="407">
                  <c:v>41639</c:v>
                </c:pt>
                <c:pt idx="408">
                  <c:v>41670</c:v>
                </c:pt>
                <c:pt idx="409">
                  <c:v>41698</c:v>
                </c:pt>
                <c:pt idx="410">
                  <c:v>41729</c:v>
                </c:pt>
                <c:pt idx="411">
                  <c:v>41759</c:v>
                </c:pt>
                <c:pt idx="412">
                  <c:v>41790</c:v>
                </c:pt>
                <c:pt idx="413">
                  <c:v>41820</c:v>
                </c:pt>
                <c:pt idx="414">
                  <c:v>41851</c:v>
                </c:pt>
                <c:pt idx="415">
                  <c:v>41882</c:v>
                </c:pt>
                <c:pt idx="416">
                  <c:v>41912</c:v>
                </c:pt>
                <c:pt idx="417">
                  <c:v>41943</c:v>
                </c:pt>
                <c:pt idx="418">
                  <c:v>41973</c:v>
                </c:pt>
                <c:pt idx="419">
                  <c:v>42004</c:v>
                </c:pt>
                <c:pt idx="420">
                  <c:v>42035</c:v>
                </c:pt>
                <c:pt idx="421">
                  <c:v>42063</c:v>
                </c:pt>
                <c:pt idx="422">
                  <c:v>42094</c:v>
                </c:pt>
                <c:pt idx="423">
                  <c:v>42124</c:v>
                </c:pt>
                <c:pt idx="424">
                  <c:v>42155</c:v>
                </c:pt>
                <c:pt idx="425">
                  <c:v>42185</c:v>
                </c:pt>
                <c:pt idx="426">
                  <c:v>42216</c:v>
                </c:pt>
                <c:pt idx="427">
                  <c:v>42247</c:v>
                </c:pt>
                <c:pt idx="428">
                  <c:v>42277</c:v>
                </c:pt>
                <c:pt idx="429">
                  <c:v>42308</c:v>
                </c:pt>
                <c:pt idx="430">
                  <c:v>42338</c:v>
                </c:pt>
                <c:pt idx="431">
                  <c:v>42369</c:v>
                </c:pt>
                <c:pt idx="432">
                  <c:v>42400</c:v>
                </c:pt>
                <c:pt idx="433">
                  <c:v>42429</c:v>
                </c:pt>
                <c:pt idx="434">
                  <c:v>42460</c:v>
                </c:pt>
                <c:pt idx="435">
                  <c:v>42490</c:v>
                </c:pt>
                <c:pt idx="436">
                  <c:v>42521</c:v>
                </c:pt>
                <c:pt idx="437">
                  <c:v>42551</c:v>
                </c:pt>
                <c:pt idx="438">
                  <c:v>42582</c:v>
                </c:pt>
                <c:pt idx="439">
                  <c:v>42613</c:v>
                </c:pt>
                <c:pt idx="440">
                  <c:v>42643</c:v>
                </c:pt>
                <c:pt idx="441">
                  <c:v>42674</c:v>
                </c:pt>
                <c:pt idx="442">
                  <c:v>42704</c:v>
                </c:pt>
                <c:pt idx="443">
                  <c:v>42735</c:v>
                </c:pt>
                <c:pt idx="444">
                  <c:v>42766</c:v>
                </c:pt>
                <c:pt idx="445">
                  <c:v>42794</c:v>
                </c:pt>
                <c:pt idx="446">
                  <c:v>42825</c:v>
                </c:pt>
                <c:pt idx="447">
                  <c:v>42855</c:v>
                </c:pt>
                <c:pt idx="448">
                  <c:v>42886</c:v>
                </c:pt>
                <c:pt idx="449">
                  <c:v>42916</c:v>
                </c:pt>
                <c:pt idx="450">
                  <c:v>42947</c:v>
                </c:pt>
                <c:pt idx="451">
                  <c:v>42978</c:v>
                </c:pt>
                <c:pt idx="452">
                  <c:v>43008</c:v>
                </c:pt>
                <c:pt idx="453">
                  <c:v>43039</c:v>
                </c:pt>
                <c:pt idx="454">
                  <c:v>43069</c:v>
                </c:pt>
                <c:pt idx="455">
                  <c:v>43100</c:v>
                </c:pt>
                <c:pt idx="456">
                  <c:v>43131</c:v>
                </c:pt>
                <c:pt idx="457">
                  <c:v>43159</c:v>
                </c:pt>
                <c:pt idx="458">
                  <c:v>43190</c:v>
                </c:pt>
                <c:pt idx="459">
                  <c:v>43220</c:v>
                </c:pt>
                <c:pt idx="460">
                  <c:v>43251</c:v>
                </c:pt>
                <c:pt idx="461">
                  <c:v>43281</c:v>
                </c:pt>
                <c:pt idx="462">
                  <c:v>43312</c:v>
                </c:pt>
                <c:pt idx="463">
                  <c:v>43343</c:v>
                </c:pt>
                <c:pt idx="464">
                  <c:v>43373</c:v>
                </c:pt>
                <c:pt idx="465">
                  <c:v>43404</c:v>
                </c:pt>
                <c:pt idx="466">
                  <c:v>43434</c:v>
                </c:pt>
                <c:pt idx="467">
                  <c:v>43465</c:v>
                </c:pt>
                <c:pt idx="468">
                  <c:v>43496</c:v>
                </c:pt>
                <c:pt idx="469">
                  <c:v>43524</c:v>
                </c:pt>
                <c:pt idx="470">
                  <c:v>43555</c:v>
                </c:pt>
                <c:pt idx="471">
                  <c:v>43585</c:v>
                </c:pt>
                <c:pt idx="472">
                  <c:v>43616</c:v>
                </c:pt>
                <c:pt idx="473">
                  <c:v>43646</c:v>
                </c:pt>
                <c:pt idx="474">
                  <c:v>43677</c:v>
                </c:pt>
                <c:pt idx="475">
                  <c:v>43678</c:v>
                </c:pt>
                <c:pt idx="476">
                  <c:v>43738</c:v>
                </c:pt>
                <c:pt idx="477">
                  <c:v>43769</c:v>
                </c:pt>
                <c:pt idx="478">
                  <c:v>43799</c:v>
                </c:pt>
                <c:pt idx="479">
                  <c:v>43830</c:v>
                </c:pt>
                <c:pt idx="480">
                  <c:v>43861</c:v>
                </c:pt>
                <c:pt idx="481">
                  <c:v>43890</c:v>
                </c:pt>
                <c:pt idx="482">
                  <c:v>43921</c:v>
                </c:pt>
              </c:numCache>
            </c:numRef>
          </c:cat>
          <c:val>
            <c:numRef>
              <c:f>Sheet1!$F$2:$F$485</c:f>
              <c:numCache>
                <c:formatCode>General</c:formatCode>
                <c:ptCount val="484"/>
                <c:pt idx="0">
                  <c:v>108.6563</c:v>
                </c:pt>
                <c:pt idx="1">
                  <c:v>110.8113</c:v>
                </c:pt>
                <c:pt idx="2">
                  <c:v>111.0819</c:v>
                </c:pt>
                <c:pt idx="3">
                  <c:v>112.1896</c:v>
                </c:pt>
                <c:pt idx="4">
                  <c:v>112.86750000000001</c:v>
                </c:pt>
                <c:pt idx="5">
                  <c:v>113.1477</c:v>
                </c:pt>
                <c:pt idx="6">
                  <c:v>114.1802</c:v>
                </c:pt>
                <c:pt idx="7">
                  <c:v>115.8839</c:v>
                </c:pt>
                <c:pt idx="8">
                  <c:v>117.0544</c:v>
                </c:pt>
                <c:pt idx="9">
                  <c:v>119.32429999999999</c:v>
                </c:pt>
                <c:pt idx="10">
                  <c:v>121.63209999999999</c:v>
                </c:pt>
                <c:pt idx="11">
                  <c:v>121.3322</c:v>
                </c:pt>
                <c:pt idx="12">
                  <c:v>125.5822</c:v>
                </c:pt>
                <c:pt idx="13">
                  <c:v>125.2978</c:v>
                </c:pt>
                <c:pt idx="14">
                  <c:v>121.5427</c:v>
                </c:pt>
                <c:pt idx="15">
                  <c:v>120.9682</c:v>
                </c:pt>
                <c:pt idx="16">
                  <c:v>120.6992</c:v>
                </c:pt>
                <c:pt idx="17">
                  <c:v>116.8385</c:v>
                </c:pt>
                <c:pt idx="18">
                  <c:v>113.16240000000001</c:v>
                </c:pt>
                <c:pt idx="19">
                  <c:v>111.9297</c:v>
                </c:pt>
                <c:pt idx="20">
                  <c:v>107.8822</c:v>
                </c:pt>
                <c:pt idx="21">
                  <c:v>107.7902</c:v>
                </c:pt>
                <c:pt idx="22">
                  <c:v>110.1589</c:v>
                </c:pt>
                <c:pt idx="23">
                  <c:v>111.04519999999999</c:v>
                </c:pt>
                <c:pt idx="24">
                  <c:v>111.6009</c:v>
                </c:pt>
                <c:pt idx="25">
                  <c:v>111.9883</c:v>
                </c:pt>
                <c:pt idx="26">
                  <c:v>111.10550000000001</c:v>
                </c:pt>
                <c:pt idx="27">
                  <c:v>109.96639999999999</c:v>
                </c:pt>
                <c:pt idx="28">
                  <c:v>109.9267</c:v>
                </c:pt>
                <c:pt idx="29">
                  <c:v>111.26949999999999</c:v>
                </c:pt>
                <c:pt idx="30">
                  <c:v>111.50839999999999</c:v>
                </c:pt>
                <c:pt idx="31">
                  <c:v>111.715</c:v>
                </c:pt>
                <c:pt idx="32">
                  <c:v>111.9648</c:v>
                </c:pt>
                <c:pt idx="33">
                  <c:v>112.9773</c:v>
                </c:pt>
                <c:pt idx="34">
                  <c:v>109.6467</c:v>
                </c:pt>
                <c:pt idx="35">
                  <c:v>105.1331</c:v>
                </c:pt>
                <c:pt idx="36">
                  <c:v>101.14360000000001</c:v>
                </c:pt>
                <c:pt idx="37">
                  <c:v>99.406000000000006</c:v>
                </c:pt>
                <c:pt idx="38">
                  <c:v>97.329800000000006</c:v>
                </c:pt>
                <c:pt idx="39">
                  <c:v>102.05629999999999</c:v>
                </c:pt>
                <c:pt idx="40">
                  <c:v>104.648</c:v>
                </c:pt>
                <c:pt idx="41">
                  <c:v>105.2586</c:v>
                </c:pt>
                <c:pt idx="42">
                  <c:v>105.0254</c:v>
                </c:pt>
                <c:pt idx="43">
                  <c:v>105.52509999999999</c:v>
                </c:pt>
                <c:pt idx="44">
                  <c:v>105.4504</c:v>
                </c:pt>
                <c:pt idx="45">
                  <c:v>103.9419</c:v>
                </c:pt>
                <c:pt idx="46">
                  <c:v>104.4079</c:v>
                </c:pt>
                <c:pt idx="47">
                  <c:v>103</c:v>
                </c:pt>
                <c:pt idx="48">
                  <c:v>102.5959</c:v>
                </c:pt>
                <c:pt idx="49">
                  <c:v>102.75360000000001</c:v>
                </c:pt>
                <c:pt idx="50">
                  <c:v>101.31659999999999</c:v>
                </c:pt>
                <c:pt idx="51">
                  <c:v>100.0707</c:v>
                </c:pt>
                <c:pt idx="52">
                  <c:v>100.2822</c:v>
                </c:pt>
                <c:pt idx="53">
                  <c:v>99.481399999999994</c:v>
                </c:pt>
                <c:pt idx="54">
                  <c:v>98.4345</c:v>
                </c:pt>
                <c:pt idx="55">
                  <c:v>98.605599999999995</c:v>
                </c:pt>
                <c:pt idx="56">
                  <c:v>97.363799999999998</c:v>
                </c:pt>
                <c:pt idx="57">
                  <c:v>95.428799999999995</c:v>
                </c:pt>
                <c:pt idx="58">
                  <c:v>95.548699999999997</c:v>
                </c:pt>
                <c:pt idx="59">
                  <c:v>93.564400000000006</c:v>
                </c:pt>
                <c:pt idx="60">
                  <c:v>90.537800000000004</c:v>
                </c:pt>
                <c:pt idx="61">
                  <c:v>90.269099999999995</c:v>
                </c:pt>
                <c:pt idx="62">
                  <c:v>93.007900000000006</c:v>
                </c:pt>
                <c:pt idx="63">
                  <c:v>98.499399999999994</c:v>
                </c:pt>
                <c:pt idx="64">
                  <c:v>99.643699999999995</c:v>
                </c:pt>
                <c:pt idx="65">
                  <c:v>101.17749999999999</c:v>
                </c:pt>
                <c:pt idx="66">
                  <c:v>105.2427</c:v>
                </c:pt>
                <c:pt idx="67">
                  <c:v>103.58750000000001</c:v>
                </c:pt>
                <c:pt idx="68">
                  <c:v>103.49160000000001</c:v>
                </c:pt>
                <c:pt idx="69">
                  <c:v>102.92919999999999</c:v>
                </c:pt>
                <c:pt idx="70">
                  <c:v>102.922</c:v>
                </c:pt>
                <c:pt idx="71">
                  <c:v>101.67310000000001</c:v>
                </c:pt>
                <c:pt idx="72">
                  <c:v>98.459599999999995</c:v>
                </c:pt>
                <c:pt idx="73">
                  <c:v>95.485799999999998</c:v>
                </c:pt>
                <c:pt idx="74">
                  <c:v>96.229399999999998</c:v>
                </c:pt>
                <c:pt idx="75">
                  <c:v>98.479799999999997</c:v>
                </c:pt>
                <c:pt idx="76">
                  <c:v>98.7376</c:v>
                </c:pt>
                <c:pt idx="77">
                  <c:v>98.656499999999994</c:v>
                </c:pt>
                <c:pt idx="78">
                  <c:v>96.547300000000007</c:v>
                </c:pt>
                <c:pt idx="79">
                  <c:v>93.209900000000005</c:v>
                </c:pt>
                <c:pt idx="80">
                  <c:v>91.691999999999993</c:v>
                </c:pt>
                <c:pt idx="81">
                  <c:v>88.274600000000007</c:v>
                </c:pt>
                <c:pt idx="82">
                  <c:v>89.015799999999999</c:v>
                </c:pt>
                <c:pt idx="83">
                  <c:v>88.977800000000002</c:v>
                </c:pt>
                <c:pt idx="84">
                  <c:v>89.302300000000002</c:v>
                </c:pt>
                <c:pt idx="85">
                  <c:v>89.419399999999996</c:v>
                </c:pt>
                <c:pt idx="86">
                  <c:v>93.028999999999996</c:v>
                </c:pt>
                <c:pt idx="87">
                  <c:v>93.827799999999996</c:v>
                </c:pt>
                <c:pt idx="88">
                  <c:v>95.081599999999995</c:v>
                </c:pt>
                <c:pt idx="89">
                  <c:v>94.206400000000002</c:v>
                </c:pt>
                <c:pt idx="90">
                  <c:v>94.277100000000004</c:v>
                </c:pt>
                <c:pt idx="91">
                  <c:v>93.851900000000001</c:v>
                </c:pt>
                <c:pt idx="92">
                  <c:v>94.765500000000003</c:v>
                </c:pt>
                <c:pt idx="93">
                  <c:v>95.346900000000005</c:v>
                </c:pt>
                <c:pt idx="94">
                  <c:v>97.586399999999998</c:v>
                </c:pt>
                <c:pt idx="95">
                  <c:v>98.076800000000006</c:v>
                </c:pt>
                <c:pt idx="96">
                  <c:v>97.184799999999996</c:v>
                </c:pt>
                <c:pt idx="97">
                  <c:v>96.4</c:v>
                </c:pt>
                <c:pt idx="98">
                  <c:v>99.534300000000002</c:v>
                </c:pt>
                <c:pt idx="99">
                  <c:v>101.59820000000001</c:v>
                </c:pt>
                <c:pt idx="100">
                  <c:v>101.892</c:v>
                </c:pt>
                <c:pt idx="101">
                  <c:v>99.3155</c:v>
                </c:pt>
                <c:pt idx="102">
                  <c:v>98.8262</c:v>
                </c:pt>
                <c:pt idx="103">
                  <c:v>100.0956</c:v>
                </c:pt>
                <c:pt idx="104">
                  <c:v>98.936199999999999</c:v>
                </c:pt>
                <c:pt idx="105">
                  <c:v>100.003</c:v>
                </c:pt>
                <c:pt idx="106">
                  <c:v>101.02809999999999</c:v>
                </c:pt>
                <c:pt idx="107">
                  <c:v>102.1417</c:v>
                </c:pt>
                <c:pt idx="108">
                  <c:v>102.0282</c:v>
                </c:pt>
                <c:pt idx="109">
                  <c:v>101.4606</c:v>
                </c:pt>
                <c:pt idx="110">
                  <c:v>99.991600000000005</c:v>
                </c:pt>
                <c:pt idx="111">
                  <c:v>99.401899999999998</c:v>
                </c:pt>
                <c:pt idx="112">
                  <c:v>97.980699999999999</c:v>
                </c:pt>
                <c:pt idx="113">
                  <c:v>94.816299999999998</c:v>
                </c:pt>
                <c:pt idx="114">
                  <c:v>96.174300000000002</c:v>
                </c:pt>
                <c:pt idx="115">
                  <c:v>95.445899999999995</c:v>
                </c:pt>
                <c:pt idx="116">
                  <c:v>94.911100000000005</c:v>
                </c:pt>
                <c:pt idx="117">
                  <c:v>93.4709</c:v>
                </c:pt>
                <c:pt idx="118">
                  <c:v>91.628900000000002</c:v>
                </c:pt>
                <c:pt idx="119">
                  <c:v>90.367599999999996</c:v>
                </c:pt>
                <c:pt idx="120">
                  <c:v>91.915300000000002</c:v>
                </c:pt>
                <c:pt idx="121">
                  <c:v>93.826999999999998</c:v>
                </c:pt>
                <c:pt idx="122">
                  <c:v>91.119900000000001</c:v>
                </c:pt>
                <c:pt idx="123">
                  <c:v>91.321799999999996</c:v>
                </c:pt>
                <c:pt idx="124">
                  <c:v>92.421899999999994</c:v>
                </c:pt>
                <c:pt idx="125">
                  <c:v>94.797399999999996</c:v>
                </c:pt>
                <c:pt idx="126">
                  <c:v>98.1858</c:v>
                </c:pt>
                <c:pt idx="127">
                  <c:v>100.3201</c:v>
                </c:pt>
                <c:pt idx="128">
                  <c:v>98.935699999999997</c:v>
                </c:pt>
                <c:pt idx="129">
                  <c:v>100.15089999999999</c:v>
                </c:pt>
                <c:pt idx="130">
                  <c:v>99.590199999999996</c:v>
                </c:pt>
                <c:pt idx="131">
                  <c:v>98.516599999999997</c:v>
                </c:pt>
                <c:pt idx="132">
                  <c:v>99.383399999999995</c:v>
                </c:pt>
                <c:pt idx="133">
                  <c:v>99.459800000000001</c:v>
                </c:pt>
                <c:pt idx="134">
                  <c:v>97.819199999999995</c:v>
                </c:pt>
                <c:pt idx="135">
                  <c:v>97.149799999999999</c:v>
                </c:pt>
                <c:pt idx="136">
                  <c:v>96.477500000000006</c:v>
                </c:pt>
                <c:pt idx="137">
                  <c:v>94.808300000000003</c:v>
                </c:pt>
                <c:pt idx="138">
                  <c:v>95.078000000000003</c:v>
                </c:pt>
                <c:pt idx="139">
                  <c:v>95.526899999999998</c:v>
                </c:pt>
                <c:pt idx="140">
                  <c:v>95.906400000000005</c:v>
                </c:pt>
                <c:pt idx="141">
                  <c:v>95.403199999999998</c:v>
                </c:pt>
                <c:pt idx="142">
                  <c:v>96.003299999999996</c:v>
                </c:pt>
                <c:pt idx="143">
                  <c:v>96.357200000000006</c:v>
                </c:pt>
                <c:pt idx="144">
                  <c:v>95.8459</c:v>
                </c:pt>
                <c:pt idx="145">
                  <c:v>95.872299999999996</c:v>
                </c:pt>
                <c:pt idx="146">
                  <c:v>94.965900000000005</c:v>
                </c:pt>
                <c:pt idx="147">
                  <c:v>96.224400000000003</c:v>
                </c:pt>
                <c:pt idx="148">
                  <c:v>97.781000000000006</c:v>
                </c:pt>
                <c:pt idx="149">
                  <c:v>98.040700000000001</c:v>
                </c:pt>
                <c:pt idx="150">
                  <c:v>98.052700000000002</c:v>
                </c:pt>
                <c:pt idx="151">
                  <c:v>97.653199999999998</c:v>
                </c:pt>
                <c:pt idx="152">
                  <c:v>93.726299999999995</c:v>
                </c:pt>
                <c:pt idx="153">
                  <c:v>85.937600000000003</c:v>
                </c:pt>
                <c:pt idx="154">
                  <c:v>83.094999999999999</c:v>
                </c:pt>
                <c:pt idx="155">
                  <c:v>84.885900000000007</c:v>
                </c:pt>
                <c:pt idx="156">
                  <c:v>85.335899999999995</c:v>
                </c:pt>
                <c:pt idx="157">
                  <c:v>81.242099999999994</c:v>
                </c:pt>
                <c:pt idx="158">
                  <c:v>82.675200000000004</c:v>
                </c:pt>
                <c:pt idx="159">
                  <c:v>85.3078</c:v>
                </c:pt>
                <c:pt idx="160">
                  <c:v>85.475200000000001</c:v>
                </c:pt>
                <c:pt idx="161">
                  <c:v>84.702399999999997</c:v>
                </c:pt>
                <c:pt idx="162">
                  <c:v>86.486800000000002</c:v>
                </c:pt>
                <c:pt idx="163">
                  <c:v>86.332400000000007</c:v>
                </c:pt>
                <c:pt idx="164">
                  <c:v>86.171899999999994</c:v>
                </c:pt>
                <c:pt idx="165">
                  <c:v>85.595100000000002</c:v>
                </c:pt>
                <c:pt idx="166">
                  <c:v>86.120800000000003</c:v>
                </c:pt>
                <c:pt idx="167">
                  <c:v>86.818299999999994</c:v>
                </c:pt>
                <c:pt idx="168">
                  <c:v>87.577299999999994</c:v>
                </c:pt>
                <c:pt idx="169">
                  <c:v>86.130700000000004</c:v>
                </c:pt>
                <c:pt idx="170">
                  <c:v>85.766300000000001</c:v>
                </c:pt>
                <c:pt idx="171">
                  <c:v>85.193200000000004</c:v>
                </c:pt>
                <c:pt idx="172">
                  <c:v>85.21</c:v>
                </c:pt>
                <c:pt idx="173">
                  <c:v>85.508300000000006</c:v>
                </c:pt>
                <c:pt idx="174">
                  <c:v>84.618300000000005</c:v>
                </c:pt>
                <c:pt idx="175">
                  <c:v>84.427800000000005</c:v>
                </c:pt>
                <c:pt idx="176">
                  <c:v>84.8489</c:v>
                </c:pt>
                <c:pt idx="177">
                  <c:v>85.869500000000002</c:v>
                </c:pt>
                <c:pt idx="178">
                  <c:v>85.680300000000003</c:v>
                </c:pt>
                <c:pt idx="179">
                  <c:v>85.4452</c:v>
                </c:pt>
                <c:pt idx="180">
                  <c:v>85.153599999999997</c:v>
                </c:pt>
                <c:pt idx="181">
                  <c:v>84.151899999999998</c:v>
                </c:pt>
                <c:pt idx="182">
                  <c:v>82.679900000000004</c:v>
                </c:pt>
                <c:pt idx="183">
                  <c:v>81.5364</c:v>
                </c:pt>
                <c:pt idx="184">
                  <c:v>81.303899999999999</c:v>
                </c:pt>
                <c:pt idx="185">
                  <c:v>81.2239</c:v>
                </c:pt>
                <c:pt idx="186">
                  <c:v>80.866100000000003</c:v>
                </c:pt>
                <c:pt idx="187">
                  <c:v>81.487399999999994</c:v>
                </c:pt>
                <c:pt idx="188">
                  <c:v>81.866</c:v>
                </c:pt>
                <c:pt idx="189">
                  <c:v>81.507199999999997</c:v>
                </c:pt>
                <c:pt idx="190">
                  <c:v>80.630399999999995</c:v>
                </c:pt>
                <c:pt idx="191">
                  <c:v>80.165700000000001</c:v>
                </c:pt>
                <c:pt idx="192">
                  <c:v>80.410600000000002</c:v>
                </c:pt>
                <c:pt idx="193">
                  <c:v>80.972099999999998</c:v>
                </c:pt>
                <c:pt idx="194">
                  <c:v>80.636600000000001</c:v>
                </c:pt>
                <c:pt idx="195">
                  <c:v>80.743899999999996</c:v>
                </c:pt>
                <c:pt idx="196">
                  <c:v>81.451800000000006</c:v>
                </c:pt>
                <c:pt idx="197">
                  <c:v>82.858999999999995</c:v>
                </c:pt>
                <c:pt idx="198">
                  <c:v>82.780900000000003</c:v>
                </c:pt>
                <c:pt idx="199">
                  <c:v>81.971299999999999</c:v>
                </c:pt>
                <c:pt idx="200">
                  <c:v>83.165499999999994</c:v>
                </c:pt>
                <c:pt idx="201">
                  <c:v>85.258499999999998</c:v>
                </c:pt>
                <c:pt idx="202">
                  <c:v>88.769300000000001</c:v>
                </c:pt>
                <c:pt idx="203">
                  <c:v>90.348699999999994</c:v>
                </c:pt>
                <c:pt idx="204">
                  <c:v>91.976299999999995</c:v>
                </c:pt>
                <c:pt idx="205">
                  <c:v>92.929100000000005</c:v>
                </c:pt>
                <c:pt idx="206">
                  <c:v>92.810299999999998</c:v>
                </c:pt>
                <c:pt idx="207">
                  <c:v>94.651700000000005</c:v>
                </c:pt>
                <c:pt idx="208">
                  <c:v>94.398700000000005</c:v>
                </c:pt>
                <c:pt idx="209">
                  <c:v>95.566100000000006</c:v>
                </c:pt>
                <c:pt idx="210">
                  <c:v>99.110100000000003</c:v>
                </c:pt>
                <c:pt idx="211">
                  <c:v>97.023700000000005</c:v>
                </c:pt>
                <c:pt idx="212">
                  <c:v>95.3583</c:v>
                </c:pt>
                <c:pt idx="213">
                  <c:v>96.36</c:v>
                </c:pt>
                <c:pt idx="214">
                  <c:v>99.177199999999999</c:v>
                </c:pt>
                <c:pt idx="215">
                  <c:v>99.588200000000001</c:v>
                </c:pt>
                <c:pt idx="216" formatCode="0.0000">
                  <c:v>100.1186</c:v>
                </c:pt>
                <c:pt idx="217" formatCode="0.0000">
                  <c:v>99.837999999999994</c:v>
                </c:pt>
                <c:pt idx="218" formatCode="0.0000">
                  <c:v>101.52670000000001</c:v>
                </c:pt>
                <c:pt idx="219" formatCode="0.0000">
                  <c:v>101.7932</c:v>
                </c:pt>
                <c:pt idx="220" formatCode="0.0000">
                  <c:v>98.698499999999996</c:v>
                </c:pt>
                <c:pt idx="221" formatCode="0.0000">
                  <c:v>100.6528</c:v>
                </c:pt>
                <c:pt idx="222" formatCode="0.0000">
                  <c:v>100.5671</c:v>
                </c:pt>
                <c:pt idx="223" formatCode="0.0000">
                  <c:v>100.09820000000001</c:v>
                </c:pt>
                <c:pt idx="224" formatCode="0.0000">
                  <c:v>99.448499999999996</c:v>
                </c:pt>
                <c:pt idx="225" formatCode="0.0000">
                  <c:v>97.231399999999994</c:v>
                </c:pt>
                <c:pt idx="226" formatCode="0.0000">
                  <c:v>97.002300000000005</c:v>
                </c:pt>
                <c:pt idx="227" formatCode="0.0000">
                  <c:v>96.955399999999997</c:v>
                </c:pt>
                <c:pt idx="228" formatCode="0.0000">
                  <c:v>96.055999999999997</c:v>
                </c:pt>
                <c:pt idx="229" formatCode="0.0000">
                  <c:v>96.880499999999998</c:v>
                </c:pt>
                <c:pt idx="230" formatCode="0.0000">
                  <c:v>98.519499999999994</c:v>
                </c:pt>
                <c:pt idx="231" formatCode="0.0000">
                  <c:v>98.5428</c:v>
                </c:pt>
                <c:pt idx="232" formatCode="0.0000">
                  <c:v>99.330200000000005</c:v>
                </c:pt>
                <c:pt idx="233" formatCode="0.0000">
                  <c:v>99.302800000000005</c:v>
                </c:pt>
                <c:pt idx="234" formatCode="0.0000">
                  <c:v>98.12</c:v>
                </c:pt>
                <c:pt idx="235" formatCode="0.0000">
                  <c:v>98.36</c:v>
                </c:pt>
                <c:pt idx="236" formatCode="0.0000">
                  <c:v>99.533500000000004</c:v>
                </c:pt>
                <c:pt idx="237" formatCode="0.0000">
                  <c:v>100.3909</c:v>
                </c:pt>
                <c:pt idx="238" formatCode="0.0000">
                  <c:v>100.30240000000001</c:v>
                </c:pt>
                <c:pt idx="239" formatCode="0.0000">
                  <c:v>100.91930000000001</c:v>
                </c:pt>
                <c:pt idx="240" formatCode="0.0000">
                  <c:v>102.5163</c:v>
                </c:pt>
                <c:pt idx="241" formatCode="0.0000">
                  <c:v>102.1478</c:v>
                </c:pt>
                <c:pt idx="242" formatCode="0.0000">
                  <c:v>101.94629999999999</c:v>
                </c:pt>
                <c:pt idx="243" formatCode="0.0000">
                  <c:v>103.30070000000001</c:v>
                </c:pt>
                <c:pt idx="244" formatCode="0.0000">
                  <c:v>101.3378</c:v>
                </c:pt>
                <c:pt idx="245" formatCode="0.0000">
                  <c:v>98.308400000000006</c:v>
                </c:pt>
                <c:pt idx="246" formatCode="0.0000">
                  <c:v>99.076700000000002</c:v>
                </c:pt>
                <c:pt idx="247" formatCode="0.0000">
                  <c:v>100.188</c:v>
                </c:pt>
                <c:pt idx="248" formatCode="0.0000">
                  <c:v>98.746499999999997</c:v>
                </c:pt>
                <c:pt idx="249" formatCode="0.0000">
                  <c:v>101.3391</c:v>
                </c:pt>
                <c:pt idx="250" formatCode="0.0000">
                  <c:v>99.662300000000002</c:v>
                </c:pt>
                <c:pt idx="251" formatCode="0.0000">
                  <c:v>99.411799999999999</c:v>
                </c:pt>
                <c:pt idx="252" formatCode="0.0000">
                  <c:v>98.236199999999997</c:v>
                </c:pt>
                <c:pt idx="253" formatCode="0.0000">
                  <c:v>97.7179</c:v>
                </c:pt>
                <c:pt idx="254" formatCode="0.0000">
                  <c:v>98.452799999999996</c:v>
                </c:pt>
                <c:pt idx="255" formatCode="0.0000">
                  <c:v>99.073300000000003</c:v>
                </c:pt>
                <c:pt idx="256" formatCode="0.0000">
                  <c:v>99.390600000000006</c:v>
                </c:pt>
                <c:pt idx="257" formatCode="0.0000">
                  <c:v>99.217200000000005</c:v>
                </c:pt>
                <c:pt idx="258" formatCode="0.0000">
                  <c:v>99.755099999999999</c:v>
                </c:pt>
                <c:pt idx="259" formatCode="0.0000">
                  <c:v>98.428299999999993</c:v>
                </c:pt>
                <c:pt idx="260" formatCode="0.0000">
                  <c:v>99.594899999999996</c:v>
                </c:pt>
                <c:pt idx="261" formatCode="0.0000">
                  <c:v>99.3536</c:v>
                </c:pt>
                <c:pt idx="262" formatCode="0.0000">
                  <c:v>99.450500000000005</c:v>
                </c:pt>
                <c:pt idx="263" formatCode="0.0000">
                  <c:v>100.0899</c:v>
                </c:pt>
                <c:pt idx="264" formatCode="0.0000">
                  <c:v>100.26</c:v>
                </c:pt>
                <c:pt idx="265" formatCode="0.0000">
                  <c:v>100.4838</c:v>
                </c:pt>
                <c:pt idx="266" formatCode="0.0000">
                  <c:v>99.794499999999999</c:v>
                </c:pt>
                <c:pt idx="267" formatCode="0.0000">
                  <c:v>100.5217</c:v>
                </c:pt>
                <c:pt idx="268" formatCode="0.0000">
                  <c:v>99.155299999999997</c:v>
                </c:pt>
                <c:pt idx="269" formatCode="0.0000">
                  <c:v>98.005700000000004</c:v>
                </c:pt>
                <c:pt idx="270" formatCode="0.0000">
                  <c:v>100.1562</c:v>
                </c:pt>
                <c:pt idx="271" formatCode="0.0000">
                  <c:v>100.0907</c:v>
                </c:pt>
                <c:pt idx="272" formatCode="0.0000">
                  <c:v>101.2329</c:v>
                </c:pt>
                <c:pt idx="273" formatCode="0.0000">
                  <c:v>101.4447</c:v>
                </c:pt>
                <c:pt idx="274" formatCode="0.0000">
                  <c:v>100.8857</c:v>
                </c:pt>
                <c:pt idx="275" formatCode="0.0000">
                  <c:v>100.6652</c:v>
                </c:pt>
                <c:pt idx="276" formatCode="0.0000">
                  <c:v>99.896600000000007</c:v>
                </c:pt>
                <c:pt idx="277" formatCode="0.0000">
                  <c:v>98.4726</c:v>
                </c:pt>
                <c:pt idx="278" formatCode="0.0000">
                  <c:v>96.802099999999996</c:v>
                </c:pt>
                <c:pt idx="279" formatCode="0.0000">
                  <c:v>95.955699999999993</c:v>
                </c:pt>
                <c:pt idx="280" formatCode="0.0000">
                  <c:v>94.886200000000002</c:v>
                </c:pt>
                <c:pt idx="281" formatCode="0.0000">
                  <c:v>96.613600000000005</c:v>
                </c:pt>
                <c:pt idx="282" formatCode="0.0000">
                  <c:v>95.915499999999994</c:v>
                </c:pt>
                <c:pt idx="283" formatCode="0.0000">
                  <c:v>95.246200000000002</c:v>
                </c:pt>
                <c:pt idx="284" formatCode="0.0000">
                  <c:v>95.565100000000001</c:v>
                </c:pt>
                <c:pt idx="285" formatCode="0.0000">
                  <c:v>96.718500000000006</c:v>
                </c:pt>
                <c:pt idx="286" formatCode="0.0000">
                  <c:v>97.316999999999993</c:v>
                </c:pt>
                <c:pt idx="287" formatCode="0.0000">
                  <c:v>97.869699999999995</c:v>
                </c:pt>
                <c:pt idx="288" formatCode="0.0000">
                  <c:v>100.16079999999999</c:v>
                </c:pt>
                <c:pt idx="289" formatCode="0.0000">
                  <c:v>102.5025</c:v>
                </c:pt>
                <c:pt idx="290" formatCode="0.0000">
                  <c:v>102.1884</c:v>
                </c:pt>
                <c:pt idx="291" formatCode="0.0000">
                  <c:v>102.137</c:v>
                </c:pt>
                <c:pt idx="292" formatCode="0.0000">
                  <c:v>101.7871</c:v>
                </c:pt>
                <c:pt idx="293" formatCode="0.0000">
                  <c:v>103.059</c:v>
                </c:pt>
                <c:pt idx="294" formatCode="0.0000">
                  <c:v>103.1662</c:v>
                </c:pt>
                <c:pt idx="295" formatCode="0.0000">
                  <c:v>102.4289</c:v>
                </c:pt>
                <c:pt idx="296" formatCode="0.0000">
                  <c:v>100.71559999999999</c:v>
                </c:pt>
                <c:pt idx="297" formatCode="0.0000">
                  <c:v>99.830299999999994</c:v>
                </c:pt>
                <c:pt idx="298" formatCode="0.0000">
                  <c:v>99.758700000000005</c:v>
                </c:pt>
                <c:pt idx="299" formatCode="0.0000">
                  <c:v>101.2974</c:v>
                </c:pt>
                <c:pt idx="300" formatCode="0.0000">
                  <c:v>100</c:v>
                </c:pt>
                <c:pt idx="301" formatCode="0.0000">
                  <c:v>100.97920000000001</c:v>
                </c:pt>
                <c:pt idx="302" formatCode="0.0000">
                  <c:v>101.04940000000001</c:v>
                </c:pt>
                <c:pt idx="303" formatCode="0.0000">
                  <c:v>102.0108</c:v>
                </c:pt>
                <c:pt idx="304" formatCode="0.0000">
                  <c:v>100.9896</c:v>
                </c:pt>
                <c:pt idx="305" formatCode="0.0000">
                  <c:v>101.75149999999999</c:v>
                </c:pt>
                <c:pt idx="306" formatCode="0.0000">
                  <c:v>98.816900000000004</c:v>
                </c:pt>
                <c:pt idx="307" formatCode="0.0000">
                  <c:v>99.701099999999997</c:v>
                </c:pt>
                <c:pt idx="308" formatCode="0.0000">
                  <c:v>100.6456</c:v>
                </c:pt>
                <c:pt idx="309" formatCode="0.0000">
                  <c:v>99.648600000000002</c:v>
                </c:pt>
                <c:pt idx="310" formatCode="0.0000">
                  <c:v>99.419499999999999</c:v>
                </c:pt>
                <c:pt idx="311" formatCode="0.0000">
                  <c:v>99.501099999999994</c:v>
                </c:pt>
                <c:pt idx="312" formatCode="0.0000">
                  <c:v>99.0364</c:v>
                </c:pt>
                <c:pt idx="313" formatCode="0.0000">
                  <c:v>98.916700000000006</c:v>
                </c:pt>
                <c:pt idx="314" formatCode="0.0000">
                  <c:v>98.358199999999997</c:v>
                </c:pt>
                <c:pt idx="315" formatCode="0.0000">
                  <c:v>98.368499999999997</c:v>
                </c:pt>
                <c:pt idx="316" formatCode="0.0000">
                  <c:v>101.26519999999999</c:v>
                </c:pt>
                <c:pt idx="317" formatCode="0.0000">
                  <c:v>100.9564</c:v>
                </c:pt>
                <c:pt idx="318" formatCode="0.0000">
                  <c:v>100.94240000000001</c:v>
                </c:pt>
                <c:pt idx="319" formatCode="0.0000">
                  <c:v>102.9584</c:v>
                </c:pt>
                <c:pt idx="320" formatCode="0.0000">
                  <c:v>103.0141</c:v>
                </c:pt>
                <c:pt idx="321" formatCode="0.0000">
                  <c:v>103.14530000000001</c:v>
                </c:pt>
                <c:pt idx="322" formatCode="0.0000">
                  <c:v>103.4686</c:v>
                </c:pt>
                <c:pt idx="323" formatCode="0.0000">
                  <c:v>104.5334</c:v>
                </c:pt>
                <c:pt idx="324" formatCode="0.0000">
                  <c:v>105.5735</c:v>
                </c:pt>
                <c:pt idx="325" formatCode="0.0000">
                  <c:v>105.0313</c:v>
                </c:pt>
                <c:pt idx="326" formatCode="0.0000">
                  <c:v>103.5671</c:v>
                </c:pt>
                <c:pt idx="327" formatCode="0.0000">
                  <c:v>104.26819999999999</c:v>
                </c:pt>
                <c:pt idx="328" formatCode="0.0000">
                  <c:v>103.9117</c:v>
                </c:pt>
                <c:pt idx="329" formatCode="0.0000">
                  <c:v>104.5063</c:v>
                </c:pt>
                <c:pt idx="330" formatCode="0.0000">
                  <c:v>105.23569999999999</c:v>
                </c:pt>
                <c:pt idx="331" formatCode="0.0000">
                  <c:v>104.53570000000001</c:v>
                </c:pt>
                <c:pt idx="332" formatCode="0.0000">
                  <c:v>103.30419999999999</c:v>
                </c:pt>
                <c:pt idx="333" formatCode="0.0000">
                  <c:v>102.8113</c:v>
                </c:pt>
                <c:pt idx="334" formatCode="0.0000">
                  <c:v>101.8978</c:v>
                </c:pt>
                <c:pt idx="335" formatCode="0.0000">
                  <c:v>99.927300000000002</c:v>
                </c:pt>
                <c:pt idx="336" formatCode="0.0000">
                  <c:v>96.659400000000005</c:v>
                </c:pt>
                <c:pt idx="337" formatCode="0.0000">
                  <c:v>96.170199999999994</c:v>
                </c:pt>
                <c:pt idx="338" formatCode="0.0000">
                  <c:v>94.785899999999998</c:v>
                </c:pt>
                <c:pt idx="339" formatCode="0.0000">
                  <c:v>93.009699999999995</c:v>
                </c:pt>
                <c:pt idx="340" formatCode="0.0000">
                  <c:v>93.010499999999993</c:v>
                </c:pt>
                <c:pt idx="341" formatCode="0.0000">
                  <c:v>93.1297</c:v>
                </c:pt>
                <c:pt idx="342" formatCode="0.0000">
                  <c:v>93.251400000000004</c:v>
                </c:pt>
                <c:pt idx="343" formatCode="0.0000">
                  <c:v>91.675200000000004</c:v>
                </c:pt>
                <c:pt idx="344" formatCode="0.0000">
                  <c:v>90.027199999999993</c:v>
                </c:pt>
                <c:pt idx="345" formatCode="0.0000">
                  <c:v>89.632099999999994</c:v>
                </c:pt>
                <c:pt idx="346" formatCode="0.0000">
                  <c:v>83.815899999999999</c:v>
                </c:pt>
                <c:pt idx="347" formatCode="0.0000">
                  <c:v>78.456900000000005</c:v>
                </c:pt>
                <c:pt idx="348" formatCode="0.0000">
                  <c:v>77.282200000000003</c:v>
                </c:pt>
                <c:pt idx="349" formatCode="0.0000">
                  <c:v>79.163200000000003</c:v>
                </c:pt>
                <c:pt idx="350" formatCode="0.0000">
                  <c:v>77.240200000000002</c:v>
                </c:pt>
                <c:pt idx="351" formatCode="0.0000">
                  <c:v>79.116900000000001</c:v>
                </c:pt>
                <c:pt idx="352" formatCode="0.0000">
                  <c:v>80.650000000000006</c:v>
                </c:pt>
                <c:pt idx="353" formatCode="0.0000">
                  <c:v>84.193399999999997</c:v>
                </c:pt>
                <c:pt idx="354" formatCode="0.0000">
                  <c:v>83.777000000000001</c:v>
                </c:pt>
                <c:pt idx="355" formatCode="0.0000">
                  <c:v>83.66</c:v>
                </c:pt>
                <c:pt idx="356" formatCode="0.0000">
                  <c:v>81.342500000000001</c:v>
                </c:pt>
                <c:pt idx="357" formatCode="0.0000">
                  <c:v>79.560199999999995</c:v>
                </c:pt>
                <c:pt idx="358" formatCode="0.0000">
                  <c:v>81.121300000000005</c:v>
                </c:pt>
                <c:pt idx="359" formatCode="0.0000">
                  <c:v>80.483199999999997</c:v>
                </c:pt>
                <c:pt idx="360" formatCode="0.0000">
                  <c:v>81.025899999999993</c:v>
                </c:pt>
                <c:pt idx="361" formatCode="0.0000">
                  <c:v>80.305000000000007</c:v>
                </c:pt>
                <c:pt idx="362" formatCode="0.0000">
                  <c:v>77.525999999999996</c:v>
                </c:pt>
                <c:pt idx="363" formatCode="0.0000">
                  <c:v>79.3964</c:v>
                </c:pt>
                <c:pt idx="364" formatCode="0.0000">
                  <c:v>79.255600000000001</c:v>
                </c:pt>
                <c:pt idx="365" formatCode="0.0000">
                  <c:v>81.038700000000006</c:v>
                </c:pt>
                <c:pt idx="366" formatCode="0.0000">
                  <c:v>81.428200000000004</c:v>
                </c:pt>
                <c:pt idx="367" formatCode="0.0000">
                  <c:v>82.643000000000001</c:v>
                </c:pt>
                <c:pt idx="368" formatCode="0.0000">
                  <c:v>81.218999999999994</c:v>
                </c:pt>
                <c:pt idx="369" formatCode="0.0000">
                  <c:v>79.510199999999998</c:v>
                </c:pt>
                <c:pt idx="370" formatCode="0.0000">
                  <c:v>80.963099999999997</c:v>
                </c:pt>
                <c:pt idx="371" formatCode="0.0000">
                  <c:v>80.415099999999995</c:v>
                </c:pt>
                <c:pt idx="372" formatCode="0.0000">
                  <c:v>80.714600000000004</c:v>
                </c:pt>
                <c:pt idx="373" formatCode="0.0000">
                  <c:v>81.491399999999999</c:v>
                </c:pt>
                <c:pt idx="374" formatCode="0.0000">
                  <c:v>80.250399999999999</c:v>
                </c:pt>
                <c:pt idx="375" formatCode="0.0000">
                  <c:v>79.666200000000003</c:v>
                </c:pt>
                <c:pt idx="376" formatCode="0.0000">
                  <c:v>79.772800000000004</c:v>
                </c:pt>
                <c:pt idx="377" formatCode="0.0000">
                  <c:v>78.875</c:v>
                </c:pt>
                <c:pt idx="378" formatCode="0.0000">
                  <c:v>78.758600000000001</c:v>
                </c:pt>
                <c:pt idx="379" formatCode="0.0000">
                  <c:v>79.632999999999996</c:v>
                </c:pt>
                <c:pt idx="380" formatCode="0.0000">
                  <c:v>79.259</c:v>
                </c:pt>
                <c:pt idx="381" formatCode="0.0000">
                  <c:v>79.531499999999994</c:v>
                </c:pt>
                <c:pt idx="382" formatCode="0.0000">
                  <c:v>80.471999999999994</c:v>
                </c:pt>
                <c:pt idx="383" formatCode="0.0000">
                  <c:v>80.906099999999995</c:v>
                </c:pt>
                <c:pt idx="384" formatCode="0.0000">
                  <c:v>81.113500000000002</c:v>
                </c:pt>
                <c:pt idx="385" formatCode="0.0000">
                  <c:v>80.990700000000004</c:v>
                </c:pt>
                <c:pt idx="386" formatCode="0.0000">
                  <c:v>81.414400000000001</c:v>
                </c:pt>
                <c:pt idx="387" formatCode="0.0000">
                  <c:v>82.559200000000004</c:v>
                </c:pt>
                <c:pt idx="388" formatCode="0.0000">
                  <c:v>83.806399999999996</c:v>
                </c:pt>
                <c:pt idx="389" formatCode="0.0000">
                  <c:v>83.09</c:v>
                </c:pt>
                <c:pt idx="390" formatCode="0.0000">
                  <c:v>84.000200000000007</c:v>
                </c:pt>
                <c:pt idx="391" formatCode="0.0000">
                  <c:v>84.015100000000004</c:v>
                </c:pt>
                <c:pt idx="392" formatCode="0.0000">
                  <c:v>84.225899999999996</c:v>
                </c:pt>
                <c:pt idx="393" formatCode="0.0000">
                  <c:v>83.619200000000006</c:v>
                </c:pt>
                <c:pt idx="394" formatCode="0.0000">
                  <c:v>83.680400000000006</c:v>
                </c:pt>
                <c:pt idx="395" formatCode="0.0000">
                  <c:v>83.578699999999998</c:v>
                </c:pt>
                <c:pt idx="396" formatCode="0.0000">
                  <c:v>82.183599999999998</c:v>
                </c:pt>
                <c:pt idx="397" formatCode="0.0000">
                  <c:v>79.700900000000004</c:v>
                </c:pt>
                <c:pt idx="398" formatCode="0.0000">
                  <c:v>79.138499999999993</c:v>
                </c:pt>
                <c:pt idx="399" formatCode="0.0000">
                  <c:v>80.128600000000006</c:v>
                </c:pt>
                <c:pt idx="400" formatCode="0.0000">
                  <c:v>80.428200000000004</c:v>
                </c:pt>
                <c:pt idx="401" formatCode="0.0000">
                  <c:v>80.996300000000005</c:v>
                </c:pt>
                <c:pt idx="402" formatCode="0.0000">
                  <c:v>79.969499999999996</c:v>
                </c:pt>
                <c:pt idx="403" formatCode="0.0000">
                  <c:v>80.989000000000004</c:v>
                </c:pt>
                <c:pt idx="404" formatCode="0.0000">
                  <c:v>82.738900000000001</c:v>
                </c:pt>
                <c:pt idx="405" formatCode="0.0000">
                  <c:v>82.667199999999994</c:v>
                </c:pt>
                <c:pt idx="406" formatCode="0.0000">
                  <c:v>83.561400000000006</c:v>
                </c:pt>
                <c:pt idx="407" formatCode="0.0000">
                  <c:v>84.419899999999998</c:v>
                </c:pt>
                <c:pt idx="408" formatCode="0.0000">
                  <c:v>85.425600000000003</c:v>
                </c:pt>
                <c:pt idx="409" formatCode="0.0000">
                  <c:v>85.737399999999994</c:v>
                </c:pt>
                <c:pt idx="410" formatCode="0.0000">
                  <c:v>85.526600000000002</c:v>
                </c:pt>
                <c:pt idx="411" formatCode="0.0000">
                  <c:v>86.173900000000003</c:v>
                </c:pt>
                <c:pt idx="412" formatCode="0.0000">
                  <c:v>86.839200000000005</c:v>
                </c:pt>
                <c:pt idx="413" formatCode="0.0000">
                  <c:v>87.679100000000005</c:v>
                </c:pt>
                <c:pt idx="414" formatCode="0.0000">
                  <c:v>88.738399999999999</c:v>
                </c:pt>
                <c:pt idx="415" formatCode="0.0000">
                  <c:v>87.764099999999999</c:v>
                </c:pt>
                <c:pt idx="416" formatCode="0.0000">
                  <c:v>87.503500000000003</c:v>
                </c:pt>
                <c:pt idx="417" formatCode="0.0000">
                  <c:v>87.352999999999994</c:v>
                </c:pt>
                <c:pt idx="418" formatCode="0.0000">
                  <c:v>86.977900000000005</c:v>
                </c:pt>
                <c:pt idx="419" formatCode="0.0000">
                  <c:v>87.504300000000001</c:v>
                </c:pt>
                <c:pt idx="420" formatCode="0.0000">
                  <c:v>87.772099999999995</c:v>
                </c:pt>
                <c:pt idx="421" formatCode="0.0000">
                  <c:v>90.082800000000006</c:v>
                </c:pt>
                <c:pt idx="422" formatCode="0.0000">
                  <c:v>90.440899999999999</c:v>
                </c:pt>
                <c:pt idx="423" formatCode="0.0000">
                  <c:v>90.191900000000004</c:v>
                </c:pt>
                <c:pt idx="424" formatCode="0.0000">
                  <c:v>91.347800000000007</c:v>
                </c:pt>
                <c:pt idx="425" formatCode="0.0000">
                  <c:v>92.133399999999995</c:v>
                </c:pt>
                <c:pt idx="426" formatCode="0.0000">
                  <c:v>93.3352</c:v>
                </c:pt>
                <c:pt idx="427" formatCode="0.0000">
                  <c:v>93.481999999999999</c:v>
                </c:pt>
                <c:pt idx="428" formatCode="0.0000">
                  <c:v>91.834699999999998</c:v>
                </c:pt>
                <c:pt idx="429" formatCode="0.0000">
                  <c:v>91.595299999999995</c:v>
                </c:pt>
                <c:pt idx="430" formatCode="0.0000">
                  <c:v>93.403099999999995</c:v>
                </c:pt>
                <c:pt idx="431" formatCode="0.0000">
                  <c:v>91.551000000000002</c:v>
                </c:pt>
                <c:pt idx="432" formatCode="0.0000">
                  <c:v>88.499399999999994</c:v>
                </c:pt>
                <c:pt idx="433" formatCode="0.0000">
                  <c:v>86.695899999999995</c:v>
                </c:pt>
                <c:pt idx="434" formatCode="0.0000">
                  <c:v>85.781499999999994</c:v>
                </c:pt>
                <c:pt idx="435" formatCode="0.0000">
                  <c:v>84.948499999999996</c:v>
                </c:pt>
                <c:pt idx="436" formatCode="0.0000">
                  <c:v>86.671099999999996</c:v>
                </c:pt>
                <c:pt idx="437" formatCode="0.0000">
                  <c:v>84.938599999999994</c:v>
                </c:pt>
                <c:pt idx="438" formatCode="0.0000">
                  <c:v>79.398799999999994</c:v>
                </c:pt>
                <c:pt idx="439" formatCode="0.0000">
                  <c:v>78.3767</c:v>
                </c:pt>
                <c:pt idx="440" formatCode="0.0000">
                  <c:v>78.696700000000007</c:v>
                </c:pt>
                <c:pt idx="441" formatCode="0.0000">
                  <c:v>74.718500000000006</c:v>
                </c:pt>
                <c:pt idx="442" formatCode="0.0000">
                  <c:v>76.719899999999996</c:v>
                </c:pt>
                <c:pt idx="443" formatCode="0.0000">
                  <c:v>78.319199999999995</c:v>
                </c:pt>
                <c:pt idx="444" formatCode="0.0000">
                  <c:v>77.032200000000003</c:v>
                </c:pt>
                <c:pt idx="445" formatCode="0.0000">
                  <c:v>77.646600000000007</c:v>
                </c:pt>
                <c:pt idx="446" formatCode="0.0000">
                  <c:v>76.64</c:v>
                </c:pt>
                <c:pt idx="447" formatCode="0.0000">
                  <c:v>78.313900000000004</c:v>
                </c:pt>
                <c:pt idx="448" formatCode="0.0000">
                  <c:v>78.724599999999995</c:v>
                </c:pt>
                <c:pt idx="449" formatCode="0.0000">
                  <c:v>77.111900000000006</c:v>
                </c:pt>
                <c:pt idx="450" formatCode="0.0000">
                  <c:v>77.041399999999996</c:v>
                </c:pt>
                <c:pt idx="451" formatCode="0.0000">
                  <c:v>75.582700000000003</c:v>
                </c:pt>
                <c:pt idx="452" formatCode="0.0000">
                  <c:v>77.193299999999994</c:v>
                </c:pt>
                <c:pt idx="453" formatCode="0.0000">
                  <c:v>77.314899999999994</c:v>
                </c:pt>
                <c:pt idx="454" formatCode="0.0000">
                  <c:v>77.6571</c:v>
                </c:pt>
                <c:pt idx="455" formatCode="0.0000">
                  <c:v>78.360100000000003</c:v>
                </c:pt>
                <c:pt idx="456" formatCode="0.0000">
                  <c:v>78.938800000000001</c:v>
                </c:pt>
                <c:pt idx="457" formatCode="0.0000">
                  <c:v>79.000299999999996</c:v>
                </c:pt>
                <c:pt idx="458" formatCode="0.0000">
                  <c:v>79.221999999999994</c:v>
                </c:pt>
                <c:pt idx="459" formatCode="0.0000">
                  <c:v>80.299099999999996</c:v>
                </c:pt>
                <c:pt idx="460" formatCode="0.0000">
                  <c:v>78.833399999999997</c:v>
                </c:pt>
                <c:pt idx="461" formatCode="0.0000">
                  <c:v>78.489099999999993</c:v>
                </c:pt>
                <c:pt idx="462" formatCode="0.0000">
                  <c:v>78.162599999999998</c:v>
                </c:pt>
                <c:pt idx="463" formatCode="0.0000">
                  <c:v>77.397099999999995</c:v>
                </c:pt>
                <c:pt idx="464" formatCode="0.0000">
                  <c:v>78.169600000000003</c:v>
                </c:pt>
                <c:pt idx="465">
                  <c:v>78.632499999999993</c:v>
                </c:pt>
                <c:pt idx="466">
                  <c:v>78.329599999999999</c:v>
                </c:pt>
                <c:pt idx="467">
                  <c:v>76.730500000000006</c:v>
                </c:pt>
                <c:pt idx="468">
                  <c:v>77.23</c:v>
                </c:pt>
                <c:pt idx="469">
                  <c:v>78.22</c:v>
                </c:pt>
                <c:pt idx="470">
                  <c:v>79.349999999999994</c:v>
                </c:pt>
                <c:pt idx="471">
                  <c:v>78.92</c:v>
                </c:pt>
                <c:pt idx="472">
                  <c:v>78.27</c:v>
                </c:pt>
                <c:pt idx="473">
                  <c:v>76.67</c:v>
                </c:pt>
                <c:pt idx="474">
                  <c:v>75.56</c:v>
                </c:pt>
                <c:pt idx="475">
                  <c:v>74.38</c:v>
                </c:pt>
                <c:pt idx="476">
                  <c:v>76.13</c:v>
                </c:pt>
                <c:pt idx="477">
                  <c:v>77.73</c:v>
                </c:pt>
                <c:pt idx="478">
                  <c:v>79.56</c:v>
                </c:pt>
                <c:pt idx="479">
                  <c:v>80.09</c:v>
                </c:pt>
                <c:pt idx="480">
                  <c:v>80.61</c:v>
                </c:pt>
                <c:pt idx="481">
                  <c:v>80.33</c:v>
                </c:pt>
                <c:pt idx="482">
                  <c:v>74.36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3017-42EB-855C-EF593AAD6F7B}"/>
            </c:ext>
          </c:extLst>
        </c:ser>
        <c:ser>
          <c:idx val="0"/>
          <c:order val="5"/>
          <c:tx>
            <c:strRef>
              <c:f>Sheet1!$G$1</c:f>
              <c:strCache>
                <c:ptCount val="1"/>
                <c:pt idx="0">
                  <c:v>Euro dummy</c:v>
                </c:pt>
              </c:strCache>
            </c:strRef>
          </c:tx>
          <c:spPr>
            <a:ln>
              <a:solidFill>
                <a:srgbClr val="969696"/>
              </a:solidFill>
            </a:ln>
          </c:spPr>
          <c:marker>
            <c:symbol val="none"/>
          </c:marker>
          <c:cat>
            <c:numRef>
              <c:f>Sheet1!$A$2:$A$485</c:f>
              <c:numCache>
                <c:formatCode>mmm\-yy</c:formatCode>
                <c:ptCount val="484"/>
                <c:pt idx="0">
                  <c:v>29251</c:v>
                </c:pt>
                <c:pt idx="1">
                  <c:v>29280</c:v>
                </c:pt>
                <c:pt idx="2">
                  <c:v>29311</c:v>
                </c:pt>
                <c:pt idx="3">
                  <c:v>29341</c:v>
                </c:pt>
                <c:pt idx="4">
                  <c:v>29372</c:v>
                </c:pt>
                <c:pt idx="5">
                  <c:v>29402</c:v>
                </c:pt>
                <c:pt idx="6">
                  <c:v>29433</c:v>
                </c:pt>
                <c:pt idx="7">
                  <c:v>29464</c:v>
                </c:pt>
                <c:pt idx="8">
                  <c:v>29494</c:v>
                </c:pt>
                <c:pt idx="9">
                  <c:v>29525</c:v>
                </c:pt>
                <c:pt idx="10">
                  <c:v>29555</c:v>
                </c:pt>
                <c:pt idx="11">
                  <c:v>29586</c:v>
                </c:pt>
                <c:pt idx="12">
                  <c:v>29617</c:v>
                </c:pt>
                <c:pt idx="13">
                  <c:v>29645</c:v>
                </c:pt>
                <c:pt idx="14">
                  <c:v>29676</c:v>
                </c:pt>
                <c:pt idx="15">
                  <c:v>29706</c:v>
                </c:pt>
                <c:pt idx="16">
                  <c:v>29737</c:v>
                </c:pt>
                <c:pt idx="17">
                  <c:v>29767</c:v>
                </c:pt>
                <c:pt idx="18">
                  <c:v>29798</c:v>
                </c:pt>
                <c:pt idx="19">
                  <c:v>29829</c:v>
                </c:pt>
                <c:pt idx="20">
                  <c:v>29859</c:v>
                </c:pt>
                <c:pt idx="21">
                  <c:v>29890</c:v>
                </c:pt>
                <c:pt idx="22">
                  <c:v>29920</c:v>
                </c:pt>
                <c:pt idx="23">
                  <c:v>29951</c:v>
                </c:pt>
                <c:pt idx="24">
                  <c:v>29982</c:v>
                </c:pt>
                <c:pt idx="25">
                  <c:v>30010</c:v>
                </c:pt>
                <c:pt idx="26">
                  <c:v>30041</c:v>
                </c:pt>
                <c:pt idx="27">
                  <c:v>30071</c:v>
                </c:pt>
                <c:pt idx="28">
                  <c:v>30102</c:v>
                </c:pt>
                <c:pt idx="29">
                  <c:v>30132</c:v>
                </c:pt>
                <c:pt idx="30">
                  <c:v>30163</c:v>
                </c:pt>
                <c:pt idx="31">
                  <c:v>30194</c:v>
                </c:pt>
                <c:pt idx="32">
                  <c:v>30224</c:v>
                </c:pt>
                <c:pt idx="33">
                  <c:v>30255</c:v>
                </c:pt>
                <c:pt idx="34">
                  <c:v>30285</c:v>
                </c:pt>
                <c:pt idx="35">
                  <c:v>30316</c:v>
                </c:pt>
                <c:pt idx="36">
                  <c:v>30347</c:v>
                </c:pt>
                <c:pt idx="37">
                  <c:v>30375</c:v>
                </c:pt>
                <c:pt idx="38">
                  <c:v>30406</c:v>
                </c:pt>
                <c:pt idx="39">
                  <c:v>30436</c:v>
                </c:pt>
                <c:pt idx="40">
                  <c:v>30467</c:v>
                </c:pt>
                <c:pt idx="41">
                  <c:v>30497</c:v>
                </c:pt>
                <c:pt idx="42">
                  <c:v>30528</c:v>
                </c:pt>
                <c:pt idx="43">
                  <c:v>30559</c:v>
                </c:pt>
                <c:pt idx="44">
                  <c:v>30589</c:v>
                </c:pt>
                <c:pt idx="45">
                  <c:v>30620</c:v>
                </c:pt>
                <c:pt idx="46">
                  <c:v>30650</c:v>
                </c:pt>
                <c:pt idx="47">
                  <c:v>30681</c:v>
                </c:pt>
                <c:pt idx="48">
                  <c:v>30712</c:v>
                </c:pt>
                <c:pt idx="49">
                  <c:v>30741</c:v>
                </c:pt>
                <c:pt idx="50">
                  <c:v>30772</c:v>
                </c:pt>
                <c:pt idx="51">
                  <c:v>30802</c:v>
                </c:pt>
                <c:pt idx="52">
                  <c:v>30833</c:v>
                </c:pt>
                <c:pt idx="53">
                  <c:v>30863</c:v>
                </c:pt>
                <c:pt idx="54">
                  <c:v>30894</c:v>
                </c:pt>
                <c:pt idx="55">
                  <c:v>30925</c:v>
                </c:pt>
                <c:pt idx="56">
                  <c:v>30955</c:v>
                </c:pt>
                <c:pt idx="57">
                  <c:v>30986</c:v>
                </c:pt>
                <c:pt idx="58">
                  <c:v>31016</c:v>
                </c:pt>
                <c:pt idx="59">
                  <c:v>31047</c:v>
                </c:pt>
                <c:pt idx="60">
                  <c:v>31078</c:v>
                </c:pt>
                <c:pt idx="61">
                  <c:v>31106</c:v>
                </c:pt>
                <c:pt idx="62">
                  <c:v>31137</c:v>
                </c:pt>
                <c:pt idx="63">
                  <c:v>31167</c:v>
                </c:pt>
                <c:pt idx="64">
                  <c:v>31198</c:v>
                </c:pt>
                <c:pt idx="65">
                  <c:v>31228</c:v>
                </c:pt>
                <c:pt idx="66">
                  <c:v>31259</c:v>
                </c:pt>
                <c:pt idx="67">
                  <c:v>31290</c:v>
                </c:pt>
                <c:pt idx="68">
                  <c:v>31320</c:v>
                </c:pt>
                <c:pt idx="69">
                  <c:v>31351</c:v>
                </c:pt>
                <c:pt idx="70">
                  <c:v>31381</c:v>
                </c:pt>
                <c:pt idx="71">
                  <c:v>31412</c:v>
                </c:pt>
                <c:pt idx="72">
                  <c:v>31443</c:v>
                </c:pt>
                <c:pt idx="73">
                  <c:v>31471</c:v>
                </c:pt>
                <c:pt idx="74">
                  <c:v>31502</c:v>
                </c:pt>
                <c:pt idx="75">
                  <c:v>31532</c:v>
                </c:pt>
                <c:pt idx="76">
                  <c:v>31563</c:v>
                </c:pt>
                <c:pt idx="77">
                  <c:v>31593</c:v>
                </c:pt>
                <c:pt idx="78">
                  <c:v>31624</c:v>
                </c:pt>
                <c:pt idx="79">
                  <c:v>31655</c:v>
                </c:pt>
                <c:pt idx="80">
                  <c:v>31685</c:v>
                </c:pt>
                <c:pt idx="81">
                  <c:v>31716</c:v>
                </c:pt>
                <c:pt idx="82">
                  <c:v>31746</c:v>
                </c:pt>
                <c:pt idx="83">
                  <c:v>31777</c:v>
                </c:pt>
                <c:pt idx="84">
                  <c:v>31808</c:v>
                </c:pt>
                <c:pt idx="85">
                  <c:v>31836</c:v>
                </c:pt>
                <c:pt idx="86">
                  <c:v>31867</c:v>
                </c:pt>
                <c:pt idx="87">
                  <c:v>31897</c:v>
                </c:pt>
                <c:pt idx="88">
                  <c:v>31928</c:v>
                </c:pt>
                <c:pt idx="89">
                  <c:v>31958</c:v>
                </c:pt>
                <c:pt idx="90">
                  <c:v>31989</c:v>
                </c:pt>
                <c:pt idx="91">
                  <c:v>32020</c:v>
                </c:pt>
                <c:pt idx="92">
                  <c:v>32050</c:v>
                </c:pt>
                <c:pt idx="93">
                  <c:v>32081</c:v>
                </c:pt>
                <c:pt idx="94">
                  <c:v>32111</c:v>
                </c:pt>
                <c:pt idx="95">
                  <c:v>32142</c:v>
                </c:pt>
                <c:pt idx="96">
                  <c:v>32173</c:v>
                </c:pt>
                <c:pt idx="97">
                  <c:v>32202</c:v>
                </c:pt>
                <c:pt idx="98">
                  <c:v>32233</c:v>
                </c:pt>
                <c:pt idx="99">
                  <c:v>32263</c:v>
                </c:pt>
                <c:pt idx="100">
                  <c:v>32294</c:v>
                </c:pt>
                <c:pt idx="101">
                  <c:v>32324</c:v>
                </c:pt>
                <c:pt idx="102">
                  <c:v>32355</c:v>
                </c:pt>
                <c:pt idx="103">
                  <c:v>32386</c:v>
                </c:pt>
                <c:pt idx="104">
                  <c:v>32416</c:v>
                </c:pt>
                <c:pt idx="105">
                  <c:v>32447</c:v>
                </c:pt>
                <c:pt idx="106">
                  <c:v>32477</c:v>
                </c:pt>
                <c:pt idx="107">
                  <c:v>32508</c:v>
                </c:pt>
                <c:pt idx="108">
                  <c:v>32539</c:v>
                </c:pt>
                <c:pt idx="109">
                  <c:v>32567</c:v>
                </c:pt>
                <c:pt idx="110">
                  <c:v>32598</c:v>
                </c:pt>
                <c:pt idx="111">
                  <c:v>32628</c:v>
                </c:pt>
                <c:pt idx="112">
                  <c:v>32659</c:v>
                </c:pt>
                <c:pt idx="113">
                  <c:v>32689</c:v>
                </c:pt>
                <c:pt idx="114">
                  <c:v>32720</c:v>
                </c:pt>
                <c:pt idx="115">
                  <c:v>32751</c:v>
                </c:pt>
                <c:pt idx="116">
                  <c:v>32781</c:v>
                </c:pt>
                <c:pt idx="117">
                  <c:v>32812</c:v>
                </c:pt>
                <c:pt idx="118">
                  <c:v>32842</c:v>
                </c:pt>
                <c:pt idx="119">
                  <c:v>32873</c:v>
                </c:pt>
                <c:pt idx="120">
                  <c:v>32904</c:v>
                </c:pt>
                <c:pt idx="121">
                  <c:v>32932</c:v>
                </c:pt>
                <c:pt idx="122">
                  <c:v>32963</c:v>
                </c:pt>
                <c:pt idx="123">
                  <c:v>32993</c:v>
                </c:pt>
                <c:pt idx="124">
                  <c:v>33024</c:v>
                </c:pt>
                <c:pt idx="125">
                  <c:v>33054</c:v>
                </c:pt>
                <c:pt idx="126">
                  <c:v>33085</c:v>
                </c:pt>
                <c:pt idx="127">
                  <c:v>33116</c:v>
                </c:pt>
                <c:pt idx="128">
                  <c:v>33146</c:v>
                </c:pt>
                <c:pt idx="129">
                  <c:v>33177</c:v>
                </c:pt>
                <c:pt idx="130">
                  <c:v>33207</c:v>
                </c:pt>
                <c:pt idx="131">
                  <c:v>33238</c:v>
                </c:pt>
                <c:pt idx="132">
                  <c:v>33269</c:v>
                </c:pt>
                <c:pt idx="133">
                  <c:v>33297</c:v>
                </c:pt>
                <c:pt idx="134">
                  <c:v>33328</c:v>
                </c:pt>
                <c:pt idx="135">
                  <c:v>33358</c:v>
                </c:pt>
                <c:pt idx="136">
                  <c:v>33389</c:v>
                </c:pt>
                <c:pt idx="137">
                  <c:v>33419</c:v>
                </c:pt>
                <c:pt idx="138">
                  <c:v>33450</c:v>
                </c:pt>
                <c:pt idx="139">
                  <c:v>33481</c:v>
                </c:pt>
                <c:pt idx="140">
                  <c:v>33511</c:v>
                </c:pt>
                <c:pt idx="141">
                  <c:v>33542</c:v>
                </c:pt>
                <c:pt idx="142">
                  <c:v>33572</c:v>
                </c:pt>
                <c:pt idx="143">
                  <c:v>33603</c:v>
                </c:pt>
                <c:pt idx="144">
                  <c:v>33634</c:v>
                </c:pt>
                <c:pt idx="145">
                  <c:v>33663</c:v>
                </c:pt>
                <c:pt idx="146">
                  <c:v>33694</c:v>
                </c:pt>
                <c:pt idx="147">
                  <c:v>33724</c:v>
                </c:pt>
                <c:pt idx="148">
                  <c:v>33755</c:v>
                </c:pt>
                <c:pt idx="149">
                  <c:v>33785</c:v>
                </c:pt>
                <c:pt idx="150">
                  <c:v>33816</c:v>
                </c:pt>
                <c:pt idx="151">
                  <c:v>33847</c:v>
                </c:pt>
                <c:pt idx="152">
                  <c:v>33877</c:v>
                </c:pt>
                <c:pt idx="153">
                  <c:v>33908</c:v>
                </c:pt>
                <c:pt idx="154">
                  <c:v>33938</c:v>
                </c:pt>
                <c:pt idx="155">
                  <c:v>33969</c:v>
                </c:pt>
                <c:pt idx="156">
                  <c:v>34000</c:v>
                </c:pt>
                <c:pt idx="157">
                  <c:v>34028</c:v>
                </c:pt>
                <c:pt idx="158">
                  <c:v>34059</c:v>
                </c:pt>
                <c:pt idx="159">
                  <c:v>34089</c:v>
                </c:pt>
                <c:pt idx="160">
                  <c:v>34120</c:v>
                </c:pt>
                <c:pt idx="161">
                  <c:v>34150</c:v>
                </c:pt>
                <c:pt idx="162">
                  <c:v>34181</c:v>
                </c:pt>
                <c:pt idx="163">
                  <c:v>34212</c:v>
                </c:pt>
                <c:pt idx="164">
                  <c:v>34242</c:v>
                </c:pt>
                <c:pt idx="165">
                  <c:v>34273</c:v>
                </c:pt>
                <c:pt idx="166">
                  <c:v>34303</c:v>
                </c:pt>
                <c:pt idx="167">
                  <c:v>34334</c:v>
                </c:pt>
                <c:pt idx="168">
                  <c:v>34365</c:v>
                </c:pt>
                <c:pt idx="169">
                  <c:v>34393</c:v>
                </c:pt>
                <c:pt idx="170">
                  <c:v>34424</c:v>
                </c:pt>
                <c:pt idx="171">
                  <c:v>34454</c:v>
                </c:pt>
                <c:pt idx="172">
                  <c:v>34485</c:v>
                </c:pt>
                <c:pt idx="173">
                  <c:v>34515</c:v>
                </c:pt>
                <c:pt idx="174">
                  <c:v>34546</c:v>
                </c:pt>
                <c:pt idx="175">
                  <c:v>34577</c:v>
                </c:pt>
                <c:pt idx="176">
                  <c:v>34607</c:v>
                </c:pt>
                <c:pt idx="177">
                  <c:v>34638</c:v>
                </c:pt>
                <c:pt idx="178">
                  <c:v>34668</c:v>
                </c:pt>
                <c:pt idx="179">
                  <c:v>34699</c:v>
                </c:pt>
                <c:pt idx="180">
                  <c:v>34730</c:v>
                </c:pt>
                <c:pt idx="181">
                  <c:v>34758</c:v>
                </c:pt>
                <c:pt idx="182">
                  <c:v>34789</c:v>
                </c:pt>
                <c:pt idx="183">
                  <c:v>34819</c:v>
                </c:pt>
                <c:pt idx="184">
                  <c:v>34850</c:v>
                </c:pt>
                <c:pt idx="185">
                  <c:v>34880</c:v>
                </c:pt>
                <c:pt idx="186">
                  <c:v>34911</c:v>
                </c:pt>
                <c:pt idx="187">
                  <c:v>34942</c:v>
                </c:pt>
                <c:pt idx="188">
                  <c:v>34972</c:v>
                </c:pt>
                <c:pt idx="189">
                  <c:v>35003</c:v>
                </c:pt>
                <c:pt idx="190">
                  <c:v>35033</c:v>
                </c:pt>
                <c:pt idx="191">
                  <c:v>35064</c:v>
                </c:pt>
                <c:pt idx="192">
                  <c:v>35095</c:v>
                </c:pt>
                <c:pt idx="193">
                  <c:v>35124</c:v>
                </c:pt>
                <c:pt idx="194">
                  <c:v>35155</c:v>
                </c:pt>
                <c:pt idx="195">
                  <c:v>35185</c:v>
                </c:pt>
                <c:pt idx="196">
                  <c:v>35216</c:v>
                </c:pt>
                <c:pt idx="197">
                  <c:v>35246</c:v>
                </c:pt>
                <c:pt idx="198">
                  <c:v>35277</c:v>
                </c:pt>
                <c:pt idx="199">
                  <c:v>35308</c:v>
                </c:pt>
                <c:pt idx="200">
                  <c:v>35338</c:v>
                </c:pt>
                <c:pt idx="201">
                  <c:v>35369</c:v>
                </c:pt>
                <c:pt idx="202">
                  <c:v>35399</c:v>
                </c:pt>
                <c:pt idx="203">
                  <c:v>35430</c:v>
                </c:pt>
                <c:pt idx="204">
                  <c:v>35461</c:v>
                </c:pt>
                <c:pt idx="205">
                  <c:v>35489</c:v>
                </c:pt>
                <c:pt idx="206">
                  <c:v>35520</c:v>
                </c:pt>
                <c:pt idx="207">
                  <c:v>35550</c:v>
                </c:pt>
                <c:pt idx="208">
                  <c:v>35581</c:v>
                </c:pt>
                <c:pt idx="209">
                  <c:v>35611</c:v>
                </c:pt>
                <c:pt idx="210">
                  <c:v>35642</c:v>
                </c:pt>
                <c:pt idx="211">
                  <c:v>35673</c:v>
                </c:pt>
                <c:pt idx="212">
                  <c:v>35703</c:v>
                </c:pt>
                <c:pt idx="213">
                  <c:v>35734</c:v>
                </c:pt>
                <c:pt idx="214">
                  <c:v>35764</c:v>
                </c:pt>
                <c:pt idx="215">
                  <c:v>35795</c:v>
                </c:pt>
                <c:pt idx="216">
                  <c:v>35826</c:v>
                </c:pt>
                <c:pt idx="217">
                  <c:v>35854</c:v>
                </c:pt>
                <c:pt idx="218">
                  <c:v>35885</c:v>
                </c:pt>
                <c:pt idx="219">
                  <c:v>35915</c:v>
                </c:pt>
                <c:pt idx="220">
                  <c:v>35946</c:v>
                </c:pt>
                <c:pt idx="221">
                  <c:v>35976</c:v>
                </c:pt>
                <c:pt idx="222">
                  <c:v>36007</c:v>
                </c:pt>
                <c:pt idx="223">
                  <c:v>36038</c:v>
                </c:pt>
                <c:pt idx="224">
                  <c:v>36068</c:v>
                </c:pt>
                <c:pt idx="225">
                  <c:v>36099</c:v>
                </c:pt>
                <c:pt idx="226">
                  <c:v>36129</c:v>
                </c:pt>
                <c:pt idx="227">
                  <c:v>36160</c:v>
                </c:pt>
                <c:pt idx="228">
                  <c:v>36191</c:v>
                </c:pt>
                <c:pt idx="229">
                  <c:v>36219</c:v>
                </c:pt>
                <c:pt idx="230">
                  <c:v>36250</c:v>
                </c:pt>
                <c:pt idx="231">
                  <c:v>36280</c:v>
                </c:pt>
                <c:pt idx="232">
                  <c:v>36311</c:v>
                </c:pt>
                <c:pt idx="233">
                  <c:v>36341</c:v>
                </c:pt>
                <c:pt idx="234">
                  <c:v>36372</c:v>
                </c:pt>
                <c:pt idx="235">
                  <c:v>36403</c:v>
                </c:pt>
                <c:pt idx="236">
                  <c:v>36433</c:v>
                </c:pt>
                <c:pt idx="237">
                  <c:v>36464</c:v>
                </c:pt>
                <c:pt idx="238">
                  <c:v>36494</c:v>
                </c:pt>
                <c:pt idx="239">
                  <c:v>36525</c:v>
                </c:pt>
                <c:pt idx="240">
                  <c:v>36556</c:v>
                </c:pt>
                <c:pt idx="241">
                  <c:v>36585</c:v>
                </c:pt>
                <c:pt idx="242">
                  <c:v>36616</c:v>
                </c:pt>
                <c:pt idx="243">
                  <c:v>36646</c:v>
                </c:pt>
                <c:pt idx="244">
                  <c:v>36677</c:v>
                </c:pt>
                <c:pt idx="245">
                  <c:v>36707</c:v>
                </c:pt>
                <c:pt idx="246">
                  <c:v>36738</c:v>
                </c:pt>
                <c:pt idx="247">
                  <c:v>36769</c:v>
                </c:pt>
                <c:pt idx="248">
                  <c:v>36799</c:v>
                </c:pt>
                <c:pt idx="249">
                  <c:v>36830</c:v>
                </c:pt>
                <c:pt idx="250">
                  <c:v>36860</c:v>
                </c:pt>
                <c:pt idx="251">
                  <c:v>36891</c:v>
                </c:pt>
                <c:pt idx="252">
                  <c:v>36922</c:v>
                </c:pt>
                <c:pt idx="253">
                  <c:v>36950</c:v>
                </c:pt>
                <c:pt idx="254">
                  <c:v>36981</c:v>
                </c:pt>
                <c:pt idx="255">
                  <c:v>37011</c:v>
                </c:pt>
                <c:pt idx="256">
                  <c:v>37042</c:v>
                </c:pt>
                <c:pt idx="257">
                  <c:v>37072</c:v>
                </c:pt>
                <c:pt idx="258">
                  <c:v>37103</c:v>
                </c:pt>
                <c:pt idx="259">
                  <c:v>37134</c:v>
                </c:pt>
                <c:pt idx="260">
                  <c:v>37164</c:v>
                </c:pt>
                <c:pt idx="261">
                  <c:v>37195</c:v>
                </c:pt>
                <c:pt idx="262">
                  <c:v>37225</c:v>
                </c:pt>
                <c:pt idx="263">
                  <c:v>37256</c:v>
                </c:pt>
                <c:pt idx="264">
                  <c:v>37287</c:v>
                </c:pt>
                <c:pt idx="265">
                  <c:v>37315</c:v>
                </c:pt>
                <c:pt idx="266">
                  <c:v>37346</c:v>
                </c:pt>
                <c:pt idx="267">
                  <c:v>37376</c:v>
                </c:pt>
                <c:pt idx="268">
                  <c:v>37407</c:v>
                </c:pt>
                <c:pt idx="269">
                  <c:v>37437</c:v>
                </c:pt>
                <c:pt idx="270">
                  <c:v>37468</c:v>
                </c:pt>
                <c:pt idx="271">
                  <c:v>37499</c:v>
                </c:pt>
                <c:pt idx="272">
                  <c:v>37529</c:v>
                </c:pt>
                <c:pt idx="273">
                  <c:v>37560</c:v>
                </c:pt>
                <c:pt idx="274">
                  <c:v>37590</c:v>
                </c:pt>
                <c:pt idx="275">
                  <c:v>37621</c:v>
                </c:pt>
                <c:pt idx="276">
                  <c:v>37652</c:v>
                </c:pt>
                <c:pt idx="277">
                  <c:v>37680</c:v>
                </c:pt>
                <c:pt idx="278">
                  <c:v>37711</c:v>
                </c:pt>
                <c:pt idx="279">
                  <c:v>37741</c:v>
                </c:pt>
                <c:pt idx="280">
                  <c:v>37772</c:v>
                </c:pt>
                <c:pt idx="281">
                  <c:v>37802</c:v>
                </c:pt>
                <c:pt idx="282">
                  <c:v>37833</c:v>
                </c:pt>
                <c:pt idx="283">
                  <c:v>37864</c:v>
                </c:pt>
                <c:pt idx="284">
                  <c:v>37894</c:v>
                </c:pt>
                <c:pt idx="285">
                  <c:v>37925</c:v>
                </c:pt>
                <c:pt idx="286">
                  <c:v>37955</c:v>
                </c:pt>
                <c:pt idx="287">
                  <c:v>37986</c:v>
                </c:pt>
                <c:pt idx="288">
                  <c:v>38017</c:v>
                </c:pt>
                <c:pt idx="289">
                  <c:v>38046</c:v>
                </c:pt>
                <c:pt idx="290">
                  <c:v>38077</c:v>
                </c:pt>
                <c:pt idx="291">
                  <c:v>38107</c:v>
                </c:pt>
                <c:pt idx="292">
                  <c:v>38138</c:v>
                </c:pt>
                <c:pt idx="293">
                  <c:v>38168</c:v>
                </c:pt>
                <c:pt idx="294">
                  <c:v>38199</c:v>
                </c:pt>
                <c:pt idx="295">
                  <c:v>38230</c:v>
                </c:pt>
                <c:pt idx="296">
                  <c:v>38260</c:v>
                </c:pt>
                <c:pt idx="297">
                  <c:v>38291</c:v>
                </c:pt>
                <c:pt idx="298">
                  <c:v>38321</c:v>
                </c:pt>
                <c:pt idx="299">
                  <c:v>38352</c:v>
                </c:pt>
                <c:pt idx="300">
                  <c:v>38383</c:v>
                </c:pt>
                <c:pt idx="301">
                  <c:v>38411</c:v>
                </c:pt>
                <c:pt idx="302">
                  <c:v>38442</c:v>
                </c:pt>
                <c:pt idx="303">
                  <c:v>38472</c:v>
                </c:pt>
                <c:pt idx="304">
                  <c:v>38503</c:v>
                </c:pt>
                <c:pt idx="305">
                  <c:v>38533</c:v>
                </c:pt>
                <c:pt idx="306">
                  <c:v>38564</c:v>
                </c:pt>
                <c:pt idx="307">
                  <c:v>38595</c:v>
                </c:pt>
                <c:pt idx="308">
                  <c:v>38625</c:v>
                </c:pt>
                <c:pt idx="309">
                  <c:v>38656</c:v>
                </c:pt>
                <c:pt idx="310">
                  <c:v>38686</c:v>
                </c:pt>
                <c:pt idx="311">
                  <c:v>38717</c:v>
                </c:pt>
                <c:pt idx="312">
                  <c:v>38748</c:v>
                </c:pt>
                <c:pt idx="313">
                  <c:v>38776</c:v>
                </c:pt>
                <c:pt idx="314">
                  <c:v>38807</c:v>
                </c:pt>
                <c:pt idx="315">
                  <c:v>38837</c:v>
                </c:pt>
                <c:pt idx="316">
                  <c:v>38868</c:v>
                </c:pt>
                <c:pt idx="317">
                  <c:v>38898</c:v>
                </c:pt>
                <c:pt idx="318">
                  <c:v>38929</c:v>
                </c:pt>
                <c:pt idx="319">
                  <c:v>38960</c:v>
                </c:pt>
                <c:pt idx="320">
                  <c:v>38990</c:v>
                </c:pt>
                <c:pt idx="321">
                  <c:v>39021</c:v>
                </c:pt>
                <c:pt idx="322">
                  <c:v>39051</c:v>
                </c:pt>
                <c:pt idx="323">
                  <c:v>39082</c:v>
                </c:pt>
                <c:pt idx="324">
                  <c:v>39113</c:v>
                </c:pt>
                <c:pt idx="325">
                  <c:v>39141</c:v>
                </c:pt>
                <c:pt idx="326">
                  <c:v>39172</c:v>
                </c:pt>
                <c:pt idx="327">
                  <c:v>39202</c:v>
                </c:pt>
                <c:pt idx="328">
                  <c:v>39233</c:v>
                </c:pt>
                <c:pt idx="329">
                  <c:v>39263</c:v>
                </c:pt>
                <c:pt idx="330">
                  <c:v>39294</c:v>
                </c:pt>
                <c:pt idx="331">
                  <c:v>39325</c:v>
                </c:pt>
                <c:pt idx="332">
                  <c:v>39355</c:v>
                </c:pt>
                <c:pt idx="333">
                  <c:v>39386</c:v>
                </c:pt>
                <c:pt idx="334">
                  <c:v>39416</c:v>
                </c:pt>
                <c:pt idx="335">
                  <c:v>39447</c:v>
                </c:pt>
                <c:pt idx="336">
                  <c:v>39478</c:v>
                </c:pt>
                <c:pt idx="337">
                  <c:v>39507</c:v>
                </c:pt>
                <c:pt idx="338">
                  <c:v>39538</c:v>
                </c:pt>
                <c:pt idx="339">
                  <c:v>39568</c:v>
                </c:pt>
                <c:pt idx="340">
                  <c:v>39599</c:v>
                </c:pt>
                <c:pt idx="341">
                  <c:v>39629</c:v>
                </c:pt>
                <c:pt idx="342">
                  <c:v>39660</c:v>
                </c:pt>
                <c:pt idx="343">
                  <c:v>39691</c:v>
                </c:pt>
                <c:pt idx="344">
                  <c:v>39721</c:v>
                </c:pt>
                <c:pt idx="345">
                  <c:v>39752</c:v>
                </c:pt>
                <c:pt idx="346">
                  <c:v>39782</c:v>
                </c:pt>
                <c:pt idx="347">
                  <c:v>39813</c:v>
                </c:pt>
                <c:pt idx="348">
                  <c:v>39844</c:v>
                </c:pt>
                <c:pt idx="349">
                  <c:v>39872</c:v>
                </c:pt>
                <c:pt idx="350">
                  <c:v>39903</c:v>
                </c:pt>
                <c:pt idx="351">
                  <c:v>39933</c:v>
                </c:pt>
                <c:pt idx="352">
                  <c:v>39964</c:v>
                </c:pt>
                <c:pt idx="353">
                  <c:v>39994</c:v>
                </c:pt>
                <c:pt idx="354">
                  <c:v>40025</c:v>
                </c:pt>
                <c:pt idx="355">
                  <c:v>40056</c:v>
                </c:pt>
                <c:pt idx="356">
                  <c:v>40086</c:v>
                </c:pt>
                <c:pt idx="357">
                  <c:v>40117</c:v>
                </c:pt>
                <c:pt idx="358">
                  <c:v>40147</c:v>
                </c:pt>
                <c:pt idx="359">
                  <c:v>40178</c:v>
                </c:pt>
                <c:pt idx="360">
                  <c:v>40209</c:v>
                </c:pt>
                <c:pt idx="361">
                  <c:v>40237</c:v>
                </c:pt>
                <c:pt idx="362">
                  <c:v>40268</c:v>
                </c:pt>
                <c:pt idx="363">
                  <c:v>40298</c:v>
                </c:pt>
                <c:pt idx="364">
                  <c:v>40329</c:v>
                </c:pt>
                <c:pt idx="365">
                  <c:v>40359</c:v>
                </c:pt>
                <c:pt idx="366">
                  <c:v>40390</c:v>
                </c:pt>
                <c:pt idx="367">
                  <c:v>40421</c:v>
                </c:pt>
                <c:pt idx="368">
                  <c:v>40451</c:v>
                </c:pt>
                <c:pt idx="369">
                  <c:v>40482</c:v>
                </c:pt>
                <c:pt idx="370">
                  <c:v>40512</c:v>
                </c:pt>
                <c:pt idx="371">
                  <c:v>40543</c:v>
                </c:pt>
                <c:pt idx="372">
                  <c:v>40574</c:v>
                </c:pt>
                <c:pt idx="373">
                  <c:v>40602</c:v>
                </c:pt>
                <c:pt idx="374">
                  <c:v>40633</c:v>
                </c:pt>
                <c:pt idx="375">
                  <c:v>40663</c:v>
                </c:pt>
                <c:pt idx="376">
                  <c:v>40694</c:v>
                </c:pt>
                <c:pt idx="377">
                  <c:v>40724</c:v>
                </c:pt>
                <c:pt idx="378">
                  <c:v>40755</c:v>
                </c:pt>
                <c:pt idx="379">
                  <c:v>40786</c:v>
                </c:pt>
                <c:pt idx="380">
                  <c:v>40816</c:v>
                </c:pt>
                <c:pt idx="381">
                  <c:v>40847</c:v>
                </c:pt>
                <c:pt idx="382">
                  <c:v>40877</c:v>
                </c:pt>
                <c:pt idx="383">
                  <c:v>40908</c:v>
                </c:pt>
                <c:pt idx="384">
                  <c:v>40939</c:v>
                </c:pt>
                <c:pt idx="385">
                  <c:v>40968</c:v>
                </c:pt>
                <c:pt idx="386">
                  <c:v>40999</c:v>
                </c:pt>
                <c:pt idx="387">
                  <c:v>41029</c:v>
                </c:pt>
                <c:pt idx="388">
                  <c:v>41060</c:v>
                </c:pt>
                <c:pt idx="389">
                  <c:v>41090</c:v>
                </c:pt>
                <c:pt idx="390">
                  <c:v>41121</c:v>
                </c:pt>
                <c:pt idx="391">
                  <c:v>41152</c:v>
                </c:pt>
                <c:pt idx="392">
                  <c:v>41182</c:v>
                </c:pt>
                <c:pt idx="393">
                  <c:v>41213</c:v>
                </c:pt>
                <c:pt idx="394">
                  <c:v>41243</c:v>
                </c:pt>
                <c:pt idx="395">
                  <c:v>41274</c:v>
                </c:pt>
                <c:pt idx="396">
                  <c:v>41305</c:v>
                </c:pt>
                <c:pt idx="397">
                  <c:v>41333</c:v>
                </c:pt>
                <c:pt idx="398">
                  <c:v>41364</c:v>
                </c:pt>
                <c:pt idx="399">
                  <c:v>41394</c:v>
                </c:pt>
                <c:pt idx="400">
                  <c:v>41425</c:v>
                </c:pt>
                <c:pt idx="401">
                  <c:v>41455</c:v>
                </c:pt>
                <c:pt idx="402">
                  <c:v>41486</c:v>
                </c:pt>
                <c:pt idx="403">
                  <c:v>41517</c:v>
                </c:pt>
                <c:pt idx="404">
                  <c:v>41547</c:v>
                </c:pt>
                <c:pt idx="405">
                  <c:v>41578</c:v>
                </c:pt>
                <c:pt idx="406">
                  <c:v>41608</c:v>
                </c:pt>
                <c:pt idx="407">
                  <c:v>41639</c:v>
                </c:pt>
                <c:pt idx="408">
                  <c:v>41670</c:v>
                </c:pt>
                <c:pt idx="409">
                  <c:v>41698</c:v>
                </c:pt>
                <c:pt idx="410">
                  <c:v>41729</c:v>
                </c:pt>
                <c:pt idx="411">
                  <c:v>41759</c:v>
                </c:pt>
                <c:pt idx="412">
                  <c:v>41790</c:v>
                </c:pt>
                <c:pt idx="413">
                  <c:v>41820</c:v>
                </c:pt>
                <c:pt idx="414">
                  <c:v>41851</c:v>
                </c:pt>
                <c:pt idx="415">
                  <c:v>41882</c:v>
                </c:pt>
                <c:pt idx="416">
                  <c:v>41912</c:v>
                </c:pt>
                <c:pt idx="417">
                  <c:v>41943</c:v>
                </c:pt>
                <c:pt idx="418">
                  <c:v>41973</c:v>
                </c:pt>
                <c:pt idx="419">
                  <c:v>42004</c:v>
                </c:pt>
                <c:pt idx="420">
                  <c:v>42035</c:v>
                </c:pt>
                <c:pt idx="421">
                  <c:v>42063</c:v>
                </c:pt>
                <c:pt idx="422">
                  <c:v>42094</c:v>
                </c:pt>
                <c:pt idx="423">
                  <c:v>42124</c:v>
                </c:pt>
                <c:pt idx="424">
                  <c:v>42155</c:v>
                </c:pt>
                <c:pt idx="425">
                  <c:v>42185</c:v>
                </c:pt>
                <c:pt idx="426">
                  <c:v>42216</c:v>
                </c:pt>
                <c:pt idx="427">
                  <c:v>42247</c:v>
                </c:pt>
                <c:pt idx="428">
                  <c:v>42277</c:v>
                </c:pt>
                <c:pt idx="429">
                  <c:v>42308</c:v>
                </c:pt>
                <c:pt idx="430">
                  <c:v>42338</c:v>
                </c:pt>
                <c:pt idx="431">
                  <c:v>42369</c:v>
                </c:pt>
                <c:pt idx="432">
                  <c:v>42400</c:v>
                </c:pt>
                <c:pt idx="433">
                  <c:v>42429</c:v>
                </c:pt>
                <c:pt idx="434">
                  <c:v>42460</c:v>
                </c:pt>
                <c:pt idx="435">
                  <c:v>42490</c:v>
                </c:pt>
                <c:pt idx="436">
                  <c:v>42521</c:v>
                </c:pt>
                <c:pt idx="437">
                  <c:v>42551</c:v>
                </c:pt>
                <c:pt idx="438">
                  <c:v>42582</c:v>
                </c:pt>
                <c:pt idx="439">
                  <c:v>42613</c:v>
                </c:pt>
                <c:pt idx="440">
                  <c:v>42643</c:v>
                </c:pt>
                <c:pt idx="441">
                  <c:v>42674</c:v>
                </c:pt>
                <c:pt idx="442">
                  <c:v>42704</c:v>
                </c:pt>
                <c:pt idx="443">
                  <c:v>42735</c:v>
                </c:pt>
                <c:pt idx="444">
                  <c:v>42766</c:v>
                </c:pt>
                <c:pt idx="445">
                  <c:v>42794</c:v>
                </c:pt>
                <c:pt idx="446">
                  <c:v>42825</c:v>
                </c:pt>
                <c:pt idx="447">
                  <c:v>42855</c:v>
                </c:pt>
                <c:pt idx="448">
                  <c:v>42886</c:v>
                </c:pt>
                <c:pt idx="449">
                  <c:v>42916</c:v>
                </c:pt>
                <c:pt idx="450">
                  <c:v>42947</c:v>
                </c:pt>
                <c:pt idx="451">
                  <c:v>42978</c:v>
                </c:pt>
                <c:pt idx="452">
                  <c:v>43008</c:v>
                </c:pt>
                <c:pt idx="453">
                  <c:v>43039</c:v>
                </c:pt>
                <c:pt idx="454">
                  <c:v>43069</c:v>
                </c:pt>
                <c:pt idx="455">
                  <c:v>43100</c:v>
                </c:pt>
                <c:pt idx="456">
                  <c:v>43131</c:v>
                </c:pt>
                <c:pt idx="457">
                  <c:v>43159</c:v>
                </c:pt>
                <c:pt idx="458">
                  <c:v>43190</c:v>
                </c:pt>
                <c:pt idx="459">
                  <c:v>43220</c:v>
                </c:pt>
                <c:pt idx="460">
                  <c:v>43251</c:v>
                </c:pt>
                <c:pt idx="461">
                  <c:v>43281</c:v>
                </c:pt>
                <c:pt idx="462">
                  <c:v>43312</c:v>
                </c:pt>
                <c:pt idx="463">
                  <c:v>43343</c:v>
                </c:pt>
                <c:pt idx="464">
                  <c:v>43373</c:v>
                </c:pt>
                <c:pt idx="465">
                  <c:v>43404</c:v>
                </c:pt>
                <c:pt idx="466">
                  <c:v>43434</c:v>
                </c:pt>
                <c:pt idx="467">
                  <c:v>43465</c:v>
                </c:pt>
                <c:pt idx="468">
                  <c:v>43496</c:v>
                </c:pt>
                <c:pt idx="469">
                  <c:v>43524</c:v>
                </c:pt>
                <c:pt idx="470">
                  <c:v>43555</c:v>
                </c:pt>
                <c:pt idx="471">
                  <c:v>43585</c:v>
                </c:pt>
                <c:pt idx="472">
                  <c:v>43616</c:v>
                </c:pt>
                <c:pt idx="473">
                  <c:v>43646</c:v>
                </c:pt>
                <c:pt idx="474">
                  <c:v>43677</c:v>
                </c:pt>
                <c:pt idx="475">
                  <c:v>43678</c:v>
                </c:pt>
                <c:pt idx="476">
                  <c:v>43738</c:v>
                </c:pt>
                <c:pt idx="477">
                  <c:v>43769</c:v>
                </c:pt>
                <c:pt idx="478">
                  <c:v>43799</c:v>
                </c:pt>
                <c:pt idx="479">
                  <c:v>43830</c:v>
                </c:pt>
                <c:pt idx="480">
                  <c:v>43861</c:v>
                </c:pt>
                <c:pt idx="481">
                  <c:v>43890</c:v>
                </c:pt>
                <c:pt idx="482">
                  <c:v>43921</c:v>
                </c:pt>
              </c:numCache>
            </c:numRef>
          </c:cat>
          <c:val>
            <c:numRef>
              <c:f>Sheet1!$G$2:$G$485</c:f>
              <c:numCache>
                <c:formatCode>General</c:formatCode>
                <c:ptCount val="484"/>
                <c:pt idx="0">
                  <c:v>1.5036</c:v>
                </c:pt>
                <c:pt idx="1">
                  <c:v>1.5365</c:v>
                </c:pt>
                <c:pt idx="2">
                  <c:v>1.5619000000000001</c:v>
                </c:pt>
                <c:pt idx="3">
                  <c:v>1.5859000000000001</c:v>
                </c:pt>
                <c:pt idx="4">
                  <c:v>1.5874999999999999</c:v>
                </c:pt>
                <c:pt idx="5">
                  <c:v>1.5876999999999999</c:v>
                </c:pt>
                <c:pt idx="6">
                  <c:v>1.5971</c:v>
                </c:pt>
                <c:pt idx="7">
                  <c:v>1.6309</c:v>
                </c:pt>
                <c:pt idx="8">
                  <c:v>1.6561999999999999</c:v>
                </c:pt>
                <c:pt idx="9">
                  <c:v>1.7096</c:v>
                </c:pt>
                <c:pt idx="10">
                  <c:v>1.7632000000000001</c:v>
                </c:pt>
                <c:pt idx="11">
                  <c:v>1.7750999999999999</c:v>
                </c:pt>
                <c:pt idx="12">
                  <c:v>1.8542000000000001</c:v>
                </c:pt>
                <c:pt idx="13">
                  <c:v>1.8913</c:v>
                </c:pt>
                <c:pt idx="14">
                  <c:v>1.829</c:v>
                </c:pt>
                <c:pt idx="15">
                  <c:v>1.8355999999999999</c:v>
                </c:pt>
                <c:pt idx="16">
                  <c:v>1.8696999999999999</c:v>
                </c:pt>
                <c:pt idx="17">
                  <c:v>1.8289</c:v>
                </c:pt>
                <c:pt idx="18">
                  <c:v>1.7842</c:v>
                </c:pt>
                <c:pt idx="19">
                  <c:v>1.7770999999999999</c:v>
                </c:pt>
                <c:pt idx="20">
                  <c:v>1.6773</c:v>
                </c:pt>
                <c:pt idx="21">
                  <c:v>1.659</c:v>
                </c:pt>
                <c:pt idx="22">
                  <c:v>1.7019</c:v>
                </c:pt>
                <c:pt idx="23">
                  <c:v>1.7302</c:v>
                </c:pt>
                <c:pt idx="24">
                  <c:v>1.7424999999999999</c:v>
                </c:pt>
                <c:pt idx="25">
                  <c:v>1.7628999999999999</c:v>
                </c:pt>
                <c:pt idx="26">
                  <c:v>1.7598</c:v>
                </c:pt>
                <c:pt idx="27">
                  <c:v>1.7482</c:v>
                </c:pt>
                <c:pt idx="28">
                  <c:v>1.7271000000000001</c:v>
                </c:pt>
                <c:pt idx="29">
                  <c:v>1.7786</c:v>
                </c:pt>
                <c:pt idx="30">
                  <c:v>1.7962</c:v>
                </c:pt>
                <c:pt idx="31">
                  <c:v>1.7978000000000001</c:v>
                </c:pt>
                <c:pt idx="32">
                  <c:v>1.8088</c:v>
                </c:pt>
                <c:pt idx="33">
                  <c:v>1.8179000000000001</c:v>
                </c:pt>
                <c:pt idx="34">
                  <c:v>1.7736000000000001</c:v>
                </c:pt>
                <c:pt idx="35">
                  <c:v>1.6860999999999999</c:v>
                </c:pt>
                <c:pt idx="36">
                  <c:v>1.6185</c:v>
                </c:pt>
                <c:pt idx="37">
                  <c:v>1.6019000000000001</c:v>
                </c:pt>
                <c:pt idx="38">
                  <c:v>1.5678000000000001</c:v>
                </c:pt>
                <c:pt idx="39">
                  <c:v>1.6580999999999999</c:v>
                </c:pt>
                <c:pt idx="40">
                  <c:v>1.7111000000000001</c:v>
                </c:pt>
                <c:pt idx="41">
                  <c:v>1.7412000000000001</c:v>
                </c:pt>
                <c:pt idx="42">
                  <c:v>1.7478</c:v>
                </c:pt>
                <c:pt idx="43">
                  <c:v>1.7744</c:v>
                </c:pt>
                <c:pt idx="44">
                  <c:v>1.7733000000000001</c:v>
                </c:pt>
                <c:pt idx="45">
                  <c:v>1.7405999999999999</c:v>
                </c:pt>
                <c:pt idx="46">
                  <c:v>1.7670999999999999</c:v>
                </c:pt>
                <c:pt idx="47">
                  <c:v>1.7593000000000001</c:v>
                </c:pt>
                <c:pt idx="48">
                  <c:v>1.7659</c:v>
                </c:pt>
                <c:pt idx="49">
                  <c:v>1.7448999999999999</c:v>
                </c:pt>
                <c:pt idx="50">
                  <c:v>1.6998</c:v>
                </c:pt>
                <c:pt idx="51">
                  <c:v>1.6860999999999999</c:v>
                </c:pt>
                <c:pt idx="52">
                  <c:v>1.7084999999999999</c:v>
                </c:pt>
                <c:pt idx="53">
                  <c:v>1.6903999999999999</c:v>
                </c:pt>
                <c:pt idx="54">
                  <c:v>1.6834</c:v>
                </c:pt>
                <c:pt idx="55">
                  <c:v>1.6972</c:v>
                </c:pt>
                <c:pt idx="56">
                  <c:v>1.7027000000000001</c:v>
                </c:pt>
                <c:pt idx="57">
                  <c:v>1.6748000000000001</c:v>
                </c:pt>
                <c:pt idx="58">
                  <c:v>1.6635</c:v>
                </c:pt>
                <c:pt idx="59">
                  <c:v>1.6449</c:v>
                </c:pt>
                <c:pt idx="60">
                  <c:v>1.5959000000000001</c:v>
                </c:pt>
                <c:pt idx="61">
                  <c:v>1.6108</c:v>
                </c:pt>
                <c:pt idx="62">
                  <c:v>1.6581999999999999</c:v>
                </c:pt>
                <c:pt idx="63">
                  <c:v>1.7203999999999999</c:v>
                </c:pt>
                <c:pt idx="64">
                  <c:v>1.7437</c:v>
                </c:pt>
                <c:pt idx="65">
                  <c:v>1.7637</c:v>
                </c:pt>
                <c:pt idx="66">
                  <c:v>1.8121</c:v>
                </c:pt>
                <c:pt idx="67">
                  <c:v>1.7568999999999999</c:v>
                </c:pt>
                <c:pt idx="68">
                  <c:v>1.7613000000000001</c:v>
                </c:pt>
                <c:pt idx="69">
                  <c:v>1.7161</c:v>
                </c:pt>
                <c:pt idx="70">
                  <c:v>1.7053</c:v>
                </c:pt>
                <c:pt idx="71">
                  <c:v>1.6657</c:v>
                </c:pt>
                <c:pt idx="72">
                  <c:v>1.5955999999999999</c:v>
                </c:pt>
                <c:pt idx="73">
                  <c:v>1.5329999999999999</c:v>
                </c:pt>
                <c:pt idx="74">
                  <c:v>1.5297000000000001</c:v>
                </c:pt>
                <c:pt idx="75">
                  <c:v>1.5764</c:v>
                </c:pt>
                <c:pt idx="76">
                  <c:v>1.5713999999999999</c:v>
                </c:pt>
                <c:pt idx="77">
                  <c:v>1.5649999999999999</c:v>
                </c:pt>
                <c:pt idx="78">
                  <c:v>1.5135000000000001</c:v>
                </c:pt>
                <c:pt idx="79">
                  <c:v>1.4373</c:v>
                </c:pt>
                <c:pt idx="80">
                  <c:v>1.4116</c:v>
                </c:pt>
                <c:pt idx="81">
                  <c:v>1.3474999999999999</c:v>
                </c:pt>
                <c:pt idx="82">
                  <c:v>1.3593999999999999</c:v>
                </c:pt>
                <c:pt idx="83">
                  <c:v>1.3505</c:v>
                </c:pt>
                <c:pt idx="84">
                  <c:v>1.3326</c:v>
                </c:pt>
                <c:pt idx="85">
                  <c:v>1.3280000000000001</c:v>
                </c:pt>
                <c:pt idx="86">
                  <c:v>1.3918999999999999</c:v>
                </c:pt>
                <c:pt idx="87">
                  <c:v>1.407</c:v>
                </c:pt>
                <c:pt idx="88">
                  <c:v>1.4238</c:v>
                </c:pt>
                <c:pt idx="89">
                  <c:v>1.4145000000000001</c:v>
                </c:pt>
                <c:pt idx="90">
                  <c:v>1.4184000000000001</c:v>
                </c:pt>
                <c:pt idx="91">
                  <c:v>1.4151</c:v>
                </c:pt>
                <c:pt idx="92">
                  <c:v>1.4205000000000001</c:v>
                </c:pt>
                <c:pt idx="93">
                  <c:v>1.4249000000000001</c:v>
                </c:pt>
                <c:pt idx="94">
                  <c:v>1.4336</c:v>
                </c:pt>
                <c:pt idx="95">
                  <c:v>1.4347000000000001</c:v>
                </c:pt>
                <c:pt idx="96">
                  <c:v>1.4278999999999999</c:v>
                </c:pt>
                <c:pt idx="97">
                  <c:v>1.4300999999999999</c:v>
                </c:pt>
                <c:pt idx="98">
                  <c:v>1.4749000000000001</c:v>
                </c:pt>
                <c:pt idx="99">
                  <c:v>1.5057</c:v>
                </c:pt>
                <c:pt idx="100">
                  <c:v>1.5181</c:v>
                </c:pt>
                <c:pt idx="101">
                  <c:v>1.4974000000000001</c:v>
                </c:pt>
                <c:pt idx="102">
                  <c:v>1.5064</c:v>
                </c:pt>
                <c:pt idx="103">
                  <c:v>1.5370999999999999</c:v>
                </c:pt>
                <c:pt idx="104">
                  <c:v>1.5112000000000001</c:v>
                </c:pt>
                <c:pt idx="105">
                  <c:v>1.5193000000000001</c:v>
                </c:pt>
                <c:pt idx="106">
                  <c:v>1.5201</c:v>
                </c:pt>
                <c:pt idx="107">
                  <c:v>1.5378000000000001</c:v>
                </c:pt>
                <c:pt idx="108">
                  <c:v>1.5547</c:v>
                </c:pt>
                <c:pt idx="109">
                  <c:v>1.5492999999999999</c:v>
                </c:pt>
                <c:pt idx="110">
                  <c:v>1.5263</c:v>
                </c:pt>
                <c:pt idx="111">
                  <c:v>1.5156000000000001</c:v>
                </c:pt>
                <c:pt idx="112">
                  <c:v>1.5095000000000001</c:v>
                </c:pt>
                <c:pt idx="113">
                  <c:v>1.4651000000000001</c:v>
                </c:pt>
                <c:pt idx="114">
                  <c:v>1.4639</c:v>
                </c:pt>
                <c:pt idx="115">
                  <c:v>1.4603999999999999</c:v>
                </c:pt>
                <c:pt idx="116">
                  <c:v>1.4570000000000001</c:v>
                </c:pt>
                <c:pt idx="117">
                  <c:v>1.4167000000000001</c:v>
                </c:pt>
                <c:pt idx="118">
                  <c:v>1.3768</c:v>
                </c:pt>
                <c:pt idx="119">
                  <c:v>1.3344</c:v>
                </c:pt>
                <c:pt idx="120">
                  <c:v>1.3423</c:v>
                </c:pt>
                <c:pt idx="121">
                  <c:v>1.3633999999999999</c:v>
                </c:pt>
                <c:pt idx="122">
                  <c:v>1.3236000000000001</c:v>
                </c:pt>
                <c:pt idx="123">
                  <c:v>1.3165</c:v>
                </c:pt>
                <c:pt idx="124">
                  <c:v>1.3289</c:v>
                </c:pt>
                <c:pt idx="125">
                  <c:v>1.3692</c:v>
                </c:pt>
                <c:pt idx="126">
                  <c:v>1.4068000000000001</c:v>
                </c:pt>
                <c:pt idx="127">
                  <c:v>1.4191</c:v>
                </c:pt>
                <c:pt idx="128">
                  <c:v>1.4073</c:v>
                </c:pt>
                <c:pt idx="129">
                  <c:v>1.4156</c:v>
                </c:pt>
                <c:pt idx="130">
                  <c:v>1.3960999999999999</c:v>
                </c:pt>
                <c:pt idx="131">
                  <c:v>1.3822000000000001</c:v>
                </c:pt>
                <c:pt idx="132">
                  <c:v>1.3995</c:v>
                </c:pt>
                <c:pt idx="133">
                  <c:v>1.3933</c:v>
                </c:pt>
                <c:pt idx="134">
                  <c:v>1.4021999999999999</c:v>
                </c:pt>
                <c:pt idx="135">
                  <c:v>1.4198</c:v>
                </c:pt>
                <c:pt idx="136">
                  <c:v>1.4140999999999999</c:v>
                </c:pt>
                <c:pt idx="137">
                  <c:v>1.4047000000000001</c:v>
                </c:pt>
                <c:pt idx="138">
                  <c:v>1.409</c:v>
                </c:pt>
                <c:pt idx="139">
                  <c:v>1.4048</c:v>
                </c:pt>
                <c:pt idx="140">
                  <c:v>1.4005000000000001</c:v>
                </c:pt>
                <c:pt idx="141">
                  <c:v>1.3947000000000001</c:v>
                </c:pt>
                <c:pt idx="142">
                  <c:v>1.3857999999999999</c:v>
                </c:pt>
                <c:pt idx="143">
                  <c:v>1.3752</c:v>
                </c:pt>
                <c:pt idx="144">
                  <c:v>1.3731</c:v>
                </c:pt>
                <c:pt idx="145">
                  <c:v>1.3808</c:v>
                </c:pt>
                <c:pt idx="146">
                  <c:v>1.3742000000000001</c:v>
                </c:pt>
                <c:pt idx="147">
                  <c:v>1.3880999999999999</c:v>
                </c:pt>
                <c:pt idx="148">
                  <c:v>1.4047000000000001</c:v>
                </c:pt>
                <c:pt idx="149">
                  <c:v>1.3978999999999999</c:v>
                </c:pt>
                <c:pt idx="150">
                  <c:v>1.3732</c:v>
                </c:pt>
                <c:pt idx="151">
                  <c:v>1.355</c:v>
                </c:pt>
                <c:pt idx="152">
                  <c:v>1.3092999999999999</c:v>
                </c:pt>
                <c:pt idx="153">
                  <c:v>1.2192000000000001</c:v>
                </c:pt>
                <c:pt idx="154">
                  <c:v>1.1992</c:v>
                </c:pt>
                <c:pt idx="155">
                  <c:v>1.2234</c:v>
                </c:pt>
                <c:pt idx="156">
                  <c:v>1.2383</c:v>
                </c:pt>
                <c:pt idx="157">
                  <c:v>1.1883999999999999</c:v>
                </c:pt>
                <c:pt idx="158">
                  <c:v>1.2163999999999999</c:v>
                </c:pt>
                <c:pt idx="159">
                  <c:v>1.2453000000000001</c:v>
                </c:pt>
                <c:pt idx="160">
                  <c:v>1.2493000000000001</c:v>
                </c:pt>
                <c:pt idx="161">
                  <c:v>1.2522</c:v>
                </c:pt>
                <c:pt idx="162">
                  <c:v>1.2968999999999999</c:v>
                </c:pt>
                <c:pt idx="163">
                  <c:v>1.2977000000000001</c:v>
                </c:pt>
                <c:pt idx="164">
                  <c:v>1.2735000000000001</c:v>
                </c:pt>
                <c:pt idx="165">
                  <c:v>1.2726999999999999</c:v>
                </c:pt>
                <c:pt idx="166">
                  <c:v>1.2958000000000001</c:v>
                </c:pt>
                <c:pt idx="167">
                  <c:v>1.3076000000000001</c:v>
                </c:pt>
                <c:pt idx="168">
                  <c:v>1.3294999999999999</c:v>
                </c:pt>
                <c:pt idx="169">
                  <c:v>1.3082</c:v>
                </c:pt>
                <c:pt idx="170">
                  <c:v>1.2915000000000001</c:v>
                </c:pt>
                <c:pt idx="171">
                  <c:v>1.284</c:v>
                </c:pt>
                <c:pt idx="172">
                  <c:v>1.2719</c:v>
                </c:pt>
                <c:pt idx="173">
                  <c:v>1.2708999999999999</c:v>
                </c:pt>
                <c:pt idx="174">
                  <c:v>1.2455000000000001</c:v>
                </c:pt>
                <c:pt idx="175">
                  <c:v>1.242</c:v>
                </c:pt>
                <c:pt idx="176">
                  <c:v>1.2468999999999999</c:v>
                </c:pt>
                <c:pt idx="177">
                  <c:v>1.2563</c:v>
                </c:pt>
                <c:pt idx="178">
                  <c:v>1.2613000000000001</c:v>
                </c:pt>
                <c:pt idx="179">
                  <c:v>1.2672000000000001</c:v>
                </c:pt>
                <c:pt idx="180">
                  <c:v>1.2524999999999999</c:v>
                </c:pt>
                <c:pt idx="181">
                  <c:v>1.2331000000000001</c:v>
                </c:pt>
                <c:pt idx="182">
                  <c:v>1.2038</c:v>
                </c:pt>
                <c:pt idx="183">
                  <c:v>1.1890000000000001</c:v>
                </c:pt>
                <c:pt idx="184">
                  <c:v>1.1893</c:v>
                </c:pt>
                <c:pt idx="185">
                  <c:v>1.1828000000000001</c:v>
                </c:pt>
                <c:pt idx="186">
                  <c:v>1.1693</c:v>
                </c:pt>
                <c:pt idx="187">
                  <c:v>1.1836</c:v>
                </c:pt>
                <c:pt idx="188">
                  <c:v>1.1902999999999999</c:v>
                </c:pt>
                <c:pt idx="189">
                  <c:v>1.1758999999999999</c:v>
                </c:pt>
                <c:pt idx="190">
                  <c:v>1.1612</c:v>
                </c:pt>
                <c:pt idx="191">
                  <c:v>1.1589</c:v>
                </c:pt>
                <c:pt idx="192">
                  <c:v>1.1631</c:v>
                </c:pt>
                <c:pt idx="193">
                  <c:v>1.1707000000000001</c:v>
                </c:pt>
                <c:pt idx="194">
                  <c:v>1.1692</c:v>
                </c:pt>
                <c:pt idx="195">
                  <c:v>1.1762999999999999</c:v>
                </c:pt>
                <c:pt idx="196">
                  <c:v>1.1922999999999999</c:v>
                </c:pt>
                <c:pt idx="197">
                  <c:v>1.2094</c:v>
                </c:pt>
                <c:pt idx="198">
                  <c:v>1.2007000000000001</c:v>
                </c:pt>
                <c:pt idx="199">
                  <c:v>1.1845000000000001</c:v>
                </c:pt>
                <c:pt idx="200">
                  <c:v>1.2065999999999999</c:v>
                </c:pt>
                <c:pt idx="201">
                  <c:v>1.2406999999999999</c:v>
                </c:pt>
                <c:pt idx="202">
                  <c:v>1.2873000000000001</c:v>
                </c:pt>
                <c:pt idx="203">
                  <c:v>1.3191999999999999</c:v>
                </c:pt>
                <c:pt idx="204">
                  <c:v>1.3559000000000001</c:v>
                </c:pt>
                <c:pt idx="205">
                  <c:v>1.3906000000000001</c:v>
                </c:pt>
                <c:pt idx="206">
                  <c:v>1.3944000000000001</c:v>
                </c:pt>
                <c:pt idx="207">
                  <c:v>1.4242999999999999</c:v>
                </c:pt>
                <c:pt idx="208">
                  <c:v>1.4217</c:v>
                </c:pt>
                <c:pt idx="209">
                  <c:v>1.4499</c:v>
                </c:pt>
                <c:pt idx="210">
                  <c:v>1.5246999999999999</c:v>
                </c:pt>
                <c:pt idx="211">
                  <c:v>1.5043</c:v>
                </c:pt>
                <c:pt idx="212">
                  <c:v>1.4591000000000001</c:v>
                </c:pt>
                <c:pt idx="213">
                  <c:v>1.4622999999999999</c:v>
                </c:pt>
                <c:pt idx="214">
                  <c:v>1.4914000000000001</c:v>
                </c:pt>
                <c:pt idx="215">
                  <c:v>1.5053000000000001</c:v>
                </c:pt>
                <c:pt idx="216" formatCode="0.0000">
                  <c:v>1.5165999999999999</c:v>
                </c:pt>
                <c:pt idx="217" formatCode="0.0000">
                  <c:v>1.5196000000000001</c:v>
                </c:pt>
                <c:pt idx="218" formatCode="0.0000">
                  <c:v>1.5507</c:v>
                </c:pt>
                <c:pt idx="219" formatCode="0.0000">
                  <c:v>1.5489999999999999</c:v>
                </c:pt>
                <c:pt idx="220" formatCode="0.0000">
                  <c:v>1.4834000000000001</c:v>
                </c:pt>
                <c:pt idx="221" formatCode="0.0000">
                  <c:v>1.5109999999999999</c:v>
                </c:pt>
                <c:pt idx="222" formatCode="0.0000">
                  <c:v>1.5091000000000001</c:v>
                </c:pt>
                <c:pt idx="223" formatCode="0.0000">
                  <c:v>1.4912000000000001</c:v>
                </c:pt>
                <c:pt idx="224" formatCode="0.0000">
                  <c:v>1.4617</c:v>
                </c:pt>
                <c:pt idx="225" formatCode="0.0000">
                  <c:v>1.42</c:v>
                </c:pt>
                <c:pt idx="226" formatCode="0.0000">
                  <c:v>1.429</c:v>
                </c:pt>
                <c:pt idx="227" formatCode="0.0000">
                  <c:v>1.4254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B4E-4C91-9D20-809982BCEF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"/>
        <c:axId val="4"/>
      </c:lineChart>
      <c:dateAx>
        <c:axId val="221023872"/>
        <c:scaling>
          <c:orientation val="minMax"/>
        </c:scaling>
        <c:delete val="0"/>
        <c:axPos val="b"/>
        <c:numFmt formatCode="yyyy" sourceLinked="0"/>
        <c:majorTickMark val="out"/>
        <c:minorTickMark val="out"/>
        <c:tickLblPos val="nextTo"/>
        <c:spPr>
          <a:ln w="12700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 val="autoZero"/>
        <c:auto val="1"/>
        <c:lblOffset val="100"/>
        <c:baseTimeUnit val="months"/>
        <c:majorUnit val="60"/>
        <c:majorTimeUnit val="months"/>
        <c:minorUnit val="12"/>
        <c:minorTimeUnit val="months"/>
      </c:dateAx>
      <c:valAx>
        <c:axId val="1"/>
        <c:scaling>
          <c:orientation val="minMax"/>
          <c:max val="6"/>
          <c:min val="1"/>
        </c:scaling>
        <c:delete val="0"/>
        <c:axPos val="l"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chemeClr val="tx1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000000"/>
                    </a:solidFill>
                    <a:latin typeface="Arial"/>
                    <a:cs typeface="Arial"/>
                  </a:rPr>
                  <a:t>Foreign currency units per £1</a:t>
                </a:r>
              </a:p>
            </c:rich>
          </c:tx>
          <c:layout>
            <c:manualLayout>
              <c:xMode val="edge"/>
              <c:yMode val="edge"/>
              <c:x val="8.3965273571572786E-3"/>
              <c:y val="0.22641295901434907"/>
            </c:manualLayout>
          </c:layout>
          <c:overlay val="0"/>
          <c:spPr>
            <a:noFill/>
            <a:ln w="27471">
              <a:noFill/>
            </a:ln>
          </c:spPr>
        </c:title>
        <c:numFmt formatCode="0.00" sourceLinked="0"/>
        <c:majorTickMark val="out"/>
        <c:minorTickMark val="none"/>
        <c:tickLblPos val="nextTo"/>
        <c:spPr>
          <a:ln w="1587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chemeClr val="tx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1023872"/>
        <c:crosses val="autoZero"/>
        <c:crossBetween val="midCat"/>
        <c:majorUnit val="0.5"/>
        <c:minorUnit val="0.5"/>
      </c:valAx>
      <c:dateAx>
        <c:axId val="3"/>
        <c:scaling>
          <c:orientation val="minMax"/>
        </c:scaling>
        <c:delete val="1"/>
        <c:axPos val="b"/>
        <c:numFmt formatCode="mmm\-yy" sourceLinked="1"/>
        <c:majorTickMark val="out"/>
        <c:minorTickMark val="none"/>
        <c:tickLblPos val="nextTo"/>
        <c:crossAx val="4"/>
        <c:crosses val="autoZero"/>
        <c:auto val="1"/>
        <c:lblOffset val="100"/>
        <c:baseTimeUnit val="days"/>
      </c:dateAx>
      <c:valAx>
        <c:axId val="4"/>
        <c:scaling>
          <c:orientation val="minMax"/>
          <c:max val="130"/>
          <c:min val="60"/>
        </c:scaling>
        <c:delete val="0"/>
        <c:axPos val="r"/>
        <c:title>
          <c:tx>
            <c:rich>
              <a:bodyPr rot="5400000" vert="horz" anchor="ctr" anchorCtr="1"/>
              <a:lstStyle/>
              <a:p>
                <a:pPr algn="ctr">
                  <a:defRPr sz="1800" b="0" i="0" u="none" strike="noStrike" baseline="0">
                    <a:solidFill>
                      <a:srgbClr val="C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800" b="0" i="0" u="none" strike="noStrike" baseline="0" dirty="0">
                    <a:solidFill>
                      <a:srgbClr val="C00000"/>
                    </a:solidFill>
                    <a:latin typeface="Arial"/>
                    <a:cs typeface="Arial"/>
                  </a:rPr>
                  <a:t>Sterling exchange rate index (01/05 = 100)</a:t>
                </a:r>
              </a:p>
            </c:rich>
          </c:tx>
          <c:layout>
            <c:manualLayout>
              <c:xMode val="edge"/>
              <c:yMode val="edge"/>
              <c:x val="0.95461538461538464"/>
              <c:y val="0.12586663264291059"/>
            </c:manualLayout>
          </c:layout>
          <c:overlay val="0"/>
          <c:spPr>
            <a:noFill/>
            <a:ln w="27471">
              <a:noFill/>
            </a:ln>
          </c:spPr>
        </c:title>
        <c:numFmt formatCode="0" sourceLinked="0"/>
        <c:majorTickMark val="out"/>
        <c:minorTickMark val="none"/>
        <c:tickLblPos val="nextTo"/>
        <c:spPr>
          <a:ln w="15875">
            <a:solidFill>
              <a:srgbClr val="CC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CC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"/>
        <c:crosses val="max"/>
        <c:crossBetween val="midCat"/>
        <c:majorUnit val="10"/>
      </c:valAx>
      <c:spPr>
        <a:solidFill>
          <a:schemeClr val="bg1"/>
        </a:solidFill>
        <a:ln w="27471">
          <a:noFill/>
        </a:ln>
      </c:spPr>
    </c:plotArea>
    <c:legend>
      <c:legendPos val="r"/>
      <c:legendEntry>
        <c:idx val="0"/>
        <c:txPr>
          <a:bodyPr/>
          <a:lstStyle/>
          <a:p>
            <a:pPr>
              <a:defRPr sz="1800" b="0" i="0" u="none" strike="noStrike" baseline="0">
                <a:solidFill>
                  <a:srgbClr val="C072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1"/>
        <c:txPr>
          <a:bodyPr/>
          <a:lstStyle/>
          <a:p>
            <a:pPr>
              <a:defRPr sz="1800" b="0" i="0" u="none" strike="noStrike" baseline="0">
                <a:solidFill>
                  <a:srgbClr val="008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2"/>
        <c:txPr>
          <a:bodyPr/>
          <a:lstStyle/>
          <a:p>
            <a:pPr>
              <a:defRPr sz="1800" b="0" i="0" u="none" strike="noStrike" baseline="0">
                <a:solidFill>
                  <a:srgbClr val="FF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3"/>
        <c:txPr>
          <a:bodyPr/>
          <a:lstStyle/>
          <a:p>
            <a:pPr>
              <a:defRPr sz="1800" b="0" i="0" u="none" strike="noStrike" baseline="0">
                <a:solidFill>
                  <a:srgbClr val="0000FF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4"/>
        <c:txPr>
          <a:bodyPr/>
          <a:lstStyle/>
          <a:p>
            <a:pPr>
              <a:defRPr sz="1800" b="0" i="0" u="none" strike="noStrike" baseline="0">
                <a:solidFill>
                  <a:srgbClr val="CC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</c:legendEntry>
      <c:legendEntry>
        <c:idx val="5"/>
        <c:delete val="1"/>
      </c:legendEntry>
      <c:layout>
        <c:manualLayout>
          <c:xMode val="edge"/>
          <c:yMode val="edge"/>
          <c:x val="0.66529591759723883"/>
          <c:y val="6.5045924862283083E-2"/>
          <c:w val="0.22415054239785973"/>
          <c:h val="0.28604420570167205"/>
        </c:manualLayout>
      </c:layout>
      <c:overlay val="0"/>
      <c:spPr>
        <a:solidFill>
          <a:srgbClr val="F0EEFC"/>
        </a:solidFill>
        <a:ln w="13736">
          <a:solidFill>
            <a:srgbClr val="800080"/>
          </a:solidFill>
          <a:prstDash val="solid"/>
        </a:ln>
      </c:spPr>
      <c:txPr>
        <a:bodyPr/>
        <a:lstStyle/>
        <a:p>
          <a:pPr>
            <a:defRPr sz="1800" b="0" i="0" u="none" strike="noStrike" baseline="0">
              <a:solidFill>
                <a:schemeClr val="tx1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866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196891191709838E-2"/>
          <c:y val="4.5676998368678633E-2"/>
          <c:w val="0.90803108808290156"/>
          <c:h val="0.85481239804241438"/>
        </c:manualLayout>
      </c:layout>
      <c:lineChart>
        <c:grouping val="standard"/>
        <c:varyColors val="0"/>
        <c:ser>
          <c:idx val="1"/>
          <c:order val="0"/>
          <c:tx>
            <c:strRef>
              <c:f>Sheet1!$A$3</c:f>
              <c:strCache>
                <c:ptCount val="1"/>
              </c:strCache>
            </c:strRef>
          </c:tx>
          <c:spPr>
            <a:ln w="30640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Sheet1!$B$3:$I$3</c:f>
              <c:numCache>
                <c:formatCode>General</c:formatCode>
                <c:ptCount val="8"/>
                <c:pt idx="1">
                  <c:v>1.7</c:v>
                </c:pt>
                <c:pt idx="6">
                  <c:v>0.9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77-4B62-9C47-61CC3AD991F9}"/>
            </c:ext>
          </c:extLst>
        </c:ser>
        <c:ser>
          <c:idx val="2"/>
          <c:order val="1"/>
          <c:tx>
            <c:strRef>
              <c:f>Sheet1!$A$4</c:f>
              <c:strCache>
                <c:ptCount val="1"/>
              </c:strCache>
            </c:strRef>
          </c:tx>
          <c:spPr>
            <a:ln w="20427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Sheet1!$B$4:$I$4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477-4B62-9C47-61CC3AD991F9}"/>
            </c:ext>
          </c:extLst>
        </c:ser>
        <c:ser>
          <c:idx val="3"/>
          <c:order val="2"/>
          <c:tx>
            <c:strRef>
              <c:f>Sheet1!$A$5</c:f>
              <c:strCache>
                <c:ptCount val="1"/>
              </c:strCache>
            </c:strRef>
          </c:tx>
          <c:spPr>
            <a:ln w="20427">
              <a:solidFill>
                <a:srgbClr val="00FF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Sheet1!$B$5:$I$5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477-4B62-9C47-61CC3AD991F9}"/>
            </c:ext>
          </c:extLst>
        </c:ser>
        <c:ser>
          <c:idx val="4"/>
          <c:order val="3"/>
          <c:tx>
            <c:strRef>
              <c:f>Sheet1!$A$6</c:f>
              <c:strCache>
                <c:ptCount val="1"/>
              </c:strCache>
            </c:strRef>
          </c:tx>
          <c:spPr>
            <a:ln w="20427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Sheet1!$B$6:$I$6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477-4B62-9C47-61CC3AD991F9}"/>
            </c:ext>
          </c:extLst>
        </c:ser>
        <c:ser>
          <c:idx val="5"/>
          <c:order val="4"/>
          <c:tx>
            <c:strRef>
              <c:f>Sheet1!$A$7</c:f>
              <c:strCache>
                <c:ptCount val="1"/>
              </c:strCache>
            </c:strRef>
          </c:tx>
          <c:spPr>
            <a:ln w="20427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Sheet1!$B$7:$I$7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477-4B62-9C47-61CC3AD991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7636880"/>
        <c:axId val="1"/>
      </c:lineChart>
      <c:catAx>
        <c:axId val="22763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04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.8"/>
        <c:auto val="0"/>
        <c:lblAlgn val="ctr"/>
        <c:lblOffset val="100"/>
        <c:tickLblSkip val="10"/>
        <c:tickMarkSkip val="10"/>
        <c:noMultiLvlLbl val="0"/>
      </c:catAx>
      <c:valAx>
        <c:axId val="1"/>
        <c:scaling>
          <c:orientation val="minMax"/>
          <c:max val="1.8"/>
          <c:min val="0.9"/>
        </c:scaling>
        <c:delete val="0"/>
        <c:axPos val="l"/>
        <c:numFmt formatCode="0.00" sourceLinked="0"/>
        <c:majorTickMark val="out"/>
        <c:minorTickMark val="none"/>
        <c:tickLblPos val="nextTo"/>
        <c:spPr>
          <a:ln w="204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7636880"/>
        <c:crosses val="autoZero"/>
        <c:crossBetween val="midCat"/>
        <c:majorUnit val="0.1"/>
      </c:valAx>
      <c:spPr>
        <a:solidFill>
          <a:schemeClr val="bg1"/>
        </a:solidFill>
        <a:ln w="2042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42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196891191709838E-2"/>
          <c:y val="4.5676998368678633E-2"/>
          <c:w val="0.90803108808290156"/>
          <c:h val="0.85481239804241438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0640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Sheet1!$B$2:$I$2</c:f>
              <c:numCache>
                <c:formatCode>General</c:formatCode>
                <c:ptCount val="8"/>
                <c:pt idx="1">
                  <c:v>0.9</c:v>
                </c:pt>
                <c:pt idx="6">
                  <c:v>1.7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477-4B62-9C47-61CC3AD991F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30640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Sheet1!$B$3:$I$3</c:f>
              <c:numCache>
                <c:formatCode>General</c:formatCode>
                <c:ptCount val="8"/>
                <c:pt idx="1">
                  <c:v>1.7</c:v>
                </c:pt>
                <c:pt idx="6">
                  <c:v>0.9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477-4B62-9C47-61CC3AD991F9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20427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Sheet1!$B$4:$I$4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477-4B62-9C47-61CC3AD991F9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20427">
              <a:solidFill>
                <a:srgbClr val="00FF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Sheet1!$B$5:$I$5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C477-4B62-9C47-61CC3AD991F9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20427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Sheet1!$B$6:$I$6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C477-4B62-9C47-61CC3AD991F9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20427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Sheet1!$B$7:$I$7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C477-4B62-9C47-61CC3AD991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7636880"/>
        <c:axId val="1"/>
      </c:lineChart>
      <c:catAx>
        <c:axId val="22763688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04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.8"/>
        <c:auto val="0"/>
        <c:lblAlgn val="ctr"/>
        <c:lblOffset val="100"/>
        <c:tickLblSkip val="10"/>
        <c:tickMarkSkip val="10"/>
        <c:noMultiLvlLbl val="0"/>
      </c:catAx>
      <c:valAx>
        <c:axId val="1"/>
        <c:scaling>
          <c:orientation val="minMax"/>
          <c:max val="1.8"/>
          <c:min val="0.9"/>
        </c:scaling>
        <c:delete val="0"/>
        <c:axPos val="l"/>
        <c:numFmt formatCode="0.00" sourceLinked="0"/>
        <c:majorTickMark val="out"/>
        <c:minorTickMark val="none"/>
        <c:tickLblPos val="nextTo"/>
        <c:spPr>
          <a:ln w="20427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27636880"/>
        <c:crosses val="autoZero"/>
        <c:crossBetween val="midCat"/>
        <c:majorUnit val="0.1"/>
      </c:valAx>
      <c:spPr>
        <a:solidFill>
          <a:schemeClr val="bg1"/>
        </a:solidFill>
        <a:ln w="20427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42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087968952134537E-2"/>
          <c:y val="4.9382716049382713E-2"/>
          <c:w val="0.90815006468305304"/>
          <c:h val="0.8430335097001763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4359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Sheet1!$B$2:$I$2</c:f>
              <c:numCache>
                <c:formatCode>General</c:formatCode>
                <c:ptCount val="8"/>
                <c:pt idx="1">
                  <c:v>1.5</c:v>
                </c:pt>
                <c:pt idx="6">
                  <c:v>1.1000000000000001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7D4-4881-BA82-86D84529410E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4359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Sheet1!$B$3:$I$3</c:f>
              <c:numCache>
                <c:formatCode>General</c:formatCode>
                <c:ptCount val="8"/>
                <c:pt idx="1">
                  <c:v>1.1000000000000001</c:v>
                </c:pt>
                <c:pt idx="6">
                  <c:v>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7D4-4881-BA82-86D84529410E}"/>
            </c:ext>
          </c:extLst>
        </c:ser>
        <c:ser>
          <c:idx val="4"/>
          <c:order val="2"/>
          <c:tx>
            <c:strRef>
              <c:f>Sheet1!$A$6</c:f>
              <c:strCache>
                <c:ptCount val="1"/>
              </c:strCache>
            </c:strRef>
          </c:tx>
          <c:spPr>
            <a:ln w="29572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Sheet1!$B$6:$I$6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7D4-4881-BA82-86D84529410E}"/>
            </c:ext>
          </c:extLst>
        </c:ser>
        <c:ser>
          <c:idx val="5"/>
          <c:order val="3"/>
          <c:tx>
            <c:strRef>
              <c:f>Sheet1!$A$7</c:f>
              <c:strCache>
                <c:ptCount val="1"/>
              </c:strCache>
            </c:strRef>
          </c:tx>
          <c:spPr>
            <a:ln w="29572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Sheet1!$B$7:$I$7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7D4-4881-BA82-86D8452941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3799896"/>
        <c:axId val="1"/>
      </c:lineChart>
      <c:catAx>
        <c:axId val="233799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6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.9"/>
        <c:auto val="0"/>
        <c:lblAlgn val="ctr"/>
        <c:lblOffset val="100"/>
        <c:tickLblSkip val="10"/>
        <c:tickMarkSkip val="10"/>
        <c:noMultiLvlLbl val="0"/>
      </c:catAx>
      <c:valAx>
        <c:axId val="1"/>
        <c:scaling>
          <c:orientation val="minMax"/>
          <c:max val="1.6"/>
          <c:min val="0.9"/>
        </c:scaling>
        <c:delete val="0"/>
        <c:axPos val="l"/>
        <c:numFmt formatCode="0.00" sourceLinked="0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6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33799896"/>
        <c:crosses val="autoZero"/>
        <c:crossBetween val="midCat"/>
        <c:majorUnit val="0.1"/>
      </c:valAx>
      <c:spPr>
        <a:solidFill>
          <a:srgbClr val="FFFFFF"/>
        </a:solidFill>
        <a:ln w="29572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96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087968952134537E-2"/>
          <c:y val="4.9382716049382713E-2"/>
          <c:w val="0.90815006468305304"/>
          <c:h val="0.8430335097001763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4359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Sheet1!$B$2:$I$2</c:f>
              <c:numCache>
                <c:formatCode>General</c:formatCode>
                <c:ptCount val="8"/>
                <c:pt idx="1">
                  <c:v>1.5</c:v>
                </c:pt>
                <c:pt idx="6">
                  <c:v>1.1000000000000001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04D-47A9-83DA-69C5F76BCFEC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4359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Sheet1!$B$3:$I$3</c:f>
              <c:numCache>
                <c:formatCode>General</c:formatCode>
                <c:ptCount val="8"/>
                <c:pt idx="1">
                  <c:v>1.1000000000000001</c:v>
                </c:pt>
                <c:pt idx="6">
                  <c:v>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04D-47A9-83DA-69C5F76BCFEC}"/>
            </c:ext>
          </c:extLst>
        </c:ser>
        <c:ser>
          <c:idx val="3"/>
          <c:order val="2"/>
          <c:tx>
            <c:strRef>
              <c:f>Sheet1!$A$5</c:f>
              <c:strCache>
                <c:ptCount val="1"/>
              </c:strCache>
            </c:strRef>
          </c:tx>
          <c:spPr>
            <a:ln w="44359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Sheet1!$B$5:$I$5</c:f>
              <c:numCache>
                <c:formatCode>General</c:formatCode>
                <c:ptCount val="8"/>
                <c:pt idx="1">
                  <c:v>1</c:v>
                </c:pt>
                <c:pt idx="6">
                  <c:v>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A04D-47A9-83DA-69C5F76BCFEC}"/>
            </c:ext>
          </c:extLst>
        </c:ser>
        <c:ser>
          <c:idx val="4"/>
          <c:order val="3"/>
          <c:tx>
            <c:strRef>
              <c:f>Sheet1!$A$6</c:f>
              <c:strCache>
                <c:ptCount val="1"/>
              </c:strCache>
            </c:strRef>
          </c:tx>
          <c:spPr>
            <a:ln w="29572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Sheet1!$B$6:$I$6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04D-47A9-83DA-69C5F76BCFEC}"/>
            </c:ext>
          </c:extLst>
        </c:ser>
        <c:ser>
          <c:idx val="5"/>
          <c:order val="4"/>
          <c:tx>
            <c:strRef>
              <c:f>Sheet1!$A$7</c:f>
              <c:strCache>
                <c:ptCount val="1"/>
              </c:strCache>
            </c:strRef>
          </c:tx>
          <c:spPr>
            <a:ln w="29572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Sheet1!$B$7:$I$7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A04D-47A9-83DA-69C5F76BCF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7170496"/>
        <c:axId val="1"/>
      </c:lineChart>
      <c:catAx>
        <c:axId val="237170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6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.9"/>
        <c:auto val="0"/>
        <c:lblAlgn val="ctr"/>
        <c:lblOffset val="100"/>
        <c:tickLblSkip val="10"/>
        <c:tickMarkSkip val="10"/>
        <c:noMultiLvlLbl val="0"/>
      </c:catAx>
      <c:valAx>
        <c:axId val="1"/>
        <c:scaling>
          <c:orientation val="minMax"/>
          <c:max val="1.6"/>
          <c:min val="0.9"/>
        </c:scaling>
        <c:delete val="0"/>
        <c:axPos val="l"/>
        <c:numFmt formatCode="0.00" sourceLinked="0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6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37170496"/>
        <c:crosses val="autoZero"/>
        <c:crossBetween val="midCat"/>
        <c:majorUnit val="0.1"/>
      </c:valAx>
      <c:spPr>
        <a:solidFill>
          <a:srgbClr val="FFFFFF"/>
        </a:solidFill>
        <a:ln w="29572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96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087968952134537E-2"/>
          <c:y val="4.9382716049382713E-2"/>
          <c:w val="0.90815006468305304"/>
          <c:h val="0.8430335097001763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4359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Sheet1!$B$2:$I$2</c:f>
              <c:numCache>
                <c:formatCode>General</c:formatCode>
                <c:ptCount val="8"/>
                <c:pt idx="1">
                  <c:v>1.5</c:v>
                </c:pt>
                <c:pt idx="6">
                  <c:v>1.1000000000000001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1F1-4464-A445-57E94FBCF407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4359">
              <a:solidFill>
                <a:srgbClr val="0000CC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Sheet1!$B$3:$I$3</c:f>
              <c:numCache>
                <c:formatCode>General</c:formatCode>
                <c:ptCount val="8"/>
                <c:pt idx="1">
                  <c:v>1.1000000000000001</c:v>
                </c:pt>
                <c:pt idx="6">
                  <c:v>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1F1-4464-A445-57E94FBCF407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44359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Sheet1!$B$4:$I$4</c:f>
              <c:numCache>
                <c:formatCode>General</c:formatCode>
                <c:ptCount val="8"/>
                <c:pt idx="1">
                  <c:v>1.4</c:v>
                </c:pt>
                <c:pt idx="6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1F1-4464-A445-57E94FBCF407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44359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Sheet1!$B$5:$I$5</c:f>
              <c:numCache>
                <c:formatCode>General</c:formatCode>
                <c:ptCount val="8"/>
                <c:pt idx="1">
                  <c:v>1</c:v>
                </c:pt>
                <c:pt idx="6">
                  <c:v>1.4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1F1-4464-A445-57E94FBCF407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29572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Sheet1!$B$6:$I$6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1F1-4464-A445-57E94FBCF407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29572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Sheet1!$B$7:$I$7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91F1-4464-A445-57E94FBCF4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1576392"/>
        <c:axId val="1"/>
      </c:lineChart>
      <c:catAx>
        <c:axId val="2315763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6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.9"/>
        <c:auto val="0"/>
        <c:lblAlgn val="ctr"/>
        <c:lblOffset val="100"/>
        <c:tickLblSkip val="10"/>
        <c:tickMarkSkip val="10"/>
        <c:noMultiLvlLbl val="0"/>
      </c:catAx>
      <c:valAx>
        <c:axId val="1"/>
        <c:scaling>
          <c:orientation val="minMax"/>
          <c:max val="1.6"/>
          <c:min val="0.9"/>
        </c:scaling>
        <c:delete val="0"/>
        <c:axPos val="l"/>
        <c:numFmt formatCode="0.00" sourceLinked="0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863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31576392"/>
        <c:crosses val="autoZero"/>
        <c:crossBetween val="midCat"/>
        <c:majorUnit val="0.1"/>
      </c:valAx>
      <c:spPr>
        <a:solidFill>
          <a:srgbClr val="FFFFFF"/>
        </a:solidFill>
        <a:ln w="29572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96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4087968952134537E-2"/>
          <c:y val="5.0909090909090911E-2"/>
          <c:w val="0.90815006468305304"/>
          <c:h val="0.84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40677">
              <a:solidFill>
                <a:srgbClr val="000099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Sheet1!$B$2:$I$2</c:f>
              <c:numCache>
                <c:formatCode>General</c:formatCode>
                <c:ptCount val="8"/>
                <c:pt idx="1">
                  <c:v>1.8</c:v>
                </c:pt>
                <c:pt idx="6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A0E-470C-8227-4B3727794557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40677">
              <a:solidFill>
                <a:srgbClr val="000099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Sheet1!$B$3:$I$3</c:f>
              <c:numCache>
                <c:formatCode>General</c:formatCode>
                <c:ptCount val="8"/>
                <c:pt idx="1">
                  <c:v>1</c:v>
                </c:pt>
                <c:pt idx="6">
                  <c:v>1.8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A0E-470C-8227-4B3727794557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40677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Sheet1!$B$4:$I$4</c:f>
              <c:numCache>
                <c:formatCode>General</c:formatCode>
                <c:ptCount val="8"/>
                <c:pt idx="1">
                  <c:v>1.6</c:v>
                </c:pt>
                <c:pt idx="6">
                  <c:v>0.8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A0E-470C-8227-4B3727794557}"/>
            </c:ext>
          </c:extLst>
        </c:ser>
        <c:ser>
          <c:idx val="3"/>
          <c:order val="3"/>
          <c:tx>
            <c:strRef>
              <c:f>Sheet1!$A$5</c:f>
              <c:strCache>
                <c:ptCount val="1"/>
              </c:strCache>
            </c:strRef>
          </c:tx>
          <c:spPr>
            <a:ln w="40677">
              <a:solidFill>
                <a:srgbClr val="CC0000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Sheet1!$B$5:$I$5</c:f>
              <c:numCache>
                <c:formatCode>General</c:formatCode>
                <c:ptCount val="8"/>
                <c:pt idx="1">
                  <c:v>0.8</c:v>
                </c:pt>
                <c:pt idx="6">
                  <c:v>1.6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A0E-470C-8227-4B3727794557}"/>
            </c:ext>
          </c:extLst>
        </c:ser>
        <c:ser>
          <c:idx val="4"/>
          <c:order val="4"/>
          <c:tx>
            <c:strRef>
              <c:f>Sheet1!$A$6</c:f>
              <c:strCache>
                <c:ptCount val="1"/>
              </c:strCache>
            </c:strRef>
          </c:tx>
          <c:spPr>
            <a:ln w="27118">
              <a:solidFill>
                <a:srgbClr val="FF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Sheet1!$B$6:$I$6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DA0E-470C-8227-4B3727794557}"/>
            </c:ext>
          </c:extLst>
        </c:ser>
        <c:ser>
          <c:idx val="5"/>
          <c:order val="5"/>
          <c:tx>
            <c:strRef>
              <c:f>Sheet1!$A$7</c:f>
              <c:strCache>
                <c:ptCount val="1"/>
              </c:strCache>
            </c:strRef>
          </c:tx>
          <c:spPr>
            <a:ln w="27118">
              <a:solidFill>
                <a:srgbClr val="0000FF"/>
              </a:solidFill>
              <a:prstDash val="solid"/>
            </a:ln>
          </c:spPr>
          <c:marker>
            <c:symbol val="none"/>
          </c:marker>
          <c:cat>
            <c:numRef>
              <c:f>Sheet1!$B$1:$I$1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cat>
          <c:val>
            <c:numRef>
              <c:f>Sheet1!$B$7:$I$7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DA0E-470C-8227-4B372779455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0814920"/>
        <c:axId val="1"/>
      </c:lineChart>
      <c:catAx>
        <c:axId val="2408149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708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"/>
        <c:crossesAt val="0.6"/>
        <c:auto val="0"/>
        <c:lblAlgn val="ctr"/>
        <c:lblOffset val="100"/>
        <c:tickLblSkip val="10"/>
        <c:tickMarkSkip val="10"/>
        <c:noMultiLvlLbl val="0"/>
      </c:catAx>
      <c:valAx>
        <c:axId val="1"/>
        <c:scaling>
          <c:orientation val="minMax"/>
          <c:max val="1.9"/>
          <c:min val="0.6"/>
        </c:scaling>
        <c:delete val="0"/>
        <c:axPos val="l"/>
        <c:numFmt formatCode="0.00" sourceLinked="0"/>
        <c:majorTickMark val="out"/>
        <c:minorTickMark val="none"/>
        <c:tickLblPos val="nextTo"/>
        <c:spPr>
          <a:ln w="1905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708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40814920"/>
        <c:crosses val="autoZero"/>
        <c:crossBetween val="midCat"/>
        <c:majorUnit val="0.2"/>
      </c:valAx>
      <c:spPr>
        <a:solidFill>
          <a:schemeClr val="bg1"/>
        </a:solidFill>
        <a:ln w="27118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922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14/09/2021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9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9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9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9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9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10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5.xml"/><Relationship Id="rId1" Type="http://schemas.openxmlformats.org/officeDocument/2006/relationships/notesMaster" Target="../notesMasters/notesMaster1.xml"/></Relationships>
</file>

<file path=ppt/notesSlides/_rels/notesSlide10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6.xml"/><Relationship Id="rId1" Type="http://schemas.openxmlformats.org/officeDocument/2006/relationships/notesMaster" Target="../notesMasters/notesMaster1.xml"/></Relationships>
</file>

<file path=ppt/notesSlides/_rels/notesSlide10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10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8.xml"/><Relationship Id="rId1" Type="http://schemas.openxmlformats.org/officeDocument/2006/relationships/notesMaster" Target="../notesMasters/notesMaster1.xml"/></Relationships>
</file>

<file path=ppt/notesSlides/_rels/notesSlide10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9.xml"/><Relationship Id="rId1" Type="http://schemas.openxmlformats.org/officeDocument/2006/relationships/notesMaster" Target="../notesMasters/notesMaster1.xml"/></Relationships>
</file>

<file path=ppt/notesSlides/_rels/notesSlide10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0.xml"/><Relationship Id="rId1" Type="http://schemas.openxmlformats.org/officeDocument/2006/relationships/notesMaster" Target="../notesMasters/notesMaster1.xml"/></Relationships>
</file>

<file path=ppt/notesSlides/_rels/notesSlide10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1.xml"/><Relationship Id="rId1" Type="http://schemas.openxmlformats.org/officeDocument/2006/relationships/notesMaster" Target="../notesMasters/notesMaster1.xml"/></Relationships>
</file>

<file path=ppt/notesSlides/_rels/notesSlide10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_rels/notesSlide10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3.xml"/><Relationship Id="rId1" Type="http://schemas.openxmlformats.org/officeDocument/2006/relationships/notesMaster" Target="../notesMasters/notesMaster1.xml"/></Relationships>
</file>

<file path=ppt/notesSlides/_rels/notesSlide10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4.xml"/><Relationship Id="rId1" Type="http://schemas.openxmlformats.org/officeDocument/2006/relationships/notesMaster" Target="../notesMasters/notesMaster1.xml"/></Relationships>
</file>

<file path=ppt/notesSlides/_rels/notesSlide1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5.xml"/><Relationship Id="rId1" Type="http://schemas.openxmlformats.org/officeDocument/2006/relationships/notesMaster" Target="../notesMasters/notesMaster1.xml"/></Relationships>
</file>

<file path=ppt/notesSlides/_rels/notesSlide1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8.xml"/><Relationship Id="rId1" Type="http://schemas.openxmlformats.org/officeDocument/2006/relationships/notesMaster" Target="../notesMasters/notesMaster1.xml"/></Relationships>
</file>

<file path=ppt/notesSlides/_rels/notesSlide1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9.xml"/><Relationship Id="rId1" Type="http://schemas.openxmlformats.org/officeDocument/2006/relationships/notesMaster" Target="../notesMasters/notesMaster1.xml"/></Relationships>
</file>

<file path=ppt/notesSlides/_rels/notesSlide1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1.xml"/><Relationship Id="rId1" Type="http://schemas.openxmlformats.org/officeDocument/2006/relationships/notesMaster" Target="../notesMasters/notesMaster1.xml"/></Relationships>
</file>

<file path=ppt/notesSlides/_rels/notesSlide1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3.xml"/><Relationship Id="rId1" Type="http://schemas.openxmlformats.org/officeDocument/2006/relationships/notesMaster" Target="../notesMasters/notesMaster1.xml"/></Relationships>
</file>

<file path=ppt/notesSlides/_rels/notesSlide1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5.xml"/><Relationship Id="rId1" Type="http://schemas.openxmlformats.org/officeDocument/2006/relationships/notesMaster" Target="../notesMasters/notesMaster1.xml"/></Relationships>
</file>

<file path=ppt/notesSlides/_rels/notesSlide1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6.xml"/><Relationship Id="rId1" Type="http://schemas.openxmlformats.org/officeDocument/2006/relationships/notesMaster" Target="../notesMasters/notesMaster1.xml"/></Relationships>
</file>

<file path=ppt/notesSlides/_rels/notesSlide1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7.xml"/><Relationship Id="rId1" Type="http://schemas.openxmlformats.org/officeDocument/2006/relationships/notesMaster" Target="../notesMasters/notesMaster1.xml"/></Relationships>
</file>

<file path=ppt/notesSlides/_rels/notesSlide1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8.xml"/><Relationship Id="rId1" Type="http://schemas.openxmlformats.org/officeDocument/2006/relationships/notesMaster" Target="../notesMasters/notesMaster1.xml"/></Relationships>
</file>

<file path=ppt/notesSlides/_rels/notesSlide1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1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0.xml"/><Relationship Id="rId1" Type="http://schemas.openxmlformats.org/officeDocument/2006/relationships/notesMaster" Target="../notesMasters/notesMaster1.xml"/></Relationships>
</file>

<file path=ppt/notesSlides/_rels/notesSlide1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1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1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1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1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5.xml"/><Relationship Id="rId1" Type="http://schemas.openxmlformats.org/officeDocument/2006/relationships/notesMaster" Target="../notesMasters/notesMaster1.xml"/></Relationships>
</file>

<file path=ppt/notesSlides/_rels/notesSlide1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6.xml"/><Relationship Id="rId1" Type="http://schemas.openxmlformats.org/officeDocument/2006/relationships/notesMaster" Target="../notesMasters/notesMaster1.xml"/></Relationships>
</file>

<file path=ppt/notesSlides/_rels/notesSlide1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7.xml"/><Relationship Id="rId1" Type="http://schemas.openxmlformats.org/officeDocument/2006/relationships/notesMaster" Target="../notesMasters/notesMaster1.xml"/></Relationships>
</file>

<file path=ppt/notesSlides/_rels/notesSlide1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8.xml"/><Relationship Id="rId1" Type="http://schemas.openxmlformats.org/officeDocument/2006/relationships/notesMaster" Target="../notesMasters/notesMaster1.xml"/></Relationships>
</file>

<file path=ppt/notesSlides/_rels/notesSlide1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9.xml"/><Relationship Id="rId1" Type="http://schemas.openxmlformats.org/officeDocument/2006/relationships/notesMaster" Target="../notesMasters/notesMaster1.xml"/></Relationships>
</file>

<file path=ppt/notesSlides/_rels/notesSlide1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0.xml"/><Relationship Id="rId1" Type="http://schemas.openxmlformats.org/officeDocument/2006/relationships/notesMaster" Target="../notesMasters/notesMaster1.xml"/></Relationships>
</file>

<file path=ppt/notesSlides/_rels/notesSlide1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1.xml"/><Relationship Id="rId1" Type="http://schemas.openxmlformats.org/officeDocument/2006/relationships/notesMaster" Target="../notesMasters/notesMaster1.xml"/></Relationships>
</file>

<file path=ppt/notesSlides/_rels/notesSlide1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5C9A44F-F18E-4C57-88C1-C04BEC87CA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1F3F5A-CA06-4B85-8C54-68F2532F8D0E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382978" name="Rectangle 7">
            <a:extLst>
              <a:ext uri="{FF2B5EF4-FFF2-40B4-BE49-F238E27FC236}">
                <a16:creationId xmlns:a16="http://schemas.microsoft.com/office/drawing/2014/main" id="{327335A4-FA28-42AA-8F5E-3E1E981303D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21EF49A-044C-4D56-82EB-C3AF284DB3D0}" type="slidenum">
              <a:rPr lang="en-GB" altLang="en-US" sz="1200"/>
              <a:pPr algn="r"/>
              <a:t>1</a:t>
            </a:fld>
            <a:endParaRPr lang="en-GB" altLang="en-US" sz="1200"/>
          </a:p>
        </p:txBody>
      </p:sp>
      <p:sp>
        <p:nvSpPr>
          <p:cNvPr id="382979" name="Rectangle 2">
            <a:extLst>
              <a:ext uri="{FF2B5EF4-FFF2-40B4-BE49-F238E27FC236}">
                <a16:creationId xmlns:a16="http://schemas.microsoft.com/office/drawing/2014/main" id="{D9411FA2-4E46-4920-84AD-0F03067993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2980" name="Rectangle 3">
            <a:extLst>
              <a:ext uri="{FF2B5EF4-FFF2-40B4-BE49-F238E27FC236}">
                <a16:creationId xmlns:a16="http://schemas.microsoft.com/office/drawing/2014/main" id="{8A83D434-8B49-4ECC-A3C3-9225AAB389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5646B0-3BC0-46E2-8C43-724C83CA01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349DDF-0AA9-485F-8E7F-79560182D642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85026" name="Rectangle 7">
            <a:extLst>
              <a:ext uri="{FF2B5EF4-FFF2-40B4-BE49-F238E27FC236}">
                <a16:creationId xmlns:a16="http://schemas.microsoft.com/office/drawing/2014/main" id="{BA69E3EE-A52C-41D6-AD7A-0CCA0A59806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3A23EF7-9215-4AE2-AEF3-505794473096}" type="slidenum">
              <a:rPr lang="en-GB" altLang="en-US" sz="1200"/>
              <a:pPr algn="r"/>
              <a:t>2</a:t>
            </a:fld>
            <a:endParaRPr lang="en-GB" altLang="en-US" sz="1200"/>
          </a:p>
        </p:txBody>
      </p:sp>
      <p:sp>
        <p:nvSpPr>
          <p:cNvPr id="385027" name="Rectangle 2">
            <a:extLst>
              <a:ext uri="{FF2B5EF4-FFF2-40B4-BE49-F238E27FC236}">
                <a16:creationId xmlns:a16="http://schemas.microsoft.com/office/drawing/2014/main" id="{A90A95AE-EB64-4202-AFA1-0512C0F329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5028" name="Rectangle 3">
            <a:extLst>
              <a:ext uri="{FF2B5EF4-FFF2-40B4-BE49-F238E27FC236}">
                <a16:creationId xmlns:a16="http://schemas.microsoft.com/office/drawing/2014/main" id="{8E559DB5-B477-445C-9B32-D91E82A3F5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5C9FCE-2341-464D-9EBD-E916EBE592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21AF1A-CD1A-419D-B9D4-B532A7B00453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300482" name="Rectangle 7">
            <a:extLst>
              <a:ext uri="{FF2B5EF4-FFF2-40B4-BE49-F238E27FC236}">
                <a16:creationId xmlns:a16="http://schemas.microsoft.com/office/drawing/2014/main" id="{C0FF90A8-F296-450F-B049-E508F345BD9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E9CF9EB-9EF2-43FB-B4E7-30860064BD20}" type="slidenum">
              <a:rPr lang="en-GB" altLang="en-US" sz="1200"/>
              <a:pPr algn="r"/>
              <a:t>3</a:t>
            </a:fld>
            <a:endParaRPr lang="en-GB" altLang="en-US" sz="1200"/>
          </a:p>
        </p:txBody>
      </p:sp>
      <p:sp>
        <p:nvSpPr>
          <p:cNvPr id="1300483" name="Rectangle 2">
            <a:extLst>
              <a:ext uri="{FF2B5EF4-FFF2-40B4-BE49-F238E27FC236}">
                <a16:creationId xmlns:a16="http://schemas.microsoft.com/office/drawing/2014/main" id="{E3A60C4A-7EBB-4358-A713-18196D1DA6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1300484" name="Rectangle 3">
            <a:extLst>
              <a:ext uri="{FF2B5EF4-FFF2-40B4-BE49-F238E27FC236}">
                <a16:creationId xmlns:a16="http://schemas.microsoft.com/office/drawing/2014/main" id="{48BAB137-E3C8-4BFF-BD2A-98B9BE2B0C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82D3DE0-B991-4CE0-9FCB-758AA716BE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B80E03-EB62-4666-96C8-BD564A1DE1B4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470018" name="Rectangle 7">
            <a:extLst>
              <a:ext uri="{FF2B5EF4-FFF2-40B4-BE49-F238E27FC236}">
                <a16:creationId xmlns:a16="http://schemas.microsoft.com/office/drawing/2014/main" id="{7894AA2A-ECAD-4FB3-B11E-33CA1BB74BC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62DB84D-2FFA-4772-9552-D3A4A0A4CE7F}" type="slidenum">
              <a:rPr lang="en-GB" altLang="en-US" sz="1200"/>
              <a:pPr algn="r"/>
              <a:t>4</a:t>
            </a:fld>
            <a:endParaRPr lang="en-GB" altLang="en-US" sz="1200"/>
          </a:p>
        </p:txBody>
      </p:sp>
      <p:sp>
        <p:nvSpPr>
          <p:cNvPr id="470019" name="Rectangle 2">
            <a:extLst>
              <a:ext uri="{FF2B5EF4-FFF2-40B4-BE49-F238E27FC236}">
                <a16:creationId xmlns:a16="http://schemas.microsoft.com/office/drawing/2014/main" id="{4DB85B4E-DEB3-4006-88D8-7E8A7D1ADCA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0020" name="Rectangle 3">
            <a:extLst>
              <a:ext uri="{FF2B5EF4-FFF2-40B4-BE49-F238E27FC236}">
                <a16:creationId xmlns:a16="http://schemas.microsoft.com/office/drawing/2014/main" id="{9D0F86C0-DE6B-4DF2-8FE8-A48AF2605B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247E02-B6A3-45BC-909D-6330D0ADE7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7F2877-D4B0-4937-ABC8-5EFF72A991B7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463874" name="Rectangle 7">
            <a:extLst>
              <a:ext uri="{FF2B5EF4-FFF2-40B4-BE49-F238E27FC236}">
                <a16:creationId xmlns:a16="http://schemas.microsoft.com/office/drawing/2014/main" id="{6DC8CDA5-D8CC-4167-BFEC-2C7F8C415D9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A8B64A7-C836-4DF9-9963-0BF1690A26C0}" type="slidenum">
              <a:rPr lang="en-GB" altLang="en-US" sz="1200"/>
              <a:pPr algn="r"/>
              <a:t>5</a:t>
            </a:fld>
            <a:endParaRPr lang="en-GB" altLang="en-US" sz="1200"/>
          </a:p>
        </p:txBody>
      </p:sp>
      <p:sp>
        <p:nvSpPr>
          <p:cNvPr id="463875" name="Rectangle 2">
            <a:extLst>
              <a:ext uri="{FF2B5EF4-FFF2-40B4-BE49-F238E27FC236}">
                <a16:creationId xmlns:a16="http://schemas.microsoft.com/office/drawing/2014/main" id="{93F2255D-F5AC-45FF-B614-12889C3B3A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463876" name="Rectangle 3">
            <a:extLst>
              <a:ext uri="{FF2B5EF4-FFF2-40B4-BE49-F238E27FC236}">
                <a16:creationId xmlns:a16="http://schemas.microsoft.com/office/drawing/2014/main" id="{B644FCD9-87B3-4D76-BF83-1FB1854D467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0E1E7CB-2C5B-48C0-8422-AFC2042F2B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C10524-5412-4A35-9F48-8EC9478D7130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465922" name="Rectangle 7">
            <a:extLst>
              <a:ext uri="{FF2B5EF4-FFF2-40B4-BE49-F238E27FC236}">
                <a16:creationId xmlns:a16="http://schemas.microsoft.com/office/drawing/2014/main" id="{7DB72586-D259-4955-9FC6-9EF34FF733A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E016571-03C5-4980-A55D-87F7A17A09DC}" type="slidenum">
              <a:rPr lang="en-GB" altLang="en-US" sz="1200"/>
              <a:pPr algn="r"/>
              <a:t>6</a:t>
            </a:fld>
            <a:endParaRPr lang="en-GB" altLang="en-US" sz="1200"/>
          </a:p>
        </p:txBody>
      </p:sp>
      <p:sp>
        <p:nvSpPr>
          <p:cNvPr id="465923" name="Rectangle 2">
            <a:extLst>
              <a:ext uri="{FF2B5EF4-FFF2-40B4-BE49-F238E27FC236}">
                <a16:creationId xmlns:a16="http://schemas.microsoft.com/office/drawing/2014/main" id="{8AE8BED3-FC15-423D-A5DC-208702DA27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465924" name="Rectangle 3">
            <a:extLst>
              <a:ext uri="{FF2B5EF4-FFF2-40B4-BE49-F238E27FC236}">
                <a16:creationId xmlns:a16="http://schemas.microsoft.com/office/drawing/2014/main" id="{229EE614-E1AB-4030-BD58-77D46EB323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7483E1-6162-4F5F-AB87-9FB6FA82C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447C06-F1D8-4DE6-8D98-6DCDA265DEF4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480258" name="Rectangle 7">
            <a:extLst>
              <a:ext uri="{FF2B5EF4-FFF2-40B4-BE49-F238E27FC236}">
                <a16:creationId xmlns:a16="http://schemas.microsoft.com/office/drawing/2014/main" id="{A35B2B64-106A-4133-9F39-31D9421A06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F0B38C-1FCC-433C-AB56-63FD3A5F6448}" type="slidenum">
              <a:rPr lang="en-GB" altLang="en-US" sz="1200"/>
              <a:pPr algn="r"/>
              <a:t>7</a:t>
            </a:fld>
            <a:endParaRPr lang="en-GB" altLang="en-US" sz="1200"/>
          </a:p>
        </p:txBody>
      </p:sp>
      <p:sp>
        <p:nvSpPr>
          <p:cNvPr id="480259" name="Rectangle 2">
            <a:extLst>
              <a:ext uri="{FF2B5EF4-FFF2-40B4-BE49-F238E27FC236}">
                <a16:creationId xmlns:a16="http://schemas.microsoft.com/office/drawing/2014/main" id="{52DF02A5-28D0-4064-9793-1C7BA7296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0260" name="Rectangle 3">
            <a:extLst>
              <a:ext uri="{FF2B5EF4-FFF2-40B4-BE49-F238E27FC236}">
                <a16:creationId xmlns:a16="http://schemas.microsoft.com/office/drawing/2014/main" id="{D3379BBB-0D36-46DC-A7FF-D36985C334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0001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7483E1-6162-4F5F-AB87-9FB6FA82C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447C06-F1D8-4DE6-8D98-6DCDA265DEF4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480258" name="Rectangle 7">
            <a:extLst>
              <a:ext uri="{FF2B5EF4-FFF2-40B4-BE49-F238E27FC236}">
                <a16:creationId xmlns:a16="http://schemas.microsoft.com/office/drawing/2014/main" id="{A35B2B64-106A-4133-9F39-31D9421A06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F0B38C-1FCC-433C-AB56-63FD3A5F6448}" type="slidenum">
              <a:rPr lang="en-GB" altLang="en-US" sz="1200"/>
              <a:pPr algn="r"/>
              <a:t>8</a:t>
            </a:fld>
            <a:endParaRPr lang="en-GB" altLang="en-US" sz="1200"/>
          </a:p>
        </p:txBody>
      </p:sp>
      <p:sp>
        <p:nvSpPr>
          <p:cNvPr id="480259" name="Rectangle 2">
            <a:extLst>
              <a:ext uri="{FF2B5EF4-FFF2-40B4-BE49-F238E27FC236}">
                <a16:creationId xmlns:a16="http://schemas.microsoft.com/office/drawing/2014/main" id="{52DF02A5-28D0-4064-9793-1C7BA7296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0260" name="Rectangle 3">
            <a:extLst>
              <a:ext uri="{FF2B5EF4-FFF2-40B4-BE49-F238E27FC236}">
                <a16:creationId xmlns:a16="http://schemas.microsoft.com/office/drawing/2014/main" id="{D3379BBB-0D36-46DC-A7FF-D36985C334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62294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7483E1-6162-4F5F-AB87-9FB6FA82C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447C06-F1D8-4DE6-8D98-6DCDA265DEF4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480258" name="Rectangle 7">
            <a:extLst>
              <a:ext uri="{FF2B5EF4-FFF2-40B4-BE49-F238E27FC236}">
                <a16:creationId xmlns:a16="http://schemas.microsoft.com/office/drawing/2014/main" id="{A35B2B64-106A-4133-9F39-31D9421A06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F0B38C-1FCC-433C-AB56-63FD3A5F6448}" type="slidenum">
              <a:rPr lang="en-GB" altLang="en-US" sz="1200"/>
              <a:pPr algn="r"/>
              <a:t>9</a:t>
            </a:fld>
            <a:endParaRPr lang="en-GB" altLang="en-US" sz="1200"/>
          </a:p>
        </p:txBody>
      </p:sp>
      <p:sp>
        <p:nvSpPr>
          <p:cNvPr id="480259" name="Rectangle 2">
            <a:extLst>
              <a:ext uri="{FF2B5EF4-FFF2-40B4-BE49-F238E27FC236}">
                <a16:creationId xmlns:a16="http://schemas.microsoft.com/office/drawing/2014/main" id="{52DF02A5-28D0-4064-9793-1C7BA7296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0260" name="Rectangle 3">
            <a:extLst>
              <a:ext uri="{FF2B5EF4-FFF2-40B4-BE49-F238E27FC236}">
                <a16:creationId xmlns:a16="http://schemas.microsoft.com/office/drawing/2014/main" id="{D3379BBB-0D36-46DC-A7FF-D36985C334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9686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7483E1-6162-4F5F-AB87-9FB6FA82C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447C06-F1D8-4DE6-8D98-6DCDA265DEF4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480258" name="Rectangle 7">
            <a:extLst>
              <a:ext uri="{FF2B5EF4-FFF2-40B4-BE49-F238E27FC236}">
                <a16:creationId xmlns:a16="http://schemas.microsoft.com/office/drawing/2014/main" id="{A35B2B64-106A-4133-9F39-31D9421A06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F0B38C-1FCC-433C-AB56-63FD3A5F6448}" type="slidenum">
              <a:rPr lang="en-GB" altLang="en-US" sz="1200"/>
              <a:pPr algn="r"/>
              <a:t>10</a:t>
            </a:fld>
            <a:endParaRPr lang="en-GB" altLang="en-US" sz="1200"/>
          </a:p>
        </p:txBody>
      </p:sp>
      <p:sp>
        <p:nvSpPr>
          <p:cNvPr id="480259" name="Rectangle 2">
            <a:extLst>
              <a:ext uri="{FF2B5EF4-FFF2-40B4-BE49-F238E27FC236}">
                <a16:creationId xmlns:a16="http://schemas.microsoft.com/office/drawing/2014/main" id="{52DF02A5-28D0-4064-9793-1C7BA7296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0260" name="Rectangle 3">
            <a:extLst>
              <a:ext uri="{FF2B5EF4-FFF2-40B4-BE49-F238E27FC236}">
                <a16:creationId xmlns:a16="http://schemas.microsoft.com/office/drawing/2014/main" id="{D3379BBB-0D36-46DC-A7FF-D36985C334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59502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7483E1-6162-4F5F-AB87-9FB6FA82C6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447C06-F1D8-4DE6-8D98-6DCDA265DEF4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480258" name="Rectangle 7">
            <a:extLst>
              <a:ext uri="{FF2B5EF4-FFF2-40B4-BE49-F238E27FC236}">
                <a16:creationId xmlns:a16="http://schemas.microsoft.com/office/drawing/2014/main" id="{A35B2B64-106A-4133-9F39-31D9421A06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F0B38C-1FCC-433C-AB56-63FD3A5F6448}" type="slidenum">
              <a:rPr lang="en-GB" altLang="en-US" sz="1200"/>
              <a:pPr algn="r"/>
              <a:t>11</a:t>
            </a:fld>
            <a:endParaRPr lang="en-GB" altLang="en-US" sz="1200"/>
          </a:p>
        </p:txBody>
      </p:sp>
      <p:sp>
        <p:nvSpPr>
          <p:cNvPr id="480259" name="Rectangle 2">
            <a:extLst>
              <a:ext uri="{FF2B5EF4-FFF2-40B4-BE49-F238E27FC236}">
                <a16:creationId xmlns:a16="http://schemas.microsoft.com/office/drawing/2014/main" id="{52DF02A5-28D0-4064-9793-1C7BA7296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0260" name="Rectangle 3">
            <a:extLst>
              <a:ext uri="{FF2B5EF4-FFF2-40B4-BE49-F238E27FC236}">
                <a16:creationId xmlns:a16="http://schemas.microsoft.com/office/drawing/2014/main" id="{D3379BBB-0D36-46DC-A7FF-D36985C334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82139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B296E8-C3B2-45EC-8471-ECF10B5EF5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5B1556-179A-42FD-834F-A071D21BD7A7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459778" name="Rectangle 7">
            <a:extLst>
              <a:ext uri="{FF2B5EF4-FFF2-40B4-BE49-F238E27FC236}">
                <a16:creationId xmlns:a16="http://schemas.microsoft.com/office/drawing/2014/main" id="{77F29696-0D6B-4D62-ADD7-0D195E2E853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7D94679-EC01-4AC5-94B0-4FA1C62FB5E2}" type="slidenum">
              <a:rPr lang="en-GB" altLang="en-US" sz="1200"/>
              <a:pPr algn="r"/>
              <a:t>12</a:t>
            </a:fld>
            <a:endParaRPr lang="en-GB" altLang="en-US" sz="1200"/>
          </a:p>
        </p:txBody>
      </p:sp>
      <p:sp>
        <p:nvSpPr>
          <p:cNvPr id="459779" name="Rectangle 2">
            <a:extLst>
              <a:ext uri="{FF2B5EF4-FFF2-40B4-BE49-F238E27FC236}">
                <a16:creationId xmlns:a16="http://schemas.microsoft.com/office/drawing/2014/main" id="{02302BBE-7D8E-4E85-B46B-196A87FE9C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9780" name="Rectangle 3">
            <a:extLst>
              <a:ext uri="{FF2B5EF4-FFF2-40B4-BE49-F238E27FC236}">
                <a16:creationId xmlns:a16="http://schemas.microsoft.com/office/drawing/2014/main" id="{5963CA7F-6DD7-4D51-A06C-A34018914E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A80EF2-014C-45C6-8098-85B60F71C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75E7AB-9537-44EB-9E5E-7D628F54A40C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492546" name="Rectangle 7">
            <a:extLst>
              <a:ext uri="{FF2B5EF4-FFF2-40B4-BE49-F238E27FC236}">
                <a16:creationId xmlns:a16="http://schemas.microsoft.com/office/drawing/2014/main" id="{4956613D-6056-4319-9193-CB677B3F42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76D5B7D-86C9-4311-9C52-BE64E9AFCBEF}" type="slidenum">
              <a:rPr lang="en-GB" altLang="en-US" sz="1200"/>
              <a:pPr algn="r"/>
              <a:t>13</a:t>
            </a:fld>
            <a:endParaRPr lang="en-GB" altLang="en-US" sz="1200"/>
          </a:p>
        </p:txBody>
      </p:sp>
      <p:sp>
        <p:nvSpPr>
          <p:cNvPr id="492547" name="Rectangle 2">
            <a:extLst>
              <a:ext uri="{FF2B5EF4-FFF2-40B4-BE49-F238E27FC236}">
                <a16:creationId xmlns:a16="http://schemas.microsoft.com/office/drawing/2014/main" id="{78FEA3C1-B1B2-4CB1-9DCD-771C6558F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2548" name="Rectangle 3">
            <a:extLst>
              <a:ext uri="{FF2B5EF4-FFF2-40B4-BE49-F238E27FC236}">
                <a16:creationId xmlns:a16="http://schemas.microsoft.com/office/drawing/2014/main" id="{B37617BA-5B9B-4D84-8D6A-668CB85C0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23001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A80EF2-014C-45C6-8098-85B60F71C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75E7AB-9537-44EB-9E5E-7D628F54A40C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492546" name="Rectangle 7">
            <a:extLst>
              <a:ext uri="{FF2B5EF4-FFF2-40B4-BE49-F238E27FC236}">
                <a16:creationId xmlns:a16="http://schemas.microsoft.com/office/drawing/2014/main" id="{4956613D-6056-4319-9193-CB677B3F42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76D5B7D-86C9-4311-9C52-BE64E9AFCBEF}" type="slidenum">
              <a:rPr lang="en-GB" altLang="en-US" sz="1200"/>
              <a:pPr algn="r"/>
              <a:t>14</a:t>
            </a:fld>
            <a:endParaRPr lang="en-GB" altLang="en-US" sz="1200"/>
          </a:p>
        </p:txBody>
      </p:sp>
      <p:sp>
        <p:nvSpPr>
          <p:cNvPr id="492547" name="Rectangle 2">
            <a:extLst>
              <a:ext uri="{FF2B5EF4-FFF2-40B4-BE49-F238E27FC236}">
                <a16:creationId xmlns:a16="http://schemas.microsoft.com/office/drawing/2014/main" id="{78FEA3C1-B1B2-4CB1-9DCD-771C6558F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2548" name="Rectangle 3">
            <a:extLst>
              <a:ext uri="{FF2B5EF4-FFF2-40B4-BE49-F238E27FC236}">
                <a16:creationId xmlns:a16="http://schemas.microsoft.com/office/drawing/2014/main" id="{B37617BA-5B9B-4D84-8D6A-668CB85C0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15584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A80EF2-014C-45C6-8098-85B60F71C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75E7AB-9537-44EB-9E5E-7D628F54A40C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492546" name="Rectangle 7">
            <a:extLst>
              <a:ext uri="{FF2B5EF4-FFF2-40B4-BE49-F238E27FC236}">
                <a16:creationId xmlns:a16="http://schemas.microsoft.com/office/drawing/2014/main" id="{4956613D-6056-4319-9193-CB677B3F42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76D5B7D-86C9-4311-9C52-BE64E9AFCBEF}" type="slidenum">
              <a:rPr lang="en-GB" altLang="en-US" sz="1200"/>
              <a:pPr algn="r"/>
              <a:t>15</a:t>
            </a:fld>
            <a:endParaRPr lang="en-GB" altLang="en-US" sz="1200"/>
          </a:p>
        </p:txBody>
      </p:sp>
      <p:sp>
        <p:nvSpPr>
          <p:cNvPr id="492547" name="Rectangle 2">
            <a:extLst>
              <a:ext uri="{FF2B5EF4-FFF2-40B4-BE49-F238E27FC236}">
                <a16:creationId xmlns:a16="http://schemas.microsoft.com/office/drawing/2014/main" id="{78FEA3C1-B1B2-4CB1-9DCD-771C6558F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2548" name="Rectangle 3">
            <a:extLst>
              <a:ext uri="{FF2B5EF4-FFF2-40B4-BE49-F238E27FC236}">
                <a16:creationId xmlns:a16="http://schemas.microsoft.com/office/drawing/2014/main" id="{B37617BA-5B9B-4D84-8D6A-668CB85C0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53973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A80EF2-014C-45C6-8098-85B60F71C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75E7AB-9537-44EB-9E5E-7D628F54A40C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492546" name="Rectangle 7">
            <a:extLst>
              <a:ext uri="{FF2B5EF4-FFF2-40B4-BE49-F238E27FC236}">
                <a16:creationId xmlns:a16="http://schemas.microsoft.com/office/drawing/2014/main" id="{4956613D-6056-4319-9193-CB677B3F42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76D5B7D-86C9-4311-9C52-BE64E9AFCBEF}" type="slidenum">
              <a:rPr lang="en-GB" altLang="en-US" sz="1200"/>
              <a:pPr algn="r"/>
              <a:t>16</a:t>
            </a:fld>
            <a:endParaRPr lang="en-GB" altLang="en-US" sz="1200"/>
          </a:p>
        </p:txBody>
      </p:sp>
      <p:sp>
        <p:nvSpPr>
          <p:cNvPr id="492547" name="Rectangle 2">
            <a:extLst>
              <a:ext uri="{FF2B5EF4-FFF2-40B4-BE49-F238E27FC236}">
                <a16:creationId xmlns:a16="http://schemas.microsoft.com/office/drawing/2014/main" id="{78FEA3C1-B1B2-4CB1-9DCD-771C6558F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2548" name="Rectangle 3">
            <a:extLst>
              <a:ext uri="{FF2B5EF4-FFF2-40B4-BE49-F238E27FC236}">
                <a16:creationId xmlns:a16="http://schemas.microsoft.com/office/drawing/2014/main" id="{B37617BA-5B9B-4D84-8D6A-668CB85C0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69109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A80EF2-014C-45C6-8098-85B60F71C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75E7AB-9537-44EB-9E5E-7D628F54A40C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492546" name="Rectangle 7">
            <a:extLst>
              <a:ext uri="{FF2B5EF4-FFF2-40B4-BE49-F238E27FC236}">
                <a16:creationId xmlns:a16="http://schemas.microsoft.com/office/drawing/2014/main" id="{4956613D-6056-4319-9193-CB677B3F42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76D5B7D-86C9-4311-9C52-BE64E9AFCBEF}" type="slidenum">
              <a:rPr lang="en-GB" altLang="en-US" sz="1200"/>
              <a:pPr algn="r"/>
              <a:t>17</a:t>
            </a:fld>
            <a:endParaRPr lang="en-GB" altLang="en-US" sz="1200"/>
          </a:p>
        </p:txBody>
      </p:sp>
      <p:sp>
        <p:nvSpPr>
          <p:cNvPr id="492547" name="Rectangle 2">
            <a:extLst>
              <a:ext uri="{FF2B5EF4-FFF2-40B4-BE49-F238E27FC236}">
                <a16:creationId xmlns:a16="http://schemas.microsoft.com/office/drawing/2014/main" id="{78FEA3C1-B1B2-4CB1-9DCD-771C6558F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2548" name="Rectangle 3">
            <a:extLst>
              <a:ext uri="{FF2B5EF4-FFF2-40B4-BE49-F238E27FC236}">
                <a16:creationId xmlns:a16="http://schemas.microsoft.com/office/drawing/2014/main" id="{B37617BA-5B9B-4D84-8D6A-668CB85C0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49366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16C860-E47F-413B-8569-0D5490A041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078FBD-05A6-46C9-8CE9-99687BE25BE8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482306" name="Rectangle 7">
            <a:extLst>
              <a:ext uri="{FF2B5EF4-FFF2-40B4-BE49-F238E27FC236}">
                <a16:creationId xmlns:a16="http://schemas.microsoft.com/office/drawing/2014/main" id="{85B15B4C-2993-4059-8DFE-878F43AC490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C975C7D-CE37-4B2C-AA05-48D14DDAF464}" type="slidenum">
              <a:rPr lang="en-GB" altLang="en-US" sz="1200"/>
              <a:pPr algn="r"/>
              <a:t>18</a:t>
            </a:fld>
            <a:endParaRPr lang="en-GB" altLang="en-US" sz="1200"/>
          </a:p>
        </p:txBody>
      </p:sp>
      <p:sp>
        <p:nvSpPr>
          <p:cNvPr id="482307" name="Rectangle 2">
            <a:extLst>
              <a:ext uri="{FF2B5EF4-FFF2-40B4-BE49-F238E27FC236}">
                <a16:creationId xmlns:a16="http://schemas.microsoft.com/office/drawing/2014/main" id="{372BFBD0-0C64-472E-8B18-0A28DBB17E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2308" name="Rectangle 3">
            <a:extLst>
              <a:ext uri="{FF2B5EF4-FFF2-40B4-BE49-F238E27FC236}">
                <a16:creationId xmlns:a16="http://schemas.microsoft.com/office/drawing/2014/main" id="{9775B08C-89C4-40BF-B979-9822B368C7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19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20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9302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21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21465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22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01870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23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96936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F2EF12-4891-4AE1-ADF4-00DA374C82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8B5E44-43DC-47A8-9520-8AB0F086C471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504834" name="Rectangle 7">
            <a:extLst>
              <a:ext uri="{FF2B5EF4-FFF2-40B4-BE49-F238E27FC236}">
                <a16:creationId xmlns:a16="http://schemas.microsoft.com/office/drawing/2014/main" id="{DE14939B-40A2-4F34-AE66-5DF083DE3DB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ECF9AAF-EC02-4188-96CE-C5FE33EDED28}" type="slidenum">
              <a:rPr lang="en-GB" altLang="en-US" sz="1200"/>
              <a:pPr algn="r"/>
              <a:t>24</a:t>
            </a:fld>
            <a:endParaRPr lang="en-GB" altLang="en-US" sz="1200"/>
          </a:p>
        </p:txBody>
      </p:sp>
      <p:sp>
        <p:nvSpPr>
          <p:cNvPr id="504835" name="Rectangle 2">
            <a:extLst>
              <a:ext uri="{FF2B5EF4-FFF2-40B4-BE49-F238E27FC236}">
                <a16:creationId xmlns:a16="http://schemas.microsoft.com/office/drawing/2014/main" id="{8579D9E8-DF7D-405A-BCE9-08CCCA015B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4836" name="Rectangle 3">
            <a:extLst>
              <a:ext uri="{FF2B5EF4-FFF2-40B4-BE49-F238E27FC236}">
                <a16:creationId xmlns:a16="http://schemas.microsoft.com/office/drawing/2014/main" id="{A88B5A26-5CEA-43B3-93A0-9B100F088C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9DE07B-5DEA-44A9-9C52-493FC36CF8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100473-3DEE-4948-9DEE-BBF6913DB08B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387074" name="Rectangle 7">
            <a:extLst>
              <a:ext uri="{FF2B5EF4-FFF2-40B4-BE49-F238E27FC236}">
                <a16:creationId xmlns:a16="http://schemas.microsoft.com/office/drawing/2014/main" id="{C01F9BF6-4B85-4DD3-A1E3-A25AA08EC7A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B61F5CD9-A5A2-4597-999C-F0851196E14A}" type="slidenum">
              <a:rPr lang="en-GB" altLang="en-US" sz="1200"/>
              <a:pPr algn="r"/>
              <a:t>25</a:t>
            </a:fld>
            <a:endParaRPr lang="en-GB" altLang="en-US" sz="1200"/>
          </a:p>
        </p:txBody>
      </p:sp>
      <p:sp>
        <p:nvSpPr>
          <p:cNvPr id="387075" name="Rectangle 2">
            <a:extLst>
              <a:ext uri="{FF2B5EF4-FFF2-40B4-BE49-F238E27FC236}">
                <a16:creationId xmlns:a16="http://schemas.microsoft.com/office/drawing/2014/main" id="{771DF28F-7FD1-487E-89EA-16B25B9DA6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7076" name="Rectangle 3">
            <a:extLst>
              <a:ext uri="{FF2B5EF4-FFF2-40B4-BE49-F238E27FC236}">
                <a16:creationId xmlns:a16="http://schemas.microsoft.com/office/drawing/2014/main" id="{76BFC9B9-0B46-4646-98F0-12DE57C3C5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0F5370E-CF50-4622-BDA9-954DFF23CB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ECA1C6-0CF3-4F84-98F4-813D7E3D1E98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389122" name="Rectangle 7">
            <a:extLst>
              <a:ext uri="{FF2B5EF4-FFF2-40B4-BE49-F238E27FC236}">
                <a16:creationId xmlns:a16="http://schemas.microsoft.com/office/drawing/2014/main" id="{84FFF20D-46BC-4B59-AC70-8FD7B94BFD8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637D78D-88C3-4AC5-BA16-C8813E3D4619}" type="slidenum">
              <a:rPr lang="en-GB" altLang="en-US" sz="1200"/>
              <a:pPr algn="r"/>
              <a:t>26</a:t>
            </a:fld>
            <a:endParaRPr lang="en-GB" altLang="en-US" sz="1200"/>
          </a:p>
        </p:txBody>
      </p:sp>
      <p:sp>
        <p:nvSpPr>
          <p:cNvPr id="389123" name="Rectangle 2">
            <a:extLst>
              <a:ext uri="{FF2B5EF4-FFF2-40B4-BE49-F238E27FC236}">
                <a16:creationId xmlns:a16="http://schemas.microsoft.com/office/drawing/2014/main" id="{FBD36998-33B6-4215-BADE-4F995A4B6D2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24" name="Rectangle 3">
            <a:extLst>
              <a:ext uri="{FF2B5EF4-FFF2-40B4-BE49-F238E27FC236}">
                <a16:creationId xmlns:a16="http://schemas.microsoft.com/office/drawing/2014/main" id="{7576F2C6-B726-4B83-B3EA-CCD2D239F1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ACAA232-7B21-4FA8-8C3B-6C502CF1258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1516337-56D1-434E-9B4D-CEF5261E255C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391170" name="Rectangle 7">
            <a:extLst>
              <a:ext uri="{FF2B5EF4-FFF2-40B4-BE49-F238E27FC236}">
                <a16:creationId xmlns:a16="http://schemas.microsoft.com/office/drawing/2014/main" id="{BB65E50C-B6E4-4089-9D4D-CE80DB8BBA0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E4C7A0D-7958-4DA6-BA9C-E8BD04A63144}" type="slidenum">
              <a:rPr lang="en-GB" altLang="en-US" sz="1200"/>
              <a:pPr algn="r"/>
              <a:t>27</a:t>
            </a:fld>
            <a:endParaRPr lang="en-GB" altLang="en-US" sz="1200"/>
          </a:p>
        </p:txBody>
      </p:sp>
      <p:sp>
        <p:nvSpPr>
          <p:cNvPr id="391171" name="Rectangle 1026">
            <a:extLst>
              <a:ext uri="{FF2B5EF4-FFF2-40B4-BE49-F238E27FC236}">
                <a16:creationId xmlns:a16="http://schemas.microsoft.com/office/drawing/2014/main" id="{FD061EC9-08C1-42B9-8C06-D06DAAE35A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1172" name="Rectangle 1027">
            <a:extLst>
              <a:ext uri="{FF2B5EF4-FFF2-40B4-BE49-F238E27FC236}">
                <a16:creationId xmlns:a16="http://schemas.microsoft.com/office/drawing/2014/main" id="{9B0DBE87-B394-4DB8-A85F-1DDA8DCB47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5809BFB-562B-44CA-A9FC-A87008484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8A061-76A1-41E4-B558-7B927AC6A65D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506882" name="Rectangle 2">
            <a:extLst>
              <a:ext uri="{FF2B5EF4-FFF2-40B4-BE49-F238E27FC236}">
                <a16:creationId xmlns:a16="http://schemas.microsoft.com/office/drawing/2014/main" id="{2FC4BF7B-B7FE-4530-80A0-964EB8F7FB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6883" name="Rectangle 3">
            <a:extLst>
              <a:ext uri="{FF2B5EF4-FFF2-40B4-BE49-F238E27FC236}">
                <a16:creationId xmlns:a16="http://schemas.microsoft.com/office/drawing/2014/main" id="{5D90A877-F19A-4930-B9C3-2118751914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D9E674-BE95-44EF-9E02-FEA13E013B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4CF813-9CEC-481B-BC26-096259853A8B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508930" name="Rectangle 2">
            <a:extLst>
              <a:ext uri="{FF2B5EF4-FFF2-40B4-BE49-F238E27FC236}">
                <a16:creationId xmlns:a16="http://schemas.microsoft.com/office/drawing/2014/main" id="{4839ED89-EE18-4B3D-8D0C-FA2BC1F072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8931" name="Rectangle 3">
            <a:extLst>
              <a:ext uri="{FF2B5EF4-FFF2-40B4-BE49-F238E27FC236}">
                <a16:creationId xmlns:a16="http://schemas.microsoft.com/office/drawing/2014/main" id="{FE38875C-49AF-4C7C-8B7E-BF5181D4DF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F3E784B-6F87-4A48-B98B-FD676D569E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FA5B82C-5CA2-4670-ADF9-AA70F16FA2D8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393218" name="Rectangle 7">
            <a:extLst>
              <a:ext uri="{FF2B5EF4-FFF2-40B4-BE49-F238E27FC236}">
                <a16:creationId xmlns:a16="http://schemas.microsoft.com/office/drawing/2014/main" id="{62FC3711-2A3F-462E-AEAA-C85BB67AC94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5B8106A-E8B6-41A6-89D9-6F387D966440}" type="slidenum">
              <a:rPr lang="en-GB" altLang="en-US" sz="1200"/>
              <a:pPr algn="r"/>
              <a:t>30</a:t>
            </a:fld>
            <a:endParaRPr lang="en-GB" altLang="en-US" sz="1200"/>
          </a:p>
        </p:txBody>
      </p:sp>
      <p:sp>
        <p:nvSpPr>
          <p:cNvPr id="393219" name="Rectangle 2">
            <a:extLst>
              <a:ext uri="{FF2B5EF4-FFF2-40B4-BE49-F238E27FC236}">
                <a16:creationId xmlns:a16="http://schemas.microsoft.com/office/drawing/2014/main" id="{C6E188F6-813C-42C3-BD5E-228C777553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3220" name="Rectangle 3">
            <a:extLst>
              <a:ext uri="{FF2B5EF4-FFF2-40B4-BE49-F238E27FC236}">
                <a16:creationId xmlns:a16="http://schemas.microsoft.com/office/drawing/2014/main" id="{C5EDE724-0D18-4741-820D-4B9C6A863A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CF201BF-8624-43EF-8329-42E246693D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C326AF-C14F-4C4D-8B3E-6E270275B08D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395266" name="Rectangle 7">
            <a:extLst>
              <a:ext uri="{FF2B5EF4-FFF2-40B4-BE49-F238E27FC236}">
                <a16:creationId xmlns:a16="http://schemas.microsoft.com/office/drawing/2014/main" id="{3CAE4166-5D45-4FD1-85B3-16B9618DAA3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8DE703A-7D8C-48D3-AE90-E0839AF3C2F9}" type="slidenum">
              <a:rPr lang="en-GB" altLang="en-US" sz="1200"/>
              <a:pPr algn="r"/>
              <a:t>32</a:t>
            </a:fld>
            <a:endParaRPr lang="en-GB" altLang="en-US" sz="1200"/>
          </a:p>
        </p:txBody>
      </p:sp>
      <p:sp>
        <p:nvSpPr>
          <p:cNvPr id="395267" name="Rectangle 2">
            <a:extLst>
              <a:ext uri="{FF2B5EF4-FFF2-40B4-BE49-F238E27FC236}">
                <a16:creationId xmlns:a16="http://schemas.microsoft.com/office/drawing/2014/main" id="{EF0B5F7E-0829-4CC3-841D-1E69CF69B7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5268" name="Rectangle 3">
            <a:extLst>
              <a:ext uri="{FF2B5EF4-FFF2-40B4-BE49-F238E27FC236}">
                <a16:creationId xmlns:a16="http://schemas.microsoft.com/office/drawing/2014/main" id="{88DCF648-6F9E-49BD-BCF6-6BD9C45385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99AA65-D51E-42C1-8BE1-0C780C3BE3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6963A0-B7C7-404B-821A-D7D8C4AD0773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397314" name="Rectangle 7">
            <a:extLst>
              <a:ext uri="{FF2B5EF4-FFF2-40B4-BE49-F238E27FC236}">
                <a16:creationId xmlns:a16="http://schemas.microsoft.com/office/drawing/2014/main" id="{125AD330-B9EE-4469-BD42-670A8755B3F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7A745D3-F817-4C2E-B4E5-2DC4BB0E6E84}" type="slidenum">
              <a:rPr lang="en-GB" altLang="en-US" sz="1200"/>
              <a:pPr algn="r"/>
              <a:t>34</a:t>
            </a:fld>
            <a:endParaRPr lang="en-GB" altLang="en-US" sz="1200"/>
          </a:p>
        </p:txBody>
      </p:sp>
      <p:sp>
        <p:nvSpPr>
          <p:cNvPr id="397315" name="Rectangle 1026">
            <a:extLst>
              <a:ext uri="{FF2B5EF4-FFF2-40B4-BE49-F238E27FC236}">
                <a16:creationId xmlns:a16="http://schemas.microsoft.com/office/drawing/2014/main" id="{00673D5A-9FF7-427A-B65C-09648FC65B9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7316" name="Rectangle 1027">
            <a:extLst>
              <a:ext uri="{FF2B5EF4-FFF2-40B4-BE49-F238E27FC236}">
                <a16:creationId xmlns:a16="http://schemas.microsoft.com/office/drawing/2014/main" id="{DB1D2D6E-E918-4C99-884D-E4CF3A3746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06500CB-EC5B-4366-8CC2-F75C0BCAF5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1FC323-8819-4C23-AF33-919344C54B2A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517122" name="Rectangle 2">
            <a:extLst>
              <a:ext uri="{FF2B5EF4-FFF2-40B4-BE49-F238E27FC236}">
                <a16:creationId xmlns:a16="http://schemas.microsoft.com/office/drawing/2014/main" id="{3206B547-8AA4-4BDF-A183-5C666B5442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17123" name="Rectangle 3">
            <a:extLst>
              <a:ext uri="{FF2B5EF4-FFF2-40B4-BE49-F238E27FC236}">
                <a16:creationId xmlns:a16="http://schemas.microsoft.com/office/drawing/2014/main" id="{2D1E2334-0679-4F97-B34E-6AC379214F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919D5FB-5227-4F62-95A5-AA40BD19B4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61DE77-37D4-4FBC-B94D-8BF28BB195FF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399362" name="Rectangle 7">
            <a:extLst>
              <a:ext uri="{FF2B5EF4-FFF2-40B4-BE49-F238E27FC236}">
                <a16:creationId xmlns:a16="http://schemas.microsoft.com/office/drawing/2014/main" id="{180049F1-DC0A-4FEB-AED7-E69433B8A68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DB68989-42A1-4163-8B5F-ACF5A7D22BC2}" type="slidenum">
              <a:rPr lang="en-GB" altLang="en-US" sz="1200"/>
              <a:pPr algn="r"/>
              <a:t>36</a:t>
            </a:fld>
            <a:endParaRPr lang="en-GB" altLang="en-US" sz="1200"/>
          </a:p>
        </p:txBody>
      </p:sp>
      <p:sp>
        <p:nvSpPr>
          <p:cNvPr id="399363" name="Rectangle 1026">
            <a:extLst>
              <a:ext uri="{FF2B5EF4-FFF2-40B4-BE49-F238E27FC236}">
                <a16:creationId xmlns:a16="http://schemas.microsoft.com/office/drawing/2014/main" id="{788CC454-1FE2-4ECA-B4F1-D30ECD421E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64" name="Rectangle 1027">
            <a:extLst>
              <a:ext uri="{FF2B5EF4-FFF2-40B4-BE49-F238E27FC236}">
                <a16:creationId xmlns:a16="http://schemas.microsoft.com/office/drawing/2014/main" id="{659D5F38-4655-401E-890C-8E88E91A58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068CB-5D10-4DBE-B33C-E1A5ED7168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22D93A-3670-4724-9FF7-5DF46856255C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401410" name="Rectangle 7">
            <a:extLst>
              <a:ext uri="{FF2B5EF4-FFF2-40B4-BE49-F238E27FC236}">
                <a16:creationId xmlns:a16="http://schemas.microsoft.com/office/drawing/2014/main" id="{1D316BFA-DFCA-451F-9B32-9E9C915BCE1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1CDEA1C-7BD9-460E-BDD7-62664CB45B06}" type="slidenum">
              <a:rPr lang="en-GB" altLang="en-US" sz="1200"/>
              <a:pPr algn="r"/>
              <a:t>40</a:t>
            </a:fld>
            <a:endParaRPr lang="en-GB" altLang="en-US" sz="1200"/>
          </a:p>
        </p:txBody>
      </p:sp>
      <p:sp>
        <p:nvSpPr>
          <p:cNvPr id="401411" name="Rectangle 2">
            <a:extLst>
              <a:ext uri="{FF2B5EF4-FFF2-40B4-BE49-F238E27FC236}">
                <a16:creationId xmlns:a16="http://schemas.microsoft.com/office/drawing/2014/main" id="{EAA46230-5995-45F5-BA19-5CC7D66D7D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1412" name="Rectangle 3">
            <a:extLst>
              <a:ext uri="{FF2B5EF4-FFF2-40B4-BE49-F238E27FC236}">
                <a16:creationId xmlns:a16="http://schemas.microsoft.com/office/drawing/2014/main" id="{B4E3D732-DA70-4A09-A353-F1DF23C33A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2E081D-BE44-4F1D-872C-D11BF2A6BC8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D47705-E49A-4243-862D-A14BC5724364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403458" name="Rectangle 7">
            <a:extLst>
              <a:ext uri="{FF2B5EF4-FFF2-40B4-BE49-F238E27FC236}">
                <a16:creationId xmlns:a16="http://schemas.microsoft.com/office/drawing/2014/main" id="{28DF4032-A6E3-4625-A695-4F71EC99A3A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74252BD-DBE4-47F2-97C8-10B3AE6F3AF5}" type="slidenum">
              <a:rPr lang="en-GB" altLang="en-US" sz="1200"/>
              <a:pPr algn="r"/>
              <a:t>41</a:t>
            </a:fld>
            <a:endParaRPr lang="en-GB" altLang="en-US" sz="1200"/>
          </a:p>
        </p:txBody>
      </p:sp>
      <p:sp>
        <p:nvSpPr>
          <p:cNvPr id="403459" name="Rectangle 2">
            <a:extLst>
              <a:ext uri="{FF2B5EF4-FFF2-40B4-BE49-F238E27FC236}">
                <a16:creationId xmlns:a16="http://schemas.microsoft.com/office/drawing/2014/main" id="{41BAE36A-09D7-4E15-B106-D0BA50CFC5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3460" name="Rectangle 3">
            <a:extLst>
              <a:ext uri="{FF2B5EF4-FFF2-40B4-BE49-F238E27FC236}">
                <a16:creationId xmlns:a16="http://schemas.microsoft.com/office/drawing/2014/main" id="{F8AE6BD2-03DC-4818-B8C2-D7D3464CD4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EB818-6F06-40D6-BC89-BF2998E1C3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DD932D-45DF-4E20-A02A-EDE6DC6124EE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405506" name="Rectangle 7">
            <a:extLst>
              <a:ext uri="{FF2B5EF4-FFF2-40B4-BE49-F238E27FC236}">
                <a16:creationId xmlns:a16="http://schemas.microsoft.com/office/drawing/2014/main" id="{F8A7D4B5-1F24-4552-A6DA-20FE98E1ED9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CC15871-A8B1-4881-A004-3552941DBDA4}" type="slidenum">
              <a:rPr lang="en-GB" altLang="en-US" sz="1200"/>
              <a:pPr algn="r"/>
              <a:t>42</a:t>
            </a:fld>
            <a:endParaRPr lang="en-GB" altLang="en-US" sz="1200"/>
          </a:p>
        </p:txBody>
      </p:sp>
      <p:sp>
        <p:nvSpPr>
          <p:cNvPr id="405507" name="Rectangle 1026">
            <a:extLst>
              <a:ext uri="{FF2B5EF4-FFF2-40B4-BE49-F238E27FC236}">
                <a16:creationId xmlns:a16="http://schemas.microsoft.com/office/drawing/2014/main" id="{1605CFED-F633-4232-BC46-2C02A695DC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5508" name="Rectangle 1027">
            <a:extLst>
              <a:ext uri="{FF2B5EF4-FFF2-40B4-BE49-F238E27FC236}">
                <a16:creationId xmlns:a16="http://schemas.microsoft.com/office/drawing/2014/main" id="{EB7E2782-39B7-49D7-B928-65634E8474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701A941-E222-4D2D-9BB6-CFC17179AF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D7971B-A99D-4664-BB27-7377326CC9AB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528386" name="Rectangle 2">
            <a:extLst>
              <a:ext uri="{FF2B5EF4-FFF2-40B4-BE49-F238E27FC236}">
                <a16:creationId xmlns:a16="http://schemas.microsoft.com/office/drawing/2014/main" id="{BF3BF3CA-A78F-4B54-B2A9-2FB11C817A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28387" name="Rectangle 3">
            <a:extLst>
              <a:ext uri="{FF2B5EF4-FFF2-40B4-BE49-F238E27FC236}">
                <a16:creationId xmlns:a16="http://schemas.microsoft.com/office/drawing/2014/main" id="{085E1EB8-BD68-4896-A0A0-EB245372E0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8695FCF-BC76-41DC-847E-BAA355AAC7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FD3727-7508-4B5C-B84B-A082B8949A6D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530434" name="Rectangle 2">
            <a:extLst>
              <a:ext uri="{FF2B5EF4-FFF2-40B4-BE49-F238E27FC236}">
                <a16:creationId xmlns:a16="http://schemas.microsoft.com/office/drawing/2014/main" id="{C3B21A50-2F10-4CB8-9541-7180E9EDA4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30435" name="Rectangle 3">
            <a:extLst>
              <a:ext uri="{FF2B5EF4-FFF2-40B4-BE49-F238E27FC236}">
                <a16:creationId xmlns:a16="http://schemas.microsoft.com/office/drawing/2014/main" id="{4D8CE166-4EDA-41B0-8EFE-B26DA26B9F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0184753-B4B4-4694-AD4B-C111BFD924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6A90BE-29CD-4E69-A664-C6C9650AB72D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532482" name="Rectangle 2">
            <a:extLst>
              <a:ext uri="{FF2B5EF4-FFF2-40B4-BE49-F238E27FC236}">
                <a16:creationId xmlns:a16="http://schemas.microsoft.com/office/drawing/2014/main" id="{BF480261-389C-44EA-981C-7FC457FF0A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32483" name="Rectangle 3">
            <a:extLst>
              <a:ext uri="{FF2B5EF4-FFF2-40B4-BE49-F238E27FC236}">
                <a16:creationId xmlns:a16="http://schemas.microsoft.com/office/drawing/2014/main" id="{198BE9B6-C314-4F5B-838F-2264E62B3E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5A90878-D900-47B2-8FB0-3F2DE2F53A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BFBA2D-93E9-4FB7-9FA9-5CADC87B7442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407554" name="Rectangle 7">
            <a:extLst>
              <a:ext uri="{FF2B5EF4-FFF2-40B4-BE49-F238E27FC236}">
                <a16:creationId xmlns:a16="http://schemas.microsoft.com/office/drawing/2014/main" id="{A56364D8-C86A-467C-B1B8-BAC3EAF95B7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2BD2B6C-BDD8-48B6-A045-110BB5D672AF}" type="slidenum">
              <a:rPr lang="en-GB" altLang="en-US" sz="1200"/>
              <a:pPr algn="r"/>
              <a:t>46</a:t>
            </a:fld>
            <a:endParaRPr lang="en-GB" altLang="en-US" sz="1200"/>
          </a:p>
        </p:txBody>
      </p:sp>
      <p:sp>
        <p:nvSpPr>
          <p:cNvPr id="407555" name="Rectangle 2">
            <a:extLst>
              <a:ext uri="{FF2B5EF4-FFF2-40B4-BE49-F238E27FC236}">
                <a16:creationId xmlns:a16="http://schemas.microsoft.com/office/drawing/2014/main" id="{E0A3F252-0F91-414F-86AE-FF6CAC17E5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7556" name="Rectangle 3">
            <a:extLst>
              <a:ext uri="{FF2B5EF4-FFF2-40B4-BE49-F238E27FC236}">
                <a16:creationId xmlns:a16="http://schemas.microsoft.com/office/drawing/2014/main" id="{7AFF90A0-10EF-446F-BDF3-EE4F6D89BD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5C9FCE-2341-464D-9EBD-E916EBE592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21AF1A-CD1A-419D-B9D4-B532A7B00453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1300482" name="Rectangle 7">
            <a:extLst>
              <a:ext uri="{FF2B5EF4-FFF2-40B4-BE49-F238E27FC236}">
                <a16:creationId xmlns:a16="http://schemas.microsoft.com/office/drawing/2014/main" id="{C0FF90A8-F296-450F-B049-E508F345BD9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E9CF9EB-9EF2-43FB-B4E7-30860064BD20}" type="slidenum">
              <a:rPr lang="en-GB" altLang="en-US" sz="1200"/>
              <a:pPr algn="r"/>
              <a:t>47</a:t>
            </a:fld>
            <a:endParaRPr lang="en-GB" altLang="en-US" sz="1200"/>
          </a:p>
        </p:txBody>
      </p:sp>
      <p:sp>
        <p:nvSpPr>
          <p:cNvPr id="1300483" name="Rectangle 2">
            <a:extLst>
              <a:ext uri="{FF2B5EF4-FFF2-40B4-BE49-F238E27FC236}">
                <a16:creationId xmlns:a16="http://schemas.microsoft.com/office/drawing/2014/main" id="{E3A60C4A-7EBB-4358-A713-18196D1DA6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1300484" name="Rectangle 3">
            <a:extLst>
              <a:ext uri="{FF2B5EF4-FFF2-40B4-BE49-F238E27FC236}">
                <a16:creationId xmlns:a16="http://schemas.microsoft.com/office/drawing/2014/main" id="{48BAB137-E3C8-4BFF-BD2A-98B9BE2B0C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37690739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027A02-E79D-4082-8099-2AD27C9395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768F37-4386-401C-91E4-A48F844C9D75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534530" name="Rectangle 7">
            <a:extLst>
              <a:ext uri="{FF2B5EF4-FFF2-40B4-BE49-F238E27FC236}">
                <a16:creationId xmlns:a16="http://schemas.microsoft.com/office/drawing/2014/main" id="{E0077B86-0FA7-4412-B80B-99A1CAA8F05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4153C98-262D-49E1-A68A-9D7E9A66751A}" type="slidenum">
              <a:rPr lang="en-GB" altLang="en-US" sz="1200"/>
              <a:pPr algn="r"/>
              <a:t>48</a:t>
            </a:fld>
            <a:endParaRPr lang="en-GB" altLang="en-US" sz="1200"/>
          </a:p>
        </p:txBody>
      </p:sp>
      <p:sp>
        <p:nvSpPr>
          <p:cNvPr id="534531" name="Rectangle 2">
            <a:extLst>
              <a:ext uri="{FF2B5EF4-FFF2-40B4-BE49-F238E27FC236}">
                <a16:creationId xmlns:a16="http://schemas.microsoft.com/office/drawing/2014/main" id="{D0EB2165-ABD2-4FB7-9CB8-12D1560436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4532" name="Rectangle 3">
            <a:extLst>
              <a:ext uri="{FF2B5EF4-FFF2-40B4-BE49-F238E27FC236}">
                <a16:creationId xmlns:a16="http://schemas.microsoft.com/office/drawing/2014/main" id="{22541D84-0DD4-4992-9076-B1324585BE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9CC154A-F2B2-4B43-800D-2BC90ED99E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397303-8B17-43AA-9087-4258163D0A1D}" type="slidenum">
              <a:rPr lang="en-GB" altLang="en-US"/>
              <a:pPr/>
              <a:t>49</a:t>
            </a:fld>
            <a:endParaRPr lang="en-GB" altLang="en-US"/>
          </a:p>
        </p:txBody>
      </p:sp>
      <p:sp>
        <p:nvSpPr>
          <p:cNvPr id="538626" name="Rectangle 2">
            <a:extLst>
              <a:ext uri="{FF2B5EF4-FFF2-40B4-BE49-F238E27FC236}">
                <a16:creationId xmlns:a16="http://schemas.microsoft.com/office/drawing/2014/main" id="{FEE5CF34-C4FC-4348-B207-79A8B9D57E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38627" name="Rectangle 3">
            <a:extLst>
              <a:ext uri="{FF2B5EF4-FFF2-40B4-BE49-F238E27FC236}">
                <a16:creationId xmlns:a16="http://schemas.microsoft.com/office/drawing/2014/main" id="{8351A39B-32B1-4388-9ECE-B87E0E2BE3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DF65A58-693F-420C-BC8E-0941CD54B2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EC3482-3551-410E-86AE-92F69C0E1067}" type="slidenum">
              <a:rPr lang="en-GB" altLang="en-US"/>
              <a:pPr/>
              <a:t>50</a:t>
            </a:fld>
            <a:endParaRPr lang="en-GB" altLang="en-US"/>
          </a:p>
        </p:txBody>
      </p:sp>
      <p:sp>
        <p:nvSpPr>
          <p:cNvPr id="540674" name="Rectangle 1026">
            <a:extLst>
              <a:ext uri="{FF2B5EF4-FFF2-40B4-BE49-F238E27FC236}">
                <a16:creationId xmlns:a16="http://schemas.microsoft.com/office/drawing/2014/main" id="{A2FA13DD-70EF-4855-BEC5-5DD6D6B392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40675" name="Rectangle 1027">
            <a:extLst>
              <a:ext uri="{FF2B5EF4-FFF2-40B4-BE49-F238E27FC236}">
                <a16:creationId xmlns:a16="http://schemas.microsoft.com/office/drawing/2014/main" id="{74581A87-525E-4C28-8CF7-9AAE13320A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5CBB8-E66C-4D44-A528-4CCC37464A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F1962D-BDFD-4A7E-94D4-7AC53B1BE6AF}" type="slidenum">
              <a:rPr lang="en-GB" altLang="en-US"/>
              <a:pPr/>
              <a:t>51</a:t>
            </a:fld>
            <a:endParaRPr lang="en-GB" altLang="en-US"/>
          </a:p>
        </p:txBody>
      </p:sp>
      <p:sp>
        <p:nvSpPr>
          <p:cNvPr id="546818" name="Rectangle 7">
            <a:extLst>
              <a:ext uri="{FF2B5EF4-FFF2-40B4-BE49-F238E27FC236}">
                <a16:creationId xmlns:a16="http://schemas.microsoft.com/office/drawing/2014/main" id="{E73D0ABD-00A1-4D08-9E70-1250D88C020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B48C2E93-7C7B-4EC0-BC62-B670B06625DE}" type="slidenum">
              <a:rPr lang="en-GB" altLang="en-US" sz="1200"/>
              <a:pPr algn="r"/>
              <a:t>51</a:t>
            </a:fld>
            <a:endParaRPr lang="en-GB" altLang="en-US" sz="1200"/>
          </a:p>
        </p:txBody>
      </p:sp>
      <p:sp>
        <p:nvSpPr>
          <p:cNvPr id="546819" name="Rectangle 2">
            <a:extLst>
              <a:ext uri="{FF2B5EF4-FFF2-40B4-BE49-F238E27FC236}">
                <a16:creationId xmlns:a16="http://schemas.microsoft.com/office/drawing/2014/main" id="{804ACB94-D139-4AF7-B81E-517CDF7C7F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6820" name="Rectangle 3">
            <a:extLst>
              <a:ext uri="{FF2B5EF4-FFF2-40B4-BE49-F238E27FC236}">
                <a16:creationId xmlns:a16="http://schemas.microsoft.com/office/drawing/2014/main" id="{1105A681-63F4-41DB-9802-F3DFBFF98C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7700A242-AA30-4805-A282-2856D916824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4A54C-9CD7-4F19-BB51-9E157EF30D89}" type="slidenum">
              <a:rPr lang="en-GB" altLang="en-US"/>
              <a:pPr/>
              <a:t>52</a:t>
            </a:fld>
            <a:endParaRPr lang="en-GB" altLang="en-US"/>
          </a:p>
        </p:txBody>
      </p:sp>
      <p:sp>
        <p:nvSpPr>
          <p:cNvPr id="542722" name="Rectangle 1026">
            <a:extLst>
              <a:ext uri="{FF2B5EF4-FFF2-40B4-BE49-F238E27FC236}">
                <a16:creationId xmlns:a16="http://schemas.microsoft.com/office/drawing/2014/main" id="{0FBBAEAB-347C-4997-AA0B-AF54020913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42723" name="Rectangle 1027">
            <a:extLst>
              <a:ext uri="{FF2B5EF4-FFF2-40B4-BE49-F238E27FC236}">
                <a16:creationId xmlns:a16="http://schemas.microsoft.com/office/drawing/2014/main" id="{90848AB2-05EE-4ADB-B1E0-23050317B5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B121CE-DC45-4346-B9E3-A56C5E5E27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DA3FBE-C2E0-4419-8BD9-8E11326714D4}" type="slidenum">
              <a:rPr lang="en-GB" altLang="en-US"/>
              <a:pPr/>
              <a:t>53</a:t>
            </a:fld>
            <a:endParaRPr lang="en-GB" altLang="en-US"/>
          </a:p>
        </p:txBody>
      </p:sp>
      <p:sp>
        <p:nvSpPr>
          <p:cNvPr id="544770" name="Rectangle 7">
            <a:extLst>
              <a:ext uri="{FF2B5EF4-FFF2-40B4-BE49-F238E27FC236}">
                <a16:creationId xmlns:a16="http://schemas.microsoft.com/office/drawing/2014/main" id="{776EC58A-874D-4052-9938-D08DF9C1262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5A8EDDBA-0E6D-4944-8391-12EFD69E15EF}" type="slidenum">
              <a:rPr lang="en-GB" altLang="en-US" sz="1200"/>
              <a:pPr algn="r"/>
              <a:t>53</a:t>
            </a:fld>
            <a:endParaRPr lang="en-GB" altLang="en-US" sz="1200"/>
          </a:p>
        </p:txBody>
      </p:sp>
      <p:sp>
        <p:nvSpPr>
          <p:cNvPr id="544771" name="Rectangle 2">
            <a:extLst>
              <a:ext uri="{FF2B5EF4-FFF2-40B4-BE49-F238E27FC236}">
                <a16:creationId xmlns:a16="http://schemas.microsoft.com/office/drawing/2014/main" id="{349576AB-6FFD-427D-A770-ADE934E148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4772" name="Rectangle 3">
            <a:extLst>
              <a:ext uri="{FF2B5EF4-FFF2-40B4-BE49-F238E27FC236}">
                <a16:creationId xmlns:a16="http://schemas.microsoft.com/office/drawing/2014/main" id="{E49070EA-2127-4E61-8070-2D7C82B63C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C2A71C-46BA-498C-AD55-074ABEF431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5C513D6-2FFF-4834-AD46-B1CA82CBA710}" type="slidenum">
              <a:rPr lang="en-GB" altLang="en-US"/>
              <a:pPr/>
              <a:t>54</a:t>
            </a:fld>
            <a:endParaRPr lang="en-GB" altLang="en-US"/>
          </a:p>
        </p:txBody>
      </p:sp>
      <p:sp>
        <p:nvSpPr>
          <p:cNvPr id="548866" name="Rectangle 7">
            <a:extLst>
              <a:ext uri="{FF2B5EF4-FFF2-40B4-BE49-F238E27FC236}">
                <a16:creationId xmlns:a16="http://schemas.microsoft.com/office/drawing/2014/main" id="{9ECCE368-7433-46E2-962C-4F70C11DCC4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F2527FB-7D12-464C-8E3E-916C4F0B4AD8}" type="slidenum">
              <a:rPr lang="en-GB" altLang="en-US" sz="1200"/>
              <a:pPr algn="r"/>
              <a:t>54</a:t>
            </a:fld>
            <a:endParaRPr lang="en-GB" altLang="en-US" sz="1200"/>
          </a:p>
        </p:txBody>
      </p:sp>
      <p:sp>
        <p:nvSpPr>
          <p:cNvPr id="548867" name="Rectangle 2">
            <a:extLst>
              <a:ext uri="{FF2B5EF4-FFF2-40B4-BE49-F238E27FC236}">
                <a16:creationId xmlns:a16="http://schemas.microsoft.com/office/drawing/2014/main" id="{C7FE8715-366C-4D38-9B11-11E90E396E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8868" name="Rectangle 3">
            <a:extLst>
              <a:ext uri="{FF2B5EF4-FFF2-40B4-BE49-F238E27FC236}">
                <a16:creationId xmlns:a16="http://schemas.microsoft.com/office/drawing/2014/main" id="{8FC02B34-4E16-436E-AC94-201AC8976E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F330FF3-8920-410D-AC1E-08B89DC21B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F1E1E6-2C1D-4EA8-AF47-ADEB9D34CB8E}" type="slidenum">
              <a:rPr lang="en-GB" altLang="en-US"/>
              <a:pPr/>
              <a:t>55</a:t>
            </a:fld>
            <a:endParaRPr lang="en-GB" altLang="en-US"/>
          </a:p>
        </p:txBody>
      </p:sp>
      <p:sp>
        <p:nvSpPr>
          <p:cNvPr id="409602" name="Rectangle 7">
            <a:extLst>
              <a:ext uri="{FF2B5EF4-FFF2-40B4-BE49-F238E27FC236}">
                <a16:creationId xmlns:a16="http://schemas.microsoft.com/office/drawing/2014/main" id="{E42A1144-0A85-4810-A971-81B3607F30A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B96E299-2343-4599-A36E-360E8A46A930}" type="slidenum">
              <a:rPr lang="en-GB" altLang="en-US" sz="1200"/>
              <a:pPr algn="r"/>
              <a:t>55</a:t>
            </a:fld>
            <a:endParaRPr lang="en-GB" altLang="en-US" sz="1200"/>
          </a:p>
        </p:txBody>
      </p:sp>
      <p:sp>
        <p:nvSpPr>
          <p:cNvPr id="409603" name="Rectangle 2">
            <a:extLst>
              <a:ext uri="{FF2B5EF4-FFF2-40B4-BE49-F238E27FC236}">
                <a16:creationId xmlns:a16="http://schemas.microsoft.com/office/drawing/2014/main" id="{A0518B45-7796-4C31-9FE3-A84D236794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4" name="Rectangle 3">
            <a:extLst>
              <a:ext uri="{FF2B5EF4-FFF2-40B4-BE49-F238E27FC236}">
                <a16:creationId xmlns:a16="http://schemas.microsoft.com/office/drawing/2014/main" id="{FDE9694B-F19C-4EBB-BF24-66B06D5044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7E8E93C-2EFD-4B63-BA50-6FF5752991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1DF436-3275-440D-B457-A578DBB8FADD}" type="slidenum">
              <a:rPr lang="en-GB" altLang="en-US"/>
              <a:pPr/>
              <a:t>56</a:t>
            </a:fld>
            <a:endParaRPr lang="en-GB" altLang="en-US"/>
          </a:p>
        </p:txBody>
      </p:sp>
      <p:sp>
        <p:nvSpPr>
          <p:cNvPr id="550914" name="Rectangle 2">
            <a:extLst>
              <a:ext uri="{FF2B5EF4-FFF2-40B4-BE49-F238E27FC236}">
                <a16:creationId xmlns:a16="http://schemas.microsoft.com/office/drawing/2014/main" id="{7E27DD98-6654-4AB1-914F-3CC0554E18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  <p:sp>
        <p:nvSpPr>
          <p:cNvPr id="550915" name="Rectangle 3">
            <a:extLst>
              <a:ext uri="{FF2B5EF4-FFF2-40B4-BE49-F238E27FC236}">
                <a16:creationId xmlns:a16="http://schemas.microsoft.com/office/drawing/2014/main" id="{1DC764FA-5FC5-4796-907D-05FDF50D97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C39A109-BFFD-4707-AABE-9149CA5548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C05EF2-A0B0-4B70-BE6B-4CDAE11789DE}" type="slidenum">
              <a:rPr lang="en-GB" altLang="en-US"/>
              <a:pPr/>
              <a:t>57</a:t>
            </a:fld>
            <a:endParaRPr lang="en-GB" altLang="en-US"/>
          </a:p>
        </p:txBody>
      </p:sp>
      <p:sp>
        <p:nvSpPr>
          <p:cNvPr id="411650" name="Rectangle 7">
            <a:extLst>
              <a:ext uri="{FF2B5EF4-FFF2-40B4-BE49-F238E27FC236}">
                <a16:creationId xmlns:a16="http://schemas.microsoft.com/office/drawing/2014/main" id="{05F577C1-181C-4070-856A-7DA7B8FF92F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AB67B20-EA1D-4959-A773-AC2CF79D2374}" type="slidenum">
              <a:rPr lang="en-GB" altLang="en-US" sz="1200"/>
              <a:pPr algn="r"/>
              <a:t>57</a:t>
            </a:fld>
            <a:endParaRPr lang="en-GB" altLang="en-US" sz="1200"/>
          </a:p>
        </p:txBody>
      </p:sp>
      <p:sp>
        <p:nvSpPr>
          <p:cNvPr id="411651" name="Rectangle 2">
            <a:extLst>
              <a:ext uri="{FF2B5EF4-FFF2-40B4-BE49-F238E27FC236}">
                <a16:creationId xmlns:a16="http://schemas.microsoft.com/office/drawing/2014/main" id="{BCA830C5-033B-4FD0-8605-C3CA6E094D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1652" name="Rectangle 3">
            <a:extLst>
              <a:ext uri="{FF2B5EF4-FFF2-40B4-BE49-F238E27FC236}">
                <a16:creationId xmlns:a16="http://schemas.microsoft.com/office/drawing/2014/main" id="{2346A3C7-F7BA-42F3-8800-45E7083531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7C0697-398A-4815-850F-2CAC1053A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3E1888-7CA8-4E0A-AE11-D3A18B04BEA1}" type="slidenum">
              <a:rPr lang="en-GB" altLang="en-US"/>
              <a:pPr/>
              <a:t>58</a:t>
            </a:fld>
            <a:endParaRPr lang="en-GB" altLang="en-US"/>
          </a:p>
        </p:txBody>
      </p:sp>
      <p:sp>
        <p:nvSpPr>
          <p:cNvPr id="557058" name="Rectangle 7">
            <a:extLst>
              <a:ext uri="{FF2B5EF4-FFF2-40B4-BE49-F238E27FC236}">
                <a16:creationId xmlns:a16="http://schemas.microsoft.com/office/drawing/2014/main" id="{74F3A0D0-71D1-40CB-A2B3-2491C84D9E3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CDD1D24-0E50-4B05-8117-B3AE6385B74D}" type="slidenum">
              <a:rPr lang="en-GB" altLang="en-US" sz="1200"/>
              <a:pPr algn="r"/>
              <a:t>58</a:t>
            </a:fld>
            <a:endParaRPr lang="en-GB" altLang="en-US" sz="1200"/>
          </a:p>
        </p:txBody>
      </p:sp>
      <p:sp>
        <p:nvSpPr>
          <p:cNvPr id="557059" name="Rectangle 2">
            <a:extLst>
              <a:ext uri="{FF2B5EF4-FFF2-40B4-BE49-F238E27FC236}">
                <a16:creationId xmlns:a16="http://schemas.microsoft.com/office/drawing/2014/main" id="{8C4C6BA3-9F97-4C79-BCB2-9E9A64F7C7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7060" name="Rectangle 3">
            <a:extLst>
              <a:ext uri="{FF2B5EF4-FFF2-40B4-BE49-F238E27FC236}">
                <a16:creationId xmlns:a16="http://schemas.microsoft.com/office/drawing/2014/main" id="{5B94CA6C-8FE3-43A6-A3B8-637E711810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F7D480-1AFB-45BC-9E41-66D1AE8C2B9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B058BA-EBE4-4C09-8879-B021D16162A3}" type="slidenum">
              <a:rPr lang="en-GB" altLang="en-US"/>
              <a:pPr/>
              <a:t>59</a:t>
            </a:fld>
            <a:endParaRPr lang="en-GB" altLang="en-US"/>
          </a:p>
        </p:txBody>
      </p:sp>
      <p:sp>
        <p:nvSpPr>
          <p:cNvPr id="552962" name="Rectangle 7">
            <a:extLst>
              <a:ext uri="{FF2B5EF4-FFF2-40B4-BE49-F238E27FC236}">
                <a16:creationId xmlns:a16="http://schemas.microsoft.com/office/drawing/2014/main" id="{8393CE93-38C2-4410-A68F-B6C32C83416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8BF8E8-7450-4A07-BCD9-43262968D45A}" type="slidenum">
              <a:rPr lang="en-GB" altLang="en-US" sz="1200"/>
              <a:pPr algn="r"/>
              <a:t>59</a:t>
            </a:fld>
            <a:endParaRPr lang="en-GB" altLang="en-US" sz="1200"/>
          </a:p>
        </p:txBody>
      </p:sp>
      <p:sp>
        <p:nvSpPr>
          <p:cNvPr id="552963" name="Rectangle 2">
            <a:extLst>
              <a:ext uri="{FF2B5EF4-FFF2-40B4-BE49-F238E27FC236}">
                <a16:creationId xmlns:a16="http://schemas.microsoft.com/office/drawing/2014/main" id="{449056CE-AA97-43A3-A751-36D9379557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64" name="Rectangle 3">
            <a:extLst>
              <a:ext uri="{FF2B5EF4-FFF2-40B4-BE49-F238E27FC236}">
                <a16:creationId xmlns:a16="http://schemas.microsoft.com/office/drawing/2014/main" id="{44A7975D-C194-4710-AC7C-69AB9FF138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F401A22-9C98-4055-AD77-006C5F2B1B5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29CCB2-4E05-43C1-B494-E17C5A688F63}" type="slidenum">
              <a:rPr lang="en-GB" altLang="en-US"/>
              <a:pPr/>
              <a:t>60</a:t>
            </a:fld>
            <a:endParaRPr lang="en-GB" altLang="en-US"/>
          </a:p>
        </p:txBody>
      </p:sp>
      <p:sp>
        <p:nvSpPr>
          <p:cNvPr id="413698" name="Rectangle 7">
            <a:extLst>
              <a:ext uri="{FF2B5EF4-FFF2-40B4-BE49-F238E27FC236}">
                <a16:creationId xmlns:a16="http://schemas.microsoft.com/office/drawing/2014/main" id="{138AC1D7-8C3D-43EF-B0B8-A3D5AF63665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25F5814-7305-456F-9790-6BC5142A1428}" type="slidenum">
              <a:rPr lang="en-GB" altLang="en-US" sz="1200"/>
              <a:pPr algn="r"/>
              <a:t>60</a:t>
            </a:fld>
            <a:endParaRPr lang="en-GB" altLang="en-US" sz="1200"/>
          </a:p>
        </p:txBody>
      </p:sp>
      <p:sp>
        <p:nvSpPr>
          <p:cNvPr id="413699" name="Rectangle 2">
            <a:extLst>
              <a:ext uri="{FF2B5EF4-FFF2-40B4-BE49-F238E27FC236}">
                <a16:creationId xmlns:a16="http://schemas.microsoft.com/office/drawing/2014/main" id="{EF5C4543-7009-419E-8D6D-C57E2B66A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3700" name="Rectangle 3">
            <a:extLst>
              <a:ext uri="{FF2B5EF4-FFF2-40B4-BE49-F238E27FC236}">
                <a16:creationId xmlns:a16="http://schemas.microsoft.com/office/drawing/2014/main" id="{C312D382-E5CB-46F5-A5CF-3201F6D8BE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665928C-D4C1-44C4-BEDF-01A9A0F3BA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49A0E3-F86B-4FE4-AE58-1E0A7C4C662E}" type="slidenum">
              <a:rPr lang="en-GB" altLang="en-US"/>
              <a:pPr/>
              <a:t>61</a:t>
            </a:fld>
            <a:endParaRPr lang="en-GB" altLang="en-US"/>
          </a:p>
        </p:txBody>
      </p:sp>
      <p:sp>
        <p:nvSpPr>
          <p:cNvPr id="559106" name="Rectangle 2">
            <a:extLst>
              <a:ext uri="{FF2B5EF4-FFF2-40B4-BE49-F238E27FC236}">
                <a16:creationId xmlns:a16="http://schemas.microsoft.com/office/drawing/2014/main" id="{C3DBAF77-9184-4035-B7D9-9850251E9D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9107" name="Rectangle 3">
            <a:extLst>
              <a:ext uri="{FF2B5EF4-FFF2-40B4-BE49-F238E27FC236}">
                <a16:creationId xmlns:a16="http://schemas.microsoft.com/office/drawing/2014/main" id="{B15405A4-8AE3-4E89-B398-DB9520FAC1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0D237E8-4170-4CED-B984-8F74F42862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8936D99-73BF-46E6-949E-EA4D939936CC}" type="slidenum">
              <a:rPr lang="en-GB" altLang="en-US"/>
              <a:pPr/>
              <a:t>62</a:t>
            </a:fld>
            <a:endParaRPr lang="en-GB" altLang="en-US"/>
          </a:p>
        </p:txBody>
      </p:sp>
      <p:sp>
        <p:nvSpPr>
          <p:cNvPr id="561154" name="Rectangle 2">
            <a:extLst>
              <a:ext uri="{FF2B5EF4-FFF2-40B4-BE49-F238E27FC236}">
                <a16:creationId xmlns:a16="http://schemas.microsoft.com/office/drawing/2014/main" id="{7087017A-0441-4CFD-8E71-B0A372208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61155" name="Rectangle 3">
            <a:extLst>
              <a:ext uri="{FF2B5EF4-FFF2-40B4-BE49-F238E27FC236}">
                <a16:creationId xmlns:a16="http://schemas.microsoft.com/office/drawing/2014/main" id="{506AA0C1-3554-46EA-A4F5-4F89F08C62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C380E44-149B-4D5F-BBF0-BA029CF8F3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A7DEAB-E83F-4868-AB1B-084604A2D7C1}" type="slidenum">
              <a:rPr lang="en-GB" altLang="en-US"/>
              <a:pPr/>
              <a:t>63</a:t>
            </a:fld>
            <a:endParaRPr lang="en-GB" altLang="en-US"/>
          </a:p>
        </p:txBody>
      </p:sp>
      <p:sp>
        <p:nvSpPr>
          <p:cNvPr id="563202" name="Rectangle 2">
            <a:extLst>
              <a:ext uri="{FF2B5EF4-FFF2-40B4-BE49-F238E27FC236}">
                <a16:creationId xmlns:a16="http://schemas.microsoft.com/office/drawing/2014/main" id="{D7D84D63-2B6A-421F-814B-8AD8F19BF2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03" name="Rectangle 3">
            <a:extLst>
              <a:ext uri="{FF2B5EF4-FFF2-40B4-BE49-F238E27FC236}">
                <a16:creationId xmlns:a16="http://schemas.microsoft.com/office/drawing/2014/main" id="{CD0641C3-0577-4F9A-A4A5-5799645ED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103A894-C62D-438B-AA8F-978D094949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9E56D8-D09F-47D7-9CAA-DE75304A3193}" type="slidenum">
              <a:rPr lang="en-GB" altLang="en-US"/>
              <a:pPr/>
              <a:t>64</a:t>
            </a:fld>
            <a:endParaRPr lang="en-GB" altLang="en-US"/>
          </a:p>
        </p:txBody>
      </p:sp>
      <p:sp>
        <p:nvSpPr>
          <p:cNvPr id="565250" name="Rectangle 2">
            <a:extLst>
              <a:ext uri="{FF2B5EF4-FFF2-40B4-BE49-F238E27FC236}">
                <a16:creationId xmlns:a16="http://schemas.microsoft.com/office/drawing/2014/main" id="{5883A91A-700A-4949-BD45-4BE3307958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65251" name="Rectangle 3">
            <a:extLst>
              <a:ext uri="{FF2B5EF4-FFF2-40B4-BE49-F238E27FC236}">
                <a16:creationId xmlns:a16="http://schemas.microsoft.com/office/drawing/2014/main" id="{EE10E43D-5052-483F-B486-DDC615B239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4A70FC-17D7-494E-BDA6-5B6DBDD780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4F4C31-45D6-48F4-A4E7-FF3764BAB12A}" type="slidenum">
              <a:rPr lang="en-GB" altLang="en-US"/>
              <a:pPr/>
              <a:t>65</a:t>
            </a:fld>
            <a:endParaRPr lang="en-GB" altLang="en-US"/>
          </a:p>
        </p:txBody>
      </p:sp>
      <p:sp>
        <p:nvSpPr>
          <p:cNvPr id="417794" name="Rectangle 7">
            <a:extLst>
              <a:ext uri="{FF2B5EF4-FFF2-40B4-BE49-F238E27FC236}">
                <a16:creationId xmlns:a16="http://schemas.microsoft.com/office/drawing/2014/main" id="{4875876E-B392-498C-A884-36CE0DD3B2F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9DBF14A-0282-491C-82F7-A8B9991DB0ED}" type="slidenum">
              <a:rPr lang="en-GB" altLang="en-US" sz="1200"/>
              <a:pPr algn="r"/>
              <a:t>65</a:t>
            </a:fld>
            <a:endParaRPr lang="en-GB" altLang="en-US" sz="1200"/>
          </a:p>
        </p:txBody>
      </p:sp>
      <p:sp>
        <p:nvSpPr>
          <p:cNvPr id="417795" name="Rectangle 2">
            <a:extLst>
              <a:ext uri="{FF2B5EF4-FFF2-40B4-BE49-F238E27FC236}">
                <a16:creationId xmlns:a16="http://schemas.microsoft.com/office/drawing/2014/main" id="{DD8363FE-5CE5-4610-BC2A-B25E83146C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7796" name="Rectangle 3">
            <a:extLst>
              <a:ext uri="{FF2B5EF4-FFF2-40B4-BE49-F238E27FC236}">
                <a16:creationId xmlns:a16="http://schemas.microsoft.com/office/drawing/2014/main" id="{8FD8B1A3-B00D-488D-BD74-3637B3109E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04089C8-879F-4385-9F2D-F016456BCF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115AB46-C343-404E-B6F0-50D4AAE3D6B3}" type="slidenum">
              <a:rPr lang="en-GB" altLang="en-US"/>
              <a:pPr/>
              <a:t>66</a:t>
            </a:fld>
            <a:endParaRPr lang="en-GB" altLang="en-US"/>
          </a:p>
        </p:txBody>
      </p:sp>
      <p:sp>
        <p:nvSpPr>
          <p:cNvPr id="419842" name="Rectangle 7">
            <a:extLst>
              <a:ext uri="{FF2B5EF4-FFF2-40B4-BE49-F238E27FC236}">
                <a16:creationId xmlns:a16="http://schemas.microsoft.com/office/drawing/2014/main" id="{DAFDD4EB-8312-4870-997F-3C0E9733F31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7329F1A-F851-4BA2-879B-F140AD0CE60E}" type="slidenum">
              <a:rPr lang="en-GB" altLang="en-US" sz="1200"/>
              <a:pPr algn="r"/>
              <a:t>66</a:t>
            </a:fld>
            <a:endParaRPr lang="en-GB" altLang="en-US" sz="1200"/>
          </a:p>
        </p:txBody>
      </p:sp>
      <p:sp>
        <p:nvSpPr>
          <p:cNvPr id="419843" name="Rectangle 2">
            <a:extLst>
              <a:ext uri="{FF2B5EF4-FFF2-40B4-BE49-F238E27FC236}">
                <a16:creationId xmlns:a16="http://schemas.microsoft.com/office/drawing/2014/main" id="{00289E99-1574-4A51-B41C-987D81E910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419844" name="Rectangle 3">
            <a:extLst>
              <a:ext uri="{FF2B5EF4-FFF2-40B4-BE49-F238E27FC236}">
                <a16:creationId xmlns:a16="http://schemas.microsoft.com/office/drawing/2014/main" id="{09477BC6-59B8-4D05-9BBA-3B8E1584CA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5E8EDEAA-28F6-4761-8B19-D41724ADA0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9F7D2A-936C-4B82-A046-4BF0CB9656A3}" type="slidenum">
              <a:rPr lang="en-GB" altLang="en-US"/>
              <a:pPr/>
              <a:t>67</a:t>
            </a:fld>
            <a:endParaRPr lang="en-GB" altLang="en-US"/>
          </a:p>
        </p:txBody>
      </p:sp>
      <p:sp>
        <p:nvSpPr>
          <p:cNvPr id="421890" name="Rectangle 7">
            <a:extLst>
              <a:ext uri="{FF2B5EF4-FFF2-40B4-BE49-F238E27FC236}">
                <a16:creationId xmlns:a16="http://schemas.microsoft.com/office/drawing/2014/main" id="{B623250E-9373-44B3-AEC3-C2A6DF0690C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EDE9AD6-8B8E-4007-BB4E-25F9E97836B6}" type="slidenum">
              <a:rPr lang="en-GB" altLang="en-US" sz="1200"/>
              <a:pPr algn="r"/>
              <a:t>67</a:t>
            </a:fld>
            <a:endParaRPr lang="en-GB" altLang="en-US" sz="1200"/>
          </a:p>
        </p:txBody>
      </p:sp>
      <p:sp>
        <p:nvSpPr>
          <p:cNvPr id="421891" name="Rectangle 7">
            <a:extLst>
              <a:ext uri="{FF2B5EF4-FFF2-40B4-BE49-F238E27FC236}">
                <a16:creationId xmlns:a16="http://schemas.microsoft.com/office/drawing/2014/main" id="{F5EE49B1-11E8-43EF-8B1D-21EFE47EE2E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1C637FA-884F-4BEE-834F-DB4B85951BF3}" type="slidenum">
              <a:rPr lang="en-GB" altLang="en-US" sz="1200"/>
              <a:pPr algn="r"/>
              <a:t>67</a:t>
            </a:fld>
            <a:endParaRPr lang="en-GB" altLang="en-US" sz="1200"/>
          </a:p>
        </p:txBody>
      </p:sp>
      <p:sp>
        <p:nvSpPr>
          <p:cNvPr id="421892" name="Rectangle 2">
            <a:extLst>
              <a:ext uri="{FF2B5EF4-FFF2-40B4-BE49-F238E27FC236}">
                <a16:creationId xmlns:a16="http://schemas.microsoft.com/office/drawing/2014/main" id="{4130F37D-DF62-43FE-AAB1-50F90189A2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1893" name="Rectangle 3">
            <a:extLst>
              <a:ext uri="{FF2B5EF4-FFF2-40B4-BE49-F238E27FC236}">
                <a16:creationId xmlns:a16="http://schemas.microsoft.com/office/drawing/2014/main" id="{324CEDCC-B2E8-44F8-87EC-1DBC58731E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421894" name="Rectangle 4">
            <a:extLst>
              <a:ext uri="{FF2B5EF4-FFF2-40B4-BE49-F238E27FC236}">
                <a16:creationId xmlns:a16="http://schemas.microsoft.com/office/drawing/2014/main" id="{12BE87BE-EA40-4270-9F4A-63A3A323A4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1895" name="Rectangle 5">
            <a:extLst>
              <a:ext uri="{FF2B5EF4-FFF2-40B4-BE49-F238E27FC236}">
                <a16:creationId xmlns:a16="http://schemas.microsoft.com/office/drawing/2014/main" id="{009BE9EB-F34B-49B1-8258-7AAF4486F7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1896" name="Rectangle 6">
            <a:extLst>
              <a:ext uri="{FF2B5EF4-FFF2-40B4-BE49-F238E27FC236}">
                <a16:creationId xmlns:a16="http://schemas.microsoft.com/office/drawing/2014/main" id="{CF9BFA46-766D-4803-8630-CAD6439691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1897" name="Rectangle 7">
            <a:extLst>
              <a:ext uri="{FF2B5EF4-FFF2-40B4-BE49-F238E27FC236}">
                <a16:creationId xmlns:a16="http://schemas.microsoft.com/office/drawing/2014/main" id="{84A18F59-6AF7-4702-BEAE-1E9D226460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537C28F8-A0A5-46DC-AFF9-A013F68A64F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10AA6F-B87D-4796-BF23-D207DF545896}" type="slidenum">
              <a:rPr lang="en-GB" altLang="en-US"/>
              <a:pPr/>
              <a:t>68</a:t>
            </a:fld>
            <a:endParaRPr lang="en-GB" altLang="en-US"/>
          </a:p>
        </p:txBody>
      </p:sp>
      <p:sp>
        <p:nvSpPr>
          <p:cNvPr id="423938" name="Rectangle 7">
            <a:extLst>
              <a:ext uri="{FF2B5EF4-FFF2-40B4-BE49-F238E27FC236}">
                <a16:creationId xmlns:a16="http://schemas.microsoft.com/office/drawing/2014/main" id="{CA73E59D-8069-427C-B9D2-7C9FC5ACCC0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BA904E1-2F88-432E-8D9B-F196F4DD4D34}" type="slidenum">
              <a:rPr lang="en-GB" altLang="en-US" sz="1200"/>
              <a:pPr algn="r"/>
              <a:t>68</a:t>
            </a:fld>
            <a:endParaRPr lang="en-GB" altLang="en-US" sz="1200"/>
          </a:p>
        </p:txBody>
      </p:sp>
      <p:sp>
        <p:nvSpPr>
          <p:cNvPr id="423939" name="Rectangle 7">
            <a:extLst>
              <a:ext uri="{FF2B5EF4-FFF2-40B4-BE49-F238E27FC236}">
                <a16:creationId xmlns:a16="http://schemas.microsoft.com/office/drawing/2014/main" id="{B1572E99-BE67-4A48-BC81-C127F68910F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03522D2-47CB-4302-9CBA-91FEA110C97F}" type="slidenum">
              <a:rPr lang="en-GB" altLang="en-US" sz="1200"/>
              <a:pPr algn="r"/>
              <a:t>68</a:t>
            </a:fld>
            <a:endParaRPr lang="en-GB" altLang="en-US" sz="1200"/>
          </a:p>
        </p:txBody>
      </p:sp>
      <p:sp>
        <p:nvSpPr>
          <p:cNvPr id="423940" name="Rectangle 2">
            <a:extLst>
              <a:ext uri="{FF2B5EF4-FFF2-40B4-BE49-F238E27FC236}">
                <a16:creationId xmlns:a16="http://schemas.microsoft.com/office/drawing/2014/main" id="{5EEDB61E-EBF0-4C18-8BA5-22962E4132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3941" name="Rectangle 3">
            <a:extLst>
              <a:ext uri="{FF2B5EF4-FFF2-40B4-BE49-F238E27FC236}">
                <a16:creationId xmlns:a16="http://schemas.microsoft.com/office/drawing/2014/main" id="{7A62B358-858C-4B48-862C-7387C1510D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9</a:t>
            </a:r>
          </a:p>
        </p:txBody>
      </p:sp>
      <p:sp>
        <p:nvSpPr>
          <p:cNvPr id="423942" name="Rectangle 4">
            <a:extLst>
              <a:ext uri="{FF2B5EF4-FFF2-40B4-BE49-F238E27FC236}">
                <a16:creationId xmlns:a16="http://schemas.microsoft.com/office/drawing/2014/main" id="{B1CADC47-8762-4698-AB5F-833BF56FD1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3943" name="Rectangle 5">
            <a:extLst>
              <a:ext uri="{FF2B5EF4-FFF2-40B4-BE49-F238E27FC236}">
                <a16:creationId xmlns:a16="http://schemas.microsoft.com/office/drawing/2014/main" id="{96C52849-E548-4BEE-B189-C49078BDB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3944" name="Rectangle 6">
            <a:extLst>
              <a:ext uri="{FF2B5EF4-FFF2-40B4-BE49-F238E27FC236}">
                <a16:creationId xmlns:a16="http://schemas.microsoft.com/office/drawing/2014/main" id="{D4CE8FDD-9B7C-4BFE-A75A-F086EC7D25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3945" name="Rectangle 7">
            <a:extLst>
              <a:ext uri="{FF2B5EF4-FFF2-40B4-BE49-F238E27FC236}">
                <a16:creationId xmlns:a16="http://schemas.microsoft.com/office/drawing/2014/main" id="{C8FFE3AD-1062-4DC9-A81C-00B11A437E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3AB51F-1619-4BBB-AA01-E85897BF04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795502E-E56A-4D4A-8D95-C681DF6EFFDF}" type="slidenum">
              <a:rPr lang="en-GB" altLang="en-US"/>
              <a:pPr/>
              <a:t>69</a:t>
            </a:fld>
            <a:endParaRPr lang="en-GB" altLang="en-US"/>
          </a:p>
        </p:txBody>
      </p:sp>
      <p:sp>
        <p:nvSpPr>
          <p:cNvPr id="585730" name="Rectangle 7">
            <a:extLst>
              <a:ext uri="{FF2B5EF4-FFF2-40B4-BE49-F238E27FC236}">
                <a16:creationId xmlns:a16="http://schemas.microsoft.com/office/drawing/2014/main" id="{7DC81DAE-20D2-4794-ACFD-43F6FF1A11E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16E12A6-8F3F-4468-86C8-CF354735F9CA}" type="slidenum">
              <a:rPr lang="en-GB" altLang="en-US" sz="1200"/>
              <a:pPr algn="r"/>
              <a:t>69</a:t>
            </a:fld>
            <a:endParaRPr lang="en-GB" altLang="en-US" sz="1200"/>
          </a:p>
        </p:txBody>
      </p:sp>
      <p:sp>
        <p:nvSpPr>
          <p:cNvPr id="585731" name="Rectangle 2">
            <a:extLst>
              <a:ext uri="{FF2B5EF4-FFF2-40B4-BE49-F238E27FC236}">
                <a16:creationId xmlns:a16="http://schemas.microsoft.com/office/drawing/2014/main" id="{59F7A677-DC28-44B4-936E-D0FA4B3BEA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2" name="Rectangle 3">
            <a:extLst>
              <a:ext uri="{FF2B5EF4-FFF2-40B4-BE49-F238E27FC236}">
                <a16:creationId xmlns:a16="http://schemas.microsoft.com/office/drawing/2014/main" id="{E289B2F7-A3B0-446A-A4CD-D4760F3A8B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3996604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3AB51F-1619-4BBB-AA01-E85897BF04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795502E-E56A-4D4A-8D95-C681DF6EFFDF}" type="slidenum">
              <a:rPr lang="en-GB" altLang="en-US"/>
              <a:pPr/>
              <a:t>70</a:t>
            </a:fld>
            <a:endParaRPr lang="en-GB" altLang="en-US"/>
          </a:p>
        </p:txBody>
      </p:sp>
      <p:sp>
        <p:nvSpPr>
          <p:cNvPr id="585730" name="Rectangle 7">
            <a:extLst>
              <a:ext uri="{FF2B5EF4-FFF2-40B4-BE49-F238E27FC236}">
                <a16:creationId xmlns:a16="http://schemas.microsoft.com/office/drawing/2014/main" id="{7DC81DAE-20D2-4794-ACFD-43F6FF1A11E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16E12A6-8F3F-4468-86C8-CF354735F9CA}" type="slidenum">
              <a:rPr lang="en-GB" altLang="en-US" sz="1200"/>
              <a:pPr algn="r"/>
              <a:t>70</a:t>
            </a:fld>
            <a:endParaRPr lang="en-GB" altLang="en-US" sz="1200"/>
          </a:p>
        </p:txBody>
      </p:sp>
      <p:sp>
        <p:nvSpPr>
          <p:cNvPr id="585731" name="Rectangle 2">
            <a:extLst>
              <a:ext uri="{FF2B5EF4-FFF2-40B4-BE49-F238E27FC236}">
                <a16:creationId xmlns:a16="http://schemas.microsoft.com/office/drawing/2014/main" id="{59F7A677-DC28-44B4-936E-D0FA4B3BEA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2" name="Rectangle 3">
            <a:extLst>
              <a:ext uri="{FF2B5EF4-FFF2-40B4-BE49-F238E27FC236}">
                <a16:creationId xmlns:a16="http://schemas.microsoft.com/office/drawing/2014/main" id="{E289B2F7-A3B0-446A-A4CD-D4760F3A8B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380183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3AB51F-1619-4BBB-AA01-E85897BF04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795502E-E56A-4D4A-8D95-C681DF6EFFDF}" type="slidenum">
              <a:rPr lang="en-GB" altLang="en-US"/>
              <a:pPr/>
              <a:t>71</a:t>
            </a:fld>
            <a:endParaRPr lang="en-GB" altLang="en-US"/>
          </a:p>
        </p:txBody>
      </p:sp>
      <p:sp>
        <p:nvSpPr>
          <p:cNvPr id="585730" name="Rectangle 7">
            <a:extLst>
              <a:ext uri="{FF2B5EF4-FFF2-40B4-BE49-F238E27FC236}">
                <a16:creationId xmlns:a16="http://schemas.microsoft.com/office/drawing/2014/main" id="{7DC81DAE-20D2-4794-ACFD-43F6FF1A11E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16E12A6-8F3F-4468-86C8-CF354735F9CA}" type="slidenum">
              <a:rPr lang="en-GB" altLang="en-US" sz="1200"/>
              <a:pPr algn="r"/>
              <a:t>71</a:t>
            </a:fld>
            <a:endParaRPr lang="en-GB" altLang="en-US" sz="1200"/>
          </a:p>
        </p:txBody>
      </p:sp>
      <p:sp>
        <p:nvSpPr>
          <p:cNvPr id="585731" name="Rectangle 2">
            <a:extLst>
              <a:ext uri="{FF2B5EF4-FFF2-40B4-BE49-F238E27FC236}">
                <a16:creationId xmlns:a16="http://schemas.microsoft.com/office/drawing/2014/main" id="{59F7A677-DC28-44B4-936E-D0FA4B3BEA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2" name="Rectangle 3">
            <a:extLst>
              <a:ext uri="{FF2B5EF4-FFF2-40B4-BE49-F238E27FC236}">
                <a16:creationId xmlns:a16="http://schemas.microsoft.com/office/drawing/2014/main" id="{E289B2F7-A3B0-446A-A4CD-D4760F3A8B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1304272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3AB51F-1619-4BBB-AA01-E85897BF04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795502E-E56A-4D4A-8D95-C681DF6EFFDF}" type="slidenum">
              <a:rPr lang="en-GB" altLang="en-US"/>
              <a:pPr/>
              <a:t>72</a:t>
            </a:fld>
            <a:endParaRPr lang="en-GB" altLang="en-US"/>
          </a:p>
        </p:txBody>
      </p:sp>
      <p:sp>
        <p:nvSpPr>
          <p:cNvPr id="585730" name="Rectangle 7">
            <a:extLst>
              <a:ext uri="{FF2B5EF4-FFF2-40B4-BE49-F238E27FC236}">
                <a16:creationId xmlns:a16="http://schemas.microsoft.com/office/drawing/2014/main" id="{7DC81DAE-20D2-4794-ACFD-43F6FF1A11E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16E12A6-8F3F-4468-86C8-CF354735F9CA}" type="slidenum">
              <a:rPr lang="en-GB" altLang="en-US" sz="1200"/>
              <a:pPr algn="r"/>
              <a:t>72</a:t>
            </a:fld>
            <a:endParaRPr lang="en-GB" altLang="en-US" sz="1200"/>
          </a:p>
        </p:txBody>
      </p:sp>
      <p:sp>
        <p:nvSpPr>
          <p:cNvPr id="585731" name="Rectangle 2">
            <a:extLst>
              <a:ext uri="{FF2B5EF4-FFF2-40B4-BE49-F238E27FC236}">
                <a16:creationId xmlns:a16="http://schemas.microsoft.com/office/drawing/2014/main" id="{59F7A677-DC28-44B4-936E-D0FA4B3BEA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2" name="Rectangle 3">
            <a:extLst>
              <a:ext uri="{FF2B5EF4-FFF2-40B4-BE49-F238E27FC236}">
                <a16:creationId xmlns:a16="http://schemas.microsoft.com/office/drawing/2014/main" id="{E289B2F7-A3B0-446A-A4CD-D4760F3A8B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487698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3AB51F-1619-4BBB-AA01-E85897BF04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795502E-E56A-4D4A-8D95-C681DF6EFFDF}" type="slidenum">
              <a:rPr lang="en-GB" altLang="en-US"/>
              <a:pPr/>
              <a:t>73</a:t>
            </a:fld>
            <a:endParaRPr lang="en-GB" altLang="en-US"/>
          </a:p>
        </p:txBody>
      </p:sp>
      <p:sp>
        <p:nvSpPr>
          <p:cNvPr id="585730" name="Rectangle 7">
            <a:extLst>
              <a:ext uri="{FF2B5EF4-FFF2-40B4-BE49-F238E27FC236}">
                <a16:creationId xmlns:a16="http://schemas.microsoft.com/office/drawing/2014/main" id="{7DC81DAE-20D2-4794-ACFD-43F6FF1A11E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16E12A6-8F3F-4468-86C8-CF354735F9CA}" type="slidenum">
              <a:rPr lang="en-GB" altLang="en-US" sz="1200"/>
              <a:pPr algn="r"/>
              <a:t>73</a:t>
            </a:fld>
            <a:endParaRPr lang="en-GB" altLang="en-US" sz="1200"/>
          </a:p>
        </p:txBody>
      </p:sp>
      <p:sp>
        <p:nvSpPr>
          <p:cNvPr id="585731" name="Rectangle 2">
            <a:extLst>
              <a:ext uri="{FF2B5EF4-FFF2-40B4-BE49-F238E27FC236}">
                <a16:creationId xmlns:a16="http://schemas.microsoft.com/office/drawing/2014/main" id="{59F7A677-DC28-44B4-936E-D0FA4B3BEA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5732" name="Rectangle 3">
            <a:extLst>
              <a:ext uri="{FF2B5EF4-FFF2-40B4-BE49-F238E27FC236}">
                <a16:creationId xmlns:a16="http://schemas.microsoft.com/office/drawing/2014/main" id="{E289B2F7-A3B0-446A-A4CD-D4760F3A8B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7836318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501CF97A-9A21-4AEC-A9F6-70F9CD981C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625B58-F47F-4A55-8BD7-D256A5C5C14A}" type="slidenum">
              <a:rPr lang="en-GB" altLang="en-US"/>
              <a:pPr/>
              <a:t>74</a:t>
            </a:fld>
            <a:endParaRPr lang="en-GB" altLang="en-US"/>
          </a:p>
        </p:txBody>
      </p:sp>
      <p:sp>
        <p:nvSpPr>
          <p:cNvPr id="587778" name="Rectangle 7">
            <a:extLst>
              <a:ext uri="{FF2B5EF4-FFF2-40B4-BE49-F238E27FC236}">
                <a16:creationId xmlns:a16="http://schemas.microsoft.com/office/drawing/2014/main" id="{36F51D70-7BF6-4CA3-9380-8DEFCFCC646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6C7D6B7-1CB7-4D3C-9B24-2F91756EEE6F}" type="slidenum">
              <a:rPr lang="en-GB" altLang="en-US" sz="1200"/>
              <a:pPr algn="r"/>
              <a:t>74</a:t>
            </a:fld>
            <a:endParaRPr lang="en-GB" altLang="en-US" sz="1200"/>
          </a:p>
        </p:txBody>
      </p:sp>
      <p:sp>
        <p:nvSpPr>
          <p:cNvPr id="587779" name="Rectangle 7">
            <a:extLst>
              <a:ext uri="{FF2B5EF4-FFF2-40B4-BE49-F238E27FC236}">
                <a16:creationId xmlns:a16="http://schemas.microsoft.com/office/drawing/2014/main" id="{F68ED7F0-92AD-4D16-A687-502A397A34F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119C8E0-0FAC-4AB2-BE11-6B1912FA3F2A}" type="slidenum">
              <a:rPr lang="en-GB" altLang="en-US" sz="1200"/>
              <a:pPr algn="r"/>
              <a:t>74</a:t>
            </a:fld>
            <a:endParaRPr lang="en-GB" altLang="en-US" sz="1200"/>
          </a:p>
        </p:txBody>
      </p:sp>
      <p:sp>
        <p:nvSpPr>
          <p:cNvPr id="587780" name="Rectangle 2">
            <a:extLst>
              <a:ext uri="{FF2B5EF4-FFF2-40B4-BE49-F238E27FC236}">
                <a16:creationId xmlns:a16="http://schemas.microsoft.com/office/drawing/2014/main" id="{FA3E526A-6CFA-49BB-88C4-705CCCDE7B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87781" name="Rectangle 3">
            <a:extLst>
              <a:ext uri="{FF2B5EF4-FFF2-40B4-BE49-F238E27FC236}">
                <a16:creationId xmlns:a16="http://schemas.microsoft.com/office/drawing/2014/main" id="{88063D25-43C2-4A9B-9BCD-09605A4B61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9</a:t>
            </a:r>
          </a:p>
        </p:txBody>
      </p:sp>
      <p:sp>
        <p:nvSpPr>
          <p:cNvPr id="587782" name="Rectangle 4">
            <a:extLst>
              <a:ext uri="{FF2B5EF4-FFF2-40B4-BE49-F238E27FC236}">
                <a16:creationId xmlns:a16="http://schemas.microsoft.com/office/drawing/2014/main" id="{A209CAB6-E85E-419E-910A-ABA5D7AE3B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87783" name="Rectangle 5">
            <a:extLst>
              <a:ext uri="{FF2B5EF4-FFF2-40B4-BE49-F238E27FC236}">
                <a16:creationId xmlns:a16="http://schemas.microsoft.com/office/drawing/2014/main" id="{D2703AEA-AC05-44D6-A359-F2C0E209AE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87784" name="Rectangle 6">
            <a:extLst>
              <a:ext uri="{FF2B5EF4-FFF2-40B4-BE49-F238E27FC236}">
                <a16:creationId xmlns:a16="http://schemas.microsoft.com/office/drawing/2014/main" id="{1BB5B391-1557-4DF8-8480-95DA241924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87785" name="Rectangle 7">
            <a:extLst>
              <a:ext uri="{FF2B5EF4-FFF2-40B4-BE49-F238E27FC236}">
                <a16:creationId xmlns:a16="http://schemas.microsoft.com/office/drawing/2014/main" id="{365F924C-2E5D-4A6F-AC8A-26ED91058E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705A06D-B94B-4069-8468-543E9BA3B4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D0851D-975B-4551-978D-346CED260298}" type="slidenum">
              <a:rPr lang="en-GB" altLang="en-US"/>
              <a:pPr/>
              <a:t>75</a:t>
            </a:fld>
            <a:endParaRPr lang="en-GB" altLang="en-US"/>
          </a:p>
        </p:txBody>
      </p:sp>
      <p:sp>
        <p:nvSpPr>
          <p:cNvPr id="589826" name="Rectangle 7">
            <a:extLst>
              <a:ext uri="{FF2B5EF4-FFF2-40B4-BE49-F238E27FC236}">
                <a16:creationId xmlns:a16="http://schemas.microsoft.com/office/drawing/2014/main" id="{16E9DB28-DB7D-40ED-8924-DF58D8427DC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C809307-2BB7-4CD0-ADCC-5CC2ABBB4198}" type="slidenum">
              <a:rPr lang="en-GB" altLang="en-US" sz="1200"/>
              <a:pPr algn="r"/>
              <a:t>75</a:t>
            </a:fld>
            <a:endParaRPr lang="en-GB" altLang="en-US" sz="1200"/>
          </a:p>
        </p:txBody>
      </p:sp>
      <p:sp>
        <p:nvSpPr>
          <p:cNvPr id="589827" name="Rectangle 2">
            <a:extLst>
              <a:ext uri="{FF2B5EF4-FFF2-40B4-BE49-F238E27FC236}">
                <a16:creationId xmlns:a16="http://schemas.microsoft.com/office/drawing/2014/main" id="{49664C2F-7504-4B62-9489-7FD2BA03B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589828" name="Rectangle 3">
            <a:extLst>
              <a:ext uri="{FF2B5EF4-FFF2-40B4-BE49-F238E27FC236}">
                <a16:creationId xmlns:a16="http://schemas.microsoft.com/office/drawing/2014/main" id="{2961C19A-B692-4D16-9761-92C46236C8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DD56F73B-BC15-47E3-9755-51855436D1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DD5E67-ACB8-47D7-93F4-8E473E77FEA5}" type="slidenum">
              <a:rPr lang="en-GB" altLang="en-US"/>
              <a:pPr/>
              <a:t>76</a:t>
            </a:fld>
            <a:endParaRPr lang="en-GB" altLang="en-US"/>
          </a:p>
        </p:txBody>
      </p:sp>
      <p:sp>
        <p:nvSpPr>
          <p:cNvPr id="593922" name="Rectangle 7">
            <a:extLst>
              <a:ext uri="{FF2B5EF4-FFF2-40B4-BE49-F238E27FC236}">
                <a16:creationId xmlns:a16="http://schemas.microsoft.com/office/drawing/2014/main" id="{327A87CE-D791-4FFF-8BFF-F2272F720FD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B479EF70-7BFD-4169-A6B7-1D9B8D0757F2}" type="slidenum">
              <a:rPr lang="en-GB" altLang="en-US" sz="1200"/>
              <a:pPr algn="r"/>
              <a:t>76</a:t>
            </a:fld>
            <a:endParaRPr lang="en-GB" altLang="en-US" sz="1200"/>
          </a:p>
        </p:txBody>
      </p:sp>
      <p:sp>
        <p:nvSpPr>
          <p:cNvPr id="593923" name="Rectangle 2">
            <a:extLst>
              <a:ext uri="{FF2B5EF4-FFF2-40B4-BE49-F238E27FC236}">
                <a16:creationId xmlns:a16="http://schemas.microsoft.com/office/drawing/2014/main" id="{E8F620B1-8D45-4144-A23E-DD61883981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93924" name="Rectangle 3">
            <a:extLst>
              <a:ext uri="{FF2B5EF4-FFF2-40B4-BE49-F238E27FC236}">
                <a16:creationId xmlns:a16="http://schemas.microsoft.com/office/drawing/2014/main" id="{38C1DCA4-92CE-4B78-ABFE-264067156D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593925" name="Rectangle 4">
            <a:extLst>
              <a:ext uri="{FF2B5EF4-FFF2-40B4-BE49-F238E27FC236}">
                <a16:creationId xmlns:a16="http://schemas.microsoft.com/office/drawing/2014/main" id="{23837B6A-7F10-45FC-9F1F-67C9E33461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93926" name="Rectangle 5">
            <a:extLst>
              <a:ext uri="{FF2B5EF4-FFF2-40B4-BE49-F238E27FC236}">
                <a16:creationId xmlns:a16="http://schemas.microsoft.com/office/drawing/2014/main" id="{090ABF3E-F8C1-4460-823D-7480C97D17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93927" name="Rectangle 6">
            <a:extLst>
              <a:ext uri="{FF2B5EF4-FFF2-40B4-BE49-F238E27FC236}">
                <a16:creationId xmlns:a16="http://schemas.microsoft.com/office/drawing/2014/main" id="{886CC1EE-8619-4165-BDE0-06A593B592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93928" name="Rectangle 7">
            <a:extLst>
              <a:ext uri="{FF2B5EF4-FFF2-40B4-BE49-F238E27FC236}">
                <a16:creationId xmlns:a16="http://schemas.microsoft.com/office/drawing/2014/main" id="{FCD47A74-BF01-4749-9A61-CAFA88F9E0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42CDE1-A143-417D-92EF-F198617FC3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BC49F7-E665-4ADC-B135-8A18A202B927}" type="slidenum">
              <a:rPr lang="en-GB" altLang="en-US"/>
              <a:pPr/>
              <a:t>77</a:t>
            </a:fld>
            <a:endParaRPr lang="en-GB" altLang="en-US"/>
          </a:p>
        </p:txBody>
      </p:sp>
      <p:sp>
        <p:nvSpPr>
          <p:cNvPr id="595970" name="Rectangle 7">
            <a:extLst>
              <a:ext uri="{FF2B5EF4-FFF2-40B4-BE49-F238E27FC236}">
                <a16:creationId xmlns:a16="http://schemas.microsoft.com/office/drawing/2014/main" id="{A1119521-19F1-4291-ADFA-5F67E8A276D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3FFD9DD-42B6-494E-ACCC-D31955A8CA24}" type="slidenum">
              <a:rPr lang="en-GB" altLang="en-US" sz="1200"/>
              <a:pPr algn="r"/>
              <a:t>77</a:t>
            </a:fld>
            <a:endParaRPr lang="en-GB" altLang="en-US" sz="1200"/>
          </a:p>
        </p:txBody>
      </p:sp>
      <p:sp>
        <p:nvSpPr>
          <p:cNvPr id="595971" name="Rectangle 2">
            <a:extLst>
              <a:ext uri="{FF2B5EF4-FFF2-40B4-BE49-F238E27FC236}">
                <a16:creationId xmlns:a16="http://schemas.microsoft.com/office/drawing/2014/main" id="{2B91978C-ECE8-4B98-9FDE-38D2027E88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95972" name="Rectangle 3">
            <a:extLst>
              <a:ext uri="{FF2B5EF4-FFF2-40B4-BE49-F238E27FC236}">
                <a16:creationId xmlns:a16="http://schemas.microsoft.com/office/drawing/2014/main" id="{FEC98C75-95F8-4653-9C4F-82CE908E91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EA0C576A-FFBD-4567-8970-ACB3367759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DD5D92-8E24-451E-8A47-F1FAFA995E4B}" type="slidenum">
              <a:rPr lang="en-GB" altLang="en-US"/>
              <a:pPr/>
              <a:t>78</a:t>
            </a:fld>
            <a:endParaRPr lang="en-GB" altLang="en-US"/>
          </a:p>
        </p:txBody>
      </p:sp>
      <p:sp>
        <p:nvSpPr>
          <p:cNvPr id="598018" name="Rectangle 7">
            <a:extLst>
              <a:ext uri="{FF2B5EF4-FFF2-40B4-BE49-F238E27FC236}">
                <a16:creationId xmlns:a16="http://schemas.microsoft.com/office/drawing/2014/main" id="{4A03CC74-806E-4A37-B105-DBBA10D6267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F67077A-8EC4-4D74-8054-3F3269C04BB2}" type="slidenum">
              <a:rPr lang="en-GB" altLang="en-US" sz="1200"/>
              <a:pPr algn="r"/>
              <a:t>78</a:t>
            </a:fld>
            <a:endParaRPr lang="en-GB" altLang="en-US" sz="1200"/>
          </a:p>
        </p:txBody>
      </p:sp>
      <p:sp>
        <p:nvSpPr>
          <p:cNvPr id="598019" name="Rectangle 2">
            <a:extLst>
              <a:ext uri="{FF2B5EF4-FFF2-40B4-BE49-F238E27FC236}">
                <a16:creationId xmlns:a16="http://schemas.microsoft.com/office/drawing/2014/main" id="{84D1F460-2642-4B24-AE04-7263FF26E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98020" name="Rectangle 3">
            <a:extLst>
              <a:ext uri="{FF2B5EF4-FFF2-40B4-BE49-F238E27FC236}">
                <a16:creationId xmlns:a16="http://schemas.microsoft.com/office/drawing/2014/main" id="{F9C565C7-C4E1-4C24-AFE0-6E5622BBE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598021" name="Rectangle 4">
            <a:extLst>
              <a:ext uri="{FF2B5EF4-FFF2-40B4-BE49-F238E27FC236}">
                <a16:creationId xmlns:a16="http://schemas.microsoft.com/office/drawing/2014/main" id="{63ACF47A-1511-4D8D-9F05-221BFFA0CD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98022" name="Rectangle 5">
            <a:extLst>
              <a:ext uri="{FF2B5EF4-FFF2-40B4-BE49-F238E27FC236}">
                <a16:creationId xmlns:a16="http://schemas.microsoft.com/office/drawing/2014/main" id="{B0A1FB2C-5683-4FA9-9F2F-4E74CEA051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98023" name="Rectangle 6">
            <a:extLst>
              <a:ext uri="{FF2B5EF4-FFF2-40B4-BE49-F238E27FC236}">
                <a16:creationId xmlns:a16="http://schemas.microsoft.com/office/drawing/2014/main" id="{F9CD5511-3F6A-4D5B-918A-E37C4D9181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98024" name="Rectangle 7">
            <a:extLst>
              <a:ext uri="{FF2B5EF4-FFF2-40B4-BE49-F238E27FC236}">
                <a16:creationId xmlns:a16="http://schemas.microsoft.com/office/drawing/2014/main" id="{AECEEB68-55B4-4A04-9922-BC57FBEC9E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96606C0E-E36A-41D9-B214-85627B6FAD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ECFF92-85F0-49CC-90A7-320A071152BF}" type="slidenum">
              <a:rPr lang="en-GB" altLang="en-US"/>
              <a:pPr/>
              <a:t>79</a:t>
            </a:fld>
            <a:endParaRPr lang="en-GB" altLang="en-US"/>
          </a:p>
        </p:txBody>
      </p:sp>
      <p:sp>
        <p:nvSpPr>
          <p:cNvPr id="428034" name="Rectangle 7">
            <a:extLst>
              <a:ext uri="{FF2B5EF4-FFF2-40B4-BE49-F238E27FC236}">
                <a16:creationId xmlns:a16="http://schemas.microsoft.com/office/drawing/2014/main" id="{1AF6D36B-9BE8-4E7E-9125-77F7497A6B7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9C5BEB5-5550-4E2B-9143-41BD617446EB}" type="slidenum">
              <a:rPr lang="en-GB" altLang="en-US" sz="1200"/>
              <a:pPr algn="r"/>
              <a:t>79</a:t>
            </a:fld>
            <a:endParaRPr lang="en-GB" altLang="en-US" sz="1200"/>
          </a:p>
        </p:txBody>
      </p:sp>
      <p:sp>
        <p:nvSpPr>
          <p:cNvPr id="428035" name="Rectangle 7">
            <a:extLst>
              <a:ext uri="{FF2B5EF4-FFF2-40B4-BE49-F238E27FC236}">
                <a16:creationId xmlns:a16="http://schemas.microsoft.com/office/drawing/2014/main" id="{40CFE851-EB23-4AAE-8638-FB03341F142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AD912A9-CA8E-45EE-A86D-FADA75D80123}" type="slidenum">
              <a:rPr lang="en-GB" altLang="en-US" sz="1200"/>
              <a:pPr algn="r"/>
              <a:t>79</a:t>
            </a:fld>
            <a:endParaRPr lang="en-GB" altLang="en-US" sz="1200"/>
          </a:p>
        </p:txBody>
      </p:sp>
      <p:sp>
        <p:nvSpPr>
          <p:cNvPr id="428036" name="Rectangle 2">
            <a:extLst>
              <a:ext uri="{FF2B5EF4-FFF2-40B4-BE49-F238E27FC236}">
                <a16:creationId xmlns:a16="http://schemas.microsoft.com/office/drawing/2014/main" id="{C3DD98A0-E497-4D45-8140-254304A9D6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8037" name="Rectangle 3">
            <a:extLst>
              <a:ext uri="{FF2B5EF4-FFF2-40B4-BE49-F238E27FC236}">
                <a16:creationId xmlns:a16="http://schemas.microsoft.com/office/drawing/2014/main" id="{F2C6C705-2656-4978-B444-B179E97194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10</a:t>
            </a:r>
          </a:p>
        </p:txBody>
      </p:sp>
      <p:sp>
        <p:nvSpPr>
          <p:cNvPr id="428038" name="Rectangle 4">
            <a:extLst>
              <a:ext uri="{FF2B5EF4-FFF2-40B4-BE49-F238E27FC236}">
                <a16:creationId xmlns:a16="http://schemas.microsoft.com/office/drawing/2014/main" id="{60F9C1C4-2070-41A7-81BA-00EB9B665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8039" name="Rectangle 5">
            <a:extLst>
              <a:ext uri="{FF2B5EF4-FFF2-40B4-BE49-F238E27FC236}">
                <a16:creationId xmlns:a16="http://schemas.microsoft.com/office/drawing/2014/main" id="{E2725AAE-BACA-4BEA-BEF8-F683C7F20B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28040" name="Rectangle 6">
            <a:extLst>
              <a:ext uri="{FF2B5EF4-FFF2-40B4-BE49-F238E27FC236}">
                <a16:creationId xmlns:a16="http://schemas.microsoft.com/office/drawing/2014/main" id="{A4B5F492-957E-4CA1-83CA-0F1BE465CF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8041" name="Rectangle 7">
            <a:extLst>
              <a:ext uri="{FF2B5EF4-FFF2-40B4-BE49-F238E27FC236}">
                <a16:creationId xmlns:a16="http://schemas.microsoft.com/office/drawing/2014/main" id="{09ED54FE-8F7D-4A1B-95F1-ACC9AD7C79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5C39CB0-5A79-4D04-A0F2-A00BCF522D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82C12A-9E8D-4BF1-B9DC-0FD44D258CCD}" type="slidenum">
              <a:rPr lang="en-GB" altLang="en-US"/>
              <a:pPr/>
              <a:t>80</a:t>
            </a:fld>
            <a:endParaRPr lang="en-GB" altLang="en-US"/>
          </a:p>
        </p:txBody>
      </p:sp>
      <p:sp>
        <p:nvSpPr>
          <p:cNvPr id="1302530" name="Rectangle 7">
            <a:extLst>
              <a:ext uri="{FF2B5EF4-FFF2-40B4-BE49-F238E27FC236}">
                <a16:creationId xmlns:a16="http://schemas.microsoft.com/office/drawing/2014/main" id="{E15EECBC-C785-4C8F-A0BF-3804BBF3C5D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B1420F4D-97E1-437B-B559-A5865A223797}" type="slidenum">
              <a:rPr lang="en-GB" altLang="en-US" sz="1200"/>
              <a:pPr algn="r"/>
              <a:t>80</a:t>
            </a:fld>
            <a:endParaRPr lang="en-GB" altLang="en-US" sz="1200"/>
          </a:p>
        </p:txBody>
      </p:sp>
      <p:sp>
        <p:nvSpPr>
          <p:cNvPr id="1302531" name="Rectangle 2">
            <a:extLst>
              <a:ext uri="{FF2B5EF4-FFF2-40B4-BE49-F238E27FC236}">
                <a16:creationId xmlns:a16="http://schemas.microsoft.com/office/drawing/2014/main" id="{CC4936DB-F773-42BC-8438-A954FE2475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1302532" name="Rectangle 3">
            <a:extLst>
              <a:ext uri="{FF2B5EF4-FFF2-40B4-BE49-F238E27FC236}">
                <a16:creationId xmlns:a16="http://schemas.microsoft.com/office/drawing/2014/main" id="{21A6FA0A-D0A3-4AD5-A8FF-DD89F637D4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ECBB3566-3FE4-4475-836C-31B5E25CF6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F62097-F8B1-4214-9002-D35C5B295798}" type="slidenum">
              <a:rPr lang="en-GB" altLang="en-US"/>
              <a:pPr/>
              <a:t>81</a:t>
            </a:fld>
            <a:endParaRPr lang="en-GB" altLang="en-US"/>
          </a:p>
        </p:txBody>
      </p:sp>
      <p:sp>
        <p:nvSpPr>
          <p:cNvPr id="606210" name="Rectangle 7">
            <a:extLst>
              <a:ext uri="{FF2B5EF4-FFF2-40B4-BE49-F238E27FC236}">
                <a16:creationId xmlns:a16="http://schemas.microsoft.com/office/drawing/2014/main" id="{CC0BDD83-5F96-495B-AD24-857474621E8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A46B1A3-5D27-4CCD-936D-73768EAD3E36}" type="slidenum">
              <a:rPr lang="en-GB" altLang="en-US" sz="1200"/>
              <a:pPr algn="r"/>
              <a:t>81</a:t>
            </a:fld>
            <a:endParaRPr lang="en-GB" altLang="en-US" sz="1200"/>
          </a:p>
        </p:txBody>
      </p:sp>
      <p:sp>
        <p:nvSpPr>
          <p:cNvPr id="606211" name="Rectangle 7">
            <a:extLst>
              <a:ext uri="{FF2B5EF4-FFF2-40B4-BE49-F238E27FC236}">
                <a16:creationId xmlns:a16="http://schemas.microsoft.com/office/drawing/2014/main" id="{83558562-1651-42B7-AABC-C16DBABFD14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5C4C5DC-7F4A-4AD7-8C7B-C1FCABD2AD10}" type="slidenum">
              <a:rPr lang="en-GB" altLang="en-US" sz="1200"/>
              <a:pPr algn="r"/>
              <a:t>81</a:t>
            </a:fld>
            <a:endParaRPr lang="en-GB" altLang="en-US" sz="1200"/>
          </a:p>
        </p:txBody>
      </p:sp>
      <p:sp>
        <p:nvSpPr>
          <p:cNvPr id="606212" name="Rectangle 2">
            <a:extLst>
              <a:ext uri="{FF2B5EF4-FFF2-40B4-BE49-F238E27FC236}">
                <a16:creationId xmlns:a16="http://schemas.microsoft.com/office/drawing/2014/main" id="{722B3195-B631-48CC-AC92-71188493E6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06213" name="Rectangle 3">
            <a:extLst>
              <a:ext uri="{FF2B5EF4-FFF2-40B4-BE49-F238E27FC236}">
                <a16:creationId xmlns:a16="http://schemas.microsoft.com/office/drawing/2014/main" id="{7657E53A-C817-4F45-A8A3-4A1309121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10</a:t>
            </a:r>
          </a:p>
        </p:txBody>
      </p:sp>
      <p:sp>
        <p:nvSpPr>
          <p:cNvPr id="606214" name="Rectangle 4">
            <a:extLst>
              <a:ext uri="{FF2B5EF4-FFF2-40B4-BE49-F238E27FC236}">
                <a16:creationId xmlns:a16="http://schemas.microsoft.com/office/drawing/2014/main" id="{4D90C1B1-5CF0-4C6A-A0EF-76D93A0040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06215" name="Rectangle 5">
            <a:extLst>
              <a:ext uri="{FF2B5EF4-FFF2-40B4-BE49-F238E27FC236}">
                <a16:creationId xmlns:a16="http://schemas.microsoft.com/office/drawing/2014/main" id="{BCF0EBB9-B129-4ED3-8564-0571DDD6FF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06216" name="Rectangle 6">
            <a:extLst>
              <a:ext uri="{FF2B5EF4-FFF2-40B4-BE49-F238E27FC236}">
                <a16:creationId xmlns:a16="http://schemas.microsoft.com/office/drawing/2014/main" id="{5A09DF1C-A4F3-466A-8022-28C0104FAC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06217" name="Rectangle 7">
            <a:extLst>
              <a:ext uri="{FF2B5EF4-FFF2-40B4-BE49-F238E27FC236}">
                <a16:creationId xmlns:a16="http://schemas.microsoft.com/office/drawing/2014/main" id="{071517B9-AE03-4BE9-9EF3-E2489E7E71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8819FB81-271F-4167-BD80-6C34274D40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A26E66-4545-4ED8-91DF-325A0B34E6CC}" type="slidenum">
              <a:rPr lang="en-GB" altLang="en-US"/>
              <a:pPr/>
              <a:t>82</a:t>
            </a:fld>
            <a:endParaRPr lang="en-GB" altLang="en-US"/>
          </a:p>
        </p:txBody>
      </p:sp>
      <p:sp>
        <p:nvSpPr>
          <p:cNvPr id="430082" name="Rectangle 7">
            <a:extLst>
              <a:ext uri="{FF2B5EF4-FFF2-40B4-BE49-F238E27FC236}">
                <a16:creationId xmlns:a16="http://schemas.microsoft.com/office/drawing/2014/main" id="{3BFDF5A0-6A9E-4BD3-B69E-121D78DECBA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848C724-D00E-4840-BB9B-4CA721D010E0}" type="slidenum">
              <a:rPr lang="en-GB" altLang="en-US" sz="1200"/>
              <a:pPr algn="r"/>
              <a:t>82</a:t>
            </a:fld>
            <a:endParaRPr lang="en-GB" altLang="en-US" sz="1200"/>
          </a:p>
        </p:txBody>
      </p:sp>
      <p:sp>
        <p:nvSpPr>
          <p:cNvPr id="430083" name="Rectangle 7">
            <a:extLst>
              <a:ext uri="{FF2B5EF4-FFF2-40B4-BE49-F238E27FC236}">
                <a16:creationId xmlns:a16="http://schemas.microsoft.com/office/drawing/2014/main" id="{D285D1FF-33EB-4471-86FD-6F2B3C7F42D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2B60C91-75A1-48E4-BC65-0D1724A0A4B7}" type="slidenum">
              <a:rPr lang="en-GB" altLang="en-US" sz="1200"/>
              <a:pPr algn="r"/>
              <a:t>82</a:t>
            </a:fld>
            <a:endParaRPr lang="en-GB" altLang="en-US" sz="1200"/>
          </a:p>
        </p:txBody>
      </p:sp>
      <p:sp>
        <p:nvSpPr>
          <p:cNvPr id="430084" name="Rectangle 2">
            <a:extLst>
              <a:ext uri="{FF2B5EF4-FFF2-40B4-BE49-F238E27FC236}">
                <a16:creationId xmlns:a16="http://schemas.microsoft.com/office/drawing/2014/main" id="{7609E48C-8E64-4C58-9C6B-893A796F88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0085" name="Rectangle 3">
            <a:extLst>
              <a:ext uri="{FF2B5EF4-FFF2-40B4-BE49-F238E27FC236}">
                <a16:creationId xmlns:a16="http://schemas.microsoft.com/office/drawing/2014/main" id="{B84AC96B-5C47-48CE-B06F-97F2A49119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12</a:t>
            </a:r>
          </a:p>
        </p:txBody>
      </p:sp>
      <p:sp>
        <p:nvSpPr>
          <p:cNvPr id="430086" name="Rectangle 4">
            <a:extLst>
              <a:ext uri="{FF2B5EF4-FFF2-40B4-BE49-F238E27FC236}">
                <a16:creationId xmlns:a16="http://schemas.microsoft.com/office/drawing/2014/main" id="{A525C6AE-C514-4B3C-90D2-C85195E20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0087" name="Rectangle 5">
            <a:extLst>
              <a:ext uri="{FF2B5EF4-FFF2-40B4-BE49-F238E27FC236}">
                <a16:creationId xmlns:a16="http://schemas.microsoft.com/office/drawing/2014/main" id="{CBCDBBEB-A06B-4D1D-94D1-2BE88A8C2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0088" name="Rectangle 6">
            <a:extLst>
              <a:ext uri="{FF2B5EF4-FFF2-40B4-BE49-F238E27FC236}">
                <a16:creationId xmlns:a16="http://schemas.microsoft.com/office/drawing/2014/main" id="{4F6021E1-AD83-4EA9-8B73-7BA72FD58E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0089" name="Rectangle 7">
            <a:extLst>
              <a:ext uri="{FF2B5EF4-FFF2-40B4-BE49-F238E27FC236}">
                <a16:creationId xmlns:a16="http://schemas.microsoft.com/office/drawing/2014/main" id="{45F5939E-5010-4516-8AB8-8991B3E3DF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8154C0-FEBA-4CB5-8DBB-C737E9FE91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6E9460-215B-4FC3-8731-561E2CA6D35E}" type="slidenum">
              <a:rPr lang="en-GB" altLang="en-US"/>
              <a:pPr/>
              <a:t>83</a:t>
            </a:fld>
            <a:endParaRPr lang="en-GB" altLang="en-US"/>
          </a:p>
        </p:txBody>
      </p:sp>
      <p:sp>
        <p:nvSpPr>
          <p:cNvPr id="432130" name="Rectangle 7">
            <a:extLst>
              <a:ext uri="{FF2B5EF4-FFF2-40B4-BE49-F238E27FC236}">
                <a16:creationId xmlns:a16="http://schemas.microsoft.com/office/drawing/2014/main" id="{49B7D22C-1F58-4AB9-8AB5-BA862563177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28CB78CD-1661-41F3-8A6B-EA12E81CA204}" type="slidenum">
              <a:rPr lang="en-GB" altLang="en-US" sz="1200"/>
              <a:pPr algn="r"/>
              <a:t>83</a:t>
            </a:fld>
            <a:endParaRPr lang="en-GB" altLang="en-US" sz="1200"/>
          </a:p>
        </p:txBody>
      </p:sp>
      <p:sp>
        <p:nvSpPr>
          <p:cNvPr id="432131" name="Rectangle 2">
            <a:extLst>
              <a:ext uri="{FF2B5EF4-FFF2-40B4-BE49-F238E27FC236}">
                <a16:creationId xmlns:a16="http://schemas.microsoft.com/office/drawing/2014/main" id="{6663C889-5865-4FDA-8154-2A8D450ADD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432132" name="Rectangle 3">
            <a:extLst>
              <a:ext uri="{FF2B5EF4-FFF2-40B4-BE49-F238E27FC236}">
                <a16:creationId xmlns:a16="http://schemas.microsoft.com/office/drawing/2014/main" id="{26273904-EADC-44BB-A628-642C27A997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512B2817-9B09-429B-A9CF-82198BC3B2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9F5F1B-A79E-48DA-B54C-9767DE6F79F7}" type="slidenum">
              <a:rPr lang="en-GB" altLang="en-US"/>
              <a:pPr/>
              <a:t>84</a:t>
            </a:fld>
            <a:endParaRPr lang="en-GB" altLang="en-US"/>
          </a:p>
        </p:txBody>
      </p:sp>
      <p:sp>
        <p:nvSpPr>
          <p:cNvPr id="434178" name="Rectangle 7">
            <a:extLst>
              <a:ext uri="{FF2B5EF4-FFF2-40B4-BE49-F238E27FC236}">
                <a16:creationId xmlns:a16="http://schemas.microsoft.com/office/drawing/2014/main" id="{84A97856-5967-4613-8429-3D7AE4A84976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A489ED8-2D4D-4A9A-A744-D5357DD317F2}" type="slidenum">
              <a:rPr lang="en-GB" altLang="en-US" sz="1200"/>
              <a:pPr algn="r"/>
              <a:t>84</a:t>
            </a:fld>
            <a:endParaRPr lang="en-GB" altLang="en-US" sz="1200"/>
          </a:p>
        </p:txBody>
      </p:sp>
      <p:sp>
        <p:nvSpPr>
          <p:cNvPr id="434179" name="Rectangle 7">
            <a:extLst>
              <a:ext uri="{FF2B5EF4-FFF2-40B4-BE49-F238E27FC236}">
                <a16:creationId xmlns:a16="http://schemas.microsoft.com/office/drawing/2014/main" id="{EC129C60-1016-461F-BAFC-3D47D55B4DB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FBEF70E-04BD-49EF-8C53-EABCAACA2ACA}" type="slidenum">
              <a:rPr lang="en-GB" altLang="en-US" sz="1200"/>
              <a:pPr algn="r"/>
              <a:t>84</a:t>
            </a:fld>
            <a:endParaRPr lang="en-GB" altLang="en-US" sz="1200"/>
          </a:p>
        </p:txBody>
      </p:sp>
      <p:sp>
        <p:nvSpPr>
          <p:cNvPr id="434180" name="Rectangle 2">
            <a:extLst>
              <a:ext uri="{FF2B5EF4-FFF2-40B4-BE49-F238E27FC236}">
                <a16:creationId xmlns:a16="http://schemas.microsoft.com/office/drawing/2014/main" id="{49D8F90F-EBA5-4521-B0DB-70308ED2E0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4181" name="Rectangle 3">
            <a:extLst>
              <a:ext uri="{FF2B5EF4-FFF2-40B4-BE49-F238E27FC236}">
                <a16:creationId xmlns:a16="http://schemas.microsoft.com/office/drawing/2014/main" id="{0E9763BC-46FA-414A-9C4B-1F49E87698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434182" name="Rectangle 4">
            <a:extLst>
              <a:ext uri="{FF2B5EF4-FFF2-40B4-BE49-F238E27FC236}">
                <a16:creationId xmlns:a16="http://schemas.microsoft.com/office/drawing/2014/main" id="{004C4A80-12A8-44EC-9A27-B4D398D753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4183" name="Rectangle 5">
            <a:extLst>
              <a:ext uri="{FF2B5EF4-FFF2-40B4-BE49-F238E27FC236}">
                <a16:creationId xmlns:a16="http://schemas.microsoft.com/office/drawing/2014/main" id="{0DD0AC1F-4052-4101-8419-CC8D47519B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4184" name="Rectangle 6">
            <a:extLst>
              <a:ext uri="{FF2B5EF4-FFF2-40B4-BE49-F238E27FC236}">
                <a16:creationId xmlns:a16="http://schemas.microsoft.com/office/drawing/2014/main" id="{1AE0A029-9F9C-4034-95E2-C2E37F2967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4185" name="Rectangle 7">
            <a:extLst>
              <a:ext uri="{FF2B5EF4-FFF2-40B4-BE49-F238E27FC236}">
                <a16:creationId xmlns:a16="http://schemas.microsoft.com/office/drawing/2014/main" id="{E20CBD29-79DD-4E2C-8FDB-3DF505767F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7DBEA0-92EF-4EF3-BF19-10D16433EE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034B401-95B4-40DD-A533-16C95EAD9DE6}" type="slidenum">
              <a:rPr lang="en-GB" altLang="en-US"/>
              <a:pPr/>
              <a:t>85</a:t>
            </a:fld>
            <a:endParaRPr lang="en-GB" altLang="en-US"/>
          </a:p>
        </p:txBody>
      </p:sp>
      <p:sp>
        <p:nvSpPr>
          <p:cNvPr id="1304578" name="Rectangle 7">
            <a:extLst>
              <a:ext uri="{FF2B5EF4-FFF2-40B4-BE49-F238E27FC236}">
                <a16:creationId xmlns:a16="http://schemas.microsoft.com/office/drawing/2014/main" id="{D267599A-B889-48D7-94C1-01F41D0B639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79FDFCF-2993-44CC-9BF0-BEBE8B4EAB9C}" type="slidenum">
              <a:rPr lang="en-GB" altLang="en-US" sz="1200"/>
              <a:pPr algn="r"/>
              <a:t>85</a:t>
            </a:fld>
            <a:endParaRPr lang="en-GB" altLang="en-US" sz="1200"/>
          </a:p>
        </p:txBody>
      </p:sp>
      <p:sp>
        <p:nvSpPr>
          <p:cNvPr id="1304579" name="Rectangle 2">
            <a:extLst>
              <a:ext uri="{FF2B5EF4-FFF2-40B4-BE49-F238E27FC236}">
                <a16:creationId xmlns:a16="http://schemas.microsoft.com/office/drawing/2014/main" id="{2B587179-765D-4F9E-8745-3E05B09B8F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1304580" name="Rectangle 3">
            <a:extLst>
              <a:ext uri="{FF2B5EF4-FFF2-40B4-BE49-F238E27FC236}">
                <a16:creationId xmlns:a16="http://schemas.microsoft.com/office/drawing/2014/main" id="{76DB0B59-7D35-4B3E-98E7-E93D5F33C5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86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86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9693656"/>
      </p:ext>
    </p:extLst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87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87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1748872"/>
      </p:ext>
    </p:extLst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88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88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8903773"/>
      </p:ext>
    </p:extLst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89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89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2407820"/>
      </p:ext>
    </p:extLst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459BAD-D690-4F27-B491-1724195172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C297F8-454E-4CA2-8FB7-F595B799AD51}" type="slidenum">
              <a:rPr lang="en-GB" altLang="en-US"/>
              <a:pPr/>
              <a:t>90</a:t>
            </a:fld>
            <a:endParaRPr lang="en-GB" altLang="en-US"/>
          </a:p>
        </p:txBody>
      </p:sp>
      <p:sp>
        <p:nvSpPr>
          <p:cNvPr id="502786" name="Rectangle 7">
            <a:extLst>
              <a:ext uri="{FF2B5EF4-FFF2-40B4-BE49-F238E27FC236}">
                <a16:creationId xmlns:a16="http://schemas.microsoft.com/office/drawing/2014/main" id="{0FDF0B5D-4639-431F-BBA5-FE7066030D4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41A5028-0E24-4663-8BB9-5DA690D6D6EB}" type="slidenum">
              <a:rPr lang="en-GB" altLang="en-US" sz="1200"/>
              <a:pPr algn="r"/>
              <a:t>90</a:t>
            </a:fld>
            <a:endParaRPr lang="en-GB" altLang="en-US" sz="1200"/>
          </a:p>
        </p:txBody>
      </p:sp>
      <p:sp>
        <p:nvSpPr>
          <p:cNvPr id="502787" name="Rectangle 2">
            <a:extLst>
              <a:ext uri="{FF2B5EF4-FFF2-40B4-BE49-F238E27FC236}">
                <a16:creationId xmlns:a16="http://schemas.microsoft.com/office/drawing/2014/main" id="{BDC72E69-7F3F-4BB7-8AC3-2B1874E1F4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2788" name="Rectangle 3">
            <a:extLst>
              <a:ext uri="{FF2B5EF4-FFF2-40B4-BE49-F238E27FC236}">
                <a16:creationId xmlns:a16="http://schemas.microsoft.com/office/drawing/2014/main" id="{C483DB4C-2131-4226-AC93-3EC5A8FBF1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5599782"/>
      </p:ext>
    </p:extLst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0D9F9CA4-5102-4C13-8C03-1CC8026928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364EB2-A98E-4FF8-B214-0A641B0C22AA}" type="slidenum">
              <a:rPr lang="en-GB" altLang="en-US"/>
              <a:pPr/>
              <a:t>91</a:t>
            </a:fld>
            <a:endParaRPr lang="en-GB" altLang="en-US"/>
          </a:p>
        </p:txBody>
      </p:sp>
      <p:sp>
        <p:nvSpPr>
          <p:cNvPr id="610306" name="Rectangle 7">
            <a:extLst>
              <a:ext uri="{FF2B5EF4-FFF2-40B4-BE49-F238E27FC236}">
                <a16:creationId xmlns:a16="http://schemas.microsoft.com/office/drawing/2014/main" id="{10894999-A446-46C5-977F-E90298E0857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58A8271-B990-4009-80A5-C8F62739956A}" type="slidenum">
              <a:rPr lang="en-GB" altLang="en-US" sz="1200"/>
              <a:pPr algn="r"/>
              <a:t>91</a:t>
            </a:fld>
            <a:endParaRPr lang="en-GB" altLang="en-US" sz="1200"/>
          </a:p>
        </p:txBody>
      </p:sp>
      <p:sp>
        <p:nvSpPr>
          <p:cNvPr id="610307" name="Rectangle 7">
            <a:extLst>
              <a:ext uri="{FF2B5EF4-FFF2-40B4-BE49-F238E27FC236}">
                <a16:creationId xmlns:a16="http://schemas.microsoft.com/office/drawing/2014/main" id="{9966B045-0468-48C1-ADE6-E8AE0B8B4D6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/>
            <a:fld id="{7AB641CF-FEAF-4EDB-BDFC-3460301FFF70}" type="slidenum">
              <a:rPr lang="en-GB" altLang="en-US" sz="1200"/>
              <a:pPr algn="r" eaLnBrk="1" hangingPunct="1"/>
              <a:t>91</a:t>
            </a:fld>
            <a:endParaRPr lang="en-GB" altLang="en-US" sz="1200"/>
          </a:p>
        </p:txBody>
      </p:sp>
      <p:sp>
        <p:nvSpPr>
          <p:cNvPr id="610308" name="Rectangle 2">
            <a:extLst>
              <a:ext uri="{FF2B5EF4-FFF2-40B4-BE49-F238E27FC236}">
                <a16:creationId xmlns:a16="http://schemas.microsoft.com/office/drawing/2014/main" id="{555029BE-25D8-43E4-B8F6-8492EF44A6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0309" name="Rectangle 3">
            <a:extLst>
              <a:ext uri="{FF2B5EF4-FFF2-40B4-BE49-F238E27FC236}">
                <a16:creationId xmlns:a16="http://schemas.microsoft.com/office/drawing/2014/main" id="{8D0989C4-BAC8-4611-9718-6F8494979C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9BD8AF1D-BE0C-4A06-90E7-5F5D9880DD5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BF2788-B8AC-4A90-AF63-99BD6E245DE0}" type="slidenum">
              <a:rPr lang="en-GB" altLang="en-US"/>
              <a:pPr/>
              <a:t>92</a:t>
            </a:fld>
            <a:endParaRPr lang="en-GB" altLang="en-US"/>
          </a:p>
        </p:txBody>
      </p:sp>
      <p:sp>
        <p:nvSpPr>
          <p:cNvPr id="667650" name="Rectangle 7">
            <a:extLst>
              <a:ext uri="{FF2B5EF4-FFF2-40B4-BE49-F238E27FC236}">
                <a16:creationId xmlns:a16="http://schemas.microsoft.com/office/drawing/2014/main" id="{889FFCB7-7C05-41AC-879D-C2BA0BB04E5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1FF6EC9-56EF-4325-A0E6-E6329F02B8B9}" type="slidenum">
              <a:rPr lang="en-GB" altLang="en-US" sz="1200"/>
              <a:pPr algn="r"/>
              <a:t>92</a:t>
            </a:fld>
            <a:endParaRPr lang="en-GB" altLang="en-US" sz="1200"/>
          </a:p>
        </p:txBody>
      </p:sp>
      <p:sp>
        <p:nvSpPr>
          <p:cNvPr id="667651" name="Rectangle 2">
            <a:extLst>
              <a:ext uri="{FF2B5EF4-FFF2-40B4-BE49-F238E27FC236}">
                <a16:creationId xmlns:a16="http://schemas.microsoft.com/office/drawing/2014/main" id="{D776B48A-597C-4750-84CA-79EC47BE2D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67652" name="Rectangle 3">
            <a:extLst>
              <a:ext uri="{FF2B5EF4-FFF2-40B4-BE49-F238E27FC236}">
                <a16:creationId xmlns:a16="http://schemas.microsoft.com/office/drawing/2014/main" id="{3A787FB5-3782-4BEA-A7E4-6B99CDA6AC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667653" name="Rectangle 4">
            <a:extLst>
              <a:ext uri="{FF2B5EF4-FFF2-40B4-BE49-F238E27FC236}">
                <a16:creationId xmlns:a16="http://schemas.microsoft.com/office/drawing/2014/main" id="{40D5F398-DAE1-45B4-B715-210A07EDCD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67654" name="Rectangle 5">
            <a:extLst>
              <a:ext uri="{FF2B5EF4-FFF2-40B4-BE49-F238E27FC236}">
                <a16:creationId xmlns:a16="http://schemas.microsoft.com/office/drawing/2014/main" id="{68EA4ACD-2461-4AE2-9EE2-278028043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67655" name="Rectangle 6">
            <a:extLst>
              <a:ext uri="{FF2B5EF4-FFF2-40B4-BE49-F238E27FC236}">
                <a16:creationId xmlns:a16="http://schemas.microsoft.com/office/drawing/2014/main" id="{220AAA26-1BEB-4345-B556-36F2AB9859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67656" name="Rectangle 7">
            <a:extLst>
              <a:ext uri="{FF2B5EF4-FFF2-40B4-BE49-F238E27FC236}">
                <a16:creationId xmlns:a16="http://schemas.microsoft.com/office/drawing/2014/main" id="{93380F2E-8FA9-4365-874F-9592F5447A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6533EE9-4130-477E-A27C-8B6CBA45FA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9B8A75-CDB1-4AEB-A3D9-245EC3CBFA4D}" type="slidenum">
              <a:rPr lang="en-GB" altLang="en-US"/>
              <a:pPr/>
              <a:t>93</a:t>
            </a:fld>
            <a:endParaRPr lang="en-GB" altLang="en-US"/>
          </a:p>
        </p:txBody>
      </p:sp>
      <p:sp>
        <p:nvSpPr>
          <p:cNvPr id="669698" name="Rectangle 2">
            <a:extLst>
              <a:ext uri="{FF2B5EF4-FFF2-40B4-BE49-F238E27FC236}">
                <a16:creationId xmlns:a16="http://schemas.microsoft.com/office/drawing/2014/main" id="{93C53639-1181-4370-AA0B-76E26B032C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9699" name="Rectangle 3">
            <a:extLst>
              <a:ext uri="{FF2B5EF4-FFF2-40B4-BE49-F238E27FC236}">
                <a16:creationId xmlns:a16="http://schemas.microsoft.com/office/drawing/2014/main" id="{A9D6CACB-F79C-4C0D-B97C-9921E6AEC7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EFC5245-E7A5-4D30-BDE4-B25FFA953B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234337-7753-4A3A-B214-24A58457C2C5}" type="slidenum">
              <a:rPr lang="en-GB" altLang="en-US"/>
              <a:pPr/>
              <a:t>94</a:t>
            </a:fld>
            <a:endParaRPr lang="en-GB" altLang="en-US"/>
          </a:p>
        </p:txBody>
      </p:sp>
      <p:sp>
        <p:nvSpPr>
          <p:cNvPr id="671746" name="Rectangle 2">
            <a:extLst>
              <a:ext uri="{FF2B5EF4-FFF2-40B4-BE49-F238E27FC236}">
                <a16:creationId xmlns:a16="http://schemas.microsoft.com/office/drawing/2014/main" id="{E33ED7F1-F85F-4551-9096-247F9F81E6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1747" name="Rectangle 3">
            <a:extLst>
              <a:ext uri="{FF2B5EF4-FFF2-40B4-BE49-F238E27FC236}">
                <a16:creationId xmlns:a16="http://schemas.microsoft.com/office/drawing/2014/main" id="{4D617A92-365F-479F-87D2-0914629BC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ECC9CA9-A02C-46BD-A3A5-58ABB9C768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CBEAA-BA4F-489C-A83E-FECA14540978}" type="slidenum">
              <a:rPr lang="en-GB" altLang="en-US"/>
              <a:pPr/>
              <a:t>95</a:t>
            </a:fld>
            <a:endParaRPr lang="en-GB" altLang="en-US"/>
          </a:p>
        </p:txBody>
      </p:sp>
      <p:sp>
        <p:nvSpPr>
          <p:cNvPr id="673794" name="Rectangle 2">
            <a:extLst>
              <a:ext uri="{FF2B5EF4-FFF2-40B4-BE49-F238E27FC236}">
                <a16:creationId xmlns:a16="http://schemas.microsoft.com/office/drawing/2014/main" id="{60FFCD66-4E99-4634-A53F-420048C436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3795" name="Rectangle 3">
            <a:extLst>
              <a:ext uri="{FF2B5EF4-FFF2-40B4-BE49-F238E27FC236}">
                <a16:creationId xmlns:a16="http://schemas.microsoft.com/office/drawing/2014/main" id="{7485A9A9-4014-4AC2-8BF5-952B479ACE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B42DE2C-5BEC-4B61-AC62-AE451D21D4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48BA424-EDE7-4B49-9B0C-BA396089A16D}" type="slidenum">
              <a:rPr lang="en-GB" altLang="en-US"/>
              <a:pPr/>
              <a:t>96</a:t>
            </a:fld>
            <a:endParaRPr lang="en-GB" altLang="en-US"/>
          </a:p>
        </p:txBody>
      </p:sp>
      <p:sp>
        <p:nvSpPr>
          <p:cNvPr id="675842" name="Rectangle 2">
            <a:extLst>
              <a:ext uri="{FF2B5EF4-FFF2-40B4-BE49-F238E27FC236}">
                <a16:creationId xmlns:a16="http://schemas.microsoft.com/office/drawing/2014/main" id="{E0E9144C-007C-4999-840A-5522DA79E7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43" name="Rectangle 3">
            <a:extLst>
              <a:ext uri="{FF2B5EF4-FFF2-40B4-BE49-F238E27FC236}">
                <a16:creationId xmlns:a16="http://schemas.microsoft.com/office/drawing/2014/main" id="{D42DA4F1-300A-44D2-B401-2C0E01AED4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3F05252-094F-4AB7-90B2-0EF32A17DF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A6DCF0-D282-4791-B76B-689BE1F011D0}" type="slidenum">
              <a:rPr lang="en-GB" altLang="en-US"/>
              <a:pPr/>
              <a:t>97</a:t>
            </a:fld>
            <a:endParaRPr lang="en-GB" altLang="en-US"/>
          </a:p>
        </p:txBody>
      </p:sp>
      <p:sp>
        <p:nvSpPr>
          <p:cNvPr id="677890" name="Rectangle 2">
            <a:extLst>
              <a:ext uri="{FF2B5EF4-FFF2-40B4-BE49-F238E27FC236}">
                <a16:creationId xmlns:a16="http://schemas.microsoft.com/office/drawing/2014/main" id="{BB9923F3-3ED4-4E8A-BD57-33FB11B1ED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7891" name="Rectangle 3">
            <a:extLst>
              <a:ext uri="{FF2B5EF4-FFF2-40B4-BE49-F238E27FC236}">
                <a16:creationId xmlns:a16="http://schemas.microsoft.com/office/drawing/2014/main" id="{40EDBD02-AA75-4348-B107-1059B91CEB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D11371A-988B-47BB-95CF-69E93331C4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BF74AA-4515-4736-B4CE-02358157380F}" type="slidenum">
              <a:rPr lang="en-GB" altLang="en-US"/>
              <a:pPr/>
              <a:t>98</a:t>
            </a:fld>
            <a:endParaRPr lang="en-GB" altLang="en-US"/>
          </a:p>
        </p:txBody>
      </p:sp>
      <p:sp>
        <p:nvSpPr>
          <p:cNvPr id="679938" name="Rectangle 2">
            <a:extLst>
              <a:ext uri="{FF2B5EF4-FFF2-40B4-BE49-F238E27FC236}">
                <a16:creationId xmlns:a16="http://schemas.microsoft.com/office/drawing/2014/main" id="{074A6C5C-392A-4CB7-8321-877CA5EC85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9939" name="Rectangle 3">
            <a:extLst>
              <a:ext uri="{FF2B5EF4-FFF2-40B4-BE49-F238E27FC236}">
                <a16:creationId xmlns:a16="http://schemas.microsoft.com/office/drawing/2014/main" id="{618FF7D0-2527-4C85-9D41-767AFC01AE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D70D781E-BE3B-424F-86A1-374F055E7B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B6A793D-2397-4B13-B4DC-0E82CBE7AA10}" type="slidenum">
              <a:rPr lang="en-GB" altLang="en-US"/>
              <a:pPr/>
              <a:t>99</a:t>
            </a:fld>
            <a:endParaRPr lang="en-GB" altLang="en-US"/>
          </a:p>
        </p:txBody>
      </p:sp>
      <p:sp>
        <p:nvSpPr>
          <p:cNvPr id="681986" name="Rectangle 2">
            <a:extLst>
              <a:ext uri="{FF2B5EF4-FFF2-40B4-BE49-F238E27FC236}">
                <a16:creationId xmlns:a16="http://schemas.microsoft.com/office/drawing/2014/main" id="{4A8BFB63-3E9A-449C-8E1A-4FB47DA9B2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1987" name="Rectangle 3">
            <a:extLst>
              <a:ext uri="{FF2B5EF4-FFF2-40B4-BE49-F238E27FC236}">
                <a16:creationId xmlns:a16="http://schemas.microsoft.com/office/drawing/2014/main" id="{411B6C2D-C38A-4559-A520-411B63D4A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AE7B5DD4-25E0-4C8E-A30E-C2B514BA49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6E0DF5-D614-4D46-A2C1-B63C14A2658C}" type="slidenum">
              <a:rPr lang="en-GB" altLang="en-US"/>
              <a:pPr/>
              <a:t>100</a:t>
            </a:fld>
            <a:endParaRPr lang="en-GB" altLang="en-US"/>
          </a:p>
        </p:txBody>
      </p:sp>
      <p:sp>
        <p:nvSpPr>
          <p:cNvPr id="436226" name="Rectangle 7">
            <a:extLst>
              <a:ext uri="{FF2B5EF4-FFF2-40B4-BE49-F238E27FC236}">
                <a16:creationId xmlns:a16="http://schemas.microsoft.com/office/drawing/2014/main" id="{1618C92A-FF0D-44DD-B2DB-5E409C06275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0D6DC01-33DC-4090-B716-8FDCCADC9759}" type="slidenum">
              <a:rPr lang="en-GB" altLang="en-US" sz="1200"/>
              <a:pPr algn="r"/>
              <a:t>100</a:t>
            </a:fld>
            <a:endParaRPr lang="en-GB" altLang="en-US" sz="1200"/>
          </a:p>
        </p:txBody>
      </p:sp>
      <p:sp>
        <p:nvSpPr>
          <p:cNvPr id="436227" name="Rectangle 7">
            <a:extLst>
              <a:ext uri="{FF2B5EF4-FFF2-40B4-BE49-F238E27FC236}">
                <a16:creationId xmlns:a16="http://schemas.microsoft.com/office/drawing/2014/main" id="{6846F4D0-F5BF-4399-A497-172875D738B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6B867F7-FEC2-4DEF-91AC-B11F7A367A64}" type="slidenum">
              <a:rPr lang="en-GB" altLang="en-US" sz="1200"/>
              <a:pPr algn="r"/>
              <a:t>100</a:t>
            </a:fld>
            <a:endParaRPr lang="en-GB" altLang="en-US" sz="1200"/>
          </a:p>
        </p:txBody>
      </p:sp>
      <p:sp>
        <p:nvSpPr>
          <p:cNvPr id="436228" name="Rectangle 2">
            <a:extLst>
              <a:ext uri="{FF2B5EF4-FFF2-40B4-BE49-F238E27FC236}">
                <a16:creationId xmlns:a16="http://schemas.microsoft.com/office/drawing/2014/main" id="{B7F687CA-FBC0-49C1-BE85-1A34FD3834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6229" name="Rectangle 3">
            <a:extLst>
              <a:ext uri="{FF2B5EF4-FFF2-40B4-BE49-F238E27FC236}">
                <a16:creationId xmlns:a16="http://schemas.microsoft.com/office/drawing/2014/main" id="{8D7046B7-CCD8-4E4C-A29A-D2DFB06FC6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436230" name="Rectangle 4">
            <a:extLst>
              <a:ext uri="{FF2B5EF4-FFF2-40B4-BE49-F238E27FC236}">
                <a16:creationId xmlns:a16="http://schemas.microsoft.com/office/drawing/2014/main" id="{2CF36F58-7BF4-4404-9FC6-61DC2D9F0C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6231" name="Rectangle 5">
            <a:extLst>
              <a:ext uri="{FF2B5EF4-FFF2-40B4-BE49-F238E27FC236}">
                <a16:creationId xmlns:a16="http://schemas.microsoft.com/office/drawing/2014/main" id="{3BF2FBFB-D41D-4DEE-9021-BC253F873F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6232" name="Rectangle 6">
            <a:extLst>
              <a:ext uri="{FF2B5EF4-FFF2-40B4-BE49-F238E27FC236}">
                <a16:creationId xmlns:a16="http://schemas.microsoft.com/office/drawing/2014/main" id="{1C0BD140-87E8-45FE-AD08-0C1CEDD9A8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6233" name="Rectangle 7">
            <a:extLst>
              <a:ext uri="{FF2B5EF4-FFF2-40B4-BE49-F238E27FC236}">
                <a16:creationId xmlns:a16="http://schemas.microsoft.com/office/drawing/2014/main" id="{72F8D189-B6F5-460E-808E-A87864B7750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9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2573F3CF-B4D5-4C11-B3B1-DECB54E923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EA8FE5-E0DB-4BFC-9BD4-0E14E9B9AD02}" type="slidenum">
              <a:rPr lang="en-GB" altLang="en-US"/>
              <a:pPr/>
              <a:t>101</a:t>
            </a:fld>
            <a:endParaRPr lang="en-GB" altLang="en-US"/>
          </a:p>
        </p:txBody>
      </p:sp>
      <p:sp>
        <p:nvSpPr>
          <p:cNvPr id="438274" name="Rectangle 7">
            <a:extLst>
              <a:ext uri="{FF2B5EF4-FFF2-40B4-BE49-F238E27FC236}">
                <a16:creationId xmlns:a16="http://schemas.microsoft.com/office/drawing/2014/main" id="{BBF192B5-A87C-49C6-AC88-5FE8D7644CD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F80E613-3F8E-4686-B659-55F4B4E7BDBC}" type="slidenum">
              <a:rPr lang="en-GB" altLang="en-US" sz="1200"/>
              <a:pPr algn="r"/>
              <a:t>101</a:t>
            </a:fld>
            <a:endParaRPr lang="en-GB" altLang="en-US" sz="1200"/>
          </a:p>
        </p:txBody>
      </p:sp>
      <p:sp>
        <p:nvSpPr>
          <p:cNvPr id="438275" name="Rectangle 7">
            <a:extLst>
              <a:ext uri="{FF2B5EF4-FFF2-40B4-BE49-F238E27FC236}">
                <a16:creationId xmlns:a16="http://schemas.microsoft.com/office/drawing/2014/main" id="{4DEF3433-9424-4B3F-9FE7-1B6EDC2D625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9AB9530-B992-4326-AB7F-2B0B7938B090}" type="slidenum">
              <a:rPr lang="en-GB" altLang="en-US" sz="1200"/>
              <a:pPr algn="r"/>
              <a:t>101</a:t>
            </a:fld>
            <a:endParaRPr lang="en-GB" altLang="en-US" sz="1200"/>
          </a:p>
        </p:txBody>
      </p:sp>
      <p:sp>
        <p:nvSpPr>
          <p:cNvPr id="438276" name="Rectangle 2">
            <a:extLst>
              <a:ext uri="{FF2B5EF4-FFF2-40B4-BE49-F238E27FC236}">
                <a16:creationId xmlns:a16="http://schemas.microsoft.com/office/drawing/2014/main" id="{D8302CF8-D100-4232-BBE1-C70769276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8277" name="Rectangle 3">
            <a:extLst>
              <a:ext uri="{FF2B5EF4-FFF2-40B4-BE49-F238E27FC236}">
                <a16:creationId xmlns:a16="http://schemas.microsoft.com/office/drawing/2014/main" id="{80B47937-4387-458F-A4BB-05BD7DE2BB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14</a:t>
            </a:r>
          </a:p>
        </p:txBody>
      </p:sp>
      <p:sp>
        <p:nvSpPr>
          <p:cNvPr id="438278" name="Rectangle 4">
            <a:extLst>
              <a:ext uri="{FF2B5EF4-FFF2-40B4-BE49-F238E27FC236}">
                <a16:creationId xmlns:a16="http://schemas.microsoft.com/office/drawing/2014/main" id="{7DE16417-7F40-4BA7-A63A-C5A155DF7D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8279" name="Rectangle 5">
            <a:extLst>
              <a:ext uri="{FF2B5EF4-FFF2-40B4-BE49-F238E27FC236}">
                <a16:creationId xmlns:a16="http://schemas.microsoft.com/office/drawing/2014/main" id="{68594232-6B9D-4E6F-8A59-ABF3CC90A7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38280" name="Rectangle 6">
            <a:extLst>
              <a:ext uri="{FF2B5EF4-FFF2-40B4-BE49-F238E27FC236}">
                <a16:creationId xmlns:a16="http://schemas.microsoft.com/office/drawing/2014/main" id="{C4DC1BD1-FA5D-4B44-8D39-03624387FC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8281" name="Rectangle 7">
            <a:extLst>
              <a:ext uri="{FF2B5EF4-FFF2-40B4-BE49-F238E27FC236}">
                <a16:creationId xmlns:a16="http://schemas.microsoft.com/office/drawing/2014/main" id="{0D52B91B-6EC4-40D9-8DB4-A95F5B483C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9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CD35D1F-7DAE-4840-ADAA-49453BC9DF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0CDF37-1A9A-4022-84DB-506E96180C5A}" type="slidenum">
              <a:rPr lang="en-GB" altLang="en-US"/>
              <a:pPr/>
              <a:t>102</a:t>
            </a:fld>
            <a:endParaRPr lang="en-GB" altLang="en-US"/>
          </a:p>
        </p:txBody>
      </p:sp>
      <p:sp>
        <p:nvSpPr>
          <p:cNvPr id="686082" name="Rectangle 2">
            <a:extLst>
              <a:ext uri="{FF2B5EF4-FFF2-40B4-BE49-F238E27FC236}">
                <a16:creationId xmlns:a16="http://schemas.microsoft.com/office/drawing/2014/main" id="{93A3561F-AAEF-4DD7-8070-359B3666F00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686083" name="Rectangle 3">
            <a:extLst>
              <a:ext uri="{FF2B5EF4-FFF2-40B4-BE49-F238E27FC236}">
                <a16:creationId xmlns:a16="http://schemas.microsoft.com/office/drawing/2014/main" id="{FC5B34B1-42B1-410A-841A-20EE149BC9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9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6F274F33-C370-41C4-9C3E-2480D89EA1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EF923C-EF4F-4933-AB54-01202E01E24A}" type="slidenum">
              <a:rPr lang="en-GB" altLang="en-US"/>
              <a:pPr/>
              <a:t>103</a:t>
            </a:fld>
            <a:endParaRPr lang="en-GB" altLang="en-US"/>
          </a:p>
        </p:txBody>
      </p:sp>
      <p:sp>
        <p:nvSpPr>
          <p:cNvPr id="688130" name="Rectangle 7">
            <a:extLst>
              <a:ext uri="{FF2B5EF4-FFF2-40B4-BE49-F238E27FC236}">
                <a16:creationId xmlns:a16="http://schemas.microsoft.com/office/drawing/2014/main" id="{B69BA2F5-551B-4970-9014-1DA33F22A77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C88B029-56F0-4E16-85C8-D0B15E031829}" type="slidenum">
              <a:rPr lang="en-GB" altLang="en-US" sz="1200"/>
              <a:pPr algn="r"/>
              <a:t>103</a:t>
            </a:fld>
            <a:endParaRPr lang="en-GB" altLang="en-US" sz="1200"/>
          </a:p>
        </p:txBody>
      </p:sp>
      <p:sp>
        <p:nvSpPr>
          <p:cNvPr id="688131" name="Rectangle 2">
            <a:extLst>
              <a:ext uri="{FF2B5EF4-FFF2-40B4-BE49-F238E27FC236}">
                <a16:creationId xmlns:a16="http://schemas.microsoft.com/office/drawing/2014/main" id="{C306F574-0C0F-4E24-851B-ABB71BA7D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88132" name="Rectangle 3">
            <a:extLst>
              <a:ext uri="{FF2B5EF4-FFF2-40B4-BE49-F238E27FC236}">
                <a16:creationId xmlns:a16="http://schemas.microsoft.com/office/drawing/2014/main" id="{A788FAF9-9813-4DB2-833A-E6584C966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688133" name="Rectangle 4">
            <a:extLst>
              <a:ext uri="{FF2B5EF4-FFF2-40B4-BE49-F238E27FC236}">
                <a16:creationId xmlns:a16="http://schemas.microsoft.com/office/drawing/2014/main" id="{570AFDFA-D9C4-4A30-ACDA-6DED8A6902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88134" name="Rectangle 5">
            <a:extLst>
              <a:ext uri="{FF2B5EF4-FFF2-40B4-BE49-F238E27FC236}">
                <a16:creationId xmlns:a16="http://schemas.microsoft.com/office/drawing/2014/main" id="{4F278DDF-747C-405D-AA7D-DAD72A93D4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88135" name="Rectangle 6">
            <a:extLst>
              <a:ext uri="{FF2B5EF4-FFF2-40B4-BE49-F238E27FC236}">
                <a16:creationId xmlns:a16="http://schemas.microsoft.com/office/drawing/2014/main" id="{1F449C28-C551-414B-A36F-32FC0C80A3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88136" name="Rectangle 7">
            <a:extLst>
              <a:ext uri="{FF2B5EF4-FFF2-40B4-BE49-F238E27FC236}">
                <a16:creationId xmlns:a16="http://schemas.microsoft.com/office/drawing/2014/main" id="{A3714DEF-C0D6-49ED-A53F-4E911B7AD6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9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3C555356-AA46-4D28-90D9-E5FF9CA596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E15ABF-7F65-4CBC-9CEB-6C47B3FE6915}" type="slidenum">
              <a:rPr lang="en-GB" altLang="en-US"/>
              <a:pPr/>
              <a:t>104</a:t>
            </a:fld>
            <a:endParaRPr lang="en-GB" alt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A13EBBF2-7529-4EFA-82F2-F12AADFD24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1E7620A2-8F8B-4C35-BBD3-5CB9B4D9C6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1758483223"/>
      </p:ext>
    </p:extLst>
  </p:cSld>
  <p:clrMapOvr>
    <a:masterClrMapping/>
  </p:clrMapOvr>
</p:notes>
</file>

<file path=ppt/notesSlides/notesSlide10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392F8A5D-2C94-4567-AB88-C20EE319F3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AE6FA2-0412-42C3-BBEE-1E98D20D5B5B}" type="slidenum">
              <a:rPr lang="en-GB" altLang="en-US"/>
              <a:pPr/>
              <a:t>105</a:t>
            </a:fld>
            <a:endParaRPr lang="en-GB" altLang="en-US"/>
          </a:p>
        </p:txBody>
      </p:sp>
      <p:sp>
        <p:nvSpPr>
          <p:cNvPr id="692226" name="Rectangle 7">
            <a:extLst>
              <a:ext uri="{FF2B5EF4-FFF2-40B4-BE49-F238E27FC236}">
                <a16:creationId xmlns:a16="http://schemas.microsoft.com/office/drawing/2014/main" id="{5F0A1299-555B-415A-A272-DB3FC979F66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8A7BD45-19D6-4868-A2A0-EA79C75A84ED}" type="slidenum">
              <a:rPr lang="en-GB" altLang="en-US" sz="1200"/>
              <a:pPr algn="r"/>
              <a:t>105</a:t>
            </a:fld>
            <a:endParaRPr lang="en-GB" altLang="en-US" sz="1200"/>
          </a:p>
        </p:txBody>
      </p:sp>
      <p:sp>
        <p:nvSpPr>
          <p:cNvPr id="692227" name="Rectangle 2">
            <a:extLst>
              <a:ext uri="{FF2B5EF4-FFF2-40B4-BE49-F238E27FC236}">
                <a16:creationId xmlns:a16="http://schemas.microsoft.com/office/drawing/2014/main" id="{A32EB563-C809-4513-97FB-C419D7C991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92228" name="Rectangle 3">
            <a:extLst>
              <a:ext uri="{FF2B5EF4-FFF2-40B4-BE49-F238E27FC236}">
                <a16:creationId xmlns:a16="http://schemas.microsoft.com/office/drawing/2014/main" id="{894D519B-5632-41BE-A2E5-21ECF1F527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692229" name="Rectangle 4">
            <a:extLst>
              <a:ext uri="{FF2B5EF4-FFF2-40B4-BE49-F238E27FC236}">
                <a16:creationId xmlns:a16="http://schemas.microsoft.com/office/drawing/2014/main" id="{AE805679-394B-4670-9ECF-7BB763C58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92230" name="Rectangle 5">
            <a:extLst>
              <a:ext uri="{FF2B5EF4-FFF2-40B4-BE49-F238E27FC236}">
                <a16:creationId xmlns:a16="http://schemas.microsoft.com/office/drawing/2014/main" id="{55E32BF2-5286-4869-8761-F6D90616EA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92231" name="Rectangle 6">
            <a:extLst>
              <a:ext uri="{FF2B5EF4-FFF2-40B4-BE49-F238E27FC236}">
                <a16:creationId xmlns:a16="http://schemas.microsoft.com/office/drawing/2014/main" id="{6FCA88A3-6DC2-4490-AC39-5D95AA68C7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2232" name="Rectangle 7">
            <a:extLst>
              <a:ext uri="{FF2B5EF4-FFF2-40B4-BE49-F238E27FC236}">
                <a16:creationId xmlns:a16="http://schemas.microsoft.com/office/drawing/2014/main" id="{5FC55922-436B-43A6-9909-049C37DB1D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0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B3BBE720-74A2-4644-851C-B3A2DA475F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693AC61-CE25-4FA5-9D69-86E9F6A729B9}" type="slidenum">
              <a:rPr lang="en-GB" altLang="en-US" sz="1000" smtClean="0"/>
              <a:pPr>
                <a:spcBef>
                  <a:spcPct val="0"/>
                </a:spcBef>
              </a:pPr>
              <a:t>106</a:t>
            </a:fld>
            <a:endParaRPr lang="en-GB" altLang="en-US" sz="10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179CDB9C-8ABF-4FC6-98B3-6A9FA260B6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93D866A-84AE-45DF-A6E9-BACCC9A6C7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310400"/>
      </p:ext>
    </p:extLst>
  </p:cSld>
  <p:clrMapOvr>
    <a:masterClrMapping/>
  </p:clrMapOvr>
</p:notes>
</file>

<file path=ppt/notesSlides/notesSlide10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A16450EC-6145-4DAB-9F1E-066270748D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82D277-E598-4D70-9168-8CA6E6FC4803}" type="slidenum">
              <a:rPr lang="en-GB" altLang="en-US"/>
              <a:pPr/>
              <a:t>107</a:t>
            </a:fld>
            <a:endParaRPr lang="en-GB" altLang="en-US"/>
          </a:p>
        </p:txBody>
      </p:sp>
      <p:sp>
        <p:nvSpPr>
          <p:cNvPr id="702466" name="Rectangle 7">
            <a:extLst>
              <a:ext uri="{FF2B5EF4-FFF2-40B4-BE49-F238E27FC236}">
                <a16:creationId xmlns:a16="http://schemas.microsoft.com/office/drawing/2014/main" id="{82BD384C-F142-491C-9123-4A9E69B5C9A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2C7F7FAF-C20A-46AD-AB7E-DAAC97CC1422}" type="slidenum">
              <a:rPr lang="en-GB" altLang="en-US" sz="1200"/>
              <a:pPr algn="r"/>
              <a:t>107</a:t>
            </a:fld>
            <a:endParaRPr lang="en-GB" altLang="en-US" sz="1200"/>
          </a:p>
        </p:txBody>
      </p:sp>
      <p:sp>
        <p:nvSpPr>
          <p:cNvPr id="702467" name="Rectangle 2">
            <a:extLst>
              <a:ext uri="{FF2B5EF4-FFF2-40B4-BE49-F238E27FC236}">
                <a16:creationId xmlns:a16="http://schemas.microsoft.com/office/drawing/2014/main" id="{AB02B7F4-57DE-47F5-981B-171B69DA0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02468" name="Rectangle 3">
            <a:extLst>
              <a:ext uri="{FF2B5EF4-FFF2-40B4-BE49-F238E27FC236}">
                <a16:creationId xmlns:a16="http://schemas.microsoft.com/office/drawing/2014/main" id="{5C8FBEF5-EBE4-449A-96B7-CAA459CAD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702469" name="Rectangle 4">
            <a:extLst>
              <a:ext uri="{FF2B5EF4-FFF2-40B4-BE49-F238E27FC236}">
                <a16:creationId xmlns:a16="http://schemas.microsoft.com/office/drawing/2014/main" id="{C9A94084-D0A5-4BAE-9D17-8AF56169B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02470" name="Rectangle 5">
            <a:extLst>
              <a:ext uri="{FF2B5EF4-FFF2-40B4-BE49-F238E27FC236}">
                <a16:creationId xmlns:a16="http://schemas.microsoft.com/office/drawing/2014/main" id="{883746B8-D3C6-41D5-B9E7-8229F28E8C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02471" name="Rectangle 6">
            <a:extLst>
              <a:ext uri="{FF2B5EF4-FFF2-40B4-BE49-F238E27FC236}">
                <a16:creationId xmlns:a16="http://schemas.microsoft.com/office/drawing/2014/main" id="{3778CC6C-FCFB-4D47-9CFC-7A09DCCCC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702472" name="Rectangle 7">
            <a:extLst>
              <a:ext uri="{FF2B5EF4-FFF2-40B4-BE49-F238E27FC236}">
                <a16:creationId xmlns:a16="http://schemas.microsoft.com/office/drawing/2014/main" id="{A92EEBEF-EA51-4D75-9865-B76016547F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0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B3BBE720-74A2-4644-851C-B3A2DA475F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693AC61-CE25-4FA5-9D69-86E9F6A729B9}" type="slidenum">
              <a:rPr lang="en-GB" altLang="en-US" sz="1000" smtClean="0"/>
              <a:pPr>
                <a:spcBef>
                  <a:spcPct val="0"/>
                </a:spcBef>
              </a:pPr>
              <a:t>108</a:t>
            </a:fld>
            <a:endParaRPr lang="en-GB" altLang="en-US" sz="10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179CDB9C-8ABF-4FC6-98B3-6A9FA260B6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93D866A-84AE-45DF-A6E9-BACCC9A6C7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175215"/>
      </p:ext>
    </p:extLst>
  </p:cSld>
  <p:clrMapOvr>
    <a:masterClrMapping/>
  </p:clrMapOvr>
</p:notes>
</file>

<file path=ppt/notesSlides/notesSlide10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73B06802-8A35-4E29-9167-A3D3B9CB07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6AA428-E4AE-4EE6-B8A5-9FD7A3F6F934}" type="slidenum">
              <a:rPr lang="en-GB" altLang="en-US"/>
              <a:pPr/>
              <a:t>109</a:t>
            </a:fld>
            <a:endParaRPr lang="en-GB" altLang="en-US"/>
          </a:p>
        </p:txBody>
      </p:sp>
      <p:sp>
        <p:nvSpPr>
          <p:cNvPr id="706562" name="Rectangle 7">
            <a:extLst>
              <a:ext uri="{FF2B5EF4-FFF2-40B4-BE49-F238E27FC236}">
                <a16:creationId xmlns:a16="http://schemas.microsoft.com/office/drawing/2014/main" id="{9255EAE5-D0E7-4678-9745-BB162E140C70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440120D-42ED-4AD1-AD51-4DDCB48623EA}" type="slidenum">
              <a:rPr lang="en-GB" altLang="en-US" sz="1200"/>
              <a:pPr algn="r"/>
              <a:t>109</a:t>
            </a:fld>
            <a:endParaRPr lang="en-GB" altLang="en-US" sz="1200"/>
          </a:p>
        </p:txBody>
      </p:sp>
      <p:sp>
        <p:nvSpPr>
          <p:cNvPr id="706563" name="Rectangle 2">
            <a:extLst>
              <a:ext uri="{FF2B5EF4-FFF2-40B4-BE49-F238E27FC236}">
                <a16:creationId xmlns:a16="http://schemas.microsoft.com/office/drawing/2014/main" id="{0CCA1BCA-969C-48E1-8203-302480281C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06564" name="Rectangle 3">
            <a:extLst>
              <a:ext uri="{FF2B5EF4-FFF2-40B4-BE49-F238E27FC236}">
                <a16:creationId xmlns:a16="http://schemas.microsoft.com/office/drawing/2014/main" id="{9DA1BFD0-8DFD-4A0D-9BEB-47CBB78BD6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706565" name="Rectangle 4">
            <a:extLst>
              <a:ext uri="{FF2B5EF4-FFF2-40B4-BE49-F238E27FC236}">
                <a16:creationId xmlns:a16="http://schemas.microsoft.com/office/drawing/2014/main" id="{84C5BB56-EA5B-4488-8397-065313D426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06566" name="Rectangle 5">
            <a:extLst>
              <a:ext uri="{FF2B5EF4-FFF2-40B4-BE49-F238E27FC236}">
                <a16:creationId xmlns:a16="http://schemas.microsoft.com/office/drawing/2014/main" id="{3216D0CE-DF25-427B-8572-BDBA6BFB0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06567" name="Rectangle 6">
            <a:extLst>
              <a:ext uri="{FF2B5EF4-FFF2-40B4-BE49-F238E27FC236}">
                <a16:creationId xmlns:a16="http://schemas.microsoft.com/office/drawing/2014/main" id="{80F0B293-6CE5-4209-AE56-DF84DF6009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706568" name="Rectangle 7">
            <a:extLst>
              <a:ext uri="{FF2B5EF4-FFF2-40B4-BE49-F238E27FC236}">
                <a16:creationId xmlns:a16="http://schemas.microsoft.com/office/drawing/2014/main" id="{C2254C07-149B-402D-B3F2-4E53F404C9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0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B3BBE720-74A2-4644-851C-B3A2DA475F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693AC61-CE25-4FA5-9D69-86E9F6A729B9}" type="slidenum">
              <a:rPr lang="en-GB" altLang="en-US" sz="1000" smtClean="0"/>
              <a:pPr>
                <a:spcBef>
                  <a:spcPct val="0"/>
                </a:spcBef>
              </a:pPr>
              <a:t>110</a:t>
            </a:fld>
            <a:endParaRPr lang="en-GB" altLang="en-US" sz="10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179CDB9C-8ABF-4FC6-98B3-6A9FA260B6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93D866A-84AE-45DF-A6E9-BACCC9A6C7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003872"/>
      </p:ext>
    </p:extLst>
  </p:cSld>
  <p:clrMapOvr>
    <a:masterClrMapping/>
  </p:clrMapOvr>
</p:notes>
</file>

<file path=ppt/notesSlides/notesSlide10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B671846C-42D8-4F15-A68F-64017F8388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E0981C-A98E-47D4-826B-833397568757}" type="slidenum">
              <a:rPr lang="en-GB" altLang="en-US"/>
              <a:pPr/>
              <a:t>111</a:t>
            </a:fld>
            <a:endParaRPr lang="en-GB" altLang="en-US"/>
          </a:p>
        </p:txBody>
      </p:sp>
      <p:sp>
        <p:nvSpPr>
          <p:cNvPr id="710658" name="Rectangle 7">
            <a:extLst>
              <a:ext uri="{FF2B5EF4-FFF2-40B4-BE49-F238E27FC236}">
                <a16:creationId xmlns:a16="http://schemas.microsoft.com/office/drawing/2014/main" id="{70BC9C10-C46D-4309-A1F2-FDEF4CCBE13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2E440BFE-EC36-4788-B5CA-71FF19E2FD75}" type="slidenum">
              <a:rPr lang="en-GB" altLang="en-US" sz="1200"/>
              <a:pPr algn="r"/>
              <a:t>111</a:t>
            </a:fld>
            <a:endParaRPr lang="en-GB" altLang="en-US" sz="1200"/>
          </a:p>
        </p:txBody>
      </p:sp>
      <p:sp>
        <p:nvSpPr>
          <p:cNvPr id="710659" name="Rectangle 2">
            <a:extLst>
              <a:ext uri="{FF2B5EF4-FFF2-40B4-BE49-F238E27FC236}">
                <a16:creationId xmlns:a16="http://schemas.microsoft.com/office/drawing/2014/main" id="{A4C3AA56-D2DC-439F-8EC6-682E458708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10660" name="Rectangle 3">
            <a:extLst>
              <a:ext uri="{FF2B5EF4-FFF2-40B4-BE49-F238E27FC236}">
                <a16:creationId xmlns:a16="http://schemas.microsoft.com/office/drawing/2014/main" id="{9E18DE75-9173-4CB2-A302-7CBA1215ED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710661" name="Rectangle 4">
            <a:extLst>
              <a:ext uri="{FF2B5EF4-FFF2-40B4-BE49-F238E27FC236}">
                <a16:creationId xmlns:a16="http://schemas.microsoft.com/office/drawing/2014/main" id="{58F32F00-C2B6-47FF-AA44-B80AAAFE2B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10662" name="Rectangle 5">
            <a:extLst>
              <a:ext uri="{FF2B5EF4-FFF2-40B4-BE49-F238E27FC236}">
                <a16:creationId xmlns:a16="http://schemas.microsoft.com/office/drawing/2014/main" id="{B270DC54-912A-43DA-814E-8D61B0957C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10663" name="Rectangle 6">
            <a:extLst>
              <a:ext uri="{FF2B5EF4-FFF2-40B4-BE49-F238E27FC236}">
                <a16:creationId xmlns:a16="http://schemas.microsoft.com/office/drawing/2014/main" id="{7EAA79A9-6804-45E7-93E4-527BC8A772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710664" name="Rectangle 7">
            <a:extLst>
              <a:ext uri="{FF2B5EF4-FFF2-40B4-BE49-F238E27FC236}">
                <a16:creationId xmlns:a16="http://schemas.microsoft.com/office/drawing/2014/main" id="{3191FA27-ED48-4AC9-83BA-3DA3E59946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0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>
            <a:extLst>
              <a:ext uri="{FF2B5EF4-FFF2-40B4-BE49-F238E27FC236}">
                <a16:creationId xmlns:a16="http://schemas.microsoft.com/office/drawing/2014/main" id="{B3BBE720-74A2-4644-851C-B3A2DA475F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693AC61-CE25-4FA5-9D69-86E9F6A729B9}" type="slidenum">
              <a:rPr lang="en-GB" altLang="en-US" sz="1000" smtClean="0"/>
              <a:pPr>
                <a:spcBef>
                  <a:spcPct val="0"/>
                </a:spcBef>
              </a:pPr>
              <a:t>112</a:t>
            </a:fld>
            <a:endParaRPr lang="en-GB" altLang="en-US" sz="100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179CDB9C-8ABF-4FC6-98B3-6A9FA260B6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93D866A-84AE-45DF-A6E9-BACCC9A6C7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340398"/>
      </p:ext>
    </p:extLst>
  </p:cSld>
  <p:clrMapOvr>
    <a:masterClrMapping/>
  </p:clrMapOvr>
</p:notes>
</file>

<file path=ppt/notesSlides/notesSlide10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B671846C-42D8-4F15-A68F-64017F8388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E0981C-A98E-47D4-826B-833397568757}" type="slidenum">
              <a:rPr lang="en-GB" altLang="en-US"/>
              <a:pPr/>
              <a:t>113</a:t>
            </a:fld>
            <a:endParaRPr lang="en-GB" altLang="en-US"/>
          </a:p>
        </p:txBody>
      </p:sp>
      <p:sp>
        <p:nvSpPr>
          <p:cNvPr id="710658" name="Rectangle 7">
            <a:extLst>
              <a:ext uri="{FF2B5EF4-FFF2-40B4-BE49-F238E27FC236}">
                <a16:creationId xmlns:a16="http://schemas.microsoft.com/office/drawing/2014/main" id="{70BC9C10-C46D-4309-A1F2-FDEF4CCBE13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2E440BFE-EC36-4788-B5CA-71FF19E2FD75}" type="slidenum">
              <a:rPr lang="en-GB" altLang="en-US" sz="1200"/>
              <a:pPr algn="r"/>
              <a:t>113</a:t>
            </a:fld>
            <a:endParaRPr lang="en-GB" altLang="en-US" sz="1200"/>
          </a:p>
        </p:txBody>
      </p:sp>
      <p:sp>
        <p:nvSpPr>
          <p:cNvPr id="710659" name="Rectangle 2">
            <a:extLst>
              <a:ext uri="{FF2B5EF4-FFF2-40B4-BE49-F238E27FC236}">
                <a16:creationId xmlns:a16="http://schemas.microsoft.com/office/drawing/2014/main" id="{A4C3AA56-D2DC-439F-8EC6-682E458708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10660" name="Rectangle 3">
            <a:extLst>
              <a:ext uri="{FF2B5EF4-FFF2-40B4-BE49-F238E27FC236}">
                <a16:creationId xmlns:a16="http://schemas.microsoft.com/office/drawing/2014/main" id="{9E18DE75-9173-4CB2-A302-7CBA1215ED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710661" name="Rectangle 4">
            <a:extLst>
              <a:ext uri="{FF2B5EF4-FFF2-40B4-BE49-F238E27FC236}">
                <a16:creationId xmlns:a16="http://schemas.microsoft.com/office/drawing/2014/main" id="{58F32F00-C2B6-47FF-AA44-B80AAAFE2B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10662" name="Rectangle 5">
            <a:extLst>
              <a:ext uri="{FF2B5EF4-FFF2-40B4-BE49-F238E27FC236}">
                <a16:creationId xmlns:a16="http://schemas.microsoft.com/office/drawing/2014/main" id="{B270DC54-912A-43DA-814E-8D61B0957C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10663" name="Rectangle 6">
            <a:extLst>
              <a:ext uri="{FF2B5EF4-FFF2-40B4-BE49-F238E27FC236}">
                <a16:creationId xmlns:a16="http://schemas.microsoft.com/office/drawing/2014/main" id="{7EAA79A9-6804-45E7-93E4-527BC8A772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710664" name="Rectangle 7">
            <a:extLst>
              <a:ext uri="{FF2B5EF4-FFF2-40B4-BE49-F238E27FC236}">
                <a16:creationId xmlns:a16="http://schemas.microsoft.com/office/drawing/2014/main" id="{3191FA27-ED48-4AC9-83BA-3DA3E59946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736780404"/>
      </p:ext>
    </p:extLst>
  </p:cSld>
  <p:clrMapOvr>
    <a:masterClrMapping/>
  </p:clrMapOvr>
</p:notes>
</file>

<file path=ppt/notesSlides/notesSlide10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47F1CF3-DB1B-4C39-855D-FB8731B306F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8F960F-D9D8-49AB-841D-6F58954328A9}" type="slidenum">
              <a:rPr lang="en-GB" altLang="en-US"/>
              <a:pPr/>
              <a:t>114</a:t>
            </a:fld>
            <a:endParaRPr lang="en-GB" altLang="en-US"/>
          </a:p>
        </p:txBody>
      </p:sp>
      <p:sp>
        <p:nvSpPr>
          <p:cNvPr id="440322" name="Rectangle 7">
            <a:extLst>
              <a:ext uri="{FF2B5EF4-FFF2-40B4-BE49-F238E27FC236}">
                <a16:creationId xmlns:a16="http://schemas.microsoft.com/office/drawing/2014/main" id="{1D084AF8-00B8-4781-903A-6BEEA3B2B95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B3E6B3E-F424-454A-A54D-426AC176A10B}" type="slidenum">
              <a:rPr lang="en-GB" altLang="en-US" sz="1200"/>
              <a:pPr algn="r"/>
              <a:t>114</a:t>
            </a:fld>
            <a:endParaRPr lang="en-GB" altLang="en-US" sz="1200"/>
          </a:p>
        </p:txBody>
      </p:sp>
      <p:sp>
        <p:nvSpPr>
          <p:cNvPr id="440323" name="Rectangle 2">
            <a:extLst>
              <a:ext uri="{FF2B5EF4-FFF2-40B4-BE49-F238E27FC236}">
                <a16:creationId xmlns:a16="http://schemas.microsoft.com/office/drawing/2014/main" id="{CFBDB862-80B5-4C1C-8BAC-AF106B28FB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440324" name="Rectangle 3">
            <a:extLst>
              <a:ext uri="{FF2B5EF4-FFF2-40B4-BE49-F238E27FC236}">
                <a16:creationId xmlns:a16="http://schemas.microsoft.com/office/drawing/2014/main" id="{7D8E7859-ECBE-4CD2-980E-14AD08C31B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1BB90D6F-7DBC-4C61-ADB1-7FF3636C5C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FEF5FAD-6BEA-4488-B72F-BDFC9EE79FA4}" type="slidenum">
              <a:rPr lang="en-GB" altLang="en-US" sz="1200" b="0" smtClean="0"/>
              <a:pPr/>
              <a:t>115</a:t>
            </a:fld>
            <a:endParaRPr lang="en-GB" altLang="en-US" sz="1200" b="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4911299F-A04E-4AA5-BE34-F5AEFE078E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BC45892F-84EA-4259-81E7-2EA1F712B2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9285288"/>
            <a:ext cx="297180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b="0" i="1"/>
              <a:t>2</a:t>
            </a:r>
          </a:p>
        </p:txBody>
      </p:sp>
      <p:sp>
        <p:nvSpPr>
          <p:cNvPr id="8197" name="Rectangle 4">
            <a:extLst>
              <a:ext uri="{FF2B5EF4-FFF2-40B4-BE49-F238E27FC236}">
                <a16:creationId xmlns:a16="http://schemas.microsoft.com/office/drawing/2014/main" id="{431DC3E3-B43F-4CB0-BC44-3D3E48DF55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285288"/>
            <a:ext cx="297180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8" name="Rectangle 5">
            <a:extLst>
              <a:ext uri="{FF2B5EF4-FFF2-40B4-BE49-F238E27FC236}">
                <a16:creationId xmlns:a16="http://schemas.microsoft.com/office/drawing/2014/main" id="{C9045665-A1C7-492E-82E7-4A1985685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9" name="Rectangle 6">
            <a:extLst>
              <a:ext uri="{FF2B5EF4-FFF2-40B4-BE49-F238E27FC236}">
                <a16:creationId xmlns:a16="http://schemas.microsoft.com/office/drawing/2014/main" id="{086F6FA9-FEE2-4FD8-89C7-293E07AB294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643438"/>
            <a:ext cx="5029200" cy="4397375"/>
          </a:xfrm>
          <a:noFill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8200" name="Rectangle 7">
            <a:extLst>
              <a:ext uri="{FF2B5EF4-FFF2-40B4-BE49-F238E27FC236}">
                <a16:creationId xmlns:a16="http://schemas.microsoft.com/office/drawing/2014/main" id="{C2E07270-2D6F-4E55-B4AC-7D749C6318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85838" y="733425"/>
            <a:ext cx="4886325" cy="36655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9F2D7625-5D5E-4203-A785-2BEB0FCA24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AF5F4C-D8EC-4DFD-8587-051A2139CCFD}" type="slidenum">
              <a:rPr lang="en-GB" altLang="en-US" sz="1200" smtClean="0"/>
              <a:pPr/>
              <a:t>118</a:t>
            </a:fld>
            <a:endParaRPr lang="en-GB" altLang="en-US" sz="1200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0E5BF620-5E41-4FC2-90E3-011F4165F3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C17E7527-8AFC-4E7D-BAFD-444972F17F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006894790"/>
      </p:ext>
    </p:extLst>
  </p:cSld>
  <p:clrMapOvr>
    <a:masterClrMapping/>
  </p:clrMapOvr>
</p:notes>
</file>

<file path=ppt/notesSlides/notesSlide1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37FEB81-2D37-46EE-817C-FB77D93A3F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A1AA5D-C826-4883-8972-D62670876086}" type="slidenum">
              <a:rPr lang="en-GB" altLang="en-US"/>
              <a:pPr/>
              <a:t>119</a:t>
            </a:fld>
            <a:endParaRPr lang="en-GB" altLang="en-US"/>
          </a:p>
        </p:txBody>
      </p:sp>
      <p:sp>
        <p:nvSpPr>
          <p:cNvPr id="448514" name="Rectangle 2">
            <a:extLst>
              <a:ext uri="{FF2B5EF4-FFF2-40B4-BE49-F238E27FC236}">
                <a16:creationId xmlns:a16="http://schemas.microsoft.com/office/drawing/2014/main" id="{C482F71F-8D19-446F-BCE0-9894DC2350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48515" name="Rectangle 3">
            <a:extLst>
              <a:ext uri="{FF2B5EF4-FFF2-40B4-BE49-F238E27FC236}">
                <a16:creationId xmlns:a16="http://schemas.microsoft.com/office/drawing/2014/main" id="{CCB14C0D-5153-4FF2-BEAD-78D586237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spcBef>
                <a:spcPct val="0"/>
              </a:spcBef>
            </a:pPr>
            <a:endParaRPr lang="en-GB" altLang="en-US" sz="2000" noProof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576105"/>
      </p:ext>
    </p:extLst>
  </p:cSld>
  <p:clrMapOvr>
    <a:masterClrMapping/>
  </p:clrMapOvr>
</p:notes>
</file>

<file path=ppt/notesSlides/notesSlide1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37FEB81-2D37-46EE-817C-FB77D93A3F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A1AA5D-C826-4883-8972-D62670876086}" type="slidenum">
              <a:rPr lang="en-GB" altLang="en-US"/>
              <a:pPr/>
              <a:t>121</a:t>
            </a:fld>
            <a:endParaRPr lang="en-GB" altLang="en-US"/>
          </a:p>
        </p:txBody>
      </p:sp>
      <p:sp>
        <p:nvSpPr>
          <p:cNvPr id="448514" name="Rectangle 2">
            <a:extLst>
              <a:ext uri="{FF2B5EF4-FFF2-40B4-BE49-F238E27FC236}">
                <a16:creationId xmlns:a16="http://schemas.microsoft.com/office/drawing/2014/main" id="{C482F71F-8D19-446F-BCE0-9894DC2350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48515" name="Rectangle 3">
            <a:extLst>
              <a:ext uri="{FF2B5EF4-FFF2-40B4-BE49-F238E27FC236}">
                <a16:creationId xmlns:a16="http://schemas.microsoft.com/office/drawing/2014/main" id="{CCB14C0D-5153-4FF2-BEAD-78D586237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spcBef>
                <a:spcPct val="0"/>
              </a:spcBef>
            </a:pPr>
            <a:endParaRPr lang="en-GB" altLang="en-US" sz="2000" noProof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903932"/>
      </p:ext>
    </p:extLst>
  </p:cSld>
  <p:clrMapOvr>
    <a:masterClrMapping/>
  </p:clrMapOvr>
</p:notes>
</file>

<file path=ppt/notesSlides/notesSlide1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37FEB81-2D37-46EE-817C-FB77D93A3F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A1AA5D-C826-4883-8972-D62670876086}" type="slidenum">
              <a:rPr lang="en-GB" altLang="en-US"/>
              <a:pPr/>
              <a:t>123</a:t>
            </a:fld>
            <a:endParaRPr lang="en-GB" altLang="en-US"/>
          </a:p>
        </p:txBody>
      </p:sp>
      <p:sp>
        <p:nvSpPr>
          <p:cNvPr id="448514" name="Rectangle 2">
            <a:extLst>
              <a:ext uri="{FF2B5EF4-FFF2-40B4-BE49-F238E27FC236}">
                <a16:creationId xmlns:a16="http://schemas.microsoft.com/office/drawing/2014/main" id="{C482F71F-8D19-446F-BCE0-9894DC2350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48515" name="Rectangle 3">
            <a:extLst>
              <a:ext uri="{FF2B5EF4-FFF2-40B4-BE49-F238E27FC236}">
                <a16:creationId xmlns:a16="http://schemas.microsoft.com/office/drawing/2014/main" id="{CCB14C0D-5153-4FF2-BEAD-78D586237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spcBef>
                <a:spcPct val="0"/>
              </a:spcBef>
            </a:pPr>
            <a:endParaRPr lang="en-GB" altLang="en-US" sz="2000" noProof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605819"/>
      </p:ext>
    </p:extLst>
  </p:cSld>
  <p:clrMapOvr>
    <a:masterClrMapping/>
  </p:clrMapOvr>
</p:notes>
</file>

<file path=ppt/notesSlides/notesSlide1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B67582-F7EF-418C-BBFF-5425E386420B}" type="slidenum">
              <a:rPr lang="en-GB" altLang="en-US"/>
              <a:pPr/>
              <a:t>125</a:t>
            </a:fld>
            <a:endParaRPr lang="en-GB" altLang="en-US"/>
          </a:p>
        </p:txBody>
      </p:sp>
      <p:sp>
        <p:nvSpPr>
          <p:cNvPr id="93389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9338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36244530"/>
      </p:ext>
    </p:extLst>
  </p:cSld>
  <p:clrMapOvr>
    <a:masterClrMapping/>
  </p:clrMapOvr>
</p:notes>
</file>

<file path=ppt/notesSlides/notesSlide1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37FEB81-2D37-46EE-817C-FB77D93A3F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A1AA5D-C826-4883-8972-D62670876086}" type="slidenum">
              <a:rPr lang="en-GB" altLang="en-US"/>
              <a:pPr/>
              <a:t>126</a:t>
            </a:fld>
            <a:endParaRPr lang="en-GB" altLang="en-US"/>
          </a:p>
        </p:txBody>
      </p:sp>
      <p:sp>
        <p:nvSpPr>
          <p:cNvPr id="448514" name="Rectangle 2">
            <a:extLst>
              <a:ext uri="{FF2B5EF4-FFF2-40B4-BE49-F238E27FC236}">
                <a16:creationId xmlns:a16="http://schemas.microsoft.com/office/drawing/2014/main" id="{C482F71F-8D19-446F-BCE0-9894DC2350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48515" name="Rectangle 3">
            <a:extLst>
              <a:ext uri="{FF2B5EF4-FFF2-40B4-BE49-F238E27FC236}">
                <a16:creationId xmlns:a16="http://schemas.microsoft.com/office/drawing/2014/main" id="{CCB14C0D-5153-4FF2-BEAD-78D586237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spcBef>
                <a:spcPct val="0"/>
              </a:spcBef>
            </a:pPr>
            <a:endParaRPr lang="en-GB" altLang="en-US" sz="2000" noProof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125754"/>
      </p:ext>
    </p:extLst>
  </p:cSld>
  <p:clrMapOvr>
    <a:masterClrMapping/>
  </p:clrMapOvr>
</p:notes>
</file>

<file path=ppt/notesSlides/notesSlide1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F47C64FB-E3F4-41C1-B053-CC418F7BE2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DB9866-12D8-4878-B730-547870B15465}" type="slidenum">
              <a:rPr lang="en-GB" altLang="en-US" sz="1200" smtClean="0"/>
              <a:pPr/>
              <a:t>127</a:t>
            </a:fld>
            <a:endParaRPr lang="en-GB" altLang="en-US" sz="1200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9E6AAD7-BB83-44F7-9E28-A809F060CE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8501D54C-67B9-46E3-8720-CC869353A9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87250329"/>
      </p:ext>
    </p:extLst>
  </p:cSld>
  <p:clrMapOvr>
    <a:masterClrMapping/>
  </p:clrMapOvr>
</p:notes>
</file>

<file path=ppt/notesSlides/notesSlide1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0ADFE0E9-F1E1-4D86-A16C-D27717474D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ACE1F2-480F-4E21-8496-762DE65D911F}" type="slidenum">
              <a:rPr lang="en-GB" altLang="en-US"/>
              <a:pPr/>
              <a:t>128</a:t>
            </a:fld>
            <a:endParaRPr lang="en-GB" altLang="en-US"/>
          </a:p>
        </p:txBody>
      </p:sp>
      <p:sp>
        <p:nvSpPr>
          <p:cNvPr id="616450" name="Rectangle 7">
            <a:extLst>
              <a:ext uri="{FF2B5EF4-FFF2-40B4-BE49-F238E27FC236}">
                <a16:creationId xmlns:a16="http://schemas.microsoft.com/office/drawing/2014/main" id="{AEA697C5-F4A6-48EF-BB47-B82F7EA6E4D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FAC0A5B-C0A4-46D6-87AD-12EBACCA7FAC}" type="slidenum">
              <a:rPr lang="en-GB" altLang="en-US" sz="1200"/>
              <a:pPr algn="r"/>
              <a:t>128</a:t>
            </a:fld>
            <a:endParaRPr lang="en-GB" altLang="en-US" sz="1200"/>
          </a:p>
        </p:txBody>
      </p:sp>
      <p:sp>
        <p:nvSpPr>
          <p:cNvPr id="616451" name="Rectangle 2">
            <a:extLst>
              <a:ext uri="{FF2B5EF4-FFF2-40B4-BE49-F238E27FC236}">
                <a16:creationId xmlns:a16="http://schemas.microsoft.com/office/drawing/2014/main" id="{FCA01A79-BA91-4D21-8358-409E274F1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6452" name="Rectangle 3">
            <a:extLst>
              <a:ext uri="{FF2B5EF4-FFF2-40B4-BE49-F238E27FC236}">
                <a16:creationId xmlns:a16="http://schemas.microsoft.com/office/drawing/2014/main" id="{B5286C66-B113-4230-BD09-3413302E6F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616453" name="Rectangle 4">
            <a:extLst>
              <a:ext uri="{FF2B5EF4-FFF2-40B4-BE49-F238E27FC236}">
                <a16:creationId xmlns:a16="http://schemas.microsoft.com/office/drawing/2014/main" id="{58F36909-3ACD-46E4-A056-8C97D42E54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6454" name="Rectangle 5">
            <a:extLst>
              <a:ext uri="{FF2B5EF4-FFF2-40B4-BE49-F238E27FC236}">
                <a16:creationId xmlns:a16="http://schemas.microsoft.com/office/drawing/2014/main" id="{9D6D4865-C5AD-4EA4-BC0B-72120EE49B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6455" name="Rectangle 6">
            <a:extLst>
              <a:ext uri="{FF2B5EF4-FFF2-40B4-BE49-F238E27FC236}">
                <a16:creationId xmlns:a16="http://schemas.microsoft.com/office/drawing/2014/main" id="{C00AD668-CD34-415A-8CBD-6BF94ED49E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16456" name="Rectangle 7">
            <a:extLst>
              <a:ext uri="{FF2B5EF4-FFF2-40B4-BE49-F238E27FC236}">
                <a16:creationId xmlns:a16="http://schemas.microsoft.com/office/drawing/2014/main" id="{BFE65E80-BB89-417D-8853-85761B3176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5570E6A4-33C1-4453-A010-26254B6FF4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C9B9E96-458B-4533-8016-ED82594E1398}" type="slidenum">
              <a:rPr lang="en-GB" altLang="en-US" sz="1200" smtClean="0"/>
              <a:pPr/>
              <a:t>129</a:t>
            </a:fld>
            <a:endParaRPr lang="en-GB" altLang="en-US" sz="1200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C3E254E5-6DEC-416F-BDE5-BDBC63491C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0600" y="762000"/>
            <a:ext cx="4876800" cy="3657600"/>
          </a:xfrm>
          <a:ln/>
        </p:spPr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28D4E8D0-517A-4144-A0A8-63637BC31C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7958814"/>
      </p:ext>
    </p:extLst>
  </p:cSld>
  <p:clrMapOvr>
    <a:masterClrMapping/>
  </p:clrMapOvr>
</p:notes>
</file>

<file path=ppt/notesSlides/notesSlide1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39D568C-B31D-46D0-AD43-5AA8E00332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F99EE38-8271-4FE7-8FEB-DDD9E1F821AB}" type="slidenum">
              <a:rPr lang="en-GB" altLang="en-US"/>
              <a:pPr/>
              <a:t>130</a:t>
            </a:fld>
            <a:endParaRPr lang="en-GB" altLang="en-US"/>
          </a:p>
        </p:txBody>
      </p:sp>
      <p:sp>
        <p:nvSpPr>
          <p:cNvPr id="628738" name="Rectangle 2">
            <a:extLst>
              <a:ext uri="{FF2B5EF4-FFF2-40B4-BE49-F238E27FC236}">
                <a16:creationId xmlns:a16="http://schemas.microsoft.com/office/drawing/2014/main" id="{88E87869-22FE-4477-957A-CC2EF9246D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8739" name="Rectangle 3">
            <a:extLst>
              <a:ext uri="{FF2B5EF4-FFF2-40B4-BE49-F238E27FC236}">
                <a16:creationId xmlns:a16="http://schemas.microsoft.com/office/drawing/2014/main" id="{BD1EA411-C2CB-4224-80AC-273522AB45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1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39D568C-B31D-46D0-AD43-5AA8E00332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F99EE38-8271-4FE7-8FEB-DDD9E1F821AB}" type="slidenum">
              <a:rPr lang="en-GB" altLang="en-US"/>
              <a:pPr/>
              <a:t>131</a:t>
            </a:fld>
            <a:endParaRPr lang="en-GB" altLang="en-US"/>
          </a:p>
        </p:txBody>
      </p:sp>
      <p:sp>
        <p:nvSpPr>
          <p:cNvPr id="628738" name="Rectangle 2">
            <a:extLst>
              <a:ext uri="{FF2B5EF4-FFF2-40B4-BE49-F238E27FC236}">
                <a16:creationId xmlns:a16="http://schemas.microsoft.com/office/drawing/2014/main" id="{88E87869-22FE-4477-957A-CC2EF9246D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8739" name="Rectangle 3">
            <a:extLst>
              <a:ext uri="{FF2B5EF4-FFF2-40B4-BE49-F238E27FC236}">
                <a16:creationId xmlns:a16="http://schemas.microsoft.com/office/drawing/2014/main" id="{BD1EA411-C2CB-4224-80AC-273522AB45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817200104"/>
      </p:ext>
    </p:extLst>
  </p:cSld>
  <p:clrMapOvr>
    <a:masterClrMapping/>
  </p:clrMapOvr>
</p:notes>
</file>

<file path=ppt/notesSlides/notesSlide1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607318E3-350B-471E-B70D-D0FBDF0AFD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437520-DFBF-4796-9AC9-9F926018BB88}" type="slidenum">
              <a:rPr lang="en-GB" altLang="en-US"/>
              <a:pPr/>
              <a:t>132</a:t>
            </a:fld>
            <a:endParaRPr lang="en-GB" altLang="en-US"/>
          </a:p>
        </p:txBody>
      </p:sp>
      <p:sp>
        <p:nvSpPr>
          <p:cNvPr id="630786" name="Rectangle 7">
            <a:extLst>
              <a:ext uri="{FF2B5EF4-FFF2-40B4-BE49-F238E27FC236}">
                <a16:creationId xmlns:a16="http://schemas.microsoft.com/office/drawing/2014/main" id="{4A0CE188-C789-4298-B080-07CE00CA5514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858E915-3CC2-48A0-8FF4-318EF1AE6092}" type="slidenum">
              <a:rPr lang="en-GB" altLang="en-US" sz="1200"/>
              <a:pPr algn="r"/>
              <a:t>132</a:t>
            </a:fld>
            <a:endParaRPr lang="en-GB" altLang="en-US" sz="1200"/>
          </a:p>
        </p:txBody>
      </p:sp>
      <p:sp>
        <p:nvSpPr>
          <p:cNvPr id="630787" name="Rectangle 2">
            <a:extLst>
              <a:ext uri="{FF2B5EF4-FFF2-40B4-BE49-F238E27FC236}">
                <a16:creationId xmlns:a16="http://schemas.microsoft.com/office/drawing/2014/main" id="{F6483481-9E94-4A59-947B-C0FA52D644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30788" name="Rectangle 3">
            <a:extLst>
              <a:ext uri="{FF2B5EF4-FFF2-40B4-BE49-F238E27FC236}">
                <a16:creationId xmlns:a16="http://schemas.microsoft.com/office/drawing/2014/main" id="{65DD8E18-D5FF-41B1-ABDF-920F3193F6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630789" name="Rectangle 4">
            <a:extLst>
              <a:ext uri="{FF2B5EF4-FFF2-40B4-BE49-F238E27FC236}">
                <a16:creationId xmlns:a16="http://schemas.microsoft.com/office/drawing/2014/main" id="{BB0B4F04-4680-43AC-B9EB-17D75EA0E3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30790" name="Rectangle 5">
            <a:extLst>
              <a:ext uri="{FF2B5EF4-FFF2-40B4-BE49-F238E27FC236}">
                <a16:creationId xmlns:a16="http://schemas.microsoft.com/office/drawing/2014/main" id="{AF23E415-46C4-4BBB-8AB8-DEF1C4A8F4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30791" name="Rectangle 6">
            <a:extLst>
              <a:ext uri="{FF2B5EF4-FFF2-40B4-BE49-F238E27FC236}">
                <a16:creationId xmlns:a16="http://schemas.microsoft.com/office/drawing/2014/main" id="{8AB017BA-F1F7-46A6-83F8-7322E55452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30792" name="Rectangle 7">
            <a:extLst>
              <a:ext uri="{FF2B5EF4-FFF2-40B4-BE49-F238E27FC236}">
                <a16:creationId xmlns:a16="http://schemas.microsoft.com/office/drawing/2014/main" id="{17E28D83-0C06-47DF-B892-10FBC37246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E073788B-A65D-4FCF-B4F6-06D44F7AB6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6B4DCF-602A-4E8B-A4AD-8DEDAF03E521}" type="slidenum">
              <a:rPr lang="en-GB" altLang="en-US"/>
              <a:pPr/>
              <a:t>133</a:t>
            </a:fld>
            <a:endParaRPr lang="en-GB" altLang="en-US"/>
          </a:p>
        </p:txBody>
      </p:sp>
      <p:sp>
        <p:nvSpPr>
          <p:cNvPr id="15362" name="Rectangle 1026">
            <a:extLst>
              <a:ext uri="{FF2B5EF4-FFF2-40B4-BE49-F238E27FC236}">
                <a16:creationId xmlns:a16="http://schemas.microsoft.com/office/drawing/2014/main" id="{107E96BA-ACFE-41F7-BA65-0512D0EEA7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 altLang="en-US" noProof="1"/>
          </a:p>
        </p:txBody>
      </p:sp>
      <p:sp>
        <p:nvSpPr>
          <p:cNvPr id="15363" name="Rectangle 1027">
            <a:extLst>
              <a:ext uri="{FF2B5EF4-FFF2-40B4-BE49-F238E27FC236}">
                <a16:creationId xmlns:a16="http://schemas.microsoft.com/office/drawing/2014/main" id="{355D51A3-1D7A-44DD-A435-6EB3CA0F4C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1853214319"/>
      </p:ext>
    </p:extLst>
  </p:cSld>
  <p:clrMapOvr>
    <a:masterClrMapping/>
  </p:clrMapOvr>
</p:notes>
</file>

<file path=ppt/notesSlides/notesSlide1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E073788B-A65D-4FCF-B4F6-06D44F7AB6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6B4DCF-602A-4E8B-A4AD-8DEDAF03E521}" type="slidenum">
              <a:rPr lang="en-GB" altLang="en-US"/>
              <a:pPr/>
              <a:t>134</a:t>
            </a:fld>
            <a:endParaRPr lang="en-GB" altLang="en-US"/>
          </a:p>
        </p:txBody>
      </p:sp>
      <p:sp>
        <p:nvSpPr>
          <p:cNvPr id="15362" name="Rectangle 1026">
            <a:extLst>
              <a:ext uri="{FF2B5EF4-FFF2-40B4-BE49-F238E27FC236}">
                <a16:creationId xmlns:a16="http://schemas.microsoft.com/office/drawing/2014/main" id="{107E96BA-ACFE-41F7-BA65-0512D0EEA7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 altLang="en-US" noProof="1"/>
          </a:p>
        </p:txBody>
      </p:sp>
      <p:sp>
        <p:nvSpPr>
          <p:cNvPr id="15363" name="Rectangle 1027">
            <a:extLst>
              <a:ext uri="{FF2B5EF4-FFF2-40B4-BE49-F238E27FC236}">
                <a16:creationId xmlns:a16="http://schemas.microsoft.com/office/drawing/2014/main" id="{355D51A3-1D7A-44DD-A435-6EB3CA0F4C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</p:spTree>
    <p:extLst>
      <p:ext uri="{BB962C8B-B14F-4D97-AF65-F5344CB8AC3E}">
        <p14:creationId xmlns:p14="http://schemas.microsoft.com/office/powerpoint/2010/main" val="1508125584"/>
      </p:ext>
    </p:extLst>
  </p:cSld>
  <p:clrMapOvr>
    <a:masterClrMapping/>
  </p:clrMapOvr>
</p:notes>
</file>

<file path=ppt/notesSlides/notesSlide1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DE7ABD35-12FD-496F-BA69-84D006B67D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C6C431E-DF71-4820-A7A2-878264DFFE2E}" type="slidenum">
              <a:rPr lang="en-GB" altLang="en-US"/>
              <a:pPr/>
              <a:t>135</a:t>
            </a:fld>
            <a:endParaRPr lang="en-GB" altLang="en-US"/>
          </a:p>
        </p:txBody>
      </p:sp>
      <p:sp>
        <p:nvSpPr>
          <p:cNvPr id="641026" name="Rectangle 7">
            <a:extLst>
              <a:ext uri="{FF2B5EF4-FFF2-40B4-BE49-F238E27FC236}">
                <a16:creationId xmlns:a16="http://schemas.microsoft.com/office/drawing/2014/main" id="{D88932D7-6B46-4499-81C6-C86165C8AC7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1A038D0-9AA3-47D4-8B6F-FE36E22981DC}" type="slidenum">
              <a:rPr lang="en-GB" altLang="en-US" sz="1200"/>
              <a:pPr algn="r"/>
              <a:t>135</a:t>
            </a:fld>
            <a:endParaRPr lang="en-GB" altLang="en-US" sz="1200"/>
          </a:p>
        </p:txBody>
      </p:sp>
      <p:sp>
        <p:nvSpPr>
          <p:cNvPr id="641027" name="Rectangle 2">
            <a:extLst>
              <a:ext uri="{FF2B5EF4-FFF2-40B4-BE49-F238E27FC236}">
                <a16:creationId xmlns:a16="http://schemas.microsoft.com/office/drawing/2014/main" id="{20EF8221-FB1A-46C3-9803-DC93A0B9C4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41028" name="Rectangle 3">
            <a:extLst>
              <a:ext uri="{FF2B5EF4-FFF2-40B4-BE49-F238E27FC236}">
                <a16:creationId xmlns:a16="http://schemas.microsoft.com/office/drawing/2014/main" id="{857A1B28-C82C-4060-B776-FCB7D375CA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641029" name="Rectangle 4">
            <a:extLst>
              <a:ext uri="{FF2B5EF4-FFF2-40B4-BE49-F238E27FC236}">
                <a16:creationId xmlns:a16="http://schemas.microsoft.com/office/drawing/2014/main" id="{1973AE7F-E6DA-4867-895E-8B7CBB83D3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41030" name="Rectangle 5">
            <a:extLst>
              <a:ext uri="{FF2B5EF4-FFF2-40B4-BE49-F238E27FC236}">
                <a16:creationId xmlns:a16="http://schemas.microsoft.com/office/drawing/2014/main" id="{915894C5-3116-4FAA-9A28-D0A3B01E71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41031" name="Rectangle 6">
            <a:extLst>
              <a:ext uri="{FF2B5EF4-FFF2-40B4-BE49-F238E27FC236}">
                <a16:creationId xmlns:a16="http://schemas.microsoft.com/office/drawing/2014/main" id="{2E4B5A39-5E0A-45F7-A4AC-949FB36A93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41032" name="Rectangle 7">
            <a:extLst>
              <a:ext uri="{FF2B5EF4-FFF2-40B4-BE49-F238E27FC236}">
                <a16:creationId xmlns:a16="http://schemas.microsoft.com/office/drawing/2014/main" id="{9F097B7C-840D-4267-8F54-F1CFD18DE5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354E1D-A0E5-494D-9F1D-DC9095CECF5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97E861-1A21-4EAE-AEC0-8B817D7389BB}" type="slidenum">
              <a:rPr lang="en-GB" altLang="en-US"/>
              <a:pPr/>
              <a:t>136</a:t>
            </a:fld>
            <a:endParaRPr lang="en-GB" altLang="en-US"/>
          </a:p>
        </p:txBody>
      </p:sp>
      <p:sp>
        <p:nvSpPr>
          <p:cNvPr id="671746" name="Rectangle 2">
            <a:extLst>
              <a:ext uri="{FF2B5EF4-FFF2-40B4-BE49-F238E27FC236}">
                <a16:creationId xmlns:a16="http://schemas.microsoft.com/office/drawing/2014/main" id="{BCB573D7-9316-4717-A5E4-D193530764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671747" name="Rectangle 3">
            <a:extLst>
              <a:ext uri="{FF2B5EF4-FFF2-40B4-BE49-F238E27FC236}">
                <a16:creationId xmlns:a16="http://schemas.microsoft.com/office/drawing/2014/main" id="{1E0B43AF-FC74-4D27-8E07-F4D39C2F77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4696260"/>
      </p:ext>
    </p:extLst>
  </p:cSld>
  <p:clrMapOvr>
    <a:masterClrMapping/>
  </p:clrMapOvr>
</p:notes>
</file>

<file path=ppt/notesSlides/notesSlide1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80E0C52-8250-4B51-B296-6F4A018480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7A4535-B735-419A-8B15-6E19C2E38251}" type="slidenum">
              <a:rPr lang="en-GB" altLang="en-US"/>
              <a:pPr/>
              <a:t>137</a:t>
            </a:fld>
            <a:endParaRPr lang="en-GB" altLang="en-US"/>
          </a:p>
        </p:txBody>
      </p:sp>
      <p:sp>
        <p:nvSpPr>
          <p:cNvPr id="673794" name="Rectangle 2">
            <a:extLst>
              <a:ext uri="{FF2B5EF4-FFF2-40B4-BE49-F238E27FC236}">
                <a16:creationId xmlns:a16="http://schemas.microsoft.com/office/drawing/2014/main" id="{ED359000-13A0-4434-A882-E49FA64491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673795" name="Rectangle 3">
            <a:extLst>
              <a:ext uri="{FF2B5EF4-FFF2-40B4-BE49-F238E27FC236}">
                <a16:creationId xmlns:a16="http://schemas.microsoft.com/office/drawing/2014/main" id="{2EC42908-402B-4709-BE69-9298F0E8AF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424223279"/>
      </p:ext>
    </p:extLst>
  </p:cSld>
  <p:clrMapOvr>
    <a:masterClrMapping/>
  </p:clrMapOvr>
</p:notes>
</file>

<file path=ppt/notesSlides/notesSlide1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9326C84-29B4-4615-8523-F5A996D9CF4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7DD075-783C-4025-B809-F5F7061D605B}" type="slidenum">
              <a:rPr lang="en-GB" altLang="en-US"/>
              <a:pPr/>
              <a:t>138</a:t>
            </a:fld>
            <a:endParaRPr lang="en-GB" altLang="en-US"/>
          </a:p>
        </p:txBody>
      </p:sp>
      <p:sp>
        <p:nvSpPr>
          <p:cNvPr id="675842" name="Rectangle 2">
            <a:extLst>
              <a:ext uri="{FF2B5EF4-FFF2-40B4-BE49-F238E27FC236}">
                <a16:creationId xmlns:a16="http://schemas.microsoft.com/office/drawing/2014/main" id="{A424B65F-891A-44F0-9912-73DD680AA2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675843" name="Rectangle 3">
            <a:extLst>
              <a:ext uri="{FF2B5EF4-FFF2-40B4-BE49-F238E27FC236}">
                <a16:creationId xmlns:a16="http://schemas.microsoft.com/office/drawing/2014/main" id="{6F5F4DA1-D378-42C2-A107-9FF803687B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815552367"/>
      </p:ext>
    </p:extLst>
  </p:cSld>
  <p:clrMapOvr>
    <a:masterClrMapping/>
  </p:clrMapOvr>
</p:notes>
</file>

<file path=ppt/notesSlides/notesSlide1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0843B3FB-2CA4-4508-9D2C-6C50A70CC8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8ADA763-D753-4303-B9E7-FD92984E6471}" type="slidenum">
              <a:rPr lang="en-GB" altLang="en-US"/>
              <a:pPr/>
              <a:t>139</a:t>
            </a:fld>
            <a:endParaRPr lang="en-GB" altLang="en-US"/>
          </a:p>
        </p:txBody>
      </p:sp>
      <p:sp>
        <p:nvSpPr>
          <p:cNvPr id="649218" name="Rectangle 7">
            <a:extLst>
              <a:ext uri="{FF2B5EF4-FFF2-40B4-BE49-F238E27FC236}">
                <a16:creationId xmlns:a16="http://schemas.microsoft.com/office/drawing/2014/main" id="{3EAF6A26-FA14-42E5-8161-6DEC9D54C20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481D05C-888F-4E02-BC2E-6C4E87CBAF5D}" type="slidenum">
              <a:rPr lang="en-GB" altLang="en-US" sz="1200"/>
              <a:pPr algn="r"/>
              <a:t>139</a:t>
            </a:fld>
            <a:endParaRPr lang="en-GB" altLang="en-US" sz="1200"/>
          </a:p>
        </p:txBody>
      </p:sp>
      <p:sp>
        <p:nvSpPr>
          <p:cNvPr id="649219" name="Rectangle 2">
            <a:extLst>
              <a:ext uri="{FF2B5EF4-FFF2-40B4-BE49-F238E27FC236}">
                <a16:creationId xmlns:a16="http://schemas.microsoft.com/office/drawing/2014/main" id="{B4C7305B-0AF6-47FB-8AF8-10343109D0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49220" name="Rectangle 3">
            <a:extLst>
              <a:ext uri="{FF2B5EF4-FFF2-40B4-BE49-F238E27FC236}">
                <a16:creationId xmlns:a16="http://schemas.microsoft.com/office/drawing/2014/main" id="{2CBCE6DD-8C9C-42CB-8AFB-63AA4D7BB8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649221" name="Rectangle 4">
            <a:extLst>
              <a:ext uri="{FF2B5EF4-FFF2-40B4-BE49-F238E27FC236}">
                <a16:creationId xmlns:a16="http://schemas.microsoft.com/office/drawing/2014/main" id="{99373EA9-133F-4E58-80D9-07ABE872AC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49222" name="Rectangle 5">
            <a:extLst>
              <a:ext uri="{FF2B5EF4-FFF2-40B4-BE49-F238E27FC236}">
                <a16:creationId xmlns:a16="http://schemas.microsoft.com/office/drawing/2014/main" id="{08D17789-2B56-4BBD-B9AF-4363056FEC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49223" name="Rectangle 6">
            <a:extLst>
              <a:ext uri="{FF2B5EF4-FFF2-40B4-BE49-F238E27FC236}">
                <a16:creationId xmlns:a16="http://schemas.microsoft.com/office/drawing/2014/main" id="{35452E07-B2F3-42A3-830B-0E243E8F12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49224" name="Rectangle 7">
            <a:extLst>
              <a:ext uri="{FF2B5EF4-FFF2-40B4-BE49-F238E27FC236}">
                <a16:creationId xmlns:a16="http://schemas.microsoft.com/office/drawing/2014/main" id="{6CBAA2F0-242B-4A3F-AEDA-18FCBB3877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FA25F14-6096-4DD1-B57F-9C68444A75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6675EE-8E1C-4AE2-80AD-A737409EB6B9}" type="slidenum">
              <a:rPr lang="en-GB" altLang="en-US"/>
              <a:pPr/>
              <a:t>140</a:t>
            </a:fld>
            <a:endParaRPr lang="en-GB" altLang="en-US"/>
          </a:p>
        </p:txBody>
      </p:sp>
      <p:sp>
        <p:nvSpPr>
          <p:cNvPr id="536578" name="Rectangle 7">
            <a:extLst>
              <a:ext uri="{FF2B5EF4-FFF2-40B4-BE49-F238E27FC236}">
                <a16:creationId xmlns:a16="http://schemas.microsoft.com/office/drawing/2014/main" id="{E9D4D9F6-1E0A-484F-84E0-5665E1E6793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A670624-16F4-4BE6-BC93-766B4DE8E322}" type="slidenum">
              <a:rPr lang="en-GB" altLang="en-US" sz="1200"/>
              <a:pPr algn="r"/>
              <a:t>140</a:t>
            </a:fld>
            <a:endParaRPr lang="en-GB" altLang="en-US" sz="1200"/>
          </a:p>
        </p:txBody>
      </p:sp>
      <p:sp>
        <p:nvSpPr>
          <p:cNvPr id="536579" name="Rectangle 2">
            <a:extLst>
              <a:ext uri="{FF2B5EF4-FFF2-40B4-BE49-F238E27FC236}">
                <a16:creationId xmlns:a16="http://schemas.microsoft.com/office/drawing/2014/main" id="{D6CDAF35-1A79-40A8-824B-DB6D3FE02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pPr>
              <a:spcBef>
                <a:spcPct val="0"/>
              </a:spcBef>
            </a:pPr>
            <a:endParaRPr lang="en-GB" altLang="en-US" sz="2400" noProof="1"/>
          </a:p>
        </p:txBody>
      </p:sp>
      <p:sp>
        <p:nvSpPr>
          <p:cNvPr id="536580" name="Rectangle 3">
            <a:extLst>
              <a:ext uri="{FF2B5EF4-FFF2-40B4-BE49-F238E27FC236}">
                <a16:creationId xmlns:a16="http://schemas.microsoft.com/office/drawing/2014/main" id="{D806B574-075F-49DE-B310-4BF929E8B7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88360158"/>
      </p:ext>
    </p:extLst>
  </p:cSld>
  <p:clrMapOvr>
    <a:masterClrMapping/>
  </p:clrMapOvr>
</p:notes>
</file>

<file path=ppt/notesSlides/notesSlide1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040A12E3-8EA4-4BFF-AEB0-9400893C90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606273-E6E6-456B-A013-5CC14CADD968}" type="slidenum">
              <a:rPr lang="en-GB" altLang="en-US"/>
              <a:pPr/>
              <a:t>141</a:t>
            </a:fld>
            <a:endParaRPr lang="en-GB" altLang="en-US"/>
          </a:p>
        </p:txBody>
      </p:sp>
      <p:sp>
        <p:nvSpPr>
          <p:cNvPr id="653314" name="Rectangle 7">
            <a:extLst>
              <a:ext uri="{FF2B5EF4-FFF2-40B4-BE49-F238E27FC236}">
                <a16:creationId xmlns:a16="http://schemas.microsoft.com/office/drawing/2014/main" id="{55B76DAE-8BAA-4D4E-B167-F35CC0A9D5E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CF65752-3F7F-4579-A8E9-EB366659C42B}" type="slidenum">
              <a:rPr lang="en-GB" altLang="en-US" sz="1200"/>
              <a:pPr algn="r"/>
              <a:t>141</a:t>
            </a:fld>
            <a:endParaRPr lang="en-GB" altLang="en-US" sz="1200"/>
          </a:p>
        </p:txBody>
      </p:sp>
      <p:sp>
        <p:nvSpPr>
          <p:cNvPr id="653315" name="Rectangle 2">
            <a:extLst>
              <a:ext uri="{FF2B5EF4-FFF2-40B4-BE49-F238E27FC236}">
                <a16:creationId xmlns:a16="http://schemas.microsoft.com/office/drawing/2014/main" id="{6CFB6576-2A25-4524-9583-D9C17DC903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3316" name="Rectangle 3">
            <a:extLst>
              <a:ext uri="{FF2B5EF4-FFF2-40B4-BE49-F238E27FC236}">
                <a16:creationId xmlns:a16="http://schemas.microsoft.com/office/drawing/2014/main" id="{0C97DE8C-3997-4990-BBF6-2DC07BD97E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653317" name="Rectangle 4">
            <a:extLst>
              <a:ext uri="{FF2B5EF4-FFF2-40B4-BE49-F238E27FC236}">
                <a16:creationId xmlns:a16="http://schemas.microsoft.com/office/drawing/2014/main" id="{039329BE-CDF4-4074-A62D-DC6CFBEB35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3318" name="Rectangle 5">
            <a:extLst>
              <a:ext uri="{FF2B5EF4-FFF2-40B4-BE49-F238E27FC236}">
                <a16:creationId xmlns:a16="http://schemas.microsoft.com/office/drawing/2014/main" id="{8E6910BC-FBA3-4D69-B3ED-6A3D46973A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3319" name="Rectangle 6">
            <a:extLst>
              <a:ext uri="{FF2B5EF4-FFF2-40B4-BE49-F238E27FC236}">
                <a16:creationId xmlns:a16="http://schemas.microsoft.com/office/drawing/2014/main" id="{417E08EB-DC31-4D42-A50C-9C7B30B16E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53320" name="Rectangle 7">
            <a:extLst>
              <a:ext uri="{FF2B5EF4-FFF2-40B4-BE49-F238E27FC236}">
                <a16:creationId xmlns:a16="http://schemas.microsoft.com/office/drawing/2014/main" id="{68A976D7-9975-43BA-BFC0-35B2B21456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DB8BBD8F-45B9-4ABF-8B8C-90DF9BD6C9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3DC090-86CB-46DC-9F18-6B6E022D54C5}" type="slidenum">
              <a:rPr lang="en-GB" altLang="en-US"/>
              <a:pPr/>
              <a:t>142</a:t>
            </a:fld>
            <a:endParaRPr lang="en-GB" altLang="en-US"/>
          </a:p>
        </p:txBody>
      </p:sp>
      <p:sp>
        <p:nvSpPr>
          <p:cNvPr id="655362" name="Rectangle 7">
            <a:extLst>
              <a:ext uri="{FF2B5EF4-FFF2-40B4-BE49-F238E27FC236}">
                <a16:creationId xmlns:a16="http://schemas.microsoft.com/office/drawing/2014/main" id="{86806CFF-B5D1-4B7E-9236-3E8AB71B4D1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96325"/>
            <a:ext cx="297180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72D9E4A-4A5D-48CB-BC39-8A312CF99F96}" type="slidenum">
              <a:rPr lang="en-GB" altLang="en-US" sz="1200"/>
              <a:pPr algn="r"/>
              <a:t>142</a:t>
            </a:fld>
            <a:endParaRPr lang="en-GB" altLang="en-US" sz="1200"/>
          </a:p>
        </p:txBody>
      </p:sp>
      <p:sp>
        <p:nvSpPr>
          <p:cNvPr id="655363" name="Rectangle 2">
            <a:extLst>
              <a:ext uri="{FF2B5EF4-FFF2-40B4-BE49-F238E27FC236}">
                <a16:creationId xmlns:a16="http://schemas.microsoft.com/office/drawing/2014/main" id="{3E940F14-7ECF-408E-90ED-EDD8648D6C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5364" name="Rectangle 3">
            <a:extLst>
              <a:ext uri="{FF2B5EF4-FFF2-40B4-BE49-F238E27FC236}">
                <a16:creationId xmlns:a16="http://schemas.microsoft.com/office/drawing/2014/main" id="{D87EBDFB-A109-4257-BC0B-AEC85C47D3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5</a:t>
            </a:r>
          </a:p>
        </p:txBody>
      </p:sp>
      <p:sp>
        <p:nvSpPr>
          <p:cNvPr id="655365" name="Rectangle 4">
            <a:extLst>
              <a:ext uri="{FF2B5EF4-FFF2-40B4-BE49-F238E27FC236}">
                <a16:creationId xmlns:a16="http://schemas.microsoft.com/office/drawing/2014/main" id="{C1F2ED47-C2DE-42F6-B1DC-B91225E390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5366" name="Rectangle 5">
            <a:extLst>
              <a:ext uri="{FF2B5EF4-FFF2-40B4-BE49-F238E27FC236}">
                <a16:creationId xmlns:a16="http://schemas.microsoft.com/office/drawing/2014/main" id="{3C0F6E2F-68A8-4D4A-B0BB-44EF95440C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5367" name="Rectangle 6">
            <a:extLst>
              <a:ext uri="{FF2B5EF4-FFF2-40B4-BE49-F238E27FC236}">
                <a16:creationId xmlns:a16="http://schemas.microsoft.com/office/drawing/2014/main" id="{E4ABF056-4FB7-43A7-9739-DA8367D86C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55368" name="Rectangle 7">
            <a:extLst>
              <a:ext uri="{FF2B5EF4-FFF2-40B4-BE49-F238E27FC236}">
                <a16:creationId xmlns:a16="http://schemas.microsoft.com/office/drawing/2014/main" id="{DA6C4881-0CB5-4B0A-A8BA-D5C4B7A9BD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14/09/2021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mf.org/external/ns/cs.aspx?id=2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imf.org/external/ns/cs.aspx?id=2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.docx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4.docx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5.docx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6.docx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7.docx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9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8.docx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9.docx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11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0.docx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1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2.docx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3.docx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4.docx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5.docx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6.docx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19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19.wm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package" Target="../embeddings/Microsoft_Word_Document17.docx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package" Target="../embeddings/Microsoft_Word_Document18.docx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package" Target="../embeddings/Microsoft_Word_Document19.docx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package" Target="../embeddings/Microsoft_Word_Document20.docx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c.europa.eu/economy_finance/ameco/user/serie/SelectSerie.cfm" TargetMode="Externa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imf.org/external/pubs/ft/weo/2017/01/weodata/index.aspx" TargetMode="Externa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ons.gov.uk/economy/grossdomesticproductgdp/timeseries/ihyr" TargetMode="External"/><Relationship Id="rId5" Type="http://schemas.openxmlformats.org/officeDocument/2006/relationships/hyperlink" Target="https://www.ons.gov.uk/economy/grossdomesticproductgdp/timeseries/kg7t/pn2" TargetMode="External"/><Relationship Id="rId4" Type="http://schemas.openxmlformats.org/officeDocument/2006/relationships/hyperlink" Target="https://www.ons.gov.uk/economy/grossdomesticproductgdp/timeseries/kgz7/pn2" TargetMode="Externa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9.wmf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6.x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19.wmf"/><Relationship Id="rId4" Type="http://schemas.openxmlformats.org/officeDocument/2006/relationships/oleObject" Target="../embeddings/oleObject7.bin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5.docx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wmf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6.docx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7.docx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8.docx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9.docx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wmf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ons.gov.uk/employmentandlabourmarket/peoplenotinwork/unemployment/timeseries/ybwh/lms?referrer=search&amp;searchTerm=ybwh" TargetMode="External"/><Relationship Id="rId5" Type="http://schemas.openxmlformats.org/officeDocument/2006/relationships/hyperlink" Target="https://www.ons.gov.uk/employmentandlabourmarket/peoplenotinwork/unemployment/timeseries/ybwg/lms?referrer=search&amp;searchTerm=ybwg" TargetMode="External"/><Relationship Id="rId4" Type="http://schemas.openxmlformats.org/officeDocument/2006/relationships/hyperlink" Target="https://www.ons.gov.uk/employmentandlabourmarket/peoplenotinwork/unemployment/timeseries/ybwf/lms?referrer=search&amp;searchTerm=ybwf" TargetMode="Externa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c.europa.eu/info/business-economy-euro/indicators-statistics/economic-databases/macro-economic-database-ameco/ameco-database_en" TargetMode="Externa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6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7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8.xml"/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9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8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c.europa.eu/info/business-economy-euro/indicators-statistics/economic-databases/macro-economic-database-ameco/ameco-database_en" TargetMode="Externa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3.docx"/><Relationship Id="rId2" Type="http://schemas.openxmlformats.org/officeDocument/2006/relationships/notesSlide" Target="../notesSlides/notesSlide8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32.wmf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4.docx"/><Relationship Id="rId2" Type="http://schemas.openxmlformats.org/officeDocument/2006/relationships/notesSlide" Target="../notesSlides/notesSlide8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33.wmf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5.docx"/><Relationship Id="rId2" Type="http://schemas.openxmlformats.org/officeDocument/2006/relationships/notesSlide" Target="../notesSlides/notesSlide8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34.wmf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6.docx"/><Relationship Id="rId2" Type="http://schemas.openxmlformats.org/officeDocument/2006/relationships/notesSlide" Target="../notesSlides/notesSlide8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35.wmf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7.docx"/><Relationship Id="rId2" Type="http://schemas.openxmlformats.org/officeDocument/2006/relationships/notesSlide" Target="../notesSlides/notesSlide8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ata.oecd.org/" TargetMode="External"/><Relationship Id="rId5" Type="http://schemas.openxmlformats.org/officeDocument/2006/relationships/hyperlink" Target="http://ec.europa.eu/economy_finance/ameco/user/serie/SelectSerie.cfm" TargetMode="External"/><Relationship Id="rId4" Type="http://schemas.openxmlformats.org/officeDocument/2006/relationships/image" Target="../media/image36.wmf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notesSlide" Target="../notesSlides/notesSlide8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ons.gov.uk/employmentandlabourmarket/peopleinwork/earningsandworkinghours/timeseries/kac3" TargetMode="External"/><Relationship Id="rId5" Type="http://schemas.openxmlformats.org/officeDocument/2006/relationships/hyperlink" Target="https://www.ons.gov.uk/economy/inflationandpriceindices/timeseries/d7g7" TargetMode="External"/><Relationship Id="rId4" Type="http://schemas.openxmlformats.org/officeDocument/2006/relationships/hyperlink" Target="https://www.ons.gov.uk/economy/grossdomesticproductgdp/timeseries/ihyu" TargetMode="Externa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7.xml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8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notesSlide" Target="../notesSlides/notesSlide8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wmf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notesSlide" Target="../notesSlides/notesSlide9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wmf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notesSlide" Target="../notesSlides/notesSlide9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wmf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notesSlide" Target="../notesSlides/notesSlide9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wmf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notesSlide" Target="../notesSlides/notesSlide9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wmf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notesSlide" Target="../notesSlides/notesSlide9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wmf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5.xml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6.xml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7.xml"/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8.xml"/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notesSlide" Target="../notesSlides/notesSlide99.xml"/><Relationship Id="rId1" Type="http://schemas.openxmlformats.org/officeDocument/2006/relationships/slideLayout" Target="../slideLayouts/slideLayout6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0.xml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notesSlide" Target="../notesSlides/notesSlide101.xml"/><Relationship Id="rId1" Type="http://schemas.openxmlformats.org/officeDocument/2006/relationships/slideLayout" Target="../slideLayouts/slideLayout6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2.xml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4.xml"/><Relationship Id="rId2" Type="http://schemas.openxmlformats.org/officeDocument/2006/relationships/notesSlide" Target="../notesSlides/notesSlide103.xml"/><Relationship Id="rId1" Type="http://schemas.openxmlformats.org/officeDocument/2006/relationships/slideLayout" Target="../slideLayouts/slideLayout6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4.xml"/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5.xml"/><Relationship Id="rId2" Type="http://schemas.openxmlformats.org/officeDocument/2006/relationships/notesSlide" Target="../notesSlides/notesSlide10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imf.org/external/ns/cs.aspx?id=28" TargetMode="Externa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6.xml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6.xml"/><Relationship Id="rId2" Type="http://schemas.openxmlformats.org/officeDocument/2006/relationships/notesSlide" Target="../notesSlides/notesSlide10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imf.org/external/ns/cs.aspx?id=28" TargetMode="Externa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8.xml"/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9.xml"/><Relationship Id="rId1" Type="http://schemas.openxmlformats.org/officeDocument/2006/relationships/slideLayout" Target="../slideLayouts/slideLayout1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0.xml"/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package" Target="../embeddings/Microsoft_Word_Document44.docx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economy/grossdomesticproductgdp/timeseries/ybha/edp4?referrer=search&amp;searchTerm=ybha" TargetMode="External"/><Relationship Id="rId4" Type="http://schemas.openxmlformats.org/officeDocument/2006/relationships/hyperlink" Target="https://www.ons.gov.uk/economy/nationalaccounts/balanceofpayments/datasets/balanceofpayments" TargetMode="Externa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package" Target="../embeddings/Microsoft_Word_Document44.docx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economy/grossdomesticproductgdp/timeseries/ybha/edp4?referrer=search&amp;searchTerm=ybha" TargetMode="External"/><Relationship Id="rId4" Type="http://schemas.openxmlformats.org/officeDocument/2006/relationships/hyperlink" Target="https://www.ons.gov.uk/economy/nationalaccounts/balanceofpayments/datasets/balanceofpayments" TargetMode="Externa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notesSlide" Target="../notesSlides/notesSlide1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mf.org/external/pubs/ft/weo/2020/01/weodata/weorept.aspx?pr.x=59&amp;pr.y=12&amp;sy=1980&amp;ey=2021&amp;scsm=1&amp;ssd=1&amp;sort=country&amp;ds=.&amp;br=1&amp;c=138%2C158%2C112%2C111&amp;s=BCA_NGDPD&amp;grp=0&amp;a=" TargetMode="External"/><Relationship Id="rId5" Type="http://schemas.openxmlformats.org/officeDocument/2006/relationships/chart" Target="../charts/chart17.xml"/><Relationship Id="rId4" Type="http://schemas.openxmlformats.org/officeDocument/2006/relationships/image" Target="../media/image46.emf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2.xml"/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package" Target="../embeddings/Microsoft_Word_Document44.docx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economy/grossdomesticproductgdp/timeseries/ybha/edp4?referrer=search&amp;searchTerm=ybha" TargetMode="External"/><Relationship Id="rId4" Type="http://schemas.openxmlformats.org/officeDocument/2006/relationships/hyperlink" Target="https://www.ons.gov.uk/economy/nationalaccounts/balanceofpayments/datasets/balanceofpayments" TargetMode="Externa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3.xml"/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package" Target="../embeddings/Microsoft_Word_Document44.docx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economy/grossdomesticproductgdp/timeseries/ybha/edp4?referrer=search&amp;searchTerm=ybha" TargetMode="External"/><Relationship Id="rId4" Type="http://schemas.openxmlformats.org/officeDocument/2006/relationships/hyperlink" Target="https://www.ons.gov.uk/economy/nationalaccounts/balanceofpayments/datasets/balanceofpayments" TargetMode="Externa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4.xml"/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package" Target="../embeddings/Microsoft_Word_Document44.docx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s.gov.uk/economy/grossdomesticproductgdp/timeseries/ybha/edp4?referrer=search&amp;searchTerm=ybha" TargetMode="External"/><Relationship Id="rId4" Type="http://schemas.openxmlformats.org/officeDocument/2006/relationships/hyperlink" Target="https://www.ons.gov.uk/economy/nationalaccounts/balanceofpayments/datasets/balanceofpayments" TargetMode="Externa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46.docx"/><Relationship Id="rId2" Type="http://schemas.openxmlformats.org/officeDocument/2006/relationships/notesSlide" Target="../notesSlides/notesSlide1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7.wmf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6.xml"/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economy/grossdomesticproductgdp/timeseries/ybha/edp4?referrer=search&amp;searchTerm=ybha" TargetMode="External"/><Relationship Id="rId3" Type="http://schemas.openxmlformats.org/officeDocument/2006/relationships/chart" Target="../charts/chart18.xml"/><Relationship Id="rId7" Type="http://schemas.openxmlformats.org/officeDocument/2006/relationships/hyperlink" Target="https://www.ons.gov.uk/economy/nationalaccounts/balanceofpayments/timeseries/hhdh" TargetMode="External"/><Relationship Id="rId2" Type="http://schemas.openxmlformats.org/officeDocument/2006/relationships/notesSlide" Target="../notesSlides/notesSlide117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ons.gov.uk/economy/grossdomesticproductgdp/timeseries/nqdl" TargetMode="External"/><Relationship Id="rId5" Type="http://schemas.openxmlformats.org/officeDocument/2006/relationships/hyperlink" Target="https://www.ons.gov.uk/economy/nationalaccounts/balanceofpayments/timeseries/fkmj" TargetMode="External"/><Relationship Id="rId4" Type="http://schemas.openxmlformats.org/officeDocument/2006/relationships/hyperlink" Target="https://www.ons.gov.uk/economy/nationalaccounts/balanceofpayments/timeseries/aa6h" TargetMode="Externa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8.xml"/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9.xml"/><Relationship Id="rId2" Type="http://schemas.openxmlformats.org/officeDocument/2006/relationships/notesSlide" Target="../notesSlides/notesSlide11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ons.gov.uk/search?q=exchange+rates" TargetMode="Externa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49.docx"/><Relationship Id="rId2" Type="http://schemas.openxmlformats.org/officeDocument/2006/relationships/notesSlide" Target="../notesSlides/notesSlide1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emf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50.docx"/><Relationship Id="rId2" Type="http://schemas.openxmlformats.org/officeDocument/2006/relationships/notesSlide" Target="../notesSlides/notesSlide1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emf"/></Relationships>
</file>

<file path=ppt/slides/_rels/slide1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2.xml"/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0.xml"/><Relationship Id="rId2" Type="http://schemas.openxmlformats.org/officeDocument/2006/relationships/notesSlide" Target="../notesSlides/notesSlide123.xml"/><Relationship Id="rId1" Type="http://schemas.openxmlformats.org/officeDocument/2006/relationships/slideLayout" Target="../slideLayouts/slideLayout6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1.xml"/><Relationship Id="rId2" Type="http://schemas.openxmlformats.org/officeDocument/2006/relationships/notesSlide" Target="../notesSlides/notesSlide124.xml"/><Relationship Id="rId1" Type="http://schemas.openxmlformats.org/officeDocument/2006/relationships/slideLayout" Target="../slideLayouts/slideLayout6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5.xml"/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2.xml"/><Relationship Id="rId2" Type="http://schemas.openxmlformats.org/officeDocument/2006/relationships/notesSlide" Target="../notesSlides/notesSlide126.xml"/><Relationship Id="rId1" Type="http://schemas.openxmlformats.org/officeDocument/2006/relationships/slideLayout" Target="../slideLayouts/slideLayout6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3.xml"/><Relationship Id="rId2" Type="http://schemas.openxmlformats.org/officeDocument/2006/relationships/notesSlide" Target="../notesSlides/notesSlide127.xml"/><Relationship Id="rId1" Type="http://schemas.openxmlformats.org/officeDocument/2006/relationships/slideLayout" Target="../slideLayouts/slideLayout6.xml"/></Relationships>
</file>

<file path=ppt/slides/_rels/slide13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4.xml"/><Relationship Id="rId2" Type="http://schemas.openxmlformats.org/officeDocument/2006/relationships/notesSlide" Target="../notesSlides/notesSlide128.xml"/><Relationship Id="rId1" Type="http://schemas.openxmlformats.org/officeDocument/2006/relationships/slideLayout" Target="../slideLayouts/slideLayout6.xml"/></Relationships>
</file>

<file path=ppt/slides/_rels/slide1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9.xml"/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5.xml"/><Relationship Id="rId2" Type="http://schemas.openxmlformats.org/officeDocument/2006/relationships/notesSlide" Target="../notesSlides/notesSlide130.xml"/><Relationship Id="rId1" Type="http://schemas.openxmlformats.org/officeDocument/2006/relationships/slideLayout" Target="../slideLayouts/slideLayout7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1.xml"/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6" name="Rectangle 4">
            <a:extLst>
              <a:ext uri="{FF2B5EF4-FFF2-40B4-BE49-F238E27FC236}">
                <a16:creationId xmlns:a16="http://schemas.microsoft.com/office/drawing/2014/main" id="{042B0E18-8F1E-4DB6-8D7E-B6F279A1B03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81957" name="Rectangle 5">
            <a:extLst>
              <a:ext uri="{FF2B5EF4-FFF2-40B4-BE49-F238E27FC236}">
                <a16:creationId xmlns:a16="http://schemas.microsoft.com/office/drawing/2014/main" id="{0D807112-1A19-439D-9C78-84C09E3722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Lecture 5</a:t>
            </a:r>
          </a:p>
          <a:p>
            <a:r>
              <a:rPr lang="en-GB" altLang="en-US" dirty="0">
                <a:solidFill>
                  <a:schemeClr val="bg1"/>
                </a:solidFill>
              </a:rPr>
              <a:t>Introduction to macroeconomics</a:t>
            </a:r>
          </a:p>
        </p:txBody>
      </p:sp>
    </p:spTree>
  </p:cSld>
  <p:clrMapOvr>
    <a:masterClrMapping/>
  </p:clrMapOvr>
  <p:transition spd="slow">
    <p:pull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>
            <a:extLst>
              <a:ext uri="{FF2B5EF4-FFF2-40B4-BE49-F238E27FC236}">
                <a16:creationId xmlns:a16="http://schemas.microsoft.com/office/drawing/2014/main" id="{18C59B90-6C02-4434-B615-58D9CFC4B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Overview of </a:t>
            </a:r>
            <a:r>
              <a:rPr lang="en-GB" altLang="en-US" noProof="1"/>
              <a:t>macroeconomic issues</a:t>
            </a:r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AFD1D40B-2FBD-44D8-9F1B-84C846A7B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The major macroeconomic issues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 economic growth, the business cycle and recessions (such as those</a:t>
            </a:r>
            <a:br>
              <a:rPr lang="en-GB" altLang="en-US" noProof="1"/>
            </a:br>
            <a:r>
              <a:rPr lang="en-GB" altLang="en-US" noProof="1"/>
              <a:t> following the financial crisis of 2008–9 and the Covid-19 pandemic)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1" grpId="0" build="p" bldLvl="2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E266C5A8-1617-4F4C-A72D-5A2DDD9EFC9F}"/>
              </a:ext>
            </a:extLst>
          </p:cNvPr>
          <p:cNvGraphicFramePr>
            <a:graphicFrameLocks/>
          </p:cNvGraphicFramePr>
          <p:nvPr/>
        </p:nvGraphicFramePr>
        <p:xfrm>
          <a:off x="7136" y="1159563"/>
          <a:ext cx="9144000" cy="43901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99459" name="Rectangle 13">
            <a:extLst>
              <a:ext uri="{FF2B5EF4-FFF2-40B4-BE49-F238E27FC236}">
                <a16:creationId xmlns:a16="http://schemas.microsoft.com/office/drawing/2014/main" id="{59E8F44C-9325-4F2A-9301-E20B9E82A4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857250"/>
            <a:ext cx="9144000" cy="40005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69056" tIns="34529" rIns="69056" bIns="34529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Growth rates in selected industrialised economies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B1AA7A8-9CB3-48F9-BD28-F1A88EF0054E}"/>
              </a:ext>
            </a:extLst>
          </p:cNvPr>
          <p:cNvSpPr/>
          <p:nvPr/>
        </p:nvSpPr>
        <p:spPr bwMode="auto">
          <a:xfrm>
            <a:off x="9754791" y="2325292"/>
            <a:ext cx="34289" cy="34289"/>
          </a:xfrm>
          <a:prstGeom prst="round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6" name="Text Box 14">
            <a:extLst>
              <a:ext uri="{FF2B5EF4-FFF2-40B4-BE49-F238E27FC236}">
                <a16:creationId xmlns:a16="http://schemas.microsoft.com/office/drawing/2014/main" id="{C83F8523-8DAC-4405-8EB1-31C637529F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187" y="5657850"/>
            <a:ext cx="6786563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Notes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2020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21 based on various forecasts</a:t>
            </a:r>
          </a:p>
          <a:p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to 2019 based on data in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World Economic Outlook Database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(IMF)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994" name="Rectangle 2">
            <a:extLst>
              <a:ext uri="{FF2B5EF4-FFF2-40B4-BE49-F238E27FC236}">
                <a16:creationId xmlns:a16="http://schemas.microsoft.com/office/drawing/2014/main" id="{46D0939F-3EF5-483F-A224-D0913E091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Overview of </a:t>
            </a:r>
            <a:r>
              <a:rPr lang="en-GB" altLang="en-US" noProof="1"/>
              <a:t>macroeconomic issues</a:t>
            </a:r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AAEF985F-F5E0-4292-9B42-47791C853D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The major macroeconomic issues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economic growth, the business cycle and recessions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longer-term economic growth</a:t>
            </a:r>
            <a:endParaRPr lang="en-GB" altLang="en-US" noProof="1">
              <a:solidFill>
                <a:srgbClr val="646487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Box 14">
            <a:extLst>
              <a:ext uri="{FF2B5EF4-FFF2-40B4-BE49-F238E27FC236}">
                <a16:creationId xmlns:a16="http://schemas.microsoft.com/office/drawing/2014/main" id="{E9EA5D4C-EF4E-4D52-8D42-0DA6F3C414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5818" y="5595376"/>
            <a:ext cx="7763608" cy="39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from 2020 onwards based on various forecasts</a:t>
            </a:r>
          </a:p>
          <a:p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up to 2019 based on data in 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Economic Outlook Database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(IMF, April 2020)</a:t>
            </a: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D33B1899-66F4-4791-9565-40235B3FFA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5930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8910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100" b="1">
                <a:solidFill>
                  <a:srgbClr val="000099"/>
                </a:solidFill>
                <a:latin typeface="Arial" panose="020B0604020202020204" pitchFamily="34" charset="0"/>
              </a:rPr>
              <a:t>UK o</a:t>
            </a:r>
            <a:r>
              <a:rPr lang="en-GB" altLang="en-US" sz="2100" b="1">
                <a:solidFill>
                  <a:srgbClr val="000099"/>
                </a:solidFill>
                <a:latin typeface="Arial" panose="020B0604020202020204" pitchFamily="34" charset="0"/>
              </a:rPr>
              <a:t>utput paths and growth rates</a:t>
            </a:r>
          </a:p>
        </p:txBody>
      </p:sp>
      <p:sp>
        <p:nvSpPr>
          <p:cNvPr id="10" name="Text Box 5">
            <a:extLst>
              <a:ext uri="{FF2B5EF4-FFF2-40B4-BE49-F238E27FC236}">
                <a16:creationId xmlns:a16="http://schemas.microsoft.com/office/drawing/2014/main" id="{4DC12800-C7EF-4216-A16F-4C68E1AA0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1836" y="4142185"/>
            <a:ext cx="123824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endParaRPr lang="en-GB" altLang="en-US" noProof="1"/>
          </a:p>
        </p:txBody>
      </p:sp>
      <p:graphicFrame>
        <p:nvGraphicFramePr>
          <p:cNvPr id="11" name="Object 2">
            <a:extLst>
              <a:ext uri="{FF2B5EF4-FFF2-40B4-BE49-F238E27FC236}">
                <a16:creationId xmlns:a16="http://schemas.microsoft.com/office/drawing/2014/main" id="{7A087805-AD26-4101-9D64-7A37DDF10811}"/>
              </a:ext>
            </a:extLst>
          </p:cNvPr>
          <p:cNvGraphicFramePr>
            <a:graphicFrameLocks/>
          </p:cNvGraphicFramePr>
          <p:nvPr/>
        </p:nvGraphicFramePr>
        <p:xfrm>
          <a:off x="0" y="1216694"/>
          <a:ext cx="9144000" cy="4474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2" name="Line 6">
            <a:extLst>
              <a:ext uri="{FF2B5EF4-FFF2-40B4-BE49-F238E27FC236}">
                <a16:creationId xmlns:a16="http://schemas.microsoft.com/office/drawing/2014/main" id="{E17CB552-49EE-422C-9A51-D71CB89C25D1}"/>
              </a:ext>
            </a:extLst>
          </p:cNvPr>
          <p:cNvSpPr>
            <a:spLocks noChangeShapeType="1"/>
          </p:cNvSpPr>
          <p:nvPr/>
        </p:nvSpPr>
        <p:spPr bwMode="auto">
          <a:xfrm>
            <a:off x="1208496" y="2772146"/>
            <a:ext cx="6830236" cy="0"/>
          </a:xfrm>
          <a:prstGeom prst="line">
            <a:avLst/>
          </a:prstGeom>
          <a:noFill/>
          <a:ln w="12700">
            <a:solidFill>
              <a:srgbClr val="5F5F5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35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11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11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Chart bld="series" animBg="0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2">
            <a:extLst>
              <a:ext uri="{FF2B5EF4-FFF2-40B4-BE49-F238E27FC236}">
                <a16:creationId xmlns:a16="http://schemas.microsoft.com/office/drawing/2014/main" id="{B6F4DD08-03CC-4A5C-8F53-5E7E093AB35C}"/>
              </a:ext>
            </a:extLst>
          </p:cNvPr>
          <p:cNvGraphicFramePr>
            <a:graphicFrameLocks/>
          </p:cNvGraphicFramePr>
          <p:nvPr/>
        </p:nvGraphicFramePr>
        <p:xfrm>
          <a:off x="0" y="1282401"/>
          <a:ext cx="9144000" cy="43951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06DEBC8-8721-4EAE-ACE0-ABD897E6D33D}"/>
              </a:ext>
            </a:extLst>
          </p:cNvPr>
          <p:cNvSpPr/>
          <p:nvPr/>
        </p:nvSpPr>
        <p:spPr bwMode="auto">
          <a:xfrm>
            <a:off x="6165275" y="4014783"/>
            <a:ext cx="1218004" cy="782240"/>
          </a:xfrm>
          <a:prstGeom prst="roundRect">
            <a:avLst/>
          </a:prstGeom>
          <a:solidFill>
            <a:srgbClr val="EFEBFB"/>
          </a:solidFill>
          <a:ln w="15875">
            <a:solidFill>
              <a:srgbClr val="660066"/>
            </a:solidFill>
          </a:ln>
          <a:effectLst/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altLang="en-US" sz="1403" dirty="0">
                <a:solidFill>
                  <a:schemeClr val="tx2"/>
                </a:solidFill>
                <a:latin typeface="Arial" panose="020B0604020202020204" pitchFamily="34" charset="0"/>
              </a:rPr>
              <a:t>       France</a:t>
            </a:r>
          </a:p>
          <a:p>
            <a:r>
              <a:rPr lang="en-GB" altLang="en-US" sz="1403" dirty="0">
                <a:solidFill>
                  <a:srgbClr val="FF0000"/>
                </a:solidFill>
                <a:latin typeface="Arial" panose="020B0604020202020204" pitchFamily="34" charset="0"/>
              </a:rPr>
              <a:t>       UK</a:t>
            </a:r>
          </a:p>
          <a:p>
            <a:r>
              <a:rPr lang="en-GB" altLang="en-US" sz="1403" dirty="0">
                <a:solidFill>
                  <a:srgbClr val="008000"/>
                </a:solidFill>
                <a:latin typeface="Arial" panose="020B0604020202020204" pitchFamily="34" charset="0"/>
              </a:rPr>
              <a:t>       USA</a:t>
            </a:r>
            <a:endParaRPr lang="en-GB" altLang="en-US" sz="1403" noProof="1">
              <a:solidFill>
                <a:srgbClr val="008000"/>
              </a:solidFill>
              <a:latin typeface="Arial" panose="020B0604020202020204" pitchFamily="34" charset="0"/>
            </a:endParaRPr>
          </a:p>
        </p:txBody>
      </p:sp>
      <p:sp>
        <p:nvSpPr>
          <p:cNvPr id="3077" name="Text Box 5">
            <a:extLst>
              <a:ext uri="{FF2B5EF4-FFF2-40B4-BE49-F238E27FC236}">
                <a16:creationId xmlns:a16="http://schemas.microsoft.com/office/drawing/2014/main" id="{723122FA-5CBD-4026-B27D-E02E51F8B6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5930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8910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Output paths and growth rates of </a:t>
            </a:r>
            <a:r>
              <a:rPr lang="en-US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France, UK and USA</a:t>
            </a:r>
            <a:endParaRPr lang="en-GB" altLang="en-US" sz="2100" b="1">
              <a:solidFill>
                <a:srgbClr val="660066"/>
              </a:solidFill>
              <a:latin typeface="Arial" panose="020B0604020202020204" pitchFamily="34" charset="0"/>
            </a:endParaRPr>
          </a:p>
        </p:txBody>
      </p:sp>
      <p:sp>
        <p:nvSpPr>
          <p:cNvPr id="464903" name="Line 7">
            <a:extLst>
              <a:ext uri="{FF2B5EF4-FFF2-40B4-BE49-F238E27FC236}">
                <a16:creationId xmlns:a16="http://schemas.microsoft.com/office/drawing/2014/main" id="{9E3410C2-F0B7-4B7B-8DE4-9ECA8EA011CA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9343" y="4188613"/>
            <a:ext cx="291704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464904" name="Line 8">
            <a:extLst>
              <a:ext uri="{FF2B5EF4-FFF2-40B4-BE49-F238E27FC236}">
                <a16:creationId xmlns:a16="http://schemas.microsoft.com/office/drawing/2014/main" id="{D8278458-E667-4131-9878-3B7DC7FCE48B}"/>
              </a:ext>
            </a:extLst>
          </p:cNvPr>
          <p:cNvSpPr>
            <a:spLocks noChangeShapeType="1"/>
          </p:cNvSpPr>
          <p:nvPr/>
        </p:nvSpPr>
        <p:spPr bwMode="auto">
          <a:xfrm>
            <a:off x="6260535" y="4410069"/>
            <a:ext cx="291703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464905" name="Line 9">
            <a:extLst>
              <a:ext uri="{FF2B5EF4-FFF2-40B4-BE49-F238E27FC236}">
                <a16:creationId xmlns:a16="http://schemas.microsoft.com/office/drawing/2014/main" id="{71DD6290-CBBE-4BF2-9D66-C1252799AEDD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9343" y="4631525"/>
            <a:ext cx="291704" cy="0"/>
          </a:xfrm>
          <a:prstGeom prst="line">
            <a:avLst/>
          </a:prstGeom>
          <a:noFill/>
          <a:ln w="38100">
            <a:solidFill>
              <a:srgbClr val="33CC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464906" name="Line 10">
            <a:extLst>
              <a:ext uri="{FF2B5EF4-FFF2-40B4-BE49-F238E27FC236}">
                <a16:creationId xmlns:a16="http://schemas.microsoft.com/office/drawing/2014/main" id="{504778AB-6DD9-4DF9-87E6-839E9198BB31}"/>
              </a:ext>
            </a:extLst>
          </p:cNvPr>
          <p:cNvSpPr>
            <a:spLocks noChangeShapeType="1"/>
          </p:cNvSpPr>
          <p:nvPr/>
        </p:nvSpPr>
        <p:spPr bwMode="auto">
          <a:xfrm>
            <a:off x="1042768" y="2845154"/>
            <a:ext cx="7158038" cy="0"/>
          </a:xfrm>
          <a:prstGeom prst="line">
            <a:avLst/>
          </a:prstGeom>
          <a:noFill/>
          <a:ln w="12700">
            <a:solidFill>
              <a:srgbClr val="5F5F5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12" name="Text Box 14">
            <a:extLst>
              <a:ext uri="{FF2B5EF4-FFF2-40B4-BE49-F238E27FC236}">
                <a16:creationId xmlns:a16="http://schemas.microsoft.com/office/drawing/2014/main" id="{B03FE92B-0A47-441F-96F7-15C79AB01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5819" y="5577883"/>
            <a:ext cx="6307931" cy="39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from 2020 onwards based on various forecasts</a:t>
            </a:r>
          </a:p>
          <a:p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up to 2019 based on data in 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Economic Outlook Database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(IMF, April 2020)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Chart bld="series" animBg="0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250E625-E3F3-489C-9E94-EDF22EDC63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34666" y="1408510"/>
          <a:ext cx="6861572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32320" progId="Word.Document.12">
                  <p:embed/>
                </p:oleObj>
              </mc:Choice>
              <mc:Fallback>
                <p:oleObj name="Document" r:id="rId3" imgW="5265360" imgH="35323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250E625-E3F3-489C-9E94-EDF22EDC637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34666" y="1408510"/>
                        <a:ext cx="6861572" cy="46029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9236" name="Text Box 4">
            <a:extLst>
              <a:ext uri="{FF2B5EF4-FFF2-40B4-BE49-F238E27FC236}">
                <a16:creationId xmlns:a16="http://schemas.microsoft.com/office/drawing/2014/main" id="{C4ABE615-4B48-4FA3-A653-6B4E312F44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7502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2025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Economic growth rates (average % per annum) </a:t>
            </a:r>
            <a:endParaRPr lang="en-GB" altLang="en-US" sz="2025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DCD0299F-4773-4CAC-8FC6-5C97C0E5C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9962" y="5657850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396588533"/>
      </p:ext>
    </p:extLst>
  </p:cSld>
  <p:clrMapOvr>
    <a:masterClrMapping/>
  </p:clrMapOvr>
  <p:transition spd="med">
    <p:pull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250E625-E3F3-489C-9E94-EDF22EDC63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34666" y="1408510"/>
          <a:ext cx="6861572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32320" progId="Word.Document.12">
                  <p:embed/>
                </p:oleObj>
              </mc:Choice>
              <mc:Fallback>
                <p:oleObj name="Document" r:id="rId3" imgW="5265360" imgH="35323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250E625-E3F3-489C-9E94-EDF22EDC637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34666" y="1408510"/>
                        <a:ext cx="6861572" cy="46029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9236" name="Text Box 4">
            <a:extLst>
              <a:ext uri="{FF2B5EF4-FFF2-40B4-BE49-F238E27FC236}">
                <a16:creationId xmlns:a16="http://schemas.microsoft.com/office/drawing/2014/main" id="{C4ABE615-4B48-4FA3-A653-6B4E312F44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7502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2025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Economic growth rates (average % per annum) </a:t>
            </a:r>
            <a:endParaRPr lang="en-GB" altLang="en-US" sz="2025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DCD0299F-4773-4CAC-8FC6-5C97C0E5C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9962" y="5657850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339425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250E625-E3F3-489C-9E94-EDF22EDC63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34666" y="1408510"/>
          <a:ext cx="6861572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32320" progId="Word.Document.12">
                  <p:embed/>
                </p:oleObj>
              </mc:Choice>
              <mc:Fallback>
                <p:oleObj name="Document" r:id="rId3" imgW="5265360" imgH="35323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250E625-E3F3-489C-9E94-EDF22EDC637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34666" y="1408510"/>
                        <a:ext cx="6861572" cy="46029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9236" name="Text Box 4">
            <a:extLst>
              <a:ext uri="{FF2B5EF4-FFF2-40B4-BE49-F238E27FC236}">
                <a16:creationId xmlns:a16="http://schemas.microsoft.com/office/drawing/2014/main" id="{C4ABE615-4B48-4FA3-A653-6B4E312F44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7502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2025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Economic growth rates (average % per annum) </a:t>
            </a:r>
            <a:endParaRPr lang="en-GB" altLang="en-US" sz="2025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DCD0299F-4773-4CAC-8FC6-5C97C0E5C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9962" y="5657850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92533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250E625-E3F3-489C-9E94-EDF22EDC63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34666" y="1408510"/>
          <a:ext cx="6861572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32320" progId="Word.Document.12">
                  <p:embed/>
                </p:oleObj>
              </mc:Choice>
              <mc:Fallback>
                <p:oleObj name="Document" r:id="rId3" imgW="5265360" imgH="35323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250E625-E3F3-489C-9E94-EDF22EDC637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34666" y="1408510"/>
                        <a:ext cx="6861572" cy="46029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9236" name="Text Box 4">
            <a:extLst>
              <a:ext uri="{FF2B5EF4-FFF2-40B4-BE49-F238E27FC236}">
                <a16:creationId xmlns:a16="http://schemas.microsoft.com/office/drawing/2014/main" id="{C4ABE615-4B48-4FA3-A653-6B4E312F44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7502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2025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Economic growth rates (average % per annum) </a:t>
            </a:r>
            <a:endParaRPr lang="en-GB" altLang="en-US" sz="2025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DCD0299F-4773-4CAC-8FC6-5C97C0E5C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9962" y="5657850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27827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250E625-E3F3-489C-9E94-EDF22EDC637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34666" y="1408510"/>
          <a:ext cx="6861572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32320" progId="Word.Document.12">
                  <p:embed/>
                </p:oleObj>
              </mc:Choice>
              <mc:Fallback>
                <p:oleObj name="Document" r:id="rId3" imgW="5265360" imgH="35323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250E625-E3F3-489C-9E94-EDF22EDC637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34666" y="1408510"/>
                        <a:ext cx="6861572" cy="46029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9236" name="Text Box 4">
            <a:extLst>
              <a:ext uri="{FF2B5EF4-FFF2-40B4-BE49-F238E27FC236}">
                <a16:creationId xmlns:a16="http://schemas.microsoft.com/office/drawing/2014/main" id="{C4ABE615-4B48-4FA3-A653-6B4E312F44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7502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2025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Economic growth rates (average % per annum) </a:t>
            </a:r>
            <a:endParaRPr lang="en-GB" altLang="en-US" sz="2025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DCD0299F-4773-4CAC-8FC6-5C97C0E5C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9962" y="5657850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12087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Rectangle 2">
            <a:extLst>
              <a:ext uri="{FF2B5EF4-FFF2-40B4-BE49-F238E27FC236}">
                <a16:creationId xmlns:a16="http://schemas.microsoft.com/office/drawing/2014/main" id="{D24B7EA9-89B6-4515-824C-443163F0F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Overview of </a:t>
            </a:r>
            <a:r>
              <a:rPr lang="en-GB" altLang="en-US" noProof="1"/>
              <a:t>macroeconomic issues</a:t>
            </a:r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CE688738-B289-49E4-AF42-DD83604D5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The major macroeconomic issues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economic growth, the business cycle and recessions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longer-term economic growth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dirty="0"/>
              <a:t> </a:t>
            </a:r>
            <a:r>
              <a:rPr lang="en-GB" altLang="en-US" noProof="1"/>
              <a:t>unemployment</a:t>
            </a:r>
            <a:endParaRPr lang="en-GB" altLang="en-US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3" name="Text Box 3">
            <a:extLst>
              <a:ext uri="{FF2B5EF4-FFF2-40B4-BE49-F238E27FC236}">
                <a16:creationId xmlns:a16="http://schemas.microsoft.com/office/drawing/2014/main" id="{60885CBC-935F-4A73-B094-3AB55BCFF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unemployment rates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C566CB44-59E6-450D-968C-2A9277E5EB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14425" y="1458516"/>
          <a:ext cx="6600825" cy="451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97120" progId="Word.Document.12">
                  <p:embed/>
                </p:oleObj>
              </mc:Choice>
              <mc:Fallback>
                <p:oleObj name="Document" r:id="rId3" imgW="5265360" imgH="35971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C566CB44-59E6-450D-968C-2A9277E5EB9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4425" y="1458516"/>
                        <a:ext cx="6600825" cy="4510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B89A05CB-A75E-4ED9-8756-22F53CDE9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715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473724191"/>
      </p:ext>
    </p:extLst>
  </p:cSld>
  <p:clrMapOvr>
    <a:masterClrMapping/>
  </p:clrMapOvr>
  <p:transition spd="med">
    <p:pull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3" name="Text Box 3">
            <a:extLst>
              <a:ext uri="{FF2B5EF4-FFF2-40B4-BE49-F238E27FC236}">
                <a16:creationId xmlns:a16="http://schemas.microsoft.com/office/drawing/2014/main" id="{60885CBC-935F-4A73-B094-3AB55BCFF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unemployment rates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C566CB44-59E6-450D-968C-2A9277E5EB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14425" y="1458516"/>
          <a:ext cx="6600825" cy="451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97120" progId="Word.Document.12">
                  <p:embed/>
                </p:oleObj>
              </mc:Choice>
              <mc:Fallback>
                <p:oleObj name="Document" r:id="rId3" imgW="5265360" imgH="35971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C566CB44-59E6-450D-968C-2A9277E5EB9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4425" y="1458516"/>
                        <a:ext cx="6600825" cy="4510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B89A05CB-A75E-4ED9-8756-22F53CDE9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715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3856817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3" name="Text Box 3">
            <a:extLst>
              <a:ext uri="{FF2B5EF4-FFF2-40B4-BE49-F238E27FC236}">
                <a16:creationId xmlns:a16="http://schemas.microsoft.com/office/drawing/2014/main" id="{60885CBC-935F-4A73-B094-3AB55BCFF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unemployment rates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C566CB44-59E6-450D-968C-2A9277E5EB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14425" y="1458516"/>
          <a:ext cx="6600825" cy="451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97120" progId="Word.Document.12">
                  <p:embed/>
                </p:oleObj>
              </mc:Choice>
              <mc:Fallback>
                <p:oleObj name="Document" r:id="rId3" imgW="5265360" imgH="35971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C566CB44-59E6-450D-968C-2A9277E5EB9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4425" y="1458516"/>
                        <a:ext cx="6600825" cy="4510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B89A05CB-A75E-4ED9-8756-22F53CDE9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715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248247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3" name="Text Box 3">
            <a:extLst>
              <a:ext uri="{FF2B5EF4-FFF2-40B4-BE49-F238E27FC236}">
                <a16:creationId xmlns:a16="http://schemas.microsoft.com/office/drawing/2014/main" id="{60885CBC-935F-4A73-B094-3AB55BCFF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unemployment rates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C566CB44-59E6-450D-968C-2A9277E5EB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14425" y="1458516"/>
          <a:ext cx="6600825" cy="451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97120" progId="Word.Document.12">
                  <p:embed/>
                </p:oleObj>
              </mc:Choice>
              <mc:Fallback>
                <p:oleObj name="Document" r:id="rId3" imgW="5265360" imgH="35971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C566CB44-59E6-450D-968C-2A9277E5EB9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4425" y="1458516"/>
                        <a:ext cx="6600825" cy="4510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B89A05CB-A75E-4ED9-8756-22F53CDE9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715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40395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23" name="Text Box 3">
            <a:extLst>
              <a:ext uri="{FF2B5EF4-FFF2-40B4-BE49-F238E27FC236}">
                <a16:creationId xmlns:a16="http://schemas.microsoft.com/office/drawing/2014/main" id="{60885CBC-935F-4A73-B094-3AB55BCFF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unemployment rates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C566CB44-59E6-450D-968C-2A9277E5EB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114425" y="1458516"/>
          <a:ext cx="6600825" cy="451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65360" imgH="3597120" progId="Word.Document.12">
                  <p:embed/>
                </p:oleObj>
              </mc:Choice>
              <mc:Fallback>
                <p:oleObj name="Document" r:id="rId3" imgW="5265360" imgH="359712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C566CB44-59E6-450D-968C-2A9277E5EB9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4425" y="1458516"/>
                        <a:ext cx="6600825" cy="4510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B89A05CB-A75E-4ED9-8756-22F53CDE9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8715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12360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82" name="Rectangle 2">
            <a:extLst>
              <a:ext uri="{FF2B5EF4-FFF2-40B4-BE49-F238E27FC236}">
                <a16:creationId xmlns:a16="http://schemas.microsoft.com/office/drawing/2014/main" id="{CF2B8702-1953-4CB8-971F-526C4776C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Overview of </a:t>
            </a:r>
            <a:r>
              <a:rPr lang="en-GB" altLang="en-US" noProof="1"/>
              <a:t>macroeconomic issues</a:t>
            </a:r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4872A0AA-DD2F-40BE-8766-5CD5C0A37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The major macroeconomic issues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economic growth, the business cycle and recessions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longer-term economic growth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unemploymen</a:t>
            </a:r>
            <a:r>
              <a:rPr lang="en-GB" altLang="en-US" dirty="0">
                <a:solidFill>
                  <a:srgbClr val="646487"/>
                </a:solidFill>
              </a:rPr>
              <a:t>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dirty="0"/>
              <a:t> </a:t>
            </a:r>
            <a:r>
              <a:rPr lang="en-GB" altLang="en-US" noProof="1"/>
              <a:t>inflation</a:t>
            </a:r>
            <a:endParaRPr lang="en-GB" altLang="en-US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4F30608A-1206-4A11-BE53-9C34BC17D68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20353" y="1470423"/>
          <a:ext cx="7329488" cy="4525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4F30608A-1206-4A11-BE53-9C34BC17D68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353" y="1470423"/>
                        <a:ext cx="7329488" cy="4525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762" name="Text Box 2">
            <a:extLst>
              <a:ext uri="{FF2B5EF4-FFF2-40B4-BE49-F238E27FC236}">
                <a16:creationId xmlns:a16="http://schemas.microsoft.com/office/drawing/2014/main" id="{C829FDB5-1120-4F79-A26F-968F50D76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1" y="5612606"/>
            <a:ext cx="210346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Note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2019 figures are forecasts</a:t>
            </a:r>
            <a:endParaRPr lang="en-GB" altLang="en-US" sz="1050" i="1" dirty="0">
              <a:solidFill>
                <a:srgbClr val="96969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Sources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OECD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IMF</a:t>
            </a:r>
            <a:endParaRPr lang="en-GB" altLang="en-US" sz="1050" noProof="1">
              <a:solidFill>
                <a:srgbClr val="969696"/>
              </a:solidFill>
              <a:latin typeface="Arial" panose="020B0604020202020204" pitchFamily="34" charset="0"/>
            </a:endParaRPr>
          </a:p>
        </p:txBody>
      </p:sp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pull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4F30608A-1206-4A11-BE53-9C34BC17D68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20353" y="1470423"/>
          <a:ext cx="7329488" cy="4525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4F30608A-1206-4A11-BE53-9C34BC17D68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353" y="1470423"/>
                        <a:ext cx="7329488" cy="4525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762" name="Text Box 2">
            <a:extLst>
              <a:ext uri="{FF2B5EF4-FFF2-40B4-BE49-F238E27FC236}">
                <a16:creationId xmlns:a16="http://schemas.microsoft.com/office/drawing/2014/main" id="{C829FDB5-1120-4F79-A26F-968F50D76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1" y="5612606"/>
            <a:ext cx="210346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Note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2019 figures are forecasts</a:t>
            </a:r>
            <a:endParaRPr lang="en-GB" altLang="en-US" sz="1050" i="1" dirty="0">
              <a:solidFill>
                <a:srgbClr val="96969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Sources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OECD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IMF</a:t>
            </a:r>
            <a:endParaRPr lang="en-GB" altLang="en-US" sz="1050" noProof="1">
              <a:solidFill>
                <a:srgbClr val="969696"/>
              </a:solidFill>
              <a:latin typeface="Arial" panose="020B0604020202020204" pitchFamily="34" charset="0"/>
            </a:endParaRPr>
          </a:p>
        </p:txBody>
      </p:sp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47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4F30608A-1206-4A11-BE53-9C34BC17D68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20353" y="1470423"/>
          <a:ext cx="7329488" cy="4525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4F30608A-1206-4A11-BE53-9C34BC17D68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353" y="1470423"/>
                        <a:ext cx="7329488" cy="4525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762" name="Text Box 2">
            <a:extLst>
              <a:ext uri="{FF2B5EF4-FFF2-40B4-BE49-F238E27FC236}">
                <a16:creationId xmlns:a16="http://schemas.microsoft.com/office/drawing/2014/main" id="{C829FDB5-1120-4F79-A26F-968F50D76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1" y="5612606"/>
            <a:ext cx="210346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Note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2019 figures are forecasts</a:t>
            </a:r>
            <a:endParaRPr lang="en-GB" altLang="en-US" sz="1050" i="1" dirty="0">
              <a:solidFill>
                <a:srgbClr val="96969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Sources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OECD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IMF</a:t>
            </a:r>
            <a:endParaRPr lang="en-GB" altLang="en-US" sz="1050" noProof="1">
              <a:solidFill>
                <a:srgbClr val="969696"/>
              </a:solidFill>
              <a:latin typeface="Arial" panose="020B0604020202020204" pitchFamily="34" charset="0"/>
            </a:endParaRPr>
          </a:p>
        </p:txBody>
      </p:sp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8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4F30608A-1206-4A11-BE53-9C34BC17D68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20353" y="1470423"/>
          <a:ext cx="7329488" cy="4525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4F30608A-1206-4A11-BE53-9C34BC17D68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353" y="1470423"/>
                        <a:ext cx="7329488" cy="4525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762" name="Text Box 2">
            <a:extLst>
              <a:ext uri="{FF2B5EF4-FFF2-40B4-BE49-F238E27FC236}">
                <a16:creationId xmlns:a16="http://schemas.microsoft.com/office/drawing/2014/main" id="{C829FDB5-1120-4F79-A26F-968F50D76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1" y="5612606"/>
            <a:ext cx="210346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Note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2019 figures are forecasts</a:t>
            </a:r>
            <a:endParaRPr lang="en-GB" altLang="en-US" sz="1050" i="1" dirty="0">
              <a:solidFill>
                <a:srgbClr val="96969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Sources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OECD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IMF</a:t>
            </a:r>
            <a:endParaRPr lang="en-GB" altLang="en-US" sz="1050" noProof="1">
              <a:solidFill>
                <a:srgbClr val="969696"/>
              </a:solidFill>
              <a:latin typeface="Arial" panose="020B0604020202020204" pitchFamily="34" charset="0"/>
            </a:endParaRPr>
          </a:p>
        </p:txBody>
      </p:sp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01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4F30608A-1206-4A11-BE53-9C34BC17D68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20353" y="1470423"/>
          <a:ext cx="7329488" cy="4525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6280" progId="Word.Document.12">
                  <p:embed/>
                </p:oleObj>
              </mc:Choice>
              <mc:Fallback>
                <p:oleObj name="Document" r:id="rId3" imgW="5731560" imgH="3536280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4F30608A-1206-4A11-BE53-9C34BC17D68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20353" y="1470423"/>
                        <a:ext cx="7329488" cy="4525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762" name="Text Box 2">
            <a:extLst>
              <a:ext uri="{FF2B5EF4-FFF2-40B4-BE49-F238E27FC236}">
                <a16:creationId xmlns:a16="http://schemas.microsoft.com/office/drawing/2014/main" id="{C829FDB5-1120-4F79-A26F-968F50D76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1" y="5612606"/>
            <a:ext cx="210346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Note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2019 figures are forecasts</a:t>
            </a:r>
            <a:endParaRPr lang="en-GB" altLang="en-US" sz="1050" i="1" dirty="0">
              <a:solidFill>
                <a:srgbClr val="96969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Sources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OECD</a:t>
            </a:r>
            <a:r>
              <a:rPr lang="en-GB" altLang="en-US" sz="1050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altLang="en-US" sz="1050" i="1" dirty="0">
                <a:solidFill>
                  <a:srgbClr val="96969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IMF</a:t>
            </a:r>
            <a:endParaRPr lang="en-GB" altLang="en-US" sz="1050" noProof="1">
              <a:solidFill>
                <a:srgbClr val="969696"/>
              </a:solidFill>
              <a:latin typeface="Arial" panose="020B0604020202020204" pitchFamily="34" charset="0"/>
            </a:endParaRPr>
          </a:p>
        </p:txBody>
      </p:sp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36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>
            <a:extLst>
              <a:ext uri="{FF2B5EF4-FFF2-40B4-BE49-F238E27FC236}">
                <a16:creationId xmlns:a16="http://schemas.microsoft.com/office/drawing/2014/main" id="{4D86240A-598B-45D1-B568-EFCDFA344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Overview of </a:t>
            </a:r>
            <a:r>
              <a:rPr lang="en-GB" altLang="en-US" noProof="1"/>
              <a:t>macroeconomic issues</a:t>
            </a:r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B5EE4207-5ED9-44B7-960F-5AE797DC6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The major macroeconomic issues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economic growth, the business cycle and recessions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longer-term economic growth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unemployment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 inflation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 fore</a:t>
            </a:r>
            <a:r>
              <a:rPr lang="en-GB" altLang="en-US" dirty="0" err="1"/>
              <a:t>ig</a:t>
            </a:r>
            <a:r>
              <a:rPr lang="en-GB" altLang="en-US" noProof="1"/>
              <a:t>n trade and global economic relationships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 financial stability and well-being</a:t>
            </a:r>
            <a:endParaRPr lang="en-GB" altLang="en-US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>
            <a:extLst>
              <a:ext uri="{FF2B5EF4-FFF2-40B4-BE49-F238E27FC236}">
                <a16:creationId xmlns:a16="http://schemas.microsoft.com/office/drawing/2014/main" id="{F6403728-B39D-4ED3-B4C2-CD7D16A31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Overview of </a:t>
            </a:r>
            <a:r>
              <a:rPr lang="en-GB" altLang="en-US" noProof="1"/>
              <a:t>macroeconomic issues</a:t>
            </a:r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31611ABE-21F8-4349-A3E4-120B7D1D6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noProof="1"/>
              <a:t>Government macroeconomic policy</a:t>
            </a:r>
          </a:p>
          <a:p>
            <a:pPr lvl="1">
              <a:lnSpc>
                <a:spcPct val="150000"/>
              </a:lnSpc>
            </a:pPr>
            <a:r>
              <a:rPr lang="en-GB" altLang="en-US" noProof="1"/>
              <a:t> choosing between macroeconomic theories</a:t>
            </a:r>
          </a:p>
          <a:p>
            <a:pPr lvl="1">
              <a:lnSpc>
                <a:spcPct val="150000"/>
              </a:lnSpc>
            </a:pPr>
            <a:r>
              <a:rPr lang="en-GB" altLang="en-US" noProof="1"/>
              <a:t> choosing the order of priorities</a:t>
            </a:r>
          </a:p>
          <a:p>
            <a:pPr lvl="1">
              <a:lnSpc>
                <a:spcPct val="150000"/>
              </a:lnSpc>
            </a:pPr>
            <a:r>
              <a:rPr lang="en-GB" altLang="en-US" noProof="1"/>
              <a:t> policy objectives can conflict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1" grpId="0" build="p" bldLvl="2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100" name="Rectangle 4">
            <a:extLst>
              <a:ext uri="{FF2B5EF4-FFF2-40B4-BE49-F238E27FC236}">
                <a16:creationId xmlns:a16="http://schemas.microsoft.com/office/drawing/2014/main" id="{B4FA7AC5-1441-4573-B374-550C2D862E6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An Introduction to Macroeconomics</a:t>
            </a:r>
          </a:p>
        </p:txBody>
      </p:sp>
      <p:sp>
        <p:nvSpPr>
          <p:cNvPr id="388101" name="Rectangle 5">
            <a:extLst>
              <a:ext uri="{FF2B5EF4-FFF2-40B4-BE49-F238E27FC236}">
                <a16:creationId xmlns:a16="http://schemas.microsoft.com/office/drawing/2014/main" id="{E904BB2E-3D44-4986-B78C-BB128A6A33C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Measuring National Income</a:t>
            </a:r>
          </a:p>
        </p:txBody>
      </p:sp>
    </p:spTree>
  </p:cSld>
  <p:clrMapOvr>
    <a:masterClrMapping/>
  </p:clrMapOvr>
  <p:transition spd="slow">
    <p:pull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>
            <a:extLst>
              <a:ext uri="{FF2B5EF4-FFF2-40B4-BE49-F238E27FC236}">
                <a16:creationId xmlns:a16="http://schemas.microsoft.com/office/drawing/2014/main" id="{3FAD7BF9-3887-46B2-9022-A9C143CB6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</a:t>
            </a:r>
            <a:r>
              <a:rPr lang="en-GB" altLang="en-US" noProof="1"/>
              <a:t>easuring national income</a:t>
            </a:r>
          </a:p>
        </p:txBody>
      </p:sp>
      <p:sp>
        <p:nvSpPr>
          <p:cNvPr id="334851" name="Rectangle 3">
            <a:extLst>
              <a:ext uri="{FF2B5EF4-FFF2-40B4-BE49-F238E27FC236}">
                <a16:creationId xmlns:a16="http://schemas.microsoft.com/office/drawing/2014/main" id="{519EC948-CA06-4B99-B71B-66F228FE8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70000"/>
              </a:lnSpc>
            </a:pPr>
            <a:r>
              <a:rPr lang="en-GB" altLang="en-US" noProof="1"/>
              <a:t>The three ways of measuring GDP</a:t>
            </a:r>
          </a:p>
          <a:p>
            <a:pPr lvl="1">
              <a:lnSpc>
                <a:spcPct val="170000"/>
              </a:lnSpc>
            </a:pPr>
            <a:r>
              <a:rPr lang="en-GB" altLang="en-US" noProof="1"/>
              <a:t>the product method</a:t>
            </a:r>
          </a:p>
          <a:p>
            <a:pPr lvl="1">
              <a:lnSpc>
                <a:spcPct val="170000"/>
              </a:lnSpc>
            </a:pPr>
            <a:r>
              <a:rPr lang="en-GB" altLang="en-US" noProof="1"/>
              <a:t>the income method</a:t>
            </a:r>
          </a:p>
          <a:p>
            <a:pPr lvl="1">
              <a:lnSpc>
                <a:spcPct val="170000"/>
              </a:lnSpc>
            </a:pPr>
            <a:r>
              <a:rPr lang="en-GB" altLang="en-US" noProof="1"/>
              <a:t>the expenditure method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4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4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4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4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4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4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4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4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4851" grpId="0" build="p" bldLvl="3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Rectangle 2">
            <a:extLst>
              <a:ext uri="{FF2B5EF4-FFF2-40B4-BE49-F238E27FC236}">
                <a16:creationId xmlns:a16="http://schemas.microsoft.com/office/drawing/2014/main" id="{A6E1FE92-D3E8-4A98-92FF-697D746DA3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05859" name="Rectangle 3">
            <a:extLst>
              <a:ext uri="{FF2B5EF4-FFF2-40B4-BE49-F238E27FC236}">
                <a16:creationId xmlns:a16="http://schemas.microsoft.com/office/drawing/2014/main" id="{33BEA757-C834-44C9-B314-F1E1CD9F8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9342" y="928688"/>
            <a:ext cx="6894515" cy="39289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100" b="1">
                <a:solidFill>
                  <a:srgbClr val="1E495C"/>
                </a:solidFill>
                <a:latin typeface="Arial" panose="020B0604020202020204" pitchFamily="34" charset="0"/>
              </a:rPr>
              <a:t>The circular flow of national income and expenditure</a:t>
            </a:r>
          </a:p>
        </p:txBody>
      </p:sp>
      <p:graphicFrame>
        <p:nvGraphicFramePr>
          <p:cNvPr id="505860" name="Object 4">
            <a:extLst>
              <a:ext uri="{FF2B5EF4-FFF2-40B4-BE49-F238E27FC236}">
                <a16:creationId xmlns:a16="http://schemas.microsoft.com/office/drawing/2014/main" id="{F9A9ECAE-E08D-442D-90DC-A6F3CE3EFB9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365897" y="1765697"/>
          <a:ext cx="1837134" cy="13989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5905440" imgH="3697560" progId="MS_ClipArt_Gallery.2">
                  <p:embed/>
                </p:oleObj>
              </mc:Choice>
              <mc:Fallback>
                <p:oleObj name="Clip" r:id="rId3" imgW="5905440" imgH="3697560" progId="MS_ClipArt_Gallery.2">
                  <p:embed/>
                  <p:pic>
                    <p:nvPicPr>
                      <p:cNvPr id="505860" name="Object 4">
                        <a:extLst>
                          <a:ext uri="{FF2B5EF4-FFF2-40B4-BE49-F238E27FC236}">
                            <a16:creationId xmlns:a16="http://schemas.microsoft.com/office/drawing/2014/main" id="{F9A9ECAE-E08D-442D-90DC-A6F3CE3EFB9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65897" y="1765697"/>
                        <a:ext cx="1837134" cy="13989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5861" name="Object 5">
            <a:extLst>
              <a:ext uri="{FF2B5EF4-FFF2-40B4-BE49-F238E27FC236}">
                <a16:creationId xmlns:a16="http://schemas.microsoft.com/office/drawing/2014/main" id="{8F20ADCC-0595-491D-8460-0573DEEC4AE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42124" y="4405312"/>
          <a:ext cx="1821656" cy="159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5" imgW="1107720" imgH="1631880" progId="MS_ClipArt_Gallery.2">
                  <p:embed/>
                </p:oleObj>
              </mc:Choice>
              <mc:Fallback>
                <p:oleObj name="Clip" r:id="rId5" imgW="1107720" imgH="1631880" progId="MS_ClipArt_Gallery.2">
                  <p:embed/>
                  <p:pic>
                    <p:nvPicPr>
                      <p:cNvPr id="505861" name="Object 5">
                        <a:extLst>
                          <a:ext uri="{FF2B5EF4-FFF2-40B4-BE49-F238E27FC236}">
                            <a16:creationId xmlns:a16="http://schemas.microsoft.com/office/drawing/2014/main" id="{8F20ADCC-0595-491D-8460-0573DEEC4AE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3642124" y="4405312"/>
                        <a:ext cx="1821656" cy="1595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2">
            <a:extLst>
              <a:ext uri="{FF2B5EF4-FFF2-40B4-BE49-F238E27FC236}">
                <a16:creationId xmlns:a16="http://schemas.microsoft.com/office/drawing/2014/main" id="{4D50DE6B-E5A6-4A0A-8B3B-817B59C52D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07907" name="Rectangle 3">
            <a:extLst>
              <a:ext uri="{FF2B5EF4-FFF2-40B4-BE49-F238E27FC236}">
                <a16:creationId xmlns:a16="http://schemas.microsoft.com/office/drawing/2014/main" id="{9C1B3B6A-45BC-40B3-B228-1069DD22C7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9342" y="928688"/>
            <a:ext cx="6894515" cy="39289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100" b="1">
                <a:solidFill>
                  <a:srgbClr val="1E495C"/>
                </a:solidFill>
                <a:latin typeface="Arial" panose="020B0604020202020204" pitchFamily="34" charset="0"/>
              </a:rPr>
              <a:t>The circular flow of national income and expenditure</a:t>
            </a:r>
          </a:p>
        </p:txBody>
      </p:sp>
      <p:sp>
        <p:nvSpPr>
          <p:cNvPr id="507908" name="Rectangle 4">
            <a:extLst>
              <a:ext uri="{FF2B5EF4-FFF2-40B4-BE49-F238E27FC236}">
                <a16:creationId xmlns:a16="http://schemas.microsoft.com/office/drawing/2014/main" id="{0E15F1F3-4E9A-4CAB-AA58-A7D49A1271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0923" y="1406129"/>
            <a:ext cx="1703992" cy="346731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>
                <a:solidFill>
                  <a:schemeClr val="folHlink"/>
                </a:solidFill>
                <a:latin typeface="Arial" panose="020B0604020202020204" pitchFamily="34" charset="0"/>
              </a:rPr>
              <a:t>(1) Production</a:t>
            </a:r>
          </a:p>
        </p:txBody>
      </p:sp>
      <p:sp>
        <p:nvSpPr>
          <p:cNvPr id="507909" name="Arc 5">
            <a:extLst>
              <a:ext uri="{FF2B5EF4-FFF2-40B4-BE49-F238E27FC236}">
                <a16:creationId xmlns:a16="http://schemas.microsoft.com/office/drawing/2014/main" id="{6253AE12-238B-4264-A1E9-EBED032FFDF2}"/>
              </a:ext>
            </a:extLst>
          </p:cNvPr>
          <p:cNvSpPr>
            <a:spLocks/>
          </p:cNvSpPr>
          <p:nvPr/>
        </p:nvSpPr>
        <p:spPr bwMode="auto">
          <a:xfrm>
            <a:off x="2553891" y="2936081"/>
            <a:ext cx="1071563" cy="2692004"/>
          </a:xfrm>
          <a:custGeom>
            <a:avLst/>
            <a:gdLst>
              <a:gd name="G0" fmla="+- 21600 0 0"/>
              <a:gd name="G1" fmla="+- 21510 0 0"/>
              <a:gd name="G2" fmla="+- 21600 0 0"/>
              <a:gd name="T0" fmla="*/ 21384 w 21600"/>
              <a:gd name="T1" fmla="*/ 43109 h 43109"/>
              <a:gd name="T2" fmla="*/ 19633 w 21600"/>
              <a:gd name="T3" fmla="*/ 0 h 43109"/>
              <a:gd name="T4" fmla="*/ 21600 w 21600"/>
              <a:gd name="T5" fmla="*/ 21510 h 43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43109" fill="none" extrusionOk="0">
                <a:moveTo>
                  <a:pt x="21384" y="43108"/>
                </a:moveTo>
                <a:cubicBezTo>
                  <a:pt x="9539" y="42990"/>
                  <a:pt x="0" y="33355"/>
                  <a:pt x="0" y="21510"/>
                </a:cubicBezTo>
                <a:cubicBezTo>
                  <a:pt x="0" y="10342"/>
                  <a:pt x="8512" y="1016"/>
                  <a:pt x="19632" y="-1"/>
                </a:cubicBezTo>
              </a:path>
              <a:path w="21600" h="43109" stroke="0" extrusionOk="0">
                <a:moveTo>
                  <a:pt x="21384" y="43108"/>
                </a:moveTo>
                <a:cubicBezTo>
                  <a:pt x="9539" y="42990"/>
                  <a:pt x="0" y="33355"/>
                  <a:pt x="0" y="21510"/>
                </a:cubicBezTo>
                <a:cubicBezTo>
                  <a:pt x="0" y="10342"/>
                  <a:pt x="8512" y="1016"/>
                  <a:pt x="19632" y="-1"/>
                </a:cubicBezTo>
                <a:lnTo>
                  <a:pt x="21600" y="2151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07910" name="Rectangle 6">
            <a:extLst>
              <a:ext uri="{FF2B5EF4-FFF2-40B4-BE49-F238E27FC236}">
                <a16:creationId xmlns:a16="http://schemas.microsoft.com/office/drawing/2014/main" id="{21B14436-404D-48B2-A960-C454F0C864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6325" y="3848101"/>
            <a:ext cx="1421864" cy="346731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>
                <a:solidFill>
                  <a:schemeClr val="accent1"/>
                </a:solidFill>
                <a:latin typeface="Arial" panose="020B0604020202020204" pitchFamily="34" charset="0"/>
              </a:rPr>
              <a:t>(2) Incomes</a:t>
            </a:r>
          </a:p>
        </p:txBody>
      </p:sp>
      <p:sp>
        <p:nvSpPr>
          <p:cNvPr id="507911" name="Arc 7">
            <a:extLst>
              <a:ext uri="{FF2B5EF4-FFF2-40B4-BE49-F238E27FC236}">
                <a16:creationId xmlns:a16="http://schemas.microsoft.com/office/drawing/2014/main" id="{95558222-3FD6-439F-9122-64243DE0F83F}"/>
              </a:ext>
            </a:extLst>
          </p:cNvPr>
          <p:cNvSpPr>
            <a:spLocks/>
          </p:cNvSpPr>
          <p:nvPr/>
        </p:nvSpPr>
        <p:spPr bwMode="auto">
          <a:xfrm>
            <a:off x="4969670" y="2922985"/>
            <a:ext cx="1259681" cy="2724150"/>
          </a:xfrm>
          <a:custGeom>
            <a:avLst/>
            <a:gdLst>
              <a:gd name="G0" fmla="+- 0 0 0"/>
              <a:gd name="G1" fmla="+- 21441 0 0"/>
              <a:gd name="G2" fmla="+- 21600 0 0"/>
              <a:gd name="T0" fmla="*/ 2612 w 21600"/>
              <a:gd name="T1" fmla="*/ 0 h 42817"/>
              <a:gd name="T2" fmla="*/ 3106 w 21600"/>
              <a:gd name="T3" fmla="*/ 42817 h 42817"/>
              <a:gd name="T4" fmla="*/ 0 w 21600"/>
              <a:gd name="T5" fmla="*/ 21441 h 428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42817" fill="none" extrusionOk="0">
                <a:moveTo>
                  <a:pt x="2612" y="-1"/>
                </a:moveTo>
                <a:cubicBezTo>
                  <a:pt x="13451" y="1319"/>
                  <a:pt x="21600" y="10521"/>
                  <a:pt x="21600" y="21441"/>
                </a:cubicBezTo>
                <a:cubicBezTo>
                  <a:pt x="21600" y="32170"/>
                  <a:pt x="13724" y="41273"/>
                  <a:pt x="3105" y="42816"/>
                </a:cubicBezTo>
              </a:path>
              <a:path w="21600" h="42817" stroke="0" extrusionOk="0">
                <a:moveTo>
                  <a:pt x="2612" y="-1"/>
                </a:moveTo>
                <a:cubicBezTo>
                  <a:pt x="13451" y="1319"/>
                  <a:pt x="21600" y="10521"/>
                  <a:pt x="21600" y="21441"/>
                </a:cubicBezTo>
                <a:cubicBezTo>
                  <a:pt x="21600" y="32170"/>
                  <a:pt x="13724" y="41273"/>
                  <a:pt x="3105" y="42816"/>
                </a:cubicBezTo>
                <a:lnTo>
                  <a:pt x="0" y="21441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07912" name="Rectangle 8">
            <a:extLst>
              <a:ext uri="{FF2B5EF4-FFF2-40B4-BE49-F238E27FC236}">
                <a16:creationId xmlns:a16="http://schemas.microsoft.com/office/drawing/2014/main" id="{7AA58029-5E76-4939-A555-4877A089B0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7204" y="3849292"/>
            <a:ext cx="1819408" cy="346731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>
                <a:solidFill>
                  <a:schemeClr val="accent2"/>
                </a:solidFill>
                <a:latin typeface="Arial" panose="020B0604020202020204" pitchFamily="34" charset="0"/>
              </a:rPr>
              <a:t>(3) Expenditure</a:t>
            </a:r>
          </a:p>
        </p:txBody>
      </p:sp>
      <p:graphicFrame>
        <p:nvGraphicFramePr>
          <p:cNvPr id="507913" name="Object 9">
            <a:extLst>
              <a:ext uri="{FF2B5EF4-FFF2-40B4-BE49-F238E27FC236}">
                <a16:creationId xmlns:a16="http://schemas.microsoft.com/office/drawing/2014/main" id="{E0385254-8882-44E5-A35A-BD7326F63C7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365897" y="1765697"/>
          <a:ext cx="1837134" cy="13989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5905440" imgH="3697560" progId="MS_ClipArt_Gallery.2">
                  <p:embed/>
                </p:oleObj>
              </mc:Choice>
              <mc:Fallback>
                <p:oleObj name="Clip" r:id="rId3" imgW="5905440" imgH="3697560" progId="MS_ClipArt_Gallery.2">
                  <p:embed/>
                  <p:pic>
                    <p:nvPicPr>
                      <p:cNvPr id="507913" name="Object 9">
                        <a:extLst>
                          <a:ext uri="{FF2B5EF4-FFF2-40B4-BE49-F238E27FC236}">
                            <a16:creationId xmlns:a16="http://schemas.microsoft.com/office/drawing/2014/main" id="{E0385254-8882-44E5-A35A-BD7326F63C7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65897" y="1765697"/>
                        <a:ext cx="1837134" cy="13989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7914" name="Object 10">
            <a:extLst>
              <a:ext uri="{FF2B5EF4-FFF2-40B4-BE49-F238E27FC236}">
                <a16:creationId xmlns:a16="http://schemas.microsoft.com/office/drawing/2014/main" id="{AB435D3A-741A-48DA-B2FD-A13F96B8556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42124" y="4405312"/>
          <a:ext cx="1821656" cy="159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5" imgW="1107720" imgH="1631880" progId="MS_ClipArt_Gallery.2">
                  <p:embed/>
                </p:oleObj>
              </mc:Choice>
              <mc:Fallback>
                <p:oleObj name="Clip" r:id="rId5" imgW="1107720" imgH="1631880" progId="MS_ClipArt_Gallery.2">
                  <p:embed/>
                  <p:pic>
                    <p:nvPicPr>
                      <p:cNvPr id="507914" name="Object 10">
                        <a:extLst>
                          <a:ext uri="{FF2B5EF4-FFF2-40B4-BE49-F238E27FC236}">
                            <a16:creationId xmlns:a16="http://schemas.microsoft.com/office/drawing/2014/main" id="{AB435D3A-741A-48DA-B2FD-A13F96B8556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3642124" y="4405312"/>
                        <a:ext cx="1821656" cy="1595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07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079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79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07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079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079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7910" grpId="0" autoUpdateAnimBg="0"/>
      <p:bldP spid="507912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>
            <a:extLst>
              <a:ext uri="{FF2B5EF4-FFF2-40B4-BE49-F238E27FC236}">
                <a16:creationId xmlns:a16="http://schemas.microsoft.com/office/drawing/2014/main" id="{2069F7FB-ECD9-4A00-9710-C9FA0DB74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</a:t>
            </a:r>
            <a:r>
              <a:rPr lang="en-GB" altLang="en-US" noProof="1"/>
              <a:t>easuring national income</a:t>
            </a:r>
          </a:p>
        </p:txBody>
      </p:sp>
      <p:sp>
        <p:nvSpPr>
          <p:cNvPr id="336899" name="Rectangle 3">
            <a:extLst>
              <a:ext uri="{FF2B5EF4-FFF2-40B4-BE49-F238E27FC236}">
                <a16:creationId xmlns:a16="http://schemas.microsoft.com/office/drawing/2014/main" id="{72F71021-8B50-4634-82C2-10B33F82B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altLang="en-US" noProof="1"/>
              <a:t>The product method</a:t>
            </a:r>
          </a:p>
          <a:p>
            <a:pPr lvl="1">
              <a:lnSpc>
                <a:spcPct val="100000"/>
              </a:lnSpc>
            </a:pPr>
            <a:r>
              <a:rPr lang="en-GB" altLang="en-US" noProof="1"/>
              <a:t> the problem of double counting</a:t>
            </a:r>
          </a:p>
          <a:p>
            <a:pPr lvl="1">
              <a:lnSpc>
                <a:spcPct val="100000"/>
              </a:lnSpc>
            </a:pPr>
            <a:r>
              <a:rPr lang="en-GB" altLang="en-US" noProof="1"/>
              <a:t> the measuring of value added</a:t>
            </a:r>
          </a:p>
          <a:p>
            <a:pPr lvl="1">
              <a:lnSpc>
                <a:spcPct val="100000"/>
              </a:lnSpc>
            </a:pPr>
            <a:r>
              <a:rPr lang="en-GB" altLang="en-US" noProof="1"/>
              <a:t> gross value added (GVA)</a:t>
            </a:r>
          </a:p>
          <a:p>
            <a:pPr lvl="1">
              <a:lnSpc>
                <a:spcPct val="100000"/>
              </a:lnSpc>
            </a:pPr>
            <a:r>
              <a:rPr lang="en-GB" altLang="en-US" noProof="1"/>
              <a:t> some qualifications</a:t>
            </a:r>
          </a:p>
          <a:p>
            <a:pPr lvl="2">
              <a:lnSpc>
                <a:spcPct val="100000"/>
              </a:lnSpc>
            </a:pPr>
            <a:r>
              <a:rPr lang="en-GB" altLang="en-US" noProof="1"/>
              <a:t>stocks</a:t>
            </a:r>
          </a:p>
          <a:p>
            <a:pPr lvl="2">
              <a:lnSpc>
                <a:spcPct val="100000"/>
              </a:lnSpc>
            </a:pPr>
            <a:r>
              <a:rPr lang="en-GB" altLang="en-US" noProof="1"/>
              <a:t>government services</a:t>
            </a:r>
          </a:p>
          <a:p>
            <a:pPr lvl="2">
              <a:lnSpc>
                <a:spcPct val="100000"/>
              </a:lnSpc>
            </a:pPr>
            <a:r>
              <a:rPr lang="en-GB" altLang="en-US" noProof="1"/>
              <a:t>ownership of dwellings</a:t>
            </a:r>
          </a:p>
          <a:p>
            <a:pPr lvl="2">
              <a:lnSpc>
                <a:spcPct val="100000"/>
              </a:lnSpc>
            </a:pPr>
            <a:r>
              <a:rPr lang="en-GB" altLang="en-US" noProof="1"/>
              <a:t>taxes and subsidies on products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6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6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6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6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6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6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6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6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6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6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36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36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36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36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36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36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36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36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6899" grpId="0" build="p" bldLvl="3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028">
            <a:extLst>
              <a:ext uri="{FF2B5EF4-FFF2-40B4-BE49-F238E27FC236}">
                <a16:creationId xmlns:a16="http://schemas.microsoft.com/office/drawing/2014/main" id="{194BE40E-B4C2-4D52-9D1D-0D426D88F67A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753600" y="3099915"/>
            <a:ext cx="1782667" cy="300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solidFill>
                  <a:srgbClr val="000000"/>
                </a:solidFill>
                <a:latin typeface="Arial" panose="020B0604020202020204" pitchFamily="34" charset="0"/>
              </a:rPr>
              <a:t>Percentage of GVA</a:t>
            </a:r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D96CCC3E-52BD-4497-B5C2-DC2F1B5A0B6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97928" y="1314450"/>
          <a:ext cx="5994797" cy="4776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886360" imgH="4687920" progId="Word.Document.12">
                  <p:embed/>
                </p:oleObj>
              </mc:Choice>
              <mc:Fallback>
                <p:oleObj name="Document" r:id="rId2" imgW="5886360" imgH="4687920" progId="Word.Document.12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D96CCC3E-52BD-4497-B5C2-DC2F1B5A0B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497928" y="1314450"/>
                        <a:ext cx="5994797" cy="47767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1030">
            <a:extLst>
              <a:ext uri="{FF2B5EF4-FFF2-40B4-BE49-F238E27FC236}">
                <a16:creationId xmlns:a16="http://schemas.microsoft.com/office/drawing/2014/main" id="{9CFFFA44-D78F-4A42-8A04-FEE31E4CB4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8457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GVA (product-based measure): 2018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D99C2A-3491-410A-B805-C2D9E5AFD6E5}"/>
              </a:ext>
            </a:extLst>
          </p:cNvPr>
          <p:cNvSpPr/>
          <p:nvPr/>
        </p:nvSpPr>
        <p:spPr bwMode="auto">
          <a:xfrm>
            <a:off x="1274695" y="5010985"/>
            <a:ext cx="6370238" cy="836162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3C8A38-041A-4769-B586-EE4DA737F82E}"/>
              </a:ext>
            </a:extLst>
          </p:cNvPr>
          <p:cNvSpPr/>
          <p:nvPr/>
        </p:nvSpPr>
        <p:spPr bwMode="auto">
          <a:xfrm>
            <a:off x="6764637" y="1227654"/>
            <a:ext cx="1100213" cy="3894757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>
            <a:extLst>
              <a:ext uri="{FF2B5EF4-FFF2-40B4-BE49-F238E27FC236}">
                <a16:creationId xmlns:a16="http://schemas.microsoft.com/office/drawing/2014/main" id="{2EEEDD08-946F-4534-BC6B-70EE269E9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</a:t>
            </a:r>
            <a:r>
              <a:rPr lang="en-GB" altLang="en-US" noProof="1"/>
              <a:t>easuring national income</a:t>
            </a:r>
          </a:p>
        </p:txBody>
      </p:sp>
      <p:sp>
        <p:nvSpPr>
          <p:cNvPr id="338947" name="Rectangle 3">
            <a:extLst>
              <a:ext uri="{FF2B5EF4-FFF2-40B4-BE49-F238E27FC236}">
                <a16:creationId xmlns:a16="http://schemas.microsoft.com/office/drawing/2014/main" id="{63CD2E72-061A-43EE-9EE4-063FB1003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GB" altLang="en-US" noProof="1"/>
              <a:t>The income method</a:t>
            </a:r>
          </a:p>
          <a:p>
            <a:pPr lvl="1">
              <a:lnSpc>
                <a:spcPct val="130000"/>
              </a:lnSpc>
            </a:pPr>
            <a:r>
              <a:rPr lang="en-GB" altLang="en-US" noProof="1"/>
              <a:t>adding factor earnings</a:t>
            </a:r>
          </a:p>
          <a:p>
            <a:pPr lvl="1">
              <a:lnSpc>
                <a:spcPct val="130000"/>
              </a:lnSpc>
            </a:pPr>
            <a:r>
              <a:rPr lang="en-GB" altLang="en-US" noProof="1"/>
              <a:t>some qualifications</a:t>
            </a:r>
          </a:p>
          <a:p>
            <a:pPr lvl="2">
              <a:lnSpc>
                <a:spcPct val="130000"/>
              </a:lnSpc>
            </a:pPr>
            <a:r>
              <a:rPr lang="en-GB" altLang="en-US" noProof="1"/>
              <a:t>stock appreciation</a:t>
            </a:r>
          </a:p>
          <a:p>
            <a:pPr lvl="2">
              <a:lnSpc>
                <a:spcPct val="130000"/>
              </a:lnSpc>
            </a:pPr>
            <a:r>
              <a:rPr lang="en-GB" altLang="en-US" noProof="1"/>
              <a:t>transfer payments</a:t>
            </a:r>
          </a:p>
          <a:p>
            <a:pPr lvl="2">
              <a:lnSpc>
                <a:spcPct val="130000"/>
              </a:lnSpc>
            </a:pPr>
            <a:r>
              <a:rPr lang="en-GB" altLang="en-US" noProof="1"/>
              <a:t>direct taxes; taxes and subsidies on products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8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8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8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8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8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8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8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8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8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8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38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38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947" grpId="0" build="p" bldLvl="3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table">
            <a:extLst>
              <a:ext uri="{FF2B5EF4-FFF2-40B4-BE49-F238E27FC236}">
                <a16:creationId xmlns:a16="http://schemas.microsoft.com/office/drawing/2014/main" id="{3DCF3E2E-06AA-4E36-B9FE-5C283B275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8967" y="1634490"/>
            <a:ext cx="5668566" cy="35890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D01F74C-6ACB-4732-A3BB-8A3BC1564B03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6781212" y="2733208"/>
            <a:ext cx="1698414" cy="289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algn="ctr"/>
            <a:r>
              <a:rPr lang="en-GB" altLang="en-US" sz="1425" dirty="0">
                <a:solidFill>
                  <a:srgbClr val="000000"/>
                </a:solidFill>
                <a:latin typeface="Arial" panose="020B0604020202020204" pitchFamily="34" charset="0"/>
              </a:rPr>
              <a:t>Percentage of GVA</a:t>
            </a:r>
          </a:p>
        </p:txBody>
      </p:sp>
      <p:sp>
        <p:nvSpPr>
          <p:cNvPr id="6" name="Rectangle 1030">
            <a:extLst>
              <a:ext uri="{FF2B5EF4-FFF2-40B4-BE49-F238E27FC236}">
                <a16:creationId xmlns:a16="http://schemas.microsoft.com/office/drawing/2014/main" id="{FD766313-1DB0-4A8F-A458-F6E76A7200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950121"/>
            <a:ext cx="9144000" cy="534591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68580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</a:rPr>
              <a:t>UK GVA (by category of income): 2018</a:t>
            </a:r>
            <a:endParaRPr lang="en-GB" altLang="en-US" sz="1950" b="1" dirty="0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F3F273-5262-42CD-BD5C-128BF14CEDD9}"/>
              </a:ext>
            </a:extLst>
          </p:cNvPr>
          <p:cNvSpPr/>
          <p:nvPr/>
        </p:nvSpPr>
        <p:spPr bwMode="auto">
          <a:xfrm>
            <a:off x="1159084" y="4023817"/>
            <a:ext cx="6370238" cy="1438295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509640-B14F-4F78-B313-70329C1DD35A}"/>
              </a:ext>
            </a:extLst>
          </p:cNvPr>
          <p:cNvSpPr/>
          <p:nvPr/>
        </p:nvSpPr>
        <p:spPr bwMode="auto">
          <a:xfrm>
            <a:off x="6782669" y="1445173"/>
            <a:ext cx="1100213" cy="2618184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>
            <a:extLst>
              <a:ext uri="{FF2B5EF4-FFF2-40B4-BE49-F238E27FC236}">
                <a16:creationId xmlns:a16="http://schemas.microsoft.com/office/drawing/2014/main" id="{E5E8BFE0-327B-4E6A-8C6A-B2C9B7704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</a:t>
            </a:r>
            <a:r>
              <a:rPr lang="en-GB" altLang="en-US" noProof="1"/>
              <a:t>easuring national income</a:t>
            </a:r>
          </a:p>
        </p:txBody>
      </p:sp>
      <p:sp>
        <p:nvSpPr>
          <p:cNvPr id="340995" name="Rectangle 3">
            <a:extLst>
              <a:ext uri="{FF2B5EF4-FFF2-40B4-BE49-F238E27FC236}">
                <a16:creationId xmlns:a16="http://schemas.microsoft.com/office/drawing/2014/main" id="{39133AEB-6B31-48A7-96A7-386390D5D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70000"/>
              </a:lnSpc>
            </a:pPr>
            <a:r>
              <a:rPr lang="en-GB" altLang="en-US" noProof="1"/>
              <a:t>The expenditure method</a:t>
            </a:r>
          </a:p>
          <a:p>
            <a:pPr lvl="1">
              <a:lnSpc>
                <a:spcPct val="170000"/>
              </a:lnSpc>
            </a:pPr>
            <a:r>
              <a:rPr lang="en-GB" altLang="en-US" noProof="1"/>
              <a:t> </a:t>
            </a:r>
            <a:r>
              <a:rPr lang="en-GB" altLang="en-US" i="1" noProof="1"/>
              <a:t>C + G + I + X – M</a:t>
            </a:r>
          </a:p>
          <a:p>
            <a:pPr>
              <a:lnSpc>
                <a:spcPct val="170000"/>
              </a:lnSpc>
            </a:pPr>
            <a:r>
              <a:rPr lang="en-GB" altLang="en-US" noProof="1"/>
              <a:t>Gross national income (GNY)</a:t>
            </a:r>
          </a:p>
          <a:p>
            <a:pPr>
              <a:lnSpc>
                <a:spcPct val="170000"/>
              </a:lnSpc>
            </a:pPr>
            <a:r>
              <a:rPr lang="en-GB" altLang="en-US" noProof="1"/>
              <a:t>Net national income (NNY)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0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0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0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0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0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0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0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0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0995" grpId="0" build="p" bldLvl="3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>
            <a:extLst>
              <a:ext uri="{FF2B5EF4-FFF2-40B4-BE49-F238E27FC236}">
                <a16:creationId xmlns:a16="http://schemas.microsoft.com/office/drawing/2014/main" id="{5D1B5E1D-E7B1-4901-8AB1-021D3F1A13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8094" y="1341835"/>
            <a:ext cx="6618685" cy="4549677"/>
          </a:xfrm>
          <a:prstGeom prst="rect">
            <a:avLst/>
          </a:prstGeom>
          <a:solidFill>
            <a:schemeClr val="bg1"/>
          </a:solidFill>
          <a:ln w="19050">
            <a:solidFill>
              <a:srgbClr val="8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9021763" defTabSz="762000"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12263" defTabSz="762000"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9402763" defTabSz="762000"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9593263" defTabSz="762000"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10050463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10507663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0964863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1422063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u="sng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1500" b="1" u="sng" dirty="0">
                <a:solidFill>
                  <a:schemeClr val="bg2"/>
                </a:solidFill>
                <a:latin typeface="Arial" panose="020B0604020202020204" pitchFamily="34" charset="0"/>
              </a:rPr>
              <a:t>£ million</a:t>
            </a:r>
            <a:endParaRPr lang="en-GB" altLang="en-US" sz="15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Consumption expenditure of households and NPISH 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500" b="1" i="1" dirty="0">
                <a:solidFill>
                  <a:srgbClr val="0000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1 420 097</a:t>
            </a:r>
            <a:endParaRPr lang="en-GB" altLang="en-US" sz="15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Government final consumption 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500" b="1" i="1" dirty="0">
                <a:solidFill>
                  <a:srgbClr val="0000FF"/>
                </a:solidFill>
                <a:latin typeface="Arial" panose="020B0604020202020204" pitchFamily="34" charset="0"/>
              </a:rPr>
              <a:t>G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395 987</a:t>
            </a:r>
            <a:endParaRPr lang="en-GB" altLang="en-US" sz="15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Gross capital formation 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500" b="1" i="1" dirty="0">
                <a:solidFill>
                  <a:srgbClr val="0000FF"/>
                </a:solidFill>
                <a:latin typeface="Arial" panose="020B0604020202020204" pitchFamily="34" charset="0"/>
              </a:rPr>
              <a:t>I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369 596</a:t>
            </a:r>
            <a:endParaRPr lang="en-GB" altLang="en-US" sz="15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Exports of goods and services 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500" b="1" i="1" dirty="0">
                <a:solidFill>
                  <a:srgbClr val="0000FF"/>
                </a:solidFill>
                <a:latin typeface="Arial" panose="020B0604020202020204" pitchFamily="34" charset="0"/>
              </a:rPr>
              <a:t>X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642 230</a:t>
            </a:r>
            <a:endParaRPr lang="en-GB" altLang="en-US" sz="15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i="1" dirty="0">
                <a:solidFill>
                  <a:schemeClr val="bg2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 Imports of goods and services 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500" b="1" i="1" dirty="0">
                <a:solidFill>
                  <a:srgbClr val="0000FF"/>
                </a:solidFill>
                <a:latin typeface="Arial" panose="020B0604020202020204" pitchFamily="34" charset="0"/>
              </a:rPr>
              <a:t>M</a:t>
            </a:r>
            <a:r>
              <a:rPr lang="en-GB" altLang="en-US" sz="15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–679 959</a:t>
            </a:r>
            <a:endParaRPr lang="en-GB" altLang="en-US" sz="15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Statistical discrepancy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10 327</a:t>
            </a:r>
            <a:endParaRPr lang="en-GB" altLang="en-US" sz="1500" dirty="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800" b="1" dirty="0">
                <a:solidFill>
                  <a:srgbClr val="660066"/>
                </a:solidFill>
                <a:latin typeface="Arial" panose="020B0604020202020204" pitchFamily="34" charset="0"/>
              </a:rPr>
              <a:t>Gross domestic product (GDP) (at market prices)	 </a:t>
            </a:r>
            <a:r>
              <a:rPr lang="en-GB" altLang="en-US" sz="180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2 140 278</a:t>
            </a:r>
            <a:endParaRPr lang="en-GB" altLang="en-US" sz="1800" dirty="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i="1" dirty="0">
                <a:solidFill>
                  <a:srgbClr val="0000FF"/>
                </a:solidFill>
                <a:latin typeface="Arial" panose="020B0604020202020204" pitchFamily="34" charset="0"/>
              </a:rPr>
              <a:t>plus</a:t>
            </a:r>
            <a:r>
              <a:rPr lang="en-GB" altLang="en-US" sz="1500" dirty="0">
                <a:latin typeface="Arial" panose="020B0604020202020204" pitchFamily="34" charset="0"/>
              </a:rPr>
              <a:t> 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Net  income from abroad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–28 852</a:t>
            </a:r>
            <a:endParaRPr lang="en-GB" altLang="en-US" sz="1500" dirty="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55000"/>
              </a:spcBef>
            </a:pPr>
            <a:r>
              <a:rPr lang="en-GB" altLang="en-US" sz="1800" b="1" dirty="0">
                <a:solidFill>
                  <a:srgbClr val="CC0000"/>
                </a:solidFill>
                <a:latin typeface="Arial" panose="020B0604020202020204" pitchFamily="34" charset="0"/>
              </a:rPr>
              <a:t>Gross national income (GNY)	</a:t>
            </a:r>
            <a:r>
              <a:rPr lang="en-GB" altLang="en-US" sz="1800" b="1" dirty="0">
                <a:solidFill>
                  <a:srgbClr val="CC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2 111 426</a:t>
            </a:r>
            <a:endParaRPr lang="en-GB" altLang="en-US" sz="1800" b="1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1500" i="1" dirty="0">
                <a:solidFill>
                  <a:srgbClr val="0000FF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1500" dirty="0">
                <a:latin typeface="Arial" panose="020B0604020202020204" pitchFamily="34" charset="0"/>
              </a:rPr>
              <a:t> 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</a:rPr>
              <a:t>Capital consumption (depreciation)	</a:t>
            </a:r>
            <a:r>
              <a:rPr lang="en-GB" altLang="en-US" sz="15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313 454</a:t>
            </a:r>
            <a:endParaRPr lang="en-GB" altLang="en-US" sz="1500" dirty="0"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1800" b="1" dirty="0">
                <a:solidFill>
                  <a:srgbClr val="006600"/>
                </a:solidFill>
                <a:latin typeface="Arial" panose="020B0604020202020204" pitchFamily="34" charset="0"/>
              </a:rPr>
              <a:t>Net national income (NNY)	</a:t>
            </a:r>
            <a:r>
              <a:rPr lang="en-GB" altLang="en-US" sz="1800" b="1" dirty="0">
                <a:solidFill>
                  <a:srgbClr val="0066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</a:t>
            </a:r>
            <a:r>
              <a:rPr lang="en-GB" altLang="en-US" sz="1800" b="1">
                <a:solidFill>
                  <a:srgbClr val="0066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797 972</a:t>
            </a:r>
            <a:endParaRPr lang="en-GB" altLang="en-US" sz="1800" b="1" dirty="0">
              <a:solidFill>
                <a:srgbClr val="0066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16099" name="Line 3">
            <a:extLst>
              <a:ext uri="{FF2B5EF4-FFF2-40B4-BE49-F238E27FC236}">
                <a16:creationId xmlns:a16="http://schemas.microsoft.com/office/drawing/2014/main" id="{30B1A4F6-2BC1-406A-B2C7-37F036AB82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3700" y="3885011"/>
            <a:ext cx="1028700" cy="1190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6100" name="Line 4">
            <a:extLst>
              <a:ext uri="{FF2B5EF4-FFF2-40B4-BE49-F238E27FC236}">
                <a16:creationId xmlns:a16="http://schemas.microsoft.com/office/drawing/2014/main" id="{DF75F023-0D4C-4C12-ADEE-207C3B0B424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3700" y="4686300"/>
            <a:ext cx="1028700" cy="1191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6101" name="Line 5">
            <a:extLst>
              <a:ext uri="{FF2B5EF4-FFF2-40B4-BE49-F238E27FC236}">
                <a16:creationId xmlns:a16="http://schemas.microsoft.com/office/drawing/2014/main" id="{BD372850-EF5E-49CD-B872-4F0EB9CBC8A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3700" y="5486400"/>
            <a:ext cx="1028700" cy="1191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703F0B-8D7F-4BDA-B912-3C9058B24573}"/>
              </a:ext>
            </a:extLst>
          </p:cNvPr>
          <p:cNvSpPr/>
          <p:nvPr/>
        </p:nvSpPr>
        <p:spPr bwMode="auto">
          <a:xfrm>
            <a:off x="6700838" y="1635919"/>
            <a:ext cx="1096566" cy="255269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E52591-2C1C-4265-930D-F0FFF684D452}"/>
              </a:ext>
            </a:extLst>
          </p:cNvPr>
          <p:cNvSpPr/>
          <p:nvPr/>
        </p:nvSpPr>
        <p:spPr bwMode="auto">
          <a:xfrm>
            <a:off x="1314450" y="1642917"/>
            <a:ext cx="5429250" cy="255269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468207-1BA7-44C5-92DA-437E2EBA0239}"/>
              </a:ext>
            </a:extLst>
          </p:cNvPr>
          <p:cNvSpPr/>
          <p:nvPr/>
        </p:nvSpPr>
        <p:spPr bwMode="auto">
          <a:xfrm>
            <a:off x="1285876" y="4235055"/>
            <a:ext cx="6550820" cy="76318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A517E5-5AB9-4942-9A5A-4EE6E5BFDF25}"/>
              </a:ext>
            </a:extLst>
          </p:cNvPr>
          <p:cNvSpPr/>
          <p:nvPr/>
        </p:nvSpPr>
        <p:spPr bwMode="auto">
          <a:xfrm>
            <a:off x="1296590" y="5097066"/>
            <a:ext cx="6550820" cy="71079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33B2AE84-6099-4EFC-BE98-A31515B758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904875"/>
            <a:ext cx="9143999" cy="41549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 dirty="0">
                <a:solidFill>
                  <a:srgbClr val="660066"/>
                </a:solidFill>
                <a:latin typeface="Arial" panose="020B0604020202020204" pitchFamily="34" charset="0"/>
              </a:rPr>
              <a:t>UK GDP by category of expenditure, GNY and NNY: 2018</a:t>
            </a: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1026">
            <a:extLst>
              <a:ext uri="{FF2B5EF4-FFF2-40B4-BE49-F238E27FC236}">
                <a16:creationId xmlns:a16="http://schemas.microsoft.com/office/drawing/2014/main" id="{BF06564C-8764-4556-8873-06E978664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</a:t>
            </a:r>
            <a:r>
              <a:rPr lang="en-GB" altLang="en-US" noProof="1"/>
              <a:t>easuring national income</a:t>
            </a:r>
          </a:p>
        </p:txBody>
      </p:sp>
      <p:sp>
        <p:nvSpPr>
          <p:cNvPr id="343043" name="Rectangle 1027">
            <a:extLst>
              <a:ext uri="{FF2B5EF4-FFF2-40B4-BE49-F238E27FC236}">
                <a16:creationId xmlns:a16="http://schemas.microsoft.com/office/drawing/2014/main" id="{C634953C-DC48-4947-9719-87614D2F5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GB" altLang="en-US" noProof="1"/>
              <a:t>Households</a:t>
            </a:r>
            <a:r>
              <a:rPr lang="en-GB" altLang="en-US"/>
              <a:t>’</a:t>
            </a:r>
            <a:r>
              <a:rPr lang="en-GB" altLang="en-US" noProof="1"/>
              <a:t> disposable income</a:t>
            </a:r>
          </a:p>
          <a:p>
            <a:pPr>
              <a:lnSpc>
                <a:spcPct val="130000"/>
              </a:lnSpc>
            </a:pPr>
            <a:r>
              <a:rPr lang="en-GB" altLang="en-US" noProof="1"/>
              <a:t>Taking account of: </a:t>
            </a:r>
          </a:p>
          <a:p>
            <a:pPr lvl="1">
              <a:lnSpc>
                <a:spcPct val="130000"/>
              </a:lnSpc>
            </a:pPr>
            <a:r>
              <a:rPr lang="en-GB" altLang="en-US" noProof="1"/>
              <a:t>inflation</a:t>
            </a:r>
          </a:p>
          <a:p>
            <a:pPr lvl="1">
              <a:lnSpc>
                <a:spcPct val="130000"/>
              </a:lnSpc>
            </a:pPr>
            <a:r>
              <a:rPr lang="en-GB" altLang="en-US"/>
              <a:t>p</a:t>
            </a:r>
            <a:r>
              <a:rPr lang="en-GB" altLang="en-US" noProof="1"/>
              <a:t>opulation (per capita measures)</a:t>
            </a:r>
          </a:p>
          <a:p>
            <a:pPr lvl="1">
              <a:lnSpc>
                <a:spcPct val="130000"/>
              </a:lnSpc>
            </a:pPr>
            <a:r>
              <a:rPr lang="en-GB" altLang="en-US" noProof="1"/>
              <a:t>purchasing power (PPP measures)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3" grpId="0" build="p" bldLvl="2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17D532D6-374D-48E3-A113-77C027030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" y="914400"/>
            <a:ext cx="9086850" cy="43646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89100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</a:rPr>
              <a:t>GDP per head as a percentage of the EU-15 average: 2018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0FC65360-F617-4C9E-BEDF-4CAABCDEE3E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64507" y="1482328"/>
          <a:ext cx="5607844" cy="4632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4172040" imgH="3446640" progId="Word.Document.12">
                  <p:embed/>
                </p:oleObj>
              </mc:Choice>
              <mc:Fallback>
                <p:oleObj name="Document" r:id="rId2" imgW="4172040" imgH="344664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0FC65360-F617-4C9E-BEDF-4CAABCDEE3E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64507" y="1482328"/>
                        <a:ext cx="5607844" cy="46327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A1FAD3F-049F-4387-A03E-23E9187D882E}"/>
              </a:ext>
            </a:extLst>
          </p:cNvPr>
          <p:cNvSpPr txBox="1"/>
          <p:nvPr/>
        </p:nvSpPr>
        <p:spPr>
          <a:xfrm>
            <a:off x="1878807" y="5748075"/>
            <a:ext cx="398057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AMECO database,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6.2 (European Commission, DGECFIN).</a:t>
            </a:r>
          </a:p>
        </p:txBody>
      </p:sp>
    </p:spTree>
    <p:extLst>
      <p:ext uri="{BB962C8B-B14F-4D97-AF65-F5344CB8AC3E}">
        <p14:creationId xmlns:p14="http://schemas.microsoft.com/office/powerpoint/2010/main" val="370299863"/>
      </p:ext>
    </p:extLst>
  </p:cSld>
  <p:clrMapOvr>
    <a:masterClrMapping/>
  </p:clrMapOvr>
  <p:transition spd="med">
    <p:pull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17D532D6-374D-48E3-A113-77C027030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" y="914400"/>
            <a:ext cx="9086850" cy="43646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89100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</a:rPr>
              <a:t>GDP per head as a percentage of the EU-15 average: 2018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0FC65360-F617-4C9E-BEDF-4CAABCDEE3E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64507" y="1482328"/>
          <a:ext cx="5607844" cy="4632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4172040" imgH="3446640" progId="Word.Document.12">
                  <p:embed/>
                </p:oleObj>
              </mc:Choice>
              <mc:Fallback>
                <p:oleObj name="Document" r:id="rId2" imgW="4172040" imgH="344664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0FC65360-F617-4C9E-BEDF-4CAABCDEE3E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64507" y="1482328"/>
                        <a:ext cx="5607844" cy="46327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A1FAD3F-049F-4387-A03E-23E9187D882E}"/>
              </a:ext>
            </a:extLst>
          </p:cNvPr>
          <p:cNvSpPr txBox="1"/>
          <p:nvPr/>
        </p:nvSpPr>
        <p:spPr>
          <a:xfrm>
            <a:off x="1878807" y="5748075"/>
            <a:ext cx="398057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AMECO database,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6.2 (European Commission, DGECFIN).</a:t>
            </a:r>
          </a:p>
        </p:txBody>
      </p:sp>
    </p:spTree>
    <p:extLst>
      <p:ext uri="{BB962C8B-B14F-4D97-AF65-F5344CB8AC3E}">
        <p14:creationId xmlns:p14="http://schemas.microsoft.com/office/powerpoint/2010/main" val="326761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wipe dir="d"/>
      </p:transition>
    </mc:Choice>
    <mc:Fallback xmlns="">
      <p:transition spd="slow">
        <p:wipe dir="d"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17D532D6-374D-48E3-A113-77C027030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" y="914400"/>
            <a:ext cx="9086850" cy="43646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89100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</a:rPr>
              <a:t>GDP per head as a percentage of the EU-15 average: 2018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0FC65360-F617-4C9E-BEDF-4CAABCDEE3E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64507" y="1482328"/>
          <a:ext cx="5607844" cy="4632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4172040" imgH="3446640" progId="Word.Document.12">
                  <p:embed/>
                </p:oleObj>
              </mc:Choice>
              <mc:Fallback>
                <p:oleObj name="Document" r:id="rId2" imgW="4172040" imgH="344664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0FC65360-F617-4C9E-BEDF-4CAABCDEE3E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64507" y="1482328"/>
                        <a:ext cx="5607844" cy="46327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A1FAD3F-049F-4387-A03E-23E9187D882E}"/>
              </a:ext>
            </a:extLst>
          </p:cNvPr>
          <p:cNvSpPr txBox="1"/>
          <p:nvPr/>
        </p:nvSpPr>
        <p:spPr>
          <a:xfrm>
            <a:off x="1878807" y="5748075"/>
            <a:ext cx="398057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AMECO database,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6.2 (European Commission, DGECFIN).</a:t>
            </a:r>
          </a:p>
        </p:txBody>
      </p:sp>
    </p:spTree>
    <p:extLst>
      <p:ext uri="{BB962C8B-B14F-4D97-AF65-F5344CB8AC3E}">
        <p14:creationId xmlns:p14="http://schemas.microsoft.com/office/powerpoint/2010/main" val="258114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wipe dir="d"/>
      </p:transition>
    </mc:Choice>
    <mc:Fallback xmlns="">
      <p:transition spd="slow">
        <p:wipe dir="d"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>
            <a:extLst>
              <a:ext uri="{FF2B5EF4-FFF2-40B4-BE49-F238E27FC236}">
                <a16:creationId xmlns:a16="http://schemas.microsoft.com/office/drawing/2014/main" id="{AE8E0DF2-7E35-49A0-B5C3-099784E1A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</a:t>
            </a:r>
            <a:r>
              <a:rPr lang="en-GB" altLang="en-US" noProof="1"/>
              <a:t>easuring national income</a:t>
            </a:r>
          </a:p>
        </p:txBody>
      </p:sp>
      <p:sp>
        <p:nvSpPr>
          <p:cNvPr id="345091" name="Rectangle 3">
            <a:extLst>
              <a:ext uri="{FF2B5EF4-FFF2-40B4-BE49-F238E27FC236}">
                <a16:creationId xmlns:a16="http://schemas.microsoft.com/office/drawing/2014/main" id="{D0F82B69-2808-4C40-9AA4-8A2B1A514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35000"/>
              </a:spcBef>
            </a:pPr>
            <a:r>
              <a:rPr lang="en-GB" altLang="en-US" sz="1950" noProof="1"/>
              <a:t>National income statistics and living standards</a:t>
            </a:r>
          </a:p>
          <a:p>
            <a:pPr lvl="1">
              <a:spcBef>
                <a:spcPct val="35000"/>
              </a:spcBef>
            </a:pPr>
            <a:r>
              <a:rPr lang="en-GB" altLang="en-US" sz="1725" noProof="1"/>
              <a:t>items that are excluded</a:t>
            </a:r>
          </a:p>
          <a:p>
            <a:pPr lvl="2">
              <a:spcBef>
                <a:spcPct val="35000"/>
              </a:spcBef>
            </a:pPr>
            <a:r>
              <a:rPr lang="en-GB" altLang="en-US" sz="1650" noProof="1"/>
              <a:t>non-marketed items</a:t>
            </a:r>
          </a:p>
          <a:p>
            <a:pPr lvl="2">
              <a:spcBef>
                <a:spcPct val="35000"/>
              </a:spcBef>
            </a:pPr>
            <a:r>
              <a:rPr lang="en-GB" altLang="en-US" sz="1650" noProof="1"/>
              <a:t>the underground</a:t>
            </a:r>
            <a:r>
              <a:rPr lang="en-US" altLang="en-US" sz="1650"/>
              <a:t> or </a:t>
            </a:r>
            <a:r>
              <a:rPr lang="en-GB" altLang="en-US" sz="1650"/>
              <a:t>s</a:t>
            </a:r>
            <a:r>
              <a:rPr lang="en-US" altLang="en-US" sz="1650"/>
              <a:t>hadow</a:t>
            </a:r>
            <a:r>
              <a:rPr lang="en-US" altLang="en-US" sz="1650" noProof="1"/>
              <a:t> economy</a:t>
            </a:r>
          </a:p>
          <a:p>
            <a:pPr lvl="1">
              <a:spcBef>
                <a:spcPct val="35000"/>
              </a:spcBef>
            </a:pPr>
            <a:r>
              <a:rPr lang="en-US" altLang="en-US" sz="1725" noProof="1"/>
              <a:t>production: poor indicator of welfare?</a:t>
            </a:r>
          </a:p>
          <a:p>
            <a:pPr lvl="2">
              <a:spcBef>
                <a:spcPct val="35000"/>
              </a:spcBef>
            </a:pPr>
            <a:r>
              <a:rPr lang="en-US" altLang="en-US" sz="1650" noProof="1"/>
              <a:t>production does not equal consumption</a:t>
            </a:r>
          </a:p>
          <a:p>
            <a:pPr lvl="2">
              <a:spcBef>
                <a:spcPct val="35000"/>
              </a:spcBef>
            </a:pPr>
            <a:r>
              <a:rPr lang="en-US" altLang="en-US" sz="1650" noProof="1"/>
              <a:t>human costs of production</a:t>
            </a:r>
          </a:p>
          <a:p>
            <a:pPr lvl="2">
              <a:spcBef>
                <a:spcPct val="35000"/>
              </a:spcBef>
            </a:pPr>
            <a:r>
              <a:rPr lang="en-US" altLang="en-US" sz="1650" noProof="1"/>
              <a:t>externalities</a:t>
            </a:r>
          </a:p>
          <a:p>
            <a:pPr lvl="2">
              <a:spcBef>
                <a:spcPct val="35000"/>
              </a:spcBef>
            </a:pPr>
            <a:r>
              <a:rPr lang="en-US" altLang="en-US" sz="1650" noProof="1"/>
              <a:t>the production of ‘bads</a:t>
            </a:r>
            <a:r>
              <a:rPr lang="en-GB" altLang="en-US" sz="1650"/>
              <a:t>’</a:t>
            </a:r>
            <a:endParaRPr lang="en-GB" altLang="en-US" sz="1650" noProof="1"/>
          </a:p>
          <a:p>
            <a:pPr lvl="2">
              <a:spcBef>
                <a:spcPct val="35000"/>
              </a:spcBef>
            </a:pPr>
            <a:r>
              <a:rPr lang="en-GB" altLang="en-US" sz="1650" noProof="1"/>
              <a:t>distribution of income</a:t>
            </a:r>
          </a:p>
          <a:p>
            <a:pPr>
              <a:spcBef>
                <a:spcPct val="35000"/>
              </a:spcBef>
            </a:pPr>
            <a:r>
              <a:rPr lang="en-GB" altLang="en-US" sz="2025" noProof="1"/>
              <a:t>Heightened interest in measuring national well-being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5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5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5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5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5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5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5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5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45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45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45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45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45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45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450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450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45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45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450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450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450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450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091" grpId="0" build="p" bldLvl="3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6" name="Rectangle 4">
            <a:extLst>
              <a:ext uri="{FF2B5EF4-FFF2-40B4-BE49-F238E27FC236}">
                <a16:creationId xmlns:a16="http://schemas.microsoft.com/office/drawing/2014/main" id="{3C70D2B1-D257-4CA2-9CC3-DB5E6D19F2C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An Introduction to Macroeconomics</a:t>
            </a:r>
          </a:p>
        </p:txBody>
      </p:sp>
      <p:sp>
        <p:nvSpPr>
          <p:cNvPr id="402437" name="Rectangle 5">
            <a:extLst>
              <a:ext uri="{FF2B5EF4-FFF2-40B4-BE49-F238E27FC236}">
                <a16:creationId xmlns:a16="http://schemas.microsoft.com/office/drawing/2014/main" id="{A8AAD2EB-61EE-4C87-BD20-7EFC5E697F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The Business Cycle</a:t>
            </a:r>
          </a:p>
        </p:txBody>
      </p:sp>
    </p:spTree>
  </p:cSld>
  <p:clrMapOvr>
    <a:masterClrMapping/>
  </p:clrMapOvr>
  <p:transition spd="slow">
    <p:pull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>
            <a:extLst>
              <a:ext uri="{FF2B5EF4-FFF2-40B4-BE49-F238E27FC236}">
                <a16:creationId xmlns:a16="http://schemas.microsoft.com/office/drawing/2014/main" id="{37F0D17F-07DE-4701-A3A3-0A972430E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  <p:sp>
        <p:nvSpPr>
          <p:cNvPr id="349187" name="Rectangle 3">
            <a:extLst>
              <a:ext uri="{FF2B5EF4-FFF2-40B4-BE49-F238E27FC236}">
                <a16:creationId xmlns:a16="http://schemas.microsoft.com/office/drawing/2014/main" id="{B69C81E6-56CD-4F44-9419-69252B5D6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Distinction between actual and potential growth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actual growth</a:t>
            </a:r>
            <a:endParaRPr lang="en-GB" altLang="en-US" dirty="0"/>
          </a:p>
          <a:p>
            <a:pPr lvl="2">
              <a:lnSpc>
                <a:spcPct val="100000"/>
              </a:lnSpc>
              <a:spcBef>
                <a:spcPct val="20000"/>
              </a:spcBef>
            </a:pPr>
            <a:r>
              <a:rPr lang="en-GB" altLang="en-US" noProof="1"/>
              <a:t>the % increase in actual output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potential economic growth</a:t>
            </a:r>
            <a:endParaRPr lang="en-GB" altLang="en-US" dirty="0"/>
          </a:p>
          <a:p>
            <a:pPr lvl="2">
              <a:lnSpc>
                <a:spcPct val="100000"/>
              </a:lnSpc>
              <a:spcBef>
                <a:spcPct val="20000"/>
              </a:spcBef>
            </a:pPr>
            <a:r>
              <a:rPr lang="en-GB" altLang="en-US" noProof="1"/>
              <a:t>the % increase in the economy’s capacity</a:t>
            </a:r>
          </a:p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Factors affecting potential output and potential growth</a:t>
            </a:r>
          </a:p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Economic growth </a:t>
            </a:r>
            <a:r>
              <a:rPr lang="en-GB" altLang="en-US" dirty="0"/>
              <a:t>and</a:t>
            </a:r>
            <a:r>
              <a:rPr lang="en-GB" altLang="en-US" noProof="1"/>
              <a:t> the production possibility 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9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9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9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9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49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49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49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49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49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49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49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49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49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49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9187" grpId="0" build="p" bldLvl="2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362" name="Rectangle 2">
            <a:extLst>
              <a:ext uri="{FF2B5EF4-FFF2-40B4-BE49-F238E27FC236}">
                <a16:creationId xmlns:a16="http://schemas.microsoft.com/office/drawing/2014/main" id="{C390E6B0-5C4D-4409-98A1-A9470FA9A4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7363" name="Rectangle 3">
            <a:extLst>
              <a:ext uri="{FF2B5EF4-FFF2-40B4-BE49-F238E27FC236}">
                <a16:creationId xmlns:a16="http://schemas.microsoft.com/office/drawing/2014/main" id="{10EA4C06-3AF5-480D-A4AE-438C694F6C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7364" name="Rectangle 4">
            <a:extLst>
              <a:ext uri="{FF2B5EF4-FFF2-40B4-BE49-F238E27FC236}">
                <a16:creationId xmlns:a16="http://schemas.microsoft.com/office/drawing/2014/main" id="{1D03EB92-2457-4264-B64E-F60EE099D2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1314450"/>
            <a:ext cx="5257800" cy="4000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7365" name="Line 5">
            <a:extLst>
              <a:ext uri="{FF2B5EF4-FFF2-40B4-BE49-F238E27FC236}">
                <a16:creationId xmlns:a16="http://schemas.microsoft.com/office/drawing/2014/main" id="{ED21B2BE-39A8-424B-A756-D1F44791EC30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7366" name="Line 6">
            <a:extLst>
              <a:ext uri="{FF2B5EF4-FFF2-40B4-BE49-F238E27FC236}">
                <a16:creationId xmlns:a16="http://schemas.microsoft.com/office/drawing/2014/main" id="{2B161E8A-2A52-4191-B8BF-32A4B9CA0FC8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14950"/>
            <a:ext cx="525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7367" name="Arc 7">
            <a:extLst>
              <a:ext uri="{FF2B5EF4-FFF2-40B4-BE49-F238E27FC236}">
                <a16:creationId xmlns:a16="http://schemas.microsoft.com/office/drawing/2014/main" id="{953E461F-835E-4AB6-8691-5EFBB2BEF6E3}"/>
              </a:ext>
            </a:extLst>
          </p:cNvPr>
          <p:cNvSpPr>
            <a:spLocks/>
          </p:cNvSpPr>
          <p:nvPr/>
        </p:nvSpPr>
        <p:spPr bwMode="auto">
          <a:xfrm>
            <a:off x="1281112" y="2437211"/>
            <a:ext cx="4386263" cy="3563540"/>
          </a:xfrm>
          <a:custGeom>
            <a:avLst/>
            <a:gdLst>
              <a:gd name="G0" fmla="+- 0 0 0"/>
              <a:gd name="G1" fmla="+- 21357 0 0"/>
              <a:gd name="G2" fmla="+- 21600 0 0"/>
              <a:gd name="T0" fmla="*/ 3234 w 21166"/>
              <a:gd name="T1" fmla="*/ 0 h 21357"/>
              <a:gd name="T2" fmla="*/ 21166 w 21166"/>
              <a:gd name="T3" fmla="*/ 17047 h 21357"/>
              <a:gd name="T4" fmla="*/ 0 w 21166"/>
              <a:gd name="T5" fmla="*/ 21357 h 213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166" h="21357" fill="none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</a:path>
              <a:path w="21166" h="21357" stroke="0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  <a:lnTo>
                  <a:pt x="0" y="21357"/>
                </a:lnTo>
                <a:close/>
              </a:path>
            </a:pathLst>
          </a:custGeom>
          <a:noFill/>
          <a:ln w="508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7368" name="Rectangle 8">
            <a:extLst>
              <a:ext uri="{FF2B5EF4-FFF2-40B4-BE49-F238E27FC236}">
                <a16:creationId xmlns:a16="http://schemas.microsoft.com/office/drawing/2014/main" id="{06B3B8D0-B0EE-4461-AB0B-E234AA7815C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19097" y="2903806"/>
            <a:ext cx="921726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Good X</a:t>
            </a:r>
          </a:p>
        </p:txBody>
      </p:sp>
      <p:sp>
        <p:nvSpPr>
          <p:cNvPr id="527369" name="Rectangle 9">
            <a:extLst>
              <a:ext uri="{FF2B5EF4-FFF2-40B4-BE49-F238E27FC236}">
                <a16:creationId xmlns:a16="http://schemas.microsoft.com/office/drawing/2014/main" id="{2E37C4AB-2C1E-4025-9455-5FA4469CB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5523" y="5542360"/>
            <a:ext cx="91755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Good Y</a:t>
            </a:r>
          </a:p>
        </p:txBody>
      </p:sp>
      <p:sp>
        <p:nvSpPr>
          <p:cNvPr id="527370" name="Rectangle 10">
            <a:extLst>
              <a:ext uri="{FF2B5EF4-FFF2-40B4-BE49-F238E27FC236}">
                <a16:creationId xmlns:a16="http://schemas.microsoft.com/office/drawing/2014/main" id="{59D3B37A-2ED0-42B8-A56A-C9CCA46803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1638" y="5343526"/>
            <a:ext cx="31899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O</a:t>
            </a:r>
          </a:p>
        </p:txBody>
      </p:sp>
      <p:grpSp>
        <p:nvGrpSpPr>
          <p:cNvPr id="527371" name="Group 11">
            <a:extLst>
              <a:ext uri="{FF2B5EF4-FFF2-40B4-BE49-F238E27FC236}">
                <a16:creationId xmlns:a16="http://schemas.microsoft.com/office/drawing/2014/main" id="{DF6BC458-C5BE-4DF5-99F8-BA603B394A5E}"/>
              </a:ext>
            </a:extLst>
          </p:cNvPr>
          <p:cNvGrpSpPr>
            <a:grpSpLocks/>
          </p:cNvGrpSpPr>
          <p:nvPr/>
        </p:nvGrpSpPr>
        <p:grpSpPr bwMode="auto">
          <a:xfrm>
            <a:off x="3293271" y="3902870"/>
            <a:ext cx="381001" cy="346472"/>
            <a:chOff x="1806" y="2558"/>
            <a:chExt cx="320" cy="291"/>
          </a:xfrm>
        </p:grpSpPr>
        <p:sp>
          <p:nvSpPr>
            <p:cNvPr id="527372" name="Oval 12">
              <a:extLst>
                <a:ext uri="{FF2B5EF4-FFF2-40B4-BE49-F238E27FC236}">
                  <a16:creationId xmlns:a16="http://schemas.microsoft.com/office/drawing/2014/main" id="{FD23C9C7-EA55-4446-A710-F80FE5ED01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6" y="2671"/>
              <a:ext cx="70" cy="70"/>
            </a:xfrm>
            <a:prstGeom prst="ellipse">
              <a:avLst/>
            </a:prstGeom>
            <a:solidFill>
              <a:srgbClr val="00FF00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7373" name="Rectangle 13">
              <a:extLst>
                <a:ext uri="{FF2B5EF4-FFF2-40B4-BE49-F238E27FC236}">
                  <a16:creationId xmlns:a16="http://schemas.microsoft.com/office/drawing/2014/main" id="{900739E8-AA84-414C-BE7B-D00BDCF4BA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01" y="2558"/>
              <a:ext cx="2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solidFill>
                    <a:schemeClr val="folHlink"/>
                  </a:solidFill>
                  <a:latin typeface="Arial" panose="020B0604020202020204" pitchFamily="34" charset="0"/>
                </a:rPr>
                <a:t>a</a:t>
              </a:r>
            </a:p>
          </p:txBody>
        </p:sp>
      </p:grpSp>
      <p:grpSp>
        <p:nvGrpSpPr>
          <p:cNvPr id="527374" name="Group 14">
            <a:extLst>
              <a:ext uri="{FF2B5EF4-FFF2-40B4-BE49-F238E27FC236}">
                <a16:creationId xmlns:a16="http://schemas.microsoft.com/office/drawing/2014/main" id="{3AE41CF2-7D67-4F02-8F47-F0B109003345}"/>
              </a:ext>
            </a:extLst>
          </p:cNvPr>
          <p:cNvGrpSpPr>
            <a:grpSpLocks/>
          </p:cNvGrpSpPr>
          <p:nvPr/>
        </p:nvGrpSpPr>
        <p:grpSpPr bwMode="auto">
          <a:xfrm>
            <a:off x="3398043" y="3558780"/>
            <a:ext cx="620316" cy="406003"/>
            <a:chOff x="1894" y="2269"/>
            <a:chExt cx="521" cy="341"/>
          </a:xfrm>
        </p:grpSpPr>
        <p:sp>
          <p:nvSpPr>
            <p:cNvPr id="527375" name="Oval 15">
              <a:extLst>
                <a:ext uri="{FF2B5EF4-FFF2-40B4-BE49-F238E27FC236}">
                  <a16:creationId xmlns:a16="http://schemas.microsoft.com/office/drawing/2014/main" id="{E868E652-488E-47A2-9FD0-F346942BE3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38" y="2295"/>
              <a:ext cx="70" cy="70"/>
            </a:xfrm>
            <a:prstGeom prst="ellipse">
              <a:avLst/>
            </a:prstGeom>
            <a:solidFill>
              <a:srgbClr val="FF00FF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7376" name="Rectangle 16">
              <a:extLst>
                <a:ext uri="{FF2B5EF4-FFF2-40B4-BE49-F238E27FC236}">
                  <a16:creationId xmlns:a16="http://schemas.microsoft.com/office/drawing/2014/main" id="{0C3A78F9-9C9A-48F0-9BEB-B21C5DE6E9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90" y="2269"/>
              <a:ext cx="2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solidFill>
                    <a:schemeClr val="accent1"/>
                  </a:solidFill>
                  <a:latin typeface="Arial" panose="020B0604020202020204" pitchFamily="34" charset="0"/>
                </a:rPr>
                <a:t>b</a:t>
              </a:r>
              <a:endParaRPr lang="en-GB" altLang="en-US" sz="1800">
                <a:solidFill>
                  <a:srgbClr val="FF00FF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527377" name="Line 17">
              <a:extLst>
                <a:ext uri="{FF2B5EF4-FFF2-40B4-BE49-F238E27FC236}">
                  <a16:creationId xmlns:a16="http://schemas.microsoft.com/office/drawing/2014/main" id="{E775065F-DEC2-4207-941D-B9CEE63AAB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894" y="2374"/>
              <a:ext cx="236" cy="236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27378" name="Group 18">
            <a:extLst>
              <a:ext uri="{FF2B5EF4-FFF2-40B4-BE49-F238E27FC236}">
                <a16:creationId xmlns:a16="http://schemas.microsoft.com/office/drawing/2014/main" id="{858A1E9B-8081-42B4-97A0-9C835E700FD0}"/>
              </a:ext>
            </a:extLst>
          </p:cNvPr>
          <p:cNvGrpSpPr>
            <a:grpSpLocks/>
          </p:cNvGrpSpPr>
          <p:nvPr/>
        </p:nvGrpSpPr>
        <p:grpSpPr bwMode="auto">
          <a:xfrm>
            <a:off x="3806428" y="3009901"/>
            <a:ext cx="670322" cy="546497"/>
            <a:chOff x="2237" y="1808"/>
            <a:chExt cx="563" cy="459"/>
          </a:xfrm>
        </p:grpSpPr>
        <p:sp>
          <p:nvSpPr>
            <p:cNvPr id="527379" name="Oval 19">
              <a:extLst>
                <a:ext uri="{FF2B5EF4-FFF2-40B4-BE49-F238E27FC236}">
                  <a16:creationId xmlns:a16="http://schemas.microsoft.com/office/drawing/2014/main" id="{49E2CFA7-0435-4FBD-A3A2-C0011D239C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69" y="1953"/>
              <a:ext cx="70" cy="70"/>
            </a:xfrm>
            <a:prstGeom prst="ellipse">
              <a:avLst/>
            </a:prstGeom>
            <a:solidFill>
              <a:srgbClr val="FFFF00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7380" name="Rectangle 20">
              <a:extLst>
                <a:ext uri="{FF2B5EF4-FFF2-40B4-BE49-F238E27FC236}">
                  <a16:creationId xmlns:a16="http://schemas.microsoft.com/office/drawing/2014/main" id="{D38955C3-80FC-4070-95FE-02124AEBC9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6" y="1808"/>
              <a:ext cx="21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solidFill>
                    <a:schemeClr val="hlink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527381" name="Line 21">
              <a:extLst>
                <a:ext uri="{FF2B5EF4-FFF2-40B4-BE49-F238E27FC236}">
                  <a16:creationId xmlns:a16="http://schemas.microsoft.com/office/drawing/2014/main" id="{EFFCDC3A-DF16-43D4-8C87-229FFE1576D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237" y="2031"/>
              <a:ext cx="236" cy="236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27382" name="Group 22">
            <a:extLst>
              <a:ext uri="{FF2B5EF4-FFF2-40B4-BE49-F238E27FC236}">
                <a16:creationId xmlns:a16="http://schemas.microsoft.com/office/drawing/2014/main" id="{4ADB8A63-D38C-473C-A863-F172296C7937}"/>
              </a:ext>
            </a:extLst>
          </p:cNvPr>
          <p:cNvGrpSpPr>
            <a:grpSpLocks/>
          </p:cNvGrpSpPr>
          <p:nvPr/>
        </p:nvGrpSpPr>
        <p:grpSpPr bwMode="auto">
          <a:xfrm>
            <a:off x="5469731" y="1760936"/>
            <a:ext cx="1423988" cy="673894"/>
            <a:chOff x="3634" y="739"/>
            <a:chExt cx="1277" cy="667"/>
          </a:xfrm>
          <a:solidFill>
            <a:srgbClr val="EFEBFB"/>
          </a:solidFill>
        </p:grpSpPr>
        <p:sp>
          <p:nvSpPr>
            <p:cNvPr id="527383" name="AutoShape 23" descr="Parchment">
              <a:extLst>
                <a:ext uri="{FF2B5EF4-FFF2-40B4-BE49-F238E27FC236}">
                  <a16:creationId xmlns:a16="http://schemas.microsoft.com/office/drawing/2014/main" id="{BF15A953-3048-4FC1-BD44-77FDB38D12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4" y="739"/>
              <a:ext cx="1277" cy="667"/>
            </a:xfrm>
            <a:prstGeom prst="roundRect">
              <a:avLst>
                <a:gd name="adj" fmla="val 12495"/>
              </a:avLst>
            </a:prstGeom>
            <a:grpFill/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7384" name="Rectangle 24">
              <a:extLst>
                <a:ext uri="{FF2B5EF4-FFF2-40B4-BE49-F238E27FC236}">
                  <a16:creationId xmlns:a16="http://schemas.microsoft.com/office/drawing/2014/main" id="{54C0FAAD-649A-4F47-A7F1-4BE82BB3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69" y="786"/>
              <a:ext cx="1209" cy="5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650" dirty="0">
                  <a:solidFill>
                    <a:schemeClr val="hlink"/>
                  </a:solidFill>
                  <a:latin typeface="Arial" panose="020B0604020202020204" pitchFamily="34" charset="0"/>
                </a:rPr>
                <a:t>Growth in</a:t>
              </a:r>
            </a:p>
            <a:p>
              <a:pPr algn="ctr"/>
              <a:r>
                <a:rPr lang="en-GB" altLang="en-US" sz="1650" dirty="0">
                  <a:solidFill>
                    <a:schemeClr val="hlink"/>
                  </a:solidFill>
                  <a:latin typeface="Arial" panose="020B0604020202020204" pitchFamily="34" charset="0"/>
                </a:rPr>
                <a:t>actual output</a:t>
              </a:r>
              <a:endParaRPr lang="en-GB" altLang="en-US" sz="1650" dirty="0">
                <a:solidFill>
                  <a:srgbClr val="FFFF0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527385" name="Rectangle 25">
            <a:extLst>
              <a:ext uri="{FF2B5EF4-FFF2-40B4-BE49-F238E27FC236}">
                <a16:creationId xmlns:a16="http://schemas.microsoft.com/office/drawing/2014/main" id="{5547EF20-BF20-424D-BEB6-AECCCAE4AE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83445"/>
            <a:ext cx="9098769" cy="39289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185251"/>
                </a:solidFill>
                <a:latin typeface="Arial" panose="020B0604020202020204" pitchFamily="34" charset="0"/>
              </a:rPr>
              <a:t>Growth and the production possibility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7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27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7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27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27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410" name="Rectangle 2">
            <a:extLst>
              <a:ext uri="{FF2B5EF4-FFF2-40B4-BE49-F238E27FC236}">
                <a16:creationId xmlns:a16="http://schemas.microsoft.com/office/drawing/2014/main" id="{38A040E7-5CF2-441B-AD3D-BA36F82C2A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9411" name="Rectangle 3">
            <a:extLst>
              <a:ext uri="{FF2B5EF4-FFF2-40B4-BE49-F238E27FC236}">
                <a16:creationId xmlns:a16="http://schemas.microsoft.com/office/drawing/2014/main" id="{BC74DC12-4962-4700-A7E9-E2A9403821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1314450"/>
            <a:ext cx="5257800" cy="4000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9412" name="Line 4">
            <a:extLst>
              <a:ext uri="{FF2B5EF4-FFF2-40B4-BE49-F238E27FC236}">
                <a16:creationId xmlns:a16="http://schemas.microsoft.com/office/drawing/2014/main" id="{4777A848-BE7B-48BE-8FDA-D82051693147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9413" name="Line 5">
            <a:extLst>
              <a:ext uri="{FF2B5EF4-FFF2-40B4-BE49-F238E27FC236}">
                <a16:creationId xmlns:a16="http://schemas.microsoft.com/office/drawing/2014/main" id="{2B12CF43-231B-4D70-9F7D-11F01039F833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14950"/>
            <a:ext cx="525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9414" name="Arc 6">
            <a:extLst>
              <a:ext uri="{FF2B5EF4-FFF2-40B4-BE49-F238E27FC236}">
                <a16:creationId xmlns:a16="http://schemas.microsoft.com/office/drawing/2014/main" id="{8D40C217-1FFF-4E43-8E32-D0756DA78811}"/>
              </a:ext>
            </a:extLst>
          </p:cNvPr>
          <p:cNvSpPr>
            <a:spLocks/>
          </p:cNvSpPr>
          <p:nvPr/>
        </p:nvSpPr>
        <p:spPr bwMode="auto">
          <a:xfrm>
            <a:off x="1281112" y="2437211"/>
            <a:ext cx="4386263" cy="3563540"/>
          </a:xfrm>
          <a:custGeom>
            <a:avLst/>
            <a:gdLst>
              <a:gd name="G0" fmla="+- 0 0 0"/>
              <a:gd name="G1" fmla="+- 21357 0 0"/>
              <a:gd name="G2" fmla="+- 21600 0 0"/>
              <a:gd name="T0" fmla="*/ 3234 w 21166"/>
              <a:gd name="T1" fmla="*/ 0 h 21357"/>
              <a:gd name="T2" fmla="*/ 21166 w 21166"/>
              <a:gd name="T3" fmla="*/ 17047 h 21357"/>
              <a:gd name="T4" fmla="*/ 0 w 21166"/>
              <a:gd name="T5" fmla="*/ 21357 h 213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166" h="21357" fill="none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</a:path>
              <a:path w="21166" h="21357" stroke="0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  <a:lnTo>
                  <a:pt x="0" y="21357"/>
                </a:lnTo>
                <a:close/>
              </a:path>
            </a:pathLst>
          </a:custGeom>
          <a:noFill/>
          <a:ln w="508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529415" name="Group 7">
            <a:extLst>
              <a:ext uri="{FF2B5EF4-FFF2-40B4-BE49-F238E27FC236}">
                <a16:creationId xmlns:a16="http://schemas.microsoft.com/office/drawing/2014/main" id="{8A0EE7E1-3777-4079-969A-6A256D45E7C0}"/>
              </a:ext>
            </a:extLst>
          </p:cNvPr>
          <p:cNvGrpSpPr>
            <a:grpSpLocks/>
          </p:cNvGrpSpPr>
          <p:nvPr/>
        </p:nvGrpSpPr>
        <p:grpSpPr bwMode="auto">
          <a:xfrm>
            <a:off x="2797969" y="2178845"/>
            <a:ext cx="3228975" cy="2742010"/>
            <a:chOff x="1390" y="1110"/>
            <a:chExt cx="2712" cy="2303"/>
          </a:xfrm>
        </p:grpSpPr>
        <p:sp>
          <p:nvSpPr>
            <p:cNvPr id="529416" name="Line 8">
              <a:extLst>
                <a:ext uri="{FF2B5EF4-FFF2-40B4-BE49-F238E27FC236}">
                  <a16:creationId xmlns:a16="http://schemas.microsoft.com/office/drawing/2014/main" id="{9ED6E1C3-7119-469A-9214-87B7B467315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90" y="1110"/>
              <a:ext cx="119" cy="289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9417" name="Line 9">
              <a:extLst>
                <a:ext uri="{FF2B5EF4-FFF2-40B4-BE49-F238E27FC236}">
                  <a16:creationId xmlns:a16="http://schemas.microsoft.com/office/drawing/2014/main" id="{D98F1FB6-D8C2-460F-AB5F-4E5481E3F9D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83" y="1635"/>
              <a:ext cx="204" cy="267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9418" name="Line 10">
              <a:extLst>
                <a:ext uri="{FF2B5EF4-FFF2-40B4-BE49-F238E27FC236}">
                  <a16:creationId xmlns:a16="http://schemas.microsoft.com/office/drawing/2014/main" id="{7536D4D8-6418-412E-BCE4-F607B0F2B7B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5" y="2374"/>
              <a:ext cx="269" cy="224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9419" name="Line 11">
              <a:extLst>
                <a:ext uri="{FF2B5EF4-FFF2-40B4-BE49-F238E27FC236}">
                  <a16:creationId xmlns:a16="http://schemas.microsoft.com/office/drawing/2014/main" id="{EE866760-5AD7-429D-94EC-E3DB77A6A6B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779" y="3339"/>
              <a:ext cx="323" cy="74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529420" name="Rectangle 12">
            <a:extLst>
              <a:ext uri="{FF2B5EF4-FFF2-40B4-BE49-F238E27FC236}">
                <a16:creationId xmlns:a16="http://schemas.microsoft.com/office/drawing/2014/main" id="{86AD629B-4C78-47F6-A433-A8C3D6E7E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1638" y="5343526"/>
            <a:ext cx="31899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O</a:t>
            </a:r>
          </a:p>
        </p:txBody>
      </p:sp>
      <p:grpSp>
        <p:nvGrpSpPr>
          <p:cNvPr id="529421" name="Group 13">
            <a:extLst>
              <a:ext uri="{FF2B5EF4-FFF2-40B4-BE49-F238E27FC236}">
                <a16:creationId xmlns:a16="http://schemas.microsoft.com/office/drawing/2014/main" id="{A2541D70-AF07-4CA8-9E1C-B5718771B8EE}"/>
              </a:ext>
            </a:extLst>
          </p:cNvPr>
          <p:cNvGrpSpPr>
            <a:grpSpLocks/>
          </p:cNvGrpSpPr>
          <p:nvPr/>
        </p:nvGrpSpPr>
        <p:grpSpPr bwMode="auto">
          <a:xfrm>
            <a:off x="5409827" y="1821518"/>
            <a:ext cx="1637038" cy="673894"/>
            <a:chOff x="3553" y="786"/>
            <a:chExt cx="1403" cy="667"/>
          </a:xfrm>
          <a:solidFill>
            <a:srgbClr val="EFEBFB"/>
          </a:solidFill>
        </p:grpSpPr>
        <p:sp>
          <p:nvSpPr>
            <p:cNvPr id="529422" name="AutoShape 14" descr="Parchment">
              <a:extLst>
                <a:ext uri="{FF2B5EF4-FFF2-40B4-BE49-F238E27FC236}">
                  <a16:creationId xmlns:a16="http://schemas.microsoft.com/office/drawing/2014/main" id="{01CB171D-24CD-44CA-825C-2B451446CE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3" y="786"/>
              <a:ext cx="1387" cy="667"/>
            </a:xfrm>
            <a:prstGeom prst="roundRect">
              <a:avLst>
                <a:gd name="adj" fmla="val 12495"/>
              </a:avLst>
            </a:prstGeom>
            <a:grp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9423" name="Rectangle 15">
              <a:extLst>
                <a:ext uri="{FF2B5EF4-FFF2-40B4-BE49-F238E27FC236}">
                  <a16:creationId xmlns:a16="http://schemas.microsoft.com/office/drawing/2014/main" id="{17EFD820-20AD-45B7-94EB-85DEC3D628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00" y="812"/>
              <a:ext cx="1356" cy="5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650" dirty="0">
                  <a:solidFill>
                    <a:schemeClr val="hlink"/>
                  </a:solidFill>
                  <a:latin typeface="Arial" panose="020B0604020202020204" pitchFamily="34" charset="0"/>
                </a:rPr>
                <a:t>Growth in</a:t>
              </a:r>
            </a:p>
            <a:p>
              <a:pPr algn="ctr"/>
              <a:r>
                <a:rPr lang="en-GB" altLang="en-US" sz="1650" dirty="0">
                  <a:solidFill>
                    <a:schemeClr val="hlink"/>
                  </a:solidFill>
                  <a:latin typeface="Arial" panose="020B0604020202020204" pitchFamily="34" charset="0"/>
                </a:rPr>
                <a:t>potential output</a:t>
              </a:r>
            </a:p>
          </p:txBody>
        </p:sp>
      </p:grpSp>
      <p:sp>
        <p:nvSpPr>
          <p:cNvPr id="529424" name="Rectangle 16">
            <a:extLst>
              <a:ext uri="{FF2B5EF4-FFF2-40B4-BE49-F238E27FC236}">
                <a16:creationId xmlns:a16="http://schemas.microsoft.com/office/drawing/2014/main" id="{383CD9AE-F46F-4BB3-AE43-72463775369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19097" y="2903806"/>
            <a:ext cx="921726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Good X</a:t>
            </a:r>
          </a:p>
        </p:txBody>
      </p:sp>
      <p:sp>
        <p:nvSpPr>
          <p:cNvPr id="529425" name="Rectangle 17">
            <a:extLst>
              <a:ext uri="{FF2B5EF4-FFF2-40B4-BE49-F238E27FC236}">
                <a16:creationId xmlns:a16="http://schemas.microsoft.com/office/drawing/2014/main" id="{D9835311-BE16-4C62-9866-9C1D58DD2A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5523" y="5542360"/>
            <a:ext cx="91755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Good Y</a:t>
            </a:r>
          </a:p>
        </p:txBody>
      </p:sp>
      <p:sp>
        <p:nvSpPr>
          <p:cNvPr id="529426" name="Oval 18">
            <a:extLst>
              <a:ext uri="{FF2B5EF4-FFF2-40B4-BE49-F238E27FC236}">
                <a16:creationId xmlns:a16="http://schemas.microsoft.com/office/drawing/2014/main" id="{1E941AF1-63F0-49C8-B485-0D4D392B2A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8557" y="3589736"/>
            <a:ext cx="83344" cy="83344"/>
          </a:xfrm>
          <a:prstGeom prst="ellipse">
            <a:avLst/>
          </a:prstGeom>
          <a:solidFill>
            <a:srgbClr val="FF00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29427" name="Rectangle 19">
            <a:extLst>
              <a:ext uri="{FF2B5EF4-FFF2-40B4-BE49-F238E27FC236}">
                <a16:creationId xmlns:a16="http://schemas.microsoft.com/office/drawing/2014/main" id="{CB2B610F-AE3D-4065-A031-FD374B4F53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0470" y="3558779"/>
            <a:ext cx="25487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solidFill>
                  <a:schemeClr val="accent1"/>
                </a:solidFill>
                <a:latin typeface="Arial" panose="020B0604020202020204" pitchFamily="34" charset="0"/>
              </a:rPr>
              <a:t>x</a:t>
            </a:r>
            <a:endParaRPr lang="en-GB" altLang="en-US" sz="18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529428" name="Rectangle 20">
            <a:extLst>
              <a:ext uri="{FF2B5EF4-FFF2-40B4-BE49-F238E27FC236}">
                <a16:creationId xmlns:a16="http://schemas.microsoft.com/office/drawing/2014/main" id="{850908FF-ABD8-4A26-B7CF-907874ACF8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89997" y="5011342"/>
            <a:ext cx="20358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>
                <a:solidFill>
                  <a:schemeClr val="tx2"/>
                </a:solidFill>
                <a:latin typeface="Arial" panose="020B0604020202020204" pitchFamily="34" charset="0"/>
              </a:rPr>
              <a:t>I</a:t>
            </a:r>
          </a:p>
        </p:txBody>
      </p:sp>
      <p:grpSp>
        <p:nvGrpSpPr>
          <p:cNvPr id="529429" name="Group 21">
            <a:extLst>
              <a:ext uri="{FF2B5EF4-FFF2-40B4-BE49-F238E27FC236}">
                <a16:creationId xmlns:a16="http://schemas.microsoft.com/office/drawing/2014/main" id="{3601A304-C3BD-4D3B-A8F8-AF4C9A5CF7AD}"/>
              </a:ext>
            </a:extLst>
          </p:cNvPr>
          <p:cNvGrpSpPr>
            <a:grpSpLocks/>
          </p:cNvGrpSpPr>
          <p:nvPr/>
        </p:nvGrpSpPr>
        <p:grpSpPr bwMode="auto">
          <a:xfrm>
            <a:off x="1543050" y="1888332"/>
            <a:ext cx="5001816" cy="4112419"/>
            <a:chOff x="336" y="866"/>
            <a:chExt cx="4201" cy="3454"/>
          </a:xfrm>
        </p:grpSpPr>
        <p:sp>
          <p:nvSpPr>
            <p:cNvPr id="529430" name="Arc 22">
              <a:extLst>
                <a:ext uri="{FF2B5EF4-FFF2-40B4-BE49-F238E27FC236}">
                  <a16:creationId xmlns:a16="http://schemas.microsoft.com/office/drawing/2014/main" id="{62AA8081-CC66-4523-8E53-24A04F5A13F0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" y="866"/>
              <a:ext cx="3999" cy="3454"/>
            </a:xfrm>
            <a:custGeom>
              <a:avLst/>
              <a:gdLst>
                <a:gd name="G0" fmla="+- 0 0 0"/>
                <a:gd name="G1" fmla="+- 21518 0 0"/>
                <a:gd name="G2" fmla="+- 21600 0 0"/>
                <a:gd name="T0" fmla="*/ 1878 w 21279"/>
                <a:gd name="T1" fmla="*/ 0 h 21518"/>
                <a:gd name="T2" fmla="*/ 21279 w 21279"/>
                <a:gd name="T3" fmla="*/ 17810 h 21518"/>
                <a:gd name="T4" fmla="*/ 0 w 21279"/>
                <a:gd name="T5" fmla="*/ 21518 h 215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279" h="21518" fill="none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</a:path>
                <a:path w="21279" h="21518" stroke="0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  <a:lnTo>
                    <a:pt x="0" y="21518"/>
                  </a:lnTo>
                  <a:close/>
                </a:path>
              </a:pathLst>
            </a:custGeom>
            <a:noFill/>
            <a:ln w="508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29431" name="Rectangle 23">
              <a:extLst>
                <a:ext uri="{FF2B5EF4-FFF2-40B4-BE49-F238E27FC236}">
                  <a16:creationId xmlns:a16="http://schemas.microsoft.com/office/drawing/2014/main" id="{8A322DDE-3F39-4187-A59C-EA177116BE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12" y="3446"/>
              <a:ext cx="2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b="1">
                  <a:solidFill>
                    <a:schemeClr val="accent2"/>
                  </a:solidFill>
                  <a:latin typeface="Arial" panose="020B0604020202020204" pitchFamily="34" charset="0"/>
                </a:rPr>
                <a:t>II</a:t>
              </a:r>
            </a:p>
          </p:txBody>
        </p:sp>
      </p:grpSp>
      <p:sp>
        <p:nvSpPr>
          <p:cNvPr id="25" name="Rectangle 25">
            <a:extLst>
              <a:ext uri="{FF2B5EF4-FFF2-40B4-BE49-F238E27FC236}">
                <a16:creationId xmlns:a16="http://schemas.microsoft.com/office/drawing/2014/main" id="{8D404292-1FB1-42F1-8ED9-873C60E25E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83445"/>
            <a:ext cx="9098769" cy="39289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185251"/>
                </a:solidFill>
                <a:latin typeface="Arial" panose="020B0604020202020204" pitchFamily="34" charset="0"/>
              </a:rPr>
              <a:t>Growth and the production possibility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9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9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9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9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29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29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29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458" name="Rectangle 2">
            <a:extLst>
              <a:ext uri="{FF2B5EF4-FFF2-40B4-BE49-F238E27FC236}">
                <a16:creationId xmlns:a16="http://schemas.microsoft.com/office/drawing/2014/main" id="{81C2756F-A695-4440-B369-36529147FE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1459" name="Rectangle 3">
            <a:extLst>
              <a:ext uri="{FF2B5EF4-FFF2-40B4-BE49-F238E27FC236}">
                <a16:creationId xmlns:a16="http://schemas.microsoft.com/office/drawing/2014/main" id="{80620C91-8131-43C7-9986-978A55D532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1314450"/>
            <a:ext cx="5257800" cy="4000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1460" name="Line 4">
            <a:extLst>
              <a:ext uri="{FF2B5EF4-FFF2-40B4-BE49-F238E27FC236}">
                <a16:creationId xmlns:a16="http://schemas.microsoft.com/office/drawing/2014/main" id="{C7D6FA48-F955-4640-9C8D-6F78515B74EA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1461" name="Line 5">
            <a:extLst>
              <a:ext uri="{FF2B5EF4-FFF2-40B4-BE49-F238E27FC236}">
                <a16:creationId xmlns:a16="http://schemas.microsoft.com/office/drawing/2014/main" id="{62C2F282-0CD2-44D4-8844-863924226919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14950"/>
            <a:ext cx="5257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1462" name="Arc 6">
            <a:extLst>
              <a:ext uri="{FF2B5EF4-FFF2-40B4-BE49-F238E27FC236}">
                <a16:creationId xmlns:a16="http://schemas.microsoft.com/office/drawing/2014/main" id="{7077D02F-8F5C-4D30-98C1-FBFD6556B2CA}"/>
              </a:ext>
            </a:extLst>
          </p:cNvPr>
          <p:cNvSpPr>
            <a:spLocks/>
          </p:cNvSpPr>
          <p:nvPr/>
        </p:nvSpPr>
        <p:spPr bwMode="auto">
          <a:xfrm>
            <a:off x="1281112" y="2437211"/>
            <a:ext cx="4386263" cy="3563540"/>
          </a:xfrm>
          <a:custGeom>
            <a:avLst/>
            <a:gdLst>
              <a:gd name="G0" fmla="+- 0 0 0"/>
              <a:gd name="G1" fmla="+- 21357 0 0"/>
              <a:gd name="G2" fmla="+- 21600 0 0"/>
              <a:gd name="T0" fmla="*/ 3234 w 21166"/>
              <a:gd name="T1" fmla="*/ 0 h 21357"/>
              <a:gd name="T2" fmla="*/ 21166 w 21166"/>
              <a:gd name="T3" fmla="*/ 17047 h 21357"/>
              <a:gd name="T4" fmla="*/ 0 w 21166"/>
              <a:gd name="T5" fmla="*/ 21357 h 213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166" h="21357" fill="none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</a:path>
              <a:path w="21166" h="21357" stroke="0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  <a:lnTo>
                  <a:pt x="0" y="21357"/>
                </a:lnTo>
                <a:close/>
              </a:path>
            </a:pathLst>
          </a:custGeom>
          <a:noFill/>
          <a:ln w="508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1463" name="Rectangle 7">
            <a:extLst>
              <a:ext uri="{FF2B5EF4-FFF2-40B4-BE49-F238E27FC236}">
                <a16:creationId xmlns:a16="http://schemas.microsoft.com/office/drawing/2014/main" id="{BC6B06FE-AE01-4CF7-9BC5-6A2FCEB385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1638" y="5343526"/>
            <a:ext cx="31899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O</a:t>
            </a:r>
          </a:p>
        </p:txBody>
      </p:sp>
      <p:grpSp>
        <p:nvGrpSpPr>
          <p:cNvPr id="531464" name="Group 8">
            <a:extLst>
              <a:ext uri="{FF2B5EF4-FFF2-40B4-BE49-F238E27FC236}">
                <a16:creationId xmlns:a16="http://schemas.microsoft.com/office/drawing/2014/main" id="{9308260D-777D-4397-8C76-A7D806B948B4}"/>
              </a:ext>
            </a:extLst>
          </p:cNvPr>
          <p:cNvGrpSpPr>
            <a:grpSpLocks/>
          </p:cNvGrpSpPr>
          <p:nvPr/>
        </p:nvGrpSpPr>
        <p:grpSpPr bwMode="auto">
          <a:xfrm>
            <a:off x="5367339" y="1784749"/>
            <a:ext cx="1665685" cy="963215"/>
            <a:chOff x="3548" y="739"/>
            <a:chExt cx="1449" cy="860"/>
          </a:xfrm>
          <a:solidFill>
            <a:srgbClr val="EFEBFB"/>
          </a:solidFill>
        </p:grpSpPr>
        <p:sp>
          <p:nvSpPr>
            <p:cNvPr id="531465" name="AutoShape 9" descr="Parchment">
              <a:extLst>
                <a:ext uri="{FF2B5EF4-FFF2-40B4-BE49-F238E27FC236}">
                  <a16:creationId xmlns:a16="http://schemas.microsoft.com/office/drawing/2014/main" id="{819235F3-673F-4B7F-926F-18FE9BA621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8" y="739"/>
              <a:ext cx="1449" cy="860"/>
            </a:xfrm>
            <a:prstGeom prst="roundRect">
              <a:avLst>
                <a:gd name="adj" fmla="val 12495"/>
              </a:avLst>
            </a:prstGeom>
            <a:grpFill/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31466" name="Rectangle 10">
              <a:extLst>
                <a:ext uri="{FF2B5EF4-FFF2-40B4-BE49-F238E27FC236}">
                  <a16:creationId xmlns:a16="http://schemas.microsoft.com/office/drawing/2014/main" id="{5EE9892F-E06E-436B-80A7-9815DF493A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4" y="786"/>
              <a:ext cx="1376" cy="742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650" dirty="0">
                  <a:solidFill>
                    <a:srgbClr val="006600"/>
                  </a:solidFill>
                  <a:latin typeface="Arial" panose="020B0604020202020204" pitchFamily="34" charset="0"/>
                </a:rPr>
                <a:t>Growth in</a:t>
              </a:r>
            </a:p>
            <a:p>
              <a:pPr algn="ctr"/>
              <a:r>
                <a:rPr lang="en-GB" altLang="en-US" sz="1650" dirty="0">
                  <a:solidFill>
                    <a:srgbClr val="006600"/>
                  </a:solidFill>
                  <a:latin typeface="Arial" panose="020B0604020202020204" pitchFamily="34" charset="0"/>
                </a:rPr>
                <a:t>actual and</a:t>
              </a:r>
            </a:p>
            <a:p>
              <a:pPr algn="ctr"/>
              <a:r>
                <a:rPr lang="en-GB" altLang="en-US" sz="1650" dirty="0">
                  <a:solidFill>
                    <a:srgbClr val="006600"/>
                  </a:solidFill>
                  <a:latin typeface="Arial" panose="020B0604020202020204" pitchFamily="34" charset="0"/>
                </a:rPr>
                <a:t>potential output</a:t>
              </a:r>
            </a:p>
          </p:txBody>
        </p:sp>
      </p:grpSp>
      <p:sp>
        <p:nvSpPr>
          <p:cNvPr id="531467" name="Rectangle 11">
            <a:extLst>
              <a:ext uri="{FF2B5EF4-FFF2-40B4-BE49-F238E27FC236}">
                <a16:creationId xmlns:a16="http://schemas.microsoft.com/office/drawing/2014/main" id="{9C1574F1-5FBE-414B-9163-4B434013469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19097" y="2903806"/>
            <a:ext cx="921726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Good X</a:t>
            </a:r>
          </a:p>
        </p:txBody>
      </p:sp>
      <p:sp>
        <p:nvSpPr>
          <p:cNvPr id="531468" name="Rectangle 12">
            <a:extLst>
              <a:ext uri="{FF2B5EF4-FFF2-40B4-BE49-F238E27FC236}">
                <a16:creationId xmlns:a16="http://schemas.microsoft.com/office/drawing/2014/main" id="{05C04ACA-34EA-4E5F-8F04-49EABC31AC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5523" y="5542360"/>
            <a:ext cx="91755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Good Y</a:t>
            </a:r>
          </a:p>
        </p:txBody>
      </p:sp>
      <p:sp>
        <p:nvSpPr>
          <p:cNvPr id="531469" name="Oval 13">
            <a:extLst>
              <a:ext uri="{FF2B5EF4-FFF2-40B4-BE49-F238E27FC236}">
                <a16:creationId xmlns:a16="http://schemas.microsoft.com/office/drawing/2014/main" id="{25CA8D5C-94B6-4572-9462-669D86C47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8557" y="3589736"/>
            <a:ext cx="83344" cy="83344"/>
          </a:xfrm>
          <a:prstGeom prst="ellipse">
            <a:avLst/>
          </a:prstGeom>
          <a:solidFill>
            <a:srgbClr val="FF00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1470" name="Rectangle 14">
            <a:extLst>
              <a:ext uri="{FF2B5EF4-FFF2-40B4-BE49-F238E27FC236}">
                <a16:creationId xmlns:a16="http://schemas.microsoft.com/office/drawing/2014/main" id="{E30B5B1B-BD56-4589-8E71-0DD7E15E9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0470" y="3558779"/>
            <a:ext cx="25487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solidFill>
                  <a:schemeClr val="accent1"/>
                </a:solidFill>
                <a:latin typeface="Arial" panose="020B0604020202020204" pitchFamily="34" charset="0"/>
              </a:rPr>
              <a:t>x</a:t>
            </a:r>
            <a:endParaRPr lang="en-GB" altLang="en-US" sz="18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531471" name="Rectangle 15">
            <a:extLst>
              <a:ext uri="{FF2B5EF4-FFF2-40B4-BE49-F238E27FC236}">
                <a16:creationId xmlns:a16="http://schemas.microsoft.com/office/drawing/2014/main" id="{EFA358E3-8CEE-4AB6-A370-1BF9132D04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89997" y="5011342"/>
            <a:ext cx="20358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>
                <a:solidFill>
                  <a:schemeClr val="tx2"/>
                </a:solidFill>
                <a:latin typeface="Arial" panose="020B0604020202020204" pitchFamily="34" charset="0"/>
              </a:rPr>
              <a:t>I</a:t>
            </a:r>
          </a:p>
        </p:txBody>
      </p:sp>
      <p:grpSp>
        <p:nvGrpSpPr>
          <p:cNvPr id="531472" name="Group 16">
            <a:extLst>
              <a:ext uri="{FF2B5EF4-FFF2-40B4-BE49-F238E27FC236}">
                <a16:creationId xmlns:a16="http://schemas.microsoft.com/office/drawing/2014/main" id="{6079BEED-650C-47F0-99B4-DCA9723C6372}"/>
              </a:ext>
            </a:extLst>
          </p:cNvPr>
          <p:cNvGrpSpPr>
            <a:grpSpLocks/>
          </p:cNvGrpSpPr>
          <p:nvPr/>
        </p:nvGrpSpPr>
        <p:grpSpPr bwMode="auto">
          <a:xfrm>
            <a:off x="1543050" y="1888332"/>
            <a:ext cx="5001816" cy="4112419"/>
            <a:chOff x="336" y="866"/>
            <a:chExt cx="4201" cy="3454"/>
          </a:xfrm>
        </p:grpSpPr>
        <p:sp>
          <p:nvSpPr>
            <p:cNvPr id="531473" name="Arc 17">
              <a:extLst>
                <a:ext uri="{FF2B5EF4-FFF2-40B4-BE49-F238E27FC236}">
                  <a16:creationId xmlns:a16="http://schemas.microsoft.com/office/drawing/2014/main" id="{A32DCC92-68AE-44F0-A82E-4FC91AD1C005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" y="866"/>
              <a:ext cx="3999" cy="3454"/>
            </a:xfrm>
            <a:custGeom>
              <a:avLst/>
              <a:gdLst>
                <a:gd name="G0" fmla="+- 0 0 0"/>
                <a:gd name="G1" fmla="+- 21518 0 0"/>
                <a:gd name="G2" fmla="+- 21600 0 0"/>
                <a:gd name="T0" fmla="*/ 1878 w 21279"/>
                <a:gd name="T1" fmla="*/ 0 h 21518"/>
                <a:gd name="T2" fmla="*/ 21279 w 21279"/>
                <a:gd name="T3" fmla="*/ 17810 h 21518"/>
                <a:gd name="T4" fmla="*/ 0 w 21279"/>
                <a:gd name="T5" fmla="*/ 21518 h 215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279" h="21518" fill="none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</a:path>
                <a:path w="21279" h="21518" stroke="0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  <a:lnTo>
                    <a:pt x="0" y="21518"/>
                  </a:lnTo>
                  <a:close/>
                </a:path>
              </a:pathLst>
            </a:custGeom>
            <a:noFill/>
            <a:ln w="508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31474" name="Rectangle 18">
              <a:extLst>
                <a:ext uri="{FF2B5EF4-FFF2-40B4-BE49-F238E27FC236}">
                  <a16:creationId xmlns:a16="http://schemas.microsoft.com/office/drawing/2014/main" id="{A29B71D1-DB58-45F7-9739-2807ACB00B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12" y="3446"/>
              <a:ext cx="2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 b="1">
                  <a:solidFill>
                    <a:schemeClr val="accent2"/>
                  </a:solidFill>
                  <a:latin typeface="Arial" panose="020B0604020202020204" pitchFamily="34" charset="0"/>
                </a:rPr>
                <a:t>II</a:t>
              </a:r>
            </a:p>
          </p:txBody>
        </p:sp>
        <p:sp>
          <p:nvSpPr>
            <p:cNvPr id="531475" name="Line 19">
              <a:extLst>
                <a:ext uri="{FF2B5EF4-FFF2-40B4-BE49-F238E27FC236}">
                  <a16:creationId xmlns:a16="http://schemas.microsoft.com/office/drawing/2014/main" id="{DCC81B32-F3D0-40A2-9AD9-0E5356B00C8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275" y="2374"/>
              <a:ext cx="269" cy="224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31476" name="Group 20">
            <a:extLst>
              <a:ext uri="{FF2B5EF4-FFF2-40B4-BE49-F238E27FC236}">
                <a16:creationId xmlns:a16="http://schemas.microsoft.com/office/drawing/2014/main" id="{61817CFC-E08A-4C24-A874-56778D864D5C}"/>
              </a:ext>
            </a:extLst>
          </p:cNvPr>
          <p:cNvGrpSpPr>
            <a:grpSpLocks/>
          </p:cNvGrpSpPr>
          <p:nvPr/>
        </p:nvGrpSpPr>
        <p:grpSpPr bwMode="auto">
          <a:xfrm>
            <a:off x="3768330" y="2614614"/>
            <a:ext cx="516731" cy="916781"/>
            <a:chOff x="2205" y="1476"/>
            <a:chExt cx="434" cy="770"/>
          </a:xfrm>
        </p:grpSpPr>
        <p:sp>
          <p:nvSpPr>
            <p:cNvPr id="531477" name="Oval 21">
              <a:extLst>
                <a:ext uri="{FF2B5EF4-FFF2-40B4-BE49-F238E27FC236}">
                  <a16:creationId xmlns:a16="http://schemas.microsoft.com/office/drawing/2014/main" id="{9FEB5C51-55D5-4370-8066-A96E09C8C0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3" y="1524"/>
              <a:ext cx="70" cy="70"/>
            </a:xfrm>
            <a:prstGeom prst="ellipse">
              <a:avLst/>
            </a:prstGeom>
            <a:solidFill>
              <a:srgbClr val="00FF00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31478" name="Rectangle 22">
              <a:extLst>
                <a:ext uri="{FF2B5EF4-FFF2-40B4-BE49-F238E27FC236}">
                  <a16:creationId xmlns:a16="http://schemas.microsoft.com/office/drawing/2014/main" id="{3C73CFBB-2038-43D8-8137-16E94D7E9A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25" y="1476"/>
              <a:ext cx="21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solidFill>
                    <a:schemeClr val="folHlink"/>
                  </a:solidFill>
                  <a:latin typeface="Arial" panose="020B0604020202020204" pitchFamily="34" charset="0"/>
                </a:rPr>
                <a:t>y</a:t>
              </a:r>
            </a:p>
          </p:txBody>
        </p:sp>
        <p:sp>
          <p:nvSpPr>
            <p:cNvPr id="531479" name="Line 23">
              <a:extLst>
                <a:ext uri="{FF2B5EF4-FFF2-40B4-BE49-F238E27FC236}">
                  <a16:creationId xmlns:a16="http://schemas.microsoft.com/office/drawing/2014/main" id="{2194F4EA-F30A-42C0-8FD2-3BF30CCA183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205" y="1657"/>
              <a:ext cx="182" cy="589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25" name="Rectangle 25">
            <a:extLst>
              <a:ext uri="{FF2B5EF4-FFF2-40B4-BE49-F238E27FC236}">
                <a16:creationId xmlns:a16="http://schemas.microsoft.com/office/drawing/2014/main" id="{BEC56FB1-FE80-46BD-8587-A3077544B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83445"/>
            <a:ext cx="9098769" cy="39289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 dirty="0">
                <a:solidFill>
                  <a:srgbClr val="185251"/>
                </a:solidFill>
                <a:latin typeface="Arial" panose="020B0604020202020204" pitchFamily="34" charset="0"/>
              </a:rPr>
              <a:t>Growth and the production possibility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1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1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31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31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>
            <a:extLst>
              <a:ext uri="{FF2B5EF4-FFF2-40B4-BE49-F238E27FC236}">
                <a16:creationId xmlns:a16="http://schemas.microsoft.com/office/drawing/2014/main" id="{4E1BE376-2B59-4752-8790-931F07081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noProof="1"/>
              <a:t>Economic growth </a:t>
            </a:r>
            <a:r>
              <a:rPr lang="en-GB" altLang="en-US"/>
              <a:t>and</a:t>
            </a:r>
            <a:r>
              <a:rPr lang="en-GB" altLang="en-US" noProof="1"/>
              <a:t> the business cycle</a:t>
            </a:r>
          </a:p>
          <a:p>
            <a:pPr lvl="1"/>
            <a:r>
              <a:rPr lang="en-GB" altLang="en-US" noProof="1"/>
              <a:t>fluctuations in actual growth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EAEC031-D547-4C98-95F4-089B965A9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1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1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1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12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1234" grpId="0" build="p" bldLvl="2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E266C5A8-1617-4F4C-A72D-5A2DDD9EFC9F}"/>
              </a:ext>
            </a:extLst>
          </p:cNvPr>
          <p:cNvGraphicFramePr>
            <a:graphicFrameLocks/>
          </p:cNvGraphicFramePr>
          <p:nvPr/>
        </p:nvGraphicFramePr>
        <p:xfrm>
          <a:off x="7136" y="1159563"/>
          <a:ext cx="9144000" cy="43901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99459" name="Rectangle 13">
            <a:extLst>
              <a:ext uri="{FF2B5EF4-FFF2-40B4-BE49-F238E27FC236}">
                <a16:creationId xmlns:a16="http://schemas.microsoft.com/office/drawing/2014/main" id="{59E8F44C-9325-4F2A-9301-E20B9E82A4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857250"/>
            <a:ext cx="9144000" cy="40005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69056" tIns="34529" rIns="69056" bIns="34529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Growth rates in selected industrialised economies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B1AA7A8-9CB3-48F9-BD28-F1A88EF0054E}"/>
              </a:ext>
            </a:extLst>
          </p:cNvPr>
          <p:cNvSpPr/>
          <p:nvPr/>
        </p:nvSpPr>
        <p:spPr bwMode="auto">
          <a:xfrm>
            <a:off x="9754791" y="2325292"/>
            <a:ext cx="34289" cy="34289"/>
          </a:xfrm>
          <a:prstGeom prst="round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6" name="Text Box 14">
            <a:extLst>
              <a:ext uri="{FF2B5EF4-FFF2-40B4-BE49-F238E27FC236}">
                <a16:creationId xmlns:a16="http://schemas.microsoft.com/office/drawing/2014/main" id="{C83F8523-8DAC-4405-8EB1-31C637529F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187" y="5657850"/>
            <a:ext cx="6786563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Notes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2020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21 based on various forecasts</a:t>
            </a:r>
          </a:p>
          <a:p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to 2019 based on data in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World Economic Outlook Database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(IMF)</a:t>
            </a:r>
          </a:p>
        </p:txBody>
      </p:sp>
    </p:spTree>
    <p:extLst>
      <p:ext uri="{BB962C8B-B14F-4D97-AF65-F5344CB8AC3E}">
        <p14:creationId xmlns:p14="http://schemas.microsoft.com/office/powerpoint/2010/main" val="299648861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>
            <a:extLst>
              <a:ext uri="{FF2B5EF4-FFF2-40B4-BE49-F238E27FC236}">
                <a16:creationId xmlns:a16="http://schemas.microsoft.com/office/drawing/2014/main" id="{C0CB322F-17CF-4543-8C1E-E427C746A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noProof="1">
                <a:solidFill>
                  <a:srgbClr val="646487"/>
                </a:solidFill>
              </a:rPr>
              <a:t>Economic growth </a:t>
            </a:r>
            <a:r>
              <a:rPr lang="en-GB" altLang="en-US" dirty="0">
                <a:solidFill>
                  <a:srgbClr val="646487"/>
                </a:solidFill>
              </a:rPr>
              <a:t>and</a:t>
            </a:r>
            <a:r>
              <a:rPr lang="en-GB" altLang="en-US" noProof="1">
                <a:solidFill>
                  <a:srgbClr val="646487"/>
                </a:solidFill>
              </a:rPr>
              <a:t> the business cycle</a:t>
            </a:r>
          </a:p>
          <a:p>
            <a:pPr lvl="1"/>
            <a:r>
              <a:rPr lang="en-GB" altLang="en-US" noProof="1">
                <a:solidFill>
                  <a:srgbClr val="646487"/>
                </a:solidFill>
              </a:rPr>
              <a:t>fluctuations in actual growth</a:t>
            </a:r>
          </a:p>
          <a:p>
            <a:pPr lvl="1"/>
            <a:r>
              <a:rPr lang="en-GB" altLang="en-US" noProof="1"/>
              <a:t>the phases of the hypothetical business cycle</a:t>
            </a:r>
          </a:p>
          <a:p>
            <a:pPr lvl="2"/>
            <a:r>
              <a:rPr lang="en-GB" altLang="en-US" noProof="1"/>
              <a:t>upturn</a:t>
            </a:r>
          </a:p>
          <a:p>
            <a:pPr lvl="2"/>
            <a:r>
              <a:rPr lang="en-GB" altLang="en-US" noProof="1"/>
              <a:t>expansion</a:t>
            </a:r>
          </a:p>
          <a:p>
            <a:pPr lvl="2"/>
            <a:r>
              <a:rPr lang="en-GB" altLang="en-US" noProof="1"/>
              <a:t>peaking out</a:t>
            </a:r>
          </a:p>
          <a:p>
            <a:pPr lvl="2"/>
            <a:r>
              <a:rPr lang="en-GB" altLang="en-US" noProof="1"/>
              <a:t>slowdown or recession</a:t>
            </a:r>
            <a:endParaRPr lang="en-GB" alt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676EE7EF-DDF5-44A9-8979-28B2602D5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12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12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512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512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512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512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12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12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512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512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9F49DB-7983-4876-88F4-81DA8C7632E2}"/>
              </a:ext>
            </a:extLst>
          </p:cNvPr>
          <p:cNvSpPr/>
          <p:nvPr/>
        </p:nvSpPr>
        <p:spPr bwMode="auto">
          <a:xfrm>
            <a:off x="1943100" y="1314451"/>
            <a:ext cx="5218508" cy="40004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537603" name="Rectangle 3">
            <a:extLst>
              <a:ext uri="{FF2B5EF4-FFF2-40B4-BE49-F238E27FC236}">
                <a16:creationId xmlns:a16="http://schemas.microsoft.com/office/drawing/2014/main" id="{34F29514-89F0-4580-BBA5-3F71A6F3D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7604" name="Rectangle 4">
            <a:extLst>
              <a:ext uri="{FF2B5EF4-FFF2-40B4-BE49-F238E27FC236}">
                <a16:creationId xmlns:a16="http://schemas.microsoft.com/office/drawing/2014/main" id="{5FFE3535-38C5-416D-9D8B-89F454C458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7605" name="Rectangle 5">
            <a:extLst>
              <a:ext uri="{FF2B5EF4-FFF2-40B4-BE49-F238E27FC236}">
                <a16:creationId xmlns:a16="http://schemas.microsoft.com/office/drawing/2014/main" id="{29C3A3D4-7A46-403C-B331-558C4D5EC6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2595" y="528042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537606" name="Rectangle 6">
            <a:extLst>
              <a:ext uri="{FF2B5EF4-FFF2-40B4-BE49-F238E27FC236}">
                <a16:creationId xmlns:a16="http://schemas.microsoft.com/office/drawing/2014/main" id="{A3958A92-21DF-43AE-8AE6-605956E67558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455411" y="3242770"/>
            <a:ext cx="221695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>
                <a:latin typeface="Arial" panose="020B0604020202020204" pitchFamily="34" charset="0"/>
              </a:rPr>
              <a:t>National output (GDP)</a:t>
            </a:r>
          </a:p>
        </p:txBody>
      </p:sp>
      <p:sp>
        <p:nvSpPr>
          <p:cNvPr id="537607" name="Rectangle 7">
            <a:extLst>
              <a:ext uri="{FF2B5EF4-FFF2-40B4-BE49-F238E27FC236}">
                <a16:creationId xmlns:a16="http://schemas.microsoft.com/office/drawing/2014/main" id="{FA0293DD-AA74-4523-A3C9-399212B19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7194" y="5492355"/>
            <a:ext cx="601318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>
                <a:latin typeface="Arial" panose="020B0604020202020204" pitchFamily="34" charset="0"/>
              </a:rPr>
              <a:t>Time</a:t>
            </a:r>
          </a:p>
        </p:txBody>
      </p:sp>
      <p:sp>
        <p:nvSpPr>
          <p:cNvPr id="537610" name="Line 10">
            <a:extLst>
              <a:ext uri="{FF2B5EF4-FFF2-40B4-BE49-F238E27FC236}">
                <a16:creationId xmlns:a16="http://schemas.microsoft.com/office/drawing/2014/main" id="{756FFF1A-B502-47C3-BD0D-C98E2D45532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43101" y="2166938"/>
            <a:ext cx="5218510" cy="137636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7611" name="Rectangle 11">
            <a:extLst>
              <a:ext uri="{FF2B5EF4-FFF2-40B4-BE49-F238E27FC236}">
                <a16:creationId xmlns:a16="http://schemas.microsoft.com/office/drawing/2014/main" id="{118230F4-EAF7-428D-9F8D-19D235EA14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8724" y="1671639"/>
            <a:ext cx="1162177" cy="50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425">
                <a:solidFill>
                  <a:schemeClr val="accent2"/>
                </a:solidFill>
                <a:latin typeface="Arial" panose="020B0604020202020204" pitchFamily="34" charset="0"/>
              </a:rPr>
              <a:t>Full-capacity</a:t>
            </a:r>
          </a:p>
          <a:p>
            <a:pPr algn="r"/>
            <a:r>
              <a:rPr lang="en-GB" altLang="en-US" sz="1425">
                <a:solidFill>
                  <a:schemeClr val="accent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537612" name="Line 12">
            <a:extLst>
              <a:ext uri="{FF2B5EF4-FFF2-40B4-BE49-F238E27FC236}">
                <a16:creationId xmlns:a16="http://schemas.microsoft.com/office/drawing/2014/main" id="{34DF19B4-72DA-480B-B46F-377FA42B0239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20904"/>
            <a:ext cx="52197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7613" name="Line 13">
            <a:extLst>
              <a:ext uri="{FF2B5EF4-FFF2-40B4-BE49-F238E27FC236}">
                <a16:creationId xmlns:a16="http://schemas.microsoft.com/office/drawing/2014/main" id="{50D00A2F-E575-4639-9D78-FFE2A9BB500B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7614" name="Text Box 14">
            <a:extLst>
              <a:ext uri="{FF2B5EF4-FFF2-40B4-BE49-F238E27FC236}">
                <a16:creationId xmlns:a16="http://schemas.microsoft.com/office/drawing/2014/main" id="{BB689FFC-E39B-4E4A-A304-017031F6B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857251"/>
            <a:ext cx="9143993" cy="42785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</a:extLst>
        </p:spPr>
        <p:txBody>
          <a:bodyPr wrap="square" lIns="67500" tIns="68580" rIns="67500" bIns="351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7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7611" grpId="0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2EF9D5C-F68D-40A3-B538-0BD9E22CFAA2}"/>
              </a:ext>
            </a:extLst>
          </p:cNvPr>
          <p:cNvSpPr/>
          <p:nvPr/>
        </p:nvSpPr>
        <p:spPr bwMode="auto">
          <a:xfrm>
            <a:off x="1943100" y="1314451"/>
            <a:ext cx="5218508" cy="40004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539652" name="Rectangle 4">
            <a:extLst>
              <a:ext uri="{FF2B5EF4-FFF2-40B4-BE49-F238E27FC236}">
                <a16:creationId xmlns:a16="http://schemas.microsoft.com/office/drawing/2014/main" id="{AAE01316-3C8A-41DC-B878-D56E92D7B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9653" name="Rectangle 5">
            <a:extLst>
              <a:ext uri="{FF2B5EF4-FFF2-40B4-BE49-F238E27FC236}">
                <a16:creationId xmlns:a16="http://schemas.microsoft.com/office/drawing/2014/main" id="{14296F6E-5740-4CF1-820B-7432544963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9654" name="Line 6">
            <a:extLst>
              <a:ext uri="{FF2B5EF4-FFF2-40B4-BE49-F238E27FC236}">
                <a16:creationId xmlns:a16="http://schemas.microsoft.com/office/drawing/2014/main" id="{2F9441E5-6F8F-47E2-B8EC-6BD9C9275342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9655" name="Rectangle 7">
            <a:extLst>
              <a:ext uri="{FF2B5EF4-FFF2-40B4-BE49-F238E27FC236}">
                <a16:creationId xmlns:a16="http://schemas.microsoft.com/office/drawing/2014/main" id="{CFB4DF7D-675D-40EA-A39D-46DA85F823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2595" y="528042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539656" name="Rectangle 8">
            <a:extLst>
              <a:ext uri="{FF2B5EF4-FFF2-40B4-BE49-F238E27FC236}">
                <a16:creationId xmlns:a16="http://schemas.microsoft.com/office/drawing/2014/main" id="{E18DCC01-8AEF-4B90-9CB2-19905B8902B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455411" y="3242770"/>
            <a:ext cx="221695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>
                <a:latin typeface="Arial" panose="020B0604020202020204" pitchFamily="34" charset="0"/>
              </a:rPr>
              <a:t>National output (GDP)</a:t>
            </a:r>
          </a:p>
        </p:txBody>
      </p:sp>
      <p:sp>
        <p:nvSpPr>
          <p:cNvPr id="539657" name="Rectangle 9">
            <a:extLst>
              <a:ext uri="{FF2B5EF4-FFF2-40B4-BE49-F238E27FC236}">
                <a16:creationId xmlns:a16="http://schemas.microsoft.com/office/drawing/2014/main" id="{4037350F-860E-4B4C-ACBA-74C74CEE75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7194" y="5492355"/>
            <a:ext cx="601318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>
                <a:latin typeface="Arial" panose="020B0604020202020204" pitchFamily="34" charset="0"/>
              </a:rPr>
              <a:t>Time</a:t>
            </a:r>
          </a:p>
        </p:txBody>
      </p:sp>
      <p:sp>
        <p:nvSpPr>
          <p:cNvPr id="539658" name="Line 10">
            <a:extLst>
              <a:ext uri="{FF2B5EF4-FFF2-40B4-BE49-F238E27FC236}">
                <a16:creationId xmlns:a16="http://schemas.microsoft.com/office/drawing/2014/main" id="{C5DA6775-AFB1-4223-83B7-5DBAC7DF3CC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43101" y="2166937"/>
            <a:ext cx="5218510" cy="137636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9659" name="Rectangle 11">
            <a:extLst>
              <a:ext uri="{FF2B5EF4-FFF2-40B4-BE49-F238E27FC236}">
                <a16:creationId xmlns:a16="http://schemas.microsoft.com/office/drawing/2014/main" id="{2945DC52-9408-40A2-8C41-030CDF83C3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8724" y="1671639"/>
            <a:ext cx="1162177" cy="50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425">
                <a:solidFill>
                  <a:schemeClr val="accent2"/>
                </a:solidFill>
                <a:latin typeface="Arial" panose="020B0604020202020204" pitchFamily="34" charset="0"/>
              </a:rPr>
              <a:t>Full-capacity</a:t>
            </a:r>
          </a:p>
          <a:p>
            <a:pPr algn="r"/>
            <a:r>
              <a:rPr lang="en-GB" altLang="en-US" sz="1425">
                <a:solidFill>
                  <a:schemeClr val="accent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539660" name="Rectangle 12">
            <a:extLst>
              <a:ext uri="{FF2B5EF4-FFF2-40B4-BE49-F238E27FC236}">
                <a16:creationId xmlns:a16="http://schemas.microsoft.com/office/drawing/2014/main" id="{D6B747C9-8314-489F-B548-0190BD02A1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4113" y="4491038"/>
            <a:ext cx="235641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539661" name="Rectangle 13">
            <a:extLst>
              <a:ext uri="{FF2B5EF4-FFF2-40B4-BE49-F238E27FC236}">
                <a16:creationId xmlns:a16="http://schemas.microsoft.com/office/drawing/2014/main" id="{CE7C8ACA-E6E1-4BE9-9EC8-44C90A7419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7544" y="3844529"/>
            <a:ext cx="235641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539662" name="Rectangle 14">
            <a:extLst>
              <a:ext uri="{FF2B5EF4-FFF2-40B4-BE49-F238E27FC236}">
                <a16:creationId xmlns:a16="http://schemas.microsoft.com/office/drawing/2014/main" id="{83671F5B-1DB9-414D-9585-613317A70B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5688" y="3274220"/>
            <a:ext cx="235641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539663" name="Rectangle 15">
            <a:extLst>
              <a:ext uri="{FF2B5EF4-FFF2-40B4-BE49-F238E27FC236}">
                <a16:creationId xmlns:a16="http://schemas.microsoft.com/office/drawing/2014/main" id="{96392883-D5EF-4D3B-A4A0-1656A97AFD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9088" y="3630216"/>
            <a:ext cx="235641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>
                <a:latin typeface="Arial" panose="020B0604020202020204" pitchFamily="34" charset="0"/>
              </a:rPr>
              <a:t>4</a:t>
            </a:r>
          </a:p>
        </p:txBody>
      </p:sp>
      <p:grpSp>
        <p:nvGrpSpPr>
          <p:cNvPr id="539664" name="Group 16">
            <a:extLst>
              <a:ext uri="{FF2B5EF4-FFF2-40B4-BE49-F238E27FC236}">
                <a16:creationId xmlns:a16="http://schemas.microsoft.com/office/drawing/2014/main" id="{0781FBD0-05EC-4D59-8846-EB33E1F46B15}"/>
              </a:ext>
            </a:extLst>
          </p:cNvPr>
          <p:cNvGrpSpPr>
            <a:grpSpLocks/>
          </p:cNvGrpSpPr>
          <p:nvPr/>
        </p:nvGrpSpPr>
        <p:grpSpPr bwMode="auto">
          <a:xfrm>
            <a:off x="4811318" y="2727724"/>
            <a:ext cx="1914526" cy="1459707"/>
            <a:chOff x="3081" y="1571"/>
            <a:chExt cx="1608" cy="1226"/>
          </a:xfrm>
        </p:grpSpPr>
        <p:sp>
          <p:nvSpPr>
            <p:cNvPr id="539665" name="Rectangle 17">
              <a:extLst>
                <a:ext uri="{FF2B5EF4-FFF2-40B4-BE49-F238E27FC236}">
                  <a16:creationId xmlns:a16="http://schemas.microsoft.com/office/drawing/2014/main" id="{04F51C21-3955-438C-A821-C2746A350D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1" y="2564"/>
              <a:ext cx="198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539666" name="Rectangle 18">
              <a:extLst>
                <a:ext uri="{FF2B5EF4-FFF2-40B4-BE49-F238E27FC236}">
                  <a16:creationId xmlns:a16="http://schemas.microsoft.com/office/drawing/2014/main" id="{87755A95-DB8D-47D3-9C15-B709A7D581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1" y="1967"/>
              <a:ext cx="198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539667" name="Rectangle 19">
              <a:extLst>
                <a:ext uri="{FF2B5EF4-FFF2-40B4-BE49-F238E27FC236}">
                  <a16:creationId xmlns:a16="http://schemas.microsoft.com/office/drawing/2014/main" id="{5555342F-88E2-4B23-AB95-AEC63B652C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61" y="1571"/>
              <a:ext cx="198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539668" name="Rectangle 20">
              <a:extLst>
                <a:ext uri="{FF2B5EF4-FFF2-40B4-BE49-F238E27FC236}">
                  <a16:creationId xmlns:a16="http://schemas.microsoft.com/office/drawing/2014/main" id="{322363DE-EE30-4E7F-9CE4-1C823D4AC4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91" y="1749"/>
              <a:ext cx="198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>
                  <a:latin typeface="Arial" panose="020B0604020202020204" pitchFamily="34" charset="0"/>
                </a:rPr>
                <a:t>4</a:t>
              </a:r>
            </a:p>
          </p:txBody>
        </p:sp>
      </p:grpSp>
      <p:sp>
        <p:nvSpPr>
          <p:cNvPr id="539669" name="Rectangle 21">
            <a:extLst>
              <a:ext uri="{FF2B5EF4-FFF2-40B4-BE49-F238E27FC236}">
                <a16:creationId xmlns:a16="http://schemas.microsoft.com/office/drawing/2014/main" id="{EDCB4C13-D6CC-46DF-8509-09CD17D4E2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6322" y="3209926"/>
            <a:ext cx="646010" cy="50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425">
                <a:solidFill>
                  <a:schemeClr val="tx2"/>
                </a:solidFill>
                <a:latin typeface="Arial" panose="020B0604020202020204" pitchFamily="34" charset="0"/>
              </a:rPr>
              <a:t>Actual</a:t>
            </a:r>
          </a:p>
          <a:p>
            <a:pPr algn="r"/>
            <a:r>
              <a:rPr lang="en-GB" altLang="en-US" sz="1425">
                <a:solidFill>
                  <a:schemeClr val="tx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539670" name="Freeform 22">
            <a:extLst>
              <a:ext uri="{FF2B5EF4-FFF2-40B4-BE49-F238E27FC236}">
                <a16:creationId xmlns:a16="http://schemas.microsoft.com/office/drawing/2014/main" id="{50E7D190-A48B-49AC-9C37-A5CF51A7AB06}"/>
              </a:ext>
            </a:extLst>
          </p:cNvPr>
          <p:cNvSpPr>
            <a:spLocks/>
          </p:cNvSpPr>
          <p:nvPr/>
        </p:nvSpPr>
        <p:spPr bwMode="auto">
          <a:xfrm>
            <a:off x="1963341" y="2688431"/>
            <a:ext cx="5133975" cy="1753791"/>
          </a:xfrm>
          <a:custGeom>
            <a:avLst/>
            <a:gdLst>
              <a:gd name="T0" fmla="*/ 0 w 4312"/>
              <a:gd name="T1" fmla="*/ 1483 h 1739"/>
              <a:gd name="T2" fmla="*/ 212 w 4312"/>
              <a:gd name="T3" fmla="*/ 1694 h 1739"/>
              <a:gd name="T4" fmla="*/ 467 w 4312"/>
              <a:gd name="T5" fmla="*/ 1728 h 1739"/>
              <a:gd name="T6" fmla="*/ 712 w 4312"/>
              <a:gd name="T7" fmla="*/ 1628 h 1739"/>
              <a:gd name="T8" fmla="*/ 945 w 4312"/>
              <a:gd name="T9" fmla="*/ 1372 h 1739"/>
              <a:gd name="T10" fmla="*/ 1067 w 4312"/>
              <a:gd name="T11" fmla="*/ 1061 h 1739"/>
              <a:gd name="T12" fmla="*/ 1223 w 4312"/>
              <a:gd name="T13" fmla="*/ 683 h 1739"/>
              <a:gd name="T14" fmla="*/ 1501 w 4312"/>
              <a:gd name="T15" fmla="*/ 550 h 1739"/>
              <a:gd name="T16" fmla="*/ 1756 w 4312"/>
              <a:gd name="T17" fmla="*/ 661 h 1739"/>
              <a:gd name="T18" fmla="*/ 2001 w 4312"/>
              <a:gd name="T19" fmla="*/ 983 h 1739"/>
              <a:gd name="T20" fmla="*/ 2167 w 4312"/>
              <a:gd name="T21" fmla="*/ 1139 h 1739"/>
              <a:gd name="T22" fmla="*/ 2334 w 4312"/>
              <a:gd name="T23" fmla="*/ 1206 h 1739"/>
              <a:gd name="T24" fmla="*/ 2579 w 4312"/>
              <a:gd name="T25" fmla="*/ 1194 h 1739"/>
              <a:gd name="T26" fmla="*/ 2834 w 4312"/>
              <a:gd name="T27" fmla="*/ 1061 h 1739"/>
              <a:gd name="T28" fmla="*/ 3023 w 4312"/>
              <a:gd name="T29" fmla="*/ 794 h 1739"/>
              <a:gd name="T30" fmla="*/ 3090 w 4312"/>
              <a:gd name="T31" fmla="*/ 561 h 1739"/>
              <a:gd name="T32" fmla="*/ 3145 w 4312"/>
              <a:gd name="T33" fmla="*/ 317 h 1739"/>
              <a:gd name="T34" fmla="*/ 3268 w 4312"/>
              <a:gd name="T35" fmla="*/ 95 h 1739"/>
              <a:gd name="T36" fmla="*/ 3445 w 4312"/>
              <a:gd name="T37" fmla="*/ 6 h 1739"/>
              <a:gd name="T38" fmla="*/ 3723 w 4312"/>
              <a:gd name="T39" fmla="*/ 61 h 1739"/>
              <a:gd name="T40" fmla="*/ 3901 w 4312"/>
              <a:gd name="T41" fmla="*/ 239 h 1739"/>
              <a:gd name="T42" fmla="*/ 4034 w 4312"/>
              <a:gd name="T43" fmla="*/ 395 h 1739"/>
              <a:gd name="T44" fmla="*/ 4145 w 4312"/>
              <a:gd name="T45" fmla="*/ 439 h 1739"/>
              <a:gd name="T46" fmla="*/ 4312 w 4312"/>
              <a:gd name="T47" fmla="*/ 461 h 17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4312" h="1739">
                <a:moveTo>
                  <a:pt x="0" y="1483"/>
                </a:moveTo>
                <a:cubicBezTo>
                  <a:pt x="67" y="1568"/>
                  <a:pt x="134" y="1653"/>
                  <a:pt x="212" y="1694"/>
                </a:cubicBezTo>
                <a:cubicBezTo>
                  <a:pt x="290" y="1735"/>
                  <a:pt x="384" y="1739"/>
                  <a:pt x="467" y="1728"/>
                </a:cubicBezTo>
                <a:cubicBezTo>
                  <a:pt x="550" y="1717"/>
                  <a:pt x="632" y="1687"/>
                  <a:pt x="712" y="1628"/>
                </a:cubicBezTo>
                <a:cubicBezTo>
                  <a:pt x="792" y="1569"/>
                  <a:pt x="886" y="1466"/>
                  <a:pt x="945" y="1372"/>
                </a:cubicBezTo>
                <a:cubicBezTo>
                  <a:pt x="1004" y="1278"/>
                  <a:pt x="1021" y="1176"/>
                  <a:pt x="1067" y="1061"/>
                </a:cubicBezTo>
                <a:cubicBezTo>
                  <a:pt x="1113" y="946"/>
                  <a:pt x="1151" y="768"/>
                  <a:pt x="1223" y="683"/>
                </a:cubicBezTo>
                <a:cubicBezTo>
                  <a:pt x="1295" y="598"/>
                  <a:pt x="1412" y="554"/>
                  <a:pt x="1501" y="550"/>
                </a:cubicBezTo>
                <a:cubicBezTo>
                  <a:pt x="1590" y="546"/>
                  <a:pt x="1673" y="589"/>
                  <a:pt x="1756" y="661"/>
                </a:cubicBezTo>
                <a:cubicBezTo>
                  <a:pt x="1839" y="733"/>
                  <a:pt x="1933" y="903"/>
                  <a:pt x="2001" y="983"/>
                </a:cubicBezTo>
                <a:cubicBezTo>
                  <a:pt x="2069" y="1063"/>
                  <a:pt x="2112" y="1102"/>
                  <a:pt x="2167" y="1139"/>
                </a:cubicBezTo>
                <a:cubicBezTo>
                  <a:pt x="2222" y="1176"/>
                  <a:pt x="2265" y="1197"/>
                  <a:pt x="2334" y="1206"/>
                </a:cubicBezTo>
                <a:cubicBezTo>
                  <a:pt x="2403" y="1215"/>
                  <a:pt x="2496" y="1218"/>
                  <a:pt x="2579" y="1194"/>
                </a:cubicBezTo>
                <a:cubicBezTo>
                  <a:pt x="2662" y="1170"/>
                  <a:pt x="2760" y="1128"/>
                  <a:pt x="2834" y="1061"/>
                </a:cubicBezTo>
                <a:cubicBezTo>
                  <a:pt x="2908" y="994"/>
                  <a:pt x="2980" y="877"/>
                  <a:pt x="3023" y="794"/>
                </a:cubicBezTo>
                <a:cubicBezTo>
                  <a:pt x="3066" y="711"/>
                  <a:pt x="3070" y="640"/>
                  <a:pt x="3090" y="561"/>
                </a:cubicBezTo>
                <a:cubicBezTo>
                  <a:pt x="3110" y="482"/>
                  <a:pt x="3115" y="395"/>
                  <a:pt x="3145" y="317"/>
                </a:cubicBezTo>
                <a:cubicBezTo>
                  <a:pt x="3175" y="239"/>
                  <a:pt x="3218" y="147"/>
                  <a:pt x="3268" y="95"/>
                </a:cubicBezTo>
                <a:cubicBezTo>
                  <a:pt x="3318" y="43"/>
                  <a:pt x="3369" y="12"/>
                  <a:pt x="3445" y="6"/>
                </a:cubicBezTo>
                <a:cubicBezTo>
                  <a:pt x="3521" y="0"/>
                  <a:pt x="3647" y="22"/>
                  <a:pt x="3723" y="61"/>
                </a:cubicBezTo>
                <a:cubicBezTo>
                  <a:pt x="3799" y="100"/>
                  <a:pt x="3849" y="183"/>
                  <a:pt x="3901" y="239"/>
                </a:cubicBezTo>
                <a:cubicBezTo>
                  <a:pt x="3953" y="295"/>
                  <a:pt x="3993" y="362"/>
                  <a:pt x="4034" y="395"/>
                </a:cubicBezTo>
                <a:cubicBezTo>
                  <a:pt x="4075" y="428"/>
                  <a:pt x="4099" y="428"/>
                  <a:pt x="4145" y="439"/>
                </a:cubicBezTo>
                <a:cubicBezTo>
                  <a:pt x="4191" y="450"/>
                  <a:pt x="4251" y="455"/>
                  <a:pt x="4312" y="461"/>
                </a:cubicBezTo>
              </a:path>
            </a:pathLst>
          </a:custGeom>
          <a:noFill/>
          <a:ln w="38100" cap="flat" cmpd="sng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9671" name="Line 23">
            <a:extLst>
              <a:ext uri="{FF2B5EF4-FFF2-40B4-BE49-F238E27FC236}">
                <a16:creationId xmlns:a16="http://schemas.microsoft.com/office/drawing/2014/main" id="{815D54B0-150E-4037-A330-025DA3E7439B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20904"/>
            <a:ext cx="52197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26" name="Text Box 14">
            <a:extLst>
              <a:ext uri="{FF2B5EF4-FFF2-40B4-BE49-F238E27FC236}">
                <a16:creationId xmlns:a16="http://schemas.microsoft.com/office/drawing/2014/main" id="{E72CA119-B5B7-42B6-8E69-6C15A2CFD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857251"/>
            <a:ext cx="9143993" cy="42785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</a:extLst>
        </p:spPr>
        <p:txBody>
          <a:bodyPr wrap="square" lIns="67500" tIns="68580" rIns="67500" bIns="351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The business cycle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wipe dir="r"/>
      </p:transition>
    </mc:Choice>
    <mc:Fallback xmlns="">
      <p:transition spd="slow">
        <p:wipe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539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39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539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539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539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39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39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539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539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539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539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539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539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539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539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539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250"/>
                                        <p:tgtEl>
                                          <p:spTgt spid="539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9660" grpId="0" autoUpdateAnimBg="0"/>
      <p:bldP spid="539661" grpId="0" autoUpdateAnimBg="0"/>
      <p:bldP spid="539662" grpId="0" autoUpdateAnimBg="0"/>
      <p:bldP spid="539663" grpId="0" autoUpdateAnimBg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>
            <a:extLst>
              <a:ext uri="{FF2B5EF4-FFF2-40B4-BE49-F238E27FC236}">
                <a16:creationId xmlns:a16="http://schemas.microsoft.com/office/drawing/2014/main" id="{C66A28AA-A106-4CCF-8B2C-E6AF88A94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noProof="1">
                <a:solidFill>
                  <a:srgbClr val="646487"/>
                </a:solidFill>
              </a:rPr>
              <a:t>Economic growth </a:t>
            </a:r>
            <a:r>
              <a:rPr lang="en-GB" altLang="en-US" dirty="0">
                <a:solidFill>
                  <a:srgbClr val="646487"/>
                </a:solidFill>
              </a:rPr>
              <a:t>and</a:t>
            </a:r>
            <a:r>
              <a:rPr lang="en-GB" altLang="en-US" noProof="1">
                <a:solidFill>
                  <a:srgbClr val="646487"/>
                </a:solidFill>
              </a:rPr>
              <a:t> the business cycle</a:t>
            </a:r>
          </a:p>
          <a:p>
            <a:pPr lvl="1"/>
            <a:r>
              <a:rPr lang="en-GB" altLang="en-US" noProof="1">
                <a:solidFill>
                  <a:srgbClr val="646487"/>
                </a:solidFill>
              </a:rPr>
              <a:t>fluctuations in actual growth</a:t>
            </a:r>
            <a:endParaRPr lang="en-GB" altLang="en-US" dirty="0">
              <a:solidFill>
                <a:srgbClr val="646487"/>
              </a:solidFill>
            </a:endParaRPr>
          </a:p>
          <a:p>
            <a:pPr lvl="1"/>
            <a:r>
              <a:rPr lang="en-GB" altLang="en-US" noProof="1">
                <a:solidFill>
                  <a:srgbClr val="646487"/>
                </a:solidFill>
              </a:rPr>
              <a:t>the phases of the hypothetical business cycle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upturn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expansion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peaking out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slowdown or recession</a:t>
            </a:r>
          </a:p>
          <a:p>
            <a:pPr lvl="1"/>
            <a:r>
              <a:rPr lang="en-GB" altLang="en-US" noProof="1"/>
              <a:t>long-term output trend</a:t>
            </a:r>
          </a:p>
          <a:p>
            <a:pPr lvl="2"/>
            <a:r>
              <a:rPr lang="en-GB" altLang="en-US" noProof="1"/>
              <a:t>sustainable national income</a:t>
            </a:r>
            <a:endParaRPr lang="en-GB" alt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5FCF8626-5652-4227-967A-446283C48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12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12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12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12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35E436C-F23C-41AB-B5EC-8EC8948079E5}"/>
              </a:ext>
            </a:extLst>
          </p:cNvPr>
          <p:cNvSpPr/>
          <p:nvPr/>
        </p:nvSpPr>
        <p:spPr bwMode="auto">
          <a:xfrm>
            <a:off x="1950435" y="1318118"/>
            <a:ext cx="5218508" cy="400048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541700" name="Rectangle 4">
            <a:extLst>
              <a:ext uri="{FF2B5EF4-FFF2-40B4-BE49-F238E27FC236}">
                <a16:creationId xmlns:a16="http://schemas.microsoft.com/office/drawing/2014/main" id="{A003AB65-3FE3-48CA-9592-D6468C1D32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41701" name="Rectangle 5">
            <a:extLst>
              <a:ext uri="{FF2B5EF4-FFF2-40B4-BE49-F238E27FC236}">
                <a16:creationId xmlns:a16="http://schemas.microsoft.com/office/drawing/2014/main" id="{E8DDE8F1-2CBB-43FD-BE18-FCC31915A2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41702" name="Line 6">
            <a:extLst>
              <a:ext uri="{FF2B5EF4-FFF2-40B4-BE49-F238E27FC236}">
                <a16:creationId xmlns:a16="http://schemas.microsoft.com/office/drawing/2014/main" id="{0FD7BF3F-F0AA-4813-8249-8BFEEFC85305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1314450"/>
            <a:ext cx="0" cy="40005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41703" name="Line 7">
            <a:extLst>
              <a:ext uri="{FF2B5EF4-FFF2-40B4-BE49-F238E27FC236}">
                <a16:creationId xmlns:a16="http://schemas.microsoft.com/office/drawing/2014/main" id="{F2F1ED68-9C7F-4EA9-8537-F8BE58815E24}"/>
              </a:ext>
            </a:extLst>
          </p:cNvPr>
          <p:cNvSpPr>
            <a:spLocks noChangeShapeType="1"/>
          </p:cNvSpPr>
          <p:nvPr/>
        </p:nvSpPr>
        <p:spPr bwMode="auto">
          <a:xfrm>
            <a:off x="1943100" y="5320904"/>
            <a:ext cx="52197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41704" name="Rectangle 8">
            <a:extLst>
              <a:ext uri="{FF2B5EF4-FFF2-40B4-BE49-F238E27FC236}">
                <a16:creationId xmlns:a16="http://schemas.microsoft.com/office/drawing/2014/main" id="{285E926A-977E-467D-AD23-B961D8E1BC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2595" y="5280422"/>
            <a:ext cx="288541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541705" name="Rectangle 9">
            <a:extLst>
              <a:ext uri="{FF2B5EF4-FFF2-40B4-BE49-F238E27FC236}">
                <a16:creationId xmlns:a16="http://schemas.microsoft.com/office/drawing/2014/main" id="{EC327659-E0A5-450E-BD68-C225CA817B2A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455411" y="3242770"/>
            <a:ext cx="221695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>
                <a:latin typeface="Arial" panose="020B0604020202020204" pitchFamily="34" charset="0"/>
              </a:rPr>
              <a:t>National output (GDP)</a:t>
            </a:r>
          </a:p>
        </p:txBody>
      </p:sp>
      <p:sp>
        <p:nvSpPr>
          <p:cNvPr id="541706" name="Rectangle 10">
            <a:extLst>
              <a:ext uri="{FF2B5EF4-FFF2-40B4-BE49-F238E27FC236}">
                <a16:creationId xmlns:a16="http://schemas.microsoft.com/office/drawing/2014/main" id="{83EE67DD-A712-4E00-BAA4-A4C82CC961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7194" y="5492355"/>
            <a:ext cx="601318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50">
                <a:latin typeface="Arial" panose="020B0604020202020204" pitchFamily="34" charset="0"/>
              </a:rPr>
              <a:t>Time</a:t>
            </a:r>
          </a:p>
        </p:txBody>
      </p:sp>
      <p:sp>
        <p:nvSpPr>
          <p:cNvPr id="541707" name="Line 11">
            <a:extLst>
              <a:ext uri="{FF2B5EF4-FFF2-40B4-BE49-F238E27FC236}">
                <a16:creationId xmlns:a16="http://schemas.microsoft.com/office/drawing/2014/main" id="{2BEAEA60-62B9-456E-A9D8-AB40A3BEE25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43101" y="2166937"/>
            <a:ext cx="5218510" cy="137636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41708" name="Rectangle 12">
            <a:extLst>
              <a:ext uri="{FF2B5EF4-FFF2-40B4-BE49-F238E27FC236}">
                <a16:creationId xmlns:a16="http://schemas.microsoft.com/office/drawing/2014/main" id="{867D1E4A-F7C3-4170-A2DA-5EB08FFDF8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8724" y="1671639"/>
            <a:ext cx="1162177" cy="50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425">
                <a:solidFill>
                  <a:schemeClr val="accent2"/>
                </a:solidFill>
                <a:latin typeface="Arial" panose="020B0604020202020204" pitchFamily="34" charset="0"/>
              </a:rPr>
              <a:t>Full-capacity</a:t>
            </a:r>
          </a:p>
          <a:p>
            <a:pPr algn="r"/>
            <a:r>
              <a:rPr lang="en-GB" altLang="en-US" sz="1425">
                <a:solidFill>
                  <a:schemeClr val="accent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541709" name="Rectangle 13">
            <a:extLst>
              <a:ext uri="{FF2B5EF4-FFF2-40B4-BE49-F238E27FC236}">
                <a16:creationId xmlns:a16="http://schemas.microsoft.com/office/drawing/2014/main" id="{203AB933-ABE9-4C4F-BC04-CACF4EA6D4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6322" y="3209926"/>
            <a:ext cx="646010" cy="508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425">
                <a:solidFill>
                  <a:schemeClr val="tx2"/>
                </a:solidFill>
                <a:latin typeface="Arial" panose="020B0604020202020204" pitchFamily="34" charset="0"/>
              </a:rPr>
              <a:t>Actual</a:t>
            </a:r>
          </a:p>
          <a:p>
            <a:pPr algn="r"/>
            <a:r>
              <a:rPr lang="en-GB" altLang="en-US" sz="1425">
                <a:solidFill>
                  <a:schemeClr val="tx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541710" name="Freeform 14">
            <a:extLst>
              <a:ext uri="{FF2B5EF4-FFF2-40B4-BE49-F238E27FC236}">
                <a16:creationId xmlns:a16="http://schemas.microsoft.com/office/drawing/2014/main" id="{B350AA70-472C-4A0E-AB4D-B13FDC0AD76D}"/>
              </a:ext>
            </a:extLst>
          </p:cNvPr>
          <p:cNvSpPr>
            <a:spLocks/>
          </p:cNvSpPr>
          <p:nvPr/>
        </p:nvSpPr>
        <p:spPr bwMode="auto">
          <a:xfrm>
            <a:off x="1963341" y="2688431"/>
            <a:ext cx="5133975" cy="1753791"/>
          </a:xfrm>
          <a:custGeom>
            <a:avLst/>
            <a:gdLst>
              <a:gd name="T0" fmla="*/ 0 w 4312"/>
              <a:gd name="T1" fmla="*/ 1483 h 1739"/>
              <a:gd name="T2" fmla="*/ 212 w 4312"/>
              <a:gd name="T3" fmla="*/ 1694 h 1739"/>
              <a:gd name="T4" fmla="*/ 467 w 4312"/>
              <a:gd name="T5" fmla="*/ 1728 h 1739"/>
              <a:gd name="T6" fmla="*/ 712 w 4312"/>
              <a:gd name="T7" fmla="*/ 1628 h 1739"/>
              <a:gd name="T8" fmla="*/ 945 w 4312"/>
              <a:gd name="T9" fmla="*/ 1372 h 1739"/>
              <a:gd name="T10" fmla="*/ 1067 w 4312"/>
              <a:gd name="T11" fmla="*/ 1061 h 1739"/>
              <a:gd name="T12" fmla="*/ 1223 w 4312"/>
              <a:gd name="T13" fmla="*/ 683 h 1739"/>
              <a:gd name="T14" fmla="*/ 1501 w 4312"/>
              <a:gd name="T15" fmla="*/ 550 h 1739"/>
              <a:gd name="T16" fmla="*/ 1756 w 4312"/>
              <a:gd name="T17" fmla="*/ 661 h 1739"/>
              <a:gd name="T18" fmla="*/ 2001 w 4312"/>
              <a:gd name="T19" fmla="*/ 983 h 1739"/>
              <a:gd name="T20" fmla="*/ 2167 w 4312"/>
              <a:gd name="T21" fmla="*/ 1139 h 1739"/>
              <a:gd name="T22" fmla="*/ 2334 w 4312"/>
              <a:gd name="T23" fmla="*/ 1206 h 1739"/>
              <a:gd name="T24" fmla="*/ 2579 w 4312"/>
              <a:gd name="T25" fmla="*/ 1194 h 1739"/>
              <a:gd name="T26" fmla="*/ 2834 w 4312"/>
              <a:gd name="T27" fmla="*/ 1061 h 1739"/>
              <a:gd name="T28" fmla="*/ 3023 w 4312"/>
              <a:gd name="T29" fmla="*/ 794 h 1739"/>
              <a:gd name="T30" fmla="*/ 3090 w 4312"/>
              <a:gd name="T31" fmla="*/ 561 h 1739"/>
              <a:gd name="T32" fmla="*/ 3145 w 4312"/>
              <a:gd name="T33" fmla="*/ 317 h 1739"/>
              <a:gd name="T34" fmla="*/ 3268 w 4312"/>
              <a:gd name="T35" fmla="*/ 95 h 1739"/>
              <a:gd name="T36" fmla="*/ 3445 w 4312"/>
              <a:gd name="T37" fmla="*/ 6 h 1739"/>
              <a:gd name="T38" fmla="*/ 3723 w 4312"/>
              <a:gd name="T39" fmla="*/ 61 h 1739"/>
              <a:gd name="T40" fmla="*/ 3901 w 4312"/>
              <a:gd name="T41" fmla="*/ 239 h 1739"/>
              <a:gd name="T42" fmla="*/ 4034 w 4312"/>
              <a:gd name="T43" fmla="*/ 395 h 1739"/>
              <a:gd name="T44" fmla="*/ 4145 w 4312"/>
              <a:gd name="T45" fmla="*/ 439 h 1739"/>
              <a:gd name="T46" fmla="*/ 4312 w 4312"/>
              <a:gd name="T47" fmla="*/ 461 h 17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4312" h="1739">
                <a:moveTo>
                  <a:pt x="0" y="1483"/>
                </a:moveTo>
                <a:cubicBezTo>
                  <a:pt x="67" y="1568"/>
                  <a:pt x="134" y="1653"/>
                  <a:pt x="212" y="1694"/>
                </a:cubicBezTo>
                <a:cubicBezTo>
                  <a:pt x="290" y="1735"/>
                  <a:pt x="384" y="1739"/>
                  <a:pt x="467" y="1728"/>
                </a:cubicBezTo>
                <a:cubicBezTo>
                  <a:pt x="550" y="1717"/>
                  <a:pt x="632" y="1687"/>
                  <a:pt x="712" y="1628"/>
                </a:cubicBezTo>
                <a:cubicBezTo>
                  <a:pt x="792" y="1569"/>
                  <a:pt x="886" y="1466"/>
                  <a:pt x="945" y="1372"/>
                </a:cubicBezTo>
                <a:cubicBezTo>
                  <a:pt x="1004" y="1278"/>
                  <a:pt x="1021" y="1176"/>
                  <a:pt x="1067" y="1061"/>
                </a:cubicBezTo>
                <a:cubicBezTo>
                  <a:pt x="1113" y="946"/>
                  <a:pt x="1151" y="768"/>
                  <a:pt x="1223" y="683"/>
                </a:cubicBezTo>
                <a:cubicBezTo>
                  <a:pt x="1295" y="598"/>
                  <a:pt x="1412" y="554"/>
                  <a:pt x="1501" y="550"/>
                </a:cubicBezTo>
                <a:cubicBezTo>
                  <a:pt x="1590" y="546"/>
                  <a:pt x="1673" y="589"/>
                  <a:pt x="1756" y="661"/>
                </a:cubicBezTo>
                <a:cubicBezTo>
                  <a:pt x="1839" y="733"/>
                  <a:pt x="1933" y="903"/>
                  <a:pt x="2001" y="983"/>
                </a:cubicBezTo>
                <a:cubicBezTo>
                  <a:pt x="2069" y="1063"/>
                  <a:pt x="2112" y="1102"/>
                  <a:pt x="2167" y="1139"/>
                </a:cubicBezTo>
                <a:cubicBezTo>
                  <a:pt x="2222" y="1176"/>
                  <a:pt x="2265" y="1197"/>
                  <a:pt x="2334" y="1206"/>
                </a:cubicBezTo>
                <a:cubicBezTo>
                  <a:pt x="2403" y="1215"/>
                  <a:pt x="2496" y="1218"/>
                  <a:pt x="2579" y="1194"/>
                </a:cubicBezTo>
                <a:cubicBezTo>
                  <a:pt x="2662" y="1170"/>
                  <a:pt x="2760" y="1128"/>
                  <a:pt x="2834" y="1061"/>
                </a:cubicBezTo>
                <a:cubicBezTo>
                  <a:pt x="2908" y="994"/>
                  <a:pt x="2980" y="877"/>
                  <a:pt x="3023" y="794"/>
                </a:cubicBezTo>
                <a:cubicBezTo>
                  <a:pt x="3066" y="711"/>
                  <a:pt x="3070" y="640"/>
                  <a:pt x="3090" y="561"/>
                </a:cubicBezTo>
                <a:cubicBezTo>
                  <a:pt x="3110" y="482"/>
                  <a:pt x="3115" y="395"/>
                  <a:pt x="3145" y="317"/>
                </a:cubicBezTo>
                <a:cubicBezTo>
                  <a:pt x="3175" y="239"/>
                  <a:pt x="3218" y="147"/>
                  <a:pt x="3268" y="95"/>
                </a:cubicBezTo>
                <a:cubicBezTo>
                  <a:pt x="3318" y="43"/>
                  <a:pt x="3369" y="12"/>
                  <a:pt x="3445" y="6"/>
                </a:cubicBezTo>
                <a:cubicBezTo>
                  <a:pt x="3521" y="0"/>
                  <a:pt x="3647" y="22"/>
                  <a:pt x="3723" y="61"/>
                </a:cubicBezTo>
                <a:cubicBezTo>
                  <a:pt x="3799" y="100"/>
                  <a:pt x="3849" y="183"/>
                  <a:pt x="3901" y="239"/>
                </a:cubicBezTo>
                <a:cubicBezTo>
                  <a:pt x="3953" y="295"/>
                  <a:pt x="3993" y="362"/>
                  <a:pt x="4034" y="395"/>
                </a:cubicBezTo>
                <a:cubicBezTo>
                  <a:pt x="4075" y="428"/>
                  <a:pt x="4099" y="428"/>
                  <a:pt x="4145" y="439"/>
                </a:cubicBezTo>
                <a:cubicBezTo>
                  <a:pt x="4191" y="450"/>
                  <a:pt x="4251" y="455"/>
                  <a:pt x="4312" y="461"/>
                </a:cubicBezTo>
              </a:path>
            </a:pathLst>
          </a:custGeom>
          <a:noFill/>
          <a:ln w="38100" cap="flat" cmpd="sng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541711" name="Group 15">
            <a:extLst>
              <a:ext uri="{FF2B5EF4-FFF2-40B4-BE49-F238E27FC236}">
                <a16:creationId xmlns:a16="http://schemas.microsoft.com/office/drawing/2014/main" id="{CA760ABE-1024-40E7-B4A3-A5511CD5509B}"/>
              </a:ext>
            </a:extLst>
          </p:cNvPr>
          <p:cNvGrpSpPr>
            <a:grpSpLocks/>
          </p:cNvGrpSpPr>
          <p:nvPr/>
        </p:nvGrpSpPr>
        <p:grpSpPr bwMode="auto">
          <a:xfrm>
            <a:off x="1938337" y="2331245"/>
            <a:ext cx="5272088" cy="1793081"/>
            <a:chOff x="668" y="1238"/>
            <a:chExt cx="4428" cy="1506"/>
          </a:xfrm>
        </p:grpSpPr>
        <p:sp>
          <p:nvSpPr>
            <p:cNvPr id="541712" name="Line 16">
              <a:extLst>
                <a:ext uri="{FF2B5EF4-FFF2-40B4-BE49-F238E27FC236}">
                  <a16:creationId xmlns:a16="http://schemas.microsoft.com/office/drawing/2014/main" id="{565E5541-0DBD-40FD-8F38-5E91F98C98F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68" y="1633"/>
              <a:ext cx="4355" cy="1111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41713" name="Rectangle 17">
              <a:extLst>
                <a:ext uri="{FF2B5EF4-FFF2-40B4-BE49-F238E27FC236}">
                  <a16:creationId xmlns:a16="http://schemas.microsoft.com/office/drawing/2014/main" id="{39317034-9820-4234-A95E-AF1FF3A589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53" y="1238"/>
              <a:ext cx="543" cy="4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r"/>
              <a:r>
                <a:rPr lang="en-GB" altLang="en-US" sz="1425">
                  <a:solidFill>
                    <a:schemeClr val="folHlink"/>
                  </a:solidFill>
                  <a:latin typeface="Arial" panose="020B0604020202020204" pitchFamily="34" charset="0"/>
                </a:rPr>
                <a:t>Trend</a:t>
              </a:r>
            </a:p>
            <a:p>
              <a:pPr algn="r"/>
              <a:r>
                <a:rPr lang="en-GB" altLang="en-US" sz="1425">
                  <a:solidFill>
                    <a:schemeClr val="folHlink"/>
                  </a:solidFill>
                  <a:latin typeface="Arial" panose="020B0604020202020204" pitchFamily="34" charset="0"/>
                </a:rPr>
                <a:t>output</a:t>
              </a:r>
            </a:p>
          </p:txBody>
        </p:sp>
      </p:grpSp>
      <p:sp>
        <p:nvSpPr>
          <p:cNvPr id="21" name="Text Box 14">
            <a:extLst>
              <a:ext uri="{FF2B5EF4-FFF2-40B4-BE49-F238E27FC236}">
                <a16:creationId xmlns:a16="http://schemas.microsoft.com/office/drawing/2014/main" id="{109350D9-4709-44DC-B14B-B5D835B6C0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857251"/>
            <a:ext cx="9143993" cy="42785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</a:extLst>
        </p:spPr>
        <p:txBody>
          <a:bodyPr wrap="square" lIns="67500" tIns="68580" rIns="67500" bIns="35100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41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>
            <a:extLst>
              <a:ext uri="{FF2B5EF4-FFF2-40B4-BE49-F238E27FC236}">
                <a16:creationId xmlns:a16="http://schemas.microsoft.com/office/drawing/2014/main" id="{44017C38-A006-4397-969E-4CEA26819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noProof="1">
                <a:solidFill>
                  <a:srgbClr val="646487"/>
                </a:solidFill>
              </a:rPr>
              <a:t>Economic growth </a:t>
            </a:r>
            <a:r>
              <a:rPr lang="en-GB" altLang="en-US" dirty="0">
                <a:solidFill>
                  <a:srgbClr val="646487"/>
                </a:solidFill>
              </a:rPr>
              <a:t>and</a:t>
            </a:r>
            <a:r>
              <a:rPr lang="en-GB" altLang="en-US" noProof="1">
                <a:solidFill>
                  <a:srgbClr val="646487"/>
                </a:solidFill>
              </a:rPr>
              <a:t> the business cycle</a:t>
            </a:r>
          </a:p>
          <a:p>
            <a:pPr lvl="1"/>
            <a:r>
              <a:rPr lang="en-GB" altLang="en-US" noProof="1">
                <a:solidFill>
                  <a:srgbClr val="646487"/>
                </a:solidFill>
              </a:rPr>
              <a:t>fluctuations in actual growth</a:t>
            </a:r>
            <a:endParaRPr lang="en-GB" altLang="en-US" dirty="0">
              <a:solidFill>
                <a:srgbClr val="646487"/>
              </a:solidFill>
            </a:endParaRPr>
          </a:p>
          <a:p>
            <a:pPr lvl="1"/>
            <a:r>
              <a:rPr lang="en-GB" altLang="en-US" noProof="1">
                <a:solidFill>
                  <a:srgbClr val="646487"/>
                </a:solidFill>
              </a:rPr>
              <a:t>the phases of the hypothetical business cycle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upturn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expansion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peaking out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slowdown or recession</a:t>
            </a:r>
            <a:endParaRPr lang="en-GB" altLang="en-US" dirty="0">
              <a:solidFill>
                <a:srgbClr val="646487"/>
              </a:solidFill>
            </a:endParaRPr>
          </a:p>
          <a:p>
            <a:pPr lvl="1"/>
            <a:r>
              <a:rPr lang="en-GB" altLang="en-US" noProof="1">
                <a:solidFill>
                  <a:srgbClr val="646487"/>
                </a:solidFill>
              </a:rPr>
              <a:t>long-term output trend</a:t>
            </a:r>
          </a:p>
          <a:p>
            <a:pPr lvl="2"/>
            <a:r>
              <a:rPr lang="en-GB" altLang="en-US" noProof="1">
                <a:solidFill>
                  <a:srgbClr val="646487"/>
                </a:solidFill>
              </a:rPr>
              <a:t>sustainable national income</a:t>
            </a:r>
          </a:p>
          <a:p>
            <a:pPr lvl="2"/>
            <a:r>
              <a:rPr lang="en-GB" altLang="en-US" noProof="1"/>
              <a:t>output gaps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80E20C0-F76A-4475-88F4-C6C1E5467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12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12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1234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844" name="Rectangle 4">
            <a:extLst>
              <a:ext uri="{FF2B5EF4-FFF2-40B4-BE49-F238E27FC236}">
                <a16:creationId xmlns:a16="http://schemas.microsoft.com/office/drawing/2014/main" id="{6F81B1F2-87D6-4DFC-A0C0-36532AE784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57251"/>
            <a:ext cx="9144000" cy="420497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62100">
            <a:spAutoFit/>
          </a:bodyPr>
          <a:lstStyle/>
          <a:p>
            <a:pPr algn="ctr"/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</a:rPr>
              <a:t>Output Gaps, 1970</a:t>
            </a:r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</a:rPr>
              <a:t>2021</a:t>
            </a:r>
            <a:endParaRPr lang="en-GB" altLang="en-US" sz="2025" b="1" noProof="1">
              <a:solidFill>
                <a:srgbClr val="660066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5" name="Object 3">
            <a:extLst>
              <a:ext uri="{FF2B5EF4-FFF2-40B4-BE49-F238E27FC236}">
                <a16:creationId xmlns:a16="http://schemas.microsoft.com/office/drawing/2014/main" id="{3E57761B-0ABA-483E-B434-6869611E0B5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54755" y="1215629"/>
          <a:ext cx="8258939" cy="44219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Box 10">
            <a:extLst>
              <a:ext uri="{FF2B5EF4-FFF2-40B4-BE49-F238E27FC236}">
                <a16:creationId xmlns:a16="http://schemas.microsoft.com/office/drawing/2014/main" id="{26496B91-6B7B-434D-A50E-0A98A4D37E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3711" y="5616619"/>
            <a:ext cx="6629401" cy="390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15000"/>
              </a:spcBef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Note: 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Figures for Germany based on West Germany prior to 1992; Figures from 2020 based on forecasts</a:t>
            </a:r>
          </a:p>
          <a:p>
            <a:pPr>
              <a:spcBef>
                <a:spcPct val="15000"/>
              </a:spcBef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Source: 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Based on data from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(European Commission, DGECFIN)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Chart bld="series" animBg="0"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>
            <a:extLst>
              <a:ext uri="{FF2B5EF4-FFF2-40B4-BE49-F238E27FC236}">
                <a16:creationId xmlns:a16="http://schemas.microsoft.com/office/drawing/2014/main" id="{DB974373-10D3-4B7B-B16E-FC1CC86C8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900"/>
              </a:spcBef>
            </a:pPr>
            <a:r>
              <a:rPr lang="en-GB" altLang="en-US" noProof="1"/>
              <a:t>The business cycle in practice</a:t>
            </a:r>
          </a:p>
          <a:p>
            <a:pPr lvl="1">
              <a:spcBef>
                <a:spcPts val="900"/>
              </a:spcBef>
            </a:pPr>
            <a:r>
              <a:rPr lang="en-GB" altLang="en-US" noProof="1"/>
              <a:t>fluctuations in actual growth</a:t>
            </a:r>
          </a:p>
          <a:p>
            <a:pPr lvl="1">
              <a:spcBef>
                <a:spcPts val="900"/>
              </a:spcBef>
            </a:pPr>
            <a:r>
              <a:rPr lang="en-GB" altLang="en-US" noProof="1"/>
              <a:t>the length of the phases</a:t>
            </a:r>
          </a:p>
          <a:p>
            <a:pPr lvl="1">
              <a:spcBef>
                <a:spcPts val="900"/>
              </a:spcBef>
            </a:pPr>
            <a:r>
              <a:rPr lang="en-GB" altLang="en-US" noProof="1"/>
              <a:t>the magnitude of the phases</a:t>
            </a:r>
            <a:endParaRPr lang="en-GB" altLang="en-US" dirty="0"/>
          </a:p>
          <a:p>
            <a:pPr>
              <a:spcBef>
                <a:spcPts val="900"/>
              </a:spcBef>
            </a:pPr>
            <a:r>
              <a:rPr lang="en-GB" altLang="en-US" noProof="1"/>
              <a:t>An international business cycle</a:t>
            </a:r>
          </a:p>
          <a:p>
            <a:pPr lvl="1">
              <a:spcBef>
                <a:spcPts val="900"/>
              </a:spcBef>
            </a:pPr>
            <a:r>
              <a:rPr lang="en-GB" altLang="en-US" noProof="1"/>
              <a:t>sync</a:t>
            </a:r>
            <a:r>
              <a:rPr lang="en-GB" altLang="en-US" dirty="0"/>
              <a:t>h</a:t>
            </a:r>
            <a:r>
              <a:rPr lang="en-GB" altLang="en-US" noProof="1"/>
              <a:t>ronicity of countries’ business cycles</a:t>
            </a:r>
          </a:p>
          <a:p>
            <a:pPr lvl="2">
              <a:spcBef>
                <a:spcPts val="900"/>
              </a:spcBef>
            </a:pPr>
            <a:r>
              <a:rPr lang="en-GB" altLang="en-US" noProof="1"/>
              <a:t>e.g. countries worldwide went into recession with the lockdown in response to the Covid-19 pandemic</a:t>
            </a:r>
          </a:p>
          <a:p>
            <a:pPr lvl="1">
              <a:spcBef>
                <a:spcPts val="900"/>
              </a:spcBef>
            </a:pPr>
            <a:r>
              <a:rPr lang="en-GB" altLang="en-US" noProof="1"/>
              <a:t>business cycles have both a national and a global component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0152E33-7036-4365-9CB2-CBCE0BFAC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3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3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3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53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53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53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53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53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532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532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532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532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3282" grpId="0" build="p" bldLvl="2" autoUpdateAnimBg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3">
            <a:hlinkClick r:id="" action="ppaction://ole?verb=0"/>
            <a:extLst>
              <a:ext uri="{FF2B5EF4-FFF2-40B4-BE49-F238E27FC236}">
                <a16:creationId xmlns:a16="http://schemas.microsoft.com/office/drawing/2014/main" id="{9DA0E4A3-B02A-4C30-85D3-0FB81A3EA95A}"/>
              </a:ext>
            </a:extLst>
          </p:cNvPr>
          <p:cNvGraphicFramePr>
            <a:graphicFrameLocks/>
          </p:cNvGraphicFramePr>
          <p:nvPr/>
        </p:nvGraphicFramePr>
        <p:xfrm>
          <a:off x="0" y="1157976"/>
          <a:ext cx="8836959" cy="47312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49890" name="Text Box 5">
            <a:extLst>
              <a:ext uri="{FF2B5EF4-FFF2-40B4-BE49-F238E27FC236}">
                <a16:creationId xmlns:a16="http://schemas.microsoft.com/office/drawing/2014/main" id="{99CE4421-FDF4-41D9-AD38-93DAD628FA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26985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89100"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algn="ctr"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sz="2100" b="1" dirty="0">
                <a:solidFill>
                  <a:srgbClr val="660066"/>
                </a:solidFill>
              </a:rPr>
              <a:t>UK, US and global economic growth</a:t>
            </a:r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BBE7EC42-F4BF-45FF-9144-10DA7E8D7A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397" y="5647885"/>
            <a:ext cx="6698460" cy="36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Note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 Figures from 2020 are based on various forecasts</a:t>
            </a:r>
            <a:endParaRPr lang="en-GB" altLang="en-US" sz="975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eaLnBrk="1" hangingPunct="1"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Source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</a:rPr>
              <a:t>: Figures to 2019 based on data from 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Economic Outlook Database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(IMF, </a:t>
            </a:r>
            <a:r>
              <a:rPr lang="en-US" altLang="en-US" sz="975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April 2020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Chart bld="series" animBg="0"/>
        </p:bldSub>
      </p:bldGraphic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>
            <a:extLst>
              <a:ext uri="{FF2B5EF4-FFF2-40B4-BE49-F238E27FC236}">
                <a16:creationId xmlns:a16="http://schemas.microsoft.com/office/drawing/2014/main" id="{27ED6D03-0C86-4BFC-9DB6-8DC8FBEE5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Aggregate demand and the business cycle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fluctuations of aggregate demand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fluctutations in private-sector expenditure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9D6E3B7-4E1D-4218-8996-0EA14ED3F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3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3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3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3282" grpId="0" build="p" bldLvl="2" autoUpdateAnimBg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034" name="Text Box 5">
            <a:extLst>
              <a:ext uri="{FF2B5EF4-FFF2-40B4-BE49-F238E27FC236}">
                <a16:creationId xmlns:a16="http://schemas.microsoft.com/office/drawing/2014/main" id="{F4A3655F-6473-442F-BDCF-3B96CBE3C4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5930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8910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Annual growth of UK consumption, investment and output </a:t>
            </a:r>
          </a:p>
        </p:txBody>
      </p:sp>
      <p:graphicFrame>
        <p:nvGraphicFramePr>
          <p:cNvPr id="6" name="Object 3">
            <a:extLst>
              <a:ext uri="{FF2B5EF4-FFF2-40B4-BE49-F238E27FC236}">
                <a16:creationId xmlns:a16="http://schemas.microsoft.com/office/drawing/2014/main" id="{60724408-EBE3-4F59-8A83-904698DDB30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5714" y="1207294"/>
          <a:ext cx="8519324" cy="43992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Box 10">
            <a:extLst>
              <a:ext uri="{FF2B5EF4-FFF2-40B4-BE49-F238E27FC236}">
                <a16:creationId xmlns:a16="http://schemas.microsoft.com/office/drawing/2014/main" id="{3FE212E9-2CB7-4DE6-88B8-7DB3EDFD07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231" y="5613919"/>
            <a:ext cx="6436520" cy="390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668338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15000"/>
              </a:spcBef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Annual growth rates are calculated using constant-price data</a:t>
            </a:r>
          </a:p>
          <a:p>
            <a:pPr>
              <a:spcBef>
                <a:spcPct val="15000"/>
              </a:spcBef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Based on data in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Quarterly National Accounts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, series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KGZ7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,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KG7T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and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IHYR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(National Statistics)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6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Chart bld="series" animBg="0"/>
        </p:bldSub>
      </p:bldGraphic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>
            <a:extLst>
              <a:ext uri="{FF2B5EF4-FFF2-40B4-BE49-F238E27FC236}">
                <a16:creationId xmlns:a16="http://schemas.microsoft.com/office/drawing/2014/main" id="{4EB5EC2F-C74E-4E2B-83CD-616880072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Aggregate demand and the business cycle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fluctuations of aggregate demand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>
                <a:solidFill>
                  <a:srgbClr val="646487"/>
                </a:solidFill>
              </a:rPr>
              <a:t>fluctutations in private-sector expenditure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dirty="0"/>
              <a:t>role of the financial sector</a:t>
            </a:r>
          </a:p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Aggregate supply and the business cycle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fluctuations of aggregate supply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/>
              <a:t>fluctutations of potential output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endParaRPr lang="en-GB" altLang="en-US" noProof="1">
              <a:solidFill>
                <a:srgbClr val="646487"/>
              </a:solidFill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5215E73-BB21-4F6B-8066-444E425C9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1010842"/>
            <a:ext cx="8534400" cy="588769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The </a:t>
            </a:r>
            <a:r>
              <a:rPr lang="en-GB" altLang="en-US" noProof="1"/>
              <a:t>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3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3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3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32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3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3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32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532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6" name="Rectangle 4">
            <a:extLst>
              <a:ext uri="{FF2B5EF4-FFF2-40B4-BE49-F238E27FC236}">
                <a16:creationId xmlns:a16="http://schemas.microsoft.com/office/drawing/2014/main" id="{F9F2CE65-4A4D-4475-BF93-9584ED8D68D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An Introduction to Macroeconomics</a:t>
            </a:r>
          </a:p>
        </p:txBody>
      </p:sp>
      <p:sp>
        <p:nvSpPr>
          <p:cNvPr id="412677" name="Rectangle 5">
            <a:extLst>
              <a:ext uri="{FF2B5EF4-FFF2-40B4-BE49-F238E27FC236}">
                <a16:creationId xmlns:a16="http://schemas.microsoft.com/office/drawing/2014/main" id="{A4EDC1A5-D0F5-424A-86ED-1FDB9BD59F8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The Circular Flow of Income</a:t>
            </a:r>
          </a:p>
        </p:txBody>
      </p:sp>
    </p:spTree>
  </p:cSld>
  <p:clrMapOvr>
    <a:masterClrMapping/>
  </p:clrMapOvr>
  <p:transition spd="slow">
    <p:pull dir="r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082" name="Rectangle 2">
            <a:extLst>
              <a:ext uri="{FF2B5EF4-FFF2-40B4-BE49-F238E27FC236}">
                <a16:creationId xmlns:a16="http://schemas.microsoft.com/office/drawing/2014/main" id="{96096096-F425-497B-A5FB-2A7F2F668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</a:t>
            </a:r>
            <a:r>
              <a:rPr lang="en-GB" altLang="en-US" noProof="1"/>
              <a:t>he circular flow of income</a:t>
            </a:r>
          </a:p>
        </p:txBody>
      </p:sp>
      <p:sp>
        <p:nvSpPr>
          <p:cNvPr id="558083" name="Rectangle 3">
            <a:extLst>
              <a:ext uri="{FF2B5EF4-FFF2-40B4-BE49-F238E27FC236}">
                <a16:creationId xmlns:a16="http://schemas.microsoft.com/office/drawing/2014/main" id="{E9B7AA05-20DE-41D1-8D48-406FC4996A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GB" altLang="en-US" noProof="1"/>
              <a:t>The inner flow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58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58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8083" grpId="0" build="p" bldLvl="2" autoUpdateAnimBg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30" name="Rectangle 2">
            <a:extLst>
              <a:ext uri="{FF2B5EF4-FFF2-40B4-BE49-F238E27FC236}">
                <a16:creationId xmlns:a16="http://schemas.microsoft.com/office/drawing/2014/main" id="{6CCF090E-9E09-4FDC-B79A-C5C4A8D133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560131" name="Group 3">
            <a:extLst>
              <a:ext uri="{FF2B5EF4-FFF2-40B4-BE49-F238E27FC236}">
                <a16:creationId xmlns:a16="http://schemas.microsoft.com/office/drawing/2014/main" id="{B457BD79-1936-41CD-A5EC-78E825C15A4C}"/>
              </a:ext>
            </a:extLst>
          </p:cNvPr>
          <p:cNvGrpSpPr>
            <a:grpSpLocks/>
          </p:cNvGrpSpPr>
          <p:nvPr/>
        </p:nvGrpSpPr>
        <p:grpSpPr bwMode="auto">
          <a:xfrm>
            <a:off x="1235870" y="2234805"/>
            <a:ext cx="1108473" cy="3077765"/>
            <a:chOff x="78" y="1157"/>
            <a:chExt cx="931" cy="2585"/>
          </a:xfrm>
        </p:grpSpPr>
        <p:sp>
          <p:nvSpPr>
            <p:cNvPr id="560132" name="Arc 4">
              <a:extLst>
                <a:ext uri="{FF2B5EF4-FFF2-40B4-BE49-F238E27FC236}">
                  <a16:creationId xmlns:a16="http://schemas.microsoft.com/office/drawing/2014/main" id="{B9E762D7-FAA9-4943-A8AB-8395BDA9ECF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" y="1157"/>
              <a:ext cx="919" cy="2585"/>
            </a:xfrm>
            <a:custGeom>
              <a:avLst/>
              <a:gdLst>
                <a:gd name="G0" fmla="+- 21600 0 0"/>
                <a:gd name="G1" fmla="+- 21510 0 0"/>
                <a:gd name="G2" fmla="+- 21600 0 0"/>
                <a:gd name="T0" fmla="*/ 21365 w 21600"/>
                <a:gd name="T1" fmla="*/ 43109 h 43109"/>
                <a:gd name="T2" fmla="*/ 19626 w 21600"/>
                <a:gd name="T3" fmla="*/ 0 h 43109"/>
                <a:gd name="T4" fmla="*/ 21600 w 21600"/>
                <a:gd name="T5" fmla="*/ 21510 h 43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109" fill="none" extrusionOk="0">
                  <a:moveTo>
                    <a:pt x="21365" y="43108"/>
                  </a:moveTo>
                  <a:cubicBezTo>
                    <a:pt x="9528" y="42979"/>
                    <a:pt x="0" y="33347"/>
                    <a:pt x="0" y="21510"/>
                  </a:cubicBezTo>
                  <a:cubicBezTo>
                    <a:pt x="0" y="10345"/>
                    <a:pt x="8508" y="1020"/>
                    <a:pt x="19626" y="0"/>
                  </a:cubicBezTo>
                </a:path>
                <a:path w="21600" h="43109" stroke="0" extrusionOk="0">
                  <a:moveTo>
                    <a:pt x="21365" y="43108"/>
                  </a:moveTo>
                  <a:cubicBezTo>
                    <a:pt x="9528" y="42979"/>
                    <a:pt x="0" y="33347"/>
                    <a:pt x="0" y="21510"/>
                  </a:cubicBezTo>
                  <a:cubicBezTo>
                    <a:pt x="0" y="10345"/>
                    <a:pt x="8508" y="1020"/>
                    <a:pt x="19626" y="0"/>
                  </a:cubicBezTo>
                  <a:lnTo>
                    <a:pt x="21600" y="2151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28398" dir="1593903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0133" name="Rectangle 5">
              <a:extLst>
                <a:ext uri="{FF2B5EF4-FFF2-40B4-BE49-F238E27FC236}">
                  <a16:creationId xmlns:a16="http://schemas.microsoft.com/office/drawing/2014/main" id="{4C1AAAB4-A6EE-41E0-BC58-C4A89319A6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" y="2207"/>
              <a:ext cx="872" cy="446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Factor</a:t>
              </a:r>
            </a:p>
            <a:p>
              <a:pPr algn="ctr"/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payments</a:t>
              </a:r>
            </a:p>
          </p:txBody>
        </p:sp>
      </p:grpSp>
      <p:grpSp>
        <p:nvGrpSpPr>
          <p:cNvPr id="560134" name="Group 6">
            <a:extLst>
              <a:ext uri="{FF2B5EF4-FFF2-40B4-BE49-F238E27FC236}">
                <a16:creationId xmlns:a16="http://schemas.microsoft.com/office/drawing/2014/main" id="{599A247F-D809-4501-8A8E-16B465D7D15A}"/>
              </a:ext>
            </a:extLst>
          </p:cNvPr>
          <p:cNvGrpSpPr>
            <a:grpSpLocks/>
          </p:cNvGrpSpPr>
          <p:nvPr/>
        </p:nvGrpSpPr>
        <p:grpSpPr bwMode="auto">
          <a:xfrm>
            <a:off x="3250407" y="2244330"/>
            <a:ext cx="1743076" cy="3111103"/>
            <a:chOff x="1770" y="1165"/>
            <a:chExt cx="1464" cy="2613"/>
          </a:xfrm>
        </p:grpSpPr>
        <p:sp>
          <p:nvSpPr>
            <p:cNvPr id="560135" name="Arc 7">
              <a:extLst>
                <a:ext uri="{FF2B5EF4-FFF2-40B4-BE49-F238E27FC236}">
                  <a16:creationId xmlns:a16="http://schemas.microsoft.com/office/drawing/2014/main" id="{2479C9BB-8738-4F46-B714-BCC74F80B44D}"/>
                </a:ext>
              </a:extLst>
            </p:cNvPr>
            <p:cNvSpPr>
              <a:spLocks/>
            </p:cNvSpPr>
            <p:nvPr/>
          </p:nvSpPr>
          <p:spPr bwMode="auto">
            <a:xfrm>
              <a:off x="2130" y="1165"/>
              <a:ext cx="1104" cy="2613"/>
            </a:xfrm>
            <a:custGeom>
              <a:avLst/>
              <a:gdLst>
                <a:gd name="G0" fmla="+- 0 0 0"/>
                <a:gd name="G1" fmla="+- 21440 0 0"/>
                <a:gd name="G2" fmla="+- 21600 0 0"/>
                <a:gd name="T0" fmla="*/ 2620 w 21600"/>
                <a:gd name="T1" fmla="*/ 0 h 42815"/>
                <a:gd name="T2" fmla="*/ 3111 w 21600"/>
                <a:gd name="T3" fmla="*/ 42815 h 42815"/>
                <a:gd name="T4" fmla="*/ 0 w 21600"/>
                <a:gd name="T5" fmla="*/ 21440 h 428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2815" fill="none" extrusionOk="0">
                  <a:moveTo>
                    <a:pt x="2620" y="-1"/>
                  </a:moveTo>
                  <a:cubicBezTo>
                    <a:pt x="13455" y="1323"/>
                    <a:pt x="21600" y="10523"/>
                    <a:pt x="21600" y="21440"/>
                  </a:cubicBezTo>
                  <a:cubicBezTo>
                    <a:pt x="21600" y="32167"/>
                    <a:pt x="13726" y="41269"/>
                    <a:pt x="3110" y="42814"/>
                  </a:cubicBezTo>
                </a:path>
                <a:path w="21600" h="42815" stroke="0" extrusionOk="0">
                  <a:moveTo>
                    <a:pt x="2620" y="-1"/>
                  </a:moveTo>
                  <a:cubicBezTo>
                    <a:pt x="13455" y="1323"/>
                    <a:pt x="21600" y="10523"/>
                    <a:pt x="21600" y="21440"/>
                  </a:cubicBezTo>
                  <a:cubicBezTo>
                    <a:pt x="21600" y="32167"/>
                    <a:pt x="13726" y="41269"/>
                    <a:pt x="3110" y="42814"/>
                  </a:cubicBezTo>
                  <a:lnTo>
                    <a:pt x="0" y="2144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28398" dir="1593903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0136" name="Rectangle 8">
              <a:extLst>
                <a:ext uri="{FF2B5EF4-FFF2-40B4-BE49-F238E27FC236}">
                  <a16:creationId xmlns:a16="http://schemas.microsoft.com/office/drawing/2014/main" id="{AD701047-82B3-47F2-AF41-63901A065F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0" y="1976"/>
              <a:ext cx="1433" cy="834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Consumption of</a:t>
              </a:r>
            </a:p>
            <a:p>
              <a:pPr algn="ctr"/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domestically</a:t>
              </a:r>
            </a:p>
            <a:p>
              <a:pPr algn="ctr"/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produced goods</a:t>
              </a:r>
            </a:p>
            <a:p>
              <a:pPr algn="ctr"/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and services (C</a:t>
              </a:r>
              <a:r>
                <a:rPr lang="en-GB" altLang="en-US" sz="1500" b="1" baseline="-25000" dirty="0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1500" b="1" dirty="0">
                  <a:solidFill>
                    <a:schemeClr val="tx2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sp>
        <p:nvSpPr>
          <p:cNvPr id="560137" name="Rectangle 9">
            <a:extLst>
              <a:ext uri="{FF2B5EF4-FFF2-40B4-BE49-F238E27FC236}">
                <a16:creationId xmlns:a16="http://schemas.microsoft.com/office/drawing/2014/main" id="{42B239A9-FD9E-457A-B7E9-A92A7AB76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1802" y="857250"/>
            <a:ext cx="3629199" cy="47526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116100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The circular flow of income</a:t>
            </a:r>
          </a:p>
        </p:txBody>
      </p:sp>
      <p:graphicFrame>
        <p:nvGraphicFramePr>
          <p:cNvPr id="560138" name="Object 10">
            <a:extLst>
              <a:ext uri="{FF2B5EF4-FFF2-40B4-BE49-F238E27FC236}">
                <a16:creationId xmlns:a16="http://schemas.microsoft.com/office/drawing/2014/main" id="{0FA17600-D84B-48DB-B3A5-819A95B1F82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70497" y="1077516"/>
          <a:ext cx="1837134" cy="13989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5905440" imgH="3697560" progId="MS_ClipArt_Gallery.2">
                  <p:embed/>
                </p:oleObj>
              </mc:Choice>
              <mc:Fallback>
                <p:oleObj name="Clip" r:id="rId3" imgW="5905440" imgH="3697560" progId="MS_ClipArt_Gallery.2">
                  <p:embed/>
                  <p:pic>
                    <p:nvPicPr>
                      <p:cNvPr id="560138" name="Object 10">
                        <a:extLst>
                          <a:ext uri="{FF2B5EF4-FFF2-40B4-BE49-F238E27FC236}">
                            <a16:creationId xmlns:a16="http://schemas.microsoft.com/office/drawing/2014/main" id="{0FA17600-D84B-48DB-B3A5-819A95B1F82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0497" y="1077516"/>
                        <a:ext cx="1837134" cy="13989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60139" name="Object 11">
            <a:extLst>
              <a:ext uri="{FF2B5EF4-FFF2-40B4-BE49-F238E27FC236}">
                <a16:creationId xmlns:a16="http://schemas.microsoft.com/office/drawing/2014/main" id="{94813B78-BF6A-4084-B4D6-E2430111142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32436" y="4405312"/>
          <a:ext cx="1821656" cy="159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5" imgW="1107720" imgH="1631880" progId="MS_ClipArt_Gallery.2">
                  <p:embed/>
                </p:oleObj>
              </mc:Choice>
              <mc:Fallback>
                <p:oleObj name="Clip" r:id="rId5" imgW="1107720" imgH="1631880" progId="MS_ClipArt_Gallery.2">
                  <p:embed/>
                  <p:pic>
                    <p:nvPicPr>
                      <p:cNvPr id="560139" name="Object 11">
                        <a:extLst>
                          <a:ext uri="{FF2B5EF4-FFF2-40B4-BE49-F238E27FC236}">
                            <a16:creationId xmlns:a16="http://schemas.microsoft.com/office/drawing/2014/main" id="{94813B78-BF6A-4084-B4D6-E2430111142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2332436" y="4405312"/>
                        <a:ext cx="1821656" cy="1595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0140" name="AutoShape 12" descr="Parchment">
            <a:extLst>
              <a:ext uri="{FF2B5EF4-FFF2-40B4-BE49-F238E27FC236}">
                <a16:creationId xmlns:a16="http://schemas.microsoft.com/office/drawing/2014/main" id="{93A4DDFC-537E-4B85-8661-C9A9FB1F2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1950" y="1600200"/>
            <a:ext cx="1714500" cy="457200"/>
          </a:xfrm>
          <a:prstGeom prst="roundRect">
            <a:avLst>
              <a:gd name="adj" fmla="val 16667"/>
            </a:avLst>
          </a:prstGeom>
          <a:blipFill dpi="0" rotWithShape="0">
            <a:blip r:embed="rId7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1350" b="1">
                <a:solidFill>
                  <a:schemeClr val="accent1"/>
                </a:solidFill>
                <a:latin typeface="Arial" panose="020B0604020202020204" pitchFamily="34" charset="0"/>
              </a:rPr>
              <a:t>Firms</a:t>
            </a:r>
          </a:p>
        </p:txBody>
      </p:sp>
      <p:sp>
        <p:nvSpPr>
          <p:cNvPr id="560141" name="AutoShape 13" descr="Parchment">
            <a:extLst>
              <a:ext uri="{FF2B5EF4-FFF2-40B4-BE49-F238E27FC236}">
                <a16:creationId xmlns:a16="http://schemas.microsoft.com/office/drawing/2014/main" id="{D4B12411-A1A2-48C3-B9FD-AA6138301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1950" y="5372100"/>
            <a:ext cx="1714500" cy="457200"/>
          </a:xfrm>
          <a:prstGeom prst="roundRect">
            <a:avLst>
              <a:gd name="adj" fmla="val 16667"/>
            </a:avLst>
          </a:prstGeom>
          <a:blipFill dpi="0" rotWithShape="0">
            <a:blip r:embed="rId7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1350" b="1">
                <a:solidFill>
                  <a:schemeClr val="accent1"/>
                </a:solidFill>
                <a:latin typeface="Arial" panose="020B0604020202020204" pitchFamily="34" charset="0"/>
              </a:rPr>
              <a:t>Households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0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0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60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0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60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60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40" grpId="0" animBg="1" autoUpdateAnimBg="0"/>
      <p:bldP spid="560141" grpId="0" animBg="1" autoUpdateAnimBg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178" name="Rectangle 2">
            <a:extLst>
              <a:ext uri="{FF2B5EF4-FFF2-40B4-BE49-F238E27FC236}">
                <a16:creationId xmlns:a16="http://schemas.microsoft.com/office/drawing/2014/main" id="{A9B5CB22-3F7A-400D-ACF4-5E1F3BB49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</a:t>
            </a:r>
            <a:r>
              <a:rPr lang="en-GB" altLang="en-US" noProof="1"/>
              <a:t>he circular flow of income</a:t>
            </a:r>
          </a:p>
        </p:txBody>
      </p:sp>
      <p:sp>
        <p:nvSpPr>
          <p:cNvPr id="562179" name="Rectangle 3">
            <a:extLst>
              <a:ext uri="{FF2B5EF4-FFF2-40B4-BE49-F238E27FC236}">
                <a16:creationId xmlns:a16="http://schemas.microsoft.com/office/drawing/2014/main" id="{A1D787EE-5D19-4D75-BA9E-B4872AE829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altLang="en-US" noProof="1"/>
              <a:t>Withdrawals</a:t>
            </a:r>
          </a:p>
          <a:p>
            <a:pPr lvl="1">
              <a:lnSpc>
                <a:spcPct val="110000"/>
              </a:lnSpc>
            </a:pPr>
            <a:r>
              <a:rPr lang="en-GB" altLang="en-US" noProof="1"/>
              <a:t>net saving</a:t>
            </a:r>
          </a:p>
          <a:p>
            <a:pPr lvl="1">
              <a:lnSpc>
                <a:spcPct val="110000"/>
              </a:lnSpc>
            </a:pPr>
            <a:r>
              <a:rPr lang="en-GB" altLang="en-US" noProof="1"/>
              <a:t>net taxes</a:t>
            </a:r>
          </a:p>
          <a:p>
            <a:pPr lvl="1">
              <a:lnSpc>
                <a:spcPct val="110000"/>
              </a:lnSpc>
            </a:pPr>
            <a:r>
              <a:rPr lang="en-GB" altLang="en-US" noProof="1"/>
              <a:t>import expenditure</a:t>
            </a:r>
          </a:p>
          <a:p>
            <a:pPr>
              <a:lnSpc>
                <a:spcPct val="110000"/>
              </a:lnSpc>
            </a:pPr>
            <a:r>
              <a:rPr lang="en-GB" altLang="en-US" noProof="1"/>
              <a:t>Injections</a:t>
            </a:r>
          </a:p>
          <a:p>
            <a:pPr lvl="1">
              <a:lnSpc>
                <a:spcPct val="110000"/>
              </a:lnSpc>
            </a:pPr>
            <a:r>
              <a:rPr lang="en-GB" altLang="en-US" noProof="1"/>
              <a:t> investment</a:t>
            </a:r>
          </a:p>
          <a:p>
            <a:pPr lvl="1">
              <a:lnSpc>
                <a:spcPct val="110000"/>
              </a:lnSpc>
            </a:pPr>
            <a:r>
              <a:rPr lang="en-GB" altLang="en-US" noProof="1"/>
              <a:t> government expenditure</a:t>
            </a:r>
          </a:p>
          <a:p>
            <a:pPr lvl="1">
              <a:lnSpc>
                <a:spcPct val="110000"/>
              </a:lnSpc>
            </a:pPr>
            <a:r>
              <a:rPr lang="en-GB" altLang="en-US" noProof="1"/>
              <a:t> export expenditure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62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62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62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62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62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62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62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62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62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562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562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562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62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562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2179" grpId="0" build="p" bldLvl="2" autoUpdateAnimBg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226" name="Rectangle 2">
            <a:extLst>
              <a:ext uri="{FF2B5EF4-FFF2-40B4-BE49-F238E27FC236}">
                <a16:creationId xmlns:a16="http://schemas.microsoft.com/office/drawing/2014/main" id="{2EC586D0-5633-4762-AD98-6C6B78E1C4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4227" name="Arc 3">
            <a:extLst>
              <a:ext uri="{FF2B5EF4-FFF2-40B4-BE49-F238E27FC236}">
                <a16:creationId xmlns:a16="http://schemas.microsoft.com/office/drawing/2014/main" id="{D0CE21E5-3BAF-4F3F-8806-24C9D1CA873C}"/>
              </a:ext>
            </a:extLst>
          </p:cNvPr>
          <p:cNvSpPr>
            <a:spLocks/>
          </p:cNvSpPr>
          <p:nvPr/>
        </p:nvSpPr>
        <p:spPr bwMode="auto">
          <a:xfrm>
            <a:off x="1235870" y="2234805"/>
            <a:ext cx="1094185" cy="3077765"/>
          </a:xfrm>
          <a:custGeom>
            <a:avLst/>
            <a:gdLst>
              <a:gd name="G0" fmla="+- 21600 0 0"/>
              <a:gd name="G1" fmla="+- 21510 0 0"/>
              <a:gd name="G2" fmla="+- 21600 0 0"/>
              <a:gd name="T0" fmla="*/ 21365 w 21600"/>
              <a:gd name="T1" fmla="*/ 43109 h 43109"/>
              <a:gd name="T2" fmla="*/ 19626 w 21600"/>
              <a:gd name="T3" fmla="*/ 0 h 43109"/>
              <a:gd name="T4" fmla="*/ 21600 w 21600"/>
              <a:gd name="T5" fmla="*/ 21510 h 43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43109" fill="none" extrusionOk="0">
                <a:moveTo>
                  <a:pt x="21365" y="43108"/>
                </a:moveTo>
                <a:cubicBezTo>
                  <a:pt x="9528" y="42979"/>
                  <a:pt x="0" y="33347"/>
                  <a:pt x="0" y="21510"/>
                </a:cubicBezTo>
                <a:cubicBezTo>
                  <a:pt x="0" y="10345"/>
                  <a:pt x="8508" y="1020"/>
                  <a:pt x="19626" y="0"/>
                </a:cubicBezTo>
              </a:path>
              <a:path w="21600" h="43109" stroke="0" extrusionOk="0">
                <a:moveTo>
                  <a:pt x="21365" y="43108"/>
                </a:moveTo>
                <a:cubicBezTo>
                  <a:pt x="9528" y="42979"/>
                  <a:pt x="0" y="33347"/>
                  <a:pt x="0" y="21510"/>
                </a:cubicBezTo>
                <a:cubicBezTo>
                  <a:pt x="0" y="10345"/>
                  <a:pt x="8508" y="1020"/>
                  <a:pt x="19626" y="0"/>
                </a:cubicBezTo>
                <a:lnTo>
                  <a:pt x="21600" y="2151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4228" name="Arc 4">
            <a:extLst>
              <a:ext uri="{FF2B5EF4-FFF2-40B4-BE49-F238E27FC236}">
                <a16:creationId xmlns:a16="http://schemas.microsoft.com/office/drawing/2014/main" id="{EF3AA40C-06E2-49FA-8548-0F87580CCAF9}"/>
              </a:ext>
            </a:extLst>
          </p:cNvPr>
          <p:cNvSpPr>
            <a:spLocks/>
          </p:cNvSpPr>
          <p:nvPr/>
        </p:nvSpPr>
        <p:spPr bwMode="auto">
          <a:xfrm>
            <a:off x="3679031" y="2244330"/>
            <a:ext cx="1314450" cy="3111103"/>
          </a:xfrm>
          <a:custGeom>
            <a:avLst/>
            <a:gdLst>
              <a:gd name="G0" fmla="+- 0 0 0"/>
              <a:gd name="G1" fmla="+- 21440 0 0"/>
              <a:gd name="G2" fmla="+- 21600 0 0"/>
              <a:gd name="T0" fmla="*/ 2620 w 21600"/>
              <a:gd name="T1" fmla="*/ 0 h 42815"/>
              <a:gd name="T2" fmla="*/ 3111 w 21600"/>
              <a:gd name="T3" fmla="*/ 42815 h 42815"/>
              <a:gd name="T4" fmla="*/ 0 w 21600"/>
              <a:gd name="T5" fmla="*/ 21440 h 428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42815" fill="none" extrusionOk="0">
                <a:moveTo>
                  <a:pt x="2620" y="-1"/>
                </a:moveTo>
                <a:cubicBezTo>
                  <a:pt x="13455" y="1323"/>
                  <a:pt x="21600" y="10523"/>
                  <a:pt x="21600" y="21440"/>
                </a:cubicBezTo>
                <a:cubicBezTo>
                  <a:pt x="21600" y="32167"/>
                  <a:pt x="13726" y="41269"/>
                  <a:pt x="3110" y="42814"/>
                </a:cubicBezTo>
              </a:path>
              <a:path w="21600" h="42815" stroke="0" extrusionOk="0">
                <a:moveTo>
                  <a:pt x="2620" y="-1"/>
                </a:moveTo>
                <a:cubicBezTo>
                  <a:pt x="13455" y="1323"/>
                  <a:pt x="21600" y="10523"/>
                  <a:pt x="21600" y="21440"/>
                </a:cubicBezTo>
                <a:cubicBezTo>
                  <a:pt x="21600" y="32167"/>
                  <a:pt x="13726" y="41269"/>
                  <a:pt x="3110" y="42814"/>
                </a:cubicBezTo>
                <a:lnTo>
                  <a:pt x="0" y="2144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4229" name="Rectangle 5">
            <a:extLst>
              <a:ext uri="{FF2B5EF4-FFF2-40B4-BE49-F238E27FC236}">
                <a16:creationId xmlns:a16="http://schemas.microsoft.com/office/drawing/2014/main" id="{56006148-9166-4D45-B854-618E2F933F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05260" y="3484960"/>
            <a:ext cx="1038746" cy="531397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Factor</a:t>
            </a:r>
          </a:p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payments</a:t>
            </a:r>
          </a:p>
        </p:txBody>
      </p:sp>
      <p:sp>
        <p:nvSpPr>
          <p:cNvPr id="564230" name="Rectangle 6">
            <a:extLst>
              <a:ext uri="{FF2B5EF4-FFF2-40B4-BE49-F238E27FC236}">
                <a16:creationId xmlns:a16="http://schemas.microsoft.com/office/drawing/2014/main" id="{499FFA54-2D53-4676-827A-093E1109D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9502" y="3209926"/>
            <a:ext cx="1705595" cy="99306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Consumption of</a:t>
            </a:r>
          </a:p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domestically</a:t>
            </a:r>
          </a:p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produced goods</a:t>
            </a:r>
          </a:p>
          <a:p>
            <a:pPr algn="ctr"/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and services (C</a:t>
            </a:r>
            <a:r>
              <a:rPr lang="en-GB" altLang="en-US" sz="1500" b="1" baseline="-25000" dirty="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500" b="1" dirty="0">
                <a:solidFill>
                  <a:schemeClr val="tx2"/>
                </a:solidFill>
                <a:latin typeface="Arial" panose="020B0604020202020204" pitchFamily="34" charset="0"/>
              </a:rPr>
              <a:t>)</a:t>
            </a:r>
          </a:p>
        </p:txBody>
      </p:sp>
      <p:grpSp>
        <p:nvGrpSpPr>
          <p:cNvPr id="564231" name="Group 7">
            <a:extLst>
              <a:ext uri="{FF2B5EF4-FFF2-40B4-BE49-F238E27FC236}">
                <a16:creationId xmlns:a16="http://schemas.microsoft.com/office/drawing/2014/main" id="{B0CCC5EA-8E45-4A3A-A702-83F469D1614A}"/>
              </a:ext>
            </a:extLst>
          </p:cNvPr>
          <p:cNvGrpSpPr>
            <a:grpSpLocks/>
          </p:cNvGrpSpPr>
          <p:nvPr/>
        </p:nvGrpSpPr>
        <p:grpSpPr bwMode="auto">
          <a:xfrm>
            <a:off x="3514727" y="2151460"/>
            <a:ext cx="2389585" cy="1814513"/>
            <a:chOff x="1992" y="1087"/>
            <a:chExt cx="2007" cy="1524"/>
          </a:xfrm>
        </p:grpSpPr>
        <p:sp>
          <p:nvSpPr>
            <p:cNvPr id="564232" name="Arc 8">
              <a:extLst>
                <a:ext uri="{FF2B5EF4-FFF2-40B4-BE49-F238E27FC236}">
                  <a16:creationId xmlns:a16="http://schemas.microsoft.com/office/drawing/2014/main" id="{556F6837-803C-4612-9167-24956A00C9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2" y="1087"/>
              <a:ext cx="1753" cy="1524"/>
            </a:xfrm>
            <a:custGeom>
              <a:avLst/>
              <a:gdLst>
                <a:gd name="G0" fmla="+- 0 0 0"/>
                <a:gd name="G1" fmla="+- 21440 0 0"/>
                <a:gd name="G2" fmla="+- 21600 0 0"/>
                <a:gd name="T0" fmla="*/ 2626 w 20935"/>
                <a:gd name="T1" fmla="*/ 0 h 21440"/>
                <a:gd name="T2" fmla="*/ 20935 w 20935"/>
                <a:gd name="T3" fmla="*/ 16120 h 21440"/>
                <a:gd name="T4" fmla="*/ 0 w 20935"/>
                <a:gd name="T5" fmla="*/ 21440 h 2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935" h="21440" fill="none" extrusionOk="0">
                  <a:moveTo>
                    <a:pt x="2625" y="0"/>
                  </a:moveTo>
                  <a:cubicBezTo>
                    <a:pt x="11469" y="1083"/>
                    <a:pt x="18740" y="7485"/>
                    <a:pt x="20934" y="16120"/>
                  </a:cubicBezTo>
                </a:path>
                <a:path w="20935" h="21440" stroke="0" extrusionOk="0">
                  <a:moveTo>
                    <a:pt x="2625" y="0"/>
                  </a:moveTo>
                  <a:cubicBezTo>
                    <a:pt x="11469" y="1083"/>
                    <a:pt x="18740" y="7485"/>
                    <a:pt x="20934" y="16120"/>
                  </a:cubicBezTo>
                  <a:lnTo>
                    <a:pt x="0" y="2144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4233" name="Rectangle 9">
              <a:extLst>
                <a:ext uri="{FF2B5EF4-FFF2-40B4-BE49-F238E27FC236}">
                  <a16:creationId xmlns:a16="http://schemas.microsoft.com/office/drawing/2014/main" id="{F6817A69-C519-4520-ABF2-8722EF6E91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7" y="1505"/>
              <a:ext cx="1062" cy="233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Investment (</a:t>
              </a:r>
              <a:r>
                <a:rPr lang="en-GB" altLang="en-US" sz="1350" b="1" i="1" dirty="0">
                  <a:solidFill>
                    <a:srgbClr val="003300"/>
                  </a:solidFill>
                  <a:latin typeface="Arial" panose="020B0604020202020204" pitchFamily="34" charset="0"/>
                </a:rPr>
                <a:t>I</a:t>
              </a:r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564234" name="Group 10">
            <a:extLst>
              <a:ext uri="{FF2B5EF4-FFF2-40B4-BE49-F238E27FC236}">
                <a16:creationId xmlns:a16="http://schemas.microsoft.com/office/drawing/2014/main" id="{9D524E83-9EA9-4259-841F-64054807040A}"/>
              </a:ext>
            </a:extLst>
          </p:cNvPr>
          <p:cNvGrpSpPr>
            <a:grpSpLocks/>
          </p:cNvGrpSpPr>
          <p:nvPr/>
        </p:nvGrpSpPr>
        <p:grpSpPr bwMode="auto">
          <a:xfrm>
            <a:off x="3473053" y="2027636"/>
            <a:ext cx="3499247" cy="1896665"/>
            <a:chOff x="1957" y="983"/>
            <a:chExt cx="2939" cy="1593"/>
          </a:xfrm>
        </p:grpSpPr>
        <p:sp>
          <p:nvSpPr>
            <p:cNvPr id="564235" name="Arc 11">
              <a:extLst>
                <a:ext uri="{FF2B5EF4-FFF2-40B4-BE49-F238E27FC236}">
                  <a16:creationId xmlns:a16="http://schemas.microsoft.com/office/drawing/2014/main" id="{5AD4B984-0270-48C0-8E6C-751D4ADE28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957" y="983"/>
              <a:ext cx="2491" cy="1593"/>
            </a:xfrm>
            <a:custGeom>
              <a:avLst/>
              <a:gdLst>
                <a:gd name="G0" fmla="+- 0 0 0"/>
                <a:gd name="G1" fmla="+- 21440 0 0"/>
                <a:gd name="G2" fmla="+- 21600 0 0"/>
                <a:gd name="T0" fmla="*/ 2628 w 20932"/>
                <a:gd name="T1" fmla="*/ 0 h 21440"/>
                <a:gd name="T2" fmla="*/ 20932 w 20932"/>
                <a:gd name="T3" fmla="*/ 16110 h 21440"/>
                <a:gd name="T4" fmla="*/ 0 w 20932"/>
                <a:gd name="T5" fmla="*/ 21440 h 2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932" h="21440" fill="none" extrusionOk="0">
                  <a:moveTo>
                    <a:pt x="2627" y="0"/>
                  </a:moveTo>
                  <a:cubicBezTo>
                    <a:pt x="11466" y="1083"/>
                    <a:pt x="18734" y="7480"/>
                    <a:pt x="20932" y="16109"/>
                  </a:cubicBezTo>
                </a:path>
                <a:path w="20932" h="21440" stroke="0" extrusionOk="0">
                  <a:moveTo>
                    <a:pt x="2627" y="0"/>
                  </a:moveTo>
                  <a:cubicBezTo>
                    <a:pt x="11466" y="1083"/>
                    <a:pt x="18734" y="7480"/>
                    <a:pt x="20932" y="16109"/>
                  </a:cubicBezTo>
                  <a:lnTo>
                    <a:pt x="0" y="2144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4236" name="Rectangle 12">
              <a:extLst>
                <a:ext uri="{FF2B5EF4-FFF2-40B4-BE49-F238E27FC236}">
                  <a16:creationId xmlns:a16="http://schemas.microsoft.com/office/drawing/2014/main" id="{866763E6-8FB4-4B81-AB35-88BA70DD43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04" y="1748"/>
              <a:ext cx="1192" cy="408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Government</a:t>
              </a:r>
            </a:p>
            <a:p>
              <a:pPr algn="ctr"/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expenditure (</a:t>
              </a:r>
              <a:r>
                <a:rPr lang="en-GB" altLang="en-US" sz="1350" b="1" i="1" dirty="0">
                  <a:solidFill>
                    <a:srgbClr val="003300"/>
                  </a:solidFill>
                  <a:latin typeface="Arial" panose="020B0604020202020204" pitchFamily="34" charset="0"/>
                </a:rPr>
                <a:t>G</a:t>
              </a:r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564237" name="Group 13">
            <a:extLst>
              <a:ext uri="{FF2B5EF4-FFF2-40B4-BE49-F238E27FC236}">
                <a16:creationId xmlns:a16="http://schemas.microsoft.com/office/drawing/2014/main" id="{76AC701C-7431-45C6-B19E-3727A0094E11}"/>
              </a:ext>
            </a:extLst>
          </p:cNvPr>
          <p:cNvGrpSpPr>
            <a:grpSpLocks/>
          </p:cNvGrpSpPr>
          <p:nvPr/>
        </p:nvGrpSpPr>
        <p:grpSpPr bwMode="auto">
          <a:xfrm>
            <a:off x="3487342" y="1849042"/>
            <a:ext cx="3940969" cy="2131219"/>
            <a:chOff x="1969" y="833"/>
            <a:chExt cx="3310" cy="1790"/>
          </a:xfrm>
        </p:grpSpPr>
        <p:sp>
          <p:nvSpPr>
            <p:cNvPr id="564238" name="Arc 14">
              <a:extLst>
                <a:ext uri="{FF2B5EF4-FFF2-40B4-BE49-F238E27FC236}">
                  <a16:creationId xmlns:a16="http://schemas.microsoft.com/office/drawing/2014/main" id="{26C63FAD-7173-4423-ADB1-5222BBC5D54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9" y="833"/>
              <a:ext cx="3310" cy="1790"/>
            </a:xfrm>
            <a:custGeom>
              <a:avLst/>
              <a:gdLst>
                <a:gd name="G0" fmla="+- 0 0 0"/>
                <a:gd name="G1" fmla="+- 21439 0 0"/>
                <a:gd name="G2" fmla="+- 21600 0 0"/>
                <a:gd name="T0" fmla="*/ 2631 w 20935"/>
                <a:gd name="T1" fmla="*/ 0 h 21439"/>
                <a:gd name="T2" fmla="*/ 20935 w 20935"/>
                <a:gd name="T3" fmla="*/ 16119 h 21439"/>
                <a:gd name="T4" fmla="*/ 0 w 20935"/>
                <a:gd name="T5" fmla="*/ 21439 h 2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935" h="21439" fill="none" extrusionOk="0">
                  <a:moveTo>
                    <a:pt x="2631" y="-1"/>
                  </a:moveTo>
                  <a:cubicBezTo>
                    <a:pt x="11472" y="1084"/>
                    <a:pt x="18740" y="7485"/>
                    <a:pt x="20934" y="16119"/>
                  </a:cubicBezTo>
                </a:path>
                <a:path w="20935" h="21439" stroke="0" extrusionOk="0">
                  <a:moveTo>
                    <a:pt x="2631" y="-1"/>
                  </a:moveTo>
                  <a:cubicBezTo>
                    <a:pt x="11472" y="1084"/>
                    <a:pt x="18740" y="7485"/>
                    <a:pt x="20934" y="16119"/>
                  </a:cubicBezTo>
                  <a:lnTo>
                    <a:pt x="0" y="21439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4239" name="Rectangle 15">
              <a:extLst>
                <a:ext uri="{FF2B5EF4-FFF2-40B4-BE49-F238E27FC236}">
                  <a16:creationId xmlns:a16="http://schemas.microsoft.com/office/drawing/2014/main" id="{818349C3-864D-449E-96D3-D5C6E8B025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7" y="1170"/>
              <a:ext cx="1175" cy="408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Export</a:t>
              </a:r>
            </a:p>
            <a:p>
              <a:pPr algn="ctr"/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expenditure (</a:t>
              </a:r>
              <a:r>
                <a:rPr lang="en-GB" altLang="en-US" sz="1350" b="1" i="1" dirty="0">
                  <a:solidFill>
                    <a:srgbClr val="003300"/>
                  </a:solidFill>
                  <a:latin typeface="Arial" panose="020B0604020202020204" pitchFamily="34" charset="0"/>
                </a:rPr>
                <a:t>X</a:t>
              </a:r>
              <a:r>
                <a:rPr lang="en-GB" altLang="en-US" sz="1350" b="1" dirty="0">
                  <a:solidFill>
                    <a:srgbClr val="0033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564240" name="Group 16">
            <a:extLst>
              <a:ext uri="{FF2B5EF4-FFF2-40B4-BE49-F238E27FC236}">
                <a16:creationId xmlns:a16="http://schemas.microsoft.com/office/drawing/2014/main" id="{E02ADA06-0134-4A87-991B-81E4A26DDE80}"/>
              </a:ext>
            </a:extLst>
          </p:cNvPr>
          <p:cNvGrpSpPr>
            <a:grpSpLocks/>
          </p:cNvGrpSpPr>
          <p:nvPr/>
        </p:nvGrpSpPr>
        <p:grpSpPr bwMode="auto">
          <a:xfrm>
            <a:off x="3637361" y="3374231"/>
            <a:ext cx="2502694" cy="2020491"/>
            <a:chOff x="2084" y="2114"/>
            <a:chExt cx="2102" cy="1697"/>
          </a:xfrm>
        </p:grpSpPr>
        <p:sp>
          <p:nvSpPr>
            <p:cNvPr id="564241" name="Rectangle 17" descr="Parchment">
              <a:extLst>
                <a:ext uri="{FF2B5EF4-FFF2-40B4-BE49-F238E27FC236}">
                  <a16:creationId xmlns:a16="http://schemas.microsoft.com/office/drawing/2014/main" id="{284E59D7-46F7-45E5-A0D9-DAAA0A69B5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1" y="2285"/>
              <a:ext cx="935" cy="233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 w="19050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>
                  <a:solidFill>
                    <a:schemeClr val="hlink"/>
                  </a:solidFill>
                  <a:latin typeface="Arial" panose="020B0604020202020204" pitchFamily="34" charset="0"/>
                </a:rPr>
                <a:t>BANKS, etc</a:t>
              </a:r>
            </a:p>
          </p:txBody>
        </p:sp>
        <p:sp>
          <p:nvSpPr>
            <p:cNvPr id="564242" name="Arc 18">
              <a:extLst>
                <a:ext uri="{FF2B5EF4-FFF2-40B4-BE49-F238E27FC236}">
                  <a16:creationId xmlns:a16="http://schemas.microsoft.com/office/drawing/2014/main" id="{883DA014-EA6F-46AE-947C-092CBEA53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4" y="2114"/>
              <a:ext cx="1684" cy="1697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0835 w 20835"/>
                <a:gd name="T1" fmla="*/ 5698 h 21482"/>
                <a:gd name="T2" fmla="*/ 2252 w 20835"/>
                <a:gd name="T3" fmla="*/ 21482 h 21482"/>
                <a:gd name="T4" fmla="*/ 0 w 20835"/>
                <a:gd name="T5" fmla="*/ 0 h 21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835" h="21482" fill="none" extrusionOk="0">
                  <a:moveTo>
                    <a:pt x="20834" y="5697"/>
                  </a:moveTo>
                  <a:cubicBezTo>
                    <a:pt x="18486" y="14286"/>
                    <a:pt x="11107" y="20553"/>
                    <a:pt x="2252" y="21482"/>
                  </a:cubicBezTo>
                </a:path>
                <a:path w="20835" h="21482" stroke="0" extrusionOk="0">
                  <a:moveTo>
                    <a:pt x="20834" y="5697"/>
                  </a:moveTo>
                  <a:cubicBezTo>
                    <a:pt x="18486" y="14286"/>
                    <a:pt x="11107" y="20553"/>
                    <a:pt x="2252" y="21482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4243" name="Rectangle 19">
              <a:extLst>
                <a:ext uri="{FF2B5EF4-FFF2-40B4-BE49-F238E27FC236}">
                  <a16:creationId xmlns:a16="http://schemas.microsoft.com/office/drawing/2014/main" id="{5E56D941-9C2D-4658-9C9C-E8CAD30F07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0" y="3029"/>
              <a:ext cx="812" cy="408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Net</a:t>
              </a:r>
            </a:p>
            <a:p>
              <a:pPr algn="ctr"/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saving (</a:t>
              </a:r>
              <a:r>
                <a:rPr lang="en-GB" altLang="en-US" sz="1350" b="1" i="1" dirty="0">
                  <a:solidFill>
                    <a:srgbClr val="A50021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564244" name="Group 20">
            <a:extLst>
              <a:ext uri="{FF2B5EF4-FFF2-40B4-BE49-F238E27FC236}">
                <a16:creationId xmlns:a16="http://schemas.microsoft.com/office/drawing/2014/main" id="{64A0DAB8-CBD6-4624-8372-25D458965A0C}"/>
              </a:ext>
            </a:extLst>
          </p:cNvPr>
          <p:cNvGrpSpPr>
            <a:grpSpLocks/>
          </p:cNvGrpSpPr>
          <p:nvPr/>
        </p:nvGrpSpPr>
        <p:grpSpPr bwMode="auto">
          <a:xfrm>
            <a:off x="3651647" y="3443287"/>
            <a:ext cx="3213497" cy="2005013"/>
            <a:chOff x="2107" y="2172"/>
            <a:chExt cx="2699" cy="1684"/>
          </a:xfrm>
        </p:grpSpPr>
        <p:sp>
          <p:nvSpPr>
            <p:cNvPr id="564245" name="Arc 21">
              <a:extLst>
                <a:ext uri="{FF2B5EF4-FFF2-40B4-BE49-F238E27FC236}">
                  <a16:creationId xmlns:a16="http://schemas.microsoft.com/office/drawing/2014/main" id="{D721BC54-A92C-43BD-9BE0-7656D4961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107" y="2172"/>
              <a:ext cx="2365" cy="1684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0833 w 20833"/>
                <a:gd name="T1" fmla="*/ 5705 h 21482"/>
                <a:gd name="T2" fmla="*/ 2256 w 20833"/>
                <a:gd name="T3" fmla="*/ 21482 h 21482"/>
                <a:gd name="T4" fmla="*/ 0 w 20833"/>
                <a:gd name="T5" fmla="*/ 0 h 21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833" h="21482" fill="none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</a:path>
                <a:path w="20833" h="21482" stroke="0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4246" name="Rectangle 22" descr="Parchment">
              <a:extLst>
                <a:ext uri="{FF2B5EF4-FFF2-40B4-BE49-F238E27FC236}">
                  <a16:creationId xmlns:a16="http://schemas.microsoft.com/office/drawing/2014/main" id="{8624A668-3C43-40A6-A688-663CE59DC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89" y="2293"/>
              <a:ext cx="517" cy="233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 w="19050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>
                  <a:solidFill>
                    <a:schemeClr val="hlink"/>
                  </a:solidFill>
                  <a:latin typeface="Arial" panose="020B0604020202020204" pitchFamily="34" charset="0"/>
                </a:rPr>
                <a:t>GOV.</a:t>
              </a:r>
            </a:p>
          </p:txBody>
        </p:sp>
        <p:sp>
          <p:nvSpPr>
            <p:cNvPr id="564247" name="Rectangle 23">
              <a:extLst>
                <a:ext uri="{FF2B5EF4-FFF2-40B4-BE49-F238E27FC236}">
                  <a16:creationId xmlns:a16="http://schemas.microsoft.com/office/drawing/2014/main" id="{A8CEF303-A3B6-4FC1-9F45-DBD0FD8B95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5" y="2924"/>
              <a:ext cx="715" cy="408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Net</a:t>
              </a:r>
            </a:p>
            <a:p>
              <a:pPr algn="ctr"/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taxes (</a:t>
              </a:r>
              <a:r>
                <a:rPr lang="en-GB" altLang="en-US" sz="1350" b="1" i="1" dirty="0">
                  <a:solidFill>
                    <a:srgbClr val="A50021"/>
                  </a:solidFill>
                  <a:latin typeface="Arial" panose="020B0604020202020204" pitchFamily="34" charset="0"/>
                </a:rPr>
                <a:t>T</a:t>
              </a:r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564248" name="Group 24">
            <a:extLst>
              <a:ext uri="{FF2B5EF4-FFF2-40B4-BE49-F238E27FC236}">
                <a16:creationId xmlns:a16="http://schemas.microsoft.com/office/drawing/2014/main" id="{B8DBA95E-8E7D-4246-A812-C4B0A4ED217E}"/>
              </a:ext>
            </a:extLst>
          </p:cNvPr>
          <p:cNvGrpSpPr>
            <a:grpSpLocks/>
          </p:cNvGrpSpPr>
          <p:nvPr/>
        </p:nvGrpSpPr>
        <p:grpSpPr bwMode="auto">
          <a:xfrm>
            <a:off x="3611167" y="3429001"/>
            <a:ext cx="4383881" cy="2102644"/>
            <a:chOff x="2073" y="2160"/>
            <a:chExt cx="3682" cy="1766"/>
          </a:xfrm>
        </p:grpSpPr>
        <p:sp>
          <p:nvSpPr>
            <p:cNvPr id="564249" name="Arc 25">
              <a:extLst>
                <a:ext uri="{FF2B5EF4-FFF2-40B4-BE49-F238E27FC236}">
                  <a16:creationId xmlns:a16="http://schemas.microsoft.com/office/drawing/2014/main" id="{0278F945-E7BF-4A14-8A83-907E9F694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2073" y="2160"/>
              <a:ext cx="3195" cy="1766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0833 w 20833"/>
                <a:gd name="T1" fmla="*/ 5705 h 21482"/>
                <a:gd name="T2" fmla="*/ 2256 w 20833"/>
                <a:gd name="T3" fmla="*/ 21482 h 21482"/>
                <a:gd name="T4" fmla="*/ 0 w 20833"/>
                <a:gd name="T5" fmla="*/ 0 h 21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833" h="21482" fill="none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</a:path>
                <a:path w="20833" h="21482" stroke="0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64250" name="Rectangle 26" descr="Parchment">
              <a:extLst>
                <a:ext uri="{FF2B5EF4-FFF2-40B4-BE49-F238E27FC236}">
                  <a16:creationId xmlns:a16="http://schemas.microsoft.com/office/drawing/2014/main" id="{04ED9B7A-71B6-460A-A6D5-C407A71DF0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62" y="2290"/>
              <a:ext cx="893" cy="233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 w="19050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>
                  <a:solidFill>
                    <a:schemeClr val="hlink"/>
                  </a:solidFill>
                  <a:latin typeface="Arial" panose="020B0604020202020204" pitchFamily="34" charset="0"/>
                </a:rPr>
                <a:t>ABROAD</a:t>
              </a:r>
              <a:r>
                <a:rPr lang="en-GB" altLang="en-US" sz="1350" b="1" baseline="30000">
                  <a:solidFill>
                    <a:schemeClr val="hlink"/>
                  </a:solidFill>
                  <a:latin typeface="Arial" panose="020B0604020202020204" pitchFamily="34" charset="0"/>
                </a:rPr>
                <a:t> </a:t>
              </a:r>
            </a:p>
          </p:txBody>
        </p:sp>
        <p:sp>
          <p:nvSpPr>
            <p:cNvPr id="564251" name="Rectangle 27">
              <a:extLst>
                <a:ext uri="{FF2B5EF4-FFF2-40B4-BE49-F238E27FC236}">
                  <a16:creationId xmlns:a16="http://schemas.microsoft.com/office/drawing/2014/main" id="{5E421C45-12CC-45F8-8B8B-46473742C8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84" y="2809"/>
              <a:ext cx="1200" cy="408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Import</a:t>
              </a:r>
            </a:p>
            <a:p>
              <a:pPr algn="ctr"/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expenditure (</a:t>
              </a:r>
              <a:r>
                <a:rPr lang="en-GB" altLang="en-US" sz="1350" b="1" i="1" dirty="0">
                  <a:solidFill>
                    <a:srgbClr val="A50021"/>
                  </a:solidFill>
                  <a:latin typeface="Arial" panose="020B0604020202020204" pitchFamily="34" charset="0"/>
                </a:rPr>
                <a:t>M</a:t>
              </a:r>
              <a:r>
                <a:rPr lang="en-GB" altLang="en-US" sz="1350" b="1" dirty="0">
                  <a:solidFill>
                    <a:srgbClr val="A50021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sp>
        <p:nvSpPr>
          <p:cNvPr id="564253" name="Rectangle 29" descr="Parchment">
            <a:extLst>
              <a:ext uri="{FF2B5EF4-FFF2-40B4-BE49-F238E27FC236}">
                <a16:creationId xmlns:a16="http://schemas.microsoft.com/office/drawing/2014/main" id="{EC9FF8E5-21BE-4012-B25D-90162F0F4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6829" y="5161361"/>
            <a:ext cx="1592937" cy="300565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9050">
            <a:solidFill>
              <a:schemeClr val="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500" b="1">
                <a:solidFill>
                  <a:schemeClr val="accent2"/>
                </a:solidFill>
                <a:latin typeface="Arial" panose="020B0604020202020204" pitchFamily="34" charset="0"/>
              </a:rPr>
              <a:t>WITHDRAWALS</a:t>
            </a:r>
          </a:p>
        </p:txBody>
      </p:sp>
      <p:sp>
        <p:nvSpPr>
          <p:cNvPr id="564254" name="Rectangle 30" descr="Parchment">
            <a:extLst>
              <a:ext uri="{FF2B5EF4-FFF2-40B4-BE49-F238E27FC236}">
                <a16:creationId xmlns:a16="http://schemas.microsoft.com/office/drawing/2014/main" id="{928B950F-8B11-43CD-8293-FAEF26C502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2072" y="1834754"/>
            <a:ext cx="1293623" cy="300565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9050">
            <a:solidFill>
              <a:schemeClr val="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500" b="1">
                <a:solidFill>
                  <a:schemeClr val="folHlink"/>
                </a:solidFill>
                <a:latin typeface="Arial" panose="020B0604020202020204" pitchFamily="34" charset="0"/>
              </a:rPr>
              <a:t>INJECTIONS</a:t>
            </a:r>
          </a:p>
        </p:txBody>
      </p:sp>
      <p:graphicFrame>
        <p:nvGraphicFramePr>
          <p:cNvPr id="564255" name="Object 31">
            <a:extLst>
              <a:ext uri="{FF2B5EF4-FFF2-40B4-BE49-F238E27FC236}">
                <a16:creationId xmlns:a16="http://schemas.microsoft.com/office/drawing/2014/main" id="{C6BAC8D5-B9F0-44E0-94EE-E76CC562165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70497" y="1077516"/>
          <a:ext cx="1837134" cy="13989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4" imgW="5905440" imgH="3697560" progId="MS_ClipArt_Gallery.2">
                  <p:embed/>
                </p:oleObj>
              </mc:Choice>
              <mc:Fallback>
                <p:oleObj name="Clip" r:id="rId4" imgW="5905440" imgH="3697560" progId="MS_ClipArt_Gallery.2">
                  <p:embed/>
                  <p:pic>
                    <p:nvPicPr>
                      <p:cNvPr id="564255" name="Object 31">
                        <a:extLst>
                          <a:ext uri="{FF2B5EF4-FFF2-40B4-BE49-F238E27FC236}">
                            <a16:creationId xmlns:a16="http://schemas.microsoft.com/office/drawing/2014/main" id="{C6BAC8D5-B9F0-44E0-94EE-E76CC562165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0497" y="1077516"/>
                        <a:ext cx="1837134" cy="13989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64256" name="Object 32">
            <a:extLst>
              <a:ext uri="{FF2B5EF4-FFF2-40B4-BE49-F238E27FC236}">
                <a16:creationId xmlns:a16="http://schemas.microsoft.com/office/drawing/2014/main" id="{0D14EE71-9C57-4BD6-A59E-D27F8A6CA4B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32436" y="4405312"/>
          <a:ext cx="1821656" cy="1595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6" imgW="1107720" imgH="1631880" progId="MS_ClipArt_Gallery.2">
                  <p:embed/>
                </p:oleObj>
              </mc:Choice>
              <mc:Fallback>
                <p:oleObj name="Clip" r:id="rId6" imgW="1107720" imgH="1631880" progId="MS_ClipArt_Gallery.2">
                  <p:embed/>
                  <p:pic>
                    <p:nvPicPr>
                      <p:cNvPr id="564256" name="Object 32">
                        <a:extLst>
                          <a:ext uri="{FF2B5EF4-FFF2-40B4-BE49-F238E27FC236}">
                            <a16:creationId xmlns:a16="http://schemas.microsoft.com/office/drawing/2014/main" id="{0D14EE71-9C57-4BD6-A59E-D27F8A6CA4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2332436" y="4405312"/>
                        <a:ext cx="1821656" cy="1595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4257" name="Rectangle 33">
            <a:extLst>
              <a:ext uri="{FF2B5EF4-FFF2-40B4-BE49-F238E27FC236}">
                <a16:creationId xmlns:a16="http://schemas.microsoft.com/office/drawing/2014/main" id="{FCD2A3A9-EEA6-4548-B0EE-8A51AB6E63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1802" y="857250"/>
            <a:ext cx="3629199" cy="47526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116100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The circular flow of income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64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64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64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64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64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64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64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64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64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64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4253" grpId="0" animBg="1" autoUpdateAnimBg="0"/>
      <p:bldP spid="564254" grpId="0" animBg="1" autoUpdateAnimBg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2">
            <a:extLst>
              <a:ext uri="{FF2B5EF4-FFF2-40B4-BE49-F238E27FC236}">
                <a16:creationId xmlns:a16="http://schemas.microsoft.com/office/drawing/2014/main" id="{644C1ACC-3C20-4C08-8831-EFDD7B6A5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</a:t>
            </a:r>
            <a:r>
              <a:rPr lang="en-GB" altLang="en-US" noProof="1"/>
              <a:t>he circular flow of income</a:t>
            </a:r>
          </a:p>
        </p:txBody>
      </p:sp>
      <p:sp>
        <p:nvSpPr>
          <p:cNvPr id="330755" name="Rectangle 3">
            <a:extLst>
              <a:ext uri="{FF2B5EF4-FFF2-40B4-BE49-F238E27FC236}">
                <a16:creationId xmlns:a16="http://schemas.microsoft.com/office/drawing/2014/main" id="{69BA3FD7-3FD5-44AA-916E-868CA42CD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The relationship between injections and withdrawals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the links between them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planned injections may not equal planned withdrawals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Equilibrium in the circular flow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The circular flow and the macroeconomic objectives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0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0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0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0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0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0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0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0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0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0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0755" grpId="0" build="p" bldLvl="2" autoUpdateAnimBg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20" name="Rectangle 4">
            <a:extLst>
              <a:ext uri="{FF2B5EF4-FFF2-40B4-BE49-F238E27FC236}">
                <a16:creationId xmlns:a16="http://schemas.microsoft.com/office/drawing/2014/main" id="{3DEBABF7-60C1-42DD-A6AC-8EA40B21C6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Macroeconomics</a:t>
            </a:r>
          </a:p>
        </p:txBody>
      </p:sp>
      <p:sp>
        <p:nvSpPr>
          <p:cNvPr id="418821" name="Rectangle 5">
            <a:extLst>
              <a:ext uri="{FF2B5EF4-FFF2-40B4-BE49-F238E27FC236}">
                <a16:creationId xmlns:a16="http://schemas.microsoft.com/office/drawing/2014/main" id="{45D0FAFB-C22C-49FF-AACD-B05B37FD78B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Unemployment</a:t>
            </a:r>
          </a:p>
        </p:txBody>
      </p:sp>
    </p:spTree>
  </p:cSld>
  <p:clrMapOvr>
    <a:masterClrMapping/>
  </p:clrMapOvr>
  <p:transition spd="slow">
    <p:pull dir="r"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66" name="Rectangle 2">
            <a:extLst>
              <a:ext uri="{FF2B5EF4-FFF2-40B4-BE49-F238E27FC236}">
                <a16:creationId xmlns:a16="http://schemas.microsoft.com/office/drawing/2014/main" id="{1F6C8955-D52E-42DA-9218-38F99F7357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0867" name="Rectangle 3">
            <a:extLst>
              <a:ext uri="{FF2B5EF4-FFF2-40B4-BE49-F238E27FC236}">
                <a16:creationId xmlns:a16="http://schemas.microsoft.com/office/drawing/2014/main" id="{F3C5BE90-6AA0-4CEA-A5DE-4772A6BC84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0868" name="Rectangle 4">
            <a:extLst>
              <a:ext uri="{FF2B5EF4-FFF2-40B4-BE49-F238E27FC236}">
                <a16:creationId xmlns:a16="http://schemas.microsoft.com/office/drawing/2014/main" id="{CB52B933-374D-44FB-8773-BAF496D3B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Unemployment</a:t>
            </a:r>
          </a:p>
        </p:txBody>
      </p:sp>
      <p:sp>
        <p:nvSpPr>
          <p:cNvPr id="326661" name="Rectangle 5">
            <a:extLst>
              <a:ext uri="{FF2B5EF4-FFF2-40B4-BE49-F238E27FC236}">
                <a16:creationId xmlns:a16="http://schemas.microsoft.com/office/drawing/2014/main" id="{343410CD-AF5C-43C2-9700-F4BE9BEA3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40000"/>
              </a:lnSpc>
            </a:pPr>
            <a:r>
              <a:rPr lang="en-GB" altLang="en-US"/>
              <a:t>The meaning of ‘unemployment’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defining the unemployment rate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claimant unemployment</a:t>
            </a:r>
          </a:p>
          <a:p>
            <a:pPr lvl="2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claimant statistics understate the level of unemployment as many people are ineligible for benefits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standardised unemployment (ILO/OECD)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6661" grpId="0" build="p" bldLvl="2" autoUpdateAnimBg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Rectangle 2">
            <a:extLst>
              <a:ext uri="{FF2B5EF4-FFF2-40B4-BE49-F238E27FC236}">
                <a16:creationId xmlns:a16="http://schemas.microsoft.com/office/drawing/2014/main" id="{2CA28C7F-1FF8-4AAC-94E2-B34857E574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2915" name="Rectangle 3">
            <a:extLst>
              <a:ext uri="{FF2B5EF4-FFF2-40B4-BE49-F238E27FC236}">
                <a16:creationId xmlns:a16="http://schemas.microsoft.com/office/drawing/2014/main" id="{8B83E1F7-D57B-4508-8B96-7783F407C6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2917" name="Rectangle 5">
            <a:extLst>
              <a:ext uri="{FF2B5EF4-FFF2-40B4-BE49-F238E27FC236}">
                <a16:creationId xmlns:a16="http://schemas.microsoft.com/office/drawing/2014/main" id="{6EEBF680-85FC-44AB-9991-415B5AE17E35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/>
              <a:t>Unemployment</a:t>
            </a:r>
          </a:p>
        </p:txBody>
      </p:sp>
      <p:sp>
        <p:nvSpPr>
          <p:cNvPr id="330756" name="Rectangle 4">
            <a:extLst>
              <a:ext uri="{FF2B5EF4-FFF2-40B4-BE49-F238E27FC236}">
                <a16:creationId xmlns:a16="http://schemas.microsoft.com/office/drawing/2014/main" id="{6FF342A9-1D54-4A1D-B81E-E80998D63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/>
              <a:t>The composition of unemployment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by geographical region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by age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by gender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by ethnic group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07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07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07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07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07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07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07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07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07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07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0756" grpId="0" build="p" bldLvl="2" autoUpdateAnimBg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82CB23F4-6D09-44E7-9A14-17E1750A522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04912" y="1397794"/>
          <a:ext cx="6662738" cy="4605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15320" imgH="3603960" progId="Word.Document.12">
                  <p:embed/>
                </p:oleObj>
              </mc:Choice>
              <mc:Fallback>
                <p:oleObj name="Document" r:id="rId3" imgW="5215320" imgH="360396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82CB23F4-6D09-44E7-9A14-17E1750A522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4912" y="1397794"/>
                        <a:ext cx="6662738" cy="4605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2">
            <a:extLst>
              <a:ext uri="{FF2B5EF4-FFF2-40B4-BE49-F238E27FC236}">
                <a16:creationId xmlns:a16="http://schemas.microsoft.com/office/drawing/2014/main" id="{3B4828C9-4E17-4765-9756-4BD6BAA4A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5657850"/>
            <a:ext cx="3946914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Statistics Database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(Eurostat, European Commission)</a:t>
            </a:r>
            <a:r>
              <a:rPr lang="en-GB" altLang="en-US" sz="1050" noProof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 Box 3">
            <a:extLst>
              <a:ext uri="{FF2B5EF4-FFF2-40B4-BE49-F238E27FC236}">
                <a16:creationId xmlns:a16="http://schemas.microsoft.com/office/drawing/2014/main" id="{4B8AF780-1D06-4DE5-B161-5ADD8DA7E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0"/>
            <a:ext cx="9144000" cy="4634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Unemployment </a:t>
            </a:r>
            <a:r>
              <a:rPr lang="en-GB" altLang="en-US" sz="19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rates by </a:t>
            </a:r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 and gender, average 2009–18</a:t>
            </a:r>
            <a:endParaRPr lang="en-GB" altLang="en-US" sz="19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928426"/>
      </p:ext>
    </p:extLst>
  </p:cSld>
  <p:clrMapOvr>
    <a:masterClrMapping/>
  </p:clrMapOvr>
  <p:transition spd="med">
    <p:pull dir="r"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82CB23F4-6D09-44E7-9A14-17E1750A522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04912" y="1397794"/>
          <a:ext cx="6662738" cy="4605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15320" imgH="3603960" progId="Word.Document.12">
                  <p:embed/>
                </p:oleObj>
              </mc:Choice>
              <mc:Fallback>
                <p:oleObj name="Document" r:id="rId3" imgW="5215320" imgH="360396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82CB23F4-6D09-44E7-9A14-17E1750A522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4912" y="1397794"/>
                        <a:ext cx="6662738" cy="4605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2">
            <a:extLst>
              <a:ext uri="{FF2B5EF4-FFF2-40B4-BE49-F238E27FC236}">
                <a16:creationId xmlns:a16="http://schemas.microsoft.com/office/drawing/2014/main" id="{3B4828C9-4E17-4765-9756-4BD6BAA4A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5657850"/>
            <a:ext cx="3946914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Statistics Database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(Eurostat, European Commission)</a:t>
            </a:r>
            <a:r>
              <a:rPr lang="en-GB" altLang="en-US" sz="1050" noProof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 Box 3">
            <a:extLst>
              <a:ext uri="{FF2B5EF4-FFF2-40B4-BE49-F238E27FC236}">
                <a16:creationId xmlns:a16="http://schemas.microsoft.com/office/drawing/2014/main" id="{4B8AF780-1D06-4DE5-B161-5ADD8DA7E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0"/>
            <a:ext cx="9144000" cy="4634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Unemployment </a:t>
            </a:r>
            <a:r>
              <a:rPr lang="en-GB" altLang="en-US" sz="19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rates by </a:t>
            </a:r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 and gender, average 2009–18</a:t>
            </a:r>
            <a:endParaRPr lang="en-GB" altLang="en-US" sz="19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6147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 dir="d"/>
      </p:transition>
    </mc:Choice>
    <mc:Fallback xmlns="">
      <p:transition spd="slow">
        <p:wipe dir="d"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82CB23F4-6D09-44E7-9A14-17E1750A522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04912" y="1397794"/>
          <a:ext cx="6662738" cy="4605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15320" imgH="3603960" progId="Word.Document.12">
                  <p:embed/>
                </p:oleObj>
              </mc:Choice>
              <mc:Fallback>
                <p:oleObj name="Document" r:id="rId3" imgW="5215320" imgH="360396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82CB23F4-6D09-44E7-9A14-17E1750A522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4912" y="1397794"/>
                        <a:ext cx="6662738" cy="4605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2">
            <a:extLst>
              <a:ext uri="{FF2B5EF4-FFF2-40B4-BE49-F238E27FC236}">
                <a16:creationId xmlns:a16="http://schemas.microsoft.com/office/drawing/2014/main" id="{3B4828C9-4E17-4765-9756-4BD6BAA4A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5657850"/>
            <a:ext cx="3946914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Statistics Database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(Eurostat, European Commission)</a:t>
            </a:r>
            <a:r>
              <a:rPr lang="en-GB" altLang="en-US" sz="1050" noProof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 Box 3">
            <a:extLst>
              <a:ext uri="{FF2B5EF4-FFF2-40B4-BE49-F238E27FC236}">
                <a16:creationId xmlns:a16="http://schemas.microsoft.com/office/drawing/2014/main" id="{4B8AF780-1D06-4DE5-B161-5ADD8DA7E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0"/>
            <a:ext cx="9144000" cy="4634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Unemployment </a:t>
            </a:r>
            <a:r>
              <a:rPr lang="en-GB" altLang="en-US" sz="19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rates by </a:t>
            </a:r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 and gender, average 2009–18</a:t>
            </a:r>
            <a:endParaRPr lang="en-GB" altLang="en-US" sz="19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293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 dir="d"/>
      </p:transition>
    </mc:Choice>
    <mc:Fallback xmlns="">
      <p:transition spd="slow">
        <p:wipe dir="d"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82CB23F4-6D09-44E7-9A14-17E1750A522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04912" y="1397794"/>
          <a:ext cx="6662738" cy="4605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15320" imgH="3603960" progId="Word.Document.12">
                  <p:embed/>
                </p:oleObj>
              </mc:Choice>
              <mc:Fallback>
                <p:oleObj name="Document" r:id="rId3" imgW="5215320" imgH="360396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82CB23F4-6D09-44E7-9A14-17E1750A522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4912" y="1397794"/>
                        <a:ext cx="6662738" cy="4605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2">
            <a:extLst>
              <a:ext uri="{FF2B5EF4-FFF2-40B4-BE49-F238E27FC236}">
                <a16:creationId xmlns:a16="http://schemas.microsoft.com/office/drawing/2014/main" id="{3B4828C9-4E17-4765-9756-4BD6BAA4A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5657850"/>
            <a:ext cx="3946914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Statistics Database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(Eurostat, European Commission)</a:t>
            </a:r>
            <a:r>
              <a:rPr lang="en-GB" altLang="en-US" sz="1050" noProof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 Box 3">
            <a:extLst>
              <a:ext uri="{FF2B5EF4-FFF2-40B4-BE49-F238E27FC236}">
                <a16:creationId xmlns:a16="http://schemas.microsoft.com/office/drawing/2014/main" id="{4B8AF780-1D06-4DE5-B161-5ADD8DA7E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0"/>
            <a:ext cx="9144000" cy="4634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Unemployment </a:t>
            </a:r>
            <a:r>
              <a:rPr lang="en-GB" altLang="en-US" sz="19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rates by </a:t>
            </a:r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 and gender, average 2009–18</a:t>
            </a:r>
            <a:endParaRPr lang="en-GB" altLang="en-US" sz="19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49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 dir="d"/>
      </p:transition>
    </mc:Choice>
    <mc:Fallback xmlns="">
      <p:transition spd="slow">
        <p:wipe dir="d"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82CB23F4-6D09-44E7-9A14-17E1750A522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04912" y="1397794"/>
          <a:ext cx="6662738" cy="4605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15320" imgH="3603960" progId="Word.Document.12">
                  <p:embed/>
                </p:oleObj>
              </mc:Choice>
              <mc:Fallback>
                <p:oleObj name="Document" r:id="rId3" imgW="5215320" imgH="360396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82CB23F4-6D09-44E7-9A14-17E1750A5223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4912" y="1397794"/>
                        <a:ext cx="6662738" cy="4605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2">
            <a:extLst>
              <a:ext uri="{FF2B5EF4-FFF2-40B4-BE49-F238E27FC236}">
                <a16:creationId xmlns:a16="http://schemas.microsoft.com/office/drawing/2014/main" id="{3B4828C9-4E17-4765-9756-4BD6BAA4A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5657850"/>
            <a:ext cx="3946914" cy="25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Source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: </a:t>
            </a:r>
            <a:r>
              <a:rPr lang="en-GB" altLang="en-US" sz="105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Statistics Database</a:t>
            </a:r>
            <a:r>
              <a:rPr lang="en-GB" altLang="en-US" sz="105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(Eurostat, European Commission)</a:t>
            </a:r>
            <a:r>
              <a:rPr lang="en-GB" altLang="en-US" sz="1050" noProof="1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 Box 3">
            <a:extLst>
              <a:ext uri="{FF2B5EF4-FFF2-40B4-BE49-F238E27FC236}">
                <a16:creationId xmlns:a16="http://schemas.microsoft.com/office/drawing/2014/main" id="{4B8AF780-1D06-4DE5-B161-5ADD8DA7E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0"/>
            <a:ext cx="9144000" cy="4634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Unemployment </a:t>
            </a:r>
            <a:r>
              <a:rPr lang="en-GB" altLang="en-US" sz="19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rates by </a:t>
            </a:r>
            <a:r>
              <a:rPr lang="en-GB" altLang="en-US" sz="195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 and gender, average 2009–18</a:t>
            </a:r>
            <a:endParaRPr lang="en-GB" altLang="en-US" sz="19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20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 dir="d"/>
      </p:transition>
    </mc:Choice>
    <mc:Fallback xmlns="">
      <p:transition spd="slow">
        <p:wipe dir="d"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754" name="Rectangle 2">
            <a:extLst>
              <a:ext uri="{FF2B5EF4-FFF2-40B4-BE49-F238E27FC236}">
                <a16:creationId xmlns:a16="http://schemas.microsoft.com/office/drawing/2014/main" id="{B5307F6A-8978-487E-9D5C-24392C6E75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586755" name="Rectangle 3">
            <a:extLst>
              <a:ext uri="{FF2B5EF4-FFF2-40B4-BE49-F238E27FC236}">
                <a16:creationId xmlns:a16="http://schemas.microsoft.com/office/drawing/2014/main" id="{7181DC3A-A286-4670-B867-BCF68CED30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586757" name="Rectangle 5">
            <a:extLst>
              <a:ext uri="{FF2B5EF4-FFF2-40B4-BE49-F238E27FC236}">
                <a16:creationId xmlns:a16="http://schemas.microsoft.com/office/drawing/2014/main" id="{12D6D453-765E-4A27-9A96-D940584C01D2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/>
              <a:t>Unemployment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88A59D6-3CC8-45B6-A30D-173B7B8E5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000250"/>
            <a:ext cx="8534400" cy="36671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ct val="100000"/>
              </a:spcBef>
            </a:pPr>
            <a:r>
              <a:rPr lang="en-GB" altLang="en-US" dirty="0"/>
              <a:t>The costs of unemployment</a:t>
            </a:r>
          </a:p>
          <a:p>
            <a:pPr lvl="1">
              <a:lnSpc>
                <a:spcPct val="100000"/>
              </a:lnSpc>
              <a:spcBef>
                <a:spcPct val="100000"/>
              </a:spcBef>
            </a:pPr>
            <a:r>
              <a:rPr lang="en-GB" altLang="en-US" dirty="0"/>
              <a:t>to the unemployed themselves</a:t>
            </a:r>
          </a:p>
          <a:p>
            <a:pPr lvl="1">
              <a:lnSpc>
                <a:spcPct val="100000"/>
              </a:lnSpc>
              <a:spcBef>
                <a:spcPct val="100000"/>
              </a:spcBef>
            </a:pPr>
            <a:r>
              <a:rPr lang="en-GB" altLang="en-US" dirty="0"/>
              <a:t>to family and friends</a:t>
            </a:r>
          </a:p>
          <a:p>
            <a:pPr lvl="1">
              <a:lnSpc>
                <a:spcPct val="100000"/>
              </a:lnSpc>
              <a:spcBef>
                <a:spcPct val="100000"/>
              </a:spcBef>
            </a:pPr>
            <a:r>
              <a:rPr lang="en-GB" altLang="en-US" dirty="0"/>
              <a:t>to society at large</a:t>
            </a:r>
          </a:p>
          <a:p>
            <a:pPr>
              <a:lnSpc>
                <a:spcPct val="100000"/>
              </a:lnSpc>
              <a:spcBef>
                <a:spcPct val="100000"/>
              </a:spcBef>
            </a:pPr>
            <a:r>
              <a:rPr lang="en-GB" altLang="en-US" dirty="0"/>
              <a:t>The duration of unemployment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804" name="Text Box 5">
            <a:extLst>
              <a:ext uri="{FF2B5EF4-FFF2-40B4-BE49-F238E27FC236}">
                <a16:creationId xmlns:a16="http://schemas.microsoft.com/office/drawing/2014/main" id="{7474F55D-BF63-44B8-8BFF-0937D19D71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45930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8910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UK standardised unemployment by duration</a:t>
            </a:r>
          </a:p>
        </p:txBody>
      </p:sp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41461A1D-5549-4654-8C34-7232E0FCB5CB}"/>
              </a:ext>
            </a:extLst>
          </p:cNvPr>
          <p:cNvGraphicFramePr>
            <a:graphicFrameLocks/>
          </p:cNvGraphicFramePr>
          <p:nvPr/>
        </p:nvGraphicFramePr>
        <p:xfrm>
          <a:off x="0" y="1245992"/>
          <a:ext cx="8768705" cy="45014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Rectangle 15">
            <a:extLst>
              <a:ext uri="{FF2B5EF4-FFF2-40B4-BE49-F238E27FC236}">
                <a16:creationId xmlns:a16="http://schemas.microsoft.com/office/drawing/2014/main" id="{99C89E6D-671E-44F8-BE5F-8C069CD622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804" y="5731667"/>
            <a:ext cx="6305551" cy="253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0000"/>
              </a:lnSpc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Based on data in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Labour Force Survey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, series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YBWF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,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YBWG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and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YBWH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(National Statistics)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Chart bld="series" animBg="0"/>
        </p:bldSub>
      </p:bldGraphic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898" name="Rectangle 2">
            <a:extLst>
              <a:ext uri="{FF2B5EF4-FFF2-40B4-BE49-F238E27FC236}">
                <a16:creationId xmlns:a16="http://schemas.microsoft.com/office/drawing/2014/main" id="{8FA88275-27F8-45F2-A283-6AC7E955BC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592899" name="Rectangle 3">
            <a:extLst>
              <a:ext uri="{FF2B5EF4-FFF2-40B4-BE49-F238E27FC236}">
                <a16:creationId xmlns:a16="http://schemas.microsoft.com/office/drawing/2014/main" id="{2580FFA8-4C2A-4584-A6BD-E5810AC63D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592901" name="Rectangle 5">
            <a:extLst>
              <a:ext uri="{FF2B5EF4-FFF2-40B4-BE49-F238E27FC236}">
                <a16:creationId xmlns:a16="http://schemas.microsoft.com/office/drawing/2014/main" id="{FF36359B-DC51-48D6-8646-E2E786ED22B3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/>
              <a:t>The nature of unemployment</a:t>
            </a:r>
          </a:p>
        </p:txBody>
      </p:sp>
      <p:sp>
        <p:nvSpPr>
          <p:cNvPr id="592900" name="Rectangle 4">
            <a:extLst>
              <a:ext uri="{FF2B5EF4-FFF2-40B4-BE49-F238E27FC236}">
                <a16:creationId xmlns:a16="http://schemas.microsoft.com/office/drawing/2014/main" id="{12D2C8BA-9315-4771-A02A-817A1ABC6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The duration of unemployment is affected by: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the level of unemployment (the stock)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inflows to and outflows from the stock of unemployment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92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92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92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92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92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92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2900" grpId="0" build="p" bldLvl="2" autoUpdateAnimBg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946" name="Rectangle 2">
            <a:extLst>
              <a:ext uri="{FF2B5EF4-FFF2-40B4-BE49-F238E27FC236}">
                <a16:creationId xmlns:a16="http://schemas.microsoft.com/office/drawing/2014/main" id="{A11894E6-6C80-4F1E-8C48-5A0204549E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0639" y="1226344"/>
            <a:ext cx="6547247" cy="4657725"/>
          </a:xfrm>
          <a:prstGeom prst="rect">
            <a:avLst/>
          </a:prstGeom>
          <a:solidFill>
            <a:schemeClr val="bg1">
              <a:alpha val="50195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100" noProof="1"/>
          </a:p>
        </p:txBody>
      </p:sp>
      <p:sp>
        <p:nvSpPr>
          <p:cNvPr id="566275" name="Rectangle 3">
            <a:extLst>
              <a:ext uri="{FF2B5EF4-FFF2-40B4-BE49-F238E27FC236}">
                <a16:creationId xmlns:a16="http://schemas.microsoft.com/office/drawing/2014/main" id="{BEED72D1-302D-4D26-94E2-AECA47518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3495" y="1468042"/>
            <a:ext cx="2245871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People made redundant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People sacked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People temporarily laid off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People resigning</a:t>
            </a:r>
          </a:p>
        </p:txBody>
      </p:sp>
      <p:sp>
        <p:nvSpPr>
          <p:cNvPr id="594948" name="Rectangle 4">
            <a:extLst>
              <a:ext uri="{FF2B5EF4-FFF2-40B4-BE49-F238E27FC236}">
                <a16:creationId xmlns:a16="http://schemas.microsoft.com/office/drawing/2014/main" id="{FE1E4774-0384-439D-9D69-2C9247776C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0194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100" noProof="1"/>
          </a:p>
        </p:txBody>
      </p:sp>
      <p:sp>
        <p:nvSpPr>
          <p:cNvPr id="594949" name="Rectangle 5">
            <a:extLst>
              <a:ext uri="{FF2B5EF4-FFF2-40B4-BE49-F238E27FC236}">
                <a16:creationId xmlns:a16="http://schemas.microsoft.com/office/drawing/2014/main" id="{BB6BAD5C-FBC4-4719-8454-27EF21C418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994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100" noProof="1"/>
          </a:p>
        </p:txBody>
      </p:sp>
      <p:grpSp>
        <p:nvGrpSpPr>
          <p:cNvPr id="566278" name="Group 6">
            <a:extLst>
              <a:ext uri="{FF2B5EF4-FFF2-40B4-BE49-F238E27FC236}">
                <a16:creationId xmlns:a16="http://schemas.microsoft.com/office/drawing/2014/main" id="{F35D4064-CA21-4FCF-A017-18FE5830598E}"/>
              </a:ext>
            </a:extLst>
          </p:cNvPr>
          <p:cNvGrpSpPr>
            <a:grpSpLocks/>
          </p:cNvGrpSpPr>
          <p:nvPr/>
        </p:nvGrpSpPr>
        <p:grpSpPr bwMode="auto">
          <a:xfrm>
            <a:off x="2300288" y="2844403"/>
            <a:ext cx="3914775" cy="919163"/>
            <a:chOff x="1062" y="1669"/>
            <a:chExt cx="3288" cy="772"/>
          </a:xfrm>
        </p:grpSpPr>
        <p:sp>
          <p:nvSpPr>
            <p:cNvPr id="594951" name="Freeform 7">
              <a:extLst>
                <a:ext uri="{FF2B5EF4-FFF2-40B4-BE49-F238E27FC236}">
                  <a16:creationId xmlns:a16="http://schemas.microsoft.com/office/drawing/2014/main" id="{E159E499-80D7-45F7-99E9-35A25378C3F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2" y="1712"/>
              <a:ext cx="577" cy="721"/>
            </a:xfrm>
            <a:custGeom>
              <a:avLst/>
              <a:gdLst>
                <a:gd name="T0" fmla="*/ 576 w 577"/>
                <a:gd name="T1" fmla="*/ 0 h 721"/>
                <a:gd name="T2" fmla="*/ 576 w 577"/>
                <a:gd name="T3" fmla="*/ 288 h 721"/>
                <a:gd name="T4" fmla="*/ 48 w 577"/>
                <a:gd name="T5" fmla="*/ 288 h 721"/>
                <a:gd name="T6" fmla="*/ 0 w 577"/>
                <a:gd name="T7" fmla="*/ 336 h 721"/>
                <a:gd name="T8" fmla="*/ 0 w 577"/>
                <a:gd name="T9" fmla="*/ 720 h 7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77" h="721">
                  <a:moveTo>
                    <a:pt x="576" y="0"/>
                  </a:moveTo>
                  <a:lnTo>
                    <a:pt x="576" y="288"/>
                  </a:lnTo>
                  <a:lnTo>
                    <a:pt x="48" y="288"/>
                  </a:lnTo>
                  <a:lnTo>
                    <a:pt x="0" y="336"/>
                  </a:lnTo>
                  <a:lnTo>
                    <a:pt x="0" y="72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594952" name="Freeform 8">
              <a:extLst>
                <a:ext uri="{FF2B5EF4-FFF2-40B4-BE49-F238E27FC236}">
                  <a16:creationId xmlns:a16="http://schemas.microsoft.com/office/drawing/2014/main" id="{D40C84BA-96E1-4361-9368-228AD18F39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7" y="2084"/>
              <a:ext cx="481" cy="337"/>
            </a:xfrm>
            <a:custGeom>
              <a:avLst/>
              <a:gdLst>
                <a:gd name="T0" fmla="*/ 480 w 481"/>
                <a:gd name="T1" fmla="*/ 0 h 337"/>
                <a:gd name="T2" fmla="*/ 48 w 481"/>
                <a:gd name="T3" fmla="*/ 0 h 337"/>
                <a:gd name="T4" fmla="*/ 0 w 481"/>
                <a:gd name="T5" fmla="*/ 56 h 337"/>
                <a:gd name="T6" fmla="*/ 0 w 481"/>
                <a:gd name="T7" fmla="*/ 336 h 337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481" h="337">
                  <a:moveTo>
                    <a:pt x="480" y="0"/>
                  </a:moveTo>
                  <a:lnTo>
                    <a:pt x="48" y="0"/>
                  </a:lnTo>
                  <a:lnTo>
                    <a:pt x="0" y="56"/>
                  </a:lnTo>
                  <a:lnTo>
                    <a:pt x="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594953" name="Freeform 9">
              <a:extLst>
                <a:ext uri="{FF2B5EF4-FFF2-40B4-BE49-F238E27FC236}">
                  <a16:creationId xmlns:a16="http://schemas.microsoft.com/office/drawing/2014/main" id="{7D8DB6AF-D4F4-4DD5-A663-F9C5D59AA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8" y="2076"/>
              <a:ext cx="2604" cy="365"/>
            </a:xfrm>
            <a:custGeom>
              <a:avLst/>
              <a:gdLst>
                <a:gd name="T0" fmla="*/ 0 w 2604"/>
                <a:gd name="T1" fmla="*/ 21 h 365"/>
                <a:gd name="T2" fmla="*/ 0 w 2604"/>
                <a:gd name="T3" fmla="*/ 214 h 365"/>
                <a:gd name="T4" fmla="*/ 2132 w 2604"/>
                <a:gd name="T5" fmla="*/ 214 h 365"/>
                <a:gd name="T6" fmla="*/ 2132 w 2604"/>
                <a:gd name="T7" fmla="*/ 0 h 365"/>
                <a:gd name="T8" fmla="*/ 2571 w 2604"/>
                <a:gd name="T9" fmla="*/ 0 h 365"/>
                <a:gd name="T10" fmla="*/ 2603 w 2604"/>
                <a:gd name="T11" fmla="*/ 53 h 365"/>
                <a:gd name="T12" fmla="*/ 2603 w 2604"/>
                <a:gd name="T13" fmla="*/ 364 h 365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604" h="365">
                  <a:moveTo>
                    <a:pt x="0" y="21"/>
                  </a:moveTo>
                  <a:lnTo>
                    <a:pt x="0" y="214"/>
                  </a:lnTo>
                  <a:lnTo>
                    <a:pt x="2132" y="214"/>
                  </a:lnTo>
                  <a:lnTo>
                    <a:pt x="2132" y="0"/>
                  </a:lnTo>
                  <a:lnTo>
                    <a:pt x="2571" y="0"/>
                  </a:lnTo>
                  <a:lnTo>
                    <a:pt x="2603" y="53"/>
                  </a:lnTo>
                  <a:lnTo>
                    <a:pt x="2603" y="36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594954" name="Freeform 10">
              <a:extLst>
                <a:ext uri="{FF2B5EF4-FFF2-40B4-BE49-F238E27FC236}">
                  <a16:creationId xmlns:a16="http://schemas.microsoft.com/office/drawing/2014/main" id="{598B34A1-FFC3-415E-A35C-3EEFEC86703A}"/>
                </a:ext>
              </a:extLst>
            </p:cNvPr>
            <p:cNvSpPr>
              <a:spLocks/>
            </p:cNvSpPr>
            <p:nvPr/>
          </p:nvSpPr>
          <p:spPr bwMode="auto">
            <a:xfrm>
              <a:off x="3770" y="1669"/>
              <a:ext cx="580" cy="761"/>
            </a:xfrm>
            <a:custGeom>
              <a:avLst/>
              <a:gdLst>
                <a:gd name="T0" fmla="*/ 579 w 580"/>
                <a:gd name="T1" fmla="*/ 760 h 761"/>
                <a:gd name="T2" fmla="*/ 579 w 580"/>
                <a:gd name="T3" fmla="*/ 390 h 761"/>
                <a:gd name="T4" fmla="*/ 493 w 580"/>
                <a:gd name="T5" fmla="*/ 306 h 761"/>
                <a:gd name="T6" fmla="*/ 0 w 580"/>
                <a:gd name="T7" fmla="*/ 306 h 761"/>
                <a:gd name="T8" fmla="*/ 0 w 580"/>
                <a:gd name="T9" fmla="*/ 0 h 7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80" h="761">
                  <a:moveTo>
                    <a:pt x="579" y="760"/>
                  </a:moveTo>
                  <a:lnTo>
                    <a:pt x="579" y="390"/>
                  </a:lnTo>
                  <a:lnTo>
                    <a:pt x="493" y="306"/>
                  </a:lnTo>
                  <a:lnTo>
                    <a:pt x="0" y="306"/>
                  </a:ln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594955" name="Line 11">
              <a:extLst>
                <a:ext uri="{FF2B5EF4-FFF2-40B4-BE49-F238E27FC236}">
                  <a16:creationId xmlns:a16="http://schemas.microsoft.com/office/drawing/2014/main" id="{8E3E425D-E1C8-47CD-8481-8606776C6C6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242" y="2054"/>
              <a:ext cx="385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round/>
              <a:headEnd type="none" w="sm" len="sm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94956" name="Line 12">
              <a:extLst>
                <a:ext uri="{FF2B5EF4-FFF2-40B4-BE49-F238E27FC236}">
                  <a16:creationId xmlns:a16="http://schemas.microsoft.com/office/drawing/2014/main" id="{0798E132-357F-49E5-B850-3CB4A72EEB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13" y="2172"/>
              <a:ext cx="0" cy="236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round/>
              <a:headEnd type="none" w="sm" len="sm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94957" name="Line 13">
              <a:extLst>
                <a:ext uri="{FF2B5EF4-FFF2-40B4-BE49-F238E27FC236}">
                  <a16:creationId xmlns:a16="http://schemas.microsoft.com/office/drawing/2014/main" id="{D6261FCC-83D7-48A7-93ED-5E8B922570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81" y="2033"/>
              <a:ext cx="396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round/>
              <a:headEnd type="none" w="sm" len="sm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594958" name="Line 14">
              <a:extLst>
                <a:ext uri="{FF2B5EF4-FFF2-40B4-BE49-F238E27FC236}">
                  <a16:creationId xmlns:a16="http://schemas.microsoft.com/office/drawing/2014/main" id="{E887883E-012D-45B5-A982-DFD6BCA45D1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95" y="2140"/>
              <a:ext cx="0" cy="289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round/>
              <a:headEnd type="none" w="sm" len="sm"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566287" name="Rectangle 15">
            <a:extLst>
              <a:ext uri="{FF2B5EF4-FFF2-40B4-BE49-F238E27FC236}">
                <a16:creationId xmlns:a16="http://schemas.microsoft.com/office/drawing/2014/main" id="{AE1769B7-73EF-4D1A-96C5-4FAA23647B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5251" y="3748088"/>
            <a:ext cx="1766509" cy="531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>
                <a:solidFill>
                  <a:srgbClr val="000066"/>
                </a:solidFill>
                <a:latin typeface="Arial" panose="020B0604020202020204" pitchFamily="34" charset="0"/>
              </a:rPr>
              <a:t>OUTFLOWS</a:t>
            </a:r>
          </a:p>
          <a:p>
            <a:pPr algn="ctr"/>
            <a:r>
              <a:rPr lang="en-GB" altLang="en-US" sz="1500">
                <a:solidFill>
                  <a:srgbClr val="000066"/>
                </a:solidFill>
                <a:latin typeface="Arial" panose="020B0604020202020204" pitchFamily="34" charset="0"/>
              </a:rPr>
              <a:t>(per period of time)</a:t>
            </a:r>
          </a:p>
        </p:txBody>
      </p:sp>
      <p:sp>
        <p:nvSpPr>
          <p:cNvPr id="566288" name="Rectangle 16">
            <a:extLst>
              <a:ext uri="{FF2B5EF4-FFF2-40B4-BE49-F238E27FC236}">
                <a16:creationId xmlns:a16="http://schemas.microsoft.com/office/drawing/2014/main" id="{5516F582-132B-46A8-AE9E-C6A8DFC9F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9576" y="3811191"/>
            <a:ext cx="806439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>
                <a:solidFill>
                  <a:schemeClr val="folHlink"/>
                </a:solidFill>
                <a:latin typeface="Arial" panose="020B0604020202020204" pitchFamily="34" charset="0"/>
              </a:rPr>
              <a:t>To jobs</a:t>
            </a:r>
          </a:p>
        </p:txBody>
      </p:sp>
      <p:sp>
        <p:nvSpPr>
          <p:cNvPr id="566289" name="Rectangle 17">
            <a:extLst>
              <a:ext uri="{FF2B5EF4-FFF2-40B4-BE49-F238E27FC236}">
                <a16:creationId xmlns:a16="http://schemas.microsoft.com/office/drawing/2014/main" id="{8EA4C086-D925-46E2-99DA-E114614CCE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51015" y="3811191"/>
            <a:ext cx="1436419" cy="531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>
                <a:solidFill>
                  <a:schemeClr val="folHlink"/>
                </a:solidFill>
                <a:latin typeface="Arial" panose="020B0604020202020204" pitchFamily="34" charset="0"/>
              </a:rPr>
              <a:t>To outside the</a:t>
            </a:r>
          </a:p>
          <a:p>
            <a:pPr algn="ctr"/>
            <a:r>
              <a:rPr lang="en-GB" altLang="en-US" sz="1500" b="1">
                <a:solidFill>
                  <a:schemeClr val="folHlink"/>
                </a:solidFill>
                <a:latin typeface="Arial" panose="020B0604020202020204" pitchFamily="34" charset="0"/>
              </a:rPr>
              <a:t>labour force</a:t>
            </a:r>
          </a:p>
        </p:txBody>
      </p:sp>
      <p:sp>
        <p:nvSpPr>
          <p:cNvPr id="566290" name="Rectangle 18">
            <a:extLst>
              <a:ext uri="{FF2B5EF4-FFF2-40B4-BE49-F238E27FC236}">
                <a16:creationId xmlns:a16="http://schemas.microsoft.com/office/drawing/2014/main" id="{923D83DF-0301-4085-85B0-C207A5E461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6876" y="4376738"/>
            <a:ext cx="2027798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taking new jobs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returning to old</a:t>
            </a:r>
            <a:b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  jobs who had been</a:t>
            </a:r>
            <a:b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  temporarily laid off</a:t>
            </a:r>
          </a:p>
        </p:txBody>
      </p:sp>
      <p:sp>
        <p:nvSpPr>
          <p:cNvPr id="566291" name="Rectangle 19">
            <a:extLst>
              <a:ext uri="{FF2B5EF4-FFF2-40B4-BE49-F238E27FC236}">
                <a16:creationId xmlns:a16="http://schemas.microsoft.com/office/drawing/2014/main" id="{06858176-9ADD-4A43-A877-29ADE6FCC0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1748" y="4377930"/>
            <a:ext cx="3412793" cy="1523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who have become disheartened</a:t>
            </a:r>
            <a:b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  and give up looking for a job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who have reached retirement age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who temporarily withdraw from</a:t>
            </a:r>
            <a:b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  labour force (e.g. to raise a family)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who emigrate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000066"/>
                </a:solidFill>
                <a:latin typeface="Arial" panose="020B0604020202020204" pitchFamily="34" charset="0"/>
              </a:rPr>
              <a:t> People who die</a:t>
            </a:r>
          </a:p>
        </p:txBody>
      </p:sp>
      <p:grpSp>
        <p:nvGrpSpPr>
          <p:cNvPr id="566292" name="Group 20">
            <a:extLst>
              <a:ext uri="{FF2B5EF4-FFF2-40B4-BE49-F238E27FC236}">
                <a16:creationId xmlns:a16="http://schemas.microsoft.com/office/drawing/2014/main" id="{8B2A64B4-AC78-4C94-A77B-9D01EAD4F5A0}"/>
              </a:ext>
            </a:extLst>
          </p:cNvPr>
          <p:cNvGrpSpPr>
            <a:grpSpLocks/>
          </p:cNvGrpSpPr>
          <p:nvPr/>
        </p:nvGrpSpPr>
        <p:grpSpPr bwMode="auto">
          <a:xfrm>
            <a:off x="2972992" y="2216944"/>
            <a:ext cx="421481" cy="690563"/>
            <a:chOff x="1627" y="1142"/>
            <a:chExt cx="354" cy="580"/>
          </a:xfrm>
        </p:grpSpPr>
        <p:sp>
          <p:nvSpPr>
            <p:cNvPr id="594965" name="Freeform 21">
              <a:extLst>
                <a:ext uri="{FF2B5EF4-FFF2-40B4-BE49-F238E27FC236}">
                  <a16:creationId xmlns:a16="http://schemas.microsoft.com/office/drawing/2014/main" id="{ECB1D960-E5C0-492A-858A-DF4A1EAAB72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7" y="1260"/>
              <a:ext cx="237" cy="462"/>
            </a:xfrm>
            <a:custGeom>
              <a:avLst/>
              <a:gdLst>
                <a:gd name="T0" fmla="*/ 0 w 237"/>
                <a:gd name="T1" fmla="*/ 0 h 462"/>
                <a:gd name="T2" fmla="*/ 43 w 237"/>
                <a:gd name="T3" fmla="*/ 0 h 462"/>
                <a:gd name="T4" fmla="*/ 172 w 237"/>
                <a:gd name="T5" fmla="*/ 0 h 462"/>
                <a:gd name="T6" fmla="*/ 236 w 237"/>
                <a:gd name="T7" fmla="*/ 75 h 462"/>
                <a:gd name="T8" fmla="*/ 236 w 237"/>
                <a:gd name="T9" fmla="*/ 461 h 46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37" h="462">
                  <a:moveTo>
                    <a:pt x="0" y="0"/>
                  </a:moveTo>
                  <a:lnTo>
                    <a:pt x="43" y="0"/>
                  </a:lnTo>
                  <a:lnTo>
                    <a:pt x="172" y="0"/>
                  </a:lnTo>
                  <a:lnTo>
                    <a:pt x="236" y="75"/>
                  </a:lnTo>
                  <a:lnTo>
                    <a:pt x="236" y="461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594966" name="Freeform 22">
              <a:extLst>
                <a:ext uri="{FF2B5EF4-FFF2-40B4-BE49-F238E27FC236}">
                  <a16:creationId xmlns:a16="http://schemas.microsoft.com/office/drawing/2014/main" id="{1FA8932A-E0A5-48E8-A745-C21E7621D089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7" y="1142"/>
              <a:ext cx="354" cy="569"/>
            </a:xfrm>
            <a:custGeom>
              <a:avLst/>
              <a:gdLst>
                <a:gd name="T0" fmla="*/ 353 w 354"/>
                <a:gd name="T1" fmla="*/ 568 h 569"/>
                <a:gd name="T2" fmla="*/ 353 w 354"/>
                <a:gd name="T3" fmla="*/ 90 h 569"/>
                <a:gd name="T4" fmla="*/ 253 w 354"/>
                <a:gd name="T5" fmla="*/ 0 h 569"/>
                <a:gd name="T6" fmla="*/ 0 w 354"/>
                <a:gd name="T7" fmla="*/ 0 h 56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54" h="569">
                  <a:moveTo>
                    <a:pt x="353" y="568"/>
                  </a:moveTo>
                  <a:lnTo>
                    <a:pt x="353" y="90"/>
                  </a:lnTo>
                  <a:lnTo>
                    <a:pt x="253" y="0"/>
                  </a:lnTo>
                  <a:lnTo>
                    <a:pt x="0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</p:grpSp>
      <p:grpSp>
        <p:nvGrpSpPr>
          <p:cNvPr id="566295" name="Group 23">
            <a:extLst>
              <a:ext uri="{FF2B5EF4-FFF2-40B4-BE49-F238E27FC236}">
                <a16:creationId xmlns:a16="http://schemas.microsoft.com/office/drawing/2014/main" id="{7460C1BA-2332-412F-A68E-B6ABD29E1B04}"/>
              </a:ext>
            </a:extLst>
          </p:cNvPr>
          <p:cNvGrpSpPr>
            <a:grpSpLocks/>
          </p:cNvGrpSpPr>
          <p:nvPr/>
        </p:nvGrpSpPr>
        <p:grpSpPr bwMode="auto">
          <a:xfrm>
            <a:off x="5101830" y="2241947"/>
            <a:ext cx="421481" cy="690563"/>
            <a:chOff x="3415" y="1163"/>
            <a:chExt cx="354" cy="580"/>
          </a:xfrm>
        </p:grpSpPr>
        <p:sp>
          <p:nvSpPr>
            <p:cNvPr id="594968" name="Freeform 24">
              <a:extLst>
                <a:ext uri="{FF2B5EF4-FFF2-40B4-BE49-F238E27FC236}">
                  <a16:creationId xmlns:a16="http://schemas.microsoft.com/office/drawing/2014/main" id="{36D727FA-B316-43F8-81F3-60BA9CDE9A3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21" y="1282"/>
              <a:ext cx="237" cy="461"/>
            </a:xfrm>
            <a:custGeom>
              <a:avLst/>
              <a:gdLst>
                <a:gd name="T0" fmla="*/ 236 w 237"/>
                <a:gd name="T1" fmla="*/ 0 h 461"/>
                <a:gd name="T2" fmla="*/ 193 w 237"/>
                <a:gd name="T3" fmla="*/ 0 h 461"/>
                <a:gd name="T4" fmla="*/ 64 w 237"/>
                <a:gd name="T5" fmla="*/ 0 h 461"/>
                <a:gd name="T6" fmla="*/ 0 w 237"/>
                <a:gd name="T7" fmla="*/ 74 h 461"/>
                <a:gd name="T8" fmla="*/ 0 w 237"/>
                <a:gd name="T9" fmla="*/ 460 h 4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37" h="461">
                  <a:moveTo>
                    <a:pt x="236" y="0"/>
                  </a:moveTo>
                  <a:lnTo>
                    <a:pt x="193" y="0"/>
                  </a:lnTo>
                  <a:lnTo>
                    <a:pt x="64" y="0"/>
                  </a:lnTo>
                  <a:lnTo>
                    <a:pt x="0" y="74"/>
                  </a:lnTo>
                  <a:lnTo>
                    <a:pt x="0" y="46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594969" name="Freeform 25">
              <a:extLst>
                <a:ext uri="{FF2B5EF4-FFF2-40B4-BE49-F238E27FC236}">
                  <a16:creationId xmlns:a16="http://schemas.microsoft.com/office/drawing/2014/main" id="{055B05DF-B61B-4C1B-A8C5-1F609A1EF2D5}"/>
                </a:ext>
              </a:extLst>
            </p:cNvPr>
            <p:cNvSpPr>
              <a:spLocks/>
            </p:cNvSpPr>
            <p:nvPr/>
          </p:nvSpPr>
          <p:spPr bwMode="auto">
            <a:xfrm>
              <a:off x="3415" y="1163"/>
              <a:ext cx="354" cy="569"/>
            </a:xfrm>
            <a:custGeom>
              <a:avLst/>
              <a:gdLst>
                <a:gd name="T0" fmla="*/ 0 w 354"/>
                <a:gd name="T1" fmla="*/ 568 h 569"/>
                <a:gd name="T2" fmla="*/ 0 w 354"/>
                <a:gd name="T3" fmla="*/ 90 h 569"/>
                <a:gd name="T4" fmla="*/ 99 w 354"/>
                <a:gd name="T5" fmla="*/ 0 h 569"/>
                <a:gd name="T6" fmla="*/ 353 w 354"/>
                <a:gd name="T7" fmla="*/ 0 h 56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54" h="569">
                  <a:moveTo>
                    <a:pt x="0" y="568"/>
                  </a:moveTo>
                  <a:lnTo>
                    <a:pt x="0" y="90"/>
                  </a:lnTo>
                  <a:lnTo>
                    <a:pt x="99" y="0"/>
                  </a:lnTo>
                  <a:lnTo>
                    <a:pt x="353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</p:grpSp>
      <p:sp>
        <p:nvSpPr>
          <p:cNvPr id="566298" name="Line 26">
            <a:extLst>
              <a:ext uri="{FF2B5EF4-FFF2-40B4-BE49-F238E27FC236}">
                <a16:creationId xmlns:a16="http://schemas.microsoft.com/office/drawing/2014/main" id="{7883521B-AE19-48A5-A444-A008062E5C56}"/>
              </a:ext>
            </a:extLst>
          </p:cNvPr>
          <p:cNvSpPr>
            <a:spLocks noChangeShapeType="1"/>
          </p:cNvSpPr>
          <p:nvPr/>
        </p:nvSpPr>
        <p:spPr bwMode="auto">
          <a:xfrm>
            <a:off x="2997995" y="2294335"/>
            <a:ext cx="216694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6299" name="Line 27">
            <a:extLst>
              <a:ext uri="{FF2B5EF4-FFF2-40B4-BE49-F238E27FC236}">
                <a16:creationId xmlns:a16="http://schemas.microsoft.com/office/drawing/2014/main" id="{EE639F14-546A-4AB7-9EF5-18C223B25D71}"/>
              </a:ext>
            </a:extLst>
          </p:cNvPr>
          <p:cNvSpPr>
            <a:spLocks noChangeShapeType="1"/>
          </p:cNvSpPr>
          <p:nvPr/>
        </p:nvSpPr>
        <p:spPr bwMode="auto">
          <a:xfrm>
            <a:off x="3330179" y="2446736"/>
            <a:ext cx="0" cy="510778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6300" name="Line 28">
            <a:extLst>
              <a:ext uri="{FF2B5EF4-FFF2-40B4-BE49-F238E27FC236}">
                <a16:creationId xmlns:a16="http://schemas.microsoft.com/office/drawing/2014/main" id="{15EBF38A-FC0E-4EFA-AC1D-AD67960583A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68517" y="2319338"/>
            <a:ext cx="216694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6301" name="Line 29">
            <a:extLst>
              <a:ext uri="{FF2B5EF4-FFF2-40B4-BE49-F238E27FC236}">
                <a16:creationId xmlns:a16="http://schemas.microsoft.com/office/drawing/2014/main" id="{F93BC0C0-FE6F-4759-9FC5-5A8AA97E6AB9}"/>
              </a:ext>
            </a:extLst>
          </p:cNvPr>
          <p:cNvSpPr>
            <a:spLocks noChangeShapeType="1"/>
          </p:cNvSpPr>
          <p:nvPr/>
        </p:nvSpPr>
        <p:spPr bwMode="auto">
          <a:xfrm>
            <a:off x="5166122" y="2446735"/>
            <a:ext cx="0" cy="522684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stealth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66302" name="Rectangle 30">
            <a:extLst>
              <a:ext uri="{FF2B5EF4-FFF2-40B4-BE49-F238E27FC236}">
                <a16:creationId xmlns:a16="http://schemas.microsoft.com/office/drawing/2014/main" id="{5A9EDC03-7FF8-42A5-957D-5DD20950EC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0254" y="2278856"/>
            <a:ext cx="1766509" cy="531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>
                <a:solidFill>
                  <a:srgbClr val="623100"/>
                </a:solidFill>
                <a:latin typeface="Arial" panose="020B0604020202020204" pitchFamily="34" charset="0"/>
              </a:rPr>
              <a:t>INFLOWS</a:t>
            </a:r>
          </a:p>
          <a:p>
            <a:pPr algn="ctr"/>
            <a:r>
              <a:rPr lang="en-GB" altLang="en-US" sz="1500">
                <a:solidFill>
                  <a:srgbClr val="623100"/>
                </a:solidFill>
                <a:latin typeface="Arial" panose="020B0604020202020204" pitchFamily="34" charset="0"/>
              </a:rPr>
              <a:t>(per period of time)</a:t>
            </a:r>
          </a:p>
        </p:txBody>
      </p:sp>
      <p:sp>
        <p:nvSpPr>
          <p:cNvPr id="566303" name="Rectangle 31">
            <a:extLst>
              <a:ext uri="{FF2B5EF4-FFF2-40B4-BE49-F238E27FC236}">
                <a16:creationId xmlns:a16="http://schemas.microsoft.com/office/drawing/2014/main" id="{84FD8A8D-F886-4BA4-A28F-60467B27DC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9687" y="1232297"/>
            <a:ext cx="1067600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>
                <a:solidFill>
                  <a:schemeClr val="accent2"/>
                </a:solidFill>
                <a:latin typeface="Arial" panose="020B0604020202020204" pitchFamily="34" charset="0"/>
              </a:rPr>
              <a:t>From jobs</a:t>
            </a:r>
          </a:p>
        </p:txBody>
      </p:sp>
      <p:sp>
        <p:nvSpPr>
          <p:cNvPr id="566304" name="Rectangle 32">
            <a:extLst>
              <a:ext uri="{FF2B5EF4-FFF2-40B4-BE49-F238E27FC236}">
                <a16:creationId xmlns:a16="http://schemas.microsoft.com/office/drawing/2014/main" id="{105ACF52-63E6-453B-A1C6-480319D3B2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1191" y="1221581"/>
            <a:ext cx="2861360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b="1">
                <a:solidFill>
                  <a:schemeClr val="accent2"/>
                </a:solidFill>
                <a:latin typeface="Arial" panose="020B0604020202020204" pitchFamily="34" charset="0"/>
              </a:rPr>
              <a:t>From outside the labour force</a:t>
            </a:r>
          </a:p>
        </p:txBody>
      </p:sp>
      <p:sp>
        <p:nvSpPr>
          <p:cNvPr id="566305" name="Rectangle 33">
            <a:extLst>
              <a:ext uri="{FF2B5EF4-FFF2-40B4-BE49-F238E27FC236}">
                <a16:creationId xmlns:a16="http://schemas.microsoft.com/office/drawing/2014/main" id="{743B3215-AB6B-40A6-89E4-ADF6999E4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0214" y="1466851"/>
            <a:ext cx="2026444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Tx/>
              <a:buChar char="•"/>
            </a:pP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School/college leavers</a:t>
            </a:r>
          </a:p>
          <a:p>
            <a:pPr>
              <a:buFontTx/>
              <a:buChar char="•"/>
            </a:pP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People returning to the</a:t>
            </a:r>
            <a:b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</a:b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  labour force (e.g. after</a:t>
            </a:r>
            <a:b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</a:br>
            <a:r>
              <a:rPr lang="en-GB" altLang="en-US" sz="1350">
                <a:solidFill>
                  <a:srgbClr val="623100"/>
                </a:solidFill>
                <a:latin typeface="Arial" panose="020B0604020202020204" pitchFamily="34" charset="0"/>
              </a:rPr>
              <a:t>   raising children)</a:t>
            </a:r>
          </a:p>
        </p:txBody>
      </p:sp>
      <p:grpSp>
        <p:nvGrpSpPr>
          <p:cNvPr id="566306" name="Group 34">
            <a:extLst>
              <a:ext uri="{FF2B5EF4-FFF2-40B4-BE49-F238E27FC236}">
                <a16:creationId xmlns:a16="http://schemas.microsoft.com/office/drawing/2014/main" id="{E18218D3-2E66-4EDA-BCFE-2C587AB6C8D0}"/>
              </a:ext>
            </a:extLst>
          </p:cNvPr>
          <p:cNvGrpSpPr>
            <a:grpSpLocks/>
          </p:cNvGrpSpPr>
          <p:nvPr/>
        </p:nvGrpSpPr>
        <p:grpSpPr bwMode="auto">
          <a:xfrm>
            <a:off x="2984898" y="3031332"/>
            <a:ext cx="2539603" cy="550069"/>
            <a:chOff x="1637" y="1849"/>
            <a:chExt cx="2133" cy="429"/>
          </a:xfrm>
        </p:grpSpPr>
        <p:sp>
          <p:nvSpPr>
            <p:cNvPr id="594979" name="Rectangle 35">
              <a:extLst>
                <a:ext uri="{FF2B5EF4-FFF2-40B4-BE49-F238E27FC236}">
                  <a16:creationId xmlns:a16="http://schemas.microsoft.com/office/drawing/2014/main" id="{ED601082-9F42-491B-A289-2E51BAEB1F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7" y="1850"/>
              <a:ext cx="2132" cy="428"/>
            </a:xfrm>
            <a:prstGeom prst="rect">
              <a:avLst/>
            </a:prstGeom>
            <a:gradFill rotWithShape="0">
              <a:gsLst>
                <a:gs pos="0">
                  <a:srgbClr val="008000"/>
                </a:gs>
                <a:gs pos="100000">
                  <a:srgbClr val="001500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 sz="2100" noProof="1"/>
            </a:p>
          </p:txBody>
        </p:sp>
        <p:sp>
          <p:nvSpPr>
            <p:cNvPr id="566308" name="Rectangle 36">
              <a:extLst>
                <a:ext uri="{FF2B5EF4-FFF2-40B4-BE49-F238E27FC236}">
                  <a16:creationId xmlns:a16="http://schemas.microsoft.com/office/drawing/2014/main" id="{3D9FC2FD-F46F-4F85-9A5E-F2B1039FDC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5" y="1967"/>
              <a:ext cx="1490" cy="2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defRPr/>
              </a:pPr>
              <a:r>
                <a:rPr lang="en-GB" altLang="en-US" sz="1500" b="1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panose="020B0604020202020204" pitchFamily="34" charset="0"/>
                </a:rPr>
                <a:t>UNEMPLOYMENT</a:t>
              </a:r>
            </a:p>
          </p:txBody>
        </p:sp>
        <p:sp>
          <p:nvSpPr>
            <p:cNvPr id="594981" name="Freeform 37">
              <a:extLst>
                <a:ext uri="{FF2B5EF4-FFF2-40B4-BE49-F238E27FC236}">
                  <a16:creationId xmlns:a16="http://schemas.microsoft.com/office/drawing/2014/main" id="{CA3F277E-C229-4906-A454-CBD19B2127E2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7" y="1849"/>
              <a:ext cx="2133" cy="425"/>
            </a:xfrm>
            <a:custGeom>
              <a:avLst/>
              <a:gdLst>
                <a:gd name="T0" fmla="*/ 0 w 2133"/>
                <a:gd name="T1" fmla="*/ 0 h 441"/>
                <a:gd name="T2" fmla="*/ 0 w 2133"/>
                <a:gd name="T3" fmla="*/ 424 h 441"/>
                <a:gd name="T4" fmla="*/ 2132 w 2133"/>
                <a:gd name="T5" fmla="*/ 424 h 441"/>
                <a:gd name="T6" fmla="*/ 2132 w 2133"/>
                <a:gd name="T7" fmla="*/ 0 h 441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133" h="441">
                  <a:moveTo>
                    <a:pt x="0" y="0"/>
                  </a:moveTo>
                  <a:lnTo>
                    <a:pt x="0" y="440"/>
                  </a:lnTo>
                  <a:lnTo>
                    <a:pt x="2132" y="440"/>
                  </a:lnTo>
                  <a:lnTo>
                    <a:pt x="2132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</p:grpSp>
      <p:sp>
        <p:nvSpPr>
          <p:cNvPr id="594982" name="Text Box 38">
            <a:extLst>
              <a:ext uri="{FF2B5EF4-FFF2-40B4-BE49-F238E27FC236}">
                <a16:creationId xmlns:a16="http://schemas.microsoft.com/office/drawing/2014/main" id="{C9557388-9CA0-46F1-9749-879819FF0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41771"/>
            <a:ext cx="9102437" cy="415498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Flows into and out of unemployment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6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66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66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66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66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566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66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66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66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566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66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566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566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566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566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3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5663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566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566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566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566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566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566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566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566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500"/>
                                        <p:tgtEl>
                                          <p:spTgt spid="566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566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566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6275" grpId="0" build="p" autoUpdateAnimBg="0"/>
      <p:bldP spid="566287" grpId="0" autoUpdateAnimBg="0"/>
      <p:bldP spid="566288" grpId="0" autoUpdateAnimBg="0"/>
      <p:bldP spid="566289" grpId="0" autoUpdateAnimBg="0"/>
      <p:bldP spid="566290" grpId="0" build="p" autoUpdateAnimBg="0"/>
      <p:bldP spid="566291" grpId="0" build="p" autoUpdateAnimBg="0"/>
      <p:bldP spid="566302" grpId="0" autoUpdateAnimBg="0"/>
      <p:bldP spid="566303" grpId="0" autoUpdateAnimBg="0"/>
      <p:bldP spid="566304" grpId="0" autoUpdateAnimBg="0"/>
      <p:bldP spid="566305" grpId="0" build="p" autoUpdateAnimBg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994" name="Rectangle 2">
            <a:extLst>
              <a:ext uri="{FF2B5EF4-FFF2-40B4-BE49-F238E27FC236}">
                <a16:creationId xmlns:a16="http://schemas.microsoft.com/office/drawing/2014/main" id="{A067A27D-DEC0-4DEB-A54B-F94110A390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596995" name="Rectangle 3">
            <a:extLst>
              <a:ext uri="{FF2B5EF4-FFF2-40B4-BE49-F238E27FC236}">
                <a16:creationId xmlns:a16="http://schemas.microsoft.com/office/drawing/2014/main" id="{E757E6F7-FF1B-444A-9E41-D1166755A7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596997" name="Rectangle 5">
            <a:extLst>
              <a:ext uri="{FF2B5EF4-FFF2-40B4-BE49-F238E27FC236}">
                <a16:creationId xmlns:a16="http://schemas.microsoft.com/office/drawing/2014/main" id="{5A5366CE-DFFE-4B03-BC1D-92F1143F58E4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/>
              <a:t>The nature of unemployment</a:t>
            </a:r>
          </a:p>
        </p:txBody>
      </p:sp>
      <p:sp>
        <p:nvSpPr>
          <p:cNvPr id="596996" name="Rectangle 4">
            <a:extLst>
              <a:ext uri="{FF2B5EF4-FFF2-40B4-BE49-F238E27FC236}">
                <a16:creationId xmlns:a16="http://schemas.microsoft.com/office/drawing/2014/main" id="{AC71F40B-6A3E-4F5D-A380-7337324BA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duration of unemployment is affected by: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level of unemployment (the stock)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inflows to and outflows from the stock of unemployment</a:t>
            </a:r>
          </a:p>
          <a:p>
            <a:pPr lvl="2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/>
              <a:t>effects on the duration of unemployment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/>
              <a:t>the phase of 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9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969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96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969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010" name="Rectangle 2">
            <a:extLst>
              <a:ext uri="{FF2B5EF4-FFF2-40B4-BE49-F238E27FC236}">
                <a16:creationId xmlns:a16="http://schemas.microsoft.com/office/drawing/2014/main" id="{069C20F8-60B4-42FD-81A9-43C5328F8B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7011" name="Rectangle 3">
            <a:extLst>
              <a:ext uri="{FF2B5EF4-FFF2-40B4-BE49-F238E27FC236}">
                <a16:creationId xmlns:a16="http://schemas.microsoft.com/office/drawing/2014/main" id="{DA2E6066-3902-4B58-B8BA-5E1C3C83D7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7012" name="Rectangle 4">
            <a:extLst>
              <a:ext uri="{FF2B5EF4-FFF2-40B4-BE49-F238E27FC236}">
                <a16:creationId xmlns:a16="http://schemas.microsoft.com/office/drawing/2014/main" id="{E1D64E35-9426-4E91-90BD-BA705C8EF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Unemployment</a:t>
            </a:r>
          </a:p>
        </p:txBody>
      </p:sp>
      <p:sp>
        <p:nvSpPr>
          <p:cNvPr id="334853" name="Rectangle 5">
            <a:extLst>
              <a:ext uri="{FF2B5EF4-FFF2-40B4-BE49-F238E27FC236}">
                <a16:creationId xmlns:a16="http://schemas.microsoft.com/office/drawing/2014/main" id="{E445D1EA-D0EF-4D4E-ADD4-32FF3AA68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/>
              <a:t>Causes of unemployment</a:t>
            </a: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/>
              <a:t>real-wage (classical) unemployment</a:t>
            </a: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/>
              <a:t>phases of the business cycle and demand-deficient (cyclical) unemployment</a:t>
            </a:r>
          </a:p>
          <a:p>
            <a:pPr lvl="2"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/>
              <a:t>includes unemployment caused by lockdown in response to Covid-19 pandemic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4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4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4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4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4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4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4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4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4853" grpId="0" build="p" bldLvl="2" autoUpdateAnimBg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26F06A2F-F10E-4136-9115-30B1217AA3CB}"/>
              </a:ext>
            </a:extLst>
          </p:cNvPr>
          <p:cNvGraphicFramePr>
            <a:graphicFrameLocks/>
          </p:cNvGraphicFramePr>
          <p:nvPr/>
        </p:nvGraphicFramePr>
        <p:xfrm>
          <a:off x="-34290" y="1239416"/>
          <a:ext cx="9178290" cy="446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01507" name="Rectangle 3">
            <a:extLst>
              <a:ext uri="{FF2B5EF4-FFF2-40B4-BE49-F238E27FC236}">
                <a16:creationId xmlns:a16="http://schemas.microsoft.com/office/drawing/2014/main" id="{77D2FC0C-C027-4B50-A9C6-E07C630A7E5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857250"/>
            <a:ext cx="8903970" cy="438150"/>
          </a:xfrm>
          <a:noFill/>
          <a:effectLst>
            <a:outerShdw dist="12700" dir="2700000" algn="ctr" rotWithShape="0">
              <a:schemeClr val="tx1"/>
            </a:outerShdw>
          </a:effectLst>
        </p:spPr>
        <p:txBody>
          <a:bodyPr vert="horz" wrap="square" lIns="69056" tIns="34529" rIns="69056" bIns="34529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1950" b="1" dirty="0">
                <a:solidFill>
                  <a:srgbClr val="660066"/>
                </a:solidFill>
              </a:rPr>
              <a:t>Standardised unemployment rates in selected industrialised economies</a:t>
            </a:r>
          </a:p>
        </p:txBody>
      </p:sp>
      <p:sp>
        <p:nvSpPr>
          <p:cNvPr id="5" name="Text Box 14">
            <a:extLst>
              <a:ext uri="{FF2B5EF4-FFF2-40B4-BE49-F238E27FC236}">
                <a16:creationId xmlns:a16="http://schemas.microsoft.com/office/drawing/2014/main" id="{1CA3A485-5473-40E8-AC1D-053CF9C480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099" y="5657850"/>
            <a:ext cx="7036157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E</a:t>
            </a:r>
            <a:r>
              <a:rPr lang="en-US" sz="900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urozone</a:t>
            </a:r>
            <a:r>
              <a: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 figures are the weighted average of the countries using the euro in any given year</a:t>
            </a:r>
            <a:endParaRPr lang="en-GB" altLang="en-US" sz="9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Data up to 2019 based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(European Commission, DGECFIN); data from 2020 based on various forecasts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Chart bld="series" animBg="0"/>
        </p:bldSub>
      </p:bldGraphic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>
            <a:extLst>
              <a:ext uri="{FF2B5EF4-FFF2-40B4-BE49-F238E27FC236}">
                <a16:creationId xmlns:a16="http://schemas.microsoft.com/office/drawing/2014/main" id="{F455780B-E087-4B76-B648-741ED9BBF0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605187" name="Rectangle 3">
            <a:extLst>
              <a:ext uri="{FF2B5EF4-FFF2-40B4-BE49-F238E27FC236}">
                <a16:creationId xmlns:a16="http://schemas.microsoft.com/office/drawing/2014/main" id="{7CC35335-80EB-4FAE-B90F-0600CC68F9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605188" name="Rectangle 4">
            <a:extLst>
              <a:ext uri="{FF2B5EF4-FFF2-40B4-BE49-F238E27FC236}">
                <a16:creationId xmlns:a16="http://schemas.microsoft.com/office/drawing/2014/main" id="{A78FD244-3237-4C8A-BA9E-B0AAE7149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Unemployment</a:t>
            </a:r>
          </a:p>
        </p:txBody>
      </p:sp>
      <p:sp>
        <p:nvSpPr>
          <p:cNvPr id="334853" name="Rectangle 5">
            <a:extLst>
              <a:ext uri="{FF2B5EF4-FFF2-40B4-BE49-F238E27FC236}">
                <a16:creationId xmlns:a16="http://schemas.microsoft.com/office/drawing/2014/main" id="{FA50506D-B9FC-46AF-87C1-FB8B9FC8B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>
                <a:solidFill>
                  <a:srgbClr val="646487"/>
                </a:solidFill>
              </a:rPr>
              <a:t>Causes of unemployment</a:t>
            </a: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>
                <a:solidFill>
                  <a:srgbClr val="646487"/>
                </a:solidFill>
              </a:rPr>
              <a:t>real-wage (classical) unemployment</a:t>
            </a: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>
                <a:solidFill>
                  <a:srgbClr val="646487"/>
                </a:solidFill>
              </a:rPr>
              <a:t>phases of the business cycle and demand-deficient (cyclical) unemployment</a:t>
            </a: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dirty="0"/>
              <a:t>frictional (search) unemployment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4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4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058" name="Rectangle 2">
            <a:extLst>
              <a:ext uri="{FF2B5EF4-FFF2-40B4-BE49-F238E27FC236}">
                <a16:creationId xmlns:a16="http://schemas.microsoft.com/office/drawing/2014/main" id="{4C2EC070-2085-42EB-9406-C9EAE0A142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9059" name="Rectangle 3">
            <a:extLst>
              <a:ext uri="{FF2B5EF4-FFF2-40B4-BE49-F238E27FC236}">
                <a16:creationId xmlns:a16="http://schemas.microsoft.com/office/drawing/2014/main" id="{C717A28F-1927-494B-8B22-7318C97548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29060" name="Rectangle 4">
            <a:extLst>
              <a:ext uri="{FF2B5EF4-FFF2-40B4-BE49-F238E27FC236}">
                <a16:creationId xmlns:a16="http://schemas.microsoft.com/office/drawing/2014/main" id="{06F4D521-403A-4DB3-B9D6-CA5C931CE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Unemployment</a:t>
            </a:r>
          </a:p>
        </p:txBody>
      </p:sp>
      <p:sp>
        <p:nvSpPr>
          <p:cNvPr id="338949" name="Rectangle 5">
            <a:extLst>
              <a:ext uri="{FF2B5EF4-FFF2-40B4-BE49-F238E27FC236}">
                <a16:creationId xmlns:a16="http://schemas.microsoft.com/office/drawing/2014/main" id="{52E31BBB-0DDB-45CA-9559-F42491E10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40000"/>
              </a:lnSpc>
            </a:pPr>
            <a:r>
              <a:rPr lang="en-GB" altLang="en-US"/>
              <a:t>Causes of unemployment (cont.)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structural unemployment</a:t>
            </a:r>
          </a:p>
          <a:p>
            <a:pPr lvl="2">
              <a:lnSpc>
                <a:spcPct val="140000"/>
              </a:lnSpc>
            </a:pPr>
            <a:r>
              <a:rPr lang="en-GB" altLang="en-US"/>
              <a:t>changing pattern of demand</a:t>
            </a:r>
          </a:p>
          <a:p>
            <a:pPr lvl="2">
              <a:lnSpc>
                <a:spcPct val="140000"/>
              </a:lnSpc>
            </a:pPr>
            <a:r>
              <a:rPr lang="en-GB" altLang="en-US"/>
              <a:t>regional unemployment</a:t>
            </a:r>
          </a:p>
          <a:p>
            <a:pPr lvl="2">
              <a:lnSpc>
                <a:spcPct val="140000"/>
              </a:lnSpc>
            </a:pPr>
            <a:r>
              <a:rPr lang="en-GB" altLang="en-US"/>
              <a:t>technological unemployment</a:t>
            </a:r>
          </a:p>
          <a:p>
            <a:pPr lvl="1">
              <a:lnSpc>
                <a:spcPct val="140000"/>
              </a:lnSpc>
            </a:pPr>
            <a:r>
              <a:rPr lang="en-GB" altLang="en-US"/>
              <a:t>seasonal unemployment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89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89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89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89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89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89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89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89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89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89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389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389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949" grpId="0" build="p" bldLvl="3" autoUpdateAnimBg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8" name="Rectangle 4">
            <a:extLst>
              <a:ext uri="{FF2B5EF4-FFF2-40B4-BE49-F238E27FC236}">
                <a16:creationId xmlns:a16="http://schemas.microsoft.com/office/drawing/2014/main" id="{DDC4D208-2C1E-4277-A6AD-BDB0FC01FC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Macroeconomics</a:t>
            </a:r>
          </a:p>
        </p:txBody>
      </p:sp>
      <p:sp>
        <p:nvSpPr>
          <p:cNvPr id="431109" name="Rectangle 5">
            <a:extLst>
              <a:ext uri="{FF2B5EF4-FFF2-40B4-BE49-F238E27FC236}">
                <a16:creationId xmlns:a16="http://schemas.microsoft.com/office/drawing/2014/main" id="{14CD27C2-E962-47FF-B85C-53205C1AA12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Inflation</a:t>
            </a:r>
          </a:p>
        </p:txBody>
      </p:sp>
    </p:spTree>
  </p:cSld>
  <p:clrMapOvr>
    <a:masterClrMapping/>
  </p:clrMapOvr>
  <p:transition spd="slow">
    <p:pull dir="r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4" name="Rectangle 2">
            <a:extLst>
              <a:ext uri="{FF2B5EF4-FFF2-40B4-BE49-F238E27FC236}">
                <a16:creationId xmlns:a16="http://schemas.microsoft.com/office/drawing/2014/main" id="{C8A68E13-4E52-4401-A444-6592F79F89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33155" name="Rectangle 3">
            <a:extLst>
              <a:ext uri="{FF2B5EF4-FFF2-40B4-BE49-F238E27FC236}">
                <a16:creationId xmlns:a16="http://schemas.microsoft.com/office/drawing/2014/main" id="{998064DE-D200-4CCA-B252-562A076A6B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33156" name="Rectangle 4">
            <a:extLst>
              <a:ext uri="{FF2B5EF4-FFF2-40B4-BE49-F238E27FC236}">
                <a16:creationId xmlns:a16="http://schemas.microsoft.com/office/drawing/2014/main" id="{2664FEF0-EB9B-4F2E-81B4-E428EE43B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/>
              <a:t>Inflation</a:t>
            </a:r>
          </a:p>
        </p:txBody>
      </p:sp>
      <p:sp>
        <p:nvSpPr>
          <p:cNvPr id="379909" name="Rectangle 5">
            <a:extLst>
              <a:ext uri="{FF2B5EF4-FFF2-40B4-BE49-F238E27FC236}">
                <a16:creationId xmlns:a16="http://schemas.microsoft.com/office/drawing/2014/main" id="{78DB1026-F6DC-420D-ABD0-86892CB58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900"/>
              </a:spcBef>
            </a:pPr>
            <a:r>
              <a:rPr lang="en-GB" altLang="en-US"/>
              <a:t>Defining inflation</a:t>
            </a:r>
          </a:p>
          <a:p>
            <a:pPr lvl="1">
              <a:spcBef>
                <a:spcPts val="900"/>
              </a:spcBef>
            </a:pPr>
            <a:r>
              <a:rPr lang="en-GB" altLang="en-US"/>
              <a:t>consumer price inflation</a:t>
            </a:r>
          </a:p>
          <a:p>
            <a:pPr lvl="2">
              <a:spcBef>
                <a:spcPts val="900"/>
              </a:spcBef>
            </a:pPr>
            <a:r>
              <a:rPr lang="en-GB" altLang="en-US"/>
              <a:t>CPI</a:t>
            </a:r>
          </a:p>
          <a:p>
            <a:pPr lvl="2">
              <a:spcBef>
                <a:spcPts val="900"/>
              </a:spcBef>
            </a:pPr>
            <a:r>
              <a:rPr lang="en-GB" altLang="en-US"/>
              <a:t>RPI</a:t>
            </a:r>
          </a:p>
          <a:p>
            <a:pPr lvl="1">
              <a:spcBef>
                <a:spcPts val="900"/>
              </a:spcBef>
            </a:pPr>
            <a:r>
              <a:rPr lang="en-GB" altLang="en-US"/>
              <a:t>input price inflation</a:t>
            </a:r>
          </a:p>
          <a:p>
            <a:pPr lvl="2">
              <a:spcBef>
                <a:spcPts val="900"/>
              </a:spcBef>
            </a:pPr>
            <a:r>
              <a:rPr lang="en-GB" altLang="en-US"/>
              <a:t>wage inflation</a:t>
            </a:r>
          </a:p>
          <a:p>
            <a:pPr lvl="2">
              <a:spcBef>
                <a:spcPts val="900"/>
              </a:spcBef>
            </a:pPr>
            <a:r>
              <a:rPr lang="en-GB" altLang="en-US"/>
              <a:t>commodity price inflation</a:t>
            </a:r>
          </a:p>
          <a:p>
            <a:pPr lvl="1">
              <a:spcBef>
                <a:spcPts val="900"/>
              </a:spcBef>
            </a:pPr>
            <a:r>
              <a:rPr lang="en-GB" altLang="en-US"/>
              <a:t>GDP deflator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9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9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99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99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799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799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799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799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99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799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799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799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799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799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909" grpId="0" build="p" bldLvl="2" autoUpdateAnimBg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E7B9D518-E13D-4B6A-AFE4-50908A65726E}"/>
              </a:ext>
            </a:extLst>
          </p:cNvPr>
          <p:cNvGraphicFramePr>
            <a:graphicFrameLocks/>
          </p:cNvGraphicFramePr>
          <p:nvPr/>
        </p:nvGraphicFramePr>
        <p:xfrm>
          <a:off x="472440" y="1234349"/>
          <a:ext cx="8671560" cy="43990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303555" name="Rectangle 3">
            <a:extLst>
              <a:ext uri="{FF2B5EF4-FFF2-40B4-BE49-F238E27FC236}">
                <a16:creationId xmlns:a16="http://schemas.microsoft.com/office/drawing/2014/main" id="{E67C32AD-66AA-4421-BCFC-54DFB32A768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-1145626" y="3145003"/>
            <a:ext cx="2810128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 dirty="0">
                <a:latin typeface="Arial" panose="020B0604020202020204" pitchFamily="34" charset="0"/>
              </a:rPr>
              <a:t>Annual % increase in GDP deflator</a:t>
            </a:r>
          </a:p>
        </p:txBody>
      </p:sp>
      <p:sp>
        <p:nvSpPr>
          <p:cNvPr id="1303556" name="Rectangle 13">
            <a:extLst>
              <a:ext uri="{FF2B5EF4-FFF2-40B4-BE49-F238E27FC236}">
                <a16:creationId xmlns:a16="http://schemas.microsoft.com/office/drawing/2014/main" id="{884F0786-229F-4F17-8050-E65199FFD6B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857250"/>
            <a:ext cx="9144000" cy="464820"/>
          </a:xfrm>
          <a:effectLst>
            <a:outerShdw dist="12700" dir="2700000" algn="ctr" rotWithShape="0">
              <a:schemeClr val="tx1"/>
            </a:outerShdw>
          </a:effectLst>
        </p:spPr>
        <p:txBody>
          <a:bodyPr vert="horz" wrap="square" lIns="69056" tIns="34529" rIns="69056" bIns="34529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2100" b="1" dirty="0">
                <a:solidFill>
                  <a:srgbClr val="660066"/>
                </a:solidFill>
              </a:rPr>
              <a:t>Inflation rates in selected industrialised economies</a:t>
            </a:r>
          </a:p>
        </p:txBody>
      </p:sp>
      <p:sp>
        <p:nvSpPr>
          <p:cNvPr id="6" name="Text Box 14">
            <a:extLst>
              <a:ext uri="{FF2B5EF4-FFF2-40B4-BE49-F238E27FC236}">
                <a16:creationId xmlns:a16="http://schemas.microsoft.com/office/drawing/2014/main" id="{2837A916-1864-4FA5-BA62-5A01874DFB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081" y="5604266"/>
            <a:ext cx="660440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Notes: Eurozone = 19 countries using the euro as of January 2015</a:t>
            </a:r>
          </a:p>
          <a:p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Source: Based on data in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(European Commission, DGECFIN) and various forecasts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AF8E6EC-7CCF-4F33-8E65-EBF456E379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34641" y="1485900"/>
          <a:ext cx="7219950" cy="4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AF8E6EC-7CCF-4F33-8E65-EBF456E3798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34641" y="1485900"/>
                        <a:ext cx="7219950" cy="445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1DDBF4A9-8B13-4AB5-8F31-3B168FF4C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461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416618886"/>
      </p:ext>
    </p:extLst>
  </p:cSld>
  <p:clrMapOvr>
    <a:masterClrMapping/>
  </p:clrMapOvr>
  <p:transition spd="med">
    <p:pull dir="r"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AF8E6EC-7CCF-4F33-8E65-EBF456E379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34641" y="1485900"/>
          <a:ext cx="7219950" cy="4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AF8E6EC-7CCF-4F33-8E65-EBF456E3798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34641" y="1485900"/>
                        <a:ext cx="7219950" cy="445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1DDBF4A9-8B13-4AB5-8F31-3B168FF4C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461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397739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AF8E6EC-7CCF-4F33-8E65-EBF456E379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34641" y="1485900"/>
          <a:ext cx="7219950" cy="4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AF8E6EC-7CCF-4F33-8E65-EBF456E3798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34641" y="1485900"/>
                        <a:ext cx="7219950" cy="445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1DDBF4A9-8B13-4AB5-8F31-3B168FF4C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461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180507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AF8E6EC-7CCF-4F33-8E65-EBF456E379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34641" y="1485900"/>
          <a:ext cx="7219950" cy="4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AF8E6EC-7CCF-4F33-8E65-EBF456E3798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34641" y="1485900"/>
                        <a:ext cx="7219950" cy="445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1DDBF4A9-8B13-4AB5-8F31-3B168FF4C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461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2216506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3" name="Text Box 3">
            <a:extLst>
              <a:ext uri="{FF2B5EF4-FFF2-40B4-BE49-F238E27FC236}">
                <a16:creationId xmlns:a16="http://schemas.microsoft.com/office/drawing/2014/main" id="{099EFF51-7A0A-4D56-8292-1144CB877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44000" cy="37114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116100">
            <a:spAutoFit/>
          </a:bodyPr>
          <a:lstStyle/>
          <a:p>
            <a:pPr algn="ctr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consumer price inflation (%) </a:t>
            </a:r>
            <a:endParaRPr lang="en-GB" altLang="en-US" sz="1350" b="1" noProof="1">
              <a:solidFill>
                <a:srgbClr val="660066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BAF8E6EC-7CCF-4F33-8E65-EBF456E379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34451" y="1485900"/>
          <a:ext cx="7219950" cy="445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1560" imgH="3537000" progId="Word.Document.12">
                  <p:embed/>
                </p:oleObj>
              </mc:Choice>
              <mc:Fallback>
                <p:oleObj name="Document" r:id="rId3" imgW="5731560" imgH="35370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BAF8E6EC-7CCF-4F33-8E65-EBF456E37982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34451" y="1485900"/>
                        <a:ext cx="7219950" cy="445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 Box 3">
            <a:extLst>
              <a:ext uri="{FF2B5EF4-FFF2-40B4-BE49-F238E27FC236}">
                <a16:creationId xmlns:a16="http://schemas.microsoft.com/office/drawing/2014/main" id="{1DDBF4A9-8B13-4AB5-8F31-3B168FF4CC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461" y="5623024"/>
            <a:ext cx="475001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Figures from 2020 are based on various forecasts</a:t>
            </a:r>
            <a:endParaRPr lang="en-GB" sz="9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i="1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AMECO database 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(European Commission, DGECFIN) and</a:t>
            </a:r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 data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(OECD)</a:t>
            </a:r>
          </a:p>
        </p:txBody>
      </p:sp>
    </p:spTree>
    <p:extLst>
      <p:ext uri="{BB962C8B-B14F-4D97-AF65-F5344CB8AC3E}">
        <p14:creationId xmlns:p14="http://schemas.microsoft.com/office/powerpoint/2010/main" val="331669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282" name="Text Box 4">
            <a:extLst>
              <a:ext uri="{FF2B5EF4-FFF2-40B4-BE49-F238E27FC236}">
                <a16:creationId xmlns:a16="http://schemas.microsoft.com/office/drawing/2014/main" id="{0E8763F1-099C-4532-8328-7A3149B33B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" y="857251"/>
            <a:ext cx="9117105" cy="45930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tIns="8910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2100" b="1">
                <a:solidFill>
                  <a:srgbClr val="660066"/>
                </a:solidFill>
                <a:latin typeface="Arial" panose="020B0604020202020204" pitchFamily="34" charset="0"/>
              </a:rPr>
              <a:t>Selection of annual UK inflation rates</a:t>
            </a:r>
          </a:p>
        </p:txBody>
      </p:sp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DCEA8F8D-D47C-4267-A387-02059C8BA0E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5373" y="1204912"/>
          <a:ext cx="8721029" cy="44844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4">
            <a:extLst>
              <a:ext uri="{FF2B5EF4-FFF2-40B4-BE49-F238E27FC236}">
                <a16:creationId xmlns:a16="http://schemas.microsoft.com/office/drawing/2014/main" id="{39D4EE24-0D5E-4B63-9A7F-3D63A25BA6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849" y="5586410"/>
            <a:ext cx="6675834" cy="414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15000"/>
              </a:spcBef>
            </a:pP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AWE is the average regular weekly pay (including bonuses) over the latest three months</a:t>
            </a:r>
          </a:p>
          <a:p>
            <a:pPr eaLnBrk="1" hangingPunct="1">
              <a:spcBef>
                <a:spcPct val="15000"/>
              </a:spcBef>
            </a:pP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Based on </a:t>
            </a:r>
            <a:r>
              <a:rPr lang="en-GB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en-US" altLang="en-US" sz="975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Series Data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series 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IHYU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D7G7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KAC3</a:t>
            </a:r>
            <a:r>
              <a:rPr lang="en-GB" altLang="en-US" sz="975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(ONS)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Chart bld="series" animBg="0"/>
        </p:bldSub>
      </p:bldGraphic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626" name="Rectangle 2">
            <a:extLst>
              <a:ext uri="{FF2B5EF4-FFF2-40B4-BE49-F238E27FC236}">
                <a16:creationId xmlns:a16="http://schemas.microsoft.com/office/drawing/2014/main" id="{94BA17DA-3EDD-4283-ABB5-7A78B9A788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66627" name="Rectangle 3">
            <a:extLst>
              <a:ext uri="{FF2B5EF4-FFF2-40B4-BE49-F238E27FC236}">
                <a16:creationId xmlns:a16="http://schemas.microsoft.com/office/drawing/2014/main" id="{92BE0606-6166-4542-9EF1-81A9F035DA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66628" name="Rectangle 4">
            <a:extLst>
              <a:ext uri="{FF2B5EF4-FFF2-40B4-BE49-F238E27FC236}">
                <a16:creationId xmlns:a16="http://schemas.microsoft.com/office/drawing/2014/main" id="{50A2474C-AB31-41C9-A6F0-D2AD916F6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/>
              <a:t>Inflation</a:t>
            </a:r>
          </a:p>
        </p:txBody>
      </p:sp>
      <p:sp>
        <p:nvSpPr>
          <p:cNvPr id="666629" name="Rectangle 5">
            <a:extLst>
              <a:ext uri="{FF2B5EF4-FFF2-40B4-BE49-F238E27FC236}">
                <a16:creationId xmlns:a16="http://schemas.microsoft.com/office/drawing/2014/main" id="{29DA5A1A-4E06-41B1-A6D5-012C2C258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80000"/>
              </a:lnSpc>
            </a:pPr>
            <a:r>
              <a:rPr lang="en-GB" altLang="en-US"/>
              <a:t>Hyperinflation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6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6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6629" grpId="0" build="p" autoUpdateAnimBg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8674" name="Group 2">
            <a:extLst>
              <a:ext uri="{FF2B5EF4-FFF2-40B4-BE49-F238E27FC236}">
                <a16:creationId xmlns:a16="http://schemas.microsoft.com/office/drawing/2014/main" id="{4954CCCE-C0B0-4EF5-89FC-0E3F697166E4}"/>
              </a:ext>
            </a:extLst>
          </p:cNvPr>
          <p:cNvGrpSpPr>
            <a:grpSpLocks/>
          </p:cNvGrpSpPr>
          <p:nvPr/>
        </p:nvGrpSpPr>
        <p:grpSpPr bwMode="auto">
          <a:xfrm>
            <a:off x="1143000" y="1108474"/>
            <a:ext cx="6858000" cy="2020490"/>
            <a:chOff x="0" y="211"/>
            <a:chExt cx="5760" cy="1697"/>
          </a:xfrm>
        </p:grpSpPr>
        <p:sp>
          <p:nvSpPr>
            <p:cNvPr id="668675" name="Text Box 3">
              <a:extLst>
                <a:ext uri="{FF2B5EF4-FFF2-40B4-BE49-F238E27FC236}">
                  <a16:creationId xmlns:a16="http://schemas.microsoft.com/office/drawing/2014/main" id="{C5A034EB-ADEF-45D2-87B5-9CA4931033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211"/>
              <a:ext cx="5760" cy="310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 algn="ctr" eaLnBrk="1" hangingPunct="1"/>
              <a:r>
                <a:rPr lang="en-GB" altLang="en-US" b="1" dirty="0">
                  <a:solidFill>
                    <a:srgbClr val="660066"/>
                  </a:solidFill>
                  <a:latin typeface="Arial" panose="020B0604020202020204" pitchFamily="34" charset="0"/>
                </a:rPr>
                <a:t>Yugoslavian banknote, 1994</a:t>
              </a:r>
            </a:p>
          </p:txBody>
        </p:sp>
        <p:pic>
          <p:nvPicPr>
            <p:cNvPr id="668676" name="Picture 4">
              <a:extLst>
                <a:ext uri="{FF2B5EF4-FFF2-40B4-BE49-F238E27FC236}">
                  <a16:creationId xmlns:a16="http://schemas.microsoft.com/office/drawing/2014/main" id="{5F6F2FD7-17DD-467E-8140-54F040EFA03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63" t="11511" r="3999" b="9183"/>
            <a:stretch>
              <a:fillRect/>
            </a:stretch>
          </p:blipFill>
          <p:spPr bwMode="auto">
            <a:xfrm>
              <a:off x="1436" y="632"/>
              <a:ext cx="2897" cy="12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68677" name="Group 5">
            <a:extLst>
              <a:ext uri="{FF2B5EF4-FFF2-40B4-BE49-F238E27FC236}">
                <a16:creationId xmlns:a16="http://schemas.microsoft.com/office/drawing/2014/main" id="{733EB256-12A8-4343-A795-9F51709963F6}"/>
              </a:ext>
            </a:extLst>
          </p:cNvPr>
          <p:cNvGrpSpPr>
            <a:grpSpLocks/>
          </p:cNvGrpSpPr>
          <p:nvPr/>
        </p:nvGrpSpPr>
        <p:grpSpPr bwMode="auto">
          <a:xfrm>
            <a:off x="1135856" y="3524251"/>
            <a:ext cx="6858000" cy="2108597"/>
            <a:chOff x="-6" y="2240"/>
            <a:chExt cx="5760" cy="1771"/>
          </a:xfrm>
        </p:grpSpPr>
        <p:pic>
          <p:nvPicPr>
            <p:cNvPr id="668678" name="Picture 6">
              <a:extLst>
                <a:ext uri="{FF2B5EF4-FFF2-40B4-BE49-F238E27FC236}">
                  <a16:creationId xmlns:a16="http://schemas.microsoft.com/office/drawing/2014/main" id="{4BD37682-A70E-45B2-89FD-19B55511339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54" t="793" b="2740"/>
            <a:stretch>
              <a:fillRect/>
            </a:stretch>
          </p:blipFill>
          <p:spPr bwMode="auto">
            <a:xfrm>
              <a:off x="1445" y="2673"/>
              <a:ext cx="2854" cy="13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68679" name="Text Box 7">
              <a:extLst>
                <a:ext uri="{FF2B5EF4-FFF2-40B4-BE49-F238E27FC236}">
                  <a16:creationId xmlns:a16="http://schemas.microsoft.com/office/drawing/2014/main" id="{C792B2EA-5D80-4914-9F3A-49063F768D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6" y="2240"/>
              <a:ext cx="5760" cy="310"/>
            </a:xfrm>
            <a:prstGeom prst="rect">
              <a:avLst/>
            </a:prstGeom>
            <a:noFill/>
            <a:ln>
              <a:noFill/>
            </a:ln>
            <a:effectLst>
              <a:outerShdw dist="12700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/>
            <a:p>
              <a:pPr algn="ctr" eaLnBrk="1" hangingPunct="1"/>
              <a:r>
                <a:rPr lang="en-GB" altLang="en-US" b="1" dirty="0">
                  <a:solidFill>
                    <a:srgbClr val="660066"/>
                  </a:solidFill>
                  <a:latin typeface="Arial" panose="020B0604020202020204" pitchFamily="34" charset="0"/>
                </a:rPr>
                <a:t>Zimbabwe banknote, 2008</a:t>
              </a:r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0722" name="Object 2">
            <a:extLst>
              <a:ext uri="{FF2B5EF4-FFF2-40B4-BE49-F238E27FC236}">
                <a16:creationId xmlns:a16="http://schemas.microsoft.com/office/drawing/2014/main" id="{B0BAD330-A35D-47E0-A757-EF815A9DCA0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6754" y="1400176"/>
          <a:ext cx="3942159" cy="45981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23760" imgH="3881520" progId="Word.Document.8">
                  <p:embed/>
                </p:oleObj>
              </mc:Choice>
              <mc:Fallback>
                <p:oleObj name="Document" r:id="rId3" imgW="5423760" imgH="3881520" progId="Word.Document.8">
                  <p:embed/>
                  <p:pic>
                    <p:nvPicPr>
                      <p:cNvPr id="670722" name="Object 2">
                        <a:extLst>
                          <a:ext uri="{FF2B5EF4-FFF2-40B4-BE49-F238E27FC236}">
                            <a16:creationId xmlns:a16="http://schemas.microsoft.com/office/drawing/2014/main" id="{B0BAD330-A35D-47E0-A757-EF815A9DCA0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42961" b="7031"/>
                      <a:stretch>
                        <a:fillRect/>
                      </a:stretch>
                    </p:blipFill>
                    <p:spPr bwMode="auto">
                      <a:xfrm>
                        <a:off x="2596754" y="1400176"/>
                        <a:ext cx="3942159" cy="45981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0723" name="Text Box 3">
            <a:extLst>
              <a:ext uri="{FF2B5EF4-FFF2-40B4-BE49-F238E27FC236}">
                <a16:creationId xmlns:a16="http://schemas.microsoft.com/office/drawing/2014/main" id="{B8BAD330-719F-469C-B52E-628883190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87016"/>
            <a:ext cx="9144000" cy="3000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Inflation in Zimbabwe </a:t>
            </a:r>
          </a:p>
        </p:txBody>
      </p:sp>
    </p:spTree>
  </p:cSld>
  <p:clrMapOvr>
    <a:masterClrMapping/>
  </p:clrMapOvr>
  <p:transition spd="slow">
    <p:pull dir="r"/>
  </p:transition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2770" name="Object 2">
            <a:extLst>
              <a:ext uri="{FF2B5EF4-FFF2-40B4-BE49-F238E27FC236}">
                <a16:creationId xmlns:a16="http://schemas.microsoft.com/office/drawing/2014/main" id="{1666089B-A675-401A-804D-77FDC2AC2AE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6754" y="1400176"/>
          <a:ext cx="3942159" cy="45981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23760" imgH="3881520" progId="Word.Document.8">
                  <p:embed/>
                </p:oleObj>
              </mc:Choice>
              <mc:Fallback>
                <p:oleObj name="Document" r:id="rId3" imgW="5423760" imgH="3881520" progId="Word.Document.8">
                  <p:embed/>
                  <p:pic>
                    <p:nvPicPr>
                      <p:cNvPr id="672770" name="Object 2">
                        <a:extLst>
                          <a:ext uri="{FF2B5EF4-FFF2-40B4-BE49-F238E27FC236}">
                            <a16:creationId xmlns:a16="http://schemas.microsoft.com/office/drawing/2014/main" id="{1666089B-A675-401A-804D-77FDC2AC2AE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42961" b="7031"/>
                      <a:stretch>
                        <a:fillRect/>
                      </a:stretch>
                    </p:blipFill>
                    <p:spPr bwMode="auto">
                      <a:xfrm>
                        <a:off x="2596754" y="1400176"/>
                        <a:ext cx="3942159" cy="45981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8EDC9CB9-CD3C-4902-AB0F-915002C007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87016"/>
            <a:ext cx="9144000" cy="3000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Inflation in Zimbabwe </a:t>
            </a:r>
          </a:p>
        </p:txBody>
      </p:sp>
    </p:spTree>
  </p:cSld>
  <p:clrMapOvr>
    <a:masterClrMapping/>
  </p:clrMapOvr>
  <p:transition spd="slow">
    <p:wipe dir="d"/>
  </p:transition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4818" name="Object 2">
            <a:extLst>
              <a:ext uri="{FF2B5EF4-FFF2-40B4-BE49-F238E27FC236}">
                <a16:creationId xmlns:a16="http://schemas.microsoft.com/office/drawing/2014/main" id="{75630A70-D00C-476A-87C5-6F1374A16AA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6754" y="1400176"/>
          <a:ext cx="3942159" cy="45981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23760" imgH="3881520" progId="Word.Document.8">
                  <p:embed/>
                </p:oleObj>
              </mc:Choice>
              <mc:Fallback>
                <p:oleObj name="Document" r:id="rId3" imgW="5423760" imgH="3881520" progId="Word.Document.8">
                  <p:embed/>
                  <p:pic>
                    <p:nvPicPr>
                      <p:cNvPr id="674818" name="Object 2">
                        <a:extLst>
                          <a:ext uri="{FF2B5EF4-FFF2-40B4-BE49-F238E27FC236}">
                            <a16:creationId xmlns:a16="http://schemas.microsoft.com/office/drawing/2014/main" id="{75630A70-D00C-476A-87C5-6F1374A16AA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42961" b="7031"/>
                      <a:stretch>
                        <a:fillRect/>
                      </a:stretch>
                    </p:blipFill>
                    <p:spPr bwMode="auto">
                      <a:xfrm>
                        <a:off x="2596754" y="1400176"/>
                        <a:ext cx="3942159" cy="45981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AEB25B19-F249-4FC9-B21C-45F3060D6E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87016"/>
            <a:ext cx="9144000" cy="3000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Inflation in Zimbabwe </a:t>
            </a:r>
          </a:p>
        </p:txBody>
      </p:sp>
    </p:spTree>
  </p:cSld>
  <p:clrMapOvr>
    <a:masterClrMapping/>
  </p:clrMapOvr>
  <p:transition spd="slow">
    <p:wipe dir="d"/>
  </p:transition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6866" name="Object 2">
            <a:extLst>
              <a:ext uri="{FF2B5EF4-FFF2-40B4-BE49-F238E27FC236}">
                <a16:creationId xmlns:a16="http://schemas.microsoft.com/office/drawing/2014/main" id="{5E1986B0-0CB4-4CD4-95AA-8206406C5A4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6754" y="1400176"/>
          <a:ext cx="3942159" cy="45981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23760" imgH="3881520" progId="Word.Document.8">
                  <p:embed/>
                </p:oleObj>
              </mc:Choice>
              <mc:Fallback>
                <p:oleObj name="Document" r:id="rId3" imgW="5423760" imgH="3881520" progId="Word.Document.8">
                  <p:embed/>
                  <p:pic>
                    <p:nvPicPr>
                      <p:cNvPr id="676866" name="Object 2">
                        <a:extLst>
                          <a:ext uri="{FF2B5EF4-FFF2-40B4-BE49-F238E27FC236}">
                            <a16:creationId xmlns:a16="http://schemas.microsoft.com/office/drawing/2014/main" id="{5E1986B0-0CB4-4CD4-95AA-8206406C5A4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42961" b="7031"/>
                      <a:stretch>
                        <a:fillRect/>
                      </a:stretch>
                    </p:blipFill>
                    <p:spPr bwMode="auto">
                      <a:xfrm>
                        <a:off x="2596754" y="1400176"/>
                        <a:ext cx="3942159" cy="45981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287A7E3F-BEE5-4C99-B63E-D3F5532DD4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87016"/>
            <a:ext cx="9144000" cy="3000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Inflation in Zimbabwe </a:t>
            </a:r>
          </a:p>
        </p:txBody>
      </p:sp>
    </p:spTree>
  </p:cSld>
  <p:clrMapOvr>
    <a:masterClrMapping/>
  </p:clrMapOvr>
  <p:transition spd="slow">
    <p:wipe dir="d"/>
  </p:transition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8914" name="Object 2">
            <a:extLst>
              <a:ext uri="{FF2B5EF4-FFF2-40B4-BE49-F238E27FC236}">
                <a16:creationId xmlns:a16="http://schemas.microsoft.com/office/drawing/2014/main" id="{0EA9191F-AEAE-4597-B5DE-9F4C0C935AE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6754" y="1397795"/>
          <a:ext cx="3942159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23760" imgH="3886200" progId="Word.Document.8">
                  <p:embed/>
                </p:oleObj>
              </mc:Choice>
              <mc:Fallback>
                <p:oleObj name="Document" r:id="rId3" imgW="5423760" imgH="3886200" progId="Word.Document.8">
                  <p:embed/>
                  <p:pic>
                    <p:nvPicPr>
                      <p:cNvPr id="678914" name="Object 2">
                        <a:extLst>
                          <a:ext uri="{FF2B5EF4-FFF2-40B4-BE49-F238E27FC236}">
                            <a16:creationId xmlns:a16="http://schemas.microsoft.com/office/drawing/2014/main" id="{0EA9191F-AEAE-4597-B5DE-9F4C0C935AE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42961" b="7031"/>
                      <a:stretch>
                        <a:fillRect/>
                      </a:stretch>
                    </p:blipFill>
                    <p:spPr bwMode="auto">
                      <a:xfrm>
                        <a:off x="2596754" y="1397795"/>
                        <a:ext cx="3942159" cy="46029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F5867F8E-D17B-46D2-98F7-5BF6C4675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87016"/>
            <a:ext cx="9144000" cy="3000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Inflation in Zimbabwe </a:t>
            </a:r>
          </a:p>
        </p:txBody>
      </p:sp>
    </p:spTree>
  </p:cSld>
  <p:clrMapOvr>
    <a:masterClrMapping/>
  </p:clrMapOvr>
  <p:transition spd="slow">
    <p:wipe dir="d"/>
  </p:transition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80962" name="Object 2">
            <a:extLst>
              <a:ext uri="{FF2B5EF4-FFF2-40B4-BE49-F238E27FC236}">
                <a16:creationId xmlns:a16="http://schemas.microsoft.com/office/drawing/2014/main" id="{453A2061-5768-44D9-8B48-05EBB25FB11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6754" y="1397795"/>
          <a:ext cx="3942159" cy="46029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23760" imgH="3886200" progId="Word.Document.8">
                  <p:embed/>
                </p:oleObj>
              </mc:Choice>
              <mc:Fallback>
                <p:oleObj name="Document" r:id="rId3" imgW="5423760" imgH="3886200" progId="Word.Document.8">
                  <p:embed/>
                  <p:pic>
                    <p:nvPicPr>
                      <p:cNvPr id="680962" name="Object 2">
                        <a:extLst>
                          <a:ext uri="{FF2B5EF4-FFF2-40B4-BE49-F238E27FC236}">
                            <a16:creationId xmlns:a16="http://schemas.microsoft.com/office/drawing/2014/main" id="{453A2061-5768-44D9-8B48-05EBB25FB11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42961" b="7031"/>
                      <a:stretch>
                        <a:fillRect/>
                      </a:stretch>
                    </p:blipFill>
                    <p:spPr bwMode="auto">
                      <a:xfrm>
                        <a:off x="2596754" y="1397795"/>
                        <a:ext cx="3942159" cy="46029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Box 3">
            <a:extLst>
              <a:ext uri="{FF2B5EF4-FFF2-40B4-BE49-F238E27FC236}">
                <a16:creationId xmlns:a16="http://schemas.microsoft.com/office/drawing/2014/main" id="{BC5735B3-CA18-4CC9-9402-B8353B95E9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87016"/>
            <a:ext cx="9144000" cy="300082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135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Inflation in Zimbabwe </a:t>
            </a:r>
          </a:p>
        </p:txBody>
      </p:sp>
    </p:spTree>
  </p:cSld>
  <p:clrMapOvr>
    <a:masterClrMapping/>
  </p:clrMapOvr>
  <p:transition spd="slow">
    <p:wipe dir="d"/>
  </p:transition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202" name="Rectangle 2">
            <a:extLst>
              <a:ext uri="{FF2B5EF4-FFF2-40B4-BE49-F238E27FC236}">
                <a16:creationId xmlns:a16="http://schemas.microsoft.com/office/drawing/2014/main" id="{4F934182-6455-4CF9-BE1C-3D1ABD4F3A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35203" name="Rectangle 3">
            <a:extLst>
              <a:ext uri="{FF2B5EF4-FFF2-40B4-BE49-F238E27FC236}">
                <a16:creationId xmlns:a16="http://schemas.microsoft.com/office/drawing/2014/main" id="{AF1118FC-02D5-44D4-83EB-2EE26DB6F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35204" name="Rectangle 4">
            <a:extLst>
              <a:ext uri="{FF2B5EF4-FFF2-40B4-BE49-F238E27FC236}">
                <a16:creationId xmlns:a16="http://schemas.microsoft.com/office/drawing/2014/main" id="{4E89E7CA-CD0B-4360-8A47-9004604A5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/>
              <a:t>Inflation</a:t>
            </a:r>
          </a:p>
        </p:txBody>
      </p:sp>
      <p:sp>
        <p:nvSpPr>
          <p:cNvPr id="351237" name="Rectangle 5">
            <a:extLst>
              <a:ext uri="{FF2B5EF4-FFF2-40B4-BE49-F238E27FC236}">
                <a16:creationId xmlns:a16="http://schemas.microsoft.com/office/drawing/2014/main" id="{C427C6A9-0E78-478F-BC8E-B6B5C72F2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altLang="en-US"/>
              <a:t>The costs of inflation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redistribution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uncertainty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balance of payments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resources used to cope with inflation</a:t>
            </a:r>
          </a:p>
          <a:p>
            <a:pPr>
              <a:lnSpc>
                <a:spcPct val="110000"/>
              </a:lnSpc>
            </a:pPr>
            <a:r>
              <a:rPr lang="en-GB" altLang="en-US"/>
              <a:t>Costs when inflation is anticipated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‘shoe leather’ costs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menu costs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12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12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12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12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12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12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12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512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512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512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512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512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512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512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512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512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1237" grpId="0" build="p" bldLvl="2" autoUpdateAnimBg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Rectangle 2">
            <a:extLst>
              <a:ext uri="{FF2B5EF4-FFF2-40B4-BE49-F238E27FC236}">
                <a16:creationId xmlns:a16="http://schemas.microsoft.com/office/drawing/2014/main" id="{FB40F5DB-A8D9-4475-8EF7-1654A37CE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37251" name="Rectangle 3">
            <a:extLst>
              <a:ext uri="{FF2B5EF4-FFF2-40B4-BE49-F238E27FC236}">
                <a16:creationId xmlns:a16="http://schemas.microsoft.com/office/drawing/2014/main" id="{F6B4D44F-0C5B-480A-A4D8-BCB33BB15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>
                <a:solidFill>
                  <a:srgbClr val="434859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Times New Roman" panose="02020603050405020304" pitchFamily="18" charset="0"/>
            </a:endParaRPr>
          </a:p>
        </p:txBody>
      </p:sp>
      <p:sp>
        <p:nvSpPr>
          <p:cNvPr id="437252" name="Rectangle 4">
            <a:extLst>
              <a:ext uri="{FF2B5EF4-FFF2-40B4-BE49-F238E27FC236}">
                <a16:creationId xmlns:a16="http://schemas.microsoft.com/office/drawing/2014/main" id="{9BFC964A-591D-4A3D-B8DE-856654303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/>
              <a:t>Inflation</a:t>
            </a:r>
          </a:p>
        </p:txBody>
      </p:sp>
      <p:sp>
        <p:nvSpPr>
          <p:cNvPr id="353285" name="Rectangle 5">
            <a:extLst>
              <a:ext uri="{FF2B5EF4-FFF2-40B4-BE49-F238E27FC236}">
                <a16:creationId xmlns:a16="http://schemas.microsoft.com/office/drawing/2014/main" id="{41645A30-1244-42EA-BD57-1388BA4B78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altLang="en-US"/>
              <a:t>Cause of inflation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demand</a:t>
            </a:r>
            <a:r>
              <a:rPr lang="en-US" altLang="en-US"/>
              <a:t>-</a:t>
            </a:r>
            <a:r>
              <a:rPr lang="en-GB" altLang="en-US"/>
              <a:t>pull inflation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cost-push inflation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interaction of demand-pull and cost-push inflation</a:t>
            </a:r>
          </a:p>
          <a:p>
            <a:pPr lvl="1">
              <a:lnSpc>
                <a:spcPct val="150000"/>
              </a:lnSpc>
            </a:pPr>
            <a:r>
              <a:rPr lang="en-GB" altLang="en-US"/>
              <a:t>expectations and inflation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3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32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3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32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32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32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3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532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532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532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3285" grpId="0" build="p" bldLvl="2" autoUpdateAnimBg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9" name="Rectangle 3">
            <a:extLst>
              <a:ext uri="{FF2B5EF4-FFF2-40B4-BE49-F238E27FC236}">
                <a16:creationId xmlns:a16="http://schemas.microsoft.com/office/drawing/2014/main" id="{3C88E786-3672-437D-8878-779D58319E2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52562" y="3070623"/>
            <a:ext cx="6234113" cy="88225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altLang="en-US"/>
              <a:t>Relationship between</a:t>
            </a:r>
            <a:br>
              <a:rPr lang="en-GB" altLang="en-US"/>
            </a:br>
            <a:r>
              <a:rPr lang="en-GB" altLang="en-US"/>
              <a:t>Unemployment and Inflation</a:t>
            </a:r>
          </a:p>
        </p:txBody>
      </p:sp>
      <p:sp>
        <p:nvSpPr>
          <p:cNvPr id="685061" name="Rectangle 5">
            <a:extLst>
              <a:ext uri="{FF2B5EF4-FFF2-40B4-BE49-F238E27FC236}">
                <a16:creationId xmlns:a16="http://schemas.microsoft.com/office/drawing/2014/main" id="{8CB7AA3D-5630-4C8A-8BED-ACC8620AE81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Introduction to Macroeconomics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5059" grpId="0" build="p" autoUpdateAnimBg="0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>
            <a:extLst>
              <a:ext uri="{FF2B5EF4-FFF2-40B4-BE49-F238E27FC236}">
                <a16:creationId xmlns:a16="http://schemas.microsoft.com/office/drawing/2014/main" id="{D3DF903D-3FE7-480C-A070-7FDEFC5624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87107" name="Rectangle 3">
            <a:extLst>
              <a:ext uri="{FF2B5EF4-FFF2-40B4-BE49-F238E27FC236}">
                <a16:creationId xmlns:a16="http://schemas.microsoft.com/office/drawing/2014/main" id="{F47C9E6C-A1BD-40ED-A1A4-35C524C8D9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87108" name="Rectangle 4">
            <a:extLst>
              <a:ext uri="{FF2B5EF4-FFF2-40B4-BE49-F238E27FC236}">
                <a16:creationId xmlns:a16="http://schemas.microsoft.com/office/drawing/2014/main" id="{25509EFE-5B06-4082-8A00-BDE7F9EF9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Inflation and unemployment</a:t>
            </a:r>
          </a:p>
        </p:txBody>
      </p:sp>
      <p:sp>
        <p:nvSpPr>
          <p:cNvPr id="687109" name="Rectangle 5">
            <a:extLst>
              <a:ext uri="{FF2B5EF4-FFF2-40B4-BE49-F238E27FC236}">
                <a16:creationId xmlns:a16="http://schemas.microsoft.com/office/drawing/2014/main" id="{DA7B15EA-1923-4625-A987-C9F09A5F3A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Aggregate demand and its effect on inflation and unemployment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effects of increases in aggregate demand (relative to potential output)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how the objectives vary with the course of the business cycle</a:t>
            </a:r>
          </a:p>
          <a:p>
            <a:pPr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The Phillips curve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the original curve</a:t>
            </a:r>
          </a:p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the apparent policy implications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87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87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87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87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87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87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87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87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87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87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87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687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9" grpId="0" build="p" bldLvl="2" autoUpdateAnimBg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6">
            <a:extLst>
              <a:ext uri="{FF2B5EF4-FFF2-40B4-BE49-F238E27FC236}">
                <a16:creationId xmlns:a16="http://schemas.microsoft.com/office/drawing/2014/main" id="{E50EE3FC-7470-41DD-940E-703C6E648FEE}"/>
              </a:ext>
            </a:extLst>
          </p:cNvPr>
          <p:cNvGraphicFramePr>
            <a:graphicFrameLocks/>
          </p:cNvGraphicFramePr>
          <p:nvPr/>
        </p:nvGraphicFramePr>
        <p:xfrm>
          <a:off x="630161" y="1178718"/>
          <a:ext cx="5892404" cy="4605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099" name="Rectangle 3">
            <a:extLst>
              <a:ext uri="{FF2B5EF4-FFF2-40B4-BE49-F238E27FC236}">
                <a16:creationId xmlns:a16="http://schemas.microsoft.com/office/drawing/2014/main" id="{F7F3BED9-C8CA-40BE-B342-24582DF10A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624" y="5543549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0281EA9-C4F0-474C-B2CC-740B70A3D9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9424" y="5543549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101" name="Rectangle 5">
            <a:extLst>
              <a:ext uri="{FF2B5EF4-FFF2-40B4-BE49-F238E27FC236}">
                <a16:creationId xmlns:a16="http://schemas.microsoft.com/office/drawing/2014/main" id="{A159DF33-A33C-42C1-A835-FBC3055032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857251"/>
            <a:ext cx="6789420" cy="471488"/>
          </a:xfrm>
          <a:noFill/>
          <a:ln/>
          <a:effectLst>
            <a:outerShdw dist="12700" dir="2700000" algn="ctr" rotWithShape="0">
              <a:schemeClr val="bg2"/>
            </a:outerShdw>
          </a:effectLst>
        </p:spPr>
        <p:txBody>
          <a:bodyPr/>
          <a:lstStyle/>
          <a:p>
            <a:pPr algn="ctr"/>
            <a:r>
              <a:rPr lang="en-GB" altLang="en-US" sz="2100" b="1">
                <a:solidFill>
                  <a:srgbClr val="660066"/>
                </a:solidFill>
              </a:rPr>
              <a:t>The Phillips curve</a:t>
            </a:r>
          </a:p>
        </p:txBody>
      </p:sp>
      <p:sp>
        <p:nvSpPr>
          <p:cNvPr id="4103" name="Arc 7">
            <a:extLst>
              <a:ext uri="{FF2B5EF4-FFF2-40B4-BE49-F238E27FC236}">
                <a16:creationId xmlns:a16="http://schemas.microsoft.com/office/drawing/2014/main" id="{4A0B5F39-0068-4497-9830-75B4DD65D028}"/>
              </a:ext>
            </a:extLst>
          </p:cNvPr>
          <p:cNvSpPr>
            <a:spLocks/>
          </p:cNvSpPr>
          <p:nvPr/>
        </p:nvSpPr>
        <p:spPr bwMode="auto">
          <a:xfrm>
            <a:off x="1691011" y="858440"/>
            <a:ext cx="5173265" cy="4670822"/>
          </a:xfrm>
          <a:custGeom>
            <a:avLst/>
            <a:gdLst>
              <a:gd name="G0" fmla="+- 21434 0 0"/>
              <a:gd name="G1" fmla="+- 0 0 0"/>
              <a:gd name="G2" fmla="+- 21600 0 0"/>
              <a:gd name="T0" fmla="*/ 18124 w 21434"/>
              <a:gd name="T1" fmla="*/ 21345 h 21345"/>
              <a:gd name="T2" fmla="*/ 0 w 21434"/>
              <a:gd name="T3" fmla="*/ 2676 h 21345"/>
              <a:gd name="T4" fmla="*/ 21434 w 21434"/>
              <a:gd name="T5" fmla="*/ 0 h 213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434" h="21345" fill="none" extrusionOk="0">
                <a:moveTo>
                  <a:pt x="18124" y="21344"/>
                </a:moveTo>
                <a:cubicBezTo>
                  <a:pt x="8591" y="19866"/>
                  <a:pt x="1195" y="12247"/>
                  <a:pt x="0" y="2675"/>
                </a:cubicBezTo>
              </a:path>
              <a:path w="21434" h="21345" stroke="0" extrusionOk="0">
                <a:moveTo>
                  <a:pt x="18124" y="21344"/>
                </a:moveTo>
                <a:cubicBezTo>
                  <a:pt x="8591" y="19866"/>
                  <a:pt x="1195" y="12247"/>
                  <a:pt x="0" y="2675"/>
                </a:cubicBezTo>
                <a:lnTo>
                  <a:pt x="21434" y="0"/>
                </a:lnTo>
                <a:close/>
              </a:path>
            </a:pathLst>
          </a:custGeom>
          <a:noFill/>
          <a:ln w="41275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104" name="Rectangle 8">
            <a:extLst>
              <a:ext uri="{FF2B5EF4-FFF2-40B4-BE49-F238E27FC236}">
                <a16:creationId xmlns:a16="http://schemas.microsoft.com/office/drawing/2014/main" id="{1226288E-30E8-4F91-893E-02CB50ADD1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6592" y="5627059"/>
            <a:ext cx="1768079" cy="531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latin typeface="Arial" panose="020B0604020202020204" pitchFamily="34" charset="0"/>
              </a:rPr>
              <a:t>Unemployment (%)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0DF24F30-EF0E-401D-A5F0-876CEBE08B4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-486641" y="3219782"/>
            <a:ext cx="1706493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algn="l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500" dirty="0">
                <a:latin typeface="Arial" panose="020B0604020202020204" pitchFamily="34" charset="0"/>
              </a:rPr>
              <a:t>Wage inflation (%)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7F9D0D8-E103-4546-8660-77FF1D7571BE}"/>
              </a:ext>
            </a:extLst>
          </p:cNvPr>
          <p:cNvSpPr txBox="1">
            <a:spLocks/>
          </p:cNvSpPr>
          <p:nvPr/>
        </p:nvSpPr>
        <p:spPr>
          <a:xfrm>
            <a:off x="6521337" y="1977712"/>
            <a:ext cx="2489471" cy="1747796"/>
          </a:xfrm>
          <a:prstGeom prst="rect">
            <a:avLst/>
          </a:prstGeom>
          <a:solidFill>
            <a:srgbClr val="EFF1F7"/>
          </a:solidFill>
          <a:ln w="25400">
            <a:solidFill>
              <a:srgbClr val="660066"/>
            </a:solidFill>
          </a:ln>
        </p:spPr>
        <p:txBody>
          <a:bodyPr/>
          <a:lstStyle>
            <a:lvl1pPr marL="342900" indent="-342900" algn="l" rtl="0" eaLnBrk="1" fontAlgn="base" hangingPunct="1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990033"/>
              </a:buClr>
              <a:buSzPct val="85000"/>
              <a:buFont typeface="Wingdings 2" panose="05020102010507070707" pitchFamily="18" charset="2"/>
              <a:buChar char="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7A00"/>
              </a:buClr>
              <a:buSzPct val="70000"/>
              <a:buFont typeface="Wingdings" panose="05000000000000000000" pitchFamily="2" charset="2"/>
              <a:buChar char="¡"/>
              <a:defRPr sz="2500" kern="1200">
                <a:solidFill>
                  <a:srgbClr val="004363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hangingPunct="1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800080"/>
              </a:buClr>
              <a:buSzPct val="75000"/>
              <a:buFont typeface="Wingdings 2" panose="05020102010507070707" pitchFamily="18" charset="2"/>
              <a:buChar char="÷"/>
              <a:defRPr sz="2200" kern="1200">
                <a:solidFill>
                  <a:srgbClr val="3B186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B56403"/>
              </a:buClr>
              <a:buSzPct val="65000"/>
              <a:buFont typeface="Wingdings 2" panose="05020102010507070707" pitchFamily="18" charset="2"/>
              <a:buChar char="°"/>
              <a:defRPr sz="2000" kern="1200">
                <a:solidFill>
                  <a:srgbClr val="3C415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Georgia" panose="02040502050405020303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6694" lvl="2" indent="-216694">
              <a:lnSpc>
                <a:spcPct val="100000"/>
              </a:lnSpc>
              <a:spcBef>
                <a:spcPts val="525"/>
              </a:spcBef>
            </a:pPr>
            <a:r>
              <a:rPr lang="en-GB" altLang="en-US" sz="1650" dirty="0"/>
              <a:t>Bowed in to the origin</a:t>
            </a:r>
          </a:p>
          <a:p>
            <a:pPr marL="216694" lvl="2" indent="-216694">
              <a:lnSpc>
                <a:spcPct val="100000"/>
              </a:lnSpc>
              <a:spcBef>
                <a:spcPts val="525"/>
              </a:spcBef>
            </a:pPr>
            <a:r>
              <a:rPr lang="en-GB" altLang="en-US" sz="1650" dirty="0"/>
              <a:t>Position depends on non-demand factors</a:t>
            </a:r>
          </a:p>
          <a:p>
            <a:pPr marL="216694" lvl="2" indent="-216694">
              <a:lnSpc>
                <a:spcPct val="100000"/>
              </a:lnSpc>
              <a:spcBef>
                <a:spcPts val="525"/>
              </a:spcBef>
            </a:pPr>
            <a:r>
              <a:rPr lang="en-GB" altLang="en-US" sz="1650" dirty="0"/>
              <a:t>Seemed to present government with a simple policy choice</a:t>
            </a:r>
          </a:p>
          <a:p>
            <a:pPr lvl="2">
              <a:lnSpc>
                <a:spcPct val="100000"/>
              </a:lnSpc>
              <a:spcBef>
                <a:spcPts val="525"/>
              </a:spcBef>
            </a:pPr>
            <a:endParaRPr lang="en-GB" altLang="en-US" sz="1650" dirty="0"/>
          </a:p>
          <a:p>
            <a:pPr lvl="1">
              <a:lnSpc>
                <a:spcPct val="100000"/>
              </a:lnSpc>
              <a:spcBef>
                <a:spcPts val="525"/>
              </a:spcBef>
            </a:pPr>
            <a:endParaRPr lang="en-GB" altLang="en-US" sz="1875" dirty="0"/>
          </a:p>
        </p:txBody>
      </p:sp>
    </p:spTree>
    <p:extLst>
      <p:ext uri="{BB962C8B-B14F-4D97-AF65-F5344CB8AC3E}">
        <p14:creationId xmlns:p14="http://schemas.microsoft.com/office/powerpoint/2010/main" val="4185683601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3" grpId="0" animBg="1"/>
      <p:bldP spid="9" grpId="0" build="p" bldLvl="3" autoUpdateAnimBg="0"/>
    </p:bld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202" name="Rectangle 2">
            <a:extLst>
              <a:ext uri="{FF2B5EF4-FFF2-40B4-BE49-F238E27FC236}">
                <a16:creationId xmlns:a16="http://schemas.microsoft.com/office/drawing/2014/main" id="{20DF6C1B-CB1F-4001-913D-AAFFBDE69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91203" name="Rectangle 3">
            <a:extLst>
              <a:ext uri="{FF2B5EF4-FFF2-40B4-BE49-F238E27FC236}">
                <a16:creationId xmlns:a16="http://schemas.microsoft.com/office/drawing/2014/main" id="{800ADEE0-E855-4442-B0FA-A1D8DFC667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91204" name="Rectangle 4">
            <a:extLst>
              <a:ext uri="{FF2B5EF4-FFF2-40B4-BE49-F238E27FC236}">
                <a16:creationId xmlns:a16="http://schemas.microsoft.com/office/drawing/2014/main" id="{2ABEF2CF-0C70-44EC-8E1C-C5C4306C1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Inflation and unemployment</a:t>
            </a:r>
          </a:p>
        </p:txBody>
      </p:sp>
      <p:sp>
        <p:nvSpPr>
          <p:cNvPr id="691205" name="Rectangle 5">
            <a:extLst>
              <a:ext uri="{FF2B5EF4-FFF2-40B4-BE49-F238E27FC236}">
                <a16:creationId xmlns:a16="http://schemas.microsoft.com/office/drawing/2014/main" id="{BB43290F-7F3E-4C4B-BF17-0410C7CBFC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0000"/>
              </a:lnSpc>
              <a:spcBef>
                <a:spcPct val="100000"/>
              </a:spcBef>
            </a:pPr>
            <a:r>
              <a:rPr lang="en-GB" altLang="en-US" dirty="0"/>
              <a:t>The ‘Phillips curve’ in recent times</a:t>
            </a:r>
          </a:p>
          <a:p>
            <a:pPr lvl="1">
              <a:lnSpc>
                <a:spcPct val="110000"/>
              </a:lnSpc>
              <a:spcBef>
                <a:spcPct val="60000"/>
              </a:spcBef>
            </a:pPr>
            <a:r>
              <a:rPr lang="en-GB" altLang="en-US" dirty="0"/>
              <a:t>the breakdown of the Phillips curve and the problem of stagflation in the 1970s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91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91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91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91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1205" grpId="0" build="p" bldLvl="2" autoUpdateAnimBg="0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" name="Object 2">
            <a:extLst>
              <a:ext uri="{FF2B5EF4-FFF2-40B4-BE49-F238E27FC236}">
                <a16:creationId xmlns:a16="http://schemas.microsoft.com/office/drawing/2014/main" id="{41CB3352-94C4-4EEE-8AD6-C67FDAB3A784}"/>
              </a:ext>
            </a:extLst>
          </p:cNvPr>
          <p:cNvGraphicFramePr>
            <a:graphicFrameLocks/>
          </p:cNvGraphicFramePr>
          <p:nvPr/>
        </p:nvGraphicFramePr>
        <p:xfrm>
          <a:off x="1505183" y="1043137"/>
          <a:ext cx="6475809" cy="48233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102" name="Rectangle 31">
            <a:extLst>
              <a:ext uri="{FF2B5EF4-FFF2-40B4-BE49-F238E27FC236}">
                <a16:creationId xmlns:a16="http://schemas.microsoft.com/office/drawing/2014/main" id="{E99CFF1A-4916-4DA8-BAF8-3D1B9C37FB5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40797" y="3240722"/>
            <a:ext cx="1266372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  <a:sym typeface="Symbol" panose="05050102010706020507" pitchFamily="18" charset="2"/>
              </a:rPr>
              <a:t>Inflation rate</a:t>
            </a:r>
            <a:r>
              <a:rPr lang="en-GB" altLang="en-US" sz="1200" dirty="0">
                <a:solidFill>
                  <a:schemeClr val="tx1"/>
                </a:solidFill>
              </a:rPr>
              <a:t> (%)</a:t>
            </a:r>
          </a:p>
        </p:txBody>
      </p:sp>
      <p:sp>
        <p:nvSpPr>
          <p:cNvPr id="4103" name="Rectangle 32">
            <a:extLst>
              <a:ext uri="{FF2B5EF4-FFF2-40B4-BE49-F238E27FC236}">
                <a16:creationId xmlns:a16="http://schemas.microsoft.com/office/drawing/2014/main" id="{047674EC-011E-45C8-B00A-A03876453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6866" y="5636826"/>
            <a:ext cx="1760097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</a:rPr>
              <a:t>Unemployment rate (%)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C49C03C-3D56-4FC4-A1C5-18BAD0051595}"/>
              </a:ext>
            </a:extLst>
          </p:cNvPr>
          <p:cNvGrpSpPr/>
          <p:nvPr/>
        </p:nvGrpSpPr>
        <p:grpSpPr>
          <a:xfrm>
            <a:off x="2293144" y="3646526"/>
            <a:ext cx="2511029" cy="1758554"/>
            <a:chOff x="3057525" y="3719035"/>
            <a:chExt cx="3348038" cy="2344738"/>
          </a:xfrm>
        </p:grpSpPr>
        <p:sp>
          <p:nvSpPr>
            <p:cNvPr id="4142" name="Rectangle 35">
              <a:extLst>
                <a:ext uri="{FF2B5EF4-FFF2-40B4-BE49-F238E27FC236}">
                  <a16:creationId xmlns:a16="http://schemas.microsoft.com/office/drawing/2014/main" id="{949C35CE-F724-4593-A03E-BCE27885E7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1203" y="46953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67</a:t>
              </a:r>
            </a:p>
          </p:txBody>
        </p:sp>
        <p:sp>
          <p:nvSpPr>
            <p:cNvPr id="4143" name="Rectangle 36">
              <a:extLst>
                <a:ext uri="{FF2B5EF4-FFF2-40B4-BE49-F238E27FC236}">
                  <a16:creationId xmlns:a16="http://schemas.microsoft.com/office/drawing/2014/main" id="{05EE75EC-6837-46E6-97C0-5DDECD456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7464" y="509540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63</a:t>
              </a:r>
            </a:p>
          </p:txBody>
        </p:sp>
        <p:sp>
          <p:nvSpPr>
            <p:cNvPr id="4144" name="Rectangle 37">
              <a:extLst>
                <a:ext uri="{FF2B5EF4-FFF2-40B4-BE49-F238E27FC236}">
                  <a16:creationId xmlns:a16="http://schemas.microsoft.com/office/drawing/2014/main" id="{A1821865-A988-446D-BFD0-CD26D87953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021" y="4657249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62</a:t>
              </a:r>
            </a:p>
          </p:txBody>
        </p:sp>
        <p:sp>
          <p:nvSpPr>
            <p:cNvPr id="4145" name="Rectangle 38">
              <a:extLst>
                <a:ext uri="{FF2B5EF4-FFF2-40B4-BE49-F238E27FC236}">
                  <a16:creationId xmlns:a16="http://schemas.microsoft.com/office/drawing/2014/main" id="{6F01D33D-04C4-46C8-8CD5-F08375060B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3264" y="44032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65</a:t>
              </a:r>
            </a:p>
          </p:txBody>
        </p:sp>
        <p:sp>
          <p:nvSpPr>
            <p:cNvPr id="4146" name="Rectangle 39">
              <a:extLst>
                <a:ext uri="{FF2B5EF4-FFF2-40B4-BE49-F238E27FC236}">
                  <a16:creationId xmlns:a16="http://schemas.microsoft.com/office/drawing/2014/main" id="{F2288AB3-E431-43B7-8E48-3EE43AC10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9789" y="4655665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66</a:t>
              </a:r>
            </a:p>
          </p:txBody>
        </p:sp>
        <p:sp>
          <p:nvSpPr>
            <p:cNvPr id="4147" name="Rectangle 40">
              <a:extLst>
                <a:ext uri="{FF2B5EF4-FFF2-40B4-BE49-F238E27FC236}">
                  <a16:creationId xmlns:a16="http://schemas.microsoft.com/office/drawing/2014/main" id="{A5B9F6E9-BB5B-4C1E-BB05-A2212E899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3940" y="492054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64</a:t>
              </a:r>
            </a:p>
          </p:txBody>
        </p:sp>
        <p:sp>
          <p:nvSpPr>
            <p:cNvPr id="4148" name="Rectangle 41">
              <a:extLst>
                <a:ext uri="{FF2B5EF4-FFF2-40B4-BE49-F238E27FC236}">
                  <a16:creationId xmlns:a16="http://schemas.microsoft.com/office/drawing/2014/main" id="{69D009BC-CD85-49E1-9D1A-DE2138279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24756" y="5249391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60</a:t>
              </a:r>
            </a:p>
          </p:txBody>
        </p:sp>
        <p:sp>
          <p:nvSpPr>
            <p:cNvPr id="4149" name="Rectangle 42">
              <a:extLst>
                <a:ext uri="{FF2B5EF4-FFF2-40B4-BE49-F238E27FC236}">
                  <a16:creationId xmlns:a16="http://schemas.microsoft.com/office/drawing/2014/main" id="{F3A1831B-195B-44F9-B9D5-95048E004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41633" y="496201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61</a:t>
              </a:r>
            </a:p>
          </p:txBody>
        </p:sp>
        <p:sp>
          <p:nvSpPr>
            <p:cNvPr id="3117" name="Arc 45">
              <a:extLst>
                <a:ext uri="{FF2B5EF4-FFF2-40B4-BE49-F238E27FC236}">
                  <a16:creationId xmlns:a16="http://schemas.microsoft.com/office/drawing/2014/main" id="{89592328-2278-40CB-9C8B-237F8912A813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7525" y="3719035"/>
              <a:ext cx="3348038" cy="2344738"/>
            </a:xfrm>
            <a:custGeom>
              <a:avLst/>
              <a:gdLst>
                <a:gd name="T0" fmla="*/ 2147483646 w 21453"/>
                <a:gd name="T1" fmla="*/ 2147483646 h 18376"/>
                <a:gd name="T2" fmla="*/ 0 w 21453"/>
                <a:gd name="T3" fmla="*/ 2147483646 h 18376"/>
                <a:gd name="T4" fmla="*/ 2147483646 w 21453"/>
                <a:gd name="T5" fmla="*/ 0 h 18376"/>
                <a:gd name="T6" fmla="*/ 0 60000 65536"/>
                <a:gd name="T7" fmla="*/ 0 60000 65536"/>
                <a:gd name="T8" fmla="*/ 0 60000 65536"/>
                <a:gd name="T9" fmla="*/ 0 w 21453"/>
                <a:gd name="T10" fmla="*/ 0 h 18376"/>
                <a:gd name="T11" fmla="*/ 21453 w 21453"/>
                <a:gd name="T12" fmla="*/ 18376 h 1837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53" h="18376" fill="none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</a:path>
                <a:path w="21453" h="18376" stroke="0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  <a:lnTo>
                    <a:pt x="21453" y="0"/>
                  </a:lnTo>
                  <a:lnTo>
                    <a:pt x="10100" y="18375"/>
                  </a:lnTo>
                  <a:close/>
                </a:path>
              </a:pathLst>
            </a:custGeom>
            <a:noFill/>
            <a:ln w="25400" cap="rnd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2447AF5-8324-4669-AB11-2A86F88DCFAF}"/>
              </a:ext>
            </a:extLst>
          </p:cNvPr>
          <p:cNvGrpSpPr/>
          <p:nvPr/>
        </p:nvGrpSpPr>
        <p:grpSpPr>
          <a:xfrm>
            <a:off x="3357957" y="2590441"/>
            <a:ext cx="767176" cy="2296061"/>
            <a:chOff x="4435475" y="2250400"/>
            <a:chExt cx="1022901" cy="2970410"/>
          </a:xfrm>
        </p:grpSpPr>
        <p:sp>
          <p:nvSpPr>
            <p:cNvPr id="4150" name="Rectangle 11">
              <a:extLst>
                <a:ext uri="{FF2B5EF4-FFF2-40B4-BE49-F238E27FC236}">
                  <a16:creationId xmlns:a16="http://schemas.microsoft.com/office/drawing/2014/main" id="{3594AE85-DC82-4166-8C12-3970C9076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1500" y="4255613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70</a:t>
              </a:r>
            </a:p>
          </p:txBody>
        </p:sp>
        <p:sp>
          <p:nvSpPr>
            <p:cNvPr id="4153" name="Rectangle 4">
              <a:extLst>
                <a:ext uri="{FF2B5EF4-FFF2-40B4-BE49-F238E27FC236}">
                  <a16:creationId xmlns:a16="http://schemas.microsoft.com/office/drawing/2014/main" id="{2E7BBFC9-96E8-4BFF-AD9C-1A6F9BE23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9464" y="2250400"/>
              <a:ext cx="34607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74</a:t>
              </a:r>
            </a:p>
          </p:txBody>
        </p:sp>
        <p:sp>
          <p:nvSpPr>
            <p:cNvPr id="4154" name="Rectangle 9">
              <a:extLst>
                <a:ext uri="{FF2B5EF4-FFF2-40B4-BE49-F238E27FC236}">
                  <a16:creationId xmlns:a16="http://schemas.microsoft.com/office/drawing/2014/main" id="{8B358E62-7BC4-4F60-AEFB-C8514CE640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7925" y="3611088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71</a:t>
              </a:r>
            </a:p>
          </p:txBody>
        </p:sp>
        <p:sp>
          <p:nvSpPr>
            <p:cNvPr id="4155" name="Rectangle 10">
              <a:extLst>
                <a:ext uri="{FF2B5EF4-FFF2-40B4-BE49-F238E27FC236}">
                  <a16:creationId xmlns:a16="http://schemas.microsoft.com/office/drawing/2014/main" id="{870F49D6-8693-454D-8699-821D40943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5475" y="38476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73</a:t>
              </a:r>
            </a:p>
          </p:txBody>
        </p:sp>
        <p:sp>
          <p:nvSpPr>
            <p:cNvPr id="4156" name="Rectangle 12">
              <a:extLst>
                <a:ext uri="{FF2B5EF4-FFF2-40B4-BE49-F238E27FC236}">
                  <a16:creationId xmlns:a16="http://schemas.microsoft.com/office/drawing/2014/main" id="{2BF45D8C-D081-48F1-8482-B85FD904B9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8488" y="40762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72</a:t>
              </a:r>
            </a:p>
          </p:txBody>
        </p:sp>
        <p:sp>
          <p:nvSpPr>
            <p:cNvPr id="4157" name="Rectangle 33">
              <a:extLst>
                <a:ext uri="{FF2B5EF4-FFF2-40B4-BE49-F238E27FC236}">
                  <a16:creationId xmlns:a16="http://schemas.microsoft.com/office/drawing/2014/main" id="{3DE7DB56-9C8B-4C88-84C1-BB11D3748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5453" y="4427190"/>
              <a:ext cx="34838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69</a:t>
              </a:r>
            </a:p>
          </p:txBody>
        </p:sp>
        <p:sp>
          <p:nvSpPr>
            <p:cNvPr id="4152" name="Rectangle 34">
              <a:extLst>
                <a:ext uri="{FF2B5EF4-FFF2-40B4-BE49-F238E27FC236}">
                  <a16:creationId xmlns:a16="http://schemas.microsoft.com/office/drawing/2014/main" id="{8E407BD3-C7CE-4217-ACEE-AA032124E9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19198" y="4588270"/>
              <a:ext cx="37866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68</a:t>
              </a:r>
            </a:p>
          </p:txBody>
        </p:sp>
        <p:sp>
          <p:nvSpPr>
            <p:cNvPr id="3118" name="Line 46">
              <a:extLst>
                <a:ext uri="{FF2B5EF4-FFF2-40B4-BE49-F238E27FC236}">
                  <a16:creationId xmlns:a16="http://schemas.microsoft.com/office/drawing/2014/main" id="{AB3B58DB-C021-44E0-82FE-144060BC7E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40288" y="2547460"/>
              <a:ext cx="146050" cy="267335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2065" name="TextBox 1">
            <a:extLst>
              <a:ext uri="{FF2B5EF4-FFF2-40B4-BE49-F238E27FC236}">
                <a16:creationId xmlns:a16="http://schemas.microsoft.com/office/drawing/2014/main" id="{3B0C2D2E-C2DE-4F17-985F-CB3E3D2480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0641" y="5797851"/>
            <a:ext cx="6300339" cy="219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</a:rPr>
              <a:t>Source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</a:rPr>
              <a:t>: Based on data from the Office for National Statistics</a:t>
            </a:r>
          </a:p>
        </p:txBody>
      </p:sp>
      <p:sp>
        <p:nvSpPr>
          <p:cNvPr id="84" name="Rectangle 1051">
            <a:extLst>
              <a:ext uri="{FF2B5EF4-FFF2-40B4-BE49-F238E27FC236}">
                <a16:creationId xmlns:a16="http://schemas.microsoft.com/office/drawing/2014/main" id="{CC7BEE2A-6869-4027-ABA6-CB45F3C34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62834"/>
            <a:ext cx="9144000" cy="38458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2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4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6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8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1950" dirty="0">
                <a:solidFill>
                  <a:srgbClr val="660066"/>
                </a:solidFill>
                <a:effectLst/>
                <a:latin typeface="Arial"/>
              </a:rPr>
              <a:t>Breakdown of the Phillips curve</a:t>
            </a:r>
          </a:p>
        </p:txBody>
      </p:sp>
    </p:spTree>
    <p:extLst>
      <p:ext uri="{BB962C8B-B14F-4D97-AF65-F5344CB8AC3E}">
        <p14:creationId xmlns:p14="http://schemas.microsoft.com/office/powerpoint/2010/main" val="602560687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1442" name="Rectangle 2">
            <a:extLst>
              <a:ext uri="{FF2B5EF4-FFF2-40B4-BE49-F238E27FC236}">
                <a16:creationId xmlns:a16="http://schemas.microsoft.com/office/drawing/2014/main" id="{95CEF6FB-AC44-4D89-B46C-649E970B62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1443" name="Rectangle 3">
            <a:extLst>
              <a:ext uri="{FF2B5EF4-FFF2-40B4-BE49-F238E27FC236}">
                <a16:creationId xmlns:a16="http://schemas.microsoft.com/office/drawing/2014/main" id="{41975F1C-30DF-44D9-AC37-AB3C5C1FD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1444" name="Rectangle 4">
            <a:extLst>
              <a:ext uri="{FF2B5EF4-FFF2-40B4-BE49-F238E27FC236}">
                <a16:creationId xmlns:a16="http://schemas.microsoft.com/office/drawing/2014/main" id="{7FD5DA7E-919E-48AC-BE6B-434213CCD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Inflation and unemployment</a:t>
            </a:r>
          </a:p>
        </p:txBody>
      </p:sp>
      <p:sp>
        <p:nvSpPr>
          <p:cNvPr id="701445" name="Rectangle 5">
            <a:extLst>
              <a:ext uri="{FF2B5EF4-FFF2-40B4-BE49-F238E27FC236}">
                <a16:creationId xmlns:a16="http://schemas.microsoft.com/office/drawing/2014/main" id="{F0CF1148-1833-4B6E-A4BE-93B248445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‘Phillips curve’ in recent times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breakdown of the Phillips curve and the problem of stagflation in the 1970s</a:t>
            </a:r>
            <a:endParaRPr lang="en-GB" altLang="en-US" dirty="0"/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 dirty="0"/>
              <a:t>experience of the 1980s and 1990s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01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01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" name="Object 2">
            <a:extLst>
              <a:ext uri="{FF2B5EF4-FFF2-40B4-BE49-F238E27FC236}">
                <a16:creationId xmlns:a16="http://schemas.microsoft.com/office/drawing/2014/main" id="{41CB3352-94C4-4EEE-8AD6-C67FDAB3A784}"/>
              </a:ext>
            </a:extLst>
          </p:cNvPr>
          <p:cNvGraphicFramePr>
            <a:graphicFrameLocks/>
          </p:cNvGraphicFramePr>
          <p:nvPr/>
        </p:nvGraphicFramePr>
        <p:xfrm>
          <a:off x="1505183" y="1043137"/>
          <a:ext cx="6475809" cy="48233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102" name="Rectangle 31">
            <a:extLst>
              <a:ext uri="{FF2B5EF4-FFF2-40B4-BE49-F238E27FC236}">
                <a16:creationId xmlns:a16="http://schemas.microsoft.com/office/drawing/2014/main" id="{E99CFF1A-4916-4DA8-BAF8-3D1B9C37FB5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40797" y="3240722"/>
            <a:ext cx="1266372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  <a:sym typeface="Symbol" panose="05050102010706020507" pitchFamily="18" charset="2"/>
              </a:rPr>
              <a:t>Inflation rate</a:t>
            </a:r>
            <a:r>
              <a:rPr lang="en-GB" altLang="en-US" sz="1200" dirty="0">
                <a:solidFill>
                  <a:schemeClr val="tx1"/>
                </a:solidFill>
              </a:rPr>
              <a:t> (%)</a:t>
            </a:r>
          </a:p>
        </p:txBody>
      </p:sp>
      <p:sp>
        <p:nvSpPr>
          <p:cNvPr id="4103" name="Rectangle 32">
            <a:extLst>
              <a:ext uri="{FF2B5EF4-FFF2-40B4-BE49-F238E27FC236}">
                <a16:creationId xmlns:a16="http://schemas.microsoft.com/office/drawing/2014/main" id="{047674EC-011E-45C8-B00A-A03876453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6866" y="5636826"/>
            <a:ext cx="1760097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</a:rPr>
              <a:t>Unemployment rate (%)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C49C03C-3D56-4FC4-A1C5-18BAD0051595}"/>
              </a:ext>
            </a:extLst>
          </p:cNvPr>
          <p:cNvGrpSpPr/>
          <p:nvPr/>
        </p:nvGrpSpPr>
        <p:grpSpPr>
          <a:xfrm>
            <a:off x="2293144" y="3646526"/>
            <a:ext cx="2511029" cy="1758554"/>
            <a:chOff x="3057525" y="3719035"/>
            <a:chExt cx="3348038" cy="2344738"/>
          </a:xfrm>
        </p:grpSpPr>
        <p:sp>
          <p:nvSpPr>
            <p:cNvPr id="4142" name="Rectangle 35">
              <a:extLst>
                <a:ext uri="{FF2B5EF4-FFF2-40B4-BE49-F238E27FC236}">
                  <a16:creationId xmlns:a16="http://schemas.microsoft.com/office/drawing/2014/main" id="{949C35CE-F724-4593-A03E-BCE27885E7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1203" y="46953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67</a:t>
              </a:r>
            </a:p>
          </p:txBody>
        </p:sp>
        <p:sp>
          <p:nvSpPr>
            <p:cNvPr id="4143" name="Rectangle 36">
              <a:extLst>
                <a:ext uri="{FF2B5EF4-FFF2-40B4-BE49-F238E27FC236}">
                  <a16:creationId xmlns:a16="http://schemas.microsoft.com/office/drawing/2014/main" id="{05EE75EC-6837-46E6-97C0-5DDECD456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7464" y="509540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63</a:t>
              </a:r>
            </a:p>
          </p:txBody>
        </p:sp>
        <p:sp>
          <p:nvSpPr>
            <p:cNvPr id="4144" name="Rectangle 37">
              <a:extLst>
                <a:ext uri="{FF2B5EF4-FFF2-40B4-BE49-F238E27FC236}">
                  <a16:creationId xmlns:a16="http://schemas.microsoft.com/office/drawing/2014/main" id="{A1821865-A988-446D-BFD0-CD26D87953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021" y="4657249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62</a:t>
              </a:r>
            </a:p>
          </p:txBody>
        </p:sp>
        <p:sp>
          <p:nvSpPr>
            <p:cNvPr id="4145" name="Rectangle 38">
              <a:extLst>
                <a:ext uri="{FF2B5EF4-FFF2-40B4-BE49-F238E27FC236}">
                  <a16:creationId xmlns:a16="http://schemas.microsoft.com/office/drawing/2014/main" id="{6F01D33D-04C4-46C8-8CD5-F08375060B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3264" y="44032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65</a:t>
              </a:r>
            </a:p>
          </p:txBody>
        </p:sp>
        <p:sp>
          <p:nvSpPr>
            <p:cNvPr id="4146" name="Rectangle 39">
              <a:extLst>
                <a:ext uri="{FF2B5EF4-FFF2-40B4-BE49-F238E27FC236}">
                  <a16:creationId xmlns:a16="http://schemas.microsoft.com/office/drawing/2014/main" id="{F2288AB3-E431-43B7-8E48-3EE43AC10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9789" y="4655665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66</a:t>
              </a:r>
            </a:p>
          </p:txBody>
        </p:sp>
        <p:sp>
          <p:nvSpPr>
            <p:cNvPr id="4147" name="Rectangle 40">
              <a:extLst>
                <a:ext uri="{FF2B5EF4-FFF2-40B4-BE49-F238E27FC236}">
                  <a16:creationId xmlns:a16="http://schemas.microsoft.com/office/drawing/2014/main" id="{A5B9F6E9-BB5B-4C1E-BB05-A2212E899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3940" y="492054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64</a:t>
              </a:r>
            </a:p>
          </p:txBody>
        </p:sp>
        <p:sp>
          <p:nvSpPr>
            <p:cNvPr id="4148" name="Rectangle 41">
              <a:extLst>
                <a:ext uri="{FF2B5EF4-FFF2-40B4-BE49-F238E27FC236}">
                  <a16:creationId xmlns:a16="http://schemas.microsoft.com/office/drawing/2014/main" id="{69D009BC-CD85-49E1-9D1A-DE2138279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24756" y="5249391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60</a:t>
              </a:r>
            </a:p>
          </p:txBody>
        </p:sp>
        <p:sp>
          <p:nvSpPr>
            <p:cNvPr id="4149" name="Rectangle 42">
              <a:extLst>
                <a:ext uri="{FF2B5EF4-FFF2-40B4-BE49-F238E27FC236}">
                  <a16:creationId xmlns:a16="http://schemas.microsoft.com/office/drawing/2014/main" id="{F3A1831B-195B-44F9-B9D5-95048E004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41633" y="496201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61</a:t>
              </a:r>
            </a:p>
          </p:txBody>
        </p:sp>
        <p:sp>
          <p:nvSpPr>
            <p:cNvPr id="3117" name="Arc 45">
              <a:extLst>
                <a:ext uri="{FF2B5EF4-FFF2-40B4-BE49-F238E27FC236}">
                  <a16:creationId xmlns:a16="http://schemas.microsoft.com/office/drawing/2014/main" id="{89592328-2278-40CB-9C8B-237F8912A813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7525" y="3719035"/>
              <a:ext cx="3348038" cy="2344738"/>
            </a:xfrm>
            <a:custGeom>
              <a:avLst/>
              <a:gdLst>
                <a:gd name="T0" fmla="*/ 2147483646 w 21453"/>
                <a:gd name="T1" fmla="*/ 2147483646 h 18376"/>
                <a:gd name="T2" fmla="*/ 0 w 21453"/>
                <a:gd name="T3" fmla="*/ 2147483646 h 18376"/>
                <a:gd name="T4" fmla="*/ 2147483646 w 21453"/>
                <a:gd name="T5" fmla="*/ 0 h 18376"/>
                <a:gd name="T6" fmla="*/ 0 60000 65536"/>
                <a:gd name="T7" fmla="*/ 0 60000 65536"/>
                <a:gd name="T8" fmla="*/ 0 60000 65536"/>
                <a:gd name="T9" fmla="*/ 0 w 21453"/>
                <a:gd name="T10" fmla="*/ 0 h 18376"/>
                <a:gd name="T11" fmla="*/ 21453 w 21453"/>
                <a:gd name="T12" fmla="*/ 18376 h 1837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53" h="18376" fill="none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</a:path>
                <a:path w="21453" h="18376" stroke="0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  <a:lnTo>
                    <a:pt x="21453" y="0"/>
                  </a:lnTo>
                  <a:lnTo>
                    <a:pt x="10100" y="18375"/>
                  </a:lnTo>
                  <a:close/>
                </a:path>
              </a:pathLst>
            </a:custGeom>
            <a:noFill/>
            <a:ln w="25400" cap="rnd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2447AF5-8324-4669-AB11-2A86F88DCFAF}"/>
              </a:ext>
            </a:extLst>
          </p:cNvPr>
          <p:cNvGrpSpPr/>
          <p:nvPr/>
        </p:nvGrpSpPr>
        <p:grpSpPr>
          <a:xfrm>
            <a:off x="3357957" y="2590441"/>
            <a:ext cx="767176" cy="2296061"/>
            <a:chOff x="4435475" y="2250400"/>
            <a:chExt cx="1022901" cy="2970410"/>
          </a:xfrm>
        </p:grpSpPr>
        <p:sp>
          <p:nvSpPr>
            <p:cNvPr id="4150" name="Rectangle 11">
              <a:extLst>
                <a:ext uri="{FF2B5EF4-FFF2-40B4-BE49-F238E27FC236}">
                  <a16:creationId xmlns:a16="http://schemas.microsoft.com/office/drawing/2014/main" id="{3594AE85-DC82-4166-8C12-3970C9076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1500" y="4255613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70</a:t>
              </a:r>
            </a:p>
          </p:txBody>
        </p:sp>
        <p:sp>
          <p:nvSpPr>
            <p:cNvPr id="4153" name="Rectangle 4">
              <a:extLst>
                <a:ext uri="{FF2B5EF4-FFF2-40B4-BE49-F238E27FC236}">
                  <a16:creationId xmlns:a16="http://schemas.microsoft.com/office/drawing/2014/main" id="{2E7BBFC9-96E8-4BFF-AD9C-1A6F9BE23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9464" y="2250400"/>
              <a:ext cx="34607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74</a:t>
              </a:r>
            </a:p>
          </p:txBody>
        </p:sp>
        <p:sp>
          <p:nvSpPr>
            <p:cNvPr id="4154" name="Rectangle 9">
              <a:extLst>
                <a:ext uri="{FF2B5EF4-FFF2-40B4-BE49-F238E27FC236}">
                  <a16:creationId xmlns:a16="http://schemas.microsoft.com/office/drawing/2014/main" id="{8B358E62-7BC4-4F60-AEFB-C8514CE640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7925" y="3611088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71</a:t>
              </a:r>
            </a:p>
          </p:txBody>
        </p:sp>
        <p:sp>
          <p:nvSpPr>
            <p:cNvPr id="4155" name="Rectangle 10">
              <a:extLst>
                <a:ext uri="{FF2B5EF4-FFF2-40B4-BE49-F238E27FC236}">
                  <a16:creationId xmlns:a16="http://schemas.microsoft.com/office/drawing/2014/main" id="{870F49D6-8693-454D-8699-821D40943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5475" y="38476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73</a:t>
              </a:r>
            </a:p>
          </p:txBody>
        </p:sp>
        <p:sp>
          <p:nvSpPr>
            <p:cNvPr id="4156" name="Rectangle 12">
              <a:extLst>
                <a:ext uri="{FF2B5EF4-FFF2-40B4-BE49-F238E27FC236}">
                  <a16:creationId xmlns:a16="http://schemas.microsoft.com/office/drawing/2014/main" id="{2BF45D8C-D081-48F1-8482-B85FD904B9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8488" y="40762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72</a:t>
              </a:r>
            </a:p>
          </p:txBody>
        </p:sp>
        <p:sp>
          <p:nvSpPr>
            <p:cNvPr id="4157" name="Rectangle 33">
              <a:extLst>
                <a:ext uri="{FF2B5EF4-FFF2-40B4-BE49-F238E27FC236}">
                  <a16:creationId xmlns:a16="http://schemas.microsoft.com/office/drawing/2014/main" id="{3DE7DB56-9C8B-4C88-84C1-BB11D3748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5453" y="4427190"/>
              <a:ext cx="34838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69</a:t>
              </a:r>
            </a:p>
          </p:txBody>
        </p:sp>
        <p:sp>
          <p:nvSpPr>
            <p:cNvPr id="4152" name="Rectangle 34">
              <a:extLst>
                <a:ext uri="{FF2B5EF4-FFF2-40B4-BE49-F238E27FC236}">
                  <a16:creationId xmlns:a16="http://schemas.microsoft.com/office/drawing/2014/main" id="{8E407BD3-C7CE-4217-ACEE-AA032124E9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19198" y="4588270"/>
              <a:ext cx="37866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68</a:t>
              </a:r>
            </a:p>
          </p:txBody>
        </p:sp>
        <p:sp>
          <p:nvSpPr>
            <p:cNvPr id="3118" name="Line 46">
              <a:extLst>
                <a:ext uri="{FF2B5EF4-FFF2-40B4-BE49-F238E27FC236}">
                  <a16:creationId xmlns:a16="http://schemas.microsoft.com/office/drawing/2014/main" id="{AB3B58DB-C021-44E0-82FE-144060BC7E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40288" y="2547460"/>
              <a:ext cx="146050" cy="267335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86BFA56-609B-4841-882D-105E1C60971E}"/>
              </a:ext>
            </a:extLst>
          </p:cNvPr>
          <p:cNvGrpSpPr/>
          <p:nvPr/>
        </p:nvGrpSpPr>
        <p:grpSpPr>
          <a:xfrm>
            <a:off x="3729037" y="905710"/>
            <a:ext cx="4243388" cy="3479006"/>
            <a:chOff x="4972050" y="64612"/>
            <a:chExt cx="5657850" cy="4638675"/>
          </a:xfrm>
        </p:grpSpPr>
        <p:sp>
          <p:nvSpPr>
            <p:cNvPr id="4174" name="Rectangle 3">
              <a:extLst>
                <a:ext uri="{FF2B5EF4-FFF2-40B4-BE49-F238E27FC236}">
                  <a16:creationId xmlns:a16="http://schemas.microsoft.com/office/drawing/2014/main" id="{BFFC5934-7710-4C44-A39F-BB8CA29272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1763" y="73929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75</a:t>
              </a:r>
            </a:p>
          </p:txBody>
        </p:sp>
        <p:sp>
          <p:nvSpPr>
            <p:cNvPr id="4175" name="Rectangle 6">
              <a:extLst>
                <a:ext uri="{FF2B5EF4-FFF2-40B4-BE49-F238E27FC236}">
                  <a16:creationId xmlns:a16="http://schemas.microsoft.com/office/drawing/2014/main" id="{229B4C73-B722-4821-A178-0B6F37628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07063" y="2179161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76</a:t>
              </a:r>
            </a:p>
          </p:txBody>
        </p:sp>
        <p:sp>
          <p:nvSpPr>
            <p:cNvPr id="4176" name="Rectangle 7">
              <a:extLst>
                <a:ext uri="{FF2B5EF4-FFF2-40B4-BE49-F238E27FC236}">
                  <a16:creationId xmlns:a16="http://schemas.microsoft.com/office/drawing/2014/main" id="{D77DD2C6-6B5E-4D28-8EC9-A130C07B44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57875" y="246332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77</a:t>
              </a:r>
            </a:p>
          </p:txBody>
        </p:sp>
        <p:sp>
          <p:nvSpPr>
            <p:cNvPr id="4177" name="Rectangle 8">
              <a:extLst>
                <a:ext uri="{FF2B5EF4-FFF2-40B4-BE49-F238E27FC236}">
                  <a16:creationId xmlns:a16="http://schemas.microsoft.com/office/drawing/2014/main" id="{F6BB3D49-BC04-4DA7-B4BF-91BD44A8ED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78463" y="305863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79</a:t>
              </a:r>
            </a:p>
          </p:txBody>
        </p:sp>
        <p:sp>
          <p:nvSpPr>
            <p:cNvPr id="4178" name="Rectangle 13">
              <a:extLst>
                <a:ext uri="{FF2B5EF4-FFF2-40B4-BE49-F238E27FC236}">
                  <a16:creationId xmlns:a16="http://schemas.microsoft.com/office/drawing/2014/main" id="{B0438E06-6849-45D3-9C8D-1D03633B8C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31069" y="391199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latin typeface="Arial Narrow" panose="020B0606020202030204" pitchFamily="34" charset="0"/>
                </a:rPr>
                <a:t>78</a:t>
              </a:r>
            </a:p>
          </p:txBody>
        </p:sp>
        <p:sp>
          <p:nvSpPr>
            <p:cNvPr id="3119" name="Arc 47">
              <a:extLst>
                <a:ext uri="{FF2B5EF4-FFF2-40B4-BE49-F238E27FC236}">
                  <a16:creationId xmlns:a16="http://schemas.microsoft.com/office/drawing/2014/main" id="{E3A9155E-64FF-4239-BDBB-971E451569A3}"/>
                </a:ext>
              </a:extLst>
            </p:cNvPr>
            <p:cNvSpPr>
              <a:spLocks/>
            </p:cNvSpPr>
            <p:nvPr/>
          </p:nvSpPr>
          <p:spPr bwMode="auto">
            <a:xfrm>
              <a:off x="4972050" y="64612"/>
              <a:ext cx="5657850" cy="4638675"/>
            </a:xfrm>
            <a:custGeom>
              <a:avLst/>
              <a:gdLst>
                <a:gd name="T0" fmla="*/ 2147483646 w 21486"/>
                <a:gd name="T1" fmla="*/ 2147483646 h 16844"/>
                <a:gd name="T2" fmla="*/ 0 w 21486"/>
                <a:gd name="T3" fmla="*/ 2147483646 h 16844"/>
                <a:gd name="T4" fmla="*/ 2147483646 w 21486"/>
                <a:gd name="T5" fmla="*/ 0 h 16844"/>
                <a:gd name="T6" fmla="*/ 0 60000 65536"/>
                <a:gd name="T7" fmla="*/ 0 60000 65536"/>
                <a:gd name="T8" fmla="*/ 0 60000 65536"/>
                <a:gd name="T9" fmla="*/ 0 w 21486"/>
                <a:gd name="T10" fmla="*/ 0 h 16844"/>
                <a:gd name="T11" fmla="*/ 21486 w 21486"/>
                <a:gd name="T12" fmla="*/ 16844 h 1684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86" h="16844" fill="none" extrusionOk="0">
                  <a:moveTo>
                    <a:pt x="7964" y="16843"/>
                  </a:moveTo>
                  <a:cubicBezTo>
                    <a:pt x="3459" y="13227"/>
                    <a:pt x="591" y="7958"/>
                    <a:pt x="-1" y="2212"/>
                  </a:cubicBezTo>
                </a:path>
                <a:path w="21486" h="16844" stroke="0" extrusionOk="0">
                  <a:moveTo>
                    <a:pt x="7964" y="16843"/>
                  </a:moveTo>
                  <a:cubicBezTo>
                    <a:pt x="3459" y="13227"/>
                    <a:pt x="591" y="7958"/>
                    <a:pt x="-1" y="2212"/>
                  </a:cubicBezTo>
                  <a:lnTo>
                    <a:pt x="21486" y="0"/>
                  </a:lnTo>
                  <a:lnTo>
                    <a:pt x="7964" y="16843"/>
                  </a:lnTo>
                  <a:close/>
                </a:path>
              </a:pathLst>
            </a:custGeom>
            <a:noFill/>
            <a:ln w="25400" cap="rnd">
              <a:solidFill>
                <a:schemeClr val="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13F5AD9-E6EA-4D14-B52B-AD8A0D58728A}"/>
              </a:ext>
            </a:extLst>
          </p:cNvPr>
          <p:cNvGrpSpPr/>
          <p:nvPr/>
        </p:nvGrpSpPr>
        <p:grpSpPr>
          <a:xfrm>
            <a:off x="4701780" y="921186"/>
            <a:ext cx="3483769" cy="3741272"/>
            <a:chOff x="6269040" y="85248"/>
            <a:chExt cx="4645025" cy="4988363"/>
          </a:xfrm>
        </p:grpSpPr>
        <p:sp>
          <p:nvSpPr>
            <p:cNvPr id="4158" name="Rectangle 5">
              <a:extLst>
                <a:ext uri="{FF2B5EF4-FFF2-40B4-BE49-F238E27FC236}">
                  <a16:creationId xmlns:a16="http://schemas.microsoft.com/office/drawing/2014/main" id="{756E3EFC-E000-47A3-B193-3EA1E82A30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69040" y="200294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80</a:t>
              </a:r>
            </a:p>
          </p:txBody>
        </p:sp>
        <p:sp>
          <p:nvSpPr>
            <p:cNvPr id="4159" name="Rectangle 21">
              <a:extLst>
                <a:ext uri="{FF2B5EF4-FFF2-40B4-BE49-F238E27FC236}">
                  <a16:creationId xmlns:a16="http://schemas.microsoft.com/office/drawing/2014/main" id="{140D5E21-EDFF-4600-AED5-D11D0C9878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94726" y="381301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82</a:t>
              </a:r>
            </a:p>
          </p:txBody>
        </p:sp>
        <p:sp>
          <p:nvSpPr>
            <p:cNvPr id="4160" name="Rectangle 22">
              <a:extLst>
                <a:ext uri="{FF2B5EF4-FFF2-40B4-BE49-F238E27FC236}">
                  <a16:creationId xmlns:a16="http://schemas.microsoft.com/office/drawing/2014/main" id="{4D403A6B-446A-4BD4-A242-C7EA6A350D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50450" y="4765191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83</a:t>
              </a:r>
            </a:p>
          </p:txBody>
        </p:sp>
        <p:sp>
          <p:nvSpPr>
            <p:cNvPr id="4161" name="Rectangle 23">
              <a:extLst>
                <a:ext uri="{FF2B5EF4-FFF2-40B4-BE49-F238E27FC236}">
                  <a16:creationId xmlns:a16="http://schemas.microsoft.com/office/drawing/2014/main" id="{C95DA1D8-CC9B-4DBB-9416-A1B62E737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31364" y="451462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84</a:t>
              </a:r>
            </a:p>
          </p:txBody>
        </p:sp>
        <p:sp>
          <p:nvSpPr>
            <p:cNvPr id="4162" name="Rectangle 24">
              <a:extLst>
                <a:ext uri="{FF2B5EF4-FFF2-40B4-BE49-F238E27FC236}">
                  <a16:creationId xmlns:a16="http://schemas.microsoft.com/office/drawing/2014/main" id="{D325D72C-D19F-42D5-A045-9153401D1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55918" y="427933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85</a:t>
              </a:r>
            </a:p>
          </p:txBody>
        </p:sp>
        <p:sp>
          <p:nvSpPr>
            <p:cNvPr id="4163" name="Rectangle 30">
              <a:extLst>
                <a:ext uri="{FF2B5EF4-FFF2-40B4-BE49-F238E27FC236}">
                  <a16:creationId xmlns:a16="http://schemas.microsoft.com/office/drawing/2014/main" id="{693F969E-5F63-40FB-9042-59443E3D67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11403" y="3152827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81</a:t>
              </a:r>
            </a:p>
          </p:txBody>
        </p:sp>
        <p:sp>
          <p:nvSpPr>
            <p:cNvPr id="3121" name="Arc 49">
              <a:extLst>
                <a:ext uri="{FF2B5EF4-FFF2-40B4-BE49-F238E27FC236}">
                  <a16:creationId xmlns:a16="http://schemas.microsoft.com/office/drawing/2014/main" id="{DA6570A1-9D99-4811-A2E8-8F2A9FAB5BF3}"/>
                </a:ext>
              </a:extLst>
            </p:cNvPr>
            <p:cNvSpPr>
              <a:spLocks/>
            </p:cNvSpPr>
            <p:nvPr/>
          </p:nvSpPr>
          <p:spPr bwMode="auto">
            <a:xfrm>
              <a:off x="6597652" y="85248"/>
              <a:ext cx="4316413" cy="4799012"/>
            </a:xfrm>
            <a:custGeom>
              <a:avLst/>
              <a:gdLst>
                <a:gd name="T0" fmla="*/ 2147483646 w 20698"/>
                <a:gd name="T1" fmla="*/ 2147483646 h 21278"/>
                <a:gd name="T2" fmla="*/ 0 w 20698"/>
                <a:gd name="T3" fmla="*/ 2147483646 h 21278"/>
                <a:gd name="T4" fmla="*/ 2147483646 w 20698"/>
                <a:gd name="T5" fmla="*/ 0 h 21278"/>
                <a:gd name="T6" fmla="*/ 0 60000 65536"/>
                <a:gd name="T7" fmla="*/ 0 60000 65536"/>
                <a:gd name="T8" fmla="*/ 0 60000 65536"/>
                <a:gd name="T9" fmla="*/ 0 w 20698"/>
                <a:gd name="T10" fmla="*/ 0 h 21278"/>
                <a:gd name="T11" fmla="*/ 20698 w 20698"/>
                <a:gd name="T12" fmla="*/ 21278 h 2127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0698" h="21278" fill="none" extrusionOk="0">
                  <a:moveTo>
                    <a:pt x="16980" y="21277"/>
                  </a:moveTo>
                  <a:cubicBezTo>
                    <a:pt x="8916" y="19868"/>
                    <a:pt x="2341" y="14022"/>
                    <a:pt x="0" y="6177"/>
                  </a:cubicBezTo>
                </a:path>
                <a:path w="20698" h="21278" stroke="0" extrusionOk="0">
                  <a:moveTo>
                    <a:pt x="16980" y="21277"/>
                  </a:moveTo>
                  <a:cubicBezTo>
                    <a:pt x="8916" y="19868"/>
                    <a:pt x="2341" y="14022"/>
                    <a:pt x="0" y="6177"/>
                  </a:cubicBezTo>
                  <a:lnTo>
                    <a:pt x="20698" y="0"/>
                  </a:lnTo>
                  <a:lnTo>
                    <a:pt x="16980" y="21277"/>
                  </a:lnTo>
                  <a:close/>
                </a:path>
              </a:pathLst>
            </a:custGeom>
            <a:noFill/>
            <a:ln w="25400" cap="rnd">
              <a:solidFill>
                <a:schemeClr val="accent1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2065" name="TextBox 1">
            <a:extLst>
              <a:ext uri="{FF2B5EF4-FFF2-40B4-BE49-F238E27FC236}">
                <a16:creationId xmlns:a16="http://schemas.microsoft.com/office/drawing/2014/main" id="{3B0C2D2E-C2DE-4F17-985F-CB3E3D2480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2986" y="5797851"/>
            <a:ext cx="6237994" cy="219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</a:rPr>
              <a:t>Source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</a:rPr>
              <a:t>: Based on data from the Office for National Statistics</a:t>
            </a:r>
          </a:p>
        </p:txBody>
      </p:sp>
      <p:sp>
        <p:nvSpPr>
          <p:cNvPr id="84" name="Rectangle 1051">
            <a:extLst>
              <a:ext uri="{FF2B5EF4-FFF2-40B4-BE49-F238E27FC236}">
                <a16:creationId xmlns:a16="http://schemas.microsoft.com/office/drawing/2014/main" id="{CC7BEE2A-6869-4027-ABA6-CB45F3C34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62834"/>
            <a:ext cx="9144000" cy="38458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2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4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6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8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1950" dirty="0">
                <a:solidFill>
                  <a:srgbClr val="660066"/>
                </a:solidFill>
                <a:effectLst/>
                <a:latin typeface="Arial"/>
              </a:rPr>
              <a:t>Breakdown of the Phillips curve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AF741C50-7EF5-4F13-B681-6E304A97E84A}"/>
              </a:ext>
            </a:extLst>
          </p:cNvPr>
          <p:cNvGrpSpPr/>
          <p:nvPr/>
        </p:nvGrpSpPr>
        <p:grpSpPr>
          <a:xfrm>
            <a:off x="4904185" y="2008228"/>
            <a:ext cx="3113484" cy="2926890"/>
            <a:chOff x="6538913" y="1534637"/>
            <a:chExt cx="4151312" cy="3902520"/>
          </a:xfrm>
        </p:grpSpPr>
        <p:sp>
          <p:nvSpPr>
            <p:cNvPr id="85" name="Rectangle 25">
              <a:extLst>
                <a:ext uri="{FF2B5EF4-FFF2-40B4-BE49-F238E27FC236}">
                  <a16:creationId xmlns:a16="http://schemas.microsoft.com/office/drawing/2014/main" id="{432BE3C9-49B4-4E2A-98FA-FBCDF05ED1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55918" y="495191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tx2"/>
                  </a:solidFill>
                  <a:latin typeface="Arial Narrow" panose="020B0606020202030204" pitchFamily="34" charset="0"/>
                </a:rPr>
                <a:t>86</a:t>
              </a:r>
            </a:p>
          </p:txBody>
        </p: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62BD28F5-A771-4139-88A6-9304A498E72F}"/>
                </a:ext>
              </a:extLst>
            </p:cNvPr>
            <p:cNvGrpSpPr/>
            <p:nvPr/>
          </p:nvGrpSpPr>
          <p:grpSpPr>
            <a:xfrm>
              <a:off x="6538913" y="1534637"/>
              <a:ext cx="4151312" cy="3902520"/>
              <a:chOff x="6538913" y="1534637"/>
              <a:chExt cx="4151312" cy="3902520"/>
            </a:xfrm>
          </p:grpSpPr>
          <p:sp>
            <p:nvSpPr>
              <p:cNvPr id="87" name="Rectangle 14">
                <a:extLst>
                  <a:ext uri="{FF2B5EF4-FFF2-40B4-BE49-F238E27FC236}">
                    <a16:creationId xmlns:a16="http://schemas.microsoft.com/office/drawing/2014/main" id="{C15D1936-696E-408A-AF8F-4775EDD2F1C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6744" y="360618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90</a:t>
                </a:r>
              </a:p>
            </p:txBody>
          </p:sp>
          <p:sp>
            <p:nvSpPr>
              <p:cNvPr id="88" name="Rectangle 15">
                <a:extLst>
                  <a:ext uri="{FF2B5EF4-FFF2-40B4-BE49-F238E27FC236}">
                    <a16:creationId xmlns:a16="http://schemas.microsoft.com/office/drawing/2014/main" id="{EE3F81B9-87F5-4B61-96B6-4BAEA39B12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3532" y="3967003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89</a:t>
                </a:r>
              </a:p>
            </p:txBody>
          </p:sp>
          <p:sp>
            <p:nvSpPr>
              <p:cNvPr id="89" name="Rectangle 18">
                <a:extLst>
                  <a:ext uri="{FF2B5EF4-FFF2-40B4-BE49-F238E27FC236}">
                    <a16:creationId xmlns:a16="http://schemas.microsoft.com/office/drawing/2014/main" id="{D7DD4D7F-F6AC-443F-8B58-F7856ABB090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80350" y="4349275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91</a:t>
                </a:r>
              </a:p>
            </p:txBody>
          </p:sp>
          <p:sp>
            <p:nvSpPr>
              <p:cNvPr id="92" name="Rectangle 19">
                <a:extLst>
                  <a:ext uri="{FF2B5EF4-FFF2-40B4-BE49-F238E27FC236}">
                    <a16:creationId xmlns:a16="http://schemas.microsoft.com/office/drawing/2014/main" id="{6C1FF435-4EC3-47DF-94CD-A6A0B813EAC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980" y="4589123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88</a:t>
                </a:r>
              </a:p>
            </p:txBody>
          </p:sp>
          <p:sp>
            <p:nvSpPr>
              <p:cNvPr id="93" name="Rectangle 20">
                <a:extLst>
                  <a:ext uri="{FF2B5EF4-FFF2-40B4-BE49-F238E27FC236}">
                    <a16:creationId xmlns:a16="http://schemas.microsoft.com/office/drawing/2014/main" id="{16A49675-06C8-4835-9552-ED974B0BC9A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56513" y="481123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95</a:t>
                </a:r>
              </a:p>
            </p:txBody>
          </p:sp>
          <p:sp>
            <p:nvSpPr>
              <p:cNvPr id="94" name="Rectangle 26">
                <a:extLst>
                  <a:ext uri="{FF2B5EF4-FFF2-40B4-BE49-F238E27FC236}">
                    <a16:creationId xmlns:a16="http://schemas.microsoft.com/office/drawing/2014/main" id="{A4A74AEA-E56C-4A37-B73F-3BC8DE8552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40776" y="512873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93</a:t>
                </a:r>
              </a:p>
            </p:txBody>
          </p:sp>
          <p:sp>
            <p:nvSpPr>
              <p:cNvPr id="95" name="Rectangle 27">
                <a:extLst>
                  <a:ext uri="{FF2B5EF4-FFF2-40B4-BE49-F238E27FC236}">
                    <a16:creationId xmlns:a16="http://schemas.microsoft.com/office/drawing/2014/main" id="{8792D7A4-B2BA-4725-BFB6-092C1806C2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21725" y="4685825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87</a:t>
                </a:r>
              </a:p>
            </p:txBody>
          </p:sp>
          <p:sp>
            <p:nvSpPr>
              <p:cNvPr id="96" name="Rectangle 28">
                <a:extLst>
                  <a:ext uri="{FF2B5EF4-FFF2-40B4-BE49-F238E27FC236}">
                    <a16:creationId xmlns:a16="http://schemas.microsoft.com/office/drawing/2014/main" id="{4EEE1D34-D9E9-4C82-95F7-DCD8AFDFB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97850" y="4617562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92</a:t>
                </a:r>
              </a:p>
            </p:txBody>
          </p:sp>
          <p:sp>
            <p:nvSpPr>
              <p:cNvPr id="97" name="Rectangle 29">
                <a:extLst>
                  <a:ext uri="{FF2B5EF4-FFF2-40B4-BE49-F238E27FC236}">
                    <a16:creationId xmlns:a16="http://schemas.microsoft.com/office/drawing/2014/main" id="{15372A38-5F5A-42A7-8D5E-853756AAAA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99438" y="4974750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94</a:t>
                </a:r>
              </a:p>
            </p:txBody>
          </p:sp>
          <p:sp>
            <p:nvSpPr>
              <p:cNvPr id="98" name="Arc 48">
                <a:extLst>
                  <a:ext uri="{FF2B5EF4-FFF2-40B4-BE49-F238E27FC236}">
                    <a16:creationId xmlns:a16="http://schemas.microsoft.com/office/drawing/2014/main" id="{866C8F67-C08D-47C5-8066-2B919F4237A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913" y="1534637"/>
                <a:ext cx="4151312" cy="3857625"/>
              </a:xfrm>
              <a:custGeom>
                <a:avLst/>
                <a:gdLst>
                  <a:gd name="T0" fmla="*/ 2147483646 w 18370"/>
                  <a:gd name="T1" fmla="*/ 2147483646 h 21451"/>
                  <a:gd name="T2" fmla="*/ 0 w 18370"/>
                  <a:gd name="T3" fmla="*/ 2147483646 h 21451"/>
                  <a:gd name="T4" fmla="*/ 2147483646 w 18370"/>
                  <a:gd name="T5" fmla="*/ 0 h 21451"/>
                  <a:gd name="T6" fmla="*/ 0 60000 65536"/>
                  <a:gd name="T7" fmla="*/ 0 60000 65536"/>
                  <a:gd name="T8" fmla="*/ 0 60000 65536"/>
                  <a:gd name="T9" fmla="*/ 0 w 18370"/>
                  <a:gd name="T10" fmla="*/ 0 h 21451"/>
                  <a:gd name="T11" fmla="*/ 18370 w 18370"/>
                  <a:gd name="T12" fmla="*/ 21451 h 2145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8370" h="21451" fill="none" extrusionOk="0">
                    <a:moveTo>
                      <a:pt x="15840" y="21451"/>
                    </a:moveTo>
                    <a:cubicBezTo>
                      <a:pt x="9298" y="20680"/>
                      <a:pt x="3465" y="16965"/>
                      <a:pt x="0" y="11362"/>
                    </a:cubicBezTo>
                  </a:path>
                  <a:path w="18370" h="21451" stroke="0" extrusionOk="0">
                    <a:moveTo>
                      <a:pt x="15840" y="21451"/>
                    </a:moveTo>
                    <a:cubicBezTo>
                      <a:pt x="9298" y="20680"/>
                      <a:pt x="3465" y="16965"/>
                      <a:pt x="0" y="11362"/>
                    </a:cubicBezTo>
                    <a:lnTo>
                      <a:pt x="18370" y="0"/>
                    </a:lnTo>
                    <a:lnTo>
                      <a:pt x="15840" y="21451"/>
                    </a:lnTo>
                    <a:close/>
                  </a:path>
                </a:pathLst>
              </a:custGeom>
              <a:noFill/>
              <a:ln w="25400" cap="rnd">
                <a:solidFill>
                  <a:schemeClr val="tx2"/>
                </a:solidFill>
                <a:prstDash val="lgDash"/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99" name="Rectangle 27">
                <a:extLst>
                  <a:ext uri="{FF2B5EF4-FFF2-40B4-BE49-F238E27FC236}">
                    <a16:creationId xmlns:a16="http://schemas.microsoft.com/office/drawing/2014/main" id="{EB6B2824-29C2-4AF9-B068-5B028BC4549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51052" y="4963628"/>
                <a:ext cx="449263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GB" altLang="en-US" sz="1050" dirty="0">
                  <a:solidFill>
                    <a:schemeClr val="tx2"/>
                  </a:solidFill>
                  <a:latin typeface="Arial Narrow" panose="020B0606020202030204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12048533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5538" name="Rectangle 2">
            <a:extLst>
              <a:ext uri="{FF2B5EF4-FFF2-40B4-BE49-F238E27FC236}">
                <a16:creationId xmlns:a16="http://schemas.microsoft.com/office/drawing/2014/main" id="{E8187985-1C40-4363-B998-5827C92DA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5539" name="Rectangle 3">
            <a:extLst>
              <a:ext uri="{FF2B5EF4-FFF2-40B4-BE49-F238E27FC236}">
                <a16:creationId xmlns:a16="http://schemas.microsoft.com/office/drawing/2014/main" id="{784EBC8E-3E6F-42D8-B493-D4C48D0E9B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5540" name="Rectangle 4">
            <a:extLst>
              <a:ext uri="{FF2B5EF4-FFF2-40B4-BE49-F238E27FC236}">
                <a16:creationId xmlns:a16="http://schemas.microsoft.com/office/drawing/2014/main" id="{5492316F-4E32-4783-B6A1-F57F18923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Inflation and unemployment</a:t>
            </a:r>
          </a:p>
        </p:txBody>
      </p:sp>
      <p:sp>
        <p:nvSpPr>
          <p:cNvPr id="705541" name="Rectangle 5">
            <a:extLst>
              <a:ext uri="{FF2B5EF4-FFF2-40B4-BE49-F238E27FC236}">
                <a16:creationId xmlns:a16="http://schemas.microsoft.com/office/drawing/2014/main" id="{158BBE9A-724C-4ABD-8538-98BC1ABA49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>
                <a:solidFill>
                  <a:srgbClr val="646B86"/>
                </a:solidFill>
              </a:rPr>
              <a:t>The ‘Phillips curve’ in recent times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>
                <a:solidFill>
                  <a:srgbClr val="646B86"/>
                </a:solidFill>
              </a:rPr>
              <a:t>the breakdown of the Phillips curve and the problem of stagflation in the 1970s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  <a:buClr>
                <a:srgbClr val="646B86"/>
              </a:buClr>
            </a:pPr>
            <a:r>
              <a:rPr lang="en-GB" altLang="en-US">
                <a:solidFill>
                  <a:srgbClr val="646B86"/>
                </a:solidFill>
              </a:rPr>
              <a:t>experience of the 1980s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experience of recent years</a:t>
            </a:r>
          </a:p>
        </p:txBody>
      </p:sp>
    </p:spTree>
  </p:cSld>
  <p:clrMapOvr>
    <a:masterClrMapping/>
  </p:clrMapOvr>
  <p:transition spd="slow">
    <p:pull dir="r"/>
  </p:transition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" name="Object 2">
            <a:extLst>
              <a:ext uri="{FF2B5EF4-FFF2-40B4-BE49-F238E27FC236}">
                <a16:creationId xmlns:a16="http://schemas.microsoft.com/office/drawing/2014/main" id="{41CB3352-94C4-4EEE-8AD6-C67FDAB3A784}"/>
              </a:ext>
            </a:extLst>
          </p:cNvPr>
          <p:cNvGraphicFramePr>
            <a:graphicFrameLocks/>
          </p:cNvGraphicFramePr>
          <p:nvPr/>
        </p:nvGraphicFramePr>
        <p:xfrm>
          <a:off x="1505183" y="1043137"/>
          <a:ext cx="6475809" cy="48233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102" name="Rectangle 31">
            <a:extLst>
              <a:ext uri="{FF2B5EF4-FFF2-40B4-BE49-F238E27FC236}">
                <a16:creationId xmlns:a16="http://schemas.microsoft.com/office/drawing/2014/main" id="{E99CFF1A-4916-4DA8-BAF8-3D1B9C37FB5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40797" y="3240722"/>
            <a:ext cx="1266372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  <a:sym typeface="Symbol" panose="05050102010706020507" pitchFamily="18" charset="2"/>
              </a:rPr>
              <a:t>Inflation rate</a:t>
            </a:r>
            <a:r>
              <a:rPr lang="en-GB" altLang="en-US" sz="1200" dirty="0">
                <a:solidFill>
                  <a:schemeClr val="tx1"/>
                </a:solidFill>
              </a:rPr>
              <a:t> (%)</a:t>
            </a:r>
          </a:p>
        </p:txBody>
      </p:sp>
      <p:sp>
        <p:nvSpPr>
          <p:cNvPr id="4103" name="Rectangle 32">
            <a:extLst>
              <a:ext uri="{FF2B5EF4-FFF2-40B4-BE49-F238E27FC236}">
                <a16:creationId xmlns:a16="http://schemas.microsoft.com/office/drawing/2014/main" id="{047674EC-011E-45C8-B00A-A03876453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6866" y="5636826"/>
            <a:ext cx="1760097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</a:rPr>
              <a:t>Unemployment rate (%)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C49C03C-3D56-4FC4-A1C5-18BAD0051595}"/>
              </a:ext>
            </a:extLst>
          </p:cNvPr>
          <p:cNvGrpSpPr/>
          <p:nvPr/>
        </p:nvGrpSpPr>
        <p:grpSpPr>
          <a:xfrm>
            <a:off x="2293144" y="3646526"/>
            <a:ext cx="2511029" cy="1758554"/>
            <a:chOff x="3057525" y="3719035"/>
            <a:chExt cx="3348038" cy="2344738"/>
          </a:xfrm>
        </p:grpSpPr>
        <p:sp>
          <p:nvSpPr>
            <p:cNvPr id="4142" name="Rectangle 35">
              <a:extLst>
                <a:ext uri="{FF2B5EF4-FFF2-40B4-BE49-F238E27FC236}">
                  <a16:creationId xmlns:a16="http://schemas.microsoft.com/office/drawing/2014/main" id="{949C35CE-F724-4593-A03E-BCE27885E7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1203" y="46953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67</a:t>
              </a:r>
            </a:p>
          </p:txBody>
        </p:sp>
        <p:sp>
          <p:nvSpPr>
            <p:cNvPr id="4143" name="Rectangle 36">
              <a:extLst>
                <a:ext uri="{FF2B5EF4-FFF2-40B4-BE49-F238E27FC236}">
                  <a16:creationId xmlns:a16="http://schemas.microsoft.com/office/drawing/2014/main" id="{05EE75EC-6837-46E6-97C0-5DDECD456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7464" y="509540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63</a:t>
              </a:r>
            </a:p>
          </p:txBody>
        </p:sp>
        <p:sp>
          <p:nvSpPr>
            <p:cNvPr id="4144" name="Rectangle 37">
              <a:extLst>
                <a:ext uri="{FF2B5EF4-FFF2-40B4-BE49-F238E27FC236}">
                  <a16:creationId xmlns:a16="http://schemas.microsoft.com/office/drawing/2014/main" id="{A1821865-A988-446D-BFD0-CD26D87953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021" y="4657249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62</a:t>
              </a:r>
            </a:p>
          </p:txBody>
        </p:sp>
        <p:sp>
          <p:nvSpPr>
            <p:cNvPr id="4145" name="Rectangle 38">
              <a:extLst>
                <a:ext uri="{FF2B5EF4-FFF2-40B4-BE49-F238E27FC236}">
                  <a16:creationId xmlns:a16="http://schemas.microsoft.com/office/drawing/2014/main" id="{6F01D33D-04C4-46C8-8CD5-F08375060B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3264" y="44032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65</a:t>
              </a:r>
            </a:p>
          </p:txBody>
        </p:sp>
        <p:sp>
          <p:nvSpPr>
            <p:cNvPr id="4146" name="Rectangle 39">
              <a:extLst>
                <a:ext uri="{FF2B5EF4-FFF2-40B4-BE49-F238E27FC236}">
                  <a16:creationId xmlns:a16="http://schemas.microsoft.com/office/drawing/2014/main" id="{F2288AB3-E431-43B7-8E48-3EE43AC10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9789" y="4655665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66</a:t>
              </a:r>
            </a:p>
          </p:txBody>
        </p:sp>
        <p:sp>
          <p:nvSpPr>
            <p:cNvPr id="4147" name="Rectangle 40">
              <a:extLst>
                <a:ext uri="{FF2B5EF4-FFF2-40B4-BE49-F238E27FC236}">
                  <a16:creationId xmlns:a16="http://schemas.microsoft.com/office/drawing/2014/main" id="{A5B9F6E9-BB5B-4C1E-BB05-A2212E899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3940" y="492054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64</a:t>
              </a:r>
            </a:p>
          </p:txBody>
        </p:sp>
        <p:sp>
          <p:nvSpPr>
            <p:cNvPr id="4148" name="Rectangle 41">
              <a:extLst>
                <a:ext uri="{FF2B5EF4-FFF2-40B4-BE49-F238E27FC236}">
                  <a16:creationId xmlns:a16="http://schemas.microsoft.com/office/drawing/2014/main" id="{69D009BC-CD85-49E1-9D1A-DE2138279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24756" y="5249391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60</a:t>
              </a:r>
            </a:p>
          </p:txBody>
        </p:sp>
        <p:sp>
          <p:nvSpPr>
            <p:cNvPr id="4149" name="Rectangle 42">
              <a:extLst>
                <a:ext uri="{FF2B5EF4-FFF2-40B4-BE49-F238E27FC236}">
                  <a16:creationId xmlns:a16="http://schemas.microsoft.com/office/drawing/2014/main" id="{F3A1831B-195B-44F9-B9D5-95048E004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41633" y="496201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61</a:t>
              </a:r>
            </a:p>
          </p:txBody>
        </p:sp>
        <p:sp>
          <p:nvSpPr>
            <p:cNvPr id="3117" name="Arc 45">
              <a:extLst>
                <a:ext uri="{FF2B5EF4-FFF2-40B4-BE49-F238E27FC236}">
                  <a16:creationId xmlns:a16="http://schemas.microsoft.com/office/drawing/2014/main" id="{89592328-2278-40CB-9C8B-237F8912A813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7525" y="3719035"/>
              <a:ext cx="3348038" cy="2344738"/>
            </a:xfrm>
            <a:custGeom>
              <a:avLst/>
              <a:gdLst>
                <a:gd name="T0" fmla="*/ 2147483646 w 21453"/>
                <a:gd name="T1" fmla="*/ 2147483646 h 18376"/>
                <a:gd name="T2" fmla="*/ 0 w 21453"/>
                <a:gd name="T3" fmla="*/ 2147483646 h 18376"/>
                <a:gd name="T4" fmla="*/ 2147483646 w 21453"/>
                <a:gd name="T5" fmla="*/ 0 h 18376"/>
                <a:gd name="T6" fmla="*/ 0 60000 65536"/>
                <a:gd name="T7" fmla="*/ 0 60000 65536"/>
                <a:gd name="T8" fmla="*/ 0 60000 65536"/>
                <a:gd name="T9" fmla="*/ 0 w 21453"/>
                <a:gd name="T10" fmla="*/ 0 h 18376"/>
                <a:gd name="T11" fmla="*/ 21453 w 21453"/>
                <a:gd name="T12" fmla="*/ 18376 h 1837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53" h="18376" fill="none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</a:path>
                <a:path w="21453" h="18376" stroke="0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  <a:lnTo>
                    <a:pt x="21453" y="0"/>
                  </a:lnTo>
                  <a:lnTo>
                    <a:pt x="10100" y="18375"/>
                  </a:lnTo>
                  <a:close/>
                </a:path>
              </a:pathLst>
            </a:custGeom>
            <a:noFill/>
            <a:ln w="25400" cap="rnd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2447AF5-8324-4669-AB11-2A86F88DCFAF}"/>
              </a:ext>
            </a:extLst>
          </p:cNvPr>
          <p:cNvGrpSpPr/>
          <p:nvPr/>
        </p:nvGrpSpPr>
        <p:grpSpPr>
          <a:xfrm>
            <a:off x="3357957" y="2590441"/>
            <a:ext cx="767176" cy="2296061"/>
            <a:chOff x="4435475" y="2250400"/>
            <a:chExt cx="1022901" cy="2970410"/>
          </a:xfrm>
        </p:grpSpPr>
        <p:sp>
          <p:nvSpPr>
            <p:cNvPr id="4150" name="Rectangle 11">
              <a:extLst>
                <a:ext uri="{FF2B5EF4-FFF2-40B4-BE49-F238E27FC236}">
                  <a16:creationId xmlns:a16="http://schemas.microsoft.com/office/drawing/2014/main" id="{3594AE85-DC82-4166-8C12-3970C9076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1500" y="4255613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70</a:t>
              </a:r>
            </a:p>
          </p:txBody>
        </p:sp>
        <p:sp>
          <p:nvSpPr>
            <p:cNvPr id="4153" name="Rectangle 4">
              <a:extLst>
                <a:ext uri="{FF2B5EF4-FFF2-40B4-BE49-F238E27FC236}">
                  <a16:creationId xmlns:a16="http://schemas.microsoft.com/office/drawing/2014/main" id="{2E7BBFC9-96E8-4BFF-AD9C-1A6F9BE23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9464" y="2250400"/>
              <a:ext cx="34607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74</a:t>
              </a:r>
            </a:p>
          </p:txBody>
        </p:sp>
        <p:sp>
          <p:nvSpPr>
            <p:cNvPr id="4154" name="Rectangle 9">
              <a:extLst>
                <a:ext uri="{FF2B5EF4-FFF2-40B4-BE49-F238E27FC236}">
                  <a16:creationId xmlns:a16="http://schemas.microsoft.com/office/drawing/2014/main" id="{8B358E62-7BC4-4F60-AEFB-C8514CE640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7925" y="3611088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71</a:t>
              </a:r>
            </a:p>
          </p:txBody>
        </p:sp>
        <p:sp>
          <p:nvSpPr>
            <p:cNvPr id="4155" name="Rectangle 10">
              <a:extLst>
                <a:ext uri="{FF2B5EF4-FFF2-40B4-BE49-F238E27FC236}">
                  <a16:creationId xmlns:a16="http://schemas.microsoft.com/office/drawing/2014/main" id="{870F49D6-8693-454D-8699-821D40943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5475" y="38476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73</a:t>
              </a:r>
            </a:p>
          </p:txBody>
        </p:sp>
        <p:sp>
          <p:nvSpPr>
            <p:cNvPr id="4156" name="Rectangle 12">
              <a:extLst>
                <a:ext uri="{FF2B5EF4-FFF2-40B4-BE49-F238E27FC236}">
                  <a16:creationId xmlns:a16="http://schemas.microsoft.com/office/drawing/2014/main" id="{2BF45D8C-D081-48F1-8482-B85FD904B9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8488" y="40762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72</a:t>
              </a:r>
            </a:p>
          </p:txBody>
        </p:sp>
        <p:sp>
          <p:nvSpPr>
            <p:cNvPr id="4157" name="Rectangle 33">
              <a:extLst>
                <a:ext uri="{FF2B5EF4-FFF2-40B4-BE49-F238E27FC236}">
                  <a16:creationId xmlns:a16="http://schemas.microsoft.com/office/drawing/2014/main" id="{3DE7DB56-9C8B-4C88-84C1-BB11D3748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5453" y="4427190"/>
              <a:ext cx="34838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69</a:t>
              </a:r>
            </a:p>
          </p:txBody>
        </p:sp>
        <p:sp>
          <p:nvSpPr>
            <p:cNvPr id="4152" name="Rectangle 34">
              <a:extLst>
                <a:ext uri="{FF2B5EF4-FFF2-40B4-BE49-F238E27FC236}">
                  <a16:creationId xmlns:a16="http://schemas.microsoft.com/office/drawing/2014/main" id="{8E407BD3-C7CE-4217-ACEE-AA032124E9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19198" y="4588270"/>
              <a:ext cx="37866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68</a:t>
              </a:r>
            </a:p>
          </p:txBody>
        </p:sp>
        <p:sp>
          <p:nvSpPr>
            <p:cNvPr id="3118" name="Line 46">
              <a:extLst>
                <a:ext uri="{FF2B5EF4-FFF2-40B4-BE49-F238E27FC236}">
                  <a16:creationId xmlns:a16="http://schemas.microsoft.com/office/drawing/2014/main" id="{AB3B58DB-C021-44E0-82FE-144060BC7E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40288" y="2547460"/>
              <a:ext cx="146050" cy="267335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86BFA56-609B-4841-882D-105E1C60971E}"/>
              </a:ext>
            </a:extLst>
          </p:cNvPr>
          <p:cNvGrpSpPr/>
          <p:nvPr/>
        </p:nvGrpSpPr>
        <p:grpSpPr>
          <a:xfrm>
            <a:off x="3729037" y="905710"/>
            <a:ext cx="4243388" cy="3479006"/>
            <a:chOff x="4972050" y="64612"/>
            <a:chExt cx="5657850" cy="4638675"/>
          </a:xfrm>
        </p:grpSpPr>
        <p:sp>
          <p:nvSpPr>
            <p:cNvPr id="4174" name="Rectangle 3">
              <a:extLst>
                <a:ext uri="{FF2B5EF4-FFF2-40B4-BE49-F238E27FC236}">
                  <a16:creationId xmlns:a16="http://schemas.microsoft.com/office/drawing/2014/main" id="{BFFC5934-7710-4C44-A39F-BB8CA29272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1763" y="73929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75</a:t>
              </a:r>
            </a:p>
          </p:txBody>
        </p:sp>
        <p:sp>
          <p:nvSpPr>
            <p:cNvPr id="4175" name="Rectangle 6">
              <a:extLst>
                <a:ext uri="{FF2B5EF4-FFF2-40B4-BE49-F238E27FC236}">
                  <a16:creationId xmlns:a16="http://schemas.microsoft.com/office/drawing/2014/main" id="{229B4C73-B722-4821-A178-0B6F37628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07063" y="2179161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76</a:t>
              </a:r>
            </a:p>
          </p:txBody>
        </p:sp>
        <p:sp>
          <p:nvSpPr>
            <p:cNvPr id="4176" name="Rectangle 7">
              <a:extLst>
                <a:ext uri="{FF2B5EF4-FFF2-40B4-BE49-F238E27FC236}">
                  <a16:creationId xmlns:a16="http://schemas.microsoft.com/office/drawing/2014/main" id="{D77DD2C6-6B5E-4D28-8EC9-A130C07B44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57875" y="246332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77</a:t>
              </a:r>
            </a:p>
          </p:txBody>
        </p:sp>
        <p:sp>
          <p:nvSpPr>
            <p:cNvPr id="4177" name="Rectangle 8">
              <a:extLst>
                <a:ext uri="{FF2B5EF4-FFF2-40B4-BE49-F238E27FC236}">
                  <a16:creationId xmlns:a16="http://schemas.microsoft.com/office/drawing/2014/main" id="{F6BB3D49-BC04-4DA7-B4BF-91BD44A8ED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78463" y="305863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79</a:t>
              </a:r>
            </a:p>
          </p:txBody>
        </p:sp>
        <p:sp>
          <p:nvSpPr>
            <p:cNvPr id="4178" name="Rectangle 13">
              <a:extLst>
                <a:ext uri="{FF2B5EF4-FFF2-40B4-BE49-F238E27FC236}">
                  <a16:creationId xmlns:a16="http://schemas.microsoft.com/office/drawing/2014/main" id="{B0438E06-6849-45D3-9C8D-1D03633B8C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31069" y="391199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latin typeface="Arial Narrow" panose="020B0606020202030204" pitchFamily="34" charset="0"/>
                </a:rPr>
                <a:t>78</a:t>
              </a:r>
            </a:p>
          </p:txBody>
        </p:sp>
        <p:sp>
          <p:nvSpPr>
            <p:cNvPr id="3119" name="Arc 47">
              <a:extLst>
                <a:ext uri="{FF2B5EF4-FFF2-40B4-BE49-F238E27FC236}">
                  <a16:creationId xmlns:a16="http://schemas.microsoft.com/office/drawing/2014/main" id="{E3A9155E-64FF-4239-BDBB-971E451569A3}"/>
                </a:ext>
              </a:extLst>
            </p:cNvPr>
            <p:cNvSpPr>
              <a:spLocks/>
            </p:cNvSpPr>
            <p:nvPr/>
          </p:nvSpPr>
          <p:spPr bwMode="auto">
            <a:xfrm>
              <a:off x="4972050" y="64612"/>
              <a:ext cx="5657850" cy="4638675"/>
            </a:xfrm>
            <a:custGeom>
              <a:avLst/>
              <a:gdLst>
                <a:gd name="T0" fmla="*/ 2147483646 w 21486"/>
                <a:gd name="T1" fmla="*/ 2147483646 h 16844"/>
                <a:gd name="T2" fmla="*/ 0 w 21486"/>
                <a:gd name="T3" fmla="*/ 2147483646 h 16844"/>
                <a:gd name="T4" fmla="*/ 2147483646 w 21486"/>
                <a:gd name="T5" fmla="*/ 0 h 16844"/>
                <a:gd name="T6" fmla="*/ 0 60000 65536"/>
                <a:gd name="T7" fmla="*/ 0 60000 65536"/>
                <a:gd name="T8" fmla="*/ 0 60000 65536"/>
                <a:gd name="T9" fmla="*/ 0 w 21486"/>
                <a:gd name="T10" fmla="*/ 0 h 16844"/>
                <a:gd name="T11" fmla="*/ 21486 w 21486"/>
                <a:gd name="T12" fmla="*/ 16844 h 1684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86" h="16844" fill="none" extrusionOk="0">
                  <a:moveTo>
                    <a:pt x="7964" y="16843"/>
                  </a:moveTo>
                  <a:cubicBezTo>
                    <a:pt x="3459" y="13227"/>
                    <a:pt x="591" y="7958"/>
                    <a:pt x="-1" y="2212"/>
                  </a:cubicBezTo>
                </a:path>
                <a:path w="21486" h="16844" stroke="0" extrusionOk="0">
                  <a:moveTo>
                    <a:pt x="7964" y="16843"/>
                  </a:moveTo>
                  <a:cubicBezTo>
                    <a:pt x="3459" y="13227"/>
                    <a:pt x="591" y="7958"/>
                    <a:pt x="-1" y="2212"/>
                  </a:cubicBezTo>
                  <a:lnTo>
                    <a:pt x="21486" y="0"/>
                  </a:lnTo>
                  <a:lnTo>
                    <a:pt x="7964" y="16843"/>
                  </a:lnTo>
                  <a:close/>
                </a:path>
              </a:pathLst>
            </a:custGeom>
            <a:noFill/>
            <a:ln w="25400" cap="rnd">
              <a:solidFill>
                <a:schemeClr val="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13F5AD9-E6EA-4D14-B52B-AD8A0D58728A}"/>
              </a:ext>
            </a:extLst>
          </p:cNvPr>
          <p:cNvGrpSpPr/>
          <p:nvPr/>
        </p:nvGrpSpPr>
        <p:grpSpPr>
          <a:xfrm>
            <a:off x="4701780" y="921186"/>
            <a:ext cx="3483769" cy="3741272"/>
            <a:chOff x="6269040" y="85248"/>
            <a:chExt cx="4645025" cy="4988363"/>
          </a:xfrm>
        </p:grpSpPr>
        <p:sp>
          <p:nvSpPr>
            <p:cNvPr id="4158" name="Rectangle 5">
              <a:extLst>
                <a:ext uri="{FF2B5EF4-FFF2-40B4-BE49-F238E27FC236}">
                  <a16:creationId xmlns:a16="http://schemas.microsoft.com/office/drawing/2014/main" id="{756E3EFC-E000-47A3-B193-3EA1E82A30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69040" y="200294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80</a:t>
              </a:r>
            </a:p>
          </p:txBody>
        </p:sp>
        <p:sp>
          <p:nvSpPr>
            <p:cNvPr id="4159" name="Rectangle 21">
              <a:extLst>
                <a:ext uri="{FF2B5EF4-FFF2-40B4-BE49-F238E27FC236}">
                  <a16:creationId xmlns:a16="http://schemas.microsoft.com/office/drawing/2014/main" id="{140D5E21-EDFF-4600-AED5-D11D0C9878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94726" y="381301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82</a:t>
              </a:r>
            </a:p>
          </p:txBody>
        </p:sp>
        <p:sp>
          <p:nvSpPr>
            <p:cNvPr id="4160" name="Rectangle 22">
              <a:extLst>
                <a:ext uri="{FF2B5EF4-FFF2-40B4-BE49-F238E27FC236}">
                  <a16:creationId xmlns:a16="http://schemas.microsoft.com/office/drawing/2014/main" id="{4D403A6B-446A-4BD4-A242-C7EA6A350D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50450" y="4765191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83</a:t>
              </a:r>
            </a:p>
          </p:txBody>
        </p:sp>
        <p:sp>
          <p:nvSpPr>
            <p:cNvPr id="4161" name="Rectangle 23">
              <a:extLst>
                <a:ext uri="{FF2B5EF4-FFF2-40B4-BE49-F238E27FC236}">
                  <a16:creationId xmlns:a16="http://schemas.microsoft.com/office/drawing/2014/main" id="{C95DA1D8-CC9B-4DBB-9416-A1B62E737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31364" y="451462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84</a:t>
              </a:r>
            </a:p>
          </p:txBody>
        </p:sp>
        <p:sp>
          <p:nvSpPr>
            <p:cNvPr id="4162" name="Rectangle 24">
              <a:extLst>
                <a:ext uri="{FF2B5EF4-FFF2-40B4-BE49-F238E27FC236}">
                  <a16:creationId xmlns:a16="http://schemas.microsoft.com/office/drawing/2014/main" id="{D325D72C-D19F-42D5-A045-9153401D1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55918" y="427933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85</a:t>
              </a:r>
            </a:p>
          </p:txBody>
        </p:sp>
        <p:sp>
          <p:nvSpPr>
            <p:cNvPr id="4163" name="Rectangle 30">
              <a:extLst>
                <a:ext uri="{FF2B5EF4-FFF2-40B4-BE49-F238E27FC236}">
                  <a16:creationId xmlns:a16="http://schemas.microsoft.com/office/drawing/2014/main" id="{693F969E-5F63-40FB-9042-59443E3D67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11403" y="3152827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81</a:t>
              </a:r>
            </a:p>
          </p:txBody>
        </p:sp>
        <p:sp>
          <p:nvSpPr>
            <p:cNvPr id="3121" name="Arc 49">
              <a:extLst>
                <a:ext uri="{FF2B5EF4-FFF2-40B4-BE49-F238E27FC236}">
                  <a16:creationId xmlns:a16="http://schemas.microsoft.com/office/drawing/2014/main" id="{DA6570A1-9D99-4811-A2E8-8F2A9FAB5BF3}"/>
                </a:ext>
              </a:extLst>
            </p:cNvPr>
            <p:cNvSpPr>
              <a:spLocks/>
            </p:cNvSpPr>
            <p:nvPr/>
          </p:nvSpPr>
          <p:spPr bwMode="auto">
            <a:xfrm>
              <a:off x="6597652" y="85248"/>
              <a:ext cx="4316413" cy="4799012"/>
            </a:xfrm>
            <a:custGeom>
              <a:avLst/>
              <a:gdLst>
                <a:gd name="T0" fmla="*/ 2147483646 w 20698"/>
                <a:gd name="T1" fmla="*/ 2147483646 h 21278"/>
                <a:gd name="T2" fmla="*/ 0 w 20698"/>
                <a:gd name="T3" fmla="*/ 2147483646 h 21278"/>
                <a:gd name="T4" fmla="*/ 2147483646 w 20698"/>
                <a:gd name="T5" fmla="*/ 0 h 21278"/>
                <a:gd name="T6" fmla="*/ 0 60000 65536"/>
                <a:gd name="T7" fmla="*/ 0 60000 65536"/>
                <a:gd name="T8" fmla="*/ 0 60000 65536"/>
                <a:gd name="T9" fmla="*/ 0 w 20698"/>
                <a:gd name="T10" fmla="*/ 0 h 21278"/>
                <a:gd name="T11" fmla="*/ 20698 w 20698"/>
                <a:gd name="T12" fmla="*/ 21278 h 2127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0698" h="21278" fill="none" extrusionOk="0">
                  <a:moveTo>
                    <a:pt x="16980" y="21277"/>
                  </a:moveTo>
                  <a:cubicBezTo>
                    <a:pt x="8916" y="19868"/>
                    <a:pt x="2341" y="14022"/>
                    <a:pt x="0" y="6177"/>
                  </a:cubicBezTo>
                </a:path>
                <a:path w="20698" h="21278" stroke="0" extrusionOk="0">
                  <a:moveTo>
                    <a:pt x="16980" y="21277"/>
                  </a:moveTo>
                  <a:cubicBezTo>
                    <a:pt x="8916" y="19868"/>
                    <a:pt x="2341" y="14022"/>
                    <a:pt x="0" y="6177"/>
                  </a:cubicBezTo>
                  <a:lnTo>
                    <a:pt x="20698" y="0"/>
                  </a:lnTo>
                  <a:lnTo>
                    <a:pt x="16980" y="21277"/>
                  </a:lnTo>
                  <a:close/>
                </a:path>
              </a:pathLst>
            </a:custGeom>
            <a:noFill/>
            <a:ln w="25400" cap="rnd">
              <a:solidFill>
                <a:schemeClr val="accent1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2065" name="TextBox 1">
            <a:extLst>
              <a:ext uri="{FF2B5EF4-FFF2-40B4-BE49-F238E27FC236}">
                <a16:creationId xmlns:a16="http://schemas.microsoft.com/office/drawing/2014/main" id="{3B0C2D2E-C2DE-4F17-985F-CB3E3D2480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2352" y="5820000"/>
            <a:ext cx="7033849" cy="219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</a:rPr>
              <a:t>Source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</a:rPr>
              <a:t>: Based on data from the Office for National Statistics; forecasts based on data from </a:t>
            </a:r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Economic Outlook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</a:rPr>
              <a:t>(IMF)</a:t>
            </a:r>
          </a:p>
        </p:txBody>
      </p:sp>
      <p:sp>
        <p:nvSpPr>
          <p:cNvPr id="84" name="Rectangle 1051">
            <a:extLst>
              <a:ext uri="{FF2B5EF4-FFF2-40B4-BE49-F238E27FC236}">
                <a16:creationId xmlns:a16="http://schemas.microsoft.com/office/drawing/2014/main" id="{CC7BEE2A-6869-4027-ABA6-CB45F3C34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62834"/>
            <a:ext cx="9144000" cy="38458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2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4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6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8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1950" dirty="0">
                <a:solidFill>
                  <a:srgbClr val="660066"/>
                </a:solidFill>
                <a:effectLst/>
                <a:latin typeface="Arial"/>
              </a:rPr>
              <a:t>Breakdown of the Phillips curve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3266ED7-7BF7-434E-BAC3-E5C99C013D87}"/>
              </a:ext>
            </a:extLst>
          </p:cNvPr>
          <p:cNvGrpSpPr/>
          <p:nvPr/>
        </p:nvGrpSpPr>
        <p:grpSpPr>
          <a:xfrm>
            <a:off x="4904185" y="2008228"/>
            <a:ext cx="3113484" cy="2926890"/>
            <a:chOff x="6538913" y="1534637"/>
            <a:chExt cx="4151312" cy="3902520"/>
          </a:xfrm>
        </p:grpSpPr>
        <p:sp>
          <p:nvSpPr>
            <p:cNvPr id="4169" name="Rectangle 25">
              <a:extLst>
                <a:ext uri="{FF2B5EF4-FFF2-40B4-BE49-F238E27FC236}">
                  <a16:creationId xmlns:a16="http://schemas.microsoft.com/office/drawing/2014/main" id="{696E4347-4E82-4BE7-B7A3-64D936F1A7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55918" y="495191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tx2"/>
                  </a:solidFill>
                  <a:latin typeface="Arial Narrow" panose="020B0606020202030204" pitchFamily="34" charset="0"/>
                </a:rPr>
                <a:t>86</a:t>
              </a:r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FF0178A-4391-4467-8579-5D2811992398}"/>
                </a:ext>
              </a:extLst>
            </p:cNvPr>
            <p:cNvGrpSpPr/>
            <p:nvPr/>
          </p:nvGrpSpPr>
          <p:grpSpPr>
            <a:xfrm>
              <a:off x="6538913" y="1534637"/>
              <a:ext cx="4151312" cy="3902520"/>
              <a:chOff x="6538913" y="1534637"/>
              <a:chExt cx="4151312" cy="3902520"/>
            </a:xfrm>
          </p:grpSpPr>
          <p:sp>
            <p:nvSpPr>
              <p:cNvPr id="4164" name="Rectangle 14">
                <a:extLst>
                  <a:ext uri="{FF2B5EF4-FFF2-40B4-BE49-F238E27FC236}">
                    <a16:creationId xmlns:a16="http://schemas.microsoft.com/office/drawing/2014/main" id="{11474D37-FBBD-46BA-A49E-CC280CCA8E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6744" y="360618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90</a:t>
                </a:r>
              </a:p>
            </p:txBody>
          </p:sp>
          <p:sp>
            <p:nvSpPr>
              <p:cNvPr id="4165" name="Rectangle 15">
                <a:extLst>
                  <a:ext uri="{FF2B5EF4-FFF2-40B4-BE49-F238E27FC236}">
                    <a16:creationId xmlns:a16="http://schemas.microsoft.com/office/drawing/2014/main" id="{7454A2E4-DBF3-4E88-A0FA-CFE97A6870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3532" y="3967003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89</a:t>
                </a:r>
              </a:p>
            </p:txBody>
          </p:sp>
          <p:sp>
            <p:nvSpPr>
              <p:cNvPr id="4166" name="Rectangle 18">
                <a:extLst>
                  <a:ext uri="{FF2B5EF4-FFF2-40B4-BE49-F238E27FC236}">
                    <a16:creationId xmlns:a16="http://schemas.microsoft.com/office/drawing/2014/main" id="{4FC74E1A-EE7E-4CA3-B11E-9DCBC59D97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80350" y="4349275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91</a:t>
                </a:r>
              </a:p>
            </p:txBody>
          </p:sp>
          <p:sp>
            <p:nvSpPr>
              <p:cNvPr id="4167" name="Rectangle 19">
                <a:extLst>
                  <a:ext uri="{FF2B5EF4-FFF2-40B4-BE49-F238E27FC236}">
                    <a16:creationId xmlns:a16="http://schemas.microsoft.com/office/drawing/2014/main" id="{7DCE3C06-69DB-4750-8BE3-D72E0E2C22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980" y="4589123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88</a:t>
                </a:r>
              </a:p>
            </p:txBody>
          </p:sp>
          <p:sp>
            <p:nvSpPr>
              <p:cNvPr id="4168" name="Rectangle 20">
                <a:extLst>
                  <a:ext uri="{FF2B5EF4-FFF2-40B4-BE49-F238E27FC236}">
                    <a16:creationId xmlns:a16="http://schemas.microsoft.com/office/drawing/2014/main" id="{6020295B-8623-4A1A-BFF9-41958ED265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56513" y="481123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95</a:t>
                </a:r>
              </a:p>
            </p:txBody>
          </p:sp>
          <p:sp>
            <p:nvSpPr>
              <p:cNvPr id="4170" name="Rectangle 26">
                <a:extLst>
                  <a:ext uri="{FF2B5EF4-FFF2-40B4-BE49-F238E27FC236}">
                    <a16:creationId xmlns:a16="http://schemas.microsoft.com/office/drawing/2014/main" id="{30867BAA-46D6-4997-88F1-F974616A70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40776" y="512873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93</a:t>
                </a:r>
              </a:p>
            </p:txBody>
          </p:sp>
          <p:sp>
            <p:nvSpPr>
              <p:cNvPr id="4171" name="Rectangle 27">
                <a:extLst>
                  <a:ext uri="{FF2B5EF4-FFF2-40B4-BE49-F238E27FC236}">
                    <a16:creationId xmlns:a16="http://schemas.microsoft.com/office/drawing/2014/main" id="{ACDA472B-2BAE-4BED-87F1-B6C15D0D93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21725" y="4685825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87</a:t>
                </a:r>
              </a:p>
            </p:txBody>
          </p:sp>
          <p:sp>
            <p:nvSpPr>
              <p:cNvPr id="4172" name="Rectangle 28">
                <a:extLst>
                  <a:ext uri="{FF2B5EF4-FFF2-40B4-BE49-F238E27FC236}">
                    <a16:creationId xmlns:a16="http://schemas.microsoft.com/office/drawing/2014/main" id="{14F08F7D-AFB0-43B5-B935-55294A53E7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97850" y="4617562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92</a:t>
                </a:r>
              </a:p>
            </p:txBody>
          </p:sp>
          <p:sp>
            <p:nvSpPr>
              <p:cNvPr id="4173" name="Rectangle 29">
                <a:extLst>
                  <a:ext uri="{FF2B5EF4-FFF2-40B4-BE49-F238E27FC236}">
                    <a16:creationId xmlns:a16="http://schemas.microsoft.com/office/drawing/2014/main" id="{6B303D3E-1609-4CCF-9E18-BA435CBED9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99438" y="4974750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94</a:t>
                </a:r>
              </a:p>
            </p:txBody>
          </p:sp>
          <p:sp>
            <p:nvSpPr>
              <p:cNvPr id="3120" name="Arc 48">
                <a:extLst>
                  <a:ext uri="{FF2B5EF4-FFF2-40B4-BE49-F238E27FC236}">
                    <a16:creationId xmlns:a16="http://schemas.microsoft.com/office/drawing/2014/main" id="{BF2F61B2-A713-48ED-AD8B-7506A139530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913" y="1534637"/>
                <a:ext cx="4151312" cy="3857625"/>
              </a:xfrm>
              <a:custGeom>
                <a:avLst/>
                <a:gdLst>
                  <a:gd name="T0" fmla="*/ 2147483646 w 18370"/>
                  <a:gd name="T1" fmla="*/ 2147483646 h 21451"/>
                  <a:gd name="T2" fmla="*/ 0 w 18370"/>
                  <a:gd name="T3" fmla="*/ 2147483646 h 21451"/>
                  <a:gd name="T4" fmla="*/ 2147483646 w 18370"/>
                  <a:gd name="T5" fmla="*/ 0 h 21451"/>
                  <a:gd name="T6" fmla="*/ 0 60000 65536"/>
                  <a:gd name="T7" fmla="*/ 0 60000 65536"/>
                  <a:gd name="T8" fmla="*/ 0 60000 65536"/>
                  <a:gd name="T9" fmla="*/ 0 w 18370"/>
                  <a:gd name="T10" fmla="*/ 0 h 21451"/>
                  <a:gd name="T11" fmla="*/ 18370 w 18370"/>
                  <a:gd name="T12" fmla="*/ 21451 h 2145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8370" h="21451" fill="none" extrusionOk="0">
                    <a:moveTo>
                      <a:pt x="15840" y="21451"/>
                    </a:moveTo>
                    <a:cubicBezTo>
                      <a:pt x="9298" y="20680"/>
                      <a:pt x="3465" y="16965"/>
                      <a:pt x="0" y="11362"/>
                    </a:cubicBezTo>
                  </a:path>
                  <a:path w="18370" h="21451" stroke="0" extrusionOk="0">
                    <a:moveTo>
                      <a:pt x="15840" y="21451"/>
                    </a:moveTo>
                    <a:cubicBezTo>
                      <a:pt x="9298" y="20680"/>
                      <a:pt x="3465" y="16965"/>
                      <a:pt x="0" y="11362"/>
                    </a:cubicBezTo>
                    <a:lnTo>
                      <a:pt x="18370" y="0"/>
                    </a:lnTo>
                    <a:lnTo>
                      <a:pt x="15840" y="21451"/>
                    </a:lnTo>
                    <a:close/>
                  </a:path>
                </a:pathLst>
              </a:custGeom>
              <a:noFill/>
              <a:ln w="25400" cap="rnd">
                <a:solidFill>
                  <a:schemeClr val="tx2"/>
                </a:solidFill>
                <a:prstDash val="lgDash"/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79" name="Rectangle 27">
                <a:extLst>
                  <a:ext uri="{FF2B5EF4-FFF2-40B4-BE49-F238E27FC236}">
                    <a16:creationId xmlns:a16="http://schemas.microsoft.com/office/drawing/2014/main" id="{9A8A9E6C-98BF-4111-AB31-AF89BFA4D6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51052" y="4963628"/>
                <a:ext cx="449263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GB" altLang="en-US" sz="1050" dirty="0">
                  <a:solidFill>
                    <a:schemeClr val="tx2"/>
                  </a:solidFill>
                  <a:latin typeface="Arial Narrow" panose="020B0606020202030204" pitchFamily="34" charset="0"/>
                </a:endParaRPr>
              </a:p>
            </p:txBody>
          </p:sp>
        </p:grp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E30349C6-C538-4332-B27A-3B8F2B146B8F}"/>
              </a:ext>
            </a:extLst>
          </p:cNvPr>
          <p:cNvGrpSpPr/>
          <p:nvPr/>
        </p:nvGrpSpPr>
        <p:grpSpPr>
          <a:xfrm>
            <a:off x="3428041" y="4148710"/>
            <a:ext cx="2377985" cy="1119005"/>
            <a:chOff x="4501584" y="4363881"/>
            <a:chExt cx="3170646" cy="1492007"/>
          </a:xfrm>
        </p:grpSpPr>
        <p:sp>
          <p:nvSpPr>
            <p:cNvPr id="85" name="Text Box 64">
              <a:extLst>
                <a:ext uri="{FF2B5EF4-FFF2-40B4-BE49-F238E27FC236}">
                  <a16:creationId xmlns:a16="http://schemas.microsoft.com/office/drawing/2014/main" id="{D89BDE57-2FEB-4A55-B927-0F3DD6E6C1E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52642" y="4363881"/>
              <a:ext cx="358775" cy="3099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 type="none" w="sm" len="sm"/>
                  <a:tailEnd type="none" w="sm" len="med"/>
                </a14:hiddenLine>
              </a:ext>
            </a:extLst>
          </p:spPr>
          <p:txBody>
            <a:bodyPr lIns="67500" tIns="35100" rIns="67500" bIns="35100">
              <a:spAutoFit/>
            </a:bodyPr>
            <a:lstStyle>
              <a:lvl1pPr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050" dirty="0">
                  <a:solidFill>
                    <a:srgbClr val="996633"/>
                  </a:solidFill>
                  <a:latin typeface="Arial Narrow" panose="020B0606020202030204" pitchFamily="34" charset="0"/>
                </a:rPr>
                <a:t>11</a:t>
              </a:r>
              <a:endParaRPr lang="en-US" altLang="en-US" sz="1050" dirty="0">
                <a:solidFill>
                  <a:srgbClr val="996633"/>
                </a:solidFill>
                <a:latin typeface="Arial Narrow" panose="020B0606020202030204" pitchFamily="34" charset="0"/>
              </a:endParaRPr>
            </a:p>
          </p:txBody>
        </p: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EC0117DC-EF82-4617-BC32-B20667D4948B}"/>
                </a:ext>
              </a:extLst>
            </p:cNvPr>
            <p:cNvGrpSpPr/>
            <p:nvPr/>
          </p:nvGrpSpPr>
          <p:grpSpPr>
            <a:xfrm>
              <a:off x="4501584" y="4525486"/>
              <a:ext cx="3170646" cy="1330402"/>
              <a:chOff x="4501584" y="4525486"/>
              <a:chExt cx="3170646" cy="1330402"/>
            </a:xfrm>
          </p:grpSpPr>
          <p:sp>
            <p:nvSpPr>
              <p:cNvPr id="87" name="Line 58">
                <a:extLst>
                  <a:ext uri="{FF2B5EF4-FFF2-40B4-BE49-F238E27FC236}">
                    <a16:creationId xmlns:a16="http://schemas.microsoft.com/office/drawing/2014/main" id="{4813A35C-D41A-43BD-BF09-529258C08C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4608031" y="5226556"/>
                <a:ext cx="2892995" cy="1"/>
              </a:xfrm>
              <a:prstGeom prst="line">
                <a:avLst/>
              </a:prstGeom>
              <a:noFill/>
              <a:ln w="25400">
                <a:solidFill>
                  <a:srgbClr val="996600"/>
                </a:solidFill>
                <a:prstDash val="lgDash"/>
                <a:round/>
                <a:headEnd type="none" w="sm" len="sm"/>
                <a:tailEnd type="none" w="sm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square" lIns="67500" tIns="35100" rIns="67500" bIns="35100" anchor="ctr">
                <a:spAutoFit/>
              </a:bodyPr>
              <a:lstStyle/>
              <a:p>
                <a:endParaRPr lang="en-GB" sz="1350"/>
              </a:p>
            </p:txBody>
          </p:sp>
          <p:grpSp>
            <p:nvGrpSpPr>
              <p:cNvPr id="88" name="Group 87">
                <a:extLst>
                  <a:ext uri="{FF2B5EF4-FFF2-40B4-BE49-F238E27FC236}">
                    <a16:creationId xmlns:a16="http://schemas.microsoft.com/office/drawing/2014/main" id="{1F871146-5FF3-4D0B-AEBC-40F4F31A7457}"/>
                  </a:ext>
                </a:extLst>
              </p:cNvPr>
              <p:cNvGrpSpPr/>
              <p:nvPr/>
            </p:nvGrpSpPr>
            <p:grpSpPr>
              <a:xfrm>
                <a:off x="4501584" y="4525486"/>
                <a:ext cx="3170646" cy="1330402"/>
                <a:chOff x="4496346" y="4505169"/>
                <a:chExt cx="3170646" cy="1330402"/>
              </a:xfrm>
            </p:grpSpPr>
            <p:sp>
              <p:nvSpPr>
                <p:cNvPr id="89" name="Rectangle 51">
                  <a:extLst>
                    <a:ext uri="{FF2B5EF4-FFF2-40B4-BE49-F238E27FC236}">
                      <a16:creationId xmlns:a16="http://schemas.microsoft.com/office/drawing/2014/main" id="{BE05964F-97D3-4F39-A668-89C2F65AD64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496346" y="5255597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19</a:t>
                  </a:r>
                </a:p>
              </p:txBody>
            </p:sp>
            <p:sp>
              <p:nvSpPr>
                <p:cNvPr id="92" name="Rectangle 55">
                  <a:extLst>
                    <a:ext uri="{FF2B5EF4-FFF2-40B4-BE49-F238E27FC236}">
                      <a16:creationId xmlns:a16="http://schemas.microsoft.com/office/drawing/2014/main" id="{F466466E-0877-410F-B2A1-4E22250556D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52075" y="4827749"/>
                  <a:ext cx="34607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04</a:t>
                  </a:r>
                </a:p>
              </p:txBody>
            </p:sp>
            <p:sp>
              <p:nvSpPr>
                <p:cNvPr id="93" name="Rectangle 54">
                  <a:extLst>
                    <a:ext uri="{FF2B5EF4-FFF2-40B4-BE49-F238E27FC236}">
                      <a16:creationId xmlns:a16="http://schemas.microsoft.com/office/drawing/2014/main" id="{3EE44BD0-D6C1-4E10-AE42-FED66DD91B1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41939" y="4820446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03</a:t>
                  </a:r>
                </a:p>
              </p:txBody>
            </p:sp>
            <p:sp>
              <p:nvSpPr>
                <p:cNvPr id="94" name="Rectangle 53">
                  <a:extLst>
                    <a:ext uri="{FF2B5EF4-FFF2-40B4-BE49-F238E27FC236}">
                      <a16:creationId xmlns:a16="http://schemas.microsoft.com/office/drawing/2014/main" id="{672A12E2-E572-48C7-A767-B1237D442A7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445128" y="5279565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02</a:t>
                  </a:r>
                </a:p>
              </p:txBody>
            </p:sp>
            <p:sp>
              <p:nvSpPr>
                <p:cNvPr id="95" name="Rectangle 51">
                  <a:extLst>
                    <a:ext uri="{FF2B5EF4-FFF2-40B4-BE49-F238E27FC236}">
                      <a16:creationId xmlns:a16="http://schemas.microsoft.com/office/drawing/2014/main" id="{D44F48FD-F29B-4845-AA93-A80E9474266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247117" y="5271448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16</a:t>
                  </a:r>
                </a:p>
              </p:txBody>
            </p:sp>
            <p:sp>
              <p:nvSpPr>
                <p:cNvPr id="96" name="Text Box 61">
                  <a:extLst>
                    <a:ext uri="{FF2B5EF4-FFF2-40B4-BE49-F238E27FC236}">
                      <a16:creationId xmlns:a16="http://schemas.microsoft.com/office/drawing/2014/main" id="{B3549855-0656-43D6-ACCD-030F114073D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670228" y="5270029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15</a:t>
                  </a:r>
                </a:p>
              </p:txBody>
            </p:sp>
            <p:sp>
              <p:nvSpPr>
                <p:cNvPr id="97" name="Text Box 61">
                  <a:extLst>
                    <a:ext uri="{FF2B5EF4-FFF2-40B4-BE49-F238E27FC236}">
                      <a16:creationId xmlns:a16="http://schemas.microsoft.com/office/drawing/2014/main" id="{1BCB6F37-E663-41DD-90D7-274F03261DD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153783" y="4961423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14</a:t>
                  </a:r>
                </a:p>
              </p:txBody>
            </p:sp>
            <p:sp>
              <p:nvSpPr>
                <p:cNvPr id="98" name="Rectangle 56">
                  <a:extLst>
                    <a:ext uri="{FF2B5EF4-FFF2-40B4-BE49-F238E27FC236}">
                      <a16:creationId xmlns:a16="http://schemas.microsoft.com/office/drawing/2014/main" id="{69B71289-1E3E-4E59-B2F6-9B67B6DD066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99686" y="4953161"/>
                  <a:ext cx="349251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05</a:t>
                  </a:r>
                </a:p>
              </p:txBody>
            </p:sp>
            <p:sp>
              <p:nvSpPr>
                <p:cNvPr id="99" name="Text Box 64">
                  <a:extLst>
                    <a:ext uri="{FF2B5EF4-FFF2-40B4-BE49-F238E27FC236}">
                      <a16:creationId xmlns:a16="http://schemas.microsoft.com/office/drawing/2014/main" id="{F3E0058D-7743-45E9-A177-2895AC51138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960555" y="4505169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10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00" name="Rectangle 16">
                  <a:extLst>
                    <a:ext uri="{FF2B5EF4-FFF2-40B4-BE49-F238E27FC236}">
                      <a16:creationId xmlns:a16="http://schemas.microsoft.com/office/drawing/2014/main" id="{429D315C-00C1-4D5A-8335-58560A89C7D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41442" y="4797269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97</a:t>
                  </a:r>
                </a:p>
              </p:txBody>
            </p:sp>
            <p:sp>
              <p:nvSpPr>
                <p:cNvPr id="101" name="Rectangle 17">
                  <a:extLst>
                    <a:ext uri="{FF2B5EF4-FFF2-40B4-BE49-F238E27FC236}">
                      <a16:creationId xmlns:a16="http://schemas.microsoft.com/office/drawing/2014/main" id="{1995AB33-FA41-4B27-A2D7-BC3362D8422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320917" y="4957289"/>
                  <a:ext cx="34607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96</a:t>
                  </a:r>
                </a:p>
              </p:txBody>
            </p:sp>
            <p:sp>
              <p:nvSpPr>
                <p:cNvPr id="102" name="Rectangle 43">
                  <a:extLst>
                    <a:ext uri="{FF2B5EF4-FFF2-40B4-BE49-F238E27FC236}">
                      <a16:creationId xmlns:a16="http://schemas.microsoft.com/office/drawing/2014/main" id="{A2C64BE1-E335-46E5-A6F9-674E168E597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084890" y="5208113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99</a:t>
                  </a:r>
                </a:p>
              </p:txBody>
            </p:sp>
            <p:sp>
              <p:nvSpPr>
                <p:cNvPr id="103" name="Rectangle 44">
                  <a:extLst>
                    <a:ext uri="{FF2B5EF4-FFF2-40B4-BE49-F238E27FC236}">
                      <a16:creationId xmlns:a16="http://schemas.microsoft.com/office/drawing/2014/main" id="{C97E74FE-3D3E-4005-9F69-1A0CC56DBD5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080760" y="4721069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98</a:t>
                  </a:r>
                </a:p>
              </p:txBody>
            </p:sp>
            <p:sp>
              <p:nvSpPr>
                <p:cNvPr id="104" name="Rectangle 51">
                  <a:extLst>
                    <a:ext uri="{FF2B5EF4-FFF2-40B4-BE49-F238E27FC236}">
                      <a16:creationId xmlns:a16="http://schemas.microsoft.com/office/drawing/2014/main" id="{C5CFBFDD-22BD-4EFF-9A3B-B127E5640E6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08651" y="4930301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00</a:t>
                  </a:r>
                </a:p>
              </p:txBody>
            </p:sp>
            <p:sp>
              <p:nvSpPr>
                <p:cNvPr id="105" name="Rectangle 52">
                  <a:extLst>
                    <a:ext uri="{FF2B5EF4-FFF2-40B4-BE49-F238E27FC236}">
                      <a16:creationId xmlns:a16="http://schemas.microsoft.com/office/drawing/2014/main" id="{CB1B9BB8-CBE1-4BBE-81CF-297AA23D1BF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405431" y="5070007"/>
                  <a:ext cx="34607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01</a:t>
                  </a:r>
                </a:p>
              </p:txBody>
            </p:sp>
            <p:sp>
              <p:nvSpPr>
                <p:cNvPr id="106" name="Rectangle 57">
                  <a:extLst>
                    <a:ext uri="{FF2B5EF4-FFF2-40B4-BE49-F238E27FC236}">
                      <a16:creationId xmlns:a16="http://schemas.microsoft.com/office/drawing/2014/main" id="{33F4B2F4-DB25-44D5-BB57-E7E02E1AD11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567364" y="4783616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06</a:t>
                  </a:r>
                </a:p>
              </p:txBody>
            </p:sp>
            <p:sp>
              <p:nvSpPr>
                <p:cNvPr id="107" name="Text Box 59">
                  <a:extLst>
                    <a:ext uri="{FF2B5EF4-FFF2-40B4-BE49-F238E27FC236}">
                      <a16:creationId xmlns:a16="http://schemas.microsoft.com/office/drawing/2014/main" id="{204EAC7A-62AC-486E-BF1A-C0A232802DA4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498784" y="4546444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07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08" name="Text Box 60">
                  <a:extLst>
                    <a:ext uri="{FF2B5EF4-FFF2-40B4-BE49-F238E27FC236}">
                      <a16:creationId xmlns:a16="http://schemas.microsoft.com/office/drawing/2014/main" id="{9BB18BB3-9D0B-42A6-8181-5354193D9F2E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820730" y="4608041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08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09" name="Text Box 61">
                  <a:extLst>
                    <a:ext uri="{FF2B5EF4-FFF2-40B4-BE49-F238E27FC236}">
                      <a16:creationId xmlns:a16="http://schemas.microsoft.com/office/drawing/2014/main" id="{B79D3E55-43BE-4285-9F9D-436907F503A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105651" y="5525614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09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10" name="Text Box 64">
                  <a:extLst>
                    <a:ext uri="{FF2B5EF4-FFF2-40B4-BE49-F238E27FC236}">
                      <a16:creationId xmlns:a16="http://schemas.microsoft.com/office/drawing/2014/main" id="{375EEAAE-8E98-43BA-9442-CD272F3C490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030405" y="4839179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12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11" name="Text Box 64">
                  <a:extLst>
                    <a:ext uri="{FF2B5EF4-FFF2-40B4-BE49-F238E27FC236}">
                      <a16:creationId xmlns:a16="http://schemas.microsoft.com/office/drawing/2014/main" id="{6D747B58-B8FF-4CF9-876D-8782BA3FA43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798312" y="4958876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13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12" name="Rectangle 51">
                  <a:extLst>
                    <a:ext uri="{FF2B5EF4-FFF2-40B4-BE49-F238E27FC236}">
                      <a16:creationId xmlns:a16="http://schemas.microsoft.com/office/drawing/2014/main" id="{465076E1-312A-4302-85BE-457D79BDA4C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760525" y="4890343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18</a:t>
                  </a:r>
                </a:p>
              </p:txBody>
            </p:sp>
            <p:sp>
              <p:nvSpPr>
                <p:cNvPr id="113" name="Rectangle 51">
                  <a:extLst>
                    <a:ext uri="{FF2B5EF4-FFF2-40B4-BE49-F238E27FC236}">
                      <a16:creationId xmlns:a16="http://schemas.microsoft.com/office/drawing/2014/main" id="{DDEAB59F-02C1-48BA-B0EC-097CC6F91F3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974285" y="4847807"/>
                  <a:ext cx="34945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17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531062127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634" name="Rectangle 2">
            <a:extLst>
              <a:ext uri="{FF2B5EF4-FFF2-40B4-BE49-F238E27FC236}">
                <a16:creationId xmlns:a16="http://schemas.microsoft.com/office/drawing/2014/main" id="{6093B90E-496F-4277-B2D0-570424F059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9635" name="Rectangle 3">
            <a:extLst>
              <a:ext uri="{FF2B5EF4-FFF2-40B4-BE49-F238E27FC236}">
                <a16:creationId xmlns:a16="http://schemas.microsoft.com/office/drawing/2014/main" id="{F1855328-4C0B-4EDF-BF94-19EF22D723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9636" name="Rectangle 4">
            <a:extLst>
              <a:ext uri="{FF2B5EF4-FFF2-40B4-BE49-F238E27FC236}">
                <a16:creationId xmlns:a16="http://schemas.microsoft.com/office/drawing/2014/main" id="{B776A3C9-F36C-4472-A6CC-413E27AD0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Inflation and unemployment</a:t>
            </a:r>
          </a:p>
        </p:txBody>
      </p:sp>
      <p:sp>
        <p:nvSpPr>
          <p:cNvPr id="709637" name="Rectangle 5">
            <a:extLst>
              <a:ext uri="{FF2B5EF4-FFF2-40B4-BE49-F238E27FC236}">
                <a16:creationId xmlns:a16="http://schemas.microsoft.com/office/drawing/2014/main" id="{912ED647-FD08-4143-AE3E-DDCA6FA43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26" y="2000250"/>
            <a:ext cx="8467328" cy="366712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‘Phillips curve’ in recent times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breakdown of the Phillips curve and the problem of stagflation in the 1970s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experience of the 1980s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experience of recent years</a:t>
            </a:r>
            <a:r>
              <a:rPr lang="en-GB" altLang="en-US" dirty="0"/>
              <a:t> 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CC9900"/>
              </a:buClr>
            </a:pPr>
            <a:r>
              <a:rPr lang="en-GB" altLang="en-US" dirty="0"/>
              <a:t>a horizontal Phillips curve?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6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096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096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1" name="Object 2">
            <a:extLst>
              <a:ext uri="{FF2B5EF4-FFF2-40B4-BE49-F238E27FC236}">
                <a16:creationId xmlns:a16="http://schemas.microsoft.com/office/drawing/2014/main" id="{41CB3352-94C4-4EEE-8AD6-C67FDAB3A784}"/>
              </a:ext>
            </a:extLst>
          </p:cNvPr>
          <p:cNvGraphicFramePr>
            <a:graphicFrameLocks/>
          </p:cNvGraphicFramePr>
          <p:nvPr/>
        </p:nvGraphicFramePr>
        <p:xfrm>
          <a:off x="1505183" y="1043137"/>
          <a:ext cx="6475809" cy="48233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102" name="Rectangle 31">
            <a:extLst>
              <a:ext uri="{FF2B5EF4-FFF2-40B4-BE49-F238E27FC236}">
                <a16:creationId xmlns:a16="http://schemas.microsoft.com/office/drawing/2014/main" id="{E99CFF1A-4916-4DA8-BAF8-3D1B9C37FB5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40797" y="3240722"/>
            <a:ext cx="1266372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  <a:sym typeface="Symbol" panose="05050102010706020507" pitchFamily="18" charset="2"/>
              </a:rPr>
              <a:t>Inflation rate</a:t>
            </a:r>
            <a:r>
              <a:rPr lang="en-GB" altLang="en-US" sz="1200" dirty="0">
                <a:solidFill>
                  <a:schemeClr val="tx1"/>
                </a:solidFill>
              </a:rPr>
              <a:t> (%)</a:t>
            </a:r>
          </a:p>
        </p:txBody>
      </p:sp>
      <p:sp>
        <p:nvSpPr>
          <p:cNvPr id="4103" name="Rectangle 32">
            <a:extLst>
              <a:ext uri="{FF2B5EF4-FFF2-40B4-BE49-F238E27FC236}">
                <a16:creationId xmlns:a16="http://schemas.microsoft.com/office/drawing/2014/main" id="{047674EC-011E-45C8-B00A-A03876453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6866" y="5636826"/>
            <a:ext cx="1760097" cy="254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 defTabSz="7620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200" dirty="0">
                <a:solidFill>
                  <a:schemeClr val="tx1"/>
                </a:solidFill>
              </a:rPr>
              <a:t>Unemployment rate (%)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C49C03C-3D56-4FC4-A1C5-18BAD0051595}"/>
              </a:ext>
            </a:extLst>
          </p:cNvPr>
          <p:cNvGrpSpPr/>
          <p:nvPr/>
        </p:nvGrpSpPr>
        <p:grpSpPr>
          <a:xfrm>
            <a:off x="2293144" y="3646526"/>
            <a:ext cx="2511029" cy="1758554"/>
            <a:chOff x="3057525" y="3719035"/>
            <a:chExt cx="3348038" cy="2344738"/>
          </a:xfrm>
        </p:grpSpPr>
        <p:sp>
          <p:nvSpPr>
            <p:cNvPr id="4142" name="Rectangle 35">
              <a:extLst>
                <a:ext uri="{FF2B5EF4-FFF2-40B4-BE49-F238E27FC236}">
                  <a16:creationId xmlns:a16="http://schemas.microsoft.com/office/drawing/2014/main" id="{949C35CE-F724-4593-A03E-BCE27885E76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1203" y="46953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67</a:t>
              </a:r>
            </a:p>
          </p:txBody>
        </p:sp>
        <p:sp>
          <p:nvSpPr>
            <p:cNvPr id="4143" name="Rectangle 36">
              <a:extLst>
                <a:ext uri="{FF2B5EF4-FFF2-40B4-BE49-F238E27FC236}">
                  <a16:creationId xmlns:a16="http://schemas.microsoft.com/office/drawing/2014/main" id="{05EE75EC-6837-46E6-97C0-5DDECD4561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7464" y="509540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63</a:t>
              </a:r>
            </a:p>
          </p:txBody>
        </p:sp>
        <p:sp>
          <p:nvSpPr>
            <p:cNvPr id="4144" name="Rectangle 37">
              <a:extLst>
                <a:ext uri="{FF2B5EF4-FFF2-40B4-BE49-F238E27FC236}">
                  <a16:creationId xmlns:a16="http://schemas.microsoft.com/office/drawing/2014/main" id="{A1821865-A988-446D-BFD0-CD26D87953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6021" y="4657249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62</a:t>
              </a:r>
            </a:p>
          </p:txBody>
        </p:sp>
        <p:sp>
          <p:nvSpPr>
            <p:cNvPr id="4145" name="Rectangle 38">
              <a:extLst>
                <a:ext uri="{FF2B5EF4-FFF2-40B4-BE49-F238E27FC236}">
                  <a16:creationId xmlns:a16="http://schemas.microsoft.com/office/drawing/2014/main" id="{6F01D33D-04C4-46C8-8CD5-F08375060B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43264" y="440325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65</a:t>
              </a:r>
            </a:p>
          </p:txBody>
        </p:sp>
        <p:sp>
          <p:nvSpPr>
            <p:cNvPr id="4146" name="Rectangle 39">
              <a:extLst>
                <a:ext uri="{FF2B5EF4-FFF2-40B4-BE49-F238E27FC236}">
                  <a16:creationId xmlns:a16="http://schemas.microsoft.com/office/drawing/2014/main" id="{F2288AB3-E431-43B7-8E48-3EE43AC10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9789" y="4655665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66</a:t>
              </a:r>
            </a:p>
          </p:txBody>
        </p:sp>
        <p:sp>
          <p:nvSpPr>
            <p:cNvPr id="4147" name="Rectangle 40">
              <a:extLst>
                <a:ext uri="{FF2B5EF4-FFF2-40B4-BE49-F238E27FC236}">
                  <a16:creationId xmlns:a16="http://schemas.microsoft.com/office/drawing/2014/main" id="{A5B9F6E9-BB5B-4C1E-BB05-A2212E899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3940" y="492054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64</a:t>
              </a:r>
            </a:p>
          </p:txBody>
        </p:sp>
        <p:sp>
          <p:nvSpPr>
            <p:cNvPr id="4148" name="Rectangle 41">
              <a:extLst>
                <a:ext uri="{FF2B5EF4-FFF2-40B4-BE49-F238E27FC236}">
                  <a16:creationId xmlns:a16="http://schemas.microsoft.com/office/drawing/2014/main" id="{69D009BC-CD85-49E1-9D1A-DE2138279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24756" y="5249391"/>
              <a:ext cx="34607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60</a:t>
              </a:r>
            </a:p>
          </p:txBody>
        </p:sp>
        <p:sp>
          <p:nvSpPr>
            <p:cNvPr id="4149" name="Rectangle 42">
              <a:extLst>
                <a:ext uri="{FF2B5EF4-FFF2-40B4-BE49-F238E27FC236}">
                  <a16:creationId xmlns:a16="http://schemas.microsoft.com/office/drawing/2014/main" id="{F3A1831B-195B-44F9-B9D5-95048E004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41633" y="496201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2"/>
                  </a:solidFill>
                  <a:latin typeface="Arial Narrow" panose="020B0606020202030204" pitchFamily="34" charset="0"/>
                </a:rPr>
                <a:t>61</a:t>
              </a:r>
            </a:p>
          </p:txBody>
        </p:sp>
        <p:sp>
          <p:nvSpPr>
            <p:cNvPr id="3117" name="Arc 45">
              <a:extLst>
                <a:ext uri="{FF2B5EF4-FFF2-40B4-BE49-F238E27FC236}">
                  <a16:creationId xmlns:a16="http://schemas.microsoft.com/office/drawing/2014/main" id="{89592328-2278-40CB-9C8B-237F8912A813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7525" y="3719035"/>
              <a:ext cx="3348038" cy="2344738"/>
            </a:xfrm>
            <a:custGeom>
              <a:avLst/>
              <a:gdLst>
                <a:gd name="T0" fmla="*/ 2147483646 w 21453"/>
                <a:gd name="T1" fmla="*/ 2147483646 h 18376"/>
                <a:gd name="T2" fmla="*/ 0 w 21453"/>
                <a:gd name="T3" fmla="*/ 2147483646 h 18376"/>
                <a:gd name="T4" fmla="*/ 2147483646 w 21453"/>
                <a:gd name="T5" fmla="*/ 0 h 18376"/>
                <a:gd name="T6" fmla="*/ 0 60000 65536"/>
                <a:gd name="T7" fmla="*/ 0 60000 65536"/>
                <a:gd name="T8" fmla="*/ 0 60000 65536"/>
                <a:gd name="T9" fmla="*/ 0 w 21453"/>
                <a:gd name="T10" fmla="*/ 0 h 18376"/>
                <a:gd name="T11" fmla="*/ 21453 w 21453"/>
                <a:gd name="T12" fmla="*/ 18376 h 1837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53" h="18376" fill="none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</a:path>
                <a:path w="21453" h="18376" stroke="0" extrusionOk="0">
                  <a:moveTo>
                    <a:pt x="10100" y="18375"/>
                  </a:moveTo>
                  <a:cubicBezTo>
                    <a:pt x="4487" y="14908"/>
                    <a:pt x="767" y="9065"/>
                    <a:pt x="-1" y="2513"/>
                  </a:cubicBezTo>
                  <a:lnTo>
                    <a:pt x="21453" y="0"/>
                  </a:lnTo>
                  <a:lnTo>
                    <a:pt x="10100" y="18375"/>
                  </a:lnTo>
                  <a:close/>
                </a:path>
              </a:pathLst>
            </a:custGeom>
            <a:noFill/>
            <a:ln w="25400" cap="rnd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F2447AF5-8324-4669-AB11-2A86F88DCFAF}"/>
              </a:ext>
            </a:extLst>
          </p:cNvPr>
          <p:cNvGrpSpPr/>
          <p:nvPr/>
        </p:nvGrpSpPr>
        <p:grpSpPr>
          <a:xfrm>
            <a:off x="3357957" y="2590441"/>
            <a:ext cx="767176" cy="2296061"/>
            <a:chOff x="4435475" y="2250400"/>
            <a:chExt cx="1022901" cy="2970410"/>
          </a:xfrm>
        </p:grpSpPr>
        <p:sp>
          <p:nvSpPr>
            <p:cNvPr id="4150" name="Rectangle 11">
              <a:extLst>
                <a:ext uri="{FF2B5EF4-FFF2-40B4-BE49-F238E27FC236}">
                  <a16:creationId xmlns:a16="http://schemas.microsoft.com/office/drawing/2014/main" id="{3594AE85-DC82-4166-8C12-3970C90761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61500" y="4255613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70</a:t>
              </a:r>
            </a:p>
          </p:txBody>
        </p:sp>
        <p:sp>
          <p:nvSpPr>
            <p:cNvPr id="4153" name="Rectangle 4">
              <a:extLst>
                <a:ext uri="{FF2B5EF4-FFF2-40B4-BE49-F238E27FC236}">
                  <a16:creationId xmlns:a16="http://schemas.microsoft.com/office/drawing/2014/main" id="{2E7BBFC9-96E8-4BFF-AD9C-1A6F9BE235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9464" y="2250400"/>
              <a:ext cx="34607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74</a:t>
              </a:r>
            </a:p>
          </p:txBody>
        </p:sp>
        <p:sp>
          <p:nvSpPr>
            <p:cNvPr id="4154" name="Rectangle 9">
              <a:extLst>
                <a:ext uri="{FF2B5EF4-FFF2-40B4-BE49-F238E27FC236}">
                  <a16:creationId xmlns:a16="http://schemas.microsoft.com/office/drawing/2014/main" id="{8B358E62-7BC4-4F60-AEFB-C8514CE640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7925" y="3611088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71</a:t>
              </a:r>
            </a:p>
          </p:txBody>
        </p:sp>
        <p:sp>
          <p:nvSpPr>
            <p:cNvPr id="4155" name="Rectangle 10">
              <a:extLst>
                <a:ext uri="{FF2B5EF4-FFF2-40B4-BE49-F238E27FC236}">
                  <a16:creationId xmlns:a16="http://schemas.microsoft.com/office/drawing/2014/main" id="{870F49D6-8693-454D-8699-821D409432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5475" y="38476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solidFill>
                    <a:schemeClr val="folHlink"/>
                  </a:solidFill>
                  <a:latin typeface="Arial Narrow" panose="020B0606020202030204" pitchFamily="34" charset="0"/>
                </a:rPr>
                <a:t>73</a:t>
              </a:r>
            </a:p>
          </p:txBody>
        </p:sp>
        <p:sp>
          <p:nvSpPr>
            <p:cNvPr id="4156" name="Rectangle 12">
              <a:extLst>
                <a:ext uri="{FF2B5EF4-FFF2-40B4-BE49-F238E27FC236}">
                  <a16:creationId xmlns:a16="http://schemas.microsoft.com/office/drawing/2014/main" id="{2BF45D8C-D081-48F1-8482-B85FD904B9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88488" y="4076226"/>
              <a:ext cx="369888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72</a:t>
              </a:r>
            </a:p>
          </p:txBody>
        </p:sp>
        <p:sp>
          <p:nvSpPr>
            <p:cNvPr id="4157" name="Rectangle 33">
              <a:extLst>
                <a:ext uri="{FF2B5EF4-FFF2-40B4-BE49-F238E27FC236}">
                  <a16:creationId xmlns:a16="http://schemas.microsoft.com/office/drawing/2014/main" id="{3DE7DB56-9C8B-4C88-84C1-BB11D3748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55453" y="4427190"/>
              <a:ext cx="34838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69</a:t>
              </a:r>
            </a:p>
          </p:txBody>
        </p:sp>
        <p:sp>
          <p:nvSpPr>
            <p:cNvPr id="4152" name="Rectangle 34">
              <a:extLst>
                <a:ext uri="{FF2B5EF4-FFF2-40B4-BE49-F238E27FC236}">
                  <a16:creationId xmlns:a16="http://schemas.microsoft.com/office/drawing/2014/main" id="{8E407BD3-C7CE-4217-ACEE-AA032124E9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19198" y="4588270"/>
              <a:ext cx="378665" cy="299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altLang="en-US" sz="1050" dirty="0">
                  <a:solidFill>
                    <a:schemeClr val="folHlink"/>
                  </a:solidFill>
                  <a:latin typeface="Arial Narrow" panose="020B0606020202030204" pitchFamily="34" charset="0"/>
                </a:rPr>
                <a:t>68</a:t>
              </a:r>
            </a:p>
          </p:txBody>
        </p:sp>
        <p:sp>
          <p:nvSpPr>
            <p:cNvPr id="3118" name="Line 46">
              <a:extLst>
                <a:ext uri="{FF2B5EF4-FFF2-40B4-BE49-F238E27FC236}">
                  <a16:creationId xmlns:a16="http://schemas.microsoft.com/office/drawing/2014/main" id="{AB3B58DB-C021-44E0-82FE-144060BC7E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40288" y="2547460"/>
              <a:ext cx="146050" cy="267335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86BFA56-609B-4841-882D-105E1C60971E}"/>
              </a:ext>
            </a:extLst>
          </p:cNvPr>
          <p:cNvGrpSpPr/>
          <p:nvPr/>
        </p:nvGrpSpPr>
        <p:grpSpPr>
          <a:xfrm>
            <a:off x="3729037" y="905710"/>
            <a:ext cx="4243388" cy="3479006"/>
            <a:chOff x="4972050" y="64612"/>
            <a:chExt cx="5657850" cy="4638675"/>
          </a:xfrm>
        </p:grpSpPr>
        <p:sp>
          <p:nvSpPr>
            <p:cNvPr id="4174" name="Rectangle 3">
              <a:extLst>
                <a:ext uri="{FF2B5EF4-FFF2-40B4-BE49-F238E27FC236}">
                  <a16:creationId xmlns:a16="http://schemas.microsoft.com/office/drawing/2014/main" id="{BFFC5934-7710-4C44-A39F-BB8CA29272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1763" y="739299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75</a:t>
              </a:r>
            </a:p>
          </p:txBody>
        </p:sp>
        <p:sp>
          <p:nvSpPr>
            <p:cNvPr id="4175" name="Rectangle 6">
              <a:extLst>
                <a:ext uri="{FF2B5EF4-FFF2-40B4-BE49-F238E27FC236}">
                  <a16:creationId xmlns:a16="http://schemas.microsoft.com/office/drawing/2014/main" id="{229B4C73-B722-4821-A178-0B6F37628E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07063" y="2179161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76</a:t>
              </a:r>
            </a:p>
          </p:txBody>
        </p:sp>
        <p:sp>
          <p:nvSpPr>
            <p:cNvPr id="4176" name="Rectangle 7">
              <a:extLst>
                <a:ext uri="{FF2B5EF4-FFF2-40B4-BE49-F238E27FC236}">
                  <a16:creationId xmlns:a16="http://schemas.microsoft.com/office/drawing/2014/main" id="{D77DD2C6-6B5E-4D28-8EC9-A130C07B44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57875" y="2463324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77</a:t>
              </a:r>
            </a:p>
          </p:txBody>
        </p:sp>
        <p:sp>
          <p:nvSpPr>
            <p:cNvPr id="4177" name="Rectangle 8">
              <a:extLst>
                <a:ext uri="{FF2B5EF4-FFF2-40B4-BE49-F238E27FC236}">
                  <a16:creationId xmlns:a16="http://schemas.microsoft.com/office/drawing/2014/main" id="{F6BB3D49-BC04-4DA7-B4BF-91BD44A8ED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78463" y="305863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>
                  <a:latin typeface="Arial Narrow" panose="020B0606020202030204" pitchFamily="34" charset="0"/>
                </a:rPr>
                <a:t>79</a:t>
              </a:r>
            </a:p>
          </p:txBody>
        </p:sp>
        <p:sp>
          <p:nvSpPr>
            <p:cNvPr id="4178" name="Rectangle 13">
              <a:extLst>
                <a:ext uri="{FF2B5EF4-FFF2-40B4-BE49-F238E27FC236}">
                  <a16:creationId xmlns:a16="http://schemas.microsoft.com/office/drawing/2014/main" id="{B0438E06-6849-45D3-9C8D-1D03633B8C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31069" y="391199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latin typeface="Arial Narrow" panose="020B0606020202030204" pitchFamily="34" charset="0"/>
                </a:rPr>
                <a:t>78</a:t>
              </a:r>
            </a:p>
          </p:txBody>
        </p:sp>
        <p:sp>
          <p:nvSpPr>
            <p:cNvPr id="3119" name="Arc 47">
              <a:extLst>
                <a:ext uri="{FF2B5EF4-FFF2-40B4-BE49-F238E27FC236}">
                  <a16:creationId xmlns:a16="http://schemas.microsoft.com/office/drawing/2014/main" id="{E3A9155E-64FF-4239-BDBB-971E451569A3}"/>
                </a:ext>
              </a:extLst>
            </p:cNvPr>
            <p:cNvSpPr>
              <a:spLocks/>
            </p:cNvSpPr>
            <p:nvPr/>
          </p:nvSpPr>
          <p:spPr bwMode="auto">
            <a:xfrm>
              <a:off x="4972050" y="64612"/>
              <a:ext cx="5657850" cy="4638675"/>
            </a:xfrm>
            <a:custGeom>
              <a:avLst/>
              <a:gdLst>
                <a:gd name="T0" fmla="*/ 2147483646 w 21486"/>
                <a:gd name="T1" fmla="*/ 2147483646 h 16844"/>
                <a:gd name="T2" fmla="*/ 0 w 21486"/>
                <a:gd name="T3" fmla="*/ 2147483646 h 16844"/>
                <a:gd name="T4" fmla="*/ 2147483646 w 21486"/>
                <a:gd name="T5" fmla="*/ 0 h 16844"/>
                <a:gd name="T6" fmla="*/ 0 60000 65536"/>
                <a:gd name="T7" fmla="*/ 0 60000 65536"/>
                <a:gd name="T8" fmla="*/ 0 60000 65536"/>
                <a:gd name="T9" fmla="*/ 0 w 21486"/>
                <a:gd name="T10" fmla="*/ 0 h 16844"/>
                <a:gd name="T11" fmla="*/ 21486 w 21486"/>
                <a:gd name="T12" fmla="*/ 16844 h 1684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486" h="16844" fill="none" extrusionOk="0">
                  <a:moveTo>
                    <a:pt x="7964" y="16843"/>
                  </a:moveTo>
                  <a:cubicBezTo>
                    <a:pt x="3459" y="13227"/>
                    <a:pt x="591" y="7958"/>
                    <a:pt x="-1" y="2212"/>
                  </a:cubicBezTo>
                </a:path>
                <a:path w="21486" h="16844" stroke="0" extrusionOk="0">
                  <a:moveTo>
                    <a:pt x="7964" y="16843"/>
                  </a:moveTo>
                  <a:cubicBezTo>
                    <a:pt x="3459" y="13227"/>
                    <a:pt x="591" y="7958"/>
                    <a:pt x="-1" y="2212"/>
                  </a:cubicBezTo>
                  <a:lnTo>
                    <a:pt x="21486" y="0"/>
                  </a:lnTo>
                  <a:lnTo>
                    <a:pt x="7964" y="16843"/>
                  </a:lnTo>
                  <a:close/>
                </a:path>
              </a:pathLst>
            </a:custGeom>
            <a:noFill/>
            <a:ln w="25400" cap="rnd">
              <a:solidFill>
                <a:schemeClr val="hlink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13F5AD9-E6EA-4D14-B52B-AD8A0D58728A}"/>
              </a:ext>
            </a:extLst>
          </p:cNvPr>
          <p:cNvGrpSpPr/>
          <p:nvPr/>
        </p:nvGrpSpPr>
        <p:grpSpPr>
          <a:xfrm>
            <a:off x="4701780" y="921186"/>
            <a:ext cx="3483769" cy="3741272"/>
            <a:chOff x="6269040" y="85248"/>
            <a:chExt cx="4645025" cy="4988363"/>
          </a:xfrm>
        </p:grpSpPr>
        <p:sp>
          <p:nvSpPr>
            <p:cNvPr id="4158" name="Rectangle 5">
              <a:extLst>
                <a:ext uri="{FF2B5EF4-FFF2-40B4-BE49-F238E27FC236}">
                  <a16:creationId xmlns:a16="http://schemas.microsoft.com/office/drawing/2014/main" id="{756E3EFC-E000-47A3-B193-3EA1E82A30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69040" y="200294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80</a:t>
              </a:r>
            </a:p>
          </p:txBody>
        </p:sp>
        <p:sp>
          <p:nvSpPr>
            <p:cNvPr id="4159" name="Rectangle 21">
              <a:extLst>
                <a:ext uri="{FF2B5EF4-FFF2-40B4-BE49-F238E27FC236}">
                  <a16:creationId xmlns:a16="http://schemas.microsoft.com/office/drawing/2014/main" id="{140D5E21-EDFF-4600-AED5-D11D0C9878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94726" y="381301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82</a:t>
              </a:r>
            </a:p>
          </p:txBody>
        </p:sp>
        <p:sp>
          <p:nvSpPr>
            <p:cNvPr id="4160" name="Rectangle 22">
              <a:extLst>
                <a:ext uri="{FF2B5EF4-FFF2-40B4-BE49-F238E27FC236}">
                  <a16:creationId xmlns:a16="http://schemas.microsoft.com/office/drawing/2014/main" id="{4D403A6B-446A-4BD4-A242-C7EA6A350D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450450" y="4765191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83</a:t>
              </a:r>
            </a:p>
          </p:txBody>
        </p:sp>
        <p:sp>
          <p:nvSpPr>
            <p:cNvPr id="4161" name="Rectangle 23">
              <a:extLst>
                <a:ext uri="{FF2B5EF4-FFF2-40B4-BE49-F238E27FC236}">
                  <a16:creationId xmlns:a16="http://schemas.microsoft.com/office/drawing/2014/main" id="{C95DA1D8-CC9B-4DBB-9416-A1B62E7372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31364" y="4514626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84</a:t>
              </a:r>
            </a:p>
          </p:txBody>
        </p:sp>
        <p:sp>
          <p:nvSpPr>
            <p:cNvPr id="4162" name="Rectangle 24">
              <a:extLst>
                <a:ext uri="{FF2B5EF4-FFF2-40B4-BE49-F238E27FC236}">
                  <a16:creationId xmlns:a16="http://schemas.microsoft.com/office/drawing/2014/main" id="{D325D72C-D19F-42D5-A045-9153401D1D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55918" y="4279338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85</a:t>
              </a:r>
            </a:p>
          </p:txBody>
        </p:sp>
        <p:sp>
          <p:nvSpPr>
            <p:cNvPr id="4163" name="Rectangle 30">
              <a:extLst>
                <a:ext uri="{FF2B5EF4-FFF2-40B4-BE49-F238E27FC236}">
                  <a16:creationId xmlns:a16="http://schemas.microsoft.com/office/drawing/2014/main" id="{693F969E-5F63-40FB-9042-59443E3D67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11403" y="3152827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accent1"/>
                  </a:solidFill>
                  <a:latin typeface="Arial Narrow" panose="020B0606020202030204" pitchFamily="34" charset="0"/>
                </a:rPr>
                <a:t>81</a:t>
              </a:r>
            </a:p>
          </p:txBody>
        </p:sp>
        <p:sp>
          <p:nvSpPr>
            <p:cNvPr id="3121" name="Arc 49">
              <a:extLst>
                <a:ext uri="{FF2B5EF4-FFF2-40B4-BE49-F238E27FC236}">
                  <a16:creationId xmlns:a16="http://schemas.microsoft.com/office/drawing/2014/main" id="{DA6570A1-9D99-4811-A2E8-8F2A9FAB5BF3}"/>
                </a:ext>
              </a:extLst>
            </p:cNvPr>
            <p:cNvSpPr>
              <a:spLocks/>
            </p:cNvSpPr>
            <p:nvPr/>
          </p:nvSpPr>
          <p:spPr bwMode="auto">
            <a:xfrm>
              <a:off x="6597652" y="85248"/>
              <a:ext cx="4316413" cy="4799012"/>
            </a:xfrm>
            <a:custGeom>
              <a:avLst/>
              <a:gdLst>
                <a:gd name="T0" fmla="*/ 2147483646 w 20698"/>
                <a:gd name="T1" fmla="*/ 2147483646 h 21278"/>
                <a:gd name="T2" fmla="*/ 0 w 20698"/>
                <a:gd name="T3" fmla="*/ 2147483646 h 21278"/>
                <a:gd name="T4" fmla="*/ 2147483646 w 20698"/>
                <a:gd name="T5" fmla="*/ 0 h 21278"/>
                <a:gd name="T6" fmla="*/ 0 60000 65536"/>
                <a:gd name="T7" fmla="*/ 0 60000 65536"/>
                <a:gd name="T8" fmla="*/ 0 60000 65536"/>
                <a:gd name="T9" fmla="*/ 0 w 20698"/>
                <a:gd name="T10" fmla="*/ 0 h 21278"/>
                <a:gd name="T11" fmla="*/ 20698 w 20698"/>
                <a:gd name="T12" fmla="*/ 21278 h 2127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0698" h="21278" fill="none" extrusionOk="0">
                  <a:moveTo>
                    <a:pt x="16980" y="21277"/>
                  </a:moveTo>
                  <a:cubicBezTo>
                    <a:pt x="8916" y="19868"/>
                    <a:pt x="2341" y="14022"/>
                    <a:pt x="0" y="6177"/>
                  </a:cubicBezTo>
                </a:path>
                <a:path w="20698" h="21278" stroke="0" extrusionOk="0">
                  <a:moveTo>
                    <a:pt x="16980" y="21277"/>
                  </a:moveTo>
                  <a:cubicBezTo>
                    <a:pt x="8916" y="19868"/>
                    <a:pt x="2341" y="14022"/>
                    <a:pt x="0" y="6177"/>
                  </a:cubicBezTo>
                  <a:lnTo>
                    <a:pt x="20698" y="0"/>
                  </a:lnTo>
                  <a:lnTo>
                    <a:pt x="16980" y="21277"/>
                  </a:lnTo>
                  <a:close/>
                </a:path>
              </a:pathLst>
            </a:custGeom>
            <a:noFill/>
            <a:ln w="25400" cap="rnd">
              <a:solidFill>
                <a:schemeClr val="accent1"/>
              </a:solidFill>
              <a:prstDash val="lg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2065" name="TextBox 1">
            <a:extLst>
              <a:ext uri="{FF2B5EF4-FFF2-40B4-BE49-F238E27FC236}">
                <a16:creationId xmlns:a16="http://schemas.microsoft.com/office/drawing/2014/main" id="{3B0C2D2E-C2DE-4F17-985F-CB3E3D2480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2352" y="5820000"/>
            <a:ext cx="7033849" cy="219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1pPr>
            <a:lvl2pPr marL="742950" indent="-28575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2pPr>
            <a:lvl3pPr marL="11430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3pPr>
            <a:lvl4pPr marL="16002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4pPr>
            <a:lvl5pPr marL="2057400" indent="-228600"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900">
                <a:solidFill>
                  <a:schemeClr val="hlink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</a:rPr>
              <a:t>Source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</a:rPr>
              <a:t>: Based on data from the Office for National Statistics; forecasts based on data from </a:t>
            </a:r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Economic Outlook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sz="825" i="1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Database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sz="825" dirty="0">
                <a:solidFill>
                  <a:schemeClr val="bg1">
                    <a:lumMod val="50000"/>
                  </a:schemeClr>
                </a:solidFill>
              </a:rPr>
              <a:t>(IMF)</a:t>
            </a:r>
          </a:p>
        </p:txBody>
      </p:sp>
      <p:sp>
        <p:nvSpPr>
          <p:cNvPr id="84" name="Rectangle 1051">
            <a:extLst>
              <a:ext uri="{FF2B5EF4-FFF2-40B4-BE49-F238E27FC236}">
                <a16:creationId xmlns:a16="http://schemas.microsoft.com/office/drawing/2014/main" id="{CC7BEE2A-6869-4027-ABA6-CB45F3C34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62834"/>
            <a:ext cx="9144000" cy="38458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2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4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6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800" algn="r" defTabSz="762000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1950" dirty="0">
                <a:solidFill>
                  <a:srgbClr val="660066"/>
                </a:solidFill>
                <a:effectLst/>
                <a:latin typeface="Arial"/>
              </a:rPr>
              <a:t>Breakdown of the Phillips curve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3266ED7-7BF7-434E-BAC3-E5C99C013D87}"/>
              </a:ext>
            </a:extLst>
          </p:cNvPr>
          <p:cNvGrpSpPr/>
          <p:nvPr/>
        </p:nvGrpSpPr>
        <p:grpSpPr>
          <a:xfrm>
            <a:off x="4904185" y="2008228"/>
            <a:ext cx="3113484" cy="2926890"/>
            <a:chOff x="6538913" y="1534637"/>
            <a:chExt cx="4151312" cy="3902520"/>
          </a:xfrm>
        </p:grpSpPr>
        <p:sp>
          <p:nvSpPr>
            <p:cNvPr id="4169" name="Rectangle 25">
              <a:extLst>
                <a:ext uri="{FF2B5EF4-FFF2-40B4-BE49-F238E27FC236}">
                  <a16:creationId xmlns:a16="http://schemas.microsoft.com/office/drawing/2014/main" id="{696E4347-4E82-4BE7-B7A3-64D936F1A7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55918" y="4951913"/>
              <a:ext cx="348385" cy="308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 defTabSz="7620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sz="1050" dirty="0">
                  <a:solidFill>
                    <a:schemeClr val="tx2"/>
                  </a:solidFill>
                  <a:latin typeface="Arial Narrow" panose="020B0606020202030204" pitchFamily="34" charset="0"/>
                </a:rPr>
                <a:t>86</a:t>
              </a:r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FF0178A-4391-4467-8579-5D2811992398}"/>
                </a:ext>
              </a:extLst>
            </p:cNvPr>
            <p:cNvGrpSpPr/>
            <p:nvPr/>
          </p:nvGrpSpPr>
          <p:grpSpPr>
            <a:xfrm>
              <a:off x="6538913" y="1534637"/>
              <a:ext cx="4151312" cy="3902520"/>
              <a:chOff x="6538913" y="1534637"/>
              <a:chExt cx="4151312" cy="3902520"/>
            </a:xfrm>
          </p:grpSpPr>
          <p:sp>
            <p:nvSpPr>
              <p:cNvPr id="4164" name="Rectangle 14">
                <a:extLst>
                  <a:ext uri="{FF2B5EF4-FFF2-40B4-BE49-F238E27FC236}">
                    <a16:creationId xmlns:a16="http://schemas.microsoft.com/office/drawing/2014/main" id="{11474D37-FBBD-46BA-A49E-CC280CCA8EC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86744" y="360618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90</a:t>
                </a:r>
              </a:p>
            </p:txBody>
          </p:sp>
          <p:sp>
            <p:nvSpPr>
              <p:cNvPr id="4165" name="Rectangle 15">
                <a:extLst>
                  <a:ext uri="{FF2B5EF4-FFF2-40B4-BE49-F238E27FC236}">
                    <a16:creationId xmlns:a16="http://schemas.microsoft.com/office/drawing/2014/main" id="{7454A2E4-DBF3-4E88-A0FA-CFE97A6870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53532" y="3967003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89</a:t>
                </a:r>
              </a:p>
            </p:txBody>
          </p:sp>
          <p:sp>
            <p:nvSpPr>
              <p:cNvPr id="4166" name="Rectangle 18">
                <a:extLst>
                  <a:ext uri="{FF2B5EF4-FFF2-40B4-BE49-F238E27FC236}">
                    <a16:creationId xmlns:a16="http://schemas.microsoft.com/office/drawing/2014/main" id="{4FC74E1A-EE7E-4CA3-B11E-9DCBC59D97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80350" y="4349275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91</a:t>
                </a:r>
              </a:p>
            </p:txBody>
          </p:sp>
          <p:sp>
            <p:nvSpPr>
              <p:cNvPr id="4167" name="Rectangle 19">
                <a:extLst>
                  <a:ext uri="{FF2B5EF4-FFF2-40B4-BE49-F238E27FC236}">
                    <a16:creationId xmlns:a16="http://schemas.microsoft.com/office/drawing/2014/main" id="{7DCE3C06-69DB-4750-8BE3-D72E0E2C222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452980" y="4589123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88</a:t>
                </a:r>
              </a:p>
            </p:txBody>
          </p:sp>
          <p:sp>
            <p:nvSpPr>
              <p:cNvPr id="4168" name="Rectangle 20">
                <a:extLst>
                  <a:ext uri="{FF2B5EF4-FFF2-40B4-BE49-F238E27FC236}">
                    <a16:creationId xmlns:a16="http://schemas.microsoft.com/office/drawing/2014/main" id="{6020295B-8623-4A1A-BFF9-41958ED265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656513" y="481123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95</a:t>
                </a:r>
              </a:p>
            </p:txBody>
          </p:sp>
          <p:sp>
            <p:nvSpPr>
              <p:cNvPr id="4170" name="Rectangle 26">
                <a:extLst>
                  <a:ext uri="{FF2B5EF4-FFF2-40B4-BE49-F238E27FC236}">
                    <a16:creationId xmlns:a16="http://schemas.microsoft.com/office/drawing/2014/main" id="{30867BAA-46D6-4997-88F1-F974616A708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40776" y="5128737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93</a:t>
                </a:r>
              </a:p>
            </p:txBody>
          </p:sp>
          <p:sp>
            <p:nvSpPr>
              <p:cNvPr id="4171" name="Rectangle 27">
                <a:extLst>
                  <a:ext uri="{FF2B5EF4-FFF2-40B4-BE49-F238E27FC236}">
                    <a16:creationId xmlns:a16="http://schemas.microsoft.com/office/drawing/2014/main" id="{ACDA472B-2BAE-4BED-87F1-B6C15D0D93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721725" y="4685825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87</a:t>
                </a:r>
              </a:p>
            </p:txBody>
          </p:sp>
          <p:sp>
            <p:nvSpPr>
              <p:cNvPr id="4172" name="Rectangle 28">
                <a:extLst>
                  <a:ext uri="{FF2B5EF4-FFF2-40B4-BE49-F238E27FC236}">
                    <a16:creationId xmlns:a16="http://schemas.microsoft.com/office/drawing/2014/main" id="{14F08F7D-AFB0-43B5-B935-55294A53E7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97850" y="4617562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 dirty="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92</a:t>
                </a:r>
              </a:p>
            </p:txBody>
          </p:sp>
          <p:sp>
            <p:nvSpPr>
              <p:cNvPr id="4173" name="Rectangle 29">
                <a:extLst>
                  <a:ext uri="{FF2B5EF4-FFF2-40B4-BE49-F238E27FC236}">
                    <a16:creationId xmlns:a16="http://schemas.microsoft.com/office/drawing/2014/main" id="{6B303D3E-1609-4CCF-9E18-BA435CBED9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199438" y="4974750"/>
                <a:ext cx="348385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r>
                  <a:rPr lang="en-GB" altLang="en-US" sz="1050">
                    <a:solidFill>
                      <a:schemeClr val="tx2"/>
                    </a:solidFill>
                    <a:latin typeface="Arial Narrow" panose="020B0606020202030204" pitchFamily="34" charset="0"/>
                  </a:rPr>
                  <a:t>94</a:t>
                </a:r>
              </a:p>
            </p:txBody>
          </p:sp>
          <p:sp>
            <p:nvSpPr>
              <p:cNvPr id="3120" name="Arc 48">
                <a:extLst>
                  <a:ext uri="{FF2B5EF4-FFF2-40B4-BE49-F238E27FC236}">
                    <a16:creationId xmlns:a16="http://schemas.microsoft.com/office/drawing/2014/main" id="{BF2F61B2-A713-48ED-AD8B-7506A139530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8913" y="1534637"/>
                <a:ext cx="4151312" cy="3857625"/>
              </a:xfrm>
              <a:custGeom>
                <a:avLst/>
                <a:gdLst>
                  <a:gd name="T0" fmla="*/ 2147483646 w 18370"/>
                  <a:gd name="T1" fmla="*/ 2147483646 h 21451"/>
                  <a:gd name="T2" fmla="*/ 0 w 18370"/>
                  <a:gd name="T3" fmla="*/ 2147483646 h 21451"/>
                  <a:gd name="T4" fmla="*/ 2147483646 w 18370"/>
                  <a:gd name="T5" fmla="*/ 0 h 21451"/>
                  <a:gd name="T6" fmla="*/ 0 60000 65536"/>
                  <a:gd name="T7" fmla="*/ 0 60000 65536"/>
                  <a:gd name="T8" fmla="*/ 0 60000 65536"/>
                  <a:gd name="T9" fmla="*/ 0 w 18370"/>
                  <a:gd name="T10" fmla="*/ 0 h 21451"/>
                  <a:gd name="T11" fmla="*/ 18370 w 18370"/>
                  <a:gd name="T12" fmla="*/ 21451 h 2145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8370" h="21451" fill="none" extrusionOk="0">
                    <a:moveTo>
                      <a:pt x="15840" y="21451"/>
                    </a:moveTo>
                    <a:cubicBezTo>
                      <a:pt x="9298" y="20680"/>
                      <a:pt x="3465" y="16965"/>
                      <a:pt x="0" y="11362"/>
                    </a:cubicBezTo>
                  </a:path>
                  <a:path w="18370" h="21451" stroke="0" extrusionOk="0">
                    <a:moveTo>
                      <a:pt x="15840" y="21451"/>
                    </a:moveTo>
                    <a:cubicBezTo>
                      <a:pt x="9298" y="20680"/>
                      <a:pt x="3465" y="16965"/>
                      <a:pt x="0" y="11362"/>
                    </a:cubicBezTo>
                    <a:lnTo>
                      <a:pt x="18370" y="0"/>
                    </a:lnTo>
                    <a:lnTo>
                      <a:pt x="15840" y="21451"/>
                    </a:lnTo>
                    <a:close/>
                  </a:path>
                </a:pathLst>
              </a:custGeom>
              <a:noFill/>
              <a:ln w="25400" cap="rnd">
                <a:solidFill>
                  <a:schemeClr val="tx2"/>
                </a:solidFill>
                <a:prstDash val="lgDash"/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79" name="Rectangle 27">
                <a:extLst>
                  <a:ext uri="{FF2B5EF4-FFF2-40B4-BE49-F238E27FC236}">
                    <a16:creationId xmlns:a16="http://schemas.microsoft.com/office/drawing/2014/main" id="{9A8A9E6C-98BF-4111-AB31-AF89BFA4D6D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51052" y="4963628"/>
                <a:ext cx="449263" cy="3084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 lIns="69056" tIns="34529" rIns="69056" bIns="34529">
                <a:spAutoFit/>
              </a:bodyPr>
              <a:lstStyle>
                <a:lvl1pPr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1pPr>
                <a:lvl2pPr marL="742950" indent="-28575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2pPr>
                <a:lvl3pPr marL="11430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3pPr>
                <a:lvl4pPr marL="16002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4pPr>
                <a:lvl5pPr marL="2057400" indent="-228600" defTabSz="762000"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900">
                    <a:solidFill>
                      <a:schemeClr val="hlink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GB" altLang="en-US" sz="1050" dirty="0">
                  <a:solidFill>
                    <a:schemeClr val="tx2"/>
                  </a:solidFill>
                  <a:latin typeface="Arial Narrow" panose="020B0606020202030204" pitchFamily="34" charset="0"/>
                </a:endParaRPr>
              </a:p>
            </p:txBody>
          </p:sp>
        </p:grp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E30349C6-C538-4332-B27A-3B8F2B146B8F}"/>
              </a:ext>
            </a:extLst>
          </p:cNvPr>
          <p:cNvGrpSpPr/>
          <p:nvPr/>
        </p:nvGrpSpPr>
        <p:grpSpPr>
          <a:xfrm>
            <a:off x="3428041" y="4148710"/>
            <a:ext cx="2377985" cy="1119005"/>
            <a:chOff x="4501584" y="4363881"/>
            <a:chExt cx="3170646" cy="1492007"/>
          </a:xfrm>
        </p:grpSpPr>
        <p:sp>
          <p:nvSpPr>
            <p:cNvPr id="85" name="Text Box 64">
              <a:extLst>
                <a:ext uri="{FF2B5EF4-FFF2-40B4-BE49-F238E27FC236}">
                  <a16:creationId xmlns:a16="http://schemas.microsoft.com/office/drawing/2014/main" id="{D89BDE57-2FEB-4A55-B927-0F3DD6E6C1E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52642" y="4363881"/>
              <a:ext cx="358775" cy="3099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 type="none" w="sm" len="sm"/>
                  <a:tailEnd type="none" w="sm" len="med"/>
                </a14:hiddenLine>
              </a:ext>
            </a:extLst>
          </p:spPr>
          <p:txBody>
            <a:bodyPr lIns="67500" tIns="35100" rIns="67500" bIns="35100">
              <a:spAutoFit/>
            </a:bodyPr>
            <a:lstStyle>
              <a:lvl1pPr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900">
                  <a:solidFill>
                    <a:schemeClr val="hlink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050" dirty="0">
                  <a:solidFill>
                    <a:srgbClr val="996633"/>
                  </a:solidFill>
                  <a:latin typeface="Arial Narrow" panose="020B0606020202030204" pitchFamily="34" charset="0"/>
                </a:rPr>
                <a:t>11</a:t>
              </a:r>
              <a:endParaRPr lang="en-US" altLang="en-US" sz="1050" dirty="0">
                <a:solidFill>
                  <a:srgbClr val="996633"/>
                </a:solidFill>
                <a:latin typeface="Arial Narrow" panose="020B0606020202030204" pitchFamily="34" charset="0"/>
              </a:endParaRPr>
            </a:p>
          </p:txBody>
        </p: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EC0117DC-EF82-4617-BC32-B20667D4948B}"/>
                </a:ext>
              </a:extLst>
            </p:cNvPr>
            <p:cNvGrpSpPr/>
            <p:nvPr/>
          </p:nvGrpSpPr>
          <p:grpSpPr>
            <a:xfrm>
              <a:off x="4501584" y="4525486"/>
              <a:ext cx="3170646" cy="1330402"/>
              <a:chOff x="4501584" y="4525486"/>
              <a:chExt cx="3170646" cy="1330402"/>
            </a:xfrm>
          </p:grpSpPr>
          <p:sp>
            <p:nvSpPr>
              <p:cNvPr id="87" name="Line 58">
                <a:extLst>
                  <a:ext uri="{FF2B5EF4-FFF2-40B4-BE49-F238E27FC236}">
                    <a16:creationId xmlns:a16="http://schemas.microsoft.com/office/drawing/2014/main" id="{4813A35C-D41A-43BD-BF09-529258C08C8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4608031" y="5226556"/>
                <a:ext cx="2892995" cy="1"/>
              </a:xfrm>
              <a:prstGeom prst="line">
                <a:avLst/>
              </a:prstGeom>
              <a:noFill/>
              <a:ln w="25400">
                <a:solidFill>
                  <a:srgbClr val="996600"/>
                </a:solidFill>
                <a:prstDash val="lgDash"/>
                <a:round/>
                <a:headEnd type="none" w="sm" len="sm"/>
                <a:tailEnd type="none" w="sm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square" lIns="67500" tIns="35100" rIns="67500" bIns="35100" anchor="ctr">
                <a:spAutoFit/>
              </a:bodyPr>
              <a:lstStyle/>
              <a:p>
                <a:endParaRPr lang="en-GB" sz="1350"/>
              </a:p>
            </p:txBody>
          </p:sp>
          <p:grpSp>
            <p:nvGrpSpPr>
              <p:cNvPr id="88" name="Group 87">
                <a:extLst>
                  <a:ext uri="{FF2B5EF4-FFF2-40B4-BE49-F238E27FC236}">
                    <a16:creationId xmlns:a16="http://schemas.microsoft.com/office/drawing/2014/main" id="{1F871146-5FF3-4D0B-AEBC-40F4F31A7457}"/>
                  </a:ext>
                </a:extLst>
              </p:cNvPr>
              <p:cNvGrpSpPr/>
              <p:nvPr/>
            </p:nvGrpSpPr>
            <p:grpSpPr>
              <a:xfrm>
                <a:off x="4501584" y="4525486"/>
                <a:ext cx="3170646" cy="1330402"/>
                <a:chOff x="4496346" y="4505169"/>
                <a:chExt cx="3170646" cy="1330402"/>
              </a:xfrm>
            </p:grpSpPr>
            <p:sp>
              <p:nvSpPr>
                <p:cNvPr id="89" name="Rectangle 51">
                  <a:extLst>
                    <a:ext uri="{FF2B5EF4-FFF2-40B4-BE49-F238E27FC236}">
                      <a16:creationId xmlns:a16="http://schemas.microsoft.com/office/drawing/2014/main" id="{BE05964F-97D3-4F39-A668-89C2F65AD64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496346" y="5255597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19</a:t>
                  </a:r>
                </a:p>
              </p:txBody>
            </p:sp>
            <p:sp>
              <p:nvSpPr>
                <p:cNvPr id="92" name="Rectangle 55">
                  <a:extLst>
                    <a:ext uri="{FF2B5EF4-FFF2-40B4-BE49-F238E27FC236}">
                      <a16:creationId xmlns:a16="http://schemas.microsoft.com/office/drawing/2014/main" id="{F466466E-0877-410F-B2A1-4E22250556D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52075" y="4827749"/>
                  <a:ext cx="34607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04</a:t>
                  </a:r>
                </a:p>
              </p:txBody>
            </p:sp>
            <p:sp>
              <p:nvSpPr>
                <p:cNvPr id="93" name="Rectangle 54">
                  <a:extLst>
                    <a:ext uri="{FF2B5EF4-FFF2-40B4-BE49-F238E27FC236}">
                      <a16:creationId xmlns:a16="http://schemas.microsoft.com/office/drawing/2014/main" id="{3EE44BD0-D6C1-4E10-AE42-FED66DD91B1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341939" y="4820446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03</a:t>
                  </a:r>
                </a:p>
              </p:txBody>
            </p:sp>
            <p:sp>
              <p:nvSpPr>
                <p:cNvPr id="94" name="Rectangle 53">
                  <a:extLst>
                    <a:ext uri="{FF2B5EF4-FFF2-40B4-BE49-F238E27FC236}">
                      <a16:creationId xmlns:a16="http://schemas.microsoft.com/office/drawing/2014/main" id="{672A12E2-E572-48C7-A767-B1237D442A7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445128" y="5279565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02</a:t>
                  </a:r>
                </a:p>
              </p:txBody>
            </p:sp>
            <p:sp>
              <p:nvSpPr>
                <p:cNvPr id="95" name="Rectangle 51">
                  <a:extLst>
                    <a:ext uri="{FF2B5EF4-FFF2-40B4-BE49-F238E27FC236}">
                      <a16:creationId xmlns:a16="http://schemas.microsoft.com/office/drawing/2014/main" id="{D44F48FD-F29B-4845-AA93-A80E9474266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247117" y="5271448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16</a:t>
                  </a:r>
                </a:p>
              </p:txBody>
            </p:sp>
            <p:sp>
              <p:nvSpPr>
                <p:cNvPr id="96" name="Text Box 61">
                  <a:extLst>
                    <a:ext uri="{FF2B5EF4-FFF2-40B4-BE49-F238E27FC236}">
                      <a16:creationId xmlns:a16="http://schemas.microsoft.com/office/drawing/2014/main" id="{B3549855-0656-43D6-ACCD-030F114073D0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670228" y="5270029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15</a:t>
                  </a:r>
                </a:p>
              </p:txBody>
            </p:sp>
            <p:sp>
              <p:nvSpPr>
                <p:cNvPr id="97" name="Text Box 61">
                  <a:extLst>
                    <a:ext uri="{FF2B5EF4-FFF2-40B4-BE49-F238E27FC236}">
                      <a16:creationId xmlns:a16="http://schemas.microsoft.com/office/drawing/2014/main" id="{1BCB6F37-E663-41DD-90D7-274F03261DD6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153783" y="4961423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14</a:t>
                  </a:r>
                </a:p>
              </p:txBody>
            </p:sp>
            <p:sp>
              <p:nvSpPr>
                <p:cNvPr id="98" name="Rectangle 56">
                  <a:extLst>
                    <a:ext uri="{FF2B5EF4-FFF2-40B4-BE49-F238E27FC236}">
                      <a16:creationId xmlns:a16="http://schemas.microsoft.com/office/drawing/2014/main" id="{69B71289-1E3E-4E59-B2F6-9B67B6DD066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99686" y="4953161"/>
                  <a:ext cx="349251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05</a:t>
                  </a:r>
                </a:p>
              </p:txBody>
            </p:sp>
            <p:sp>
              <p:nvSpPr>
                <p:cNvPr id="99" name="Text Box 64">
                  <a:extLst>
                    <a:ext uri="{FF2B5EF4-FFF2-40B4-BE49-F238E27FC236}">
                      <a16:creationId xmlns:a16="http://schemas.microsoft.com/office/drawing/2014/main" id="{F3E0058D-7743-45E9-A177-2895AC51138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960555" y="4505169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10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00" name="Rectangle 16">
                  <a:extLst>
                    <a:ext uri="{FF2B5EF4-FFF2-40B4-BE49-F238E27FC236}">
                      <a16:creationId xmlns:a16="http://schemas.microsoft.com/office/drawing/2014/main" id="{429D315C-00C1-4D5A-8335-58560A89C7D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441442" y="4797269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97</a:t>
                  </a:r>
                </a:p>
              </p:txBody>
            </p:sp>
            <p:sp>
              <p:nvSpPr>
                <p:cNvPr id="101" name="Rectangle 17">
                  <a:extLst>
                    <a:ext uri="{FF2B5EF4-FFF2-40B4-BE49-F238E27FC236}">
                      <a16:creationId xmlns:a16="http://schemas.microsoft.com/office/drawing/2014/main" id="{1995AB33-FA41-4B27-A2D7-BC3362D8422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320917" y="4957289"/>
                  <a:ext cx="34607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96</a:t>
                  </a:r>
                </a:p>
              </p:txBody>
            </p:sp>
            <p:sp>
              <p:nvSpPr>
                <p:cNvPr id="102" name="Rectangle 43">
                  <a:extLst>
                    <a:ext uri="{FF2B5EF4-FFF2-40B4-BE49-F238E27FC236}">
                      <a16:creationId xmlns:a16="http://schemas.microsoft.com/office/drawing/2014/main" id="{A2C64BE1-E335-46E5-A6F9-674E168E597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084890" y="5208113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99</a:t>
                  </a:r>
                </a:p>
              </p:txBody>
            </p:sp>
            <p:sp>
              <p:nvSpPr>
                <p:cNvPr id="103" name="Rectangle 44">
                  <a:extLst>
                    <a:ext uri="{FF2B5EF4-FFF2-40B4-BE49-F238E27FC236}">
                      <a16:creationId xmlns:a16="http://schemas.microsoft.com/office/drawing/2014/main" id="{C97E74FE-3D3E-4005-9F69-1A0CC56DBD5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6080760" y="4721069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98</a:t>
                  </a:r>
                </a:p>
              </p:txBody>
            </p:sp>
            <p:sp>
              <p:nvSpPr>
                <p:cNvPr id="104" name="Rectangle 51">
                  <a:extLst>
                    <a:ext uri="{FF2B5EF4-FFF2-40B4-BE49-F238E27FC236}">
                      <a16:creationId xmlns:a16="http://schemas.microsoft.com/office/drawing/2014/main" id="{C5CFBFDD-22BD-4EFF-9A3B-B127E5640E6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708651" y="4930301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00</a:t>
                  </a:r>
                </a:p>
              </p:txBody>
            </p:sp>
            <p:sp>
              <p:nvSpPr>
                <p:cNvPr id="105" name="Rectangle 52">
                  <a:extLst>
                    <a:ext uri="{FF2B5EF4-FFF2-40B4-BE49-F238E27FC236}">
                      <a16:creationId xmlns:a16="http://schemas.microsoft.com/office/drawing/2014/main" id="{CB1B9BB8-CBE1-4BBE-81CF-297AA23D1BF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405431" y="5070007"/>
                  <a:ext cx="34607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01</a:t>
                  </a:r>
                </a:p>
              </p:txBody>
            </p:sp>
            <p:sp>
              <p:nvSpPr>
                <p:cNvPr id="106" name="Rectangle 57">
                  <a:extLst>
                    <a:ext uri="{FF2B5EF4-FFF2-40B4-BE49-F238E27FC236}">
                      <a16:creationId xmlns:a16="http://schemas.microsoft.com/office/drawing/2014/main" id="{33F4B2F4-DB25-44D5-BB57-E7E02E1AD11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567364" y="4783616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06</a:t>
                  </a:r>
                </a:p>
              </p:txBody>
            </p:sp>
            <p:sp>
              <p:nvSpPr>
                <p:cNvPr id="107" name="Text Box 59">
                  <a:extLst>
                    <a:ext uri="{FF2B5EF4-FFF2-40B4-BE49-F238E27FC236}">
                      <a16:creationId xmlns:a16="http://schemas.microsoft.com/office/drawing/2014/main" id="{204EAC7A-62AC-486E-BF1A-C0A232802DA4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498784" y="4546444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07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08" name="Text Box 60">
                  <a:extLst>
                    <a:ext uri="{FF2B5EF4-FFF2-40B4-BE49-F238E27FC236}">
                      <a16:creationId xmlns:a16="http://schemas.microsoft.com/office/drawing/2014/main" id="{9BB18BB3-9D0B-42A6-8181-5354193D9F2E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820730" y="4608041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08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09" name="Text Box 61">
                  <a:extLst>
                    <a:ext uri="{FF2B5EF4-FFF2-40B4-BE49-F238E27FC236}">
                      <a16:creationId xmlns:a16="http://schemas.microsoft.com/office/drawing/2014/main" id="{B79D3E55-43BE-4285-9F9D-436907F503A5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105651" y="5525614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09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10" name="Text Box 64">
                  <a:extLst>
                    <a:ext uri="{FF2B5EF4-FFF2-40B4-BE49-F238E27FC236}">
                      <a16:creationId xmlns:a16="http://schemas.microsoft.com/office/drawing/2014/main" id="{375EEAAE-8E98-43BA-9442-CD272F3C490D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7030405" y="4839179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12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11" name="Text Box 64">
                  <a:extLst>
                    <a:ext uri="{FF2B5EF4-FFF2-40B4-BE49-F238E27FC236}">
                      <a16:creationId xmlns:a16="http://schemas.microsoft.com/office/drawing/2014/main" id="{6D747B58-B8FF-4CF9-876D-8782BA3FA43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6798312" y="4958876"/>
                  <a:ext cx="358775" cy="30995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25400">
                      <a:solidFill>
                        <a:srgbClr val="000000"/>
                      </a:solidFill>
                      <a:miter lim="800000"/>
                      <a:headEnd type="none" w="sm" len="sm"/>
                      <a:tailEnd type="none" w="sm" len="med"/>
                    </a14:hiddenLine>
                  </a:ext>
                </a:extLst>
              </p:spPr>
              <p:txBody>
                <a:bodyPr lIns="67500" tIns="35100" rIns="67500" bIns="35100">
                  <a:spAutoFit/>
                </a:bodyPr>
                <a:lstStyle>
                  <a:lvl1pPr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13</a:t>
                  </a:r>
                  <a:endParaRPr lang="en-US" altLang="en-US" sz="1050" dirty="0">
                    <a:solidFill>
                      <a:srgbClr val="996633"/>
                    </a:solidFill>
                    <a:latin typeface="Arial Narrow" panose="020B0606020202030204" pitchFamily="34" charset="0"/>
                  </a:endParaRPr>
                </a:p>
              </p:txBody>
            </p:sp>
            <p:sp>
              <p:nvSpPr>
                <p:cNvPr id="112" name="Rectangle 51">
                  <a:extLst>
                    <a:ext uri="{FF2B5EF4-FFF2-40B4-BE49-F238E27FC236}">
                      <a16:creationId xmlns:a16="http://schemas.microsoft.com/office/drawing/2014/main" id="{465076E1-312A-4302-85BE-457D79BDA4C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760525" y="4890343"/>
                  <a:ext cx="34838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18</a:t>
                  </a:r>
                </a:p>
              </p:txBody>
            </p:sp>
            <p:sp>
              <p:nvSpPr>
                <p:cNvPr id="113" name="Rectangle 51">
                  <a:extLst>
                    <a:ext uri="{FF2B5EF4-FFF2-40B4-BE49-F238E27FC236}">
                      <a16:creationId xmlns:a16="http://schemas.microsoft.com/office/drawing/2014/main" id="{DDEAB59F-02C1-48BA-B0EC-097CC6F91F3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974285" y="4847807"/>
                  <a:ext cx="349455" cy="308420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 lIns="69056" tIns="34529" rIns="69056" bIns="34529">
                  <a:spAutoFit/>
                </a:bodyPr>
                <a:lstStyle>
                  <a:lvl1pPr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1pPr>
                  <a:lvl2pPr marL="742950" indent="-28575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2pPr>
                  <a:lvl3pPr marL="11430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3pPr>
                  <a:lvl4pPr marL="16002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4pPr>
                  <a:lvl5pPr marL="2057400" indent="-228600" defTabSz="762000"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5pPr>
                  <a:lvl6pPr marL="25146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6pPr>
                  <a:lvl7pPr marL="29718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7pPr>
                  <a:lvl8pPr marL="34290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8pPr>
                  <a:lvl9pPr marL="3886200" indent="-228600" defTabSz="7620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1900">
                      <a:solidFill>
                        <a:schemeClr val="hlink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r>
                    <a:rPr lang="en-GB" altLang="en-US" sz="1050" dirty="0">
                      <a:solidFill>
                        <a:srgbClr val="996633"/>
                      </a:solidFill>
                      <a:latin typeface="Arial Narrow" panose="020B0606020202030204" pitchFamily="34" charset="0"/>
                    </a:rPr>
                    <a:t>17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632737902"/>
      </p:ext>
    </p:extLst>
  </p:cSld>
  <p:clrMapOvr>
    <a:masterClrMapping/>
  </p:clrMapOvr>
  <p:transition spd="med">
    <p:pull dir="r"/>
  </p:transition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634" name="Rectangle 2">
            <a:extLst>
              <a:ext uri="{FF2B5EF4-FFF2-40B4-BE49-F238E27FC236}">
                <a16:creationId xmlns:a16="http://schemas.microsoft.com/office/drawing/2014/main" id="{6093B90E-496F-4277-B2D0-570424F059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9635" name="Rectangle 3">
            <a:extLst>
              <a:ext uri="{FF2B5EF4-FFF2-40B4-BE49-F238E27FC236}">
                <a16:creationId xmlns:a16="http://schemas.microsoft.com/office/drawing/2014/main" id="{F1855328-4C0B-4EDF-BF94-19EF22D723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709636" name="Rectangle 4">
            <a:extLst>
              <a:ext uri="{FF2B5EF4-FFF2-40B4-BE49-F238E27FC236}">
                <a16:creationId xmlns:a16="http://schemas.microsoft.com/office/drawing/2014/main" id="{B776A3C9-F36C-4472-A6CC-413E27AD0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Inflation and unemployment</a:t>
            </a:r>
          </a:p>
        </p:txBody>
      </p:sp>
      <p:sp>
        <p:nvSpPr>
          <p:cNvPr id="709637" name="Rectangle 5">
            <a:extLst>
              <a:ext uri="{FF2B5EF4-FFF2-40B4-BE49-F238E27FC236}">
                <a16:creationId xmlns:a16="http://schemas.microsoft.com/office/drawing/2014/main" id="{912ED647-FD08-4143-AE3E-DDCA6FA43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26" y="2000250"/>
            <a:ext cx="8467328" cy="366712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‘Phillips curve’ in recent times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breakdown of the Phillips curve and the problem of stagflation in the 1970s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experience of the 1980s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experience of recent years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a horizontal Phillips curve?</a:t>
            </a:r>
            <a:r>
              <a:rPr lang="en-GB" altLang="en-US" dirty="0"/>
              <a:t> </a:t>
            </a:r>
          </a:p>
          <a:p>
            <a:pPr>
              <a:lnSpc>
                <a:spcPct val="100000"/>
              </a:lnSpc>
              <a:spcBef>
                <a:spcPct val="60000"/>
              </a:spcBef>
              <a:buClr>
                <a:srgbClr val="CC9900"/>
              </a:buClr>
            </a:pPr>
            <a:r>
              <a:rPr lang="en-GB" altLang="en-US" dirty="0"/>
              <a:t>Complexity of the relationship between inflation and unemployment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CC9900"/>
              </a:buClr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92422281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6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096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096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300" name="Rectangle 4">
            <a:extLst>
              <a:ext uri="{FF2B5EF4-FFF2-40B4-BE49-F238E27FC236}">
                <a16:creationId xmlns:a16="http://schemas.microsoft.com/office/drawing/2014/main" id="{244269B0-31DB-402A-8EEF-D29A231908F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Macroeconomics</a:t>
            </a:r>
          </a:p>
        </p:txBody>
      </p:sp>
      <p:sp>
        <p:nvSpPr>
          <p:cNvPr id="439301" name="Rectangle 5">
            <a:extLst>
              <a:ext uri="{FF2B5EF4-FFF2-40B4-BE49-F238E27FC236}">
                <a16:creationId xmlns:a16="http://schemas.microsoft.com/office/drawing/2014/main" id="{DFF1BFC0-19FE-43A3-BDB9-0B40D54C2B6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The Open Economy</a:t>
            </a:r>
          </a:p>
        </p:txBody>
      </p:sp>
    </p:spTree>
  </p:cSld>
  <p:clrMapOvr>
    <a:masterClrMapping/>
  </p:clrMapOvr>
  <p:transition spd="slow">
    <p:pull dir="r"/>
  </p:transition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2EA06CA-AB3D-4F00-AE61-885F4C66D0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660033"/>
              </a:buClr>
              <a:buSzPct val="70000"/>
              <a:buFont typeface="Monotype Sorts" pitchFamily="2" charset="2"/>
              <a:buChar char="n"/>
              <a:defRPr sz="3000" b="1">
                <a:solidFill>
                  <a:srgbClr val="006A5E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3BB0"/>
              </a:buClr>
              <a:buSzPct val="75000"/>
              <a:buFont typeface="Monotype Sorts" pitchFamily="2" charset="2"/>
              <a:buChar char="²"/>
              <a:defRPr sz="2600" b="1">
                <a:solidFill>
                  <a:srgbClr val="003A74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A000A0"/>
              </a:buClr>
              <a:buSzPct val="110000"/>
              <a:buChar char="•"/>
              <a:defRPr sz="2300" b="1">
                <a:solidFill>
                  <a:srgbClr val="5A5A86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CC3300"/>
              </a:buClr>
              <a:buChar char="•"/>
              <a:defRPr sz="2000" b="1">
                <a:solidFill>
                  <a:srgbClr val="657B75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FED8E45F-4E2D-47B2-8FB6-2BFF298E22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660033"/>
              </a:buClr>
              <a:buSzPct val="70000"/>
              <a:buFont typeface="Monotype Sorts" pitchFamily="2" charset="2"/>
              <a:buChar char="n"/>
              <a:defRPr sz="3000" b="1">
                <a:solidFill>
                  <a:srgbClr val="006A5E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3BB0"/>
              </a:buClr>
              <a:buSzPct val="75000"/>
              <a:buFont typeface="Monotype Sorts" pitchFamily="2" charset="2"/>
              <a:buChar char="²"/>
              <a:defRPr sz="2600" b="1">
                <a:solidFill>
                  <a:srgbClr val="003A74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A000A0"/>
              </a:buClr>
              <a:buSzPct val="110000"/>
              <a:buChar char="•"/>
              <a:defRPr sz="2300" b="1">
                <a:solidFill>
                  <a:srgbClr val="5A5A86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CC3300"/>
              </a:buClr>
              <a:buChar char="•"/>
              <a:defRPr sz="2000" b="1">
                <a:solidFill>
                  <a:srgbClr val="657B75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357828" name="Rectangle 4">
            <a:extLst>
              <a:ext uri="{FF2B5EF4-FFF2-40B4-BE49-F238E27FC236}">
                <a16:creationId xmlns:a16="http://schemas.microsoft.com/office/drawing/2014/main" id="{E248705F-9407-4F9E-9629-13BACFE688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Balance of Payments</a:t>
            </a:r>
          </a:p>
        </p:txBody>
      </p:sp>
      <p:sp>
        <p:nvSpPr>
          <p:cNvPr id="1357829" name="Rectangle 5">
            <a:extLst>
              <a:ext uri="{FF2B5EF4-FFF2-40B4-BE49-F238E27FC236}">
                <a16:creationId xmlns:a16="http://schemas.microsoft.com/office/drawing/2014/main" id="{EFCB324A-149D-4E23-B9A9-A8972ACD73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/>
              <a:t>The balance of payments</a:t>
            </a:r>
          </a:p>
          <a:p>
            <a:r>
              <a:rPr lang="en-GB" altLang="en-US"/>
              <a:t>The current account</a:t>
            </a:r>
          </a:p>
          <a:p>
            <a:pPr lvl="2"/>
            <a:r>
              <a:rPr lang="en-GB" altLang="en-US"/>
              <a:t>trade in goods</a:t>
            </a:r>
          </a:p>
          <a:p>
            <a:pPr lvl="3"/>
            <a:r>
              <a:rPr lang="en-GB" altLang="en-US"/>
              <a:t>exports (credits)</a:t>
            </a:r>
          </a:p>
          <a:p>
            <a:pPr lvl="3"/>
            <a:r>
              <a:rPr lang="en-GB" altLang="en-US"/>
              <a:t>imports (debits)</a:t>
            </a:r>
          </a:p>
          <a:p>
            <a:pPr lvl="2"/>
            <a:r>
              <a:rPr lang="en-GB" altLang="en-US"/>
              <a:t>trade in services</a:t>
            </a:r>
          </a:p>
          <a:p>
            <a:pPr lvl="1"/>
            <a:r>
              <a:rPr lang="en-GB" altLang="en-US"/>
              <a:t>balance on trade in goods and services</a:t>
            </a:r>
          </a:p>
          <a:p>
            <a:pPr lvl="2"/>
            <a:r>
              <a:rPr lang="en-GB" altLang="en-US"/>
              <a:t>income flows (primary income balance)</a:t>
            </a:r>
          </a:p>
          <a:p>
            <a:pPr lvl="2"/>
            <a:r>
              <a:rPr lang="en-GB" altLang="en-US"/>
              <a:t>current transfers (secondary income balance)</a:t>
            </a:r>
          </a:p>
          <a:p>
            <a:pPr lvl="1"/>
            <a:r>
              <a:rPr lang="en-GB" altLang="en-US"/>
              <a:t>balance on current account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5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5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578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3578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578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3578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578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3578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3578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3578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3578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3578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578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3578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3578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3578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3578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3578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578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3578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78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3578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3578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7828" grpId="0" autoUpdateAnimBg="0"/>
      <p:bldP spid="1357829" grpId="0" build="p" bldLvl="3" autoUpdateAnimBg="0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id="{608EE1E7-BBE0-45B2-820B-7718517DD73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2057" y="1312069"/>
          <a:ext cx="6674644" cy="542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56400" imgH="4686480" progId="Word.Document.12">
                  <p:embed/>
                </p:oleObj>
              </mc:Choice>
              <mc:Fallback>
                <p:oleObj name="Document" r:id="rId2" imgW="5756400" imgH="4686480" progId="Word.Document.12">
                  <p:embed/>
                  <p:pic>
                    <p:nvPicPr>
                      <p:cNvPr id="10" name="Object 9">
                        <a:extLst>
                          <a:ext uri="{FF2B5EF4-FFF2-40B4-BE49-F238E27FC236}">
                            <a16:creationId xmlns:a16="http://schemas.microsoft.com/office/drawing/2014/main" id="{608EE1E7-BBE0-45B2-820B-7718517DD73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2057" y="1312069"/>
                        <a:ext cx="6674644" cy="5429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EE241BE-FD8E-4869-B676-2287DC26ABDC}"/>
              </a:ext>
            </a:extLst>
          </p:cNvPr>
          <p:cNvSpPr/>
          <p:nvPr/>
        </p:nvSpPr>
        <p:spPr>
          <a:xfrm>
            <a:off x="36576" y="2237994"/>
            <a:ext cx="9107424" cy="3523152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AB03272-A220-4E78-8B18-C9CD8510FBA6}"/>
              </a:ext>
            </a:extLst>
          </p:cNvPr>
          <p:cNvSpPr/>
          <p:nvPr/>
        </p:nvSpPr>
        <p:spPr>
          <a:xfrm>
            <a:off x="0" y="1560168"/>
            <a:ext cx="9107424" cy="3523152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8" name="Text Box 10">
            <a:extLst>
              <a:ext uri="{FF2B5EF4-FFF2-40B4-BE49-F238E27FC236}">
                <a16:creationId xmlns:a16="http://schemas.microsoft.com/office/drawing/2014/main" id="{9BE883D9-07F5-4779-941B-44E317B31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1" y="5782577"/>
            <a:ext cx="6915149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Based on data from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Balance of Payments time series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 and series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YBHA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(Office for National Statistics)</a:t>
            </a:r>
            <a:endParaRPr lang="en-GB" altLang="en-US" sz="9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05F743C4-162D-4B85-98A9-29A1322E3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77347"/>
            <a:ext cx="9144000" cy="43576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198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395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592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789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100" dirty="0">
                <a:solidFill>
                  <a:srgbClr val="660066"/>
                </a:solidFill>
                <a:effectLst/>
              </a:rPr>
              <a:t>UK balance of payments: 2019</a:t>
            </a:r>
          </a:p>
        </p:txBody>
      </p:sp>
    </p:spTree>
    <p:extLst>
      <p:ext uri="{BB962C8B-B14F-4D97-AF65-F5344CB8AC3E}">
        <p14:creationId xmlns:p14="http://schemas.microsoft.com/office/powerpoint/2010/main" val="3104385434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BCE04AA5-5A95-41A1-8515-A5902BEFED4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2057" y="1312069"/>
          <a:ext cx="6674644" cy="542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56400" imgH="4686480" progId="Word.Document.12">
                  <p:embed/>
                </p:oleObj>
              </mc:Choice>
              <mc:Fallback>
                <p:oleObj name="Document" r:id="rId2" imgW="5756400" imgH="4686480" progId="Word.Document.12">
                  <p:embed/>
                  <p:pic>
                    <p:nvPicPr>
                      <p:cNvPr id="9" name="Object 8">
                        <a:extLst>
                          <a:ext uri="{FF2B5EF4-FFF2-40B4-BE49-F238E27FC236}">
                            <a16:creationId xmlns:a16="http://schemas.microsoft.com/office/drawing/2014/main" id="{BCE04AA5-5A95-41A1-8515-A5902BEFED4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2057" y="1312069"/>
                        <a:ext cx="6674644" cy="5429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EE241BE-FD8E-4869-B676-2287DC26ABDC}"/>
              </a:ext>
            </a:extLst>
          </p:cNvPr>
          <p:cNvSpPr/>
          <p:nvPr/>
        </p:nvSpPr>
        <p:spPr>
          <a:xfrm>
            <a:off x="36576" y="2927671"/>
            <a:ext cx="9107424" cy="2816016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7" name="Text Box 10">
            <a:extLst>
              <a:ext uri="{FF2B5EF4-FFF2-40B4-BE49-F238E27FC236}">
                <a16:creationId xmlns:a16="http://schemas.microsoft.com/office/drawing/2014/main" id="{15A8FF6D-ABDD-4A3E-B6F5-0C78475503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1" y="5782577"/>
            <a:ext cx="6915149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Based on data from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Balance of Payments time series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 and series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YBHA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(Office for National Statistics)</a:t>
            </a:r>
            <a:endParaRPr lang="en-GB" altLang="en-US" sz="9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A2D0C94F-2BF6-4007-BAF9-8776765450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77347"/>
            <a:ext cx="9144000" cy="43576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198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395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592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789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100" dirty="0">
                <a:solidFill>
                  <a:srgbClr val="660066"/>
                </a:solidFill>
                <a:effectLst/>
              </a:rPr>
              <a:t>UK balance of payments: 2019</a:t>
            </a:r>
          </a:p>
        </p:txBody>
      </p:sp>
    </p:spTree>
    <p:extLst>
      <p:ext uri="{BB962C8B-B14F-4D97-AF65-F5344CB8AC3E}">
        <p14:creationId xmlns:p14="http://schemas.microsoft.com/office/powerpoint/2010/main" val="1827587763"/>
      </p:ext>
    </p:extLst>
  </p:cSld>
  <p:clrMapOvr>
    <a:masterClrMapping/>
  </p:clrMapOvr>
  <p:transition spd="slow">
    <p:wipe dir="r"/>
  </p:transition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A44C13E-7226-45A2-AB53-D958C819B2D5}"/>
              </a:ext>
            </a:extLst>
          </p:cNvPr>
          <p:cNvSpPr/>
          <p:nvPr/>
        </p:nvSpPr>
        <p:spPr bwMode="auto">
          <a:xfrm>
            <a:off x="1216152" y="1360170"/>
            <a:ext cx="7464552" cy="391906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graphicFrame>
        <p:nvGraphicFramePr>
          <p:cNvPr id="5" name="Object 2">
            <a:extLst>
              <a:ext uri="{FF2B5EF4-FFF2-40B4-BE49-F238E27FC236}">
                <a16:creationId xmlns:a16="http://schemas.microsoft.com/office/drawing/2014/main" id="{52948C25-693D-42F9-926C-D8A54A78038B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83879" y="1578770"/>
          <a:ext cx="6346183" cy="34938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5314818" imgH="2305266" progId="MS_ClipArt_Gallery.2">
                  <p:embed/>
                </p:oleObj>
              </mc:Choice>
              <mc:Fallback>
                <p:oleObj name="Clip" r:id="rId3" imgW="5314818" imgH="2305266" progId="MS_ClipArt_Gallery.2">
                  <p:embed/>
                  <p:pic>
                    <p:nvPicPr>
                      <p:cNvPr id="5" name="Object 2">
                        <a:extLst>
                          <a:ext uri="{FF2B5EF4-FFF2-40B4-BE49-F238E27FC236}">
                            <a16:creationId xmlns:a16="http://schemas.microsoft.com/office/drawing/2014/main" id="{52948C25-693D-42F9-926C-D8A54A78038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0088" r="3766" b="13829"/>
                      <a:stretch>
                        <a:fillRect/>
                      </a:stretch>
                    </p:blipFill>
                    <p:spPr bwMode="auto">
                      <a:xfrm>
                        <a:off x="1683879" y="1578770"/>
                        <a:ext cx="6346183" cy="34938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Text Box 4">
            <a:extLst>
              <a:ext uri="{FF2B5EF4-FFF2-40B4-BE49-F238E27FC236}">
                <a16:creationId xmlns:a16="http://schemas.microsoft.com/office/drawing/2014/main" id="{EF2F02AE-791C-4D1A-88E5-B3E820F8B0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7250" y="857251"/>
            <a:ext cx="7429500" cy="403957"/>
          </a:xfrm>
          <a:prstGeom prst="rect">
            <a:avLst/>
          </a:prstGeom>
          <a:noFill/>
          <a:ln>
            <a:noFill/>
          </a:ln>
          <a:effectLst>
            <a:outerShdw dist="12700" dir="2700000" algn="tl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2025" b="1" dirty="0">
                <a:solidFill>
                  <a:srgbClr val="660066"/>
                </a:solidFill>
                <a:latin typeface="Arial" panose="020B0604020202020204" pitchFamily="34" charset="0"/>
              </a:rPr>
              <a:t>Current account balance in selected industrial countries</a:t>
            </a:r>
          </a:p>
        </p:txBody>
      </p:sp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347F4F36-ACF2-4DFD-BD8C-903F3D56333F}"/>
              </a:ext>
            </a:extLst>
          </p:cNvPr>
          <p:cNvGraphicFramePr>
            <a:graphicFrameLocks/>
          </p:cNvGraphicFramePr>
          <p:nvPr/>
        </p:nvGraphicFramePr>
        <p:xfrm>
          <a:off x="256032" y="1205598"/>
          <a:ext cx="8705088" cy="43777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" name="Text Box 14">
            <a:extLst>
              <a:ext uri="{FF2B5EF4-FFF2-40B4-BE49-F238E27FC236}">
                <a16:creationId xmlns:a16="http://schemas.microsoft.com/office/drawing/2014/main" id="{836A89D3-09EB-4025-8D56-D7B4694F70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6400" y="5614346"/>
            <a:ext cx="6547247" cy="409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20000"/>
              </a:lnSpc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Note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Figures from 2020 based on forecasts</a:t>
            </a:r>
          </a:p>
          <a:p>
            <a:pPr>
              <a:lnSpc>
                <a:spcPct val="120000"/>
              </a:lnSpc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Based on data in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 Economic Outlook database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(IMF, April 2020)</a:t>
            </a:r>
          </a:p>
        </p:txBody>
      </p:sp>
    </p:spTree>
    <p:extLst>
      <p:ext uri="{BB962C8B-B14F-4D97-AF65-F5344CB8AC3E}">
        <p14:creationId xmlns:p14="http://schemas.microsoft.com/office/powerpoint/2010/main" val="3126008689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</p:bld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2" name="Rectangle 4">
            <a:extLst>
              <a:ext uri="{FF2B5EF4-FFF2-40B4-BE49-F238E27FC236}">
                <a16:creationId xmlns:a16="http://schemas.microsoft.com/office/drawing/2014/main" id="{B4730F53-6343-418B-9FC2-778D292B5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The Balance of Payments Account</a:t>
            </a:r>
          </a:p>
        </p:txBody>
      </p:sp>
      <p:sp>
        <p:nvSpPr>
          <p:cNvPr id="447493" name="Rectangle 5">
            <a:extLst>
              <a:ext uri="{FF2B5EF4-FFF2-40B4-BE49-F238E27FC236}">
                <a16:creationId xmlns:a16="http://schemas.microsoft.com/office/drawing/2014/main" id="{0A94A38E-F675-4445-87E2-9CBE14D242F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752" y="2002536"/>
            <a:ext cx="8503920" cy="3670354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GB" altLang="en-US" dirty="0"/>
              <a:t>The capital account</a:t>
            </a:r>
          </a:p>
        </p:txBody>
      </p:sp>
    </p:spTree>
    <p:extLst>
      <p:ext uri="{BB962C8B-B14F-4D97-AF65-F5344CB8AC3E}">
        <p14:creationId xmlns:p14="http://schemas.microsoft.com/office/powerpoint/2010/main" val="1104610544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7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7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493" grpId="0" build="p" bldLvl="2" autoUpdateAnimBg="0"/>
    </p:bld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075A8396-2759-4045-BE8D-5C8EC7DC4B7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2057" y="1312069"/>
          <a:ext cx="6674644" cy="542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56400" imgH="4686480" progId="Word.Document.12">
                  <p:embed/>
                </p:oleObj>
              </mc:Choice>
              <mc:Fallback>
                <p:oleObj name="Document" r:id="rId2" imgW="5756400" imgH="4686480" progId="Word.Document.12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075A8396-2759-4045-BE8D-5C8EC7DC4B7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2057" y="1312069"/>
                        <a:ext cx="6674644" cy="5429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10">
            <a:extLst>
              <a:ext uri="{FF2B5EF4-FFF2-40B4-BE49-F238E27FC236}">
                <a16:creationId xmlns:a16="http://schemas.microsoft.com/office/drawing/2014/main" id="{FC337AD6-9E69-4C67-8E00-93AE1658CD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1" y="5782577"/>
            <a:ext cx="6915149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Based on data from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Balance of Payments time series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 and series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YBHA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(Office for National Statistics)</a:t>
            </a:r>
            <a:endParaRPr lang="en-GB" altLang="en-US" sz="9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E241BE-FD8E-4869-B676-2287DC26ABDC}"/>
              </a:ext>
            </a:extLst>
          </p:cNvPr>
          <p:cNvSpPr/>
          <p:nvPr/>
        </p:nvSpPr>
        <p:spPr>
          <a:xfrm>
            <a:off x="40755" y="3643122"/>
            <a:ext cx="9107424" cy="2118117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EECC88-C819-4F38-B978-073A1092F86B}"/>
              </a:ext>
            </a:extLst>
          </p:cNvPr>
          <p:cNvSpPr/>
          <p:nvPr/>
        </p:nvSpPr>
        <p:spPr>
          <a:xfrm>
            <a:off x="30554" y="3128963"/>
            <a:ext cx="9107424" cy="2178992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90C98075-1F86-4E29-97A1-253DCD6FC2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77347"/>
            <a:ext cx="9144000" cy="43576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198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395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592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789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100" dirty="0">
                <a:solidFill>
                  <a:srgbClr val="660066"/>
                </a:solidFill>
                <a:effectLst/>
              </a:rPr>
              <a:t>UK balance of payments: 2019</a:t>
            </a:r>
          </a:p>
        </p:txBody>
      </p:sp>
    </p:spTree>
    <p:extLst>
      <p:ext uri="{BB962C8B-B14F-4D97-AF65-F5344CB8AC3E}">
        <p14:creationId xmlns:p14="http://schemas.microsoft.com/office/powerpoint/2010/main" val="1723287457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2" name="Rectangle 4">
            <a:extLst>
              <a:ext uri="{FF2B5EF4-FFF2-40B4-BE49-F238E27FC236}">
                <a16:creationId xmlns:a16="http://schemas.microsoft.com/office/drawing/2014/main" id="{B4730F53-6343-418B-9FC2-778D292B5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The Balance of Payments Account</a:t>
            </a:r>
          </a:p>
        </p:txBody>
      </p:sp>
      <p:sp>
        <p:nvSpPr>
          <p:cNvPr id="447493" name="Rectangle 5">
            <a:extLst>
              <a:ext uri="{FF2B5EF4-FFF2-40B4-BE49-F238E27FC236}">
                <a16:creationId xmlns:a16="http://schemas.microsoft.com/office/drawing/2014/main" id="{0A94A38E-F675-4445-87E2-9CBE14D242F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752" y="2002536"/>
            <a:ext cx="8503920" cy="3670354"/>
          </a:xfrm>
        </p:spPr>
        <p:txBody>
          <a:bodyPr>
            <a:normAutofit lnSpcReduction="10000"/>
          </a:bodyPr>
          <a:lstStyle/>
          <a:p>
            <a:pPr>
              <a:spcBef>
                <a:spcPts val="600"/>
              </a:spcBef>
            </a:pPr>
            <a:r>
              <a:rPr lang="en-GB" altLang="en-US" dirty="0">
                <a:solidFill>
                  <a:srgbClr val="646B86"/>
                </a:solidFill>
              </a:rPr>
              <a:t>The capital account</a:t>
            </a:r>
          </a:p>
          <a:p>
            <a:pPr>
              <a:spcBef>
                <a:spcPts val="600"/>
              </a:spcBef>
            </a:pPr>
            <a:r>
              <a:rPr lang="en-GB" altLang="en-US" dirty="0"/>
              <a:t>The financial account</a:t>
            </a:r>
          </a:p>
          <a:p>
            <a:pPr lvl="2">
              <a:spcBef>
                <a:spcPts val="600"/>
              </a:spcBef>
            </a:pPr>
            <a:r>
              <a:rPr lang="en-GB" altLang="en-US" dirty="0"/>
              <a:t>direct investment</a:t>
            </a:r>
          </a:p>
          <a:p>
            <a:pPr lvl="2">
              <a:spcBef>
                <a:spcPts val="600"/>
              </a:spcBef>
            </a:pPr>
            <a:r>
              <a:rPr lang="en-GB" altLang="en-US" dirty="0"/>
              <a:t>portfolio investment</a:t>
            </a:r>
          </a:p>
          <a:p>
            <a:pPr lvl="2">
              <a:spcBef>
                <a:spcPts val="600"/>
              </a:spcBef>
            </a:pPr>
            <a:r>
              <a:rPr lang="en-GB" altLang="en-US" dirty="0"/>
              <a:t>other investment and financial flows (mainly short term)</a:t>
            </a:r>
          </a:p>
          <a:p>
            <a:pPr lvl="2">
              <a:spcBef>
                <a:spcPts val="600"/>
              </a:spcBef>
            </a:pPr>
            <a:r>
              <a:rPr lang="en-GB" altLang="en-US" dirty="0"/>
              <a:t>flows to and from reserves</a:t>
            </a:r>
          </a:p>
          <a:p>
            <a:pPr lvl="1">
              <a:spcBef>
                <a:spcPts val="600"/>
              </a:spcBef>
            </a:pPr>
            <a:r>
              <a:rPr lang="en-GB" altLang="en-US" dirty="0"/>
              <a:t>financial account balance</a:t>
            </a:r>
          </a:p>
        </p:txBody>
      </p:sp>
    </p:spTree>
    <p:extLst>
      <p:ext uri="{BB962C8B-B14F-4D97-AF65-F5344CB8AC3E}">
        <p14:creationId xmlns:p14="http://schemas.microsoft.com/office/powerpoint/2010/main" val="2286489189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7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7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47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47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47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47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47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47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474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474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474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474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493" grpId="0" build="p" bldLvl="2" autoUpdateAnimBg="0"/>
    </p:bld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035C039E-DA18-4497-B806-441042D1A3A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2057" y="1312069"/>
          <a:ext cx="6674644" cy="542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56400" imgH="4686480" progId="Word.Document.12">
                  <p:embed/>
                </p:oleObj>
              </mc:Choice>
              <mc:Fallback>
                <p:oleObj name="Document" r:id="rId2" imgW="5756400" imgH="4686480" progId="Word.Document.12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035C039E-DA18-4497-B806-441042D1A3A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2057" y="1312069"/>
                        <a:ext cx="6674644" cy="5429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10">
            <a:extLst>
              <a:ext uri="{FF2B5EF4-FFF2-40B4-BE49-F238E27FC236}">
                <a16:creationId xmlns:a16="http://schemas.microsoft.com/office/drawing/2014/main" id="{00C1F1F0-A80E-4901-81FE-F267D8713B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1" y="5782577"/>
            <a:ext cx="6915149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Based on data from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Balance of Payments time series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 and series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YBHA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(Office for National Statistics)</a:t>
            </a:r>
            <a:endParaRPr lang="en-GB" altLang="en-US" sz="9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211BC60A-74B9-4556-A223-D4A39E5CB1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77347"/>
            <a:ext cx="9144000" cy="43576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198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395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592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789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100" dirty="0">
                <a:solidFill>
                  <a:srgbClr val="660066"/>
                </a:solidFill>
                <a:effectLst/>
              </a:rPr>
              <a:t>UK balance of payments: 2019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E241BE-FD8E-4869-B676-2287DC26ABDC}"/>
              </a:ext>
            </a:extLst>
          </p:cNvPr>
          <p:cNvSpPr/>
          <p:nvPr/>
        </p:nvSpPr>
        <p:spPr>
          <a:xfrm>
            <a:off x="36577" y="5189935"/>
            <a:ext cx="9107424" cy="517921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240717-2ECB-41E6-9DAB-7FE17E4B70AB}"/>
              </a:ext>
            </a:extLst>
          </p:cNvPr>
          <p:cNvSpPr/>
          <p:nvPr/>
        </p:nvSpPr>
        <p:spPr>
          <a:xfrm>
            <a:off x="36576" y="3829050"/>
            <a:ext cx="9107424" cy="1635918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868804514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2" name="Rectangle 4">
            <a:extLst>
              <a:ext uri="{FF2B5EF4-FFF2-40B4-BE49-F238E27FC236}">
                <a16:creationId xmlns:a16="http://schemas.microsoft.com/office/drawing/2014/main" id="{B4730F53-6343-418B-9FC2-778D292B5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The Balance of Payments Account</a:t>
            </a:r>
          </a:p>
        </p:txBody>
      </p:sp>
      <p:sp>
        <p:nvSpPr>
          <p:cNvPr id="447493" name="Rectangle 5">
            <a:extLst>
              <a:ext uri="{FF2B5EF4-FFF2-40B4-BE49-F238E27FC236}">
                <a16:creationId xmlns:a16="http://schemas.microsoft.com/office/drawing/2014/main" id="{0A94A38E-F675-4445-87E2-9CBE14D242F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752" y="2002536"/>
            <a:ext cx="8503920" cy="3670354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The capital account</a:t>
            </a:r>
          </a:p>
          <a:p>
            <a:pPr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The financial account</a:t>
            </a:r>
          </a:p>
          <a:p>
            <a:pPr lvl="2"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direct investment</a:t>
            </a:r>
          </a:p>
          <a:p>
            <a:pPr lvl="2"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portfolio investment</a:t>
            </a:r>
          </a:p>
          <a:p>
            <a:pPr lvl="2"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other investment and financial flows (mainly short term)</a:t>
            </a:r>
          </a:p>
          <a:p>
            <a:pPr lvl="2"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flows to and from reserves</a:t>
            </a:r>
          </a:p>
          <a:p>
            <a:pPr lvl="1">
              <a:spcBef>
                <a:spcPts val="900"/>
              </a:spcBef>
            </a:pPr>
            <a:r>
              <a:rPr lang="en-GB" altLang="en-US" dirty="0">
                <a:solidFill>
                  <a:srgbClr val="646B86"/>
                </a:solidFill>
              </a:rPr>
              <a:t>financial account balance</a:t>
            </a:r>
          </a:p>
          <a:p>
            <a:pPr>
              <a:spcBef>
                <a:spcPts val="900"/>
              </a:spcBef>
            </a:pPr>
            <a:r>
              <a:rPr lang="en-GB" altLang="en-US" dirty="0"/>
              <a:t>Net errors and omissions</a:t>
            </a:r>
          </a:p>
        </p:txBody>
      </p:sp>
    </p:spTree>
    <p:extLst>
      <p:ext uri="{BB962C8B-B14F-4D97-AF65-F5344CB8AC3E}">
        <p14:creationId xmlns:p14="http://schemas.microsoft.com/office/powerpoint/2010/main" val="3942274667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74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74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035C039E-DA18-4497-B806-441042D1A3A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2057" y="1312069"/>
          <a:ext cx="6674644" cy="542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56400" imgH="4686480" progId="Word.Document.12">
                  <p:embed/>
                </p:oleObj>
              </mc:Choice>
              <mc:Fallback>
                <p:oleObj name="Document" r:id="rId2" imgW="5756400" imgH="4686480" progId="Word.Document.12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035C039E-DA18-4497-B806-441042D1A3A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12057" y="1312069"/>
                        <a:ext cx="6674644" cy="5429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 Box 10">
            <a:extLst>
              <a:ext uri="{FF2B5EF4-FFF2-40B4-BE49-F238E27FC236}">
                <a16:creationId xmlns:a16="http://schemas.microsoft.com/office/drawing/2014/main" id="{00C1F1F0-A80E-4901-81FE-F267D8713B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1" y="5782577"/>
            <a:ext cx="6915149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sz="9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Based on data from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Balance of Payments time series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March 2020 and series </a:t>
            </a:r>
            <a:r>
              <a:rPr lang="en-GB" sz="9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YBHA</a:t>
            </a:r>
            <a:r>
              <a:rPr lang="en-GB" sz="9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(Office for National Statistics)</a:t>
            </a:r>
            <a:endParaRPr lang="en-GB" altLang="en-US" sz="9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211BC60A-74B9-4556-A223-D4A39E5CB1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77347"/>
            <a:ext cx="9144000" cy="43576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198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395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592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789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100" dirty="0">
                <a:solidFill>
                  <a:srgbClr val="660066"/>
                </a:solidFill>
                <a:effectLst/>
              </a:rPr>
              <a:t>UK balance of payments: 2019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E241BE-FD8E-4869-B676-2287DC26ABDC}"/>
              </a:ext>
            </a:extLst>
          </p:cNvPr>
          <p:cNvSpPr/>
          <p:nvPr/>
        </p:nvSpPr>
        <p:spPr>
          <a:xfrm>
            <a:off x="36577" y="5189935"/>
            <a:ext cx="9107424" cy="517921"/>
          </a:xfrm>
          <a:prstGeom prst="rect">
            <a:avLst/>
          </a:prstGeom>
          <a:solidFill>
            <a:srgbClr val="DFDF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193381845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866" name="Rectangle 2"/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932867" name="Rectangle 3"/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/>
        </p:nvGraphicFramePr>
        <p:xfrm>
          <a:off x="672703" y="1594247"/>
          <a:ext cx="7680722" cy="39945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789040" imgH="4572000" progId="Word.Document.12">
                  <p:embed/>
                </p:oleObj>
              </mc:Choice>
              <mc:Fallback>
                <p:oleObj name="Document" r:id="rId3" imgW="8789040" imgH="4572000" progId="Word.Document.12">
                  <p:embed/>
                  <p:pic>
                    <p:nvPicPr>
                      <p:cNvPr id="2" name="Object 1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72703" y="1594247"/>
                        <a:ext cx="7680722" cy="39945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 bwMode="auto">
          <a:xfrm>
            <a:off x="893990" y="4482193"/>
            <a:ext cx="7286625" cy="79601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790008" y="3845379"/>
            <a:ext cx="7286625" cy="145545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100">
              <a:latin typeface="Times New Roman" panose="02020603050405020304" pitchFamily="18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B68E307-BACE-4399-B94D-12C70294FB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77347"/>
            <a:ext cx="9144000" cy="435769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9056" tIns="34529" rIns="69056" bIns="34529" numCol="1" anchor="ctr" anchorCtr="0" compatLnSpc="1">
            <a:prstTxWarp prst="textNoShape">
              <a:avLst/>
            </a:prstTxWarp>
          </a:bodyPr>
          <a:lstStyle>
            <a:lvl1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2pPr>
            <a:lvl3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3pPr>
            <a:lvl4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4pPr>
            <a:lvl5pPr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5pPr>
            <a:lvl6pPr marL="457198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6pPr>
            <a:lvl7pPr marL="914395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7pPr>
            <a:lvl8pPr marL="1371592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8pPr>
            <a:lvl9pPr marL="1828789" algn="r" defTabSz="761996" rtl="0" eaLnBrk="1" fontAlgn="base" hangingPunct="1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250" dirty="0">
                <a:solidFill>
                  <a:schemeClr val="tx2"/>
                </a:solidFill>
                <a:effectLst/>
              </a:rPr>
              <a:t>UK balance of payments</a:t>
            </a:r>
          </a:p>
        </p:txBody>
      </p:sp>
    </p:spTree>
    <p:extLst>
      <p:ext uri="{BB962C8B-B14F-4D97-AF65-F5344CB8AC3E}">
        <p14:creationId xmlns:p14="http://schemas.microsoft.com/office/powerpoint/2010/main" val="1999379351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</p:bld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2" name="Rectangle 4">
            <a:extLst>
              <a:ext uri="{FF2B5EF4-FFF2-40B4-BE49-F238E27FC236}">
                <a16:creationId xmlns:a16="http://schemas.microsoft.com/office/drawing/2014/main" id="{B4730F53-6343-418B-9FC2-778D292B5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The Balance of Payments Account</a:t>
            </a:r>
          </a:p>
        </p:txBody>
      </p:sp>
      <p:sp>
        <p:nvSpPr>
          <p:cNvPr id="447493" name="Rectangle 5">
            <a:extLst>
              <a:ext uri="{FF2B5EF4-FFF2-40B4-BE49-F238E27FC236}">
                <a16:creationId xmlns:a16="http://schemas.microsoft.com/office/drawing/2014/main" id="{0A94A38E-F675-4445-87E2-9CBE14D242F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625" y="1900237"/>
            <a:ext cx="8534400" cy="3767138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The capital account</a:t>
            </a:r>
          </a:p>
          <a:p>
            <a:pPr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The financial account</a:t>
            </a:r>
          </a:p>
          <a:p>
            <a:pPr lvl="2"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direct investment</a:t>
            </a:r>
          </a:p>
          <a:p>
            <a:pPr lvl="2"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portfolio investment</a:t>
            </a:r>
          </a:p>
          <a:p>
            <a:pPr lvl="2"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other investment and financial flows (mainly short term)</a:t>
            </a:r>
          </a:p>
          <a:p>
            <a:pPr lvl="2"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flows to and from reserves</a:t>
            </a:r>
          </a:p>
          <a:p>
            <a:pPr lvl="1"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financial account balance</a:t>
            </a:r>
          </a:p>
          <a:p>
            <a:pPr>
              <a:spcBef>
                <a:spcPts val="675"/>
              </a:spcBef>
            </a:pPr>
            <a:r>
              <a:rPr lang="en-GB" altLang="en-US" dirty="0">
                <a:solidFill>
                  <a:srgbClr val="646B86"/>
                </a:solidFill>
              </a:rPr>
              <a:t>Net errors and omissions</a:t>
            </a:r>
          </a:p>
          <a:p>
            <a:pPr>
              <a:spcBef>
                <a:spcPts val="675"/>
              </a:spcBef>
            </a:pPr>
            <a:r>
              <a:rPr lang="en-GB" altLang="en-US" dirty="0"/>
              <a:t>Assessing balance of payments figures</a:t>
            </a:r>
          </a:p>
          <a:p>
            <a:pPr lvl="1">
              <a:spcBef>
                <a:spcPts val="675"/>
              </a:spcBef>
            </a:pPr>
            <a:r>
              <a:rPr lang="en-GB" altLang="en-US" dirty="0"/>
              <a:t>does a current account deficit matter?</a:t>
            </a:r>
          </a:p>
          <a:p>
            <a:pPr>
              <a:spcBef>
                <a:spcPts val="675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3051643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74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74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749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749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493" grpId="0" build="p" bldLvl="2" autoUpdateAnimBg="0"/>
    </p:bld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8F2FE210-3259-4A86-80E8-7A1053621B08}"/>
              </a:ext>
            </a:extLst>
          </p:cNvPr>
          <p:cNvGraphicFramePr>
            <a:graphicFrameLocks/>
          </p:cNvGraphicFramePr>
          <p:nvPr/>
        </p:nvGraphicFramePr>
        <p:xfrm>
          <a:off x="1" y="1270851"/>
          <a:ext cx="9143999" cy="45132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076" name="Text Box 4">
            <a:extLst>
              <a:ext uri="{FF2B5EF4-FFF2-40B4-BE49-F238E27FC236}">
                <a16:creationId xmlns:a16="http://schemas.microsoft.com/office/drawing/2014/main" id="{78CF1EAD-4E49-4761-8D3C-F00AB5DE9B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7250" y="857250"/>
            <a:ext cx="7402398" cy="415498"/>
          </a:xfrm>
          <a:prstGeom prst="rect">
            <a:avLst/>
          </a:prstGeom>
          <a:noFill/>
          <a:ln>
            <a:noFill/>
          </a:ln>
          <a:effectLst>
            <a:outerShdw dist="12700" dir="2700000" algn="tl" rotWithShape="0">
              <a:prstClr val="black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GB" altLang="en-US" sz="2100" b="1" dirty="0">
                <a:solidFill>
                  <a:srgbClr val="660066"/>
                </a:solidFill>
                <a:latin typeface="Arial" panose="020B0604020202020204" pitchFamily="34" charset="0"/>
              </a:rPr>
              <a:t>UK balance of payments as a percentage of GDP</a:t>
            </a:r>
          </a:p>
        </p:txBody>
      </p:sp>
      <p:sp>
        <p:nvSpPr>
          <p:cNvPr id="5" name="Text Box 14">
            <a:extLst>
              <a:ext uri="{FF2B5EF4-FFF2-40B4-BE49-F238E27FC236}">
                <a16:creationId xmlns:a16="http://schemas.microsoft.com/office/drawing/2014/main" id="{0B25055D-E5BD-4950-BDC1-5B205F8C9C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7780" y="5709416"/>
            <a:ext cx="6432948" cy="253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0000"/>
              </a:lnSpc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: Based on series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AA6H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,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FKMJ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,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NQDL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, 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HHDH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, </a:t>
            </a:r>
            <a:r>
              <a:rPr lang="en-GB" sz="900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YBHA</a:t>
            </a:r>
            <a:r>
              <a:rPr lang="en-GB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 (Office for National Statistics)</a:t>
            </a:r>
            <a:endParaRPr lang="en-GB" altLang="en-US" sz="9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C79D4D5-1907-4E81-BA10-503A8E4DD285}"/>
              </a:ext>
            </a:extLst>
          </p:cNvPr>
          <p:cNvCxnSpPr/>
          <p:nvPr/>
        </p:nvCxnSpPr>
        <p:spPr bwMode="auto">
          <a:xfrm>
            <a:off x="905344" y="3373353"/>
            <a:ext cx="8017391" cy="0"/>
          </a:xfrm>
          <a:prstGeom prst="line">
            <a:avLst/>
          </a:prstGeom>
          <a:solidFill>
            <a:schemeClr val="bg1"/>
          </a:solidFill>
          <a:ln w="12700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43895831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Chart bld="series" animBg="0"/>
        </p:bldSub>
      </p:bldGraphic>
    </p:bld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26" name="Rectangle 2">
            <a:extLst>
              <a:ext uri="{FF2B5EF4-FFF2-40B4-BE49-F238E27FC236}">
                <a16:creationId xmlns:a16="http://schemas.microsoft.com/office/drawing/2014/main" id="{DD2CE610-D309-4A6D-BB37-B13F268710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15427" name="Rectangle 3">
            <a:extLst>
              <a:ext uri="{FF2B5EF4-FFF2-40B4-BE49-F238E27FC236}">
                <a16:creationId xmlns:a16="http://schemas.microsoft.com/office/drawing/2014/main" id="{EB6D76F8-9973-4596-89F8-EFED49DFE3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15429" name="Rectangle 5">
            <a:extLst>
              <a:ext uri="{FF2B5EF4-FFF2-40B4-BE49-F238E27FC236}">
                <a16:creationId xmlns:a16="http://schemas.microsoft.com/office/drawing/2014/main" id="{214620C2-9B58-42F6-BA50-31D94440E0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</a:pPr>
            <a:r>
              <a:rPr lang="en-GB" altLang="en-US"/>
              <a:t>The rate of exchange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individual rates of exchange</a:t>
            </a:r>
          </a:p>
          <a:p>
            <a:pPr lvl="1">
              <a:lnSpc>
                <a:spcPct val="110000"/>
              </a:lnSpc>
            </a:pPr>
            <a:r>
              <a:rPr lang="en-GB" altLang="en-US"/>
              <a:t>exchange rate index</a:t>
            </a:r>
          </a:p>
        </p:txBody>
      </p:sp>
      <p:sp>
        <p:nvSpPr>
          <p:cNvPr id="615431" name="Rectangle 4">
            <a:extLst>
              <a:ext uri="{FF2B5EF4-FFF2-40B4-BE49-F238E27FC236}">
                <a16:creationId xmlns:a16="http://schemas.microsoft.com/office/drawing/2014/main" id="{C9446742-F078-47BA-81CD-286674C190A2}"/>
              </a:ext>
            </a:extLst>
          </p:cNvPr>
          <p:cNvSpPr>
            <a:spLocks/>
          </p:cNvSpPr>
          <p:nvPr/>
        </p:nvSpPr>
        <p:spPr bwMode="auto">
          <a:xfrm>
            <a:off x="1369219" y="1010842"/>
            <a:ext cx="6400800" cy="569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50"/>
              <a:t>The open economy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5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15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15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15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15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15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429" grpId="0" build="p" bldLvl="2" autoUpdateAnimBg="0"/>
    </p:bld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13">
            <a:extLst>
              <a:ext uri="{FF2B5EF4-FFF2-40B4-BE49-F238E27FC236}">
                <a16:creationId xmlns:a16="http://schemas.microsoft.com/office/drawing/2014/main" id="{902347AC-25D6-4113-8FEA-1F318129C8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8510" y="857250"/>
            <a:ext cx="9162509" cy="465516"/>
          </a:xfrm>
          <a:prstGeom prst="rect">
            <a:avLst/>
          </a:prstGeom>
          <a:noFill/>
          <a:ln>
            <a:noFill/>
          </a:ln>
          <a:effectLst>
            <a:outerShdw dist="12700" dir="2700000" algn="tl" rotWithShape="0">
              <a:prstClr val="black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9056" tIns="34529" rIns="69056" bIns="34529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100" b="1" dirty="0">
                <a:solidFill>
                  <a:srgbClr val="660066"/>
                </a:solidFill>
                <a:latin typeface="Arial" panose="020B0604020202020204" pitchFamily="34" charset="0"/>
              </a:rPr>
              <a:t>Sterling exchange rates against selected currencies</a:t>
            </a:r>
          </a:p>
        </p:txBody>
      </p:sp>
      <p:graphicFrame>
        <p:nvGraphicFramePr>
          <p:cNvPr id="5" name="Object 3">
            <a:extLst>
              <a:ext uri="{FF2B5EF4-FFF2-40B4-BE49-F238E27FC236}">
                <a16:creationId xmlns:a16="http://schemas.microsoft.com/office/drawing/2014/main" id="{E65C37E5-0BFA-431B-84C2-28BC871FD15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1298095"/>
          <a:ext cx="9162509" cy="43137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 Box 10">
            <a:extLst>
              <a:ext uri="{FF2B5EF4-FFF2-40B4-BE49-F238E27FC236}">
                <a16:creationId xmlns:a16="http://schemas.microsoft.com/office/drawing/2014/main" id="{EC49BDEF-559F-4726-9A8A-3C4AE34C6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058" y="5611804"/>
            <a:ext cx="7517047" cy="390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15000"/>
              </a:spcBef>
              <a:buFontTx/>
              <a:buNone/>
            </a:pPr>
            <a:r>
              <a:rPr lang="en-US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euro was introduced in 1999, with notes and coins circulating from 2001. </a:t>
            </a:r>
          </a:p>
          <a:p>
            <a:pPr>
              <a:spcBef>
                <a:spcPct val="15000"/>
              </a:spcBef>
              <a:buFontTx/>
              <a:buNone/>
            </a:pP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Source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: Based on data in </a:t>
            </a:r>
            <a:r>
              <a:rPr lang="en-GB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</a:t>
            </a:r>
            <a:r>
              <a:rPr lang="en-US" altLang="en-US" sz="9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Series Data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 (</a:t>
            </a:r>
            <a:r>
              <a:rPr lang="en-US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ONS</a:t>
            </a:r>
            <a:r>
              <a:rPr lang="en-GB" alt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8344468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5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5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50"/>
                                        <p:tgtEl>
                                          <p:spTgt spid="5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250"/>
                                        <p:tgtEl>
                                          <p:spTgt spid="5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Chart bld="series" animBg="0"/>
        </p:bldSub>
      </p:bldGraphic>
    </p:bld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714" name="Text Box 2">
            <a:extLst>
              <a:ext uri="{FF2B5EF4-FFF2-40B4-BE49-F238E27FC236}">
                <a16:creationId xmlns:a16="http://schemas.microsoft.com/office/drawing/2014/main" id="{66DFB0CE-9F52-4DBB-90E2-4F96FD03BA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11854" cy="289695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1350" b="1" dirty="0">
                <a:solidFill>
                  <a:srgbClr val="006666"/>
                </a:solidFill>
                <a:latin typeface="Arial" panose="020B0604020202020204" pitchFamily="34" charset="0"/>
              </a:rPr>
              <a:t>The weights of foreign currencies in the sterling exchange rate index (2019, based on 2017 data)</a:t>
            </a:r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FDBE21D2-BCB2-49BC-8010-FA0FF9109BD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7307" y="1612299"/>
          <a:ext cx="7609386" cy="43150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72817" imgH="2989005" progId="Word.Document.12">
                  <p:embed/>
                </p:oleObj>
              </mc:Choice>
              <mc:Fallback>
                <p:oleObj name="Document" r:id="rId3" imgW="5272817" imgH="2989005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FDBE21D2-BCB2-49BC-8010-FA0FF9109BD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67307" y="1612299"/>
                        <a:ext cx="7609386" cy="43150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pull dir="r"/>
  </p:transition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714" name="Text Box 2">
            <a:extLst>
              <a:ext uri="{FF2B5EF4-FFF2-40B4-BE49-F238E27FC236}">
                <a16:creationId xmlns:a16="http://schemas.microsoft.com/office/drawing/2014/main" id="{66DFB0CE-9F52-4DBB-90E2-4F96FD03BA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857251"/>
            <a:ext cx="9111854" cy="289695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1350" b="1" dirty="0">
                <a:solidFill>
                  <a:srgbClr val="006666"/>
                </a:solidFill>
                <a:latin typeface="Arial" panose="020B0604020202020204" pitchFamily="34" charset="0"/>
              </a:rPr>
              <a:t>The weights of foreign currencies in the sterling exchange rate index (2019, based on 2017 data)</a:t>
            </a:r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FDBE21D2-BCB2-49BC-8010-FA0FF9109BD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7307" y="1612299"/>
          <a:ext cx="7609386" cy="43150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272817" imgH="2989005" progId="Word.Document.12">
                  <p:embed/>
                </p:oleObj>
              </mc:Choice>
              <mc:Fallback>
                <p:oleObj name="Document" r:id="rId3" imgW="5272817" imgH="2989005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FDBE21D2-BCB2-49BC-8010-FA0FF9109BD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67307" y="1612299"/>
                        <a:ext cx="7609386" cy="43150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6654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762" name="Rectangle 2">
            <a:extLst>
              <a:ext uri="{FF2B5EF4-FFF2-40B4-BE49-F238E27FC236}">
                <a16:creationId xmlns:a16="http://schemas.microsoft.com/office/drawing/2014/main" id="{976CE61F-FE22-4619-9FA9-371D4A75B8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29763" name="Rectangle 3">
            <a:extLst>
              <a:ext uri="{FF2B5EF4-FFF2-40B4-BE49-F238E27FC236}">
                <a16:creationId xmlns:a16="http://schemas.microsoft.com/office/drawing/2014/main" id="{FD3F97C4-9872-480D-BB76-42BE6CE57C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29768" name="Rectangle 4">
            <a:extLst>
              <a:ext uri="{FF2B5EF4-FFF2-40B4-BE49-F238E27FC236}">
                <a16:creationId xmlns:a16="http://schemas.microsoft.com/office/drawing/2014/main" id="{C13F45E6-DAA9-4814-B029-A112D75F4139}"/>
              </a:ext>
            </a:extLst>
          </p:cNvPr>
          <p:cNvSpPr>
            <a:spLocks noGrp="1"/>
          </p:cNvSpPr>
          <p:nvPr>
            <p:ph type="title"/>
          </p:nvPr>
        </p:nvSpPr>
        <p:spPr>
          <a:ln/>
        </p:spPr>
        <p:txBody>
          <a:bodyPr/>
          <a:lstStyle/>
          <a:p>
            <a:r>
              <a:rPr lang="en-GB" altLang="en-US"/>
              <a:t>The open economy</a:t>
            </a:r>
          </a:p>
        </p:txBody>
      </p:sp>
      <p:sp>
        <p:nvSpPr>
          <p:cNvPr id="629765" name="Rectangle 5">
            <a:extLst>
              <a:ext uri="{FF2B5EF4-FFF2-40B4-BE49-F238E27FC236}">
                <a16:creationId xmlns:a16="http://schemas.microsoft.com/office/drawing/2014/main" id="{65F8FEEE-339E-4198-BBF6-4C572D95B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rate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individual rates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exchange rate index</a:t>
            </a:r>
          </a:p>
          <a:p>
            <a:pPr>
              <a:lnSpc>
                <a:spcPct val="110000"/>
              </a:lnSpc>
            </a:pPr>
            <a:r>
              <a:rPr lang="en-GB" altLang="en-US" dirty="0"/>
              <a:t>Floating exchange rates</a:t>
            </a:r>
          </a:p>
          <a:p>
            <a:pPr lvl="1">
              <a:lnSpc>
                <a:spcPct val="110000"/>
              </a:lnSpc>
            </a:pPr>
            <a:r>
              <a:rPr lang="en-GB" altLang="en-US" dirty="0"/>
              <a:t>the equilibrium exchange rate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297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297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297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297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6FA4A8D4-A0E2-4E05-A0E7-4834A4925583}"/>
              </a:ext>
            </a:extLst>
          </p:cNvPr>
          <p:cNvGraphicFramePr>
            <a:graphicFrameLocks/>
          </p:cNvGraphicFramePr>
          <p:nvPr/>
        </p:nvGraphicFramePr>
        <p:xfrm>
          <a:off x="1495483" y="1228577"/>
          <a:ext cx="5929348" cy="47482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FB623F9D-07B3-4643-8476-DA553C25B38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87344" y="3277162"/>
            <a:ext cx="995465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>
                <a:latin typeface="Arial" panose="020B0604020202020204" pitchFamily="34" charset="0"/>
              </a:rPr>
              <a:t>$ price of £</a:t>
            </a:r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F7AE8A80-243B-4F24-A7BA-169B083E3E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8353" y="4986718"/>
            <a:ext cx="98424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5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500">
                <a:solidFill>
                  <a:schemeClr val="tx2"/>
                </a:solidFill>
                <a:latin typeface="Arial" panose="020B0604020202020204" pitchFamily="34" charset="0"/>
              </a:rPr>
              <a:t> by USA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28E28888-10C7-430E-B50E-8974B66C3B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2317" y="5537598"/>
            <a:ext cx="610745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 dirty="0">
                <a:latin typeface="Arial" panose="020B0604020202020204" pitchFamily="34" charset="0"/>
              </a:rPr>
              <a:t>Q of £</a:t>
            </a:r>
          </a:p>
        </p:txBody>
      </p:sp>
      <p:sp>
        <p:nvSpPr>
          <p:cNvPr id="14351" name="Rectangle 15">
            <a:extLst>
              <a:ext uri="{FF2B5EF4-FFF2-40B4-BE49-F238E27FC236}">
                <a16:creationId xmlns:a16="http://schemas.microsoft.com/office/drawing/2014/main" id="{284AE79B-C194-48E3-9186-EC1DF1BF3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8506" y="851894"/>
            <a:ext cx="9162506" cy="450153"/>
          </a:xfrm>
          <a:noFill/>
          <a:ln/>
          <a:effectLst>
            <a:outerShdw dist="12700" dir="2700000" algn="ctr" rotWithShape="0">
              <a:schemeClr val="tx1"/>
            </a:outerShdw>
          </a:effectLst>
        </p:spPr>
        <p:txBody>
          <a:bodyPr/>
          <a:lstStyle/>
          <a:p>
            <a:pPr algn="ctr"/>
            <a:r>
              <a:rPr lang="en-GB" altLang="en-US" sz="2100" b="1" dirty="0">
                <a:solidFill>
                  <a:srgbClr val="660066"/>
                </a:solidFill>
              </a:rPr>
              <a:t>Determination of the rate of exchange</a:t>
            </a:r>
          </a:p>
        </p:txBody>
      </p:sp>
    </p:spTree>
    <p:extLst>
      <p:ext uri="{BB962C8B-B14F-4D97-AF65-F5344CB8AC3E}">
        <p14:creationId xmlns:p14="http://schemas.microsoft.com/office/powerpoint/2010/main" val="70621021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14341" grpId="0"/>
    </p:bld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6FA4A8D4-A0E2-4E05-A0E7-4834A4925583}"/>
              </a:ext>
            </a:extLst>
          </p:cNvPr>
          <p:cNvGraphicFramePr>
            <a:graphicFrameLocks/>
          </p:cNvGraphicFramePr>
          <p:nvPr/>
        </p:nvGraphicFramePr>
        <p:xfrm>
          <a:off x="1493658" y="1234555"/>
          <a:ext cx="5929348" cy="47482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FB623F9D-07B3-4643-8476-DA553C25B38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87344" y="3277162"/>
            <a:ext cx="995465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>
                <a:latin typeface="Arial" panose="020B0604020202020204" pitchFamily="34" charset="0"/>
              </a:rPr>
              <a:t>$ price of £</a:t>
            </a:r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3DF197F8-C7BB-4BCE-A676-952B215F06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9409" y="1598887"/>
            <a:ext cx="84478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500" i="1" dirty="0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1500" dirty="0">
                <a:solidFill>
                  <a:schemeClr val="tx2"/>
                </a:solidFill>
                <a:latin typeface="Arial" panose="020B0604020202020204" pitchFamily="34" charset="0"/>
              </a:rPr>
              <a:t> by UK</a:t>
            </a:r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F7AE8A80-243B-4F24-A7BA-169B083E3E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8353" y="4986718"/>
            <a:ext cx="984244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5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500">
                <a:solidFill>
                  <a:schemeClr val="tx2"/>
                </a:solidFill>
                <a:latin typeface="Arial" panose="020B0604020202020204" pitchFamily="34" charset="0"/>
              </a:rPr>
              <a:t> by USA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28E28888-10C7-430E-B50E-8974B66C3B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2317" y="5537598"/>
            <a:ext cx="610745" cy="277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350" dirty="0">
                <a:latin typeface="Arial" panose="020B0604020202020204" pitchFamily="34" charset="0"/>
              </a:rPr>
              <a:t>Q of £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55C5B8C-81CD-480C-919F-C44F59EB791C}"/>
              </a:ext>
            </a:extLst>
          </p:cNvPr>
          <p:cNvGrpSpPr/>
          <p:nvPr/>
        </p:nvGrpSpPr>
        <p:grpSpPr>
          <a:xfrm>
            <a:off x="2003824" y="3663319"/>
            <a:ext cx="2685854" cy="78579"/>
            <a:chOff x="2671765" y="3741425"/>
            <a:chExt cx="3581139" cy="104772"/>
          </a:xfrm>
        </p:grpSpPr>
        <p:sp>
          <p:nvSpPr>
            <p:cNvPr id="14343" name="Line 7">
              <a:extLst>
                <a:ext uri="{FF2B5EF4-FFF2-40B4-BE49-F238E27FC236}">
                  <a16:creationId xmlns:a16="http://schemas.microsoft.com/office/drawing/2014/main" id="{CDD7AB72-0432-4E6B-88F2-4F086F6B9A6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671765" y="3798688"/>
              <a:ext cx="3570287" cy="0"/>
            </a:xfrm>
            <a:prstGeom prst="line">
              <a:avLst/>
            </a:prstGeom>
            <a:noFill/>
            <a:ln w="19050">
              <a:solidFill>
                <a:schemeClr val="bg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4344" name="Oval 8">
              <a:extLst>
                <a:ext uri="{FF2B5EF4-FFF2-40B4-BE49-F238E27FC236}">
                  <a16:creationId xmlns:a16="http://schemas.microsoft.com/office/drawing/2014/main" id="{15E944B2-C58B-43F8-9C56-90299C0135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48132" y="3741425"/>
              <a:ext cx="104772" cy="104772"/>
            </a:xfrm>
            <a:prstGeom prst="ellipse">
              <a:avLst/>
            </a:prstGeom>
            <a:solidFill>
              <a:srgbClr val="DCE1FF"/>
            </a:solidFill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14345" name="Line 9">
            <a:extLst>
              <a:ext uri="{FF2B5EF4-FFF2-40B4-BE49-F238E27FC236}">
                <a16:creationId xmlns:a16="http://schemas.microsoft.com/office/drawing/2014/main" id="{E3A591CD-53FE-4C23-90DC-642A774F5A38}"/>
              </a:ext>
            </a:extLst>
          </p:cNvPr>
          <p:cNvSpPr>
            <a:spLocks noChangeShapeType="1"/>
          </p:cNvSpPr>
          <p:nvPr/>
        </p:nvSpPr>
        <p:spPr bwMode="auto">
          <a:xfrm>
            <a:off x="2003822" y="3256980"/>
            <a:ext cx="3152775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6488C03-A0E4-4353-961D-4C61E01A7D45}"/>
              </a:ext>
            </a:extLst>
          </p:cNvPr>
          <p:cNvGrpSpPr/>
          <p:nvPr/>
        </p:nvGrpSpPr>
        <p:grpSpPr>
          <a:xfrm>
            <a:off x="4091799" y="2919190"/>
            <a:ext cx="1155233" cy="375984"/>
            <a:chOff x="5455733" y="2749253"/>
            <a:chExt cx="1540311" cy="501312"/>
          </a:xfrm>
        </p:grpSpPr>
        <p:sp>
          <p:nvSpPr>
            <p:cNvPr id="14346" name="Oval 10">
              <a:extLst>
                <a:ext uri="{FF2B5EF4-FFF2-40B4-BE49-F238E27FC236}">
                  <a16:creationId xmlns:a16="http://schemas.microsoft.com/office/drawing/2014/main" id="{55426298-621E-4F13-88E7-3D0BE4C980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22352" y="3142301"/>
              <a:ext cx="104772" cy="104772"/>
            </a:xfrm>
            <a:prstGeom prst="ellipse">
              <a:avLst/>
            </a:prstGeom>
            <a:solidFill>
              <a:srgbClr val="FFCCCC"/>
            </a:solidFill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4347" name="Oval 11">
              <a:extLst>
                <a:ext uri="{FF2B5EF4-FFF2-40B4-BE49-F238E27FC236}">
                  <a16:creationId xmlns:a16="http://schemas.microsoft.com/office/drawing/2014/main" id="{4271BF32-D978-4CB2-94B3-B0631D886D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85686" y="3145793"/>
              <a:ext cx="104772" cy="104772"/>
            </a:xfrm>
            <a:prstGeom prst="ellipse">
              <a:avLst/>
            </a:prstGeom>
            <a:solidFill>
              <a:srgbClr val="FFCCCC"/>
            </a:solidFill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4348" name="Rectangle 12">
              <a:extLst>
                <a:ext uri="{FF2B5EF4-FFF2-40B4-BE49-F238E27FC236}">
                  <a16:creationId xmlns:a16="http://schemas.microsoft.com/office/drawing/2014/main" id="{37072E6E-A4FF-4CB4-BBB0-320C65C7FB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55733" y="2774209"/>
              <a:ext cx="329149" cy="4007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14349" name="Rectangle 13">
              <a:extLst>
                <a:ext uri="{FF2B5EF4-FFF2-40B4-BE49-F238E27FC236}">
                  <a16:creationId xmlns:a16="http://schemas.microsoft.com/office/drawing/2014/main" id="{1A49CC57-8923-4AC6-B203-E1D00943D7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6895" y="2749253"/>
              <a:ext cx="329149" cy="4007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>
                  <a:solidFill>
                    <a:schemeClr val="accent2"/>
                  </a:solidFill>
                  <a:latin typeface="Arial" panose="020B0604020202020204" pitchFamily="34" charset="0"/>
                </a:rPr>
                <a:t>a</a:t>
              </a:r>
            </a:p>
          </p:txBody>
        </p:sp>
      </p:grpSp>
      <p:sp>
        <p:nvSpPr>
          <p:cNvPr id="14350" name="Line 14">
            <a:extLst>
              <a:ext uri="{FF2B5EF4-FFF2-40B4-BE49-F238E27FC236}">
                <a16:creationId xmlns:a16="http://schemas.microsoft.com/office/drawing/2014/main" id="{1FA02CE9-B201-4C71-BBE3-25FF66426E40}"/>
              </a:ext>
            </a:extLst>
          </p:cNvPr>
          <p:cNvSpPr>
            <a:spLocks noChangeShapeType="1"/>
          </p:cNvSpPr>
          <p:nvPr/>
        </p:nvSpPr>
        <p:spPr bwMode="auto">
          <a:xfrm>
            <a:off x="1463873" y="3226595"/>
            <a:ext cx="0" cy="43815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14351" name="Rectangle 15">
            <a:extLst>
              <a:ext uri="{FF2B5EF4-FFF2-40B4-BE49-F238E27FC236}">
                <a16:creationId xmlns:a16="http://schemas.microsoft.com/office/drawing/2014/main" id="{284AE79B-C194-48E3-9186-EC1DF1BF3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8506" y="851894"/>
            <a:ext cx="9162506" cy="450153"/>
          </a:xfrm>
          <a:noFill/>
          <a:ln/>
          <a:effectLst>
            <a:outerShdw dist="12700" dir="2700000" algn="ctr" rotWithShape="0">
              <a:schemeClr val="tx1"/>
            </a:outerShdw>
          </a:effectLst>
        </p:spPr>
        <p:txBody>
          <a:bodyPr/>
          <a:lstStyle/>
          <a:p>
            <a:pPr algn="ctr"/>
            <a:r>
              <a:rPr lang="en-GB" altLang="en-US" sz="2100" b="1" dirty="0">
                <a:solidFill>
                  <a:srgbClr val="660066"/>
                </a:solidFill>
              </a:rPr>
              <a:t>Determination of the rate of exchange</a:t>
            </a:r>
          </a:p>
        </p:txBody>
      </p:sp>
      <p:sp>
        <p:nvSpPr>
          <p:cNvPr id="14352" name="AutoShape 16">
            <a:extLst>
              <a:ext uri="{FF2B5EF4-FFF2-40B4-BE49-F238E27FC236}">
                <a16:creationId xmlns:a16="http://schemas.microsoft.com/office/drawing/2014/main" id="{FCFE3DC0-6492-4C80-80D3-379E16BCAD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0312" y="2237900"/>
            <a:ext cx="1674186" cy="767977"/>
          </a:xfrm>
          <a:prstGeom prst="roundRect">
            <a:avLst>
              <a:gd name="adj" fmla="val 16667"/>
            </a:avLst>
          </a:prstGeom>
          <a:solidFill>
            <a:srgbClr val="F9F8FE"/>
          </a:solidFill>
          <a:ln w="25400">
            <a:solidFill>
              <a:schemeClr val="accent1"/>
            </a:solidFill>
            <a:round/>
            <a:headEnd type="none" w="sm" len="sm"/>
            <a:tailEnd type="none" w="sm" len="med"/>
          </a:ln>
          <a:effectLst/>
        </p:spPr>
        <p:txBody>
          <a:bodyPr wrap="square" lIns="67500" tIns="35100" rIns="67500" bIns="351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>
                <a:solidFill>
                  <a:schemeClr val="accent2"/>
                </a:solidFill>
                <a:latin typeface="Arial" panose="020B0604020202020204" pitchFamily="34" charset="0"/>
              </a:rPr>
              <a:t>Excess supply of pounds leads to a depreciation.</a:t>
            </a:r>
          </a:p>
        </p:txBody>
      </p:sp>
      <p:sp>
        <p:nvSpPr>
          <p:cNvPr id="14354" name="Line 18">
            <a:extLst>
              <a:ext uri="{FF2B5EF4-FFF2-40B4-BE49-F238E27FC236}">
                <a16:creationId xmlns:a16="http://schemas.microsoft.com/office/drawing/2014/main" id="{291328C3-91A3-4ED0-AE81-3E1BF26AC18B}"/>
              </a:ext>
            </a:extLst>
          </p:cNvPr>
          <p:cNvSpPr>
            <a:spLocks noChangeShapeType="1"/>
          </p:cNvSpPr>
          <p:nvPr/>
        </p:nvSpPr>
        <p:spPr bwMode="auto">
          <a:xfrm>
            <a:off x="2003825" y="4156567"/>
            <a:ext cx="3149203" cy="0"/>
          </a:xfrm>
          <a:prstGeom prst="line">
            <a:avLst/>
          </a:prstGeom>
          <a:noFill/>
          <a:ln w="19050">
            <a:solidFill>
              <a:srgbClr val="006600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ED355EF-0BA1-4B81-91A4-D1350890FAA3}"/>
              </a:ext>
            </a:extLst>
          </p:cNvPr>
          <p:cNvGrpSpPr/>
          <p:nvPr/>
        </p:nvGrpSpPr>
        <p:grpSpPr>
          <a:xfrm>
            <a:off x="4074376" y="4102737"/>
            <a:ext cx="1172769" cy="309975"/>
            <a:chOff x="5432503" y="4327320"/>
            <a:chExt cx="1563693" cy="413301"/>
          </a:xfrm>
        </p:grpSpPr>
        <p:sp>
          <p:nvSpPr>
            <p:cNvPr id="14355" name="Oval 19">
              <a:extLst>
                <a:ext uri="{FF2B5EF4-FFF2-40B4-BE49-F238E27FC236}">
                  <a16:creationId xmlns:a16="http://schemas.microsoft.com/office/drawing/2014/main" id="{AFCCD43F-2D05-40E0-87B3-75548A1CE3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86710" y="4341509"/>
              <a:ext cx="104772" cy="104772"/>
            </a:xfrm>
            <a:prstGeom prst="ellipse">
              <a:avLst/>
            </a:prstGeom>
            <a:solidFill>
              <a:srgbClr val="99FF99"/>
            </a:solidFill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4356" name="Oval 20">
              <a:extLst>
                <a:ext uri="{FF2B5EF4-FFF2-40B4-BE49-F238E27FC236}">
                  <a16:creationId xmlns:a16="http://schemas.microsoft.com/office/drawing/2014/main" id="{E2AD82BC-8354-4209-BDC5-B988183BB1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27664" y="4342458"/>
              <a:ext cx="104772" cy="104772"/>
            </a:xfrm>
            <a:prstGeom prst="ellipse">
              <a:avLst/>
            </a:prstGeom>
            <a:solidFill>
              <a:srgbClr val="99FF99"/>
            </a:solidFill>
            <a:ln w="222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4357" name="Rectangle 21">
              <a:extLst>
                <a:ext uri="{FF2B5EF4-FFF2-40B4-BE49-F238E27FC236}">
                  <a16:creationId xmlns:a16="http://schemas.microsoft.com/office/drawing/2014/main" id="{BB5D2029-68CA-460F-B15D-3213F33474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82007" y="4327320"/>
              <a:ext cx="314189" cy="4007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solidFill>
                    <a:srgbClr val="006600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14358" name="Rectangle 22">
              <a:extLst>
                <a:ext uri="{FF2B5EF4-FFF2-40B4-BE49-F238E27FC236}">
                  <a16:creationId xmlns:a16="http://schemas.microsoft.com/office/drawing/2014/main" id="{702FD494-CA6C-4115-B3F3-D02B5739EF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32503" y="4339867"/>
              <a:ext cx="329150" cy="4007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500" i="1" dirty="0">
                  <a:solidFill>
                    <a:srgbClr val="006600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</p:grpSp>
      <p:sp>
        <p:nvSpPr>
          <p:cNvPr id="14359" name="Line 23">
            <a:extLst>
              <a:ext uri="{FF2B5EF4-FFF2-40B4-BE49-F238E27FC236}">
                <a16:creationId xmlns:a16="http://schemas.microsoft.com/office/drawing/2014/main" id="{B71199BE-229B-4C30-8D3A-16A2D31CA72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462682" y="3686177"/>
            <a:ext cx="0" cy="484585"/>
          </a:xfrm>
          <a:prstGeom prst="line">
            <a:avLst/>
          </a:prstGeom>
          <a:noFill/>
          <a:ln w="38100">
            <a:solidFill>
              <a:srgbClr val="006600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14360" name="AutoShape 24">
            <a:extLst>
              <a:ext uri="{FF2B5EF4-FFF2-40B4-BE49-F238E27FC236}">
                <a16:creationId xmlns:a16="http://schemas.microsoft.com/office/drawing/2014/main" id="{E90A314C-7852-490A-8946-7458F0A77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0312" y="3441750"/>
            <a:ext cx="1674186" cy="767977"/>
          </a:xfrm>
          <a:prstGeom prst="roundRect">
            <a:avLst>
              <a:gd name="adj" fmla="val 16667"/>
            </a:avLst>
          </a:prstGeom>
          <a:solidFill>
            <a:srgbClr val="F9F8FE"/>
          </a:solidFill>
          <a:ln w="25400">
            <a:solidFill>
              <a:schemeClr val="accent1"/>
            </a:solidFill>
            <a:round/>
            <a:headEnd type="none" w="sm" len="sm"/>
            <a:tailEnd type="none" w="sm" len="med"/>
          </a:ln>
          <a:effectLst/>
        </p:spPr>
        <p:txBody>
          <a:bodyPr wrap="square" lIns="67500" tIns="35100" rIns="67500" bIns="351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350">
                <a:solidFill>
                  <a:srgbClr val="006600"/>
                </a:solidFill>
                <a:latin typeface="Arial" panose="020B0604020202020204" pitchFamily="34" charset="0"/>
              </a:rPr>
              <a:t>Shortage of pounds leads to an appreciation.</a:t>
            </a:r>
          </a:p>
        </p:txBody>
      </p:sp>
    </p:spTree>
    <p:extLst>
      <p:ext uri="{BB962C8B-B14F-4D97-AF65-F5344CB8AC3E}">
        <p14:creationId xmlns:p14="http://schemas.microsoft.com/office/powerpoint/2010/main" val="342399279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1000"/>
                                        <p:tgtEl>
                                          <p:spTgt spid="14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14340" grpId="0"/>
      <p:bldP spid="14345" grpId="0" animBg="1"/>
      <p:bldP spid="14350" grpId="0" animBg="1"/>
      <p:bldP spid="14352" grpId="0" animBg="1"/>
      <p:bldP spid="14354" grpId="0" animBg="1"/>
      <p:bldP spid="14359" grpId="0" animBg="1"/>
      <p:bldP spid="14360" grpId="0" animBg="1"/>
    </p:bld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002" name="Rectangle 2">
            <a:extLst>
              <a:ext uri="{FF2B5EF4-FFF2-40B4-BE49-F238E27FC236}">
                <a16:creationId xmlns:a16="http://schemas.microsoft.com/office/drawing/2014/main" id="{4D8B3857-AE1E-4494-8033-2B443A4B84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40003" name="Rectangle 3">
            <a:extLst>
              <a:ext uri="{FF2B5EF4-FFF2-40B4-BE49-F238E27FC236}">
                <a16:creationId xmlns:a16="http://schemas.microsoft.com/office/drawing/2014/main" id="{F66219A9-2E9B-48ED-9532-42D9B6C080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40005" name="Rectangle 5">
            <a:extLst>
              <a:ext uri="{FF2B5EF4-FFF2-40B4-BE49-F238E27FC236}">
                <a16:creationId xmlns:a16="http://schemas.microsoft.com/office/drawing/2014/main" id="{0AED1E74-0572-406D-B4DD-FB72EEFDD1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rate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individual rates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exchange rate index</a:t>
            </a:r>
          </a:p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Floating exchange rates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equilibrium exchange rate</a:t>
            </a:r>
            <a:endParaRPr lang="en-GB" altLang="en-US" dirty="0"/>
          </a:p>
          <a:p>
            <a:pPr lvl="1">
              <a:lnSpc>
                <a:spcPct val="110000"/>
              </a:lnSpc>
            </a:pPr>
            <a:r>
              <a:rPr lang="en-GB" altLang="en-US" dirty="0"/>
              <a:t>appreciation and depreciation</a:t>
            </a:r>
          </a:p>
        </p:txBody>
      </p:sp>
      <p:sp>
        <p:nvSpPr>
          <p:cNvPr id="640007" name="Rectangle 4">
            <a:extLst>
              <a:ext uri="{FF2B5EF4-FFF2-40B4-BE49-F238E27FC236}">
                <a16:creationId xmlns:a16="http://schemas.microsoft.com/office/drawing/2014/main" id="{61B54F6C-70D0-43A8-8E5D-84A7845885D3}"/>
              </a:ext>
            </a:extLst>
          </p:cNvPr>
          <p:cNvSpPr>
            <a:spLocks noGrp="1"/>
          </p:cNvSpPr>
          <p:nvPr>
            <p:ph type="title"/>
          </p:nvPr>
        </p:nvSpPr>
        <p:spPr>
          <a:ln/>
        </p:spPr>
        <p:txBody>
          <a:bodyPr/>
          <a:lstStyle/>
          <a:p>
            <a:r>
              <a:rPr lang="en-GB" altLang="en-US"/>
              <a:t>The open economy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400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400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3C135C0F-7AED-49F0-9D1D-EC2BAA8EE0B1}"/>
              </a:ext>
            </a:extLst>
          </p:cNvPr>
          <p:cNvGraphicFramePr>
            <a:graphicFrameLocks/>
          </p:cNvGraphicFramePr>
          <p:nvPr/>
        </p:nvGraphicFramePr>
        <p:xfrm>
          <a:off x="1444228" y="1338762"/>
          <a:ext cx="6518672" cy="47209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70723" name="Rectangle 3">
            <a:extLst>
              <a:ext uri="{FF2B5EF4-FFF2-40B4-BE49-F238E27FC236}">
                <a16:creationId xmlns:a16="http://schemas.microsoft.com/office/drawing/2014/main" id="{9929E8AA-EF5B-4732-B4E0-D20E77EF5E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644754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0724" name="Rectangle 4">
            <a:extLst>
              <a:ext uri="{FF2B5EF4-FFF2-40B4-BE49-F238E27FC236}">
                <a16:creationId xmlns:a16="http://schemas.microsoft.com/office/drawing/2014/main" id="{2359984B-9286-4DB9-948F-31BC32B7D4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644754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0725" name="Rectangle 5">
            <a:extLst>
              <a:ext uri="{FF2B5EF4-FFF2-40B4-BE49-F238E27FC236}">
                <a16:creationId xmlns:a16="http://schemas.microsoft.com/office/drawing/2014/main" id="{87D64958-FE3C-493A-9066-A3A4855E5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7250"/>
            <a:ext cx="9144000" cy="658416"/>
          </a:xfrm>
          <a:noFill/>
          <a:ln/>
          <a:effectLst>
            <a:outerShdw dist="12700" dir="2700000" algn="ctr" rotWithShape="0">
              <a:schemeClr val="tx1"/>
            </a:outerShdw>
          </a:effectLst>
        </p:spPr>
        <p:txBody>
          <a:bodyPr vert="horz" wrap="square" lIns="69056" tIns="34529" rIns="69056" bIns="34529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5000"/>
              </a:lnSpc>
            </a:pPr>
            <a:r>
              <a:rPr lang="en-GB" altLang="en-US" sz="2100" b="1" dirty="0">
                <a:solidFill>
                  <a:srgbClr val="C00000"/>
                </a:solidFill>
              </a:rPr>
              <a:t>Floating exchange rates:</a:t>
            </a:r>
            <a:br>
              <a:rPr lang="en-GB" altLang="en-US" sz="2100" b="1" dirty="0">
                <a:solidFill>
                  <a:srgbClr val="C00000"/>
                </a:solidFill>
              </a:rPr>
            </a:br>
            <a:r>
              <a:rPr lang="en-GB" altLang="en-US" sz="2100" b="1" dirty="0">
                <a:solidFill>
                  <a:srgbClr val="C00000"/>
                </a:solidFill>
              </a:rPr>
              <a:t>movement to a new equilibrium</a:t>
            </a:r>
          </a:p>
        </p:txBody>
      </p:sp>
      <p:sp>
        <p:nvSpPr>
          <p:cNvPr id="670728" name="Line 8">
            <a:extLst>
              <a:ext uri="{FF2B5EF4-FFF2-40B4-BE49-F238E27FC236}">
                <a16:creationId xmlns:a16="http://schemas.microsoft.com/office/drawing/2014/main" id="{E6EDE672-F3EE-4447-A03B-9C6958DE8C75}"/>
              </a:ext>
            </a:extLst>
          </p:cNvPr>
          <p:cNvSpPr>
            <a:spLocks noChangeShapeType="1"/>
          </p:cNvSpPr>
          <p:nvPr/>
        </p:nvSpPr>
        <p:spPr bwMode="auto">
          <a:xfrm>
            <a:off x="1980010" y="3281363"/>
            <a:ext cx="2947988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0729" name="Oval 9">
            <a:extLst>
              <a:ext uri="{FF2B5EF4-FFF2-40B4-BE49-F238E27FC236}">
                <a16:creationId xmlns:a16="http://schemas.microsoft.com/office/drawing/2014/main" id="{D123F082-287E-4D8A-829B-6C147A8BBF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3944" y="3231356"/>
            <a:ext cx="95250" cy="90488"/>
          </a:xfrm>
          <a:prstGeom prst="ellipse">
            <a:avLst/>
          </a:prstGeom>
          <a:solidFill>
            <a:srgbClr val="DCE1FF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0730" name="Rectangle 10">
            <a:extLst>
              <a:ext uri="{FF2B5EF4-FFF2-40B4-BE49-F238E27FC236}">
                <a16:creationId xmlns:a16="http://schemas.microsoft.com/office/drawing/2014/main" id="{B78BCE45-706E-4A62-A18D-2BCF41CAB7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5473" y="1876426"/>
            <a:ext cx="37830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70731" name="Rectangle 11">
            <a:extLst>
              <a:ext uri="{FF2B5EF4-FFF2-40B4-BE49-F238E27FC236}">
                <a16:creationId xmlns:a16="http://schemas.microsoft.com/office/drawing/2014/main" id="{FF6B9A95-08F9-42D7-B390-749FF71664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2890" y="4269582"/>
            <a:ext cx="3911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C0A12D40-9129-4E10-9013-8A8E67161E1B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76985" y="3232054"/>
            <a:ext cx="55143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 dirty="0">
                <a:latin typeface="Arial" panose="020B0604020202020204" pitchFamily="34" charset="0"/>
              </a:rPr>
              <a:t>€ / £</a:t>
            </a:r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3703CD69-F477-4323-8FCE-7DD692A54D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4427" y="5601892"/>
            <a:ext cx="71654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 i="1" dirty="0">
                <a:latin typeface="Arial" panose="020B0604020202020204" pitchFamily="34" charset="0"/>
              </a:rPr>
              <a:t>Q</a:t>
            </a:r>
            <a:r>
              <a:rPr lang="en-GB" altLang="en-US" sz="1650" dirty="0">
                <a:latin typeface="Arial" panose="020B0604020202020204" pitchFamily="34" charset="0"/>
              </a:rPr>
              <a:t> of £</a:t>
            </a:r>
          </a:p>
        </p:txBody>
      </p:sp>
    </p:spTree>
    <p:extLst>
      <p:ext uri="{BB962C8B-B14F-4D97-AF65-F5344CB8AC3E}">
        <p14:creationId xmlns:p14="http://schemas.microsoft.com/office/powerpoint/2010/main" val="1049697050"/>
      </p:ext>
    </p:extLst>
  </p:cSld>
  <p:clrMapOvr>
    <a:masterClrMapping/>
  </p:clrMapOvr>
  <p:transition spd="slow">
    <p:pull dir="r"/>
  </p:transition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C91906E0-B282-435B-AA74-96AF6CCBED08}"/>
              </a:ext>
            </a:extLst>
          </p:cNvPr>
          <p:cNvGraphicFramePr>
            <a:graphicFrameLocks/>
          </p:cNvGraphicFramePr>
          <p:nvPr/>
        </p:nvGraphicFramePr>
        <p:xfrm>
          <a:off x="1444228" y="1338762"/>
          <a:ext cx="6518672" cy="47209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72771" name="Rectangle 3">
            <a:extLst>
              <a:ext uri="{FF2B5EF4-FFF2-40B4-BE49-F238E27FC236}">
                <a16:creationId xmlns:a16="http://schemas.microsoft.com/office/drawing/2014/main" id="{CFF4AB0E-455E-474A-A31A-34F5088FB3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644754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2772" name="Rectangle 4">
            <a:extLst>
              <a:ext uri="{FF2B5EF4-FFF2-40B4-BE49-F238E27FC236}">
                <a16:creationId xmlns:a16="http://schemas.microsoft.com/office/drawing/2014/main" id="{72A88BC1-1B2E-49F7-AAD6-073BDF3B75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644754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2775" name="Rectangle 7">
            <a:extLst>
              <a:ext uri="{FF2B5EF4-FFF2-40B4-BE49-F238E27FC236}">
                <a16:creationId xmlns:a16="http://schemas.microsoft.com/office/drawing/2014/main" id="{95D5D202-E846-445F-B9CD-34910779E5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4427" y="5601892"/>
            <a:ext cx="71654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 i="1" dirty="0">
                <a:latin typeface="Arial" panose="020B0604020202020204" pitchFamily="34" charset="0"/>
              </a:rPr>
              <a:t>Q</a:t>
            </a:r>
            <a:r>
              <a:rPr lang="en-GB" altLang="en-US" sz="1650" dirty="0">
                <a:latin typeface="Arial" panose="020B0604020202020204" pitchFamily="34" charset="0"/>
              </a:rPr>
              <a:t> of £</a:t>
            </a:r>
          </a:p>
        </p:txBody>
      </p:sp>
      <p:sp>
        <p:nvSpPr>
          <p:cNvPr id="672776" name="Line 8">
            <a:extLst>
              <a:ext uri="{FF2B5EF4-FFF2-40B4-BE49-F238E27FC236}">
                <a16:creationId xmlns:a16="http://schemas.microsoft.com/office/drawing/2014/main" id="{5DDC502E-C7A9-4515-A4EE-29D11E791404}"/>
              </a:ext>
            </a:extLst>
          </p:cNvPr>
          <p:cNvSpPr>
            <a:spLocks noChangeShapeType="1"/>
          </p:cNvSpPr>
          <p:nvPr/>
        </p:nvSpPr>
        <p:spPr bwMode="auto">
          <a:xfrm>
            <a:off x="1980010" y="3281363"/>
            <a:ext cx="2947988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2777" name="Oval 9">
            <a:extLst>
              <a:ext uri="{FF2B5EF4-FFF2-40B4-BE49-F238E27FC236}">
                <a16:creationId xmlns:a16="http://schemas.microsoft.com/office/drawing/2014/main" id="{C7404FA7-5BBF-4790-964D-CA63219ECD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3944" y="3231356"/>
            <a:ext cx="95250" cy="90488"/>
          </a:xfrm>
          <a:prstGeom prst="ellipse">
            <a:avLst/>
          </a:prstGeom>
          <a:solidFill>
            <a:srgbClr val="DCE1FF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2778" name="Rectangle 10">
            <a:extLst>
              <a:ext uri="{FF2B5EF4-FFF2-40B4-BE49-F238E27FC236}">
                <a16:creationId xmlns:a16="http://schemas.microsoft.com/office/drawing/2014/main" id="{A04F7D9B-D733-4839-9468-EA2B5C1757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5473" y="1876426"/>
            <a:ext cx="37830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72779" name="Rectangle 11">
            <a:extLst>
              <a:ext uri="{FF2B5EF4-FFF2-40B4-BE49-F238E27FC236}">
                <a16:creationId xmlns:a16="http://schemas.microsoft.com/office/drawing/2014/main" id="{607BD0C5-3944-4CD9-A9E8-C8CA11E24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2890" y="4269582"/>
            <a:ext cx="3911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72780" name="Rectangle 12">
            <a:extLst>
              <a:ext uri="{FF2B5EF4-FFF2-40B4-BE49-F238E27FC236}">
                <a16:creationId xmlns:a16="http://schemas.microsoft.com/office/drawing/2014/main" id="{342806FA-888B-441D-AFBF-588AE9AE33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2616" y="2421732"/>
            <a:ext cx="37830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18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C553052C-B71E-4F9F-BC7D-AA76B548FE2F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76985" y="3232054"/>
            <a:ext cx="55143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 dirty="0">
                <a:latin typeface="Arial" panose="020B0604020202020204" pitchFamily="34" charset="0"/>
              </a:rPr>
              <a:t>€ / £</a:t>
            </a:r>
          </a:p>
        </p:txBody>
      </p:sp>
      <p:sp>
        <p:nvSpPr>
          <p:cNvPr id="16" name="Rectangle 5">
            <a:extLst>
              <a:ext uri="{FF2B5EF4-FFF2-40B4-BE49-F238E27FC236}">
                <a16:creationId xmlns:a16="http://schemas.microsoft.com/office/drawing/2014/main" id="{58309525-248B-4032-87C6-268BAEA70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7250"/>
            <a:ext cx="9144000" cy="658416"/>
          </a:xfrm>
          <a:noFill/>
          <a:ln/>
          <a:effectLst>
            <a:outerShdw dist="12700" dir="2700000" algn="ctr" rotWithShape="0">
              <a:schemeClr val="tx1"/>
            </a:outerShdw>
          </a:effectLst>
        </p:spPr>
        <p:txBody>
          <a:bodyPr vert="horz" wrap="square" lIns="69056" tIns="34529" rIns="69056" bIns="34529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5000"/>
              </a:lnSpc>
            </a:pPr>
            <a:r>
              <a:rPr lang="en-GB" altLang="en-US" sz="2100" b="1" dirty="0">
                <a:solidFill>
                  <a:srgbClr val="C00000"/>
                </a:solidFill>
              </a:rPr>
              <a:t>Floating exchange rates:</a:t>
            </a:r>
            <a:br>
              <a:rPr lang="en-GB" altLang="en-US" sz="2100" b="1" dirty="0">
                <a:solidFill>
                  <a:srgbClr val="C00000"/>
                </a:solidFill>
              </a:rPr>
            </a:br>
            <a:r>
              <a:rPr lang="en-GB" altLang="en-US" sz="2100" b="1" dirty="0">
                <a:solidFill>
                  <a:srgbClr val="C00000"/>
                </a:solidFill>
              </a:rPr>
              <a:t>movement to a new equilibrium</a:t>
            </a:r>
          </a:p>
        </p:txBody>
      </p:sp>
    </p:spTree>
    <p:extLst>
      <p:ext uri="{BB962C8B-B14F-4D97-AF65-F5344CB8AC3E}">
        <p14:creationId xmlns:p14="http://schemas.microsoft.com/office/powerpoint/2010/main" val="674007064"/>
      </p:ext>
    </p:extLst>
  </p:cSld>
  <p:clrMapOvr>
    <a:masterClrMapping/>
  </p:clrMapOvr>
  <p:transition spd="slow">
    <p:wipe dir="r"/>
  </p:transition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E1A0DC6B-155A-4FE3-BE39-A2CD8DF87EB6}"/>
              </a:ext>
            </a:extLst>
          </p:cNvPr>
          <p:cNvGraphicFramePr>
            <a:graphicFrameLocks/>
          </p:cNvGraphicFramePr>
          <p:nvPr/>
        </p:nvGraphicFramePr>
        <p:xfrm>
          <a:off x="1444228" y="1338762"/>
          <a:ext cx="6518672" cy="47209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74819" name="Rectangle 3">
            <a:extLst>
              <a:ext uri="{FF2B5EF4-FFF2-40B4-BE49-F238E27FC236}">
                <a16:creationId xmlns:a16="http://schemas.microsoft.com/office/drawing/2014/main" id="{BE2FE6B6-2738-4193-B136-989546D9B2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644754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4820" name="Rectangle 4">
            <a:extLst>
              <a:ext uri="{FF2B5EF4-FFF2-40B4-BE49-F238E27FC236}">
                <a16:creationId xmlns:a16="http://schemas.microsoft.com/office/drawing/2014/main" id="{11CD2863-DA71-4427-985C-98E2C984CB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644754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4822" name="Rectangle 6">
            <a:extLst>
              <a:ext uri="{FF2B5EF4-FFF2-40B4-BE49-F238E27FC236}">
                <a16:creationId xmlns:a16="http://schemas.microsoft.com/office/drawing/2014/main" id="{40326199-E53D-4AC9-BB1B-B6E346B7471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876985" y="3232054"/>
            <a:ext cx="55143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 dirty="0">
                <a:latin typeface="Arial" panose="020B0604020202020204" pitchFamily="34" charset="0"/>
              </a:rPr>
              <a:t>€ / £</a:t>
            </a:r>
          </a:p>
        </p:txBody>
      </p:sp>
      <p:sp>
        <p:nvSpPr>
          <p:cNvPr id="674824" name="Line 8">
            <a:extLst>
              <a:ext uri="{FF2B5EF4-FFF2-40B4-BE49-F238E27FC236}">
                <a16:creationId xmlns:a16="http://schemas.microsoft.com/office/drawing/2014/main" id="{E7878DDE-F908-498D-B0C3-D74CF822B35E}"/>
              </a:ext>
            </a:extLst>
          </p:cNvPr>
          <p:cNvSpPr>
            <a:spLocks noChangeShapeType="1"/>
          </p:cNvSpPr>
          <p:nvPr/>
        </p:nvSpPr>
        <p:spPr bwMode="auto">
          <a:xfrm>
            <a:off x="1980010" y="3281363"/>
            <a:ext cx="2947988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4825" name="Oval 9">
            <a:extLst>
              <a:ext uri="{FF2B5EF4-FFF2-40B4-BE49-F238E27FC236}">
                <a16:creationId xmlns:a16="http://schemas.microsoft.com/office/drawing/2014/main" id="{4F20F42C-D758-4C57-A60C-BC1D80551F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3944" y="3231356"/>
            <a:ext cx="95250" cy="90488"/>
          </a:xfrm>
          <a:prstGeom prst="ellipse">
            <a:avLst/>
          </a:prstGeom>
          <a:solidFill>
            <a:srgbClr val="DCE1FF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4826" name="Rectangle 10">
            <a:extLst>
              <a:ext uri="{FF2B5EF4-FFF2-40B4-BE49-F238E27FC236}">
                <a16:creationId xmlns:a16="http://schemas.microsoft.com/office/drawing/2014/main" id="{80A19249-7347-49F3-B068-F361E303FB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5473" y="1876426"/>
            <a:ext cx="37830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74827" name="Rectangle 11">
            <a:extLst>
              <a:ext uri="{FF2B5EF4-FFF2-40B4-BE49-F238E27FC236}">
                <a16:creationId xmlns:a16="http://schemas.microsoft.com/office/drawing/2014/main" id="{A495D626-AFAF-4C96-9E5F-B98F6D7136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2890" y="4269582"/>
            <a:ext cx="3911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74828" name="Rectangle 12">
            <a:extLst>
              <a:ext uri="{FF2B5EF4-FFF2-40B4-BE49-F238E27FC236}">
                <a16:creationId xmlns:a16="http://schemas.microsoft.com/office/drawing/2014/main" id="{2CB33FFB-4390-417A-A0EA-1CC610F783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2616" y="2421732"/>
            <a:ext cx="37830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18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74829" name="Rectangle 13">
            <a:extLst>
              <a:ext uri="{FF2B5EF4-FFF2-40B4-BE49-F238E27FC236}">
                <a16:creationId xmlns:a16="http://schemas.microsoft.com/office/drawing/2014/main" id="{1C5B0820-0DCB-4F69-B07A-1D486BE575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5987" y="4862513"/>
            <a:ext cx="391133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18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74830" name="Line 14">
            <a:extLst>
              <a:ext uri="{FF2B5EF4-FFF2-40B4-BE49-F238E27FC236}">
                <a16:creationId xmlns:a16="http://schemas.microsoft.com/office/drawing/2014/main" id="{2ED52C06-FE34-4FA5-BE88-9D4CB9A22BC1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7629" y="3855244"/>
            <a:ext cx="2942034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4831" name="Oval 15">
            <a:extLst>
              <a:ext uri="{FF2B5EF4-FFF2-40B4-BE49-F238E27FC236}">
                <a16:creationId xmlns:a16="http://schemas.microsoft.com/office/drawing/2014/main" id="{35C7CF0B-71B6-47EA-9627-F24CD85A7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5135" y="3799285"/>
            <a:ext cx="95250" cy="90488"/>
          </a:xfrm>
          <a:prstGeom prst="ellipse">
            <a:avLst/>
          </a:prstGeom>
          <a:solidFill>
            <a:srgbClr val="FFCCCC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674832" name="Line 16">
            <a:extLst>
              <a:ext uri="{FF2B5EF4-FFF2-40B4-BE49-F238E27FC236}">
                <a16:creationId xmlns:a16="http://schemas.microsoft.com/office/drawing/2014/main" id="{425F00BF-CB6A-467D-991C-E2712B2F9ABB}"/>
              </a:ext>
            </a:extLst>
          </p:cNvPr>
          <p:cNvSpPr>
            <a:spLocks noChangeShapeType="1"/>
          </p:cNvSpPr>
          <p:nvPr/>
        </p:nvSpPr>
        <p:spPr bwMode="auto">
          <a:xfrm>
            <a:off x="1395511" y="3290889"/>
            <a:ext cx="0" cy="550069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19" name="Rectangle 5">
            <a:extLst>
              <a:ext uri="{FF2B5EF4-FFF2-40B4-BE49-F238E27FC236}">
                <a16:creationId xmlns:a16="http://schemas.microsoft.com/office/drawing/2014/main" id="{01062571-C113-4FB1-84DD-EA249723C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7250"/>
            <a:ext cx="9144000" cy="658416"/>
          </a:xfrm>
          <a:noFill/>
          <a:ln/>
          <a:effectLst>
            <a:outerShdw dist="12700" dir="2700000" algn="ctr" rotWithShape="0">
              <a:schemeClr val="tx1"/>
            </a:outerShdw>
          </a:effectLst>
        </p:spPr>
        <p:txBody>
          <a:bodyPr vert="horz" wrap="square" lIns="69056" tIns="34529" rIns="69056" bIns="34529" numCol="1" rtlCol="0" anchor="ctr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5000"/>
              </a:lnSpc>
            </a:pPr>
            <a:r>
              <a:rPr lang="en-GB" altLang="en-US" sz="2100" b="1" dirty="0">
                <a:solidFill>
                  <a:srgbClr val="C00000"/>
                </a:solidFill>
              </a:rPr>
              <a:t>Floating exchange rates:</a:t>
            </a:r>
            <a:br>
              <a:rPr lang="en-GB" altLang="en-US" sz="2100" b="1" dirty="0">
                <a:solidFill>
                  <a:srgbClr val="C00000"/>
                </a:solidFill>
              </a:rPr>
            </a:br>
            <a:r>
              <a:rPr lang="en-GB" altLang="en-US" sz="2100" b="1" dirty="0">
                <a:solidFill>
                  <a:srgbClr val="C00000"/>
                </a:solidFill>
              </a:rPr>
              <a:t>movement to a new equilibrium</a:t>
            </a:r>
          </a:p>
        </p:txBody>
      </p:sp>
      <p:sp>
        <p:nvSpPr>
          <p:cNvPr id="17" name="Rectangle 7">
            <a:extLst>
              <a:ext uri="{FF2B5EF4-FFF2-40B4-BE49-F238E27FC236}">
                <a16:creationId xmlns:a16="http://schemas.microsoft.com/office/drawing/2014/main" id="{90BA7AE2-9AB3-4B65-A59E-7D1C1CE183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4427" y="5601892"/>
            <a:ext cx="716543" cy="32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 i="1" dirty="0">
                <a:latin typeface="Arial" panose="020B0604020202020204" pitchFamily="34" charset="0"/>
              </a:rPr>
              <a:t>Q</a:t>
            </a:r>
            <a:r>
              <a:rPr lang="en-GB" altLang="en-US" sz="1650" dirty="0">
                <a:latin typeface="Arial" panose="020B0604020202020204" pitchFamily="34" charset="0"/>
              </a:rPr>
              <a:t> of £</a:t>
            </a:r>
          </a:p>
        </p:txBody>
      </p:sp>
    </p:spTree>
    <p:extLst>
      <p:ext uri="{BB962C8B-B14F-4D97-AF65-F5344CB8AC3E}">
        <p14:creationId xmlns:p14="http://schemas.microsoft.com/office/powerpoint/2010/main" val="24845357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74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4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74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74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67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74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74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74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74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194" name="Rectangle 2">
            <a:extLst>
              <a:ext uri="{FF2B5EF4-FFF2-40B4-BE49-F238E27FC236}">
                <a16:creationId xmlns:a16="http://schemas.microsoft.com/office/drawing/2014/main" id="{2DB3EE03-2363-4C3E-A5FA-4C52E5785F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48195" name="Rectangle 3">
            <a:extLst>
              <a:ext uri="{FF2B5EF4-FFF2-40B4-BE49-F238E27FC236}">
                <a16:creationId xmlns:a16="http://schemas.microsoft.com/office/drawing/2014/main" id="{1596274C-5903-411B-BB7A-87FCF21FAE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48197" name="Rectangle 5">
            <a:extLst>
              <a:ext uri="{FF2B5EF4-FFF2-40B4-BE49-F238E27FC236}">
                <a16:creationId xmlns:a16="http://schemas.microsoft.com/office/drawing/2014/main" id="{E1029795-76BE-4674-925D-2B8F42E80C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rate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individual rates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exchange rate index</a:t>
            </a:r>
          </a:p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Floating exchange rates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equilibrium exchange rate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appreciation and depreciation</a:t>
            </a:r>
            <a:endParaRPr lang="en-GB" altLang="en-US" dirty="0"/>
          </a:p>
          <a:p>
            <a:pPr lvl="1">
              <a:lnSpc>
                <a:spcPct val="110000"/>
              </a:lnSpc>
            </a:pPr>
            <a:r>
              <a:rPr lang="en-GB" altLang="en-US" dirty="0"/>
              <a:t>causes of shifts in currency demand and supply</a:t>
            </a:r>
          </a:p>
        </p:txBody>
      </p:sp>
      <p:sp>
        <p:nvSpPr>
          <p:cNvPr id="648199" name="Rectangle 4">
            <a:extLst>
              <a:ext uri="{FF2B5EF4-FFF2-40B4-BE49-F238E27FC236}">
                <a16:creationId xmlns:a16="http://schemas.microsoft.com/office/drawing/2014/main" id="{51DF9CAE-5B8C-4188-93C5-AA257D806BE8}"/>
              </a:ext>
            </a:extLst>
          </p:cNvPr>
          <p:cNvSpPr>
            <a:spLocks noGrp="1"/>
          </p:cNvSpPr>
          <p:nvPr>
            <p:ph type="title"/>
          </p:nvPr>
        </p:nvSpPr>
        <p:spPr>
          <a:ln/>
        </p:spPr>
        <p:txBody>
          <a:bodyPr/>
          <a:lstStyle/>
          <a:p>
            <a:r>
              <a:rPr lang="en-GB" altLang="en-US"/>
              <a:t>The open economy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4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4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2E39B385-19E0-441F-8C19-2F9CF3870AE9}"/>
              </a:ext>
            </a:extLst>
          </p:cNvPr>
          <p:cNvGraphicFramePr>
            <a:graphicFrameLocks/>
          </p:cNvGraphicFramePr>
          <p:nvPr/>
        </p:nvGraphicFramePr>
        <p:xfrm>
          <a:off x="362648" y="1364136"/>
          <a:ext cx="5895975" cy="44696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35556" name="Rectangle 6">
            <a:extLst>
              <a:ext uri="{FF2B5EF4-FFF2-40B4-BE49-F238E27FC236}">
                <a16:creationId xmlns:a16="http://schemas.microsoft.com/office/drawing/2014/main" id="{96C8B658-C852-4886-A244-2AB4527395D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-81541" y="2993608"/>
            <a:ext cx="551433" cy="323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>
                <a:latin typeface="Arial" panose="020B0604020202020204" pitchFamily="34" charset="0"/>
                <a:cs typeface="Arial" panose="020B0604020202020204" pitchFamily="34" charset="0"/>
              </a:rPr>
              <a:t>€ / £</a:t>
            </a:r>
          </a:p>
        </p:txBody>
      </p:sp>
      <p:sp>
        <p:nvSpPr>
          <p:cNvPr id="535557" name="Line 7">
            <a:extLst>
              <a:ext uri="{FF2B5EF4-FFF2-40B4-BE49-F238E27FC236}">
                <a16:creationId xmlns:a16="http://schemas.microsoft.com/office/drawing/2014/main" id="{5202280E-B463-46A5-8803-33381C5BA151}"/>
              </a:ext>
            </a:extLst>
          </p:cNvPr>
          <p:cNvSpPr>
            <a:spLocks noChangeShapeType="1"/>
          </p:cNvSpPr>
          <p:nvPr/>
        </p:nvSpPr>
        <p:spPr bwMode="auto">
          <a:xfrm>
            <a:off x="829372" y="3035772"/>
            <a:ext cx="2692004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5558" name="Oval 8">
            <a:extLst>
              <a:ext uri="{FF2B5EF4-FFF2-40B4-BE49-F238E27FC236}">
                <a16:creationId xmlns:a16="http://schemas.microsoft.com/office/drawing/2014/main" id="{F465E6EB-A0ED-40C8-ABB5-7BF0023E93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63988" y="2991004"/>
            <a:ext cx="85249" cy="90488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535559" name="Rectangle 9">
            <a:extLst>
              <a:ext uri="{FF2B5EF4-FFF2-40B4-BE49-F238E27FC236}">
                <a16:creationId xmlns:a16="http://schemas.microsoft.com/office/drawing/2014/main" id="{D766B352-D915-480C-A143-A65CF854CA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349" y="1654648"/>
            <a:ext cx="378309" cy="346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altLang="en-US" sz="1800" baseline="-25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535560" name="Rectangle 10">
            <a:extLst>
              <a:ext uri="{FF2B5EF4-FFF2-40B4-BE49-F238E27FC236}">
                <a16:creationId xmlns:a16="http://schemas.microsoft.com/office/drawing/2014/main" id="{9422B426-3DC4-444F-BF0E-F4354EF084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269" y="4001370"/>
            <a:ext cx="391133" cy="346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altLang="en-US" sz="1800" baseline="-25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535561" name="Rectangle 11">
            <a:extLst>
              <a:ext uri="{FF2B5EF4-FFF2-40B4-BE49-F238E27FC236}">
                <a16:creationId xmlns:a16="http://schemas.microsoft.com/office/drawing/2014/main" id="{CD59CAB0-CFD1-43B2-8452-C685E7AE45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6448" y="2269253"/>
            <a:ext cx="378309" cy="346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altLang="en-US" sz="1800" baseline="-250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535562" name="Rectangle 12">
            <a:extLst>
              <a:ext uri="{FF2B5EF4-FFF2-40B4-BE49-F238E27FC236}">
                <a16:creationId xmlns:a16="http://schemas.microsoft.com/office/drawing/2014/main" id="{5B82D399-2A1D-4B18-B217-DC418020A0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4996" y="4658595"/>
            <a:ext cx="391133" cy="346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 i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altLang="en-US" sz="1800" baseline="-250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083405" name="Line 13">
            <a:extLst>
              <a:ext uri="{FF2B5EF4-FFF2-40B4-BE49-F238E27FC236}">
                <a16:creationId xmlns:a16="http://schemas.microsoft.com/office/drawing/2014/main" id="{5CB36380-8C8E-4C7C-AA39-CA3739F31DD5}"/>
              </a:ext>
            </a:extLst>
          </p:cNvPr>
          <p:cNvSpPr>
            <a:spLocks noChangeShapeType="1"/>
          </p:cNvSpPr>
          <p:nvPr/>
        </p:nvSpPr>
        <p:spPr bwMode="auto">
          <a:xfrm>
            <a:off x="838897" y="3610845"/>
            <a:ext cx="2692004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1083406" name="Oval 14">
            <a:extLst>
              <a:ext uri="{FF2B5EF4-FFF2-40B4-BE49-F238E27FC236}">
                <a16:creationId xmlns:a16="http://schemas.microsoft.com/office/drawing/2014/main" id="{2F7F931C-8D95-42F6-B5C9-8C555B1F97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69703" y="3561552"/>
            <a:ext cx="85249" cy="90488"/>
          </a:xfrm>
          <a:prstGeom prst="ellipse">
            <a:avLst/>
          </a:prstGeom>
          <a:solidFill>
            <a:srgbClr val="FFCCCC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1083407" name="Line 15">
            <a:extLst>
              <a:ext uri="{FF2B5EF4-FFF2-40B4-BE49-F238E27FC236}">
                <a16:creationId xmlns:a16="http://schemas.microsoft.com/office/drawing/2014/main" id="{4B035083-2D54-4F02-B359-C77172BDD9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60266" y="3070302"/>
            <a:ext cx="0" cy="550069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5566" name="Rectangle 16">
            <a:extLst>
              <a:ext uri="{FF2B5EF4-FFF2-40B4-BE49-F238E27FC236}">
                <a16:creationId xmlns:a16="http://schemas.microsoft.com/office/drawing/2014/main" id="{22E12FEA-B218-430B-851E-5AA7912A66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9452" y="5432502"/>
            <a:ext cx="716543" cy="323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650">
                <a:latin typeface="Arial" panose="020B0604020202020204" pitchFamily="34" charset="0"/>
                <a:cs typeface="Arial" panose="020B0604020202020204" pitchFamily="34" charset="0"/>
              </a:rPr>
              <a:t>Q of £</a:t>
            </a:r>
          </a:p>
        </p:txBody>
      </p:sp>
      <p:sp>
        <p:nvSpPr>
          <p:cNvPr id="1083410" name="Rectangle 18" descr="Parchment">
            <a:extLst>
              <a:ext uri="{FF2B5EF4-FFF2-40B4-BE49-F238E27FC236}">
                <a16:creationId xmlns:a16="http://schemas.microsoft.com/office/drawing/2014/main" id="{3D74DD7C-6056-47CA-A523-FE7D4535AD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5757" y="2304793"/>
            <a:ext cx="2919499" cy="2140330"/>
          </a:xfrm>
          <a:prstGeom prst="rect">
            <a:avLst/>
          </a:prstGeom>
          <a:solidFill>
            <a:srgbClr val="F9F8FE"/>
          </a:solidFill>
          <a:ln w="19050">
            <a:solidFill>
              <a:schemeClr val="accent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indent="18573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spcAft>
                <a:spcPts val="450"/>
              </a:spcAft>
              <a:buClr>
                <a:schemeClr val="accent2"/>
              </a:buClr>
              <a:buSzPct val="120000"/>
              <a:buFontTx/>
              <a:buChar char="•"/>
            </a:pPr>
            <a: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fall in interest rate</a:t>
            </a:r>
          </a:p>
          <a:p>
            <a:pPr>
              <a:spcBef>
                <a:spcPts val="450"/>
              </a:spcBef>
              <a:spcAft>
                <a:spcPts val="450"/>
              </a:spcAft>
              <a:buClr>
                <a:schemeClr val="accent2"/>
              </a:buClr>
              <a:buSzPct val="120000"/>
              <a:buFontTx/>
              <a:buChar char="•"/>
            </a:pPr>
            <a: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 in inflation rate</a:t>
            </a:r>
          </a:p>
          <a:p>
            <a:pPr>
              <a:spcBef>
                <a:spcPts val="450"/>
              </a:spcBef>
              <a:spcAft>
                <a:spcPts val="450"/>
              </a:spcAft>
              <a:buClr>
                <a:schemeClr val="accent2"/>
              </a:buClr>
              <a:buSzPct val="120000"/>
              <a:buFontTx/>
              <a:buChar char="•"/>
            </a:pPr>
            <a: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 in aggregate demand</a:t>
            </a:r>
          </a:p>
          <a:p>
            <a:pPr>
              <a:spcBef>
                <a:spcPts val="450"/>
              </a:spcBef>
              <a:spcAft>
                <a:spcPts val="450"/>
              </a:spcAft>
              <a:buClr>
                <a:schemeClr val="accent2"/>
              </a:buClr>
              <a:buSzPct val="120000"/>
              <a:buFontTx/>
              <a:buChar char="•"/>
            </a:pPr>
            <a: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inward investment less attractive</a:t>
            </a:r>
          </a:p>
          <a:p>
            <a:pPr>
              <a:spcBef>
                <a:spcPts val="450"/>
              </a:spcBef>
              <a:spcAft>
                <a:spcPts val="450"/>
              </a:spcAft>
              <a:buClr>
                <a:schemeClr val="accent2"/>
              </a:buClr>
              <a:buSzPct val="120000"/>
              <a:buFontTx/>
              <a:buChar char="•"/>
            </a:pPr>
            <a: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speculation that there will be a</a:t>
            </a:r>
            <a:b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425" dirty="0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depreciation</a:t>
            </a:r>
          </a:p>
        </p:txBody>
      </p:sp>
      <p:sp>
        <p:nvSpPr>
          <p:cNvPr id="1083412" name="Rectangle 20">
            <a:extLst>
              <a:ext uri="{FF2B5EF4-FFF2-40B4-BE49-F238E27FC236}">
                <a16:creationId xmlns:a16="http://schemas.microsoft.com/office/drawing/2014/main" id="{1F60FFA3-E4C7-491A-B909-301738E117B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958837"/>
            <a:ext cx="9105255" cy="405299"/>
          </a:xfrm>
          <a:effectLst>
            <a:outerShdw dist="12700" dir="2700000" algn="ctr" rotWithShape="0">
              <a:schemeClr val="bg2"/>
            </a:outerShdw>
          </a:effectLst>
        </p:spPr>
        <p:txBody>
          <a:bodyPr vert="horz" wrap="square" lIns="69056" tIns="34529" rIns="69056" bIns="34529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2100" b="1">
                <a:solidFill>
                  <a:srgbClr val="663300"/>
                </a:solidFill>
              </a:rPr>
              <a:t>Causes of a depreciation (assume no changes abroad)</a:t>
            </a:r>
          </a:p>
        </p:txBody>
      </p:sp>
    </p:spTree>
    <p:extLst>
      <p:ext uri="{BB962C8B-B14F-4D97-AF65-F5344CB8AC3E}">
        <p14:creationId xmlns:p14="http://schemas.microsoft.com/office/powerpoint/2010/main" val="390833546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35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35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83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83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83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83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1083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83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83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83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83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0834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08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108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1083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1083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1083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Chart bld="series" animBg="0"/>
        </p:bldSub>
      </p:bldGraphic>
      <p:bldP spid="535561" grpId="0"/>
      <p:bldP spid="535562" grpId="0"/>
      <p:bldP spid="1083406" grpId="0" animBg="1" autoUpdateAnimBg="0"/>
      <p:bldP spid="1083410" grpId="0" build="p" animBg="1" autoUpdateAnimBg="0"/>
    </p:bld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290" name="Rectangle 2">
            <a:extLst>
              <a:ext uri="{FF2B5EF4-FFF2-40B4-BE49-F238E27FC236}">
                <a16:creationId xmlns:a16="http://schemas.microsoft.com/office/drawing/2014/main" id="{08073379-41C9-4320-83B6-12EDF31113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52291" name="Rectangle 3">
            <a:extLst>
              <a:ext uri="{FF2B5EF4-FFF2-40B4-BE49-F238E27FC236}">
                <a16:creationId xmlns:a16="http://schemas.microsoft.com/office/drawing/2014/main" id="{6CA74990-DF27-4A1F-9AC1-21016FD63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52293" name="Rectangle 5">
            <a:extLst>
              <a:ext uri="{FF2B5EF4-FFF2-40B4-BE49-F238E27FC236}">
                <a16:creationId xmlns:a16="http://schemas.microsoft.com/office/drawing/2014/main" id="{2F01C9EB-E5D0-4D13-8E4A-7B966591CF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rate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individual rates of exchange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exchange rate index</a:t>
            </a:r>
          </a:p>
          <a:p>
            <a:pPr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Floating exchange rates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the equilibrium exchange rate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appreciation and depreciation</a:t>
            </a:r>
          </a:p>
          <a:p>
            <a:pPr lvl="1">
              <a:lnSpc>
                <a:spcPct val="110000"/>
              </a:lnSpc>
              <a:buClr>
                <a:srgbClr val="646B86"/>
              </a:buClr>
            </a:pPr>
            <a:r>
              <a:rPr lang="en-GB" altLang="en-US" dirty="0">
                <a:solidFill>
                  <a:srgbClr val="646B86"/>
                </a:solidFill>
              </a:rPr>
              <a:t>causes of shifts in currency demand and supply</a:t>
            </a:r>
          </a:p>
          <a:p>
            <a:pPr lvl="1">
              <a:lnSpc>
                <a:spcPct val="110000"/>
              </a:lnSpc>
            </a:pPr>
            <a:r>
              <a:rPr lang="en-GB" altLang="en-US" dirty="0"/>
              <a:t>exchange rates and the balance of payments</a:t>
            </a:r>
          </a:p>
        </p:txBody>
      </p:sp>
      <p:sp>
        <p:nvSpPr>
          <p:cNvPr id="652295" name="Rectangle 4">
            <a:extLst>
              <a:ext uri="{FF2B5EF4-FFF2-40B4-BE49-F238E27FC236}">
                <a16:creationId xmlns:a16="http://schemas.microsoft.com/office/drawing/2014/main" id="{663222C1-754B-4DDB-9F77-29F3F3D6784F}"/>
              </a:ext>
            </a:extLst>
          </p:cNvPr>
          <p:cNvSpPr>
            <a:spLocks noGrp="1"/>
          </p:cNvSpPr>
          <p:nvPr>
            <p:ph type="title"/>
          </p:nvPr>
        </p:nvSpPr>
        <p:spPr>
          <a:ln/>
        </p:spPr>
        <p:txBody>
          <a:bodyPr/>
          <a:lstStyle/>
          <a:p>
            <a:r>
              <a:rPr lang="en-GB" altLang="en-US"/>
              <a:t>The open economy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2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522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522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338" name="Rectangle 2">
            <a:extLst>
              <a:ext uri="{FF2B5EF4-FFF2-40B4-BE49-F238E27FC236}">
                <a16:creationId xmlns:a16="http://schemas.microsoft.com/office/drawing/2014/main" id="{9D1431DB-D1A7-469D-99C7-2330B7289A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54339" name="Rectangle 3">
            <a:extLst>
              <a:ext uri="{FF2B5EF4-FFF2-40B4-BE49-F238E27FC236}">
                <a16:creationId xmlns:a16="http://schemas.microsoft.com/office/drawing/2014/main" id="{856CA7CC-6E4C-416F-A098-5E352A8C26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654341" name="Rectangle 5">
            <a:extLst>
              <a:ext uri="{FF2B5EF4-FFF2-40B4-BE49-F238E27FC236}">
                <a16:creationId xmlns:a16="http://schemas.microsoft.com/office/drawing/2014/main" id="{206164BC-9A41-46FD-8767-AE368A1667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altLang="en-US"/>
              <a:t>Government intervention</a:t>
            </a:r>
          </a:p>
          <a:p>
            <a:pPr lvl="1">
              <a:lnSpc>
                <a:spcPct val="110000"/>
              </a:lnSpc>
            </a:pPr>
            <a:r>
              <a:rPr lang="en-GB" altLang="en-US" sz="2025"/>
              <a:t>reducing short-term fluctuations</a:t>
            </a:r>
          </a:p>
          <a:p>
            <a:pPr lvl="2">
              <a:lnSpc>
                <a:spcPct val="110000"/>
              </a:lnSpc>
            </a:pPr>
            <a:r>
              <a:rPr lang="en-GB" altLang="en-US"/>
              <a:t>intervention using reserves</a:t>
            </a:r>
          </a:p>
          <a:p>
            <a:pPr lvl="2">
              <a:lnSpc>
                <a:spcPct val="110000"/>
              </a:lnSpc>
            </a:pPr>
            <a:r>
              <a:rPr lang="en-GB" altLang="en-US"/>
              <a:t>borrowing from abroad</a:t>
            </a:r>
          </a:p>
          <a:p>
            <a:pPr lvl="2">
              <a:lnSpc>
                <a:spcPct val="110000"/>
              </a:lnSpc>
            </a:pPr>
            <a:r>
              <a:rPr lang="en-GB" altLang="en-US"/>
              <a:t>changes in interest rates</a:t>
            </a:r>
          </a:p>
          <a:p>
            <a:pPr lvl="1">
              <a:lnSpc>
                <a:spcPct val="110000"/>
              </a:lnSpc>
            </a:pPr>
            <a:r>
              <a:rPr lang="en-GB" altLang="en-US" sz="2025"/>
              <a:t>maintaining a fixed rate of exchange</a:t>
            </a:r>
          </a:p>
          <a:p>
            <a:pPr lvl="2">
              <a:lnSpc>
                <a:spcPct val="110000"/>
              </a:lnSpc>
            </a:pPr>
            <a:r>
              <a:rPr lang="en-GB" altLang="en-US"/>
              <a:t>deflation</a:t>
            </a:r>
            <a:r>
              <a:rPr lang="en-GB" altLang="en-US" sz="750"/>
              <a:t> </a:t>
            </a:r>
            <a:r>
              <a:rPr lang="en-GB" altLang="en-US"/>
              <a:t>/</a:t>
            </a:r>
            <a:r>
              <a:rPr lang="en-GB" altLang="en-US" sz="750"/>
              <a:t> </a:t>
            </a:r>
            <a:r>
              <a:rPr lang="en-GB" altLang="en-US"/>
              <a:t>reflation</a:t>
            </a:r>
          </a:p>
          <a:p>
            <a:pPr lvl="2">
              <a:lnSpc>
                <a:spcPct val="110000"/>
              </a:lnSpc>
            </a:pPr>
            <a:r>
              <a:rPr lang="en-GB" altLang="en-US"/>
              <a:t>supply-side policies</a:t>
            </a:r>
          </a:p>
          <a:p>
            <a:pPr lvl="2">
              <a:lnSpc>
                <a:spcPct val="110000"/>
              </a:lnSpc>
            </a:pPr>
            <a:r>
              <a:rPr lang="en-GB" altLang="en-US"/>
              <a:t>import controls</a:t>
            </a:r>
          </a:p>
        </p:txBody>
      </p:sp>
      <p:sp>
        <p:nvSpPr>
          <p:cNvPr id="654343" name="Rectangle 4">
            <a:extLst>
              <a:ext uri="{FF2B5EF4-FFF2-40B4-BE49-F238E27FC236}">
                <a16:creationId xmlns:a16="http://schemas.microsoft.com/office/drawing/2014/main" id="{E09B916C-EF53-4F01-BAC4-88239A8E50CC}"/>
              </a:ext>
            </a:extLst>
          </p:cNvPr>
          <p:cNvSpPr>
            <a:spLocks noGrp="1"/>
          </p:cNvSpPr>
          <p:nvPr>
            <p:ph type="title"/>
          </p:nvPr>
        </p:nvSpPr>
        <p:spPr>
          <a:ln/>
        </p:spPr>
        <p:txBody>
          <a:bodyPr/>
          <a:lstStyle/>
          <a:p>
            <a:r>
              <a:rPr lang="en-GB" altLang="en-US"/>
              <a:t>The open economy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5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5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5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5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5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5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5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5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5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5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5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6543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5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6543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5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543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543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6543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4341" grpId="0" build="p" bldLvl="3" autoUpdateAnimBg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5890</TotalTime>
  <Words>4333</Words>
  <Application>Microsoft Office PowerPoint</Application>
  <PresentationFormat>On-screen Show (4:3)</PresentationFormat>
  <Paragraphs>1149</Paragraphs>
  <Slides>142</Slides>
  <Notes>132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142</vt:i4>
      </vt:variant>
    </vt:vector>
  </HeadingPairs>
  <TitlesOfParts>
    <vt:vector size="152" baseType="lpstr">
      <vt:lpstr>Arial</vt:lpstr>
      <vt:lpstr>Arial Narrow</vt:lpstr>
      <vt:lpstr>Calibri</vt:lpstr>
      <vt:lpstr>Myriad Pro</vt:lpstr>
      <vt:lpstr>Times New Roman</vt:lpstr>
      <vt:lpstr>Wingdings</vt:lpstr>
      <vt:lpstr>Wingdings 2</vt:lpstr>
      <vt:lpstr>20140311PresentationUWTSDTemplate</vt:lpstr>
      <vt:lpstr>Document</vt:lpstr>
      <vt:lpstr>Clip</vt:lpstr>
      <vt:lpstr>Management Economics</vt:lpstr>
      <vt:lpstr>Overview of macroeconomic issues</vt:lpstr>
      <vt:lpstr>PowerPoint Presentation</vt:lpstr>
      <vt:lpstr>Overview of macroeconomic issues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Overview of macroeconomic issues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Overview of macroeconomic issues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Overview of macroeconomic issues</vt:lpstr>
      <vt:lpstr>Overview of macroeconomic issues</vt:lpstr>
      <vt:lpstr>An Introduction to Macroeconomics</vt:lpstr>
      <vt:lpstr>Measuring national income</vt:lpstr>
      <vt:lpstr>PowerPoint Presentation</vt:lpstr>
      <vt:lpstr>PowerPoint Presentation</vt:lpstr>
      <vt:lpstr>Measuring national income</vt:lpstr>
      <vt:lpstr>PowerPoint Presentation</vt:lpstr>
      <vt:lpstr>Measuring national income</vt:lpstr>
      <vt:lpstr>PowerPoint Presentation</vt:lpstr>
      <vt:lpstr>Measuring national income</vt:lpstr>
      <vt:lpstr>PowerPoint Presentation</vt:lpstr>
      <vt:lpstr>Measuring national income</vt:lpstr>
      <vt:lpstr>PowerPoint Presentation</vt:lpstr>
      <vt:lpstr>PowerPoint Presentation</vt:lpstr>
      <vt:lpstr>PowerPoint Presentation</vt:lpstr>
      <vt:lpstr>Measuring national income</vt:lpstr>
      <vt:lpstr>An Introduction to Macroeconomics</vt:lpstr>
      <vt:lpstr>The business cycle</vt:lpstr>
      <vt:lpstr>PowerPoint Presentation</vt:lpstr>
      <vt:lpstr>PowerPoint Presentation</vt:lpstr>
      <vt:lpstr>PowerPoint Presentation</vt:lpstr>
      <vt:lpstr>The business cycle</vt:lpstr>
      <vt:lpstr>PowerPoint Presentation</vt:lpstr>
      <vt:lpstr>The business cycle</vt:lpstr>
      <vt:lpstr>PowerPoint Presentation</vt:lpstr>
      <vt:lpstr>PowerPoint Presentation</vt:lpstr>
      <vt:lpstr>The business cycle</vt:lpstr>
      <vt:lpstr>PowerPoint Presentation</vt:lpstr>
      <vt:lpstr>The business cycle</vt:lpstr>
      <vt:lpstr>PowerPoint Presentation</vt:lpstr>
      <vt:lpstr>The business cycle</vt:lpstr>
      <vt:lpstr>PowerPoint Presentation</vt:lpstr>
      <vt:lpstr>The business cycle</vt:lpstr>
      <vt:lpstr>PowerPoint Presentation</vt:lpstr>
      <vt:lpstr>The business cycle</vt:lpstr>
      <vt:lpstr>An Introduction to Macroeconomics</vt:lpstr>
      <vt:lpstr>The circular flow of income</vt:lpstr>
      <vt:lpstr>PowerPoint Presentation</vt:lpstr>
      <vt:lpstr>The circular flow of income</vt:lpstr>
      <vt:lpstr>PowerPoint Presentation</vt:lpstr>
      <vt:lpstr>The circular flow of income</vt:lpstr>
      <vt:lpstr>Introduction to Macroeconomics</vt:lpstr>
      <vt:lpstr>Unemployment</vt:lpstr>
      <vt:lpstr>Unemployment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Unemployment</vt:lpstr>
      <vt:lpstr>PowerPoint Presentation</vt:lpstr>
      <vt:lpstr>The nature of unemployment</vt:lpstr>
      <vt:lpstr>PowerPoint Presentation</vt:lpstr>
      <vt:lpstr>The nature of unemployment</vt:lpstr>
      <vt:lpstr>Unemployment</vt:lpstr>
      <vt:lpstr>Standardised unemployment rates in selected industrialised economies</vt:lpstr>
      <vt:lpstr>Unemployment</vt:lpstr>
      <vt:lpstr>Unemployment</vt:lpstr>
      <vt:lpstr>Introduction to Macroeconomics</vt:lpstr>
      <vt:lpstr>Inflation</vt:lpstr>
      <vt:lpstr>Inflation rates in selected industrialised economies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Inflation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Inflation</vt:lpstr>
      <vt:lpstr>Inflation</vt:lpstr>
      <vt:lpstr>Introduction to Macroeconomics</vt:lpstr>
      <vt:lpstr>Inflation and unemployment</vt:lpstr>
      <vt:lpstr>The Phillips curve</vt:lpstr>
      <vt:lpstr>Inflation and unemployment</vt:lpstr>
      <vt:lpstr>PowerPoint Presentation</vt:lpstr>
      <vt:lpstr>Inflation and unemployment</vt:lpstr>
      <vt:lpstr>PowerPoint Presentation</vt:lpstr>
      <vt:lpstr>Inflation and unemployment</vt:lpstr>
      <vt:lpstr>PowerPoint Presentation</vt:lpstr>
      <vt:lpstr>Inflation and unemployment</vt:lpstr>
      <vt:lpstr>PowerPoint Presentation</vt:lpstr>
      <vt:lpstr>Inflation and unemployment</vt:lpstr>
      <vt:lpstr>Introduction to Macroeconomics</vt:lpstr>
      <vt:lpstr>The Balance of Payments</vt:lpstr>
      <vt:lpstr>PowerPoint Presentation</vt:lpstr>
      <vt:lpstr>PowerPoint Presentation</vt:lpstr>
      <vt:lpstr>PowerPoint Presentation</vt:lpstr>
      <vt:lpstr>The Balance of Payments Account</vt:lpstr>
      <vt:lpstr>PowerPoint Presentation</vt:lpstr>
      <vt:lpstr>The Balance of Payments Account</vt:lpstr>
      <vt:lpstr>PowerPoint Presentation</vt:lpstr>
      <vt:lpstr>The Balance of Payments Account</vt:lpstr>
      <vt:lpstr>PowerPoint Presentation</vt:lpstr>
      <vt:lpstr>PowerPoint Presentation</vt:lpstr>
      <vt:lpstr>The Balance of Payments Account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open economy</vt:lpstr>
      <vt:lpstr>Determination of the rate of exchange</vt:lpstr>
      <vt:lpstr>Determination of the rate of exchange</vt:lpstr>
      <vt:lpstr>The open economy</vt:lpstr>
      <vt:lpstr>Floating exchange rates: movement to a new equilibrium</vt:lpstr>
      <vt:lpstr>Floating exchange rates: movement to a new equilibrium</vt:lpstr>
      <vt:lpstr>Floating exchange rates: movement to a new equilibrium</vt:lpstr>
      <vt:lpstr>The open economy</vt:lpstr>
      <vt:lpstr>Causes of a depreciation (assume no changes abroad)</vt:lpstr>
      <vt:lpstr>The open economy</vt:lpstr>
      <vt:lpstr>The open economy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265</cp:revision>
  <dcterms:created xsi:type="dcterms:W3CDTF">2013-10-11T12:05:37Z</dcterms:created>
  <dcterms:modified xsi:type="dcterms:W3CDTF">2021-09-14T10:04:32Z</dcterms:modified>
</cp:coreProperties>
</file>