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7" r:id="rId4"/>
    <p:sldId id="258"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3" d="100"/>
          <a:sy n="83" d="100"/>
        </p:scale>
        <p:origin x="40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CAD22DBA-6E2C-8517-1554-D9EE23BE33B1}"/>
              </a:ext>
            </a:extLst>
          </p:cNvPr>
          <p:cNvSpPr/>
          <p:nvPr/>
        </p:nvSpPr>
        <p:spPr>
          <a:xfrm>
            <a:off x="446538" y="3085761"/>
            <a:ext cx="11262865" cy="3304797"/>
          </a:xfrm>
          <a:prstGeom prst="rect">
            <a:avLst/>
          </a:prstGeom>
          <a:solidFill>
            <a:srgbClr val="4D143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98FA2B45-9AD5-D800-56A7-C3D6CB0A0A92}"/>
              </a:ext>
            </a:extLst>
          </p:cNvPr>
          <p:cNvSpPr txBox="1">
            <a:spLocks noGrp="1"/>
          </p:cNvSpPr>
          <p:nvPr>
            <p:ph type="ctrTitle"/>
          </p:nvPr>
        </p:nvSpPr>
        <p:spPr>
          <a:xfrm>
            <a:off x="581192" y="1020433"/>
            <a:ext cx="10993547" cy="1475009"/>
          </a:xfrm>
        </p:spPr>
        <p:txBody>
          <a:bodyPr/>
          <a:lstStyle>
            <a:lvl1pPr>
              <a:defRPr sz="3600">
                <a:solidFill>
                  <a:srgbClr val="4D1434"/>
                </a:solidFill>
              </a:defRPr>
            </a:lvl1pPr>
          </a:lstStyle>
          <a:p>
            <a:pPr lvl="0"/>
            <a:r>
              <a:rPr lang="en-GB"/>
              <a:t>Click to edit Master title style</a:t>
            </a:r>
            <a:endParaRPr lang="en-US"/>
          </a:p>
        </p:txBody>
      </p:sp>
      <p:sp>
        <p:nvSpPr>
          <p:cNvPr id="4" name="Subtitle 2">
            <a:extLst>
              <a:ext uri="{FF2B5EF4-FFF2-40B4-BE49-F238E27FC236}">
                <a16:creationId xmlns:a16="http://schemas.microsoft.com/office/drawing/2014/main" id="{56E75813-653E-8FDE-B478-561BB78DCADA}"/>
              </a:ext>
            </a:extLst>
          </p:cNvPr>
          <p:cNvSpPr txBox="1">
            <a:spLocks noGrp="1"/>
          </p:cNvSpPr>
          <p:nvPr>
            <p:ph type="subTitle" idx="1"/>
          </p:nvPr>
        </p:nvSpPr>
        <p:spPr>
          <a:xfrm>
            <a:off x="581192" y="2495443"/>
            <a:ext cx="10993547" cy="590318"/>
          </a:xfrm>
        </p:spPr>
        <p:txBody>
          <a:bodyPr anchor="t"/>
          <a:lstStyle>
            <a:lvl1pPr marL="0" indent="0">
              <a:buNone/>
              <a:defRPr sz="1600" cap="all">
                <a:solidFill>
                  <a:srgbClr val="903163"/>
                </a:solidFill>
              </a:defRPr>
            </a:lvl1pPr>
          </a:lstStyle>
          <a:p>
            <a:pPr lvl="0"/>
            <a:r>
              <a:rPr lang="en-GB"/>
              <a:t>Click to edit Master subtitle style</a:t>
            </a:r>
            <a:endParaRPr lang="en-US"/>
          </a:p>
        </p:txBody>
      </p:sp>
      <p:sp>
        <p:nvSpPr>
          <p:cNvPr id="5" name="Date Placeholder 3">
            <a:extLst>
              <a:ext uri="{FF2B5EF4-FFF2-40B4-BE49-F238E27FC236}">
                <a16:creationId xmlns:a16="http://schemas.microsoft.com/office/drawing/2014/main" id="{A6512206-0C4D-740B-B778-86408B642A8A}"/>
              </a:ext>
            </a:extLst>
          </p:cNvPr>
          <p:cNvSpPr txBox="1">
            <a:spLocks noGrp="1"/>
          </p:cNvSpPr>
          <p:nvPr>
            <p:ph type="dt" sz="half" idx="7"/>
          </p:nvPr>
        </p:nvSpPr>
        <p:spPr/>
        <p:txBody>
          <a:bodyPr/>
          <a:lstStyle>
            <a:lvl1pPr>
              <a:defRPr>
                <a:solidFill>
                  <a:srgbClr val="9F296B"/>
                </a:solidFill>
              </a:defRPr>
            </a:lvl1pPr>
          </a:lstStyle>
          <a:p>
            <a:pPr lvl="0"/>
            <a:fld id="{ACF5CF1D-AB29-4E63-A15E-5B3DA41A5E87}" type="datetime1">
              <a:rPr lang="en-GB"/>
              <a:pPr lvl="0"/>
              <a:t>07/10/2026</a:t>
            </a:fld>
            <a:endParaRPr lang="en-GB"/>
          </a:p>
        </p:txBody>
      </p:sp>
      <p:sp>
        <p:nvSpPr>
          <p:cNvPr id="6" name="Footer Placeholder 4">
            <a:extLst>
              <a:ext uri="{FF2B5EF4-FFF2-40B4-BE49-F238E27FC236}">
                <a16:creationId xmlns:a16="http://schemas.microsoft.com/office/drawing/2014/main" id="{B2278EA5-E181-2319-3D22-899D83B107F5}"/>
              </a:ext>
            </a:extLst>
          </p:cNvPr>
          <p:cNvSpPr txBox="1">
            <a:spLocks noGrp="1"/>
          </p:cNvSpPr>
          <p:nvPr>
            <p:ph type="ftr" sz="quarter" idx="9"/>
          </p:nvPr>
        </p:nvSpPr>
        <p:spPr/>
        <p:txBody>
          <a:bodyPr/>
          <a:lstStyle>
            <a:lvl1pPr>
              <a:defRPr>
                <a:solidFill>
                  <a:srgbClr val="9F296B"/>
                </a:solidFill>
              </a:defRPr>
            </a:lvl1pPr>
          </a:lstStyle>
          <a:p>
            <a:pPr lvl="0"/>
            <a:endParaRPr lang="en-GB"/>
          </a:p>
        </p:txBody>
      </p:sp>
      <p:sp>
        <p:nvSpPr>
          <p:cNvPr id="7" name="Slide Number Placeholder 5">
            <a:extLst>
              <a:ext uri="{FF2B5EF4-FFF2-40B4-BE49-F238E27FC236}">
                <a16:creationId xmlns:a16="http://schemas.microsoft.com/office/drawing/2014/main" id="{5272ED30-C2D8-3F0F-F467-08F9FF18EB2C}"/>
              </a:ext>
            </a:extLst>
          </p:cNvPr>
          <p:cNvSpPr txBox="1">
            <a:spLocks noGrp="1"/>
          </p:cNvSpPr>
          <p:nvPr>
            <p:ph type="sldNum" sz="quarter" idx="8"/>
          </p:nvPr>
        </p:nvSpPr>
        <p:spPr>
          <a:xfrm>
            <a:off x="10558302" y="5956136"/>
            <a:ext cx="1016437" cy="365129"/>
          </a:xfrm>
        </p:spPr>
        <p:txBody>
          <a:bodyPr/>
          <a:lstStyle>
            <a:lvl1pPr>
              <a:defRPr>
                <a:solidFill>
                  <a:srgbClr val="9F296B"/>
                </a:solidFill>
              </a:defRPr>
            </a:lvl1pPr>
          </a:lstStyle>
          <a:p>
            <a:pPr lvl="0"/>
            <a:fld id="{5AFB1327-8C28-4639-BBB1-3FC3B7276C29}" type="slidenum">
              <a:t>‹#›</a:t>
            </a:fld>
            <a:endParaRPr lang="en-GB"/>
          </a:p>
        </p:txBody>
      </p:sp>
    </p:spTree>
    <p:extLst>
      <p:ext uri="{BB962C8B-B14F-4D97-AF65-F5344CB8AC3E}">
        <p14:creationId xmlns:p14="http://schemas.microsoft.com/office/powerpoint/2010/main" val="2646196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197F6253-C4AE-A558-62CC-9AC0A319A8FB}"/>
              </a:ext>
            </a:extLst>
          </p:cNvPr>
          <p:cNvSpPr/>
          <p:nvPr/>
        </p:nvSpPr>
        <p:spPr>
          <a:xfrm>
            <a:off x="440283" y="614403"/>
            <a:ext cx="11309335" cy="1189296"/>
          </a:xfrm>
          <a:prstGeom prst="rect">
            <a:avLst/>
          </a:prstGeom>
          <a:solidFill>
            <a:srgbClr val="4D143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B7965C68-D896-28A7-0D80-1CF0763E72C7}"/>
              </a:ext>
            </a:extLst>
          </p:cNvPr>
          <p:cNvSpPr txBox="1">
            <a:spLocks noGrp="1"/>
          </p:cNvSpPr>
          <p:nvPr>
            <p:ph type="title"/>
          </p:nvPr>
        </p:nvSpPr>
        <p:spPr>
          <a:xfrm>
            <a:off x="581192" y="702158"/>
            <a:ext cx="11029611" cy="1013804"/>
          </a:xfrm>
        </p:spPr>
        <p:txBody>
          <a:bodyPr/>
          <a:lstStyle>
            <a:lvl1pPr>
              <a:defRPr/>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8D941F31-5908-7FC8-0635-826096DA140A}"/>
              </a:ext>
            </a:extLst>
          </p:cNvPr>
          <p:cNvSpPr txBox="1">
            <a:spLocks noGrp="1"/>
          </p:cNvSpPr>
          <p:nvPr>
            <p:ph idx="1"/>
          </p:nvPr>
        </p:nvSpPr>
        <p:spPr>
          <a:xfrm>
            <a:off x="581192" y="2180496"/>
            <a:ext cx="11029611" cy="3678302"/>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CC27925A-27F4-FC54-62ED-F376B95A7D40}"/>
              </a:ext>
            </a:extLst>
          </p:cNvPr>
          <p:cNvSpPr txBox="1">
            <a:spLocks noGrp="1"/>
          </p:cNvSpPr>
          <p:nvPr>
            <p:ph type="dt" sz="half" idx="7"/>
          </p:nvPr>
        </p:nvSpPr>
        <p:spPr/>
        <p:txBody>
          <a:bodyPr/>
          <a:lstStyle>
            <a:lvl1pPr>
              <a:defRPr/>
            </a:lvl1pPr>
          </a:lstStyle>
          <a:p>
            <a:pPr lvl="0"/>
            <a:fld id="{3E9A2C34-CACC-47D0-8D35-1BF7CE63D350}" type="datetime1">
              <a:rPr lang="en-GB"/>
              <a:pPr lvl="0"/>
              <a:t>07/10/2026</a:t>
            </a:fld>
            <a:endParaRPr lang="en-GB"/>
          </a:p>
        </p:txBody>
      </p:sp>
      <p:sp>
        <p:nvSpPr>
          <p:cNvPr id="6" name="Footer Placeholder 4">
            <a:extLst>
              <a:ext uri="{FF2B5EF4-FFF2-40B4-BE49-F238E27FC236}">
                <a16:creationId xmlns:a16="http://schemas.microsoft.com/office/drawing/2014/main" id="{62F194D3-B634-1A6E-60A7-E931E75C8C1D}"/>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0C5819DF-C3B0-1516-119B-F0ED9533B10D}"/>
              </a:ext>
            </a:extLst>
          </p:cNvPr>
          <p:cNvSpPr txBox="1">
            <a:spLocks noGrp="1"/>
          </p:cNvSpPr>
          <p:nvPr>
            <p:ph type="sldNum" sz="quarter" idx="8"/>
          </p:nvPr>
        </p:nvSpPr>
        <p:spPr/>
        <p:txBody>
          <a:bodyPr/>
          <a:lstStyle>
            <a:lvl1pPr>
              <a:defRPr/>
            </a:lvl1pPr>
          </a:lstStyle>
          <a:p>
            <a:pPr lvl="0"/>
            <a:fld id="{9DDD2AC7-AB82-40D8-B4AB-09E8F5091091}" type="slidenum">
              <a:t>‹#›</a:t>
            </a:fld>
            <a:endParaRPr lang="en-GB"/>
          </a:p>
        </p:txBody>
      </p:sp>
    </p:spTree>
    <p:extLst>
      <p:ext uri="{BB962C8B-B14F-4D97-AF65-F5344CB8AC3E}">
        <p14:creationId xmlns:p14="http://schemas.microsoft.com/office/powerpoint/2010/main" val="68222150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C4D7207D-F3C9-7C77-C974-8D9F08B92D50}"/>
              </a:ext>
            </a:extLst>
          </p:cNvPr>
          <p:cNvSpPr/>
          <p:nvPr/>
        </p:nvSpPr>
        <p:spPr>
          <a:xfrm>
            <a:off x="447818" y="5141972"/>
            <a:ext cx="11290855" cy="1258827"/>
          </a:xfrm>
          <a:prstGeom prst="rect">
            <a:avLst/>
          </a:prstGeom>
          <a:solidFill>
            <a:srgbClr val="4D143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D8B36663-C8D6-2B8B-C3E1-BD22981DEC41}"/>
              </a:ext>
            </a:extLst>
          </p:cNvPr>
          <p:cNvSpPr txBox="1">
            <a:spLocks noGrp="1"/>
          </p:cNvSpPr>
          <p:nvPr>
            <p:ph type="title"/>
          </p:nvPr>
        </p:nvSpPr>
        <p:spPr>
          <a:xfrm>
            <a:off x="581192" y="3043909"/>
            <a:ext cx="11029611" cy="1497503"/>
          </a:xfrm>
        </p:spPr>
        <p:txBody>
          <a:bodyPr/>
          <a:lstStyle>
            <a:lvl1pPr>
              <a:defRPr sz="3600">
                <a:solidFill>
                  <a:srgbClr val="4D1434"/>
                </a:solidFill>
              </a:defRPr>
            </a:lvl1pPr>
          </a:lstStyle>
          <a:p>
            <a:pPr lvl="0"/>
            <a:r>
              <a:rPr lang="en-GB"/>
              <a:t>Click to edit Master title style</a:t>
            </a:r>
            <a:endParaRPr lang="en-US"/>
          </a:p>
        </p:txBody>
      </p:sp>
      <p:sp>
        <p:nvSpPr>
          <p:cNvPr id="4" name="Text Placeholder 2">
            <a:extLst>
              <a:ext uri="{FF2B5EF4-FFF2-40B4-BE49-F238E27FC236}">
                <a16:creationId xmlns:a16="http://schemas.microsoft.com/office/drawing/2014/main" id="{ADE7FC6A-C597-EAD4-6A52-BE1B2071B438}"/>
              </a:ext>
            </a:extLst>
          </p:cNvPr>
          <p:cNvSpPr txBox="1">
            <a:spLocks noGrp="1"/>
          </p:cNvSpPr>
          <p:nvPr>
            <p:ph type="body" idx="1"/>
          </p:nvPr>
        </p:nvSpPr>
        <p:spPr>
          <a:xfrm>
            <a:off x="581192" y="4541413"/>
            <a:ext cx="11029611" cy="600559"/>
          </a:xfrm>
        </p:spPr>
        <p:txBody>
          <a:bodyPr anchor="t"/>
          <a:lstStyle>
            <a:lvl1pPr marL="0" indent="0">
              <a:buNone/>
              <a:defRPr cap="all">
                <a:solidFill>
                  <a:srgbClr val="903163"/>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B717D225-AE11-01BC-CDCB-476C92C48D2C}"/>
              </a:ext>
            </a:extLst>
          </p:cNvPr>
          <p:cNvSpPr txBox="1">
            <a:spLocks noGrp="1"/>
          </p:cNvSpPr>
          <p:nvPr>
            <p:ph type="dt" sz="half" idx="7"/>
          </p:nvPr>
        </p:nvSpPr>
        <p:spPr/>
        <p:txBody>
          <a:bodyPr/>
          <a:lstStyle>
            <a:lvl1pPr>
              <a:defRPr>
                <a:solidFill>
                  <a:srgbClr val="9F296B"/>
                </a:solidFill>
              </a:defRPr>
            </a:lvl1pPr>
          </a:lstStyle>
          <a:p>
            <a:pPr lvl="0"/>
            <a:fld id="{66521D16-734C-4964-8713-C4F53883DEDA}" type="datetime1">
              <a:rPr lang="en-GB"/>
              <a:pPr lvl="0"/>
              <a:t>07/10/2026</a:t>
            </a:fld>
            <a:endParaRPr lang="en-GB"/>
          </a:p>
        </p:txBody>
      </p:sp>
      <p:sp>
        <p:nvSpPr>
          <p:cNvPr id="6" name="Footer Placeholder 4">
            <a:extLst>
              <a:ext uri="{FF2B5EF4-FFF2-40B4-BE49-F238E27FC236}">
                <a16:creationId xmlns:a16="http://schemas.microsoft.com/office/drawing/2014/main" id="{53188A01-D181-1BB7-DAC1-B539ADEB64D2}"/>
              </a:ext>
            </a:extLst>
          </p:cNvPr>
          <p:cNvSpPr txBox="1">
            <a:spLocks noGrp="1"/>
          </p:cNvSpPr>
          <p:nvPr>
            <p:ph type="ftr" sz="quarter" idx="9"/>
          </p:nvPr>
        </p:nvSpPr>
        <p:spPr/>
        <p:txBody>
          <a:bodyPr/>
          <a:lstStyle>
            <a:lvl1pPr>
              <a:defRPr>
                <a:solidFill>
                  <a:srgbClr val="9F296B"/>
                </a:solidFill>
              </a:defRPr>
            </a:lvl1pPr>
          </a:lstStyle>
          <a:p>
            <a:pPr lvl="0"/>
            <a:endParaRPr lang="en-GB"/>
          </a:p>
        </p:txBody>
      </p:sp>
      <p:sp>
        <p:nvSpPr>
          <p:cNvPr id="7" name="Slide Number Placeholder 5">
            <a:extLst>
              <a:ext uri="{FF2B5EF4-FFF2-40B4-BE49-F238E27FC236}">
                <a16:creationId xmlns:a16="http://schemas.microsoft.com/office/drawing/2014/main" id="{BB18A12C-3DC8-43D2-473D-83E93053A0CA}"/>
              </a:ext>
            </a:extLst>
          </p:cNvPr>
          <p:cNvSpPr txBox="1">
            <a:spLocks noGrp="1"/>
          </p:cNvSpPr>
          <p:nvPr>
            <p:ph type="sldNum" sz="quarter" idx="8"/>
          </p:nvPr>
        </p:nvSpPr>
        <p:spPr/>
        <p:txBody>
          <a:bodyPr/>
          <a:lstStyle>
            <a:lvl1pPr>
              <a:defRPr>
                <a:solidFill>
                  <a:srgbClr val="9F296B"/>
                </a:solidFill>
              </a:defRPr>
            </a:lvl1pPr>
          </a:lstStyle>
          <a:p>
            <a:pPr lvl="0"/>
            <a:fld id="{BA8B3414-E90B-48F5-96EE-91455B48674D}" type="slidenum">
              <a:t>‹#›</a:t>
            </a:fld>
            <a:endParaRPr lang="en-GB"/>
          </a:p>
        </p:txBody>
      </p:sp>
    </p:spTree>
    <p:extLst>
      <p:ext uri="{BB962C8B-B14F-4D97-AF65-F5344CB8AC3E}">
        <p14:creationId xmlns:p14="http://schemas.microsoft.com/office/powerpoint/2010/main" val="3684782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742D5068-4054-AB26-5596-9B2AB328B5D1}"/>
              </a:ext>
            </a:extLst>
          </p:cNvPr>
          <p:cNvSpPr/>
          <p:nvPr/>
        </p:nvSpPr>
        <p:spPr>
          <a:xfrm>
            <a:off x="445980" y="606558"/>
            <a:ext cx="11300036" cy="1258827"/>
          </a:xfrm>
          <a:prstGeom prst="rect">
            <a:avLst/>
          </a:prstGeom>
          <a:solidFill>
            <a:srgbClr val="4D143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09351D76-55B7-4B55-8884-A2350FC36C17}"/>
              </a:ext>
            </a:extLst>
          </p:cNvPr>
          <p:cNvSpPr txBox="1">
            <a:spLocks noGrp="1"/>
          </p:cNvSpPr>
          <p:nvPr>
            <p:ph type="title"/>
          </p:nvPr>
        </p:nvSpPr>
        <p:spPr>
          <a:xfrm>
            <a:off x="581192" y="729654"/>
            <a:ext cx="11029611" cy="988329"/>
          </a:xfrm>
        </p:spPr>
        <p:txBody>
          <a:bodyPr/>
          <a:lstStyle>
            <a:lvl1pPr>
              <a:defRPr/>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8B2E492B-4509-24CD-347F-938B6157CC8F}"/>
              </a:ext>
            </a:extLst>
          </p:cNvPr>
          <p:cNvSpPr txBox="1">
            <a:spLocks noGrp="1"/>
          </p:cNvSpPr>
          <p:nvPr>
            <p:ph idx="1"/>
          </p:nvPr>
        </p:nvSpPr>
        <p:spPr>
          <a:xfrm>
            <a:off x="581192" y="2227999"/>
            <a:ext cx="5422392" cy="363304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Content Placeholder 3">
            <a:extLst>
              <a:ext uri="{FF2B5EF4-FFF2-40B4-BE49-F238E27FC236}">
                <a16:creationId xmlns:a16="http://schemas.microsoft.com/office/drawing/2014/main" id="{19DE3090-B41D-B86B-E616-F1995F267C4D}"/>
              </a:ext>
            </a:extLst>
          </p:cNvPr>
          <p:cNvSpPr txBox="1">
            <a:spLocks noGrp="1"/>
          </p:cNvSpPr>
          <p:nvPr>
            <p:ph idx="2"/>
          </p:nvPr>
        </p:nvSpPr>
        <p:spPr>
          <a:xfrm>
            <a:off x="6188421" y="2227999"/>
            <a:ext cx="5422392" cy="363304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Date Placeholder 4">
            <a:extLst>
              <a:ext uri="{FF2B5EF4-FFF2-40B4-BE49-F238E27FC236}">
                <a16:creationId xmlns:a16="http://schemas.microsoft.com/office/drawing/2014/main" id="{3D7502E3-1A7D-5EA7-AD8D-AF61027614F9}"/>
              </a:ext>
            </a:extLst>
          </p:cNvPr>
          <p:cNvSpPr txBox="1">
            <a:spLocks noGrp="1"/>
          </p:cNvSpPr>
          <p:nvPr>
            <p:ph type="dt" sz="half" idx="7"/>
          </p:nvPr>
        </p:nvSpPr>
        <p:spPr/>
        <p:txBody>
          <a:bodyPr/>
          <a:lstStyle>
            <a:lvl1pPr>
              <a:defRPr/>
            </a:lvl1pPr>
          </a:lstStyle>
          <a:p>
            <a:pPr lvl="0"/>
            <a:fld id="{642B7B86-0BE9-4CD5-962A-FB3F58C3E733}" type="datetime1">
              <a:rPr lang="en-GB"/>
              <a:pPr lvl="0"/>
              <a:t>07/10/2026</a:t>
            </a:fld>
            <a:endParaRPr lang="en-GB"/>
          </a:p>
        </p:txBody>
      </p:sp>
      <p:sp>
        <p:nvSpPr>
          <p:cNvPr id="7" name="Footer Placeholder 5">
            <a:extLst>
              <a:ext uri="{FF2B5EF4-FFF2-40B4-BE49-F238E27FC236}">
                <a16:creationId xmlns:a16="http://schemas.microsoft.com/office/drawing/2014/main" id="{35BEEB46-068C-52B3-61CF-96BD1DF95520}"/>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D47078F4-6E7D-0F87-F2A4-D8810E59D2F2}"/>
              </a:ext>
            </a:extLst>
          </p:cNvPr>
          <p:cNvSpPr txBox="1">
            <a:spLocks noGrp="1"/>
          </p:cNvSpPr>
          <p:nvPr>
            <p:ph type="sldNum" sz="quarter" idx="8"/>
          </p:nvPr>
        </p:nvSpPr>
        <p:spPr/>
        <p:txBody>
          <a:bodyPr/>
          <a:lstStyle>
            <a:lvl1pPr>
              <a:defRPr/>
            </a:lvl1pPr>
          </a:lstStyle>
          <a:p>
            <a:pPr lvl="0"/>
            <a:fld id="{1298046E-EB95-4473-BC3E-635627178343}" type="slidenum">
              <a:t>‹#›</a:t>
            </a:fld>
            <a:endParaRPr lang="en-GB"/>
          </a:p>
        </p:txBody>
      </p:sp>
    </p:spTree>
    <p:extLst>
      <p:ext uri="{BB962C8B-B14F-4D97-AF65-F5344CB8AC3E}">
        <p14:creationId xmlns:p14="http://schemas.microsoft.com/office/powerpoint/2010/main" val="3391572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396BA56A-F4E7-D17C-3319-F7C52E594A27}"/>
              </a:ext>
            </a:extLst>
          </p:cNvPr>
          <p:cNvSpPr/>
          <p:nvPr/>
        </p:nvSpPr>
        <p:spPr>
          <a:xfrm>
            <a:off x="445980" y="606558"/>
            <a:ext cx="11300036" cy="1258827"/>
          </a:xfrm>
          <a:prstGeom prst="rect">
            <a:avLst/>
          </a:prstGeom>
          <a:solidFill>
            <a:srgbClr val="4D143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8FED79D2-CAD5-3EFF-33E4-FAE8A3038869}"/>
              </a:ext>
            </a:extLst>
          </p:cNvPr>
          <p:cNvSpPr txBox="1">
            <a:spLocks noGrp="1"/>
          </p:cNvSpPr>
          <p:nvPr>
            <p:ph type="title"/>
          </p:nvPr>
        </p:nvSpPr>
        <p:spPr>
          <a:xfrm>
            <a:off x="581192" y="729654"/>
            <a:ext cx="11029611" cy="988329"/>
          </a:xfrm>
        </p:spPr>
        <p:txBody>
          <a:bodyPr/>
          <a:lstStyle>
            <a:lvl1pPr>
              <a:defRPr/>
            </a:lvl1pPr>
          </a:lstStyle>
          <a:p>
            <a:pPr lvl="0"/>
            <a:r>
              <a:rPr lang="en-GB"/>
              <a:t>Click to edit Master title style</a:t>
            </a:r>
            <a:endParaRPr lang="en-US"/>
          </a:p>
        </p:txBody>
      </p:sp>
      <p:sp>
        <p:nvSpPr>
          <p:cNvPr id="4" name="Text Placeholder 2">
            <a:extLst>
              <a:ext uri="{FF2B5EF4-FFF2-40B4-BE49-F238E27FC236}">
                <a16:creationId xmlns:a16="http://schemas.microsoft.com/office/drawing/2014/main" id="{6E7EDF22-9D80-5491-F3C8-92C1FAE1550A}"/>
              </a:ext>
            </a:extLst>
          </p:cNvPr>
          <p:cNvSpPr txBox="1">
            <a:spLocks noGrp="1"/>
          </p:cNvSpPr>
          <p:nvPr>
            <p:ph type="body" idx="1"/>
          </p:nvPr>
        </p:nvSpPr>
        <p:spPr>
          <a:xfrm>
            <a:off x="887214" y="2250896"/>
            <a:ext cx="5087072" cy="536002"/>
          </a:xfrm>
        </p:spPr>
        <p:txBody>
          <a:bodyPr anchor="b">
            <a:noAutofit/>
          </a:bodyPr>
          <a:lstStyle>
            <a:lvl1pPr marL="0" indent="0">
              <a:spcBef>
                <a:spcPts val="500"/>
              </a:spcBef>
              <a:buNone/>
              <a:defRPr sz="2200">
                <a:solidFill>
                  <a:srgbClr val="903163"/>
                </a:solidFill>
              </a:defRPr>
            </a:lvl1pPr>
          </a:lstStyle>
          <a:p>
            <a:pPr lvl="0"/>
            <a:r>
              <a:rPr lang="en-GB"/>
              <a:t>Click to edit Master text styles</a:t>
            </a:r>
          </a:p>
        </p:txBody>
      </p:sp>
      <p:sp>
        <p:nvSpPr>
          <p:cNvPr id="5" name="Content Placeholder 3">
            <a:extLst>
              <a:ext uri="{FF2B5EF4-FFF2-40B4-BE49-F238E27FC236}">
                <a16:creationId xmlns:a16="http://schemas.microsoft.com/office/drawing/2014/main" id="{64571684-A952-F388-244E-C82DC8B85579}"/>
              </a:ext>
            </a:extLst>
          </p:cNvPr>
          <p:cNvSpPr txBox="1">
            <a:spLocks noGrp="1"/>
          </p:cNvSpPr>
          <p:nvPr>
            <p:ph idx="2"/>
          </p:nvPr>
        </p:nvSpPr>
        <p:spPr>
          <a:xfrm>
            <a:off x="581192" y="2926052"/>
            <a:ext cx="5393103" cy="2934995"/>
          </a:xfrm>
        </p:spPr>
        <p:txBody>
          <a:bodyPr ancho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Text Placeholder 4">
            <a:extLst>
              <a:ext uri="{FF2B5EF4-FFF2-40B4-BE49-F238E27FC236}">
                <a16:creationId xmlns:a16="http://schemas.microsoft.com/office/drawing/2014/main" id="{877E361E-4083-239A-5C0B-B7B9FCA0684A}"/>
              </a:ext>
            </a:extLst>
          </p:cNvPr>
          <p:cNvSpPr txBox="1">
            <a:spLocks noGrp="1"/>
          </p:cNvSpPr>
          <p:nvPr>
            <p:ph type="body" idx="3"/>
          </p:nvPr>
        </p:nvSpPr>
        <p:spPr>
          <a:xfrm>
            <a:off x="6523731" y="2250896"/>
            <a:ext cx="5087072" cy="553376"/>
          </a:xfrm>
        </p:spPr>
        <p:txBody>
          <a:bodyPr anchor="b">
            <a:noAutofit/>
          </a:bodyPr>
          <a:lstStyle>
            <a:lvl1pPr marL="0" indent="0">
              <a:spcBef>
                <a:spcPts val="500"/>
              </a:spcBef>
              <a:buNone/>
              <a:defRPr sz="2200">
                <a:solidFill>
                  <a:srgbClr val="903163"/>
                </a:solidFill>
              </a:defRPr>
            </a:lvl1pPr>
          </a:lstStyle>
          <a:p>
            <a:pPr lvl="0"/>
            <a:r>
              <a:rPr lang="en-GB"/>
              <a:t>Click to edit Master text styles</a:t>
            </a:r>
          </a:p>
        </p:txBody>
      </p:sp>
      <p:sp>
        <p:nvSpPr>
          <p:cNvPr id="7" name="Content Placeholder 5">
            <a:extLst>
              <a:ext uri="{FF2B5EF4-FFF2-40B4-BE49-F238E27FC236}">
                <a16:creationId xmlns:a16="http://schemas.microsoft.com/office/drawing/2014/main" id="{A473C7FA-B085-78FC-4615-79CDE21B578D}"/>
              </a:ext>
            </a:extLst>
          </p:cNvPr>
          <p:cNvSpPr txBox="1">
            <a:spLocks noGrp="1"/>
          </p:cNvSpPr>
          <p:nvPr>
            <p:ph idx="4"/>
          </p:nvPr>
        </p:nvSpPr>
        <p:spPr>
          <a:xfrm>
            <a:off x="6217709" y="2926052"/>
            <a:ext cx="5393103" cy="2934995"/>
          </a:xfrm>
        </p:spPr>
        <p:txBody>
          <a:bodyPr ancho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Date Placeholder 6">
            <a:extLst>
              <a:ext uri="{FF2B5EF4-FFF2-40B4-BE49-F238E27FC236}">
                <a16:creationId xmlns:a16="http://schemas.microsoft.com/office/drawing/2014/main" id="{F947F7FD-220F-39EC-4A88-F28A997462DF}"/>
              </a:ext>
            </a:extLst>
          </p:cNvPr>
          <p:cNvSpPr txBox="1">
            <a:spLocks noGrp="1"/>
          </p:cNvSpPr>
          <p:nvPr>
            <p:ph type="dt" sz="half" idx="7"/>
          </p:nvPr>
        </p:nvSpPr>
        <p:spPr/>
        <p:txBody>
          <a:bodyPr/>
          <a:lstStyle>
            <a:lvl1pPr>
              <a:defRPr/>
            </a:lvl1pPr>
          </a:lstStyle>
          <a:p>
            <a:pPr lvl="0"/>
            <a:fld id="{D4D563FF-D58F-43DE-A7B1-CA3AA2C62DA9}" type="datetime1">
              <a:rPr lang="en-GB"/>
              <a:pPr lvl="0"/>
              <a:t>07/10/2026</a:t>
            </a:fld>
            <a:endParaRPr lang="en-GB"/>
          </a:p>
        </p:txBody>
      </p:sp>
      <p:sp>
        <p:nvSpPr>
          <p:cNvPr id="9" name="Footer Placeholder 7">
            <a:extLst>
              <a:ext uri="{FF2B5EF4-FFF2-40B4-BE49-F238E27FC236}">
                <a16:creationId xmlns:a16="http://schemas.microsoft.com/office/drawing/2014/main" id="{B1740AB0-FA36-9BCA-EA9F-2142A3878E30}"/>
              </a:ext>
            </a:extLst>
          </p:cNvPr>
          <p:cNvSpPr txBox="1">
            <a:spLocks noGrp="1"/>
          </p:cNvSpPr>
          <p:nvPr>
            <p:ph type="ftr" sz="quarter" idx="9"/>
          </p:nvPr>
        </p:nvSpPr>
        <p:spPr/>
        <p:txBody>
          <a:bodyPr/>
          <a:lstStyle>
            <a:lvl1pPr>
              <a:defRPr/>
            </a:lvl1pPr>
          </a:lstStyle>
          <a:p>
            <a:pPr lvl="0"/>
            <a:endParaRPr lang="en-GB"/>
          </a:p>
        </p:txBody>
      </p:sp>
      <p:sp>
        <p:nvSpPr>
          <p:cNvPr id="10" name="Slide Number Placeholder 8">
            <a:extLst>
              <a:ext uri="{FF2B5EF4-FFF2-40B4-BE49-F238E27FC236}">
                <a16:creationId xmlns:a16="http://schemas.microsoft.com/office/drawing/2014/main" id="{C311AAB0-EA60-7975-FDBA-54C2962F55B2}"/>
              </a:ext>
            </a:extLst>
          </p:cNvPr>
          <p:cNvSpPr txBox="1">
            <a:spLocks noGrp="1"/>
          </p:cNvSpPr>
          <p:nvPr>
            <p:ph type="sldNum" sz="quarter" idx="8"/>
          </p:nvPr>
        </p:nvSpPr>
        <p:spPr/>
        <p:txBody>
          <a:bodyPr/>
          <a:lstStyle>
            <a:lvl1pPr>
              <a:defRPr/>
            </a:lvl1pPr>
          </a:lstStyle>
          <a:p>
            <a:pPr lvl="0"/>
            <a:fld id="{05EFD5C5-7114-44E0-995E-A441FC643DDE}" type="slidenum">
              <a:t>‹#›</a:t>
            </a:fld>
            <a:endParaRPr lang="en-GB"/>
          </a:p>
        </p:txBody>
      </p:sp>
    </p:spTree>
    <p:extLst>
      <p:ext uri="{BB962C8B-B14F-4D97-AF65-F5344CB8AC3E}">
        <p14:creationId xmlns:p14="http://schemas.microsoft.com/office/powerpoint/2010/main" val="36062119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03841CCC-1B1E-3743-632C-A8B4233EBBE3}"/>
              </a:ext>
            </a:extLst>
          </p:cNvPr>
          <p:cNvSpPr/>
          <p:nvPr/>
        </p:nvSpPr>
        <p:spPr>
          <a:xfrm>
            <a:off x="440685" y="606558"/>
            <a:ext cx="11300036" cy="1258827"/>
          </a:xfrm>
          <a:prstGeom prst="rect">
            <a:avLst/>
          </a:prstGeom>
          <a:solidFill>
            <a:srgbClr val="4D143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4733A0F1-BB02-5CD2-9FF4-610BE6380EB4}"/>
              </a:ext>
            </a:extLst>
          </p:cNvPr>
          <p:cNvSpPr txBox="1">
            <a:spLocks noGrp="1"/>
          </p:cNvSpPr>
          <p:nvPr>
            <p:ph type="title"/>
          </p:nvPr>
        </p:nvSpPr>
        <p:spPr>
          <a:xfrm>
            <a:off x="575898" y="729654"/>
            <a:ext cx="11029611" cy="988329"/>
          </a:xfrm>
        </p:spPr>
        <p:txBody>
          <a:bodyPr/>
          <a:lstStyle>
            <a:lvl1pPr>
              <a:defRPr/>
            </a:lvl1pPr>
          </a:lstStyle>
          <a:p>
            <a:pPr lvl="0"/>
            <a:r>
              <a:rPr lang="en-GB"/>
              <a:t>Click to edit Master title style</a:t>
            </a:r>
            <a:endParaRPr lang="en-US"/>
          </a:p>
        </p:txBody>
      </p:sp>
      <p:sp>
        <p:nvSpPr>
          <p:cNvPr id="4" name="Date Placeholder 2">
            <a:extLst>
              <a:ext uri="{FF2B5EF4-FFF2-40B4-BE49-F238E27FC236}">
                <a16:creationId xmlns:a16="http://schemas.microsoft.com/office/drawing/2014/main" id="{B014A211-3FE4-9E37-A5D9-62A8AB97C730}"/>
              </a:ext>
            </a:extLst>
          </p:cNvPr>
          <p:cNvSpPr txBox="1">
            <a:spLocks noGrp="1"/>
          </p:cNvSpPr>
          <p:nvPr>
            <p:ph type="dt" sz="half" idx="7"/>
          </p:nvPr>
        </p:nvSpPr>
        <p:spPr/>
        <p:txBody>
          <a:bodyPr/>
          <a:lstStyle>
            <a:lvl1pPr>
              <a:defRPr/>
            </a:lvl1pPr>
          </a:lstStyle>
          <a:p>
            <a:pPr lvl="0"/>
            <a:fld id="{2D1B0846-8317-4751-8326-60AEE2A27AF1}" type="datetime1">
              <a:rPr lang="en-GB"/>
              <a:pPr lvl="0"/>
              <a:t>07/10/2026</a:t>
            </a:fld>
            <a:endParaRPr lang="en-GB"/>
          </a:p>
        </p:txBody>
      </p:sp>
      <p:sp>
        <p:nvSpPr>
          <p:cNvPr id="5" name="Footer Placeholder 3">
            <a:extLst>
              <a:ext uri="{FF2B5EF4-FFF2-40B4-BE49-F238E27FC236}">
                <a16:creationId xmlns:a16="http://schemas.microsoft.com/office/drawing/2014/main" id="{0BF7FDD3-0942-1A59-CAB3-E5A3E76263B9}"/>
              </a:ext>
            </a:extLst>
          </p:cNvPr>
          <p:cNvSpPr txBox="1">
            <a:spLocks noGrp="1"/>
          </p:cNvSpPr>
          <p:nvPr>
            <p:ph type="ftr" sz="quarter" idx="9"/>
          </p:nvPr>
        </p:nvSpPr>
        <p:spPr/>
        <p:txBody>
          <a:bodyPr/>
          <a:lstStyle>
            <a:lvl1pPr>
              <a:defRPr/>
            </a:lvl1pPr>
          </a:lstStyle>
          <a:p>
            <a:pPr lvl="0"/>
            <a:endParaRPr lang="en-GB"/>
          </a:p>
        </p:txBody>
      </p:sp>
      <p:sp>
        <p:nvSpPr>
          <p:cNvPr id="6" name="Slide Number Placeholder 4">
            <a:extLst>
              <a:ext uri="{FF2B5EF4-FFF2-40B4-BE49-F238E27FC236}">
                <a16:creationId xmlns:a16="http://schemas.microsoft.com/office/drawing/2014/main" id="{083F0090-0A4B-CEB3-FD6C-2718C477A46B}"/>
              </a:ext>
            </a:extLst>
          </p:cNvPr>
          <p:cNvSpPr txBox="1">
            <a:spLocks noGrp="1"/>
          </p:cNvSpPr>
          <p:nvPr>
            <p:ph type="sldNum" sz="quarter" idx="8"/>
          </p:nvPr>
        </p:nvSpPr>
        <p:spPr/>
        <p:txBody>
          <a:bodyPr/>
          <a:lstStyle>
            <a:lvl1pPr>
              <a:defRPr/>
            </a:lvl1pPr>
          </a:lstStyle>
          <a:p>
            <a:pPr lvl="0"/>
            <a:fld id="{95E252E2-47AA-44A3-BE36-1EB0B1701FAC}" type="slidenum">
              <a:t>‹#›</a:t>
            </a:fld>
            <a:endParaRPr lang="en-GB"/>
          </a:p>
        </p:txBody>
      </p:sp>
    </p:spTree>
    <p:extLst>
      <p:ext uri="{BB962C8B-B14F-4D97-AF65-F5344CB8AC3E}">
        <p14:creationId xmlns:p14="http://schemas.microsoft.com/office/powerpoint/2010/main" val="153406527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589E839-1F12-0A5C-66F2-DB2A15BC21A6}"/>
              </a:ext>
            </a:extLst>
          </p:cNvPr>
          <p:cNvSpPr txBox="1">
            <a:spLocks noGrp="1"/>
          </p:cNvSpPr>
          <p:nvPr>
            <p:ph type="dt" sz="half" idx="7"/>
          </p:nvPr>
        </p:nvSpPr>
        <p:spPr/>
        <p:txBody>
          <a:bodyPr/>
          <a:lstStyle>
            <a:lvl1pPr>
              <a:defRPr/>
            </a:lvl1pPr>
          </a:lstStyle>
          <a:p>
            <a:pPr lvl="0"/>
            <a:fld id="{EB504A24-1DDE-46F8-8CAB-2F88041C3251}" type="datetime1">
              <a:rPr lang="en-GB"/>
              <a:pPr lvl="0"/>
              <a:t>07/10/2026</a:t>
            </a:fld>
            <a:endParaRPr lang="en-GB"/>
          </a:p>
        </p:txBody>
      </p:sp>
      <p:sp>
        <p:nvSpPr>
          <p:cNvPr id="3" name="Footer Placeholder 2">
            <a:extLst>
              <a:ext uri="{FF2B5EF4-FFF2-40B4-BE49-F238E27FC236}">
                <a16:creationId xmlns:a16="http://schemas.microsoft.com/office/drawing/2014/main" id="{45FC01E5-453F-D1D1-1040-42636864A94A}"/>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3E5AFFD1-2CC0-2B0C-402A-DB9F041C1C33}"/>
              </a:ext>
            </a:extLst>
          </p:cNvPr>
          <p:cNvSpPr txBox="1">
            <a:spLocks noGrp="1"/>
          </p:cNvSpPr>
          <p:nvPr>
            <p:ph type="sldNum" sz="quarter" idx="8"/>
          </p:nvPr>
        </p:nvSpPr>
        <p:spPr/>
        <p:txBody>
          <a:bodyPr/>
          <a:lstStyle>
            <a:lvl1pPr>
              <a:defRPr/>
            </a:lvl1pPr>
          </a:lstStyle>
          <a:p>
            <a:pPr lvl="0"/>
            <a:fld id="{8AE41070-F142-408F-A487-FD02474AA3D4}" type="slidenum">
              <a:t>‹#›</a:t>
            </a:fld>
            <a:endParaRPr lang="en-GB"/>
          </a:p>
        </p:txBody>
      </p:sp>
    </p:spTree>
    <p:extLst>
      <p:ext uri="{BB962C8B-B14F-4D97-AF65-F5344CB8AC3E}">
        <p14:creationId xmlns:p14="http://schemas.microsoft.com/office/powerpoint/2010/main" val="21059451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1F43D198-980B-A834-D1B5-E2EF030AF4F5}"/>
              </a:ext>
            </a:extLst>
          </p:cNvPr>
          <p:cNvSpPr/>
          <p:nvPr/>
        </p:nvSpPr>
        <p:spPr>
          <a:xfrm>
            <a:off x="447818" y="5141972"/>
            <a:ext cx="11298198" cy="1274701"/>
          </a:xfrm>
          <a:prstGeom prst="rect">
            <a:avLst/>
          </a:prstGeom>
          <a:solidFill>
            <a:srgbClr val="4D143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77AEC609-854A-F9C0-9539-41433CB34766}"/>
              </a:ext>
            </a:extLst>
          </p:cNvPr>
          <p:cNvSpPr txBox="1">
            <a:spLocks noGrp="1"/>
          </p:cNvSpPr>
          <p:nvPr>
            <p:ph type="title"/>
          </p:nvPr>
        </p:nvSpPr>
        <p:spPr>
          <a:xfrm>
            <a:off x="581192" y="5262298"/>
            <a:ext cx="4909441" cy="689512"/>
          </a:xfrm>
        </p:spPr>
        <p:txBody>
          <a:bodyPr anchor="ctr"/>
          <a:lstStyle>
            <a:lvl1pPr>
              <a:defRPr sz="2000">
                <a:solidFill>
                  <a:srgbClr val="9F296B"/>
                </a:solidFill>
              </a:defRPr>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4B11FAC1-CCA0-6084-F255-34042FE7E3DC}"/>
              </a:ext>
            </a:extLst>
          </p:cNvPr>
          <p:cNvSpPr txBox="1">
            <a:spLocks noGrp="1"/>
          </p:cNvSpPr>
          <p:nvPr>
            <p:ph idx="1"/>
          </p:nvPr>
        </p:nvSpPr>
        <p:spPr>
          <a:xfrm>
            <a:off x="447818" y="601199"/>
            <a:ext cx="11292840" cy="4204804"/>
          </a:xfrm>
        </p:spPr>
        <p:txBody>
          <a:bodyPr/>
          <a:lstStyle>
            <a:lvl1pPr>
              <a:spcBef>
                <a:spcPts val="500"/>
              </a:spcBef>
              <a:defRPr sz="2000"/>
            </a:lvl1pPr>
            <a:lvl2pPr>
              <a:defRPr sz="1800"/>
            </a:lvl2pPr>
            <a:lvl3pPr>
              <a:spcBef>
                <a:spcPts val="400"/>
              </a:spcBef>
              <a:defRPr sz="16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3">
            <a:extLst>
              <a:ext uri="{FF2B5EF4-FFF2-40B4-BE49-F238E27FC236}">
                <a16:creationId xmlns:a16="http://schemas.microsoft.com/office/drawing/2014/main" id="{C5653869-C09A-534F-8740-936E93E148E6}"/>
              </a:ext>
            </a:extLst>
          </p:cNvPr>
          <p:cNvSpPr txBox="1">
            <a:spLocks noGrp="1"/>
          </p:cNvSpPr>
          <p:nvPr>
            <p:ph type="body" idx="2"/>
          </p:nvPr>
        </p:nvSpPr>
        <p:spPr>
          <a:xfrm>
            <a:off x="5740822" y="5262298"/>
            <a:ext cx="5869990" cy="689512"/>
          </a:xfrm>
        </p:spPr>
        <p:txBody>
          <a:bodyPr/>
          <a:lstStyle>
            <a:lvl1pPr marL="0" indent="0" algn="r">
              <a:spcBef>
                <a:spcPts val="300"/>
              </a:spcBef>
              <a:buNone/>
              <a:defRPr sz="1100">
                <a:solidFill>
                  <a:srgbClr val="FFFFFF"/>
                </a:solidFill>
              </a:defRPr>
            </a:lvl1pPr>
          </a:lstStyle>
          <a:p>
            <a:pPr lvl="0"/>
            <a:r>
              <a:rPr lang="en-GB"/>
              <a:t>Click to edit Master text styles</a:t>
            </a:r>
          </a:p>
        </p:txBody>
      </p:sp>
      <p:sp>
        <p:nvSpPr>
          <p:cNvPr id="6" name="Date Placeholder 4">
            <a:extLst>
              <a:ext uri="{FF2B5EF4-FFF2-40B4-BE49-F238E27FC236}">
                <a16:creationId xmlns:a16="http://schemas.microsoft.com/office/drawing/2014/main" id="{4D3CF107-ABD2-D513-D903-B74496433AE2}"/>
              </a:ext>
            </a:extLst>
          </p:cNvPr>
          <p:cNvSpPr txBox="1">
            <a:spLocks noGrp="1"/>
          </p:cNvSpPr>
          <p:nvPr>
            <p:ph type="dt" sz="half" idx="7"/>
          </p:nvPr>
        </p:nvSpPr>
        <p:spPr/>
        <p:txBody>
          <a:bodyPr/>
          <a:lstStyle>
            <a:lvl1pPr>
              <a:defRPr>
                <a:solidFill>
                  <a:srgbClr val="9F296B"/>
                </a:solidFill>
              </a:defRPr>
            </a:lvl1pPr>
          </a:lstStyle>
          <a:p>
            <a:pPr lvl="0"/>
            <a:fld id="{B6861E9B-F519-48E7-A102-6918E35E1F0B}" type="datetime1">
              <a:rPr lang="en-GB"/>
              <a:pPr lvl="0"/>
              <a:t>07/10/2026</a:t>
            </a:fld>
            <a:endParaRPr lang="en-GB"/>
          </a:p>
        </p:txBody>
      </p:sp>
      <p:sp>
        <p:nvSpPr>
          <p:cNvPr id="7" name="Footer Placeholder 5">
            <a:extLst>
              <a:ext uri="{FF2B5EF4-FFF2-40B4-BE49-F238E27FC236}">
                <a16:creationId xmlns:a16="http://schemas.microsoft.com/office/drawing/2014/main" id="{A9366CD3-6CF2-0928-EBA3-D1596DF66AA1}"/>
              </a:ext>
            </a:extLst>
          </p:cNvPr>
          <p:cNvSpPr txBox="1">
            <a:spLocks noGrp="1"/>
          </p:cNvSpPr>
          <p:nvPr>
            <p:ph type="ftr" sz="quarter" idx="9"/>
          </p:nvPr>
        </p:nvSpPr>
        <p:spPr/>
        <p:txBody>
          <a:bodyPr/>
          <a:lstStyle>
            <a:lvl1pPr>
              <a:defRPr>
                <a:solidFill>
                  <a:srgbClr val="9F296B"/>
                </a:solidFill>
              </a:defRPr>
            </a:lvl1pPr>
          </a:lstStyle>
          <a:p>
            <a:pPr lvl="0"/>
            <a:endParaRPr lang="en-GB"/>
          </a:p>
        </p:txBody>
      </p:sp>
      <p:sp>
        <p:nvSpPr>
          <p:cNvPr id="8" name="Slide Number Placeholder 6">
            <a:extLst>
              <a:ext uri="{FF2B5EF4-FFF2-40B4-BE49-F238E27FC236}">
                <a16:creationId xmlns:a16="http://schemas.microsoft.com/office/drawing/2014/main" id="{59307322-4A31-A7E2-DCF2-946BF176E260}"/>
              </a:ext>
            </a:extLst>
          </p:cNvPr>
          <p:cNvSpPr txBox="1">
            <a:spLocks noGrp="1"/>
          </p:cNvSpPr>
          <p:nvPr>
            <p:ph type="sldNum" sz="quarter" idx="8"/>
          </p:nvPr>
        </p:nvSpPr>
        <p:spPr/>
        <p:txBody>
          <a:bodyPr/>
          <a:lstStyle>
            <a:lvl1pPr>
              <a:defRPr>
                <a:solidFill>
                  <a:srgbClr val="9F296B"/>
                </a:solidFill>
              </a:defRPr>
            </a:lvl1pPr>
          </a:lstStyle>
          <a:p>
            <a:pPr lvl="0"/>
            <a:fld id="{CB0F79C2-F9AF-420F-B893-1FF51C84EFC6}" type="slidenum">
              <a:t>‹#›</a:t>
            </a:fld>
            <a:endParaRPr lang="en-GB"/>
          </a:p>
        </p:txBody>
      </p:sp>
    </p:spTree>
    <p:extLst>
      <p:ext uri="{BB962C8B-B14F-4D97-AF65-F5344CB8AC3E}">
        <p14:creationId xmlns:p14="http://schemas.microsoft.com/office/powerpoint/2010/main" val="11476459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749FB-F705-B80B-A03E-27C4C82D9914}"/>
              </a:ext>
            </a:extLst>
          </p:cNvPr>
          <p:cNvSpPr txBox="1">
            <a:spLocks noGrp="1"/>
          </p:cNvSpPr>
          <p:nvPr>
            <p:ph type="title"/>
          </p:nvPr>
        </p:nvSpPr>
        <p:spPr>
          <a:xfrm>
            <a:off x="581192" y="4693386"/>
            <a:ext cx="11029611" cy="566735"/>
          </a:xfrm>
        </p:spPr>
        <p:txBody>
          <a:bodyPr/>
          <a:lstStyle>
            <a:lvl1pPr>
              <a:defRPr sz="2400">
                <a:solidFill>
                  <a:srgbClr val="4D1434"/>
                </a:solidFill>
              </a:defRPr>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11E26717-93E8-5BB2-7815-20B0C75E2AD6}"/>
              </a:ext>
            </a:extLst>
          </p:cNvPr>
          <p:cNvSpPr txBox="1">
            <a:spLocks noGrp="1"/>
          </p:cNvSpPr>
          <p:nvPr>
            <p:ph type="pic" idx="1"/>
          </p:nvPr>
        </p:nvSpPr>
        <p:spPr>
          <a:xfrm>
            <a:off x="447818" y="599727"/>
            <a:ext cx="11290855" cy="3557253"/>
          </a:xfrm>
        </p:spPr>
        <p:txBody>
          <a:bodyPr anchor="t" anchorCtr="1"/>
          <a:lstStyle>
            <a:lvl1pPr marL="0" indent="0" algn="ctr">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D2E5F743-7171-B7AA-6B7E-6DB0860AE6D9}"/>
              </a:ext>
            </a:extLst>
          </p:cNvPr>
          <p:cNvSpPr txBox="1">
            <a:spLocks noGrp="1"/>
          </p:cNvSpPr>
          <p:nvPr>
            <p:ph type="body" idx="2"/>
          </p:nvPr>
        </p:nvSpPr>
        <p:spPr>
          <a:xfrm>
            <a:off x="581192" y="5260122"/>
            <a:ext cx="11029620" cy="598666"/>
          </a:xfrm>
        </p:spPr>
        <p:txBody>
          <a:bodyPr/>
          <a:lstStyle>
            <a:lvl1pPr marL="0" indent="0">
              <a:spcBef>
                <a:spcPts val="300"/>
              </a:spcBef>
              <a:buNone/>
              <a:defRPr sz="1200"/>
            </a:lvl1pPr>
          </a:lstStyle>
          <a:p>
            <a:pPr lvl="0"/>
            <a:r>
              <a:rPr lang="en-GB"/>
              <a:t>Click to edit Master text styles</a:t>
            </a:r>
          </a:p>
        </p:txBody>
      </p:sp>
      <p:sp>
        <p:nvSpPr>
          <p:cNvPr id="5" name="Date Placeholder 4">
            <a:extLst>
              <a:ext uri="{FF2B5EF4-FFF2-40B4-BE49-F238E27FC236}">
                <a16:creationId xmlns:a16="http://schemas.microsoft.com/office/drawing/2014/main" id="{AB740F8D-35CF-DC3B-990E-13AE4C8AC59C}"/>
              </a:ext>
            </a:extLst>
          </p:cNvPr>
          <p:cNvSpPr txBox="1">
            <a:spLocks noGrp="1"/>
          </p:cNvSpPr>
          <p:nvPr>
            <p:ph type="dt" sz="half" idx="7"/>
          </p:nvPr>
        </p:nvSpPr>
        <p:spPr/>
        <p:txBody>
          <a:bodyPr/>
          <a:lstStyle>
            <a:lvl1pPr>
              <a:defRPr/>
            </a:lvl1pPr>
          </a:lstStyle>
          <a:p>
            <a:pPr lvl="0"/>
            <a:fld id="{64C76A84-7660-4942-914C-4B0CFDD12B55}" type="datetime1">
              <a:rPr lang="en-GB"/>
              <a:pPr lvl="0"/>
              <a:t>07/10/2026</a:t>
            </a:fld>
            <a:endParaRPr lang="en-GB"/>
          </a:p>
        </p:txBody>
      </p:sp>
      <p:sp>
        <p:nvSpPr>
          <p:cNvPr id="6" name="Footer Placeholder 5">
            <a:extLst>
              <a:ext uri="{FF2B5EF4-FFF2-40B4-BE49-F238E27FC236}">
                <a16:creationId xmlns:a16="http://schemas.microsoft.com/office/drawing/2014/main" id="{37703E0A-D411-22D1-4C7B-D1199E82C5F0}"/>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257035F-5DB8-EE95-1AAE-E99D35129CDD}"/>
              </a:ext>
            </a:extLst>
          </p:cNvPr>
          <p:cNvSpPr txBox="1">
            <a:spLocks noGrp="1"/>
          </p:cNvSpPr>
          <p:nvPr>
            <p:ph type="sldNum" sz="quarter" idx="8"/>
          </p:nvPr>
        </p:nvSpPr>
        <p:spPr/>
        <p:txBody>
          <a:bodyPr/>
          <a:lstStyle>
            <a:lvl1pPr>
              <a:defRPr/>
            </a:lvl1pPr>
          </a:lstStyle>
          <a:p>
            <a:pPr lvl="0"/>
            <a:fld id="{5A3D8034-FD65-4CE8-88F9-FF3D41D3DDF4}" type="slidenum">
              <a:t>‹#›</a:t>
            </a:fld>
            <a:endParaRPr lang="en-GB"/>
          </a:p>
        </p:txBody>
      </p:sp>
    </p:spTree>
    <p:extLst>
      <p:ext uri="{BB962C8B-B14F-4D97-AF65-F5344CB8AC3E}">
        <p14:creationId xmlns:p14="http://schemas.microsoft.com/office/powerpoint/2010/main" val="26348715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B440C28E-E3D4-BDB1-3BB7-5B3CA6E73672}"/>
              </a:ext>
            </a:extLst>
          </p:cNvPr>
          <p:cNvSpPr/>
          <p:nvPr/>
        </p:nvSpPr>
        <p:spPr>
          <a:xfrm>
            <a:off x="440283" y="614403"/>
            <a:ext cx="11309335" cy="1189296"/>
          </a:xfrm>
          <a:prstGeom prst="rect">
            <a:avLst/>
          </a:prstGeom>
          <a:solidFill>
            <a:srgbClr val="4D143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5A3EE71B-460C-FE58-22C4-5125C79372A4}"/>
              </a:ext>
            </a:extLst>
          </p:cNvPr>
          <p:cNvSpPr txBox="1">
            <a:spLocks noGrp="1"/>
          </p:cNvSpPr>
          <p:nvPr>
            <p:ph type="title"/>
          </p:nvPr>
        </p:nvSpPr>
        <p:spPr>
          <a:xfrm>
            <a:off x="581192" y="702158"/>
            <a:ext cx="11029611" cy="1013804"/>
          </a:xfrm>
        </p:spPr>
        <p:txBody>
          <a:bodyPr/>
          <a:lstStyle>
            <a:lvl1pPr>
              <a:defRPr/>
            </a:lvl1pPr>
          </a:lstStyle>
          <a:p>
            <a:pPr lvl="0"/>
            <a:r>
              <a:rPr lang="en-GB"/>
              <a:t>Click to edit Master title style</a:t>
            </a:r>
            <a:endParaRPr lang="en-US"/>
          </a:p>
        </p:txBody>
      </p:sp>
      <p:sp>
        <p:nvSpPr>
          <p:cNvPr id="4" name="Vertical Text Placeholder 2">
            <a:extLst>
              <a:ext uri="{FF2B5EF4-FFF2-40B4-BE49-F238E27FC236}">
                <a16:creationId xmlns:a16="http://schemas.microsoft.com/office/drawing/2014/main" id="{7D4EB0C6-32D1-9027-13D6-80C31445A59A}"/>
              </a:ext>
            </a:extLst>
          </p:cNvPr>
          <p:cNvSpPr txBox="1">
            <a:spLocks noGrp="1"/>
          </p:cNvSpPr>
          <p:nvPr>
            <p:ph type="body" orient="vert" idx="1"/>
          </p:nvPr>
        </p:nvSpPr>
        <p:spPr/>
        <p:txBody>
          <a:bodyPr vert="eaVert" ancho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8BE4FD4C-2799-E98E-A09A-BC87705DA745}"/>
              </a:ext>
            </a:extLst>
          </p:cNvPr>
          <p:cNvSpPr txBox="1">
            <a:spLocks noGrp="1"/>
          </p:cNvSpPr>
          <p:nvPr>
            <p:ph type="dt" sz="half" idx="7"/>
          </p:nvPr>
        </p:nvSpPr>
        <p:spPr/>
        <p:txBody>
          <a:bodyPr/>
          <a:lstStyle>
            <a:lvl1pPr>
              <a:defRPr/>
            </a:lvl1pPr>
          </a:lstStyle>
          <a:p>
            <a:pPr lvl="0"/>
            <a:fld id="{A986F01D-5933-4776-9607-CFFE46D927E3}" type="datetime1">
              <a:rPr lang="en-GB"/>
              <a:pPr lvl="0"/>
              <a:t>07/10/2026</a:t>
            </a:fld>
            <a:endParaRPr lang="en-GB"/>
          </a:p>
        </p:txBody>
      </p:sp>
      <p:sp>
        <p:nvSpPr>
          <p:cNvPr id="6" name="Footer Placeholder 4">
            <a:extLst>
              <a:ext uri="{FF2B5EF4-FFF2-40B4-BE49-F238E27FC236}">
                <a16:creationId xmlns:a16="http://schemas.microsoft.com/office/drawing/2014/main" id="{382DDB0C-312C-D924-86E5-373A99D5E149}"/>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ECED8A5F-4338-B26C-45B0-9AB19BC8E6F5}"/>
              </a:ext>
            </a:extLst>
          </p:cNvPr>
          <p:cNvSpPr txBox="1">
            <a:spLocks noGrp="1"/>
          </p:cNvSpPr>
          <p:nvPr>
            <p:ph type="sldNum" sz="quarter" idx="8"/>
          </p:nvPr>
        </p:nvSpPr>
        <p:spPr/>
        <p:txBody>
          <a:bodyPr/>
          <a:lstStyle>
            <a:lvl1pPr>
              <a:defRPr/>
            </a:lvl1pPr>
          </a:lstStyle>
          <a:p>
            <a:pPr lvl="0"/>
            <a:fld id="{37D3840C-0B9D-4257-87F7-E7F4825D5A5A}" type="slidenum">
              <a:t>‹#›</a:t>
            </a:fld>
            <a:endParaRPr lang="en-GB"/>
          </a:p>
        </p:txBody>
      </p:sp>
    </p:spTree>
    <p:extLst>
      <p:ext uri="{BB962C8B-B14F-4D97-AF65-F5344CB8AC3E}">
        <p14:creationId xmlns:p14="http://schemas.microsoft.com/office/powerpoint/2010/main" val="1674994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1030AF78-8364-366B-F09A-3B4C7ABFC834}"/>
              </a:ext>
            </a:extLst>
          </p:cNvPr>
          <p:cNvSpPr/>
          <p:nvPr/>
        </p:nvSpPr>
        <p:spPr>
          <a:xfrm>
            <a:off x="8839203" y="599727"/>
            <a:ext cx="2906813" cy="5816946"/>
          </a:xfrm>
          <a:prstGeom prst="rect">
            <a:avLst/>
          </a:prstGeom>
          <a:solidFill>
            <a:srgbClr val="4D143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Vertical Title 1">
            <a:extLst>
              <a:ext uri="{FF2B5EF4-FFF2-40B4-BE49-F238E27FC236}">
                <a16:creationId xmlns:a16="http://schemas.microsoft.com/office/drawing/2014/main" id="{DAEC5596-B0DB-8C36-2CE4-654FBCF1AC4C}"/>
              </a:ext>
            </a:extLst>
          </p:cNvPr>
          <p:cNvSpPr txBox="1">
            <a:spLocks noGrp="1"/>
          </p:cNvSpPr>
          <p:nvPr>
            <p:ph type="title" orient="vert"/>
          </p:nvPr>
        </p:nvSpPr>
        <p:spPr>
          <a:xfrm>
            <a:off x="8839203" y="675723"/>
            <a:ext cx="2004163" cy="5183075"/>
          </a:xfrm>
        </p:spPr>
        <p:txBody>
          <a:bodyPr vert="eaVert"/>
          <a:lstStyle>
            <a:lvl1pPr>
              <a:defRPr/>
            </a:lvl1pPr>
          </a:lstStyle>
          <a:p>
            <a:pPr lvl="0"/>
            <a:r>
              <a:rPr lang="en-GB"/>
              <a:t>Click to edit Master title style</a:t>
            </a:r>
            <a:endParaRPr lang="en-US"/>
          </a:p>
        </p:txBody>
      </p:sp>
      <p:sp>
        <p:nvSpPr>
          <p:cNvPr id="4" name="Vertical Text Placeholder 2">
            <a:extLst>
              <a:ext uri="{FF2B5EF4-FFF2-40B4-BE49-F238E27FC236}">
                <a16:creationId xmlns:a16="http://schemas.microsoft.com/office/drawing/2014/main" id="{7E9127FE-01B7-68CB-9306-0D076DA22DD2}"/>
              </a:ext>
            </a:extLst>
          </p:cNvPr>
          <p:cNvSpPr txBox="1">
            <a:spLocks noGrp="1"/>
          </p:cNvSpPr>
          <p:nvPr>
            <p:ph type="body" orient="vert" idx="1"/>
          </p:nvPr>
        </p:nvSpPr>
        <p:spPr>
          <a:xfrm>
            <a:off x="774926" y="675723"/>
            <a:ext cx="7896282" cy="5183075"/>
          </a:xfrm>
        </p:spPr>
        <p:txBody>
          <a:bodyPr vert="eaVert" ancho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E75D34BE-28CA-AFBC-5ADB-76F84A1040C1}"/>
              </a:ext>
            </a:extLst>
          </p:cNvPr>
          <p:cNvSpPr txBox="1">
            <a:spLocks noGrp="1"/>
          </p:cNvSpPr>
          <p:nvPr>
            <p:ph type="dt" sz="half" idx="7"/>
          </p:nvPr>
        </p:nvSpPr>
        <p:spPr>
          <a:xfrm>
            <a:off x="8993672" y="5956136"/>
            <a:ext cx="1328138" cy="365129"/>
          </a:xfrm>
        </p:spPr>
        <p:txBody>
          <a:bodyPr/>
          <a:lstStyle>
            <a:lvl1pPr>
              <a:defRPr>
                <a:solidFill>
                  <a:srgbClr val="9F296B"/>
                </a:solidFill>
              </a:defRPr>
            </a:lvl1pPr>
          </a:lstStyle>
          <a:p>
            <a:pPr lvl="0"/>
            <a:fld id="{3EA0675C-D408-417F-8A74-F02DCDBF699A}" type="datetime1">
              <a:rPr lang="en-GB"/>
              <a:pPr lvl="0"/>
              <a:t>07/10/2026</a:t>
            </a:fld>
            <a:endParaRPr lang="en-GB"/>
          </a:p>
        </p:txBody>
      </p:sp>
      <p:sp>
        <p:nvSpPr>
          <p:cNvPr id="6" name="Footer Placeholder 4">
            <a:extLst>
              <a:ext uri="{FF2B5EF4-FFF2-40B4-BE49-F238E27FC236}">
                <a16:creationId xmlns:a16="http://schemas.microsoft.com/office/drawing/2014/main" id="{E9F0B08B-ADA8-A0C9-6AC3-47955529D242}"/>
              </a:ext>
            </a:extLst>
          </p:cNvPr>
          <p:cNvSpPr txBox="1">
            <a:spLocks noGrp="1"/>
          </p:cNvSpPr>
          <p:nvPr>
            <p:ph type="ftr" sz="quarter" idx="9"/>
          </p:nvPr>
        </p:nvSpPr>
        <p:spPr>
          <a:xfrm>
            <a:off x="774926" y="5951811"/>
            <a:ext cx="7896282" cy="365129"/>
          </a:xfrm>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AF648335-0A02-85AA-D96B-035FF29ECE17}"/>
              </a:ext>
            </a:extLst>
          </p:cNvPr>
          <p:cNvSpPr txBox="1">
            <a:spLocks noGrp="1"/>
          </p:cNvSpPr>
          <p:nvPr>
            <p:ph type="sldNum" sz="quarter" idx="8"/>
          </p:nvPr>
        </p:nvSpPr>
        <p:spPr>
          <a:xfrm>
            <a:off x="10446617" y="5956136"/>
            <a:ext cx="1164195" cy="365129"/>
          </a:xfrm>
        </p:spPr>
        <p:txBody>
          <a:bodyPr/>
          <a:lstStyle>
            <a:lvl1pPr>
              <a:defRPr>
                <a:solidFill>
                  <a:srgbClr val="9F296B"/>
                </a:solidFill>
              </a:defRPr>
            </a:lvl1pPr>
          </a:lstStyle>
          <a:p>
            <a:pPr lvl="0"/>
            <a:fld id="{B1A5100D-43F9-492F-86FD-7912779B2C03}" type="slidenum">
              <a:t>‹#›</a:t>
            </a:fld>
            <a:endParaRPr lang="en-GB"/>
          </a:p>
        </p:txBody>
      </p:sp>
    </p:spTree>
    <p:extLst>
      <p:ext uri="{BB962C8B-B14F-4D97-AF65-F5344CB8AC3E}">
        <p14:creationId xmlns:p14="http://schemas.microsoft.com/office/powerpoint/2010/main" val="19703949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2AA6382-06C4-50B5-F10E-2F6745F5691D}"/>
              </a:ext>
            </a:extLst>
          </p:cNvPr>
          <p:cNvSpPr txBox="1">
            <a:spLocks noGrp="1"/>
          </p:cNvSpPr>
          <p:nvPr>
            <p:ph type="title"/>
          </p:nvPr>
        </p:nvSpPr>
        <p:spPr>
          <a:xfrm>
            <a:off x="581192" y="705121"/>
            <a:ext cx="11029611" cy="1189552"/>
          </a:xfrm>
          <a:prstGeom prst="rect">
            <a:avLst/>
          </a:prstGeom>
          <a:noFill/>
          <a:ln>
            <a:noFill/>
          </a:ln>
        </p:spPr>
        <p:txBody>
          <a:bodyPr vert="horz" wrap="square" lIns="91440" tIns="45720" rIns="91440" bIns="45720" anchor="b" anchorCtr="0" compatLnSpc="1">
            <a:normAutofit/>
          </a:body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24FC113D-4147-A736-6935-A14C061AC249}"/>
              </a:ext>
            </a:extLst>
          </p:cNvPr>
          <p:cNvSpPr txBox="1">
            <a:spLocks noGrp="1"/>
          </p:cNvSpPr>
          <p:nvPr>
            <p:ph type="body" idx="1"/>
          </p:nvPr>
        </p:nvSpPr>
        <p:spPr>
          <a:xfrm>
            <a:off x="581192" y="2335999"/>
            <a:ext cx="11029611" cy="3522790"/>
          </a:xfrm>
          <a:prstGeom prst="rect">
            <a:avLst/>
          </a:prstGeom>
          <a:noFill/>
          <a:ln>
            <a:noFill/>
          </a:ln>
        </p:spPr>
        <p:txBody>
          <a:bodyPr vert="horz" wrap="square" lIns="91440" tIns="45720" rIns="91440" bIns="45720" anchor="ctr"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F992C94-FE78-CE67-C81E-D410972788D7}"/>
              </a:ext>
            </a:extLst>
          </p:cNvPr>
          <p:cNvSpPr txBox="1">
            <a:spLocks noGrp="1"/>
          </p:cNvSpPr>
          <p:nvPr>
            <p:ph type="dt" sz="half" idx="2"/>
          </p:nvPr>
        </p:nvSpPr>
        <p:spPr>
          <a:xfrm>
            <a:off x="7605951" y="5956136"/>
            <a:ext cx="2844798"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903163"/>
                </a:solidFill>
                <a:uFillTx/>
                <a:latin typeface="Gill Sans MT"/>
              </a:defRPr>
            </a:lvl1pPr>
          </a:lstStyle>
          <a:p>
            <a:pPr lvl="0"/>
            <a:fld id="{33921578-5E5E-427F-8AEA-03937D0AB6F3}" type="datetime1">
              <a:rPr lang="en-GB"/>
              <a:pPr lvl="0"/>
              <a:t>07/10/2026</a:t>
            </a:fld>
            <a:endParaRPr lang="en-GB"/>
          </a:p>
        </p:txBody>
      </p:sp>
      <p:sp>
        <p:nvSpPr>
          <p:cNvPr id="5" name="Footer Placeholder 4">
            <a:extLst>
              <a:ext uri="{FF2B5EF4-FFF2-40B4-BE49-F238E27FC236}">
                <a16:creationId xmlns:a16="http://schemas.microsoft.com/office/drawing/2014/main" id="{43718E43-3959-2BC1-537B-4B5B7104F2E8}"/>
              </a:ext>
            </a:extLst>
          </p:cNvPr>
          <p:cNvSpPr txBox="1">
            <a:spLocks noGrp="1"/>
          </p:cNvSpPr>
          <p:nvPr>
            <p:ph type="ftr" sz="quarter" idx="3"/>
          </p:nvPr>
        </p:nvSpPr>
        <p:spPr>
          <a:xfrm>
            <a:off x="581192" y="5951811"/>
            <a:ext cx="6917207"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all" spc="0" baseline="0">
                <a:solidFill>
                  <a:srgbClr val="903163"/>
                </a:solidFill>
                <a:uFillTx/>
                <a:latin typeface="Gill Sans MT"/>
              </a:defRPr>
            </a:lvl1pPr>
          </a:lstStyle>
          <a:p>
            <a:pPr lvl="0"/>
            <a:endParaRPr lang="en-GB"/>
          </a:p>
        </p:txBody>
      </p:sp>
      <p:sp>
        <p:nvSpPr>
          <p:cNvPr id="6" name="Slide Number Placeholder 5">
            <a:extLst>
              <a:ext uri="{FF2B5EF4-FFF2-40B4-BE49-F238E27FC236}">
                <a16:creationId xmlns:a16="http://schemas.microsoft.com/office/drawing/2014/main" id="{EB83E8DE-D11A-1616-6F07-CBC6578DCDC5}"/>
              </a:ext>
            </a:extLst>
          </p:cNvPr>
          <p:cNvSpPr txBox="1">
            <a:spLocks noGrp="1"/>
          </p:cNvSpPr>
          <p:nvPr>
            <p:ph type="sldNum" sz="quarter" idx="4"/>
          </p:nvPr>
        </p:nvSpPr>
        <p:spPr>
          <a:xfrm>
            <a:off x="10558302" y="5956136"/>
            <a:ext cx="105251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903163"/>
                </a:solidFill>
                <a:uFillTx/>
                <a:latin typeface="Gill Sans MT"/>
              </a:defRPr>
            </a:lvl1pPr>
          </a:lstStyle>
          <a:p>
            <a:pPr lvl="0"/>
            <a:fld id="{9BCE74C5-6F3E-4F0E-8155-141D67F8421F}" type="slidenum">
              <a:t>‹#›</a:t>
            </a:fld>
            <a:endParaRPr lang="en-GB"/>
          </a:p>
        </p:txBody>
      </p:sp>
      <p:sp>
        <p:nvSpPr>
          <p:cNvPr id="7" name="Rectangle 8">
            <a:extLst>
              <a:ext uri="{FF2B5EF4-FFF2-40B4-BE49-F238E27FC236}">
                <a16:creationId xmlns:a16="http://schemas.microsoft.com/office/drawing/2014/main" id="{C018EA33-E8FC-E4F5-C67D-7A5E7BF8EC3F}"/>
              </a:ext>
            </a:extLst>
          </p:cNvPr>
          <p:cNvSpPr/>
          <p:nvPr/>
        </p:nvSpPr>
        <p:spPr>
          <a:xfrm>
            <a:off x="446538" y="457200"/>
            <a:ext cx="3703320" cy="94997"/>
          </a:xfrm>
          <a:prstGeom prst="rect">
            <a:avLst/>
          </a:prstGeom>
          <a:solidFill>
            <a:srgbClr val="4D1434"/>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Rectangle 9">
            <a:extLst>
              <a:ext uri="{FF2B5EF4-FFF2-40B4-BE49-F238E27FC236}">
                <a16:creationId xmlns:a16="http://schemas.microsoft.com/office/drawing/2014/main" id="{3F7227B5-A75A-A800-CDE1-939F19481604}"/>
              </a:ext>
            </a:extLst>
          </p:cNvPr>
          <p:cNvSpPr/>
          <p:nvPr/>
        </p:nvSpPr>
        <p:spPr>
          <a:xfrm>
            <a:off x="8042148" y="453642"/>
            <a:ext cx="3703320" cy="98554"/>
          </a:xfrm>
          <a:prstGeom prst="rect">
            <a:avLst/>
          </a:prstGeom>
          <a:solidFill>
            <a:srgbClr val="969FA7"/>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10">
            <a:extLst>
              <a:ext uri="{FF2B5EF4-FFF2-40B4-BE49-F238E27FC236}">
                <a16:creationId xmlns:a16="http://schemas.microsoft.com/office/drawing/2014/main" id="{426122F1-A7E0-6D05-95BA-9A675CB283B7}"/>
              </a:ext>
            </a:extLst>
          </p:cNvPr>
          <p:cNvSpPr/>
          <p:nvPr/>
        </p:nvSpPr>
        <p:spPr>
          <a:xfrm>
            <a:off x="4241828" y="457200"/>
            <a:ext cx="3703320" cy="91440"/>
          </a:xfrm>
          <a:prstGeom prst="rect">
            <a:avLst/>
          </a:prstGeom>
          <a:solidFill>
            <a:srgbClr val="903163"/>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457200" rtl="0" fontAlgn="auto" hangingPunct="1">
        <a:lnSpc>
          <a:spcPct val="100000"/>
        </a:lnSpc>
        <a:spcBef>
          <a:spcPts val="0"/>
        </a:spcBef>
        <a:spcAft>
          <a:spcPts val="0"/>
        </a:spcAft>
        <a:buNone/>
        <a:tabLst/>
        <a:defRPr lang="en-GB" sz="2800" b="0" i="0" u="none" strike="noStrike" kern="1200" cap="all" spc="0" baseline="0">
          <a:solidFill>
            <a:srgbClr val="FFFFFF"/>
          </a:solidFill>
          <a:uFillTx/>
          <a:latin typeface="Gill Sans MT"/>
        </a:defRPr>
      </a:lvl1pPr>
    </p:titleStyle>
    <p:bodyStyle>
      <a:lvl1pPr marL="306003" marR="0" lvl="0" indent="-306003" algn="l" defTabSz="457200" rtl="0" fontAlgn="auto" hangingPunct="1">
        <a:lnSpc>
          <a:spcPct val="100000"/>
        </a:lnSpc>
        <a:spcBef>
          <a:spcPts val="400"/>
        </a:spcBef>
        <a:spcAft>
          <a:spcPts val="600"/>
        </a:spcAft>
        <a:buClr>
          <a:srgbClr val="903163"/>
        </a:buClr>
        <a:buSzPct val="92000"/>
        <a:buFont typeface="Wingdings 2" pitchFamily="18"/>
        <a:buChar char=""/>
        <a:tabLst/>
        <a:defRPr lang="en-GB" sz="1800" b="0" i="0" u="none" strike="noStrike" kern="1200" cap="none" spc="0" baseline="0">
          <a:solidFill>
            <a:srgbClr val="3D3D3D"/>
          </a:solidFill>
          <a:uFillTx/>
          <a:latin typeface="Gill Sans MT"/>
        </a:defRPr>
      </a:lvl1pPr>
      <a:lvl2pPr marL="630003" marR="0" lvl="1" indent="-306003" algn="l" defTabSz="457200" rtl="0" fontAlgn="auto" hangingPunct="1">
        <a:lnSpc>
          <a:spcPct val="100000"/>
        </a:lnSpc>
        <a:spcBef>
          <a:spcPts val="400"/>
        </a:spcBef>
        <a:spcAft>
          <a:spcPts val="600"/>
        </a:spcAft>
        <a:buClr>
          <a:srgbClr val="903163"/>
        </a:buClr>
        <a:buSzPct val="92000"/>
        <a:buFont typeface="Wingdings 2" pitchFamily="18"/>
        <a:buChar char=""/>
        <a:tabLst/>
        <a:defRPr lang="en-GB" sz="1600" b="0" i="0" u="none" strike="noStrike" kern="1200" cap="none" spc="0" baseline="0">
          <a:solidFill>
            <a:srgbClr val="3D3D3D"/>
          </a:solidFill>
          <a:uFillTx/>
          <a:latin typeface="Gill Sans MT"/>
        </a:defRPr>
      </a:lvl2pPr>
      <a:lvl3pPr marL="899998" marR="0" lvl="2" indent="-270004" algn="l" defTabSz="457200" rtl="0" fontAlgn="auto" hangingPunct="1">
        <a:lnSpc>
          <a:spcPct val="100000"/>
        </a:lnSpc>
        <a:spcBef>
          <a:spcPts val="300"/>
        </a:spcBef>
        <a:spcAft>
          <a:spcPts val="600"/>
        </a:spcAft>
        <a:buClr>
          <a:srgbClr val="903163"/>
        </a:buClr>
        <a:buSzPct val="92000"/>
        <a:buFont typeface="Wingdings 2" pitchFamily="18"/>
        <a:buChar char=""/>
        <a:tabLst/>
        <a:defRPr lang="en-GB" sz="1400" b="0" i="0" u="none" strike="noStrike" kern="1200" cap="none" spc="0" baseline="0">
          <a:solidFill>
            <a:srgbClr val="3D3D3D"/>
          </a:solidFill>
          <a:uFillTx/>
          <a:latin typeface="Gill Sans MT"/>
        </a:defRPr>
      </a:lvl3pPr>
      <a:lvl4pPr marL="1242002" marR="0" lvl="3" indent="-234004" algn="l" defTabSz="457200" rtl="0" fontAlgn="auto" hangingPunct="1">
        <a:lnSpc>
          <a:spcPct val="100000"/>
        </a:lnSpc>
        <a:spcBef>
          <a:spcPts val="300"/>
        </a:spcBef>
        <a:spcAft>
          <a:spcPts val="600"/>
        </a:spcAft>
        <a:buClr>
          <a:srgbClr val="903163"/>
        </a:buClr>
        <a:buSzPct val="92000"/>
        <a:buFont typeface="Wingdings 2" pitchFamily="18"/>
        <a:buChar char=""/>
        <a:tabLst/>
        <a:defRPr lang="en-GB" sz="1200" b="0" i="0" u="none" strike="noStrike" kern="1200" cap="none" spc="0" baseline="0">
          <a:solidFill>
            <a:srgbClr val="3D3D3D"/>
          </a:solidFill>
          <a:uFillTx/>
          <a:latin typeface="Gill Sans MT"/>
        </a:defRPr>
      </a:lvl4pPr>
      <a:lvl5pPr marL="1602001" marR="0" lvl="4" indent="-234004" algn="l" defTabSz="457200" rtl="0" fontAlgn="auto" hangingPunct="1">
        <a:lnSpc>
          <a:spcPct val="100000"/>
        </a:lnSpc>
        <a:spcBef>
          <a:spcPts val="300"/>
        </a:spcBef>
        <a:spcAft>
          <a:spcPts val="600"/>
        </a:spcAft>
        <a:buClr>
          <a:srgbClr val="903163"/>
        </a:buClr>
        <a:buSzPct val="92000"/>
        <a:buFont typeface="Wingdings 2" pitchFamily="18"/>
        <a:buChar char=""/>
        <a:tabLst/>
        <a:defRPr lang="en-GB" sz="1200" b="0" i="0" u="none" strike="noStrike" kern="1200" cap="none" spc="0" baseline="0">
          <a:solidFill>
            <a:srgbClr val="3D3D3D"/>
          </a:solidFill>
          <a:uFillTx/>
          <a:latin typeface="Gill Sans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5FADE0FB-FD23-F0FA-508A-0856A2643EFA}"/>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53B074BA-E4F3-08EC-9189-1BBBE5187D58}"/>
              </a:ext>
            </a:extLst>
          </p:cNvPr>
          <p:cNvSpPr txBox="1">
            <a:spLocks noGrp="1"/>
          </p:cNvSpPr>
          <p:nvPr>
            <p:ph type="title"/>
          </p:nvPr>
        </p:nvSpPr>
        <p:spPr/>
        <p:txBody>
          <a:bodyPr/>
          <a:lstStyle/>
          <a:p>
            <a:pPr lvl="0"/>
            <a:br>
              <a:rPr lang="en-GB" sz="1600" b="1">
                <a:solidFill>
                  <a:srgbClr val="215F9A"/>
                </a:solidFill>
              </a:rPr>
            </a:br>
            <a:br>
              <a:rPr lang="en-US" sz="3200" b="1"/>
            </a:br>
            <a:endParaRPr lang="en-US" sz="3200"/>
          </a:p>
        </p:txBody>
      </p:sp>
      <p:sp>
        <p:nvSpPr>
          <p:cNvPr id="4" name="Subtitle 2">
            <a:extLst>
              <a:ext uri="{FF2B5EF4-FFF2-40B4-BE49-F238E27FC236}">
                <a16:creationId xmlns:a16="http://schemas.microsoft.com/office/drawing/2014/main" id="{0EA46900-C0D5-40C2-2C4C-FBCF82024933}"/>
              </a:ext>
            </a:extLst>
          </p:cNvPr>
          <p:cNvSpPr txBox="1">
            <a:spLocks noGrp="1"/>
          </p:cNvSpPr>
          <p:nvPr>
            <p:ph type="subTitle" idx="4294967295"/>
          </p:nvPr>
        </p:nvSpPr>
        <p:spPr>
          <a:xfrm>
            <a:off x="4301703" y="2718392"/>
            <a:ext cx="3429000" cy="3409953"/>
          </a:xfrm>
        </p:spPr>
        <p:txBody>
          <a:bodyPr/>
          <a:lstStyle/>
          <a:p>
            <a:pPr lvl="0" indent="-228600">
              <a:lnSpc>
                <a:spcPct val="70000"/>
              </a:lnSpc>
              <a:spcBef>
                <a:spcPts val="700"/>
              </a:spcBef>
              <a:buChar char="•"/>
            </a:pPr>
            <a:r>
              <a:rPr lang="en-US" sz="2800" b="1">
                <a:solidFill>
                  <a:srgbClr val="156082"/>
                </a:solidFill>
                <a:latin typeface="Batang" pitchFamily="18"/>
                <a:ea typeface="Batang" pitchFamily="18"/>
              </a:rPr>
              <a:t>Lecturer: </a:t>
            </a:r>
            <a:r>
              <a:rPr lang="en-GB" sz="2800" b="1">
                <a:solidFill>
                  <a:srgbClr val="156082"/>
                </a:solidFill>
              </a:rPr>
              <a:t>Aliyuda Ali</a:t>
            </a:r>
            <a:endParaRPr lang="en-US" sz="2800" b="1">
              <a:solidFill>
                <a:srgbClr val="156082"/>
              </a:solidFill>
              <a:latin typeface="Batang" pitchFamily="18"/>
              <a:ea typeface="Batang" pitchFamily="18"/>
            </a:endParaRPr>
          </a:p>
          <a:p>
            <a:pPr lvl="0" indent="-228600">
              <a:lnSpc>
                <a:spcPct val="70000"/>
              </a:lnSpc>
              <a:spcBef>
                <a:spcPts val="700"/>
              </a:spcBef>
              <a:buChar char="•"/>
            </a:pPr>
            <a:r>
              <a:rPr lang="en-US" sz="2800" b="1">
                <a:solidFill>
                  <a:srgbClr val="156082"/>
                </a:solidFill>
                <a:latin typeface="Batang" pitchFamily="18"/>
                <a:ea typeface="Batang" pitchFamily="18"/>
              </a:rPr>
              <a:t>Amrin Akhtar : 2615084</a:t>
            </a:r>
          </a:p>
          <a:p>
            <a:pPr lvl="0" indent="-228600">
              <a:lnSpc>
                <a:spcPct val="70000"/>
              </a:lnSpc>
              <a:spcBef>
                <a:spcPts val="700"/>
              </a:spcBef>
              <a:buChar char="•"/>
            </a:pPr>
            <a:r>
              <a:rPr lang="en-US" sz="2800" b="1">
                <a:solidFill>
                  <a:srgbClr val="156082"/>
                </a:solidFill>
                <a:latin typeface="Batang" pitchFamily="18"/>
                <a:ea typeface="Batang" pitchFamily="18"/>
              </a:rPr>
              <a:t>Francisa Minneaux: 1918237</a:t>
            </a:r>
          </a:p>
          <a:p>
            <a:pPr lvl="0" indent="-228600">
              <a:lnSpc>
                <a:spcPct val="70000"/>
              </a:lnSpc>
              <a:spcBef>
                <a:spcPts val="700"/>
              </a:spcBef>
              <a:buChar char="•"/>
            </a:pPr>
            <a:r>
              <a:rPr lang="en-US" sz="2800" b="1">
                <a:solidFill>
                  <a:srgbClr val="156082"/>
                </a:solidFill>
                <a:latin typeface="Batang" pitchFamily="18"/>
                <a:ea typeface="Batang" pitchFamily="18"/>
              </a:rPr>
              <a:t>Sandra Arthu-Haizel: 2541948 </a:t>
            </a:r>
          </a:p>
          <a:p>
            <a:pPr lvl="0" indent="-228600">
              <a:lnSpc>
                <a:spcPct val="70000"/>
              </a:lnSpc>
              <a:spcBef>
                <a:spcPts val="500"/>
              </a:spcBef>
              <a:buChar char="•"/>
            </a:pPr>
            <a:endParaRPr lang="en-US" sz="1900" b="1">
              <a:solidFill>
                <a:srgbClr val="156082"/>
              </a:solidFill>
              <a:latin typeface="Batang" pitchFamily="18"/>
              <a:ea typeface="Batang" pitchFamily="18"/>
            </a:endParaRPr>
          </a:p>
          <a:p>
            <a:pPr lvl="0" indent="-228600">
              <a:lnSpc>
                <a:spcPct val="70000"/>
              </a:lnSpc>
              <a:spcBef>
                <a:spcPts val="500"/>
              </a:spcBef>
              <a:buChar char="•"/>
            </a:pPr>
            <a:endParaRPr lang="en-US" sz="2000" b="1"/>
          </a:p>
          <a:p>
            <a:pPr lvl="0" indent="-228600">
              <a:lnSpc>
                <a:spcPct val="70000"/>
              </a:lnSpc>
              <a:spcBef>
                <a:spcPts val="500"/>
              </a:spcBef>
              <a:buChar char="•"/>
            </a:pPr>
            <a:endParaRPr lang="en-US" sz="2000" b="1"/>
          </a:p>
        </p:txBody>
      </p:sp>
      <p:sp>
        <p:nvSpPr>
          <p:cNvPr id="5" name="TextBox 7">
            <a:extLst>
              <a:ext uri="{FF2B5EF4-FFF2-40B4-BE49-F238E27FC236}">
                <a16:creationId xmlns:a16="http://schemas.microsoft.com/office/drawing/2014/main" id="{FAA2FF4B-D1A3-917D-70FF-EDFE680FBE1B}"/>
              </a:ext>
            </a:extLst>
          </p:cNvPr>
          <p:cNvSpPr txBox="1"/>
          <p:nvPr/>
        </p:nvSpPr>
        <p:spPr>
          <a:xfrm>
            <a:off x="1535506" y="644139"/>
            <a:ext cx="9822612" cy="1077218"/>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all" spc="0" baseline="0">
                <a:solidFill>
                  <a:srgbClr val="4D1434"/>
                </a:solidFill>
                <a:uFillTx/>
                <a:latin typeface="Gill Sans MT"/>
              </a:rPr>
              <a:t>LCLhS4007_BIRM- Digital Skills and Research Methods</a:t>
            </a:r>
            <a:endParaRPr lang="en-GB" sz="3200" b="0" i="0" u="none" strike="noStrike" kern="1200" cap="none" spc="0" baseline="0">
              <a:solidFill>
                <a:srgbClr val="4D1434"/>
              </a:solidFill>
              <a:uFillTx/>
              <a:latin typeface="Gill Sans M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57526-1B6C-A919-42CE-77BFCEF088BC}"/>
              </a:ext>
            </a:extLst>
          </p:cNvPr>
          <p:cNvSpPr txBox="1">
            <a:spLocks noGrp="1"/>
          </p:cNvSpPr>
          <p:nvPr>
            <p:ph type="title"/>
          </p:nvPr>
        </p:nvSpPr>
        <p:spPr>
          <a:xfrm>
            <a:off x="379439" y="3030285"/>
            <a:ext cx="3191896" cy="1277179"/>
          </a:xfrm>
        </p:spPr>
        <p:txBody>
          <a:bodyPr/>
          <a:lstStyle/>
          <a:p>
            <a:pPr lvl="0"/>
            <a:r>
              <a:rPr lang="en-GB" b="1">
                <a:solidFill>
                  <a:srgbClr val="4D1434"/>
                </a:solidFill>
                <a:latin typeface="Batang" pitchFamily="18"/>
                <a:ea typeface="Batang" pitchFamily="18"/>
              </a:rPr>
              <a:t>Presentation outline </a:t>
            </a:r>
          </a:p>
        </p:txBody>
      </p:sp>
      <p:sp>
        <p:nvSpPr>
          <p:cNvPr id="3" name="Content Placeholder 2">
            <a:extLst>
              <a:ext uri="{FF2B5EF4-FFF2-40B4-BE49-F238E27FC236}">
                <a16:creationId xmlns:a16="http://schemas.microsoft.com/office/drawing/2014/main" id="{3B76920C-BF39-B9CD-2BD8-DF3B436439AB}"/>
              </a:ext>
            </a:extLst>
          </p:cNvPr>
          <p:cNvSpPr txBox="1">
            <a:spLocks noGrp="1"/>
          </p:cNvSpPr>
          <p:nvPr>
            <p:ph idx="1"/>
          </p:nvPr>
        </p:nvSpPr>
        <p:spPr>
          <a:xfrm>
            <a:off x="3922145" y="977658"/>
            <a:ext cx="7071503" cy="5297338"/>
          </a:xfrm>
        </p:spPr>
        <p:txBody>
          <a:bodyPr/>
          <a:lstStyle/>
          <a:p>
            <a:pPr lvl="0"/>
            <a:r>
              <a:rPr lang="en-US">
                <a:solidFill>
                  <a:srgbClr val="78206E"/>
                </a:solidFill>
                <a:latin typeface="Batang" pitchFamily="18"/>
                <a:ea typeface="Batang" pitchFamily="18"/>
              </a:rPr>
              <a:t>Ashford Community Care Service</a:t>
            </a:r>
          </a:p>
          <a:p>
            <a:pPr lvl="0"/>
            <a:r>
              <a:rPr lang="en-US">
                <a:solidFill>
                  <a:srgbClr val="78206E"/>
                </a:solidFill>
                <a:latin typeface="Batang" pitchFamily="18"/>
                <a:ea typeface="Batang" pitchFamily="18"/>
              </a:rPr>
              <a:t>Improving staff scheduling, Rota's visit.</a:t>
            </a:r>
          </a:p>
          <a:p>
            <a:pPr lvl="0"/>
            <a:r>
              <a:rPr lang="en-US">
                <a:solidFill>
                  <a:srgbClr val="78206E"/>
                </a:solidFill>
                <a:latin typeface="Batang" pitchFamily="18"/>
                <a:ea typeface="Batang" pitchFamily="18"/>
              </a:rPr>
              <a:t>Microsoft excel</a:t>
            </a:r>
          </a:p>
          <a:p>
            <a:pPr lvl="0"/>
            <a:r>
              <a:rPr lang="en-GB">
                <a:solidFill>
                  <a:srgbClr val="78206E"/>
                </a:solidFill>
                <a:latin typeface="Batang" pitchFamily="18"/>
                <a:ea typeface="Batang" pitchFamily="18"/>
              </a:rPr>
              <a:t>Each member from the group will explain in their joint presentation which has been divide the task among group members.</a:t>
            </a:r>
          </a:p>
          <a:p>
            <a:pPr lvl="0"/>
            <a:endParaRPr lang="en-US" b="1">
              <a:solidFill>
                <a:srgbClr val="40619D"/>
              </a:solidFill>
              <a:latin typeface="Batang" pitchFamily="18"/>
              <a:ea typeface="Batang" pitchFamily="18"/>
            </a:endParaRPr>
          </a:p>
          <a:p>
            <a:pPr lvl="0"/>
            <a:endParaRPr lang="en-US" b="1">
              <a:solidFill>
                <a:srgbClr val="4EA72E"/>
              </a:solidFill>
              <a:latin typeface="Batang" pitchFamily="18"/>
              <a:ea typeface="Batang" pitchFamily="18"/>
            </a:endParaRPr>
          </a:p>
          <a:p>
            <a:pPr lvl="0"/>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13EC7-A9C4-E927-A1B4-C51EFBEE7FD8}"/>
              </a:ext>
            </a:extLst>
          </p:cNvPr>
          <p:cNvSpPr txBox="1">
            <a:spLocks noGrp="1"/>
          </p:cNvSpPr>
          <p:nvPr>
            <p:ph type="title"/>
          </p:nvPr>
        </p:nvSpPr>
        <p:spPr>
          <a:xfrm>
            <a:off x="598090" y="2544427"/>
            <a:ext cx="10790212" cy="2398142"/>
          </a:xfrm>
        </p:spPr>
        <p:txBody>
          <a:bodyPr/>
          <a:lstStyle/>
          <a:p>
            <a:pPr lvl="0"/>
            <a:br>
              <a:rPr lang="en-GB" sz="1600" b="1">
                <a:latin typeface="Bell MT" pitchFamily="18"/>
                <a:ea typeface="Batang" pitchFamily="18"/>
              </a:rPr>
            </a:br>
            <a:br>
              <a:rPr lang="en-GB" sz="1600" b="1">
                <a:latin typeface="Bell MT" pitchFamily="18"/>
                <a:ea typeface="Batang" pitchFamily="18"/>
              </a:rPr>
            </a:br>
            <a:r>
              <a:rPr lang="en-GB" sz="1800" cap="none">
                <a:solidFill>
                  <a:srgbClr val="6E1D4A"/>
                </a:solidFill>
                <a:latin typeface="Bell MT" pitchFamily="18"/>
                <a:ea typeface="Batang" pitchFamily="18"/>
              </a:rPr>
              <a:t>Ashford provides support to adults with physical disabilities and long-term care needs. Staff work across service users’ homes, supported living settings and the main office.</a:t>
            </a:r>
            <a:br>
              <a:rPr lang="en-GB" sz="1800" cap="none">
                <a:solidFill>
                  <a:srgbClr val="6E1D4A"/>
                </a:solidFill>
                <a:latin typeface="Bell MT" pitchFamily="18"/>
                <a:ea typeface="Batang" pitchFamily="18"/>
              </a:rPr>
            </a:br>
            <a:br>
              <a:rPr lang="en-GB" sz="1800" cap="none">
                <a:latin typeface="Bell MT" pitchFamily="18"/>
                <a:ea typeface="Batang" pitchFamily="18"/>
              </a:rPr>
            </a:br>
            <a:r>
              <a:rPr lang="en-GB" sz="1800" cap="none">
                <a:solidFill>
                  <a:srgbClr val="156082"/>
                </a:solidFill>
                <a:latin typeface="Bell MT" pitchFamily="18"/>
                <a:ea typeface="Batang" pitchFamily="18"/>
              </a:rPr>
              <a:t>Our group has chosen Microsoft Excel as the most suitable Microsoft 365 tool for helping Ashford organise staff rotas and visits.</a:t>
            </a:r>
            <a:br>
              <a:rPr lang="en-GB" sz="1800" cap="none">
                <a:solidFill>
                  <a:srgbClr val="156082"/>
                </a:solidFill>
                <a:latin typeface="Bell MT" pitchFamily="18"/>
                <a:ea typeface="Batang" pitchFamily="18"/>
              </a:rPr>
            </a:br>
            <a:r>
              <a:rPr lang="en-GB" sz="1800" cap="none">
                <a:solidFill>
                  <a:srgbClr val="156082"/>
                </a:solidFill>
                <a:latin typeface="Bell MT" pitchFamily="18"/>
                <a:ea typeface="Batang" pitchFamily="18"/>
              </a:rPr>
              <a:t>During the presentation, we will explain the current problem, why Excel is suitable, its advantages and limitations, and how Ashford could implement our recommendation</a:t>
            </a:r>
            <a:br>
              <a:rPr lang="en-GB" sz="2900">
                <a:latin typeface="Bell MT" pitchFamily="18"/>
              </a:rPr>
            </a:br>
            <a:endParaRPr lang="en-GB" sz="1600" b="1">
              <a:latin typeface="Bell MT" pitchFamily="18"/>
              <a:ea typeface="Batang" pitchFamily="18"/>
            </a:endParaRPr>
          </a:p>
        </p:txBody>
      </p:sp>
      <p:pic>
        <p:nvPicPr>
          <p:cNvPr id="3" name="Picture 3" descr="5 Basic MS Excel Courses For Beginners">
            <a:extLst>
              <a:ext uri="{FF2B5EF4-FFF2-40B4-BE49-F238E27FC236}">
                <a16:creationId xmlns:a16="http://schemas.microsoft.com/office/drawing/2014/main" id="{2E113CB6-51D8-3ED0-6E55-3860C9B331C2}"/>
              </a:ext>
            </a:extLst>
          </p:cNvPr>
          <p:cNvPicPr>
            <a:picLocks noChangeAspect="1"/>
          </p:cNvPicPr>
          <p:nvPr/>
        </p:nvPicPr>
        <p:blipFill>
          <a:blip r:embed="rId2"/>
          <a:stretch>
            <a:fillRect/>
          </a:stretch>
        </p:blipFill>
        <p:spPr>
          <a:xfrm>
            <a:off x="8180112" y="4942569"/>
            <a:ext cx="3208190" cy="1684297"/>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9A09556B-A6BB-51E1-4D72-DA7F835E7CCA}"/>
              </a:ext>
            </a:extLst>
          </p:cNvPr>
          <p:cNvSpPr txBox="1">
            <a:spLocks noGrp="1"/>
          </p:cNvSpPr>
          <p:nvPr>
            <p:ph type="title"/>
          </p:nvPr>
        </p:nvSpPr>
        <p:spPr>
          <a:xfrm>
            <a:off x="838203" y="675083"/>
            <a:ext cx="10515600" cy="705642"/>
          </a:xfrm>
        </p:spPr>
        <p:txBody>
          <a:bodyPr>
            <a:spAutoFit/>
          </a:bodyPr>
          <a:lstStyle/>
          <a:p>
            <a:pPr lvl="0"/>
            <a:r>
              <a:rPr lang="en-GB" b="1">
                <a:solidFill>
                  <a:srgbClr val="156082"/>
                </a:solidFill>
                <a:latin typeface="Batang" pitchFamily="18"/>
                <a:ea typeface="Batang" pitchFamily="18"/>
              </a:rPr>
              <a:t>What Does Staff Scheduling Involve?</a:t>
            </a:r>
            <a:endParaRPr lang="en-GB">
              <a:solidFill>
                <a:srgbClr val="156082"/>
              </a:solidFill>
              <a:latin typeface="Batang" pitchFamily="18"/>
              <a:ea typeface="Batang" pitchFamily="18"/>
            </a:endParaRPr>
          </a:p>
        </p:txBody>
      </p:sp>
      <p:sp>
        <p:nvSpPr>
          <p:cNvPr id="3" name="Content Placeholder 2">
            <a:extLst>
              <a:ext uri="{FF2B5EF4-FFF2-40B4-BE49-F238E27FC236}">
                <a16:creationId xmlns:a16="http://schemas.microsoft.com/office/drawing/2014/main" id="{655F3A93-62E0-F04A-D17E-EE5DAD00EDB5}"/>
              </a:ext>
            </a:extLst>
          </p:cNvPr>
          <p:cNvSpPr txBox="1">
            <a:spLocks noGrp="1"/>
          </p:cNvSpPr>
          <p:nvPr>
            <p:ph idx="1"/>
          </p:nvPr>
        </p:nvSpPr>
        <p:spPr>
          <a:xfrm>
            <a:off x="7187248" y="2394969"/>
            <a:ext cx="4038593" cy="3039666"/>
          </a:xfrm>
        </p:spPr>
        <p:txBody>
          <a:bodyPr/>
          <a:lstStyle/>
          <a:p>
            <a:pPr lvl="0">
              <a:lnSpc>
                <a:spcPct val="60000"/>
              </a:lnSpc>
            </a:pPr>
            <a:r>
              <a:rPr lang="en-GB">
                <a:solidFill>
                  <a:srgbClr val="6E1D4A"/>
                </a:solidFill>
                <a:latin typeface="Batang" pitchFamily="18"/>
                <a:ea typeface="Batang" pitchFamily="18"/>
              </a:rPr>
              <a:t>Staff scheduling involves organising</a:t>
            </a:r>
          </a:p>
          <a:p>
            <a:pPr lvl="0">
              <a:lnSpc>
                <a:spcPct val="60000"/>
              </a:lnSpc>
            </a:pPr>
            <a:r>
              <a:rPr lang="en-GB">
                <a:solidFill>
                  <a:srgbClr val="6E1D4A"/>
                </a:solidFill>
                <a:latin typeface="Batang" pitchFamily="18"/>
                <a:ea typeface="Batang" pitchFamily="18"/>
              </a:rPr>
              <a:t>Staff shifts and working hours</a:t>
            </a:r>
          </a:p>
          <a:p>
            <a:pPr lvl="0">
              <a:lnSpc>
                <a:spcPct val="60000"/>
              </a:lnSpc>
            </a:pPr>
            <a:r>
              <a:rPr lang="en-GB">
                <a:solidFill>
                  <a:srgbClr val="6E1D4A"/>
                </a:solidFill>
                <a:latin typeface="Batang" pitchFamily="18"/>
                <a:ea typeface="Batang" pitchFamily="18"/>
              </a:rPr>
              <a:t>Service-user visits</a:t>
            </a:r>
          </a:p>
          <a:p>
            <a:pPr lvl="0">
              <a:lnSpc>
                <a:spcPct val="60000"/>
              </a:lnSpc>
            </a:pPr>
            <a:r>
              <a:rPr lang="en-GB">
                <a:solidFill>
                  <a:srgbClr val="6E1D4A"/>
                </a:solidFill>
                <a:latin typeface="Batang" pitchFamily="18"/>
                <a:ea typeface="Batang" pitchFamily="18"/>
              </a:rPr>
              <a:t>Dates and times</a:t>
            </a:r>
          </a:p>
          <a:p>
            <a:pPr lvl="0">
              <a:lnSpc>
                <a:spcPct val="60000"/>
              </a:lnSpc>
            </a:pPr>
            <a:r>
              <a:rPr lang="en-GB">
                <a:solidFill>
                  <a:srgbClr val="6E1D4A"/>
                </a:solidFill>
                <a:latin typeface="Batang" pitchFamily="18"/>
                <a:ea typeface="Batang" pitchFamily="18"/>
              </a:rPr>
              <a:t>Staff availability</a:t>
            </a:r>
          </a:p>
          <a:p>
            <a:pPr lvl="0">
              <a:lnSpc>
                <a:spcPct val="60000"/>
              </a:lnSpc>
            </a:pPr>
            <a:r>
              <a:rPr lang="en-GB">
                <a:solidFill>
                  <a:srgbClr val="6E1D4A"/>
                </a:solidFill>
                <a:latin typeface="Batang" pitchFamily="18"/>
                <a:ea typeface="Batang" pitchFamily="18"/>
              </a:rPr>
              <a:t>Locations</a:t>
            </a:r>
          </a:p>
          <a:p>
            <a:pPr lvl="0">
              <a:lnSpc>
                <a:spcPct val="60000"/>
              </a:lnSpc>
            </a:pPr>
            <a:r>
              <a:rPr lang="en-GB">
                <a:solidFill>
                  <a:srgbClr val="6E1D4A"/>
                </a:solidFill>
                <a:latin typeface="Batang" pitchFamily="18"/>
                <a:ea typeface="Batang" pitchFamily="18"/>
              </a:rPr>
              <a:t>Staff responsibilities</a:t>
            </a:r>
          </a:p>
          <a:p>
            <a:pPr lvl="0">
              <a:lnSpc>
                <a:spcPct val="60000"/>
              </a:lnSpc>
            </a:pPr>
            <a:r>
              <a:rPr lang="en-GB">
                <a:solidFill>
                  <a:srgbClr val="6E1D4A"/>
                </a:solidFill>
                <a:latin typeface="Batang" pitchFamily="18"/>
                <a:ea typeface="Batang" pitchFamily="18"/>
              </a:rPr>
              <a:t>Cover for absences</a:t>
            </a:r>
          </a:p>
          <a:p>
            <a:pPr lvl="0">
              <a:lnSpc>
                <a:spcPct val="60000"/>
              </a:lnSpc>
            </a:pPr>
            <a:r>
              <a:rPr lang="en-GB">
                <a:solidFill>
                  <a:srgbClr val="6E1D4A"/>
                </a:solidFill>
                <a:latin typeface="Batang" pitchFamily="18"/>
                <a:ea typeface="Batang" pitchFamily="18"/>
              </a:rPr>
              <a:t>Changes to scheduled visits</a:t>
            </a:r>
          </a:p>
          <a:p>
            <a:pPr lvl="0">
              <a:lnSpc>
                <a:spcPct val="60000"/>
              </a:lnSpc>
            </a:pPr>
            <a:endParaRPr lang="en-GB"/>
          </a:p>
        </p:txBody>
      </p:sp>
      <p:sp>
        <p:nvSpPr>
          <p:cNvPr id="4" name="TextBox 6">
            <a:extLst>
              <a:ext uri="{FF2B5EF4-FFF2-40B4-BE49-F238E27FC236}">
                <a16:creationId xmlns:a16="http://schemas.microsoft.com/office/drawing/2014/main" id="{D4CBE96A-445A-D263-B168-97A0C782E20C}"/>
              </a:ext>
            </a:extLst>
          </p:cNvPr>
          <p:cNvSpPr txBox="1"/>
          <p:nvPr/>
        </p:nvSpPr>
        <p:spPr>
          <a:xfrm>
            <a:off x="782122" y="2324770"/>
            <a:ext cx="6096003" cy="337014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1800" b="0" i="0" u="none" strike="noStrike" kern="1200" cap="none" spc="0" baseline="0">
                <a:solidFill>
                  <a:srgbClr val="156082"/>
                </a:solidFill>
                <a:uFillTx/>
                <a:latin typeface="Batang" pitchFamily="18"/>
                <a:ea typeface="Batang" pitchFamily="18"/>
              </a:rPr>
              <a:t>Staff scheduling is an important part of day-to-day care services. At Ashford, staff need to know when and where they are expected to work and which visits they are responsible for.</a:t>
            </a:r>
          </a:p>
          <a:p>
            <a:pPr marL="0" marR="0" lvl="0" indent="0" algn="l" defTabSz="914400"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1800" b="0" i="0" u="none" strike="noStrike" kern="1200" cap="none" spc="0" baseline="0">
                <a:solidFill>
                  <a:srgbClr val="156082"/>
                </a:solidFill>
                <a:uFillTx/>
                <a:latin typeface="Batang" pitchFamily="18"/>
                <a:ea typeface="Batang" pitchFamily="18"/>
              </a:rPr>
              <a:t>Because staff work in different locations, including service users’ homes and supported living settings, an organised rota is particularly important.</a:t>
            </a:r>
          </a:p>
          <a:p>
            <a:pPr marL="0" marR="0" lvl="0" indent="0" algn="l" defTabSz="914400" rtl="0" fontAlgn="auto" hangingPunct="1">
              <a:lnSpc>
                <a:spcPct val="100000"/>
              </a:lnSpc>
              <a:spcBef>
                <a:spcPts val="0"/>
              </a:spcBef>
              <a:spcAft>
                <a:spcPts val="900"/>
              </a:spcAft>
              <a:buNone/>
              <a:tabLst/>
              <a:defRPr sz="1800" b="0" i="0" u="none" strike="noStrike" kern="0" cap="none" spc="0" baseline="0">
                <a:solidFill>
                  <a:srgbClr val="000000"/>
                </a:solidFill>
                <a:uFillTx/>
              </a:defRPr>
            </a:pPr>
            <a:r>
              <a:rPr lang="en-GB" sz="1800" b="0" i="0" u="none" strike="noStrike" kern="1200" cap="none" spc="0" baseline="0">
                <a:solidFill>
                  <a:srgbClr val="156082"/>
                </a:solidFill>
                <a:uFillTx/>
                <a:latin typeface="Batang" pitchFamily="18"/>
                <a:ea typeface="Batang" pitchFamily="18"/>
              </a:rPr>
              <a:t>A clear schedule can help staff understand their responsibilities and can support better coordination between support workers, senior care workers, nurses and care coordinators.</a:t>
            </a:r>
            <a:endParaRPr lang="en-GB" sz="1500" b="0" i="0" u="none" strike="noStrike" kern="1200" cap="none" spc="0" baseline="0">
              <a:solidFill>
                <a:srgbClr val="156082"/>
              </a:solidFill>
              <a:uFillTx/>
              <a:latin typeface="Batang" pitchFamily="18"/>
              <a:ea typeface="Batang" pitchFamily="18"/>
            </a:endParaRPr>
          </a:p>
        </p:txBody>
      </p:sp>
    </p:spTree>
  </p:cSld>
  <p:clrMapOvr>
    <a:masterClrMapping/>
  </p:clrMapOvr>
</p:sld>
</file>

<file path=ppt/theme/theme1.xml><?xml version="1.0" encoding="utf-8"?>
<a:theme xmlns:a="http://schemas.openxmlformats.org/drawingml/2006/main" name="Dividend">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TM03457464%5b%5bfn=Dividend%5d%5d</Template>
  <TotalTime>1475</TotalTime>
  <Words>264</Words>
  <Application>Microsoft Office PowerPoint</Application>
  <PresentationFormat>Widescreen</PresentationFormat>
  <Paragraphs>27</Paragraphs>
  <Slides>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vt:i4>
      </vt:variant>
    </vt:vector>
  </HeadingPairs>
  <TitlesOfParts>
    <vt:vector size="11" baseType="lpstr">
      <vt:lpstr>Batang</vt:lpstr>
      <vt:lpstr>Aptos</vt:lpstr>
      <vt:lpstr>Arial</vt:lpstr>
      <vt:lpstr>Bell MT</vt:lpstr>
      <vt:lpstr>Gill Sans MT</vt:lpstr>
      <vt:lpstr>Wingdings 2</vt:lpstr>
      <vt:lpstr>Dividend</vt:lpstr>
      <vt:lpstr>  </vt:lpstr>
      <vt:lpstr>Presentation outline </vt:lpstr>
      <vt:lpstr>  Ashford provides support to adults with physical disabilities and long-term care needs. Staff work across service users’ homes, supported living settings and the main office.  Our group has chosen Microsoft Excel as the most suitable Microsoft 365 tool for helping Ashford organise staff rotas and visits. During the presentation, we will explain the current problem, why Excel is suitable, its advantages and limitations, and how Ashford could implement our recommendation </vt:lpstr>
      <vt:lpstr>What Does Staff Scheduling Involve?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Amrin Akhtar</dc:creator>
  <cp:lastModifiedBy>Amrin Akhtar</cp:lastModifiedBy>
  <cp:revision>4</cp:revision>
  <dcterms:created xsi:type="dcterms:W3CDTF">2026-09-20T12:19:43Z</dcterms:created>
  <dcterms:modified xsi:type="dcterms:W3CDTF">2026-10-07T15:50:28Z</dcterms:modified>
</cp:coreProperties>
</file>