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7"/>
  </p:notesMasterIdLst>
  <p:sldIdLst>
    <p:sldId id="305" r:id="rId2"/>
    <p:sldId id="325" r:id="rId3"/>
    <p:sldId id="329" r:id="rId4"/>
    <p:sldId id="349" r:id="rId5"/>
    <p:sldId id="294" r:id="rId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935" autoAdjust="0"/>
  </p:normalViewPr>
  <p:slideViewPr>
    <p:cSldViewPr>
      <p:cViewPr varScale="1">
        <p:scale>
          <a:sx n="64" d="100"/>
          <a:sy n="64" d="100"/>
        </p:scale>
        <p:origin x="156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9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307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vestopedia.com/terms/i/intrapreneur.asp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Investopedia (</a:t>
            </a:r>
            <a:r>
              <a:rPr lang="en-GB" sz="1200" dirty="0" smtClean="0">
                <a:hlinkClick r:id="rId3"/>
              </a:rPr>
              <a:t>1</a:t>
            </a:r>
            <a:r>
              <a:rPr lang="en-GB" sz="1200" dirty="0" smtClean="0"/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675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01/10/2018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Pamela\AppData\Local\Microsoft\Windows\Temporary Internet Files\Content.IE5\QOZ7H96L\MC9003702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420888"/>
            <a:ext cx="7772400" cy="936104"/>
          </a:xfr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FFFF00"/>
                </a:solidFill>
              </a:rPr>
              <a:t>Entrepreneurship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3569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/>
              <a:t>Create a new heading in </a:t>
            </a:r>
            <a:r>
              <a:rPr lang="en-GB" dirty="0" smtClean="0"/>
              <a:t>your </a:t>
            </a:r>
            <a:r>
              <a:rPr lang="en-GB" dirty="0"/>
              <a:t>document titled</a:t>
            </a:r>
            <a:r>
              <a:rPr lang="en-GB" dirty="0" smtClean="0"/>
              <a:t>:</a:t>
            </a:r>
            <a:r>
              <a:rPr lang="en-GB" dirty="0"/>
              <a:t> </a:t>
            </a:r>
            <a:r>
              <a:rPr lang="en-GB" b="1" dirty="0"/>
              <a:t>Entrepreneurship &amp; Intrapreneurship</a:t>
            </a:r>
            <a:r>
              <a:rPr lang="en-GB" dirty="0" smtClean="0"/>
              <a:t>.</a:t>
            </a:r>
            <a:endParaRPr lang="en-GB" dirty="0"/>
          </a:p>
          <a:p>
            <a:pPr marL="624078" indent="-514350">
              <a:buFont typeface="+mj-lt"/>
              <a:buAutoNum type="arabicPeriod"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Q. Research </a:t>
            </a:r>
            <a:r>
              <a:rPr lang="en-GB" dirty="0"/>
              <a:t>the difference between </a:t>
            </a:r>
            <a:r>
              <a:rPr lang="en-GB" dirty="0" smtClean="0"/>
              <a:t>‘</a:t>
            </a:r>
            <a:r>
              <a:rPr lang="en-GB" b="1" dirty="0" smtClean="0"/>
              <a:t>Entrepreneurship </a:t>
            </a:r>
            <a:r>
              <a:rPr lang="en-GB" b="1" dirty="0"/>
              <a:t>&amp; </a:t>
            </a:r>
            <a:r>
              <a:rPr lang="en-GB" b="1" dirty="0" smtClean="0"/>
              <a:t>Intrapreneurship</a:t>
            </a:r>
            <a:r>
              <a:rPr lang="en-GB" dirty="0" smtClean="0"/>
              <a:t>’ document </a:t>
            </a:r>
            <a:r>
              <a:rPr lang="en-GB" dirty="0"/>
              <a:t>and cite your answer</a:t>
            </a:r>
            <a:r>
              <a:rPr lang="en-GB" b="1" dirty="0"/>
              <a:t>?</a:t>
            </a:r>
            <a:endParaRPr lang="en-GB" dirty="0"/>
          </a:p>
          <a:p>
            <a:pPr marL="624078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u="sng" dirty="0"/>
              <a:t>Entrepreneurship </a:t>
            </a:r>
            <a:r>
              <a:rPr lang="en-GB" sz="3200" u="sng" dirty="0" smtClean="0"/>
              <a:t>v’s </a:t>
            </a:r>
            <a:r>
              <a:rPr lang="en-GB" sz="3200" u="sng" dirty="0"/>
              <a:t>Intrapreneurship</a:t>
            </a:r>
          </a:p>
        </p:txBody>
      </p:sp>
    </p:spTree>
    <p:extLst>
      <p:ext uri="{BB962C8B-B14F-4D97-AF65-F5344CB8AC3E}">
        <p14:creationId xmlns:p14="http://schemas.microsoft.com/office/powerpoint/2010/main" val="3449747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They're both Enterprising and innovative. </a:t>
            </a:r>
            <a:endParaRPr lang="en-GB" dirty="0" smtClean="0"/>
          </a:p>
          <a:p>
            <a:r>
              <a:rPr lang="en-GB" dirty="0" smtClean="0"/>
              <a:t>Employers love </a:t>
            </a:r>
            <a:r>
              <a:rPr lang="en-GB" dirty="0"/>
              <a:t>people who are innovative </a:t>
            </a:r>
            <a:r>
              <a:rPr lang="en-GB" dirty="0" smtClean="0"/>
              <a:t>;o). </a:t>
            </a:r>
          </a:p>
          <a:p>
            <a:r>
              <a:rPr lang="en-GB" dirty="0" smtClean="0"/>
              <a:t>This </a:t>
            </a:r>
            <a:r>
              <a:rPr lang="en-GB" dirty="0"/>
              <a:t>module isn't about starting your own Company </a:t>
            </a:r>
            <a:r>
              <a:rPr lang="en-GB" dirty="0" smtClean="0"/>
              <a:t>although </a:t>
            </a:r>
            <a:r>
              <a:rPr lang="en-GB" dirty="0"/>
              <a:t>it does cover it. </a:t>
            </a:r>
            <a:endParaRPr lang="en-GB" dirty="0" smtClean="0"/>
          </a:p>
          <a:p>
            <a:r>
              <a:rPr lang="en-GB" b="1" dirty="0" smtClean="0"/>
              <a:t>This </a:t>
            </a:r>
            <a:r>
              <a:rPr lang="en-GB" b="1" dirty="0"/>
              <a:t>module is about Enterprise innovation and </a:t>
            </a:r>
            <a:r>
              <a:rPr lang="en-GB" b="1" dirty="0" smtClean="0"/>
              <a:t>the creation application and evolution </a:t>
            </a:r>
            <a:r>
              <a:rPr lang="en-GB" b="1" dirty="0"/>
              <a:t>of </a:t>
            </a:r>
            <a:r>
              <a:rPr lang="en-GB" b="1" dirty="0" smtClean="0"/>
              <a:t>new technology solutions</a:t>
            </a:r>
            <a:r>
              <a:rPr lang="en-GB" dirty="0" smtClean="0"/>
              <a:t>, business, games, </a:t>
            </a:r>
            <a:r>
              <a:rPr lang="en-GB" dirty="0"/>
              <a:t>software and society.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0" dirty="0" smtClean="0">
                <a:effectLst/>
              </a:rPr>
              <a:t>Bg: </a:t>
            </a:r>
            <a:r>
              <a:rPr lang="en-GB" sz="3200" dirty="0" smtClean="0"/>
              <a:t>Entrepreneurship </a:t>
            </a:r>
            <a:r>
              <a:rPr lang="en-GB" sz="3200" dirty="0"/>
              <a:t>&amp;</a:t>
            </a:r>
            <a:r>
              <a:rPr lang="en-GB" sz="3200" dirty="0" smtClean="0"/>
              <a:t> </a:t>
            </a:r>
            <a:r>
              <a:rPr lang="en-GB" sz="3200" dirty="0"/>
              <a:t>Intrapreneurship</a:t>
            </a:r>
          </a:p>
        </p:txBody>
      </p:sp>
    </p:spTree>
    <p:extLst>
      <p:ext uri="{BB962C8B-B14F-4D97-AF65-F5344CB8AC3E}">
        <p14:creationId xmlns:p14="http://schemas.microsoft.com/office/powerpoint/2010/main" val="3415052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600" b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Bg: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Intrapreneurs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/>
              <a:t>Intrapreneurs</a:t>
            </a:r>
            <a:r>
              <a:rPr lang="en-GB" dirty="0"/>
              <a:t> are </a:t>
            </a:r>
            <a:r>
              <a:rPr lang="en-GB" dirty="0" smtClean="0"/>
              <a:t>employees </a:t>
            </a:r>
            <a:r>
              <a:rPr lang="en-GB" dirty="0"/>
              <a:t>within a company who are assigned to work on </a:t>
            </a:r>
            <a:r>
              <a:rPr lang="en-GB" dirty="0" smtClean="0"/>
              <a:t>new ideas / projects, and </a:t>
            </a:r>
            <a:r>
              <a:rPr lang="en-GB" dirty="0"/>
              <a:t>develop the project like an entrepreneur would. </a:t>
            </a:r>
            <a:endParaRPr lang="en-GB" dirty="0" smtClean="0"/>
          </a:p>
          <a:p>
            <a:r>
              <a:rPr lang="en-GB" dirty="0" err="1" smtClean="0"/>
              <a:t>Intrapreneurs</a:t>
            </a:r>
            <a:r>
              <a:rPr lang="en-GB" dirty="0" smtClean="0"/>
              <a:t> have </a:t>
            </a:r>
            <a:r>
              <a:rPr lang="en-GB" dirty="0"/>
              <a:t>the resources and capabilities of the firm at their disposal. </a:t>
            </a:r>
            <a:endParaRPr lang="en-GB" dirty="0" smtClean="0"/>
          </a:p>
          <a:p>
            <a:r>
              <a:rPr lang="en-GB" dirty="0" smtClean="0"/>
              <a:t>Graduates who can innovate and have a positive social impact will be the most sought after employees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576073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1192</TotalTime>
  <Words>102</Words>
  <Application>Microsoft Office PowerPoint</Application>
  <PresentationFormat>On-screen Show (4:3)</PresentationFormat>
  <Paragraphs>16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Entrepreneurship</vt:lpstr>
      <vt:lpstr>Entrepreneurship v’s Intrapreneurship</vt:lpstr>
      <vt:lpstr>Bg: Entrepreneurship &amp; Intrapreneurship</vt:lpstr>
      <vt:lpstr>Bg: Intrapreneurs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james williams</cp:lastModifiedBy>
  <cp:revision>109</cp:revision>
  <dcterms:created xsi:type="dcterms:W3CDTF">2011-10-04T23:02:56Z</dcterms:created>
  <dcterms:modified xsi:type="dcterms:W3CDTF">2018-10-01T15:58:04Z</dcterms:modified>
</cp:coreProperties>
</file>