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userDrawn="1">
          <p15:clr>
            <a:srgbClr val="A4A3A4"/>
          </p15:clr>
        </p15:guide>
        <p15:guide id="2" pos="95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6369" autoAdjust="0"/>
  </p:normalViewPr>
  <p:slideViewPr>
    <p:cSldViewPr snapToGrid="0" showGuides="1">
      <p:cViewPr>
        <p:scale>
          <a:sx n="33" d="100"/>
          <a:sy n="33" d="100"/>
        </p:scale>
        <p:origin x="920" y="-1056"/>
      </p:cViewPr>
      <p:guideLst>
        <p:guide orient="horz" pos="13482"/>
        <p:guide pos="95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7089AFE-88C9-4008-9F35-F543F0DE5444}"/>
    <pc:docChg chg="undo redo custSel addSld delSld modSld">
      <pc:chgData name="Caroline Jawad" userId="ebec8957-a986-4a6f-937a-47250bfdae89" providerId="ADAL" clId="{F7089AFE-88C9-4008-9F35-F543F0DE5444}" dt="2022-05-05T12:37:39.998" v="3097" actId="20577"/>
      <pc:docMkLst>
        <pc:docMk/>
      </pc:docMkLst>
      <pc:sldChg chg="addSp delSp modSp add del mod">
        <pc:chgData name="Caroline Jawad" userId="ebec8957-a986-4a6f-937a-47250bfdae89" providerId="ADAL" clId="{F7089AFE-88C9-4008-9F35-F543F0DE5444}" dt="2022-05-05T12:37:39.998" v="3097" actId="20577"/>
        <pc:sldMkLst>
          <pc:docMk/>
          <pc:sldMk cId="3934094551" sldId="256"/>
        </pc:sldMkLst>
        <pc:spChg chg="mod">
          <ac:chgData name="Caroline Jawad" userId="ebec8957-a986-4a6f-937a-47250bfdae89" providerId="ADAL" clId="{F7089AFE-88C9-4008-9F35-F543F0DE5444}" dt="2022-03-31T10:19:06.404" v="514" actId="14100"/>
          <ac:spMkLst>
            <pc:docMk/>
            <pc:sldMk cId="3934094551" sldId="256"/>
            <ac:spMk id="4" creationId="{D64D10FD-531D-482E-9CA4-581E3C247A71}"/>
          </ac:spMkLst>
        </pc:spChg>
        <pc:spChg chg="mod">
          <ac:chgData name="Caroline Jawad" userId="ebec8957-a986-4a6f-937a-47250bfdae89" providerId="ADAL" clId="{F7089AFE-88C9-4008-9F35-F543F0DE5444}" dt="2022-03-31T10:35:31.673" v="571" actId="20577"/>
          <ac:spMkLst>
            <pc:docMk/>
            <pc:sldMk cId="3934094551" sldId="256"/>
            <ac:spMk id="6" creationId="{3C363A0A-0180-4ED7-8D4E-8A26A11A96C1}"/>
          </ac:spMkLst>
        </pc:spChg>
        <pc:spChg chg="add del mod">
          <ac:chgData name="Caroline Jawad" userId="ebec8957-a986-4a6f-937a-47250bfdae89" providerId="ADAL" clId="{F7089AFE-88C9-4008-9F35-F543F0DE5444}" dt="2022-03-30T13:30:19.856" v="100"/>
          <ac:spMkLst>
            <pc:docMk/>
            <pc:sldMk cId="3934094551" sldId="256"/>
            <ac:spMk id="7" creationId="{C9FBC332-720F-41B0-BC7C-051459BC6FE0}"/>
          </ac:spMkLst>
        </pc:spChg>
        <pc:spChg chg="add del mod">
          <ac:chgData name="Caroline Jawad" userId="ebec8957-a986-4a6f-937a-47250bfdae89" providerId="ADAL" clId="{F7089AFE-88C9-4008-9F35-F543F0DE5444}" dt="2022-03-30T13:47:54.939" v="130" actId="767"/>
          <ac:spMkLst>
            <pc:docMk/>
            <pc:sldMk cId="3934094551" sldId="256"/>
            <ac:spMk id="9" creationId="{9479C69E-D206-4A90-8171-D1B2D8ED593E}"/>
          </ac:spMkLst>
        </pc:spChg>
        <pc:spChg chg="mod">
          <ac:chgData name="Caroline Jawad" userId="ebec8957-a986-4a6f-937a-47250bfdae89" providerId="ADAL" clId="{F7089AFE-88C9-4008-9F35-F543F0DE5444}" dt="2022-05-05T10:35:21.137" v="1692" actId="20577"/>
          <ac:spMkLst>
            <pc:docMk/>
            <pc:sldMk cId="3934094551" sldId="256"/>
            <ac:spMk id="13" creationId="{FD6ED415-F3A8-4EA9-9807-9D868CE4DAF2}"/>
          </ac:spMkLst>
        </pc:spChg>
        <pc:spChg chg="add del mod">
          <ac:chgData name="Caroline Jawad" userId="ebec8957-a986-4a6f-937a-47250bfdae89" providerId="ADAL" clId="{F7089AFE-88C9-4008-9F35-F543F0DE5444}" dt="2022-03-30T18:34:51.862" v="253"/>
          <ac:spMkLst>
            <pc:docMk/>
            <pc:sldMk cId="3934094551" sldId="256"/>
            <ac:spMk id="14" creationId="{029B5186-2838-4784-9F8B-C2B09DC8177C}"/>
          </ac:spMkLst>
        </pc:spChg>
        <pc:spChg chg="mod">
          <ac:chgData name="Caroline Jawad" userId="ebec8957-a986-4a6f-937a-47250bfdae89" providerId="ADAL" clId="{F7089AFE-88C9-4008-9F35-F543F0DE5444}" dt="2022-04-07T10:00:50.458" v="1411" actId="14100"/>
          <ac:spMkLst>
            <pc:docMk/>
            <pc:sldMk cId="3934094551" sldId="256"/>
            <ac:spMk id="16" creationId="{4E42865C-80C8-4661-BF0E-9DF41FC8F086}"/>
          </ac:spMkLst>
        </pc:spChg>
        <pc:spChg chg="add mod">
          <ac:chgData name="Caroline Jawad" userId="ebec8957-a986-4a6f-937a-47250bfdae89" providerId="ADAL" clId="{F7089AFE-88C9-4008-9F35-F543F0DE5444}" dt="2022-04-07T13:42:21.821" v="1613" actId="20577"/>
          <ac:spMkLst>
            <pc:docMk/>
            <pc:sldMk cId="3934094551" sldId="256"/>
            <ac:spMk id="17" creationId="{BBB14BEF-50A9-4D50-AFA4-F56187BD5E24}"/>
          </ac:spMkLst>
        </pc:spChg>
        <pc:spChg chg="add del mod">
          <ac:chgData name="Caroline Jawad" userId="ebec8957-a986-4a6f-937a-47250bfdae89" providerId="ADAL" clId="{F7089AFE-88C9-4008-9F35-F543F0DE5444}" dt="2022-03-30T13:16:09.364" v="74"/>
          <ac:spMkLst>
            <pc:docMk/>
            <pc:sldMk cId="3934094551" sldId="256"/>
            <ac:spMk id="23" creationId="{78294AAC-972D-4A6D-9B34-534C785B15C9}"/>
          </ac:spMkLst>
        </pc:spChg>
        <pc:spChg chg="add mod">
          <ac:chgData name="Caroline Jawad" userId="ebec8957-a986-4a6f-937a-47250bfdae89" providerId="ADAL" clId="{F7089AFE-88C9-4008-9F35-F543F0DE5444}" dt="2022-03-31T10:17:08.174" v="496" actId="1076"/>
          <ac:spMkLst>
            <pc:docMk/>
            <pc:sldMk cId="3934094551" sldId="256"/>
            <ac:spMk id="23" creationId="{D46D3B7A-C70D-4940-9D4D-167BEC5DD847}"/>
          </ac:spMkLst>
        </pc:spChg>
        <pc:spChg chg="add mod">
          <ac:chgData name="Caroline Jawad" userId="ebec8957-a986-4a6f-937a-47250bfdae89" providerId="ADAL" clId="{F7089AFE-88C9-4008-9F35-F543F0DE5444}" dt="2022-04-07T10:00:43.630" v="1410" actId="14100"/>
          <ac:spMkLst>
            <pc:docMk/>
            <pc:sldMk cId="3934094551" sldId="256"/>
            <ac:spMk id="28" creationId="{11965ED9-9795-40DF-BBD7-8CFBC05B5936}"/>
          </ac:spMkLst>
        </pc:spChg>
        <pc:spChg chg="add mod">
          <ac:chgData name="Caroline Jawad" userId="ebec8957-a986-4a6f-937a-47250bfdae89" providerId="ADAL" clId="{F7089AFE-88C9-4008-9F35-F543F0DE5444}" dt="2022-04-03T11:03:38.034" v="1238" actId="20577"/>
          <ac:spMkLst>
            <pc:docMk/>
            <pc:sldMk cId="3934094551" sldId="256"/>
            <ac:spMk id="29" creationId="{AB8B5AB4-6150-4569-8DF8-4A8BDDCC56FA}"/>
          </ac:spMkLst>
        </pc:spChg>
        <pc:spChg chg="add mod">
          <ac:chgData name="Caroline Jawad" userId="ebec8957-a986-4a6f-937a-47250bfdae89" providerId="ADAL" clId="{F7089AFE-88C9-4008-9F35-F543F0DE5444}" dt="2022-04-07T10:01:47.084" v="1428" actId="1076"/>
          <ac:spMkLst>
            <pc:docMk/>
            <pc:sldMk cId="3934094551" sldId="256"/>
            <ac:spMk id="30" creationId="{31055C2F-36CE-4F22-9A00-8E099ECDA006}"/>
          </ac:spMkLst>
        </pc:spChg>
        <pc:spChg chg="add del mod">
          <ac:chgData name="Caroline Jawad" userId="ebec8957-a986-4a6f-937a-47250bfdae89" providerId="ADAL" clId="{F7089AFE-88C9-4008-9F35-F543F0DE5444}" dt="2022-03-31T11:50:34.978" v="1067"/>
          <ac:spMkLst>
            <pc:docMk/>
            <pc:sldMk cId="3934094551" sldId="256"/>
            <ac:spMk id="31" creationId="{2DAC01E1-8716-4423-83CA-5E5CE1AD3D4F}"/>
          </ac:spMkLst>
        </pc:spChg>
        <pc:spChg chg="add mod">
          <ac:chgData name="Caroline Jawad" userId="ebec8957-a986-4a6f-937a-47250bfdae89" providerId="ADAL" clId="{F7089AFE-88C9-4008-9F35-F543F0DE5444}" dt="2022-05-05T12:32:41.671" v="3089" actId="113"/>
          <ac:spMkLst>
            <pc:docMk/>
            <pc:sldMk cId="3934094551" sldId="256"/>
            <ac:spMk id="32" creationId="{D55073A0-361D-442D-99FB-B0AA8339AF4B}"/>
          </ac:spMkLst>
        </pc:spChg>
        <pc:spChg chg="add mod">
          <ac:chgData name="Caroline Jawad" userId="ebec8957-a986-4a6f-937a-47250bfdae89" providerId="ADAL" clId="{F7089AFE-88C9-4008-9F35-F543F0DE5444}" dt="2022-05-05T10:44:48.739" v="1961" actId="14100"/>
          <ac:spMkLst>
            <pc:docMk/>
            <pc:sldMk cId="3934094551" sldId="256"/>
            <ac:spMk id="33" creationId="{3FEA6230-2622-4067-95F8-1B9AC777E22D}"/>
          </ac:spMkLst>
        </pc:spChg>
        <pc:spChg chg="add mod">
          <ac:chgData name="Caroline Jawad" userId="ebec8957-a986-4a6f-937a-47250bfdae89" providerId="ADAL" clId="{F7089AFE-88C9-4008-9F35-F543F0DE5444}" dt="2022-05-05T12:37:39.998" v="3097" actId="20577"/>
          <ac:spMkLst>
            <pc:docMk/>
            <pc:sldMk cId="3934094551" sldId="256"/>
            <ac:spMk id="34" creationId="{9197BE7E-65F3-4A29-BD3E-4653C8DFDD21}"/>
          </ac:spMkLst>
        </pc:spChg>
        <pc:graphicFrameChg chg="add mod modGraphic">
          <ac:chgData name="Caroline Jawad" userId="ebec8957-a986-4a6f-937a-47250bfdae89" providerId="ADAL" clId="{F7089AFE-88C9-4008-9F35-F543F0DE5444}" dt="2022-04-07T13:41:15.629" v="1606" actId="1582"/>
          <ac:graphicFrameMkLst>
            <pc:docMk/>
            <pc:sldMk cId="3934094551" sldId="256"/>
            <ac:graphicFrameMk id="35" creationId="{18094CCD-B94A-4AAF-8824-23D33B04735F}"/>
          </ac:graphicFrameMkLst>
        </pc:graphicFrameChg>
        <pc:picChg chg="mod">
          <ac:chgData name="Caroline Jawad" userId="ebec8957-a986-4a6f-937a-47250bfdae89" providerId="ADAL" clId="{F7089AFE-88C9-4008-9F35-F543F0DE5444}" dt="2022-03-31T11:26:05.294" v="631" actId="14100"/>
          <ac:picMkLst>
            <pc:docMk/>
            <pc:sldMk cId="3934094551" sldId="256"/>
            <ac:picMk id="2" creationId="{14F4D538-1030-4FF3-9D56-62C06093B2F7}"/>
          </ac:picMkLst>
        </pc:picChg>
        <pc:picChg chg="mod">
          <ac:chgData name="Caroline Jawad" userId="ebec8957-a986-4a6f-937a-47250bfdae89" providerId="ADAL" clId="{F7089AFE-88C9-4008-9F35-F543F0DE5444}" dt="2022-05-05T10:44:22.535" v="1959" actId="14100"/>
          <ac:picMkLst>
            <pc:docMk/>
            <pc:sldMk cId="3934094551" sldId="256"/>
            <ac:picMk id="3" creationId="{93AE04AB-4546-470A-8A4F-EE1FCACBC39D}"/>
          </ac:picMkLst>
        </pc:picChg>
        <pc:picChg chg="del mod">
          <ac:chgData name="Caroline Jawad" userId="ebec8957-a986-4a6f-937a-47250bfdae89" providerId="ADAL" clId="{F7089AFE-88C9-4008-9F35-F543F0DE5444}" dt="2022-03-31T10:17:59.907" v="502" actId="478"/>
          <ac:picMkLst>
            <pc:docMk/>
            <pc:sldMk cId="3934094551" sldId="256"/>
            <ac:picMk id="5" creationId="{2364D3CE-3058-4691-9D35-24B96D0DC3A1}"/>
          </ac:picMkLst>
        </pc:picChg>
        <pc:picChg chg="add del">
          <ac:chgData name="Caroline Jawad" userId="ebec8957-a986-4a6f-937a-47250bfdae89" providerId="ADAL" clId="{F7089AFE-88C9-4008-9F35-F543F0DE5444}" dt="2022-05-05T10:36:27.109" v="1702" actId="22"/>
          <ac:picMkLst>
            <pc:docMk/>
            <pc:sldMk cId="3934094551" sldId="256"/>
            <ac:picMk id="7" creationId="{2B55D6CF-C8D6-4F4A-CD6C-C6AD9ABCC6D7}"/>
          </ac:picMkLst>
        </pc:picChg>
        <pc:picChg chg="add del mod">
          <ac:chgData name="Caroline Jawad" userId="ebec8957-a986-4a6f-937a-47250bfdae89" providerId="ADAL" clId="{F7089AFE-88C9-4008-9F35-F543F0DE5444}" dt="2022-04-07T11:24:11.906" v="1443" actId="931"/>
          <ac:picMkLst>
            <pc:docMk/>
            <pc:sldMk cId="3934094551" sldId="256"/>
            <ac:picMk id="7" creationId="{902E672A-9878-4FFD-8948-80561B5B9730}"/>
          </ac:picMkLst>
        </pc:picChg>
        <pc:picChg chg="add del mod">
          <ac:chgData name="Caroline Jawad" userId="ebec8957-a986-4a6f-937a-47250bfdae89" providerId="ADAL" clId="{F7089AFE-88C9-4008-9F35-F543F0DE5444}" dt="2022-05-05T12:15:26.795" v="2655" actId="478"/>
          <ac:picMkLst>
            <pc:docMk/>
            <pc:sldMk cId="3934094551" sldId="256"/>
            <ac:picMk id="7" creationId="{B9A4B23D-43B0-1416-9EC8-C7EAC88D1DD9}"/>
          </ac:picMkLst>
        </pc:picChg>
        <pc:picChg chg="mod">
          <ac:chgData name="Caroline Jawad" userId="ebec8957-a986-4a6f-937a-47250bfdae89" providerId="ADAL" clId="{F7089AFE-88C9-4008-9F35-F543F0DE5444}" dt="2022-03-31T10:35:01.198" v="566" actId="1440"/>
          <ac:picMkLst>
            <pc:docMk/>
            <pc:sldMk cId="3934094551" sldId="256"/>
            <ac:picMk id="8" creationId="{790DF4E3-7896-42C7-80F0-A3368E344CBE}"/>
          </ac:picMkLst>
        </pc:picChg>
        <pc:picChg chg="del mod">
          <ac:chgData name="Caroline Jawad" userId="ebec8957-a986-4a6f-937a-47250bfdae89" providerId="ADAL" clId="{F7089AFE-88C9-4008-9F35-F543F0DE5444}" dt="2022-03-31T10:18:54.768" v="512" actId="478"/>
          <ac:picMkLst>
            <pc:docMk/>
            <pc:sldMk cId="3934094551" sldId="256"/>
            <ac:picMk id="10" creationId="{4B58230C-11E6-4DF2-B25C-F145EA605B8C}"/>
          </ac:picMkLst>
        </pc:picChg>
        <pc:picChg chg="add mod">
          <ac:chgData name="Caroline Jawad" userId="ebec8957-a986-4a6f-937a-47250bfdae89" providerId="ADAL" clId="{F7089AFE-88C9-4008-9F35-F543F0DE5444}" dt="2022-05-05T12:17:53.758" v="2689" actId="1076"/>
          <ac:picMkLst>
            <pc:docMk/>
            <pc:sldMk cId="3934094551" sldId="256"/>
            <ac:picMk id="10" creationId="{90A02749-B4A6-27C2-2744-3FAC9B9DB0C1}"/>
          </ac:picMkLst>
        </pc:picChg>
        <pc:picChg chg="add del mod">
          <ac:chgData name="Caroline Jawad" userId="ebec8957-a986-4a6f-937a-47250bfdae89" providerId="ADAL" clId="{F7089AFE-88C9-4008-9F35-F543F0DE5444}" dt="2022-04-07T11:25:13.634" v="1449" actId="931"/>
          <ac:picMkLst>
            <pc:docMk/>
            <pc:sldMk cId="3934094551" sldId="256"/>
            <ac:picMk id="10" creationId="{C1226ABB-B0B4-4B16-A3C8-0E0FC83B076E}"/>
          </ac:picMkLst>
        </pc:picChg>
        <pc:picChg chg="add del mod">
          <ac:chgData name="Caroline Jawad" userId="ebec8957-a986-4a6f-937a-47250bfdae89" providerId="ADAL" clId="{F7089AFE-88C9-4008-9F35-F543F0DE5444}" dt="2022-05-05T12:11:11.923" v="2606" actId="1076"/>
          <ac:picMkLst>
            <pc:docMk/>
            <pc:sldMk cId="3934094551" sldId="256"/>
            <ac:picMk id="11" creationId="{17A0F3E7-6F38-2516-F0DF-A05EE7E01AC4}"/>
          </ac:picMkLst>
        </pc:picChg>
        <pc:picChg chg="del mod">
          <ac:chgData name="Caroline Jawad" userId="ebec8957-a986-4a6f-937a-47250bfdae89" providerId="ADAL" clId="{F7089AFE-88C9-4008-9F35-F543F0DE5444}" dt="2022-03-31T10:18:25.010" v="506" actId="478"/>
          <ac:picMkLst>
            <pc:docMk/>
            <pc:sldMk cId="3934094551" sldId="256"/>
            <ac:picMk id="11" creationId="{E8DA9A40-884E-45F3-AA7A-C95EF6D9ABA1}"/>
          </ac:picMkLst>
        </pc:picChg>
        <pc:picChg chg="add del mod">
          <ac:chgData name="Caroline Jawad" userId="ebec8957-a986-4a6f-937a-47250bfdae89" providerId="ADAL" clId="{F7089AFE-88C9-4008-9F35-F543F0DE5444}" dt="2022-04-07T11:25:13.634" v="1449" actId="931"/>
          <ac:picMkLst>
            <pc:docMk/>
            <pc:sldMk cId="3934094551" sldId="256"/>
            <ac:picMk id="12" creationId="{317E2103-94BE-4677-BAA0-EBEB83AEC14B}"/>
          </ac:picMkLst>
        </pc:picChg>
        <pc:picChg chg="add del mod">
          <ac:chgData name="Caroline Jawad" userId="ebec8957-a986-4a6f-937a-47250bfdae89" providerId="ADAL" clId="{F7089AFE-88C9-4008-9F35-F543F0DE5444}" dt="2022-05-05T11:50:51.826" v="2480" actId="21"/>
          <ac:picMkLst>
            <pc:docMk/>
            <pc:sldMk cId="3934094551" sldId="256"/>
            <ac:picMk id="12" creationId="{505A7010-9127-51E1-F965-CC4C271F994F}"/>
          </ac:picMkLst>
        </pc:picChg>
        <pc:picChg chg="del mod">
          <ac:chgData name="Caroline Jawad" userId="ebec8957-a986-4a6f-937a-47250bfdae89" providerId="ADAL" clId="{F7089AFE-88C9-4008-9F35-F543F0DE5444}" dt="2022-03-31T10:18:03.184" v="503" actId="478"/>
          <ac:picMkLst>
            <pc:docMk/>
            <pc:sldMk cId="3934094551" sldId="256"/>
            <ac:picMk id="12" creationId="{6EC9B5BC-D28B-478E-8566-55D41A573F63}"/>
          </ac:picMkLst>
        </pc:picChg>
        <pc:picChg chg="mod">
          <ac:chgData name="Caroline Jawad" userId="ebec8957-a986-4a6f-937a-47250bfdae89" providerId="ADAL" clId="{F7089AFE-88C9-4008-9F35-F543F0DE5444}" dt="2022-03-31T10:24:42.753" v="531" actId="1076"/>
          <ac:picMkLst>
            <pc:docMk/>
            <pc:sldMk cId="3934094551" sldId="256"/>
            <ac:picMk id="15" creationId="{478CF2D8-CB0B-4822-ACD1-9DBC7457A93C}"/>
          </ac:picMkLst>
        </pc:picChg>
        <pc:picChg chg="mod">
          <ac:chgData name="Caroline Jawad" userId="ebec8957-a986-4a6f-937a-47250bfdae89" providerId="ADAL" clId="{F7089AFE-88C9-4008-9F35-F543F0DE5444}" dt="2022-05-05T11:40:45.393" v="2314" actId="1440"/>
          <ac:picMkLst>
            <pc:docMk/>
            <pc:sldMk cId="3934094551" sldId="256"/>
            <ac:picMk id="18" creationId="{FD61111A-01B8-452A-960A-5234A7C932F6}"/>
          </ac:picMkLst>
        </pc:picChg>
        <pc:picChg chg="mod">
          <ac:chgData name="Caroline Jawad" userId="ebec8957-a986-4a6f-937a-47250bfdae89" providerId="ADAL" clId="{F7089AFE-88C9-4008-9F35-F543F0DE5444}" dt="2022-05-05T10:44:32.941" v="1960" actId="14100"/>
          <ac:picMkLst>
            <pc:docMk/>
            <pc:sldMk cId="3934094551" sldId="256"/>
            <ac:picMk id="19" creationId="{17C24513-8D5B-4E13-BB83-6AF83D362625}"/>
          </ac:picMkLst>
        </pc:picChg>
        <pc:picChg chg="add mod">
          <ac:chgData name="Caroline Jawad" userId="ebec8957-a986-4a6f-937a-47250bfdae89" providerId="ADAL" clId="{F7089AFE-88C9-4008-9F35-F543F0DE5444}" dt="2022-05-05T12:11:06.840" v="2605" actId="1076"/>
          <ac:picMkLst>
            <pc:docMk/>
            <pc:sldMk cId="3934094551" sldId="256"/>
            <ac:picMk id="20" creationId="{D113DEA4-8019-4C10-9E96-2C87316DF495}"/>
          </ac:picMkLst>
        </pc:picChg>
        <pc:picChg chg="add mod modCrop">
          <ac:chgData name="Caroline Jawad" userId="ebec8957-a986-4a6f-937a-47250bfdae89" providerId="ADAL" clId="{F7089AFE-88C9-4008-9F35-F543F0DE5444}" dt="2022-03-31T10:35:47.354" v="575" actId="1076"/>
          <ac:picMkLst>
            <pc:docMk/>
            <pc:sldMk cId="3934094551" sldId="256"/>
            <ac:picMk id="21" creationId="{71994848-CD40-471E-8243-0621528FACAC}"/>
          </ac:picMkLst>
        </pc:picChg>
        <pc:picChg chg="mod">
          <ac:chgData name="Caroline Jawad" userId="ebec8957-a986-4a6f-937a-47250bfdae89" providerId="ADAL" clId="{F7089AFE-88C9-4008-9F35-F543F0DE5444}" dt="2022-03-31T10:24:38.903" v="530" actId="1076"/>
          <ac:picMkLst>
            <pc:docMk/>
            <pc:sldMk cId="3934094551" sldId="256"/>
            <ac:picMk id="22" creationId="{E91437AE-2400-4284-BB6A-999BCC7850B8}"/>
          </ac:picMkLst>
        </pc:picChg>
        <pc:picChg chg="add mod">
          <ac:chgData name="Caroline Jawad" userId="ebec8957-a986-4a6f-937a-47250bfdae89" providerId="ADAL" clId="{F7089AFE-88C9-4008-9F35-F543F0DE5444}" dt="2022-03-31T10:34:51.587" v="565" actId="1440"/>
          <ac:picMkLst>
            <pc:docMk/>
            <pc:sldMk cId="3934094551" sldId="256"/>
            <ac:picMk id="24" creationId="{C2D7118A-8787-4E56-9F29-FA1E75C94BD6}"/>
          </ac:picMkLst>
        </pc:picChg>
        <pc:picChg chg="add mod">
          <ac:chgData name="Caroline Jawad" userId="ebec8957-a986-4a6f-937a-47250bfdae89" providerId="ADAL" clId="{F7089AFE-88C9-4008-9F35-F543F0DE5444}" dt="2022-03-31T10:35:07.740" v="567" actId="1440"/>
          <ac:picMkLst>
            <pc:docMk/>
            <pc:sldMk cId="3934094551" sldId="256"/>
            <ac:picMk id="25" creationId="{EBCA7CD4-FE1A-4AAD-A084-AB57E253CC68}"/>
          </ac:picMkLst>
        </pc:picChg>
        <pc:picChg chg="add mod">
          <ac:chgData name="Caroline Jawad" userId="ebec8957-a986-4a6f-937a-47250bfdae89" providerId="ADAL" clId="{F7089AFE-88C9-4008-9F35-F543F0DE5444}" dt="2022-03-31T10:18:21.201" v="505" actId="1076"/>
          <ac:picMkLst>
            <pc:docMk/>
            <pc:sldMk cId="3934094551" sldId="256"/>
            <ac:picMk id="26" creationId="{96DEEB04-50D1-4023-B6FD-92353E0D3676}"/>
          </ac:picMkLst>
        </pc:picChg>
        <pc:picChg chg="add mod">
          <ac:chgData name="Caroline Jawad" userId="ebec8957-a986-4a6f-937a-47250bfdae89" providerId="ADAL" clId="{F7089AFE-88C9-4008-9F35-F543F0DE5444}" dt="2022-03-31T10:35:16.340" v="568" actId="1440"/>
          <ac:picMkLst>
            <pc:docMk/>
            <pc:sldMk cId="3934094551" sldId="256"/>
            <ac:picMk id="27" creationId="{A9D6A9FB-1F10-46A8-B3F2-3EE96A14E8E4}"/>
          </ac:picMkLst>
        </pc:picChg>
        <pc:picChg chg="add del mod">
          <ac:chgData name="Caroline Jawad" userId="ebec8957-a986-4a6f-937a-47250bfdae89" providerId="ADAL" clId="{F7089AFE-88C9-4008-9F35-F543F0DE5444}" dt="2022-05-05T11:52:06.051" v="2489" actId="478"/>
          <ac:picMkLst>
            <pc:docMk/>
            <pc:sldMk cId="3934094551" sldId="256"/>
            <ac:picMk id="31" creationId="{68933FD6-C884-448B-B59A-C3C429DC98B6}"/>
          </ac:picMkLst>
        </pc:picChg>
        <pc:picChg chg="add mod">
          <ac:chgData name="Caroline Jawad" userId="ebec8957-a986-4a6f-937a-47250bfdae89" providerId="ADAL" clId="{F7089AFE-88C9-4008-9F35-F543F0DE5444}" dt="2022-05-05T12:15:38.323" v="2657" actId="1076"/>
          <ac:picMkLst>
            <pc:docMk/>
            <pc:sldMk cId="3934094551" sldId="256"/>
            <ac:picMk id="36" creationId="{E148AB8C-8162-4976-8911-A75FC90C732A}"/>
          </ac:picMkLst>
        </pc:picChg>
        <pc:picChg chg="add del mod">
          <ac:chgData name="Caroline Jawad" userId="ebec8957-a986-4a6f-937a-47250bfdae89" providerId="ADAL" clId="{F7089AFE-88C9-4008-9F35-F543F0DE5444}" dt="2022-05-05T12:11:20.375" v="2607" actId="1076"/>
          <ac:picMkLst>
            <pc:docMk/>
            <pc:sldMk cId="3934094551" sldId="256"/>
            <ac:picMk id="37" creationId="{B8F46971-827E-4FCD-8133-0C334AAECE87}"/>
          </ac:picMkLst>
        </pc:picChg>
        <pc:picChg chg="add del mod">
          <ac:chgData name="Caroline Jawad" userId="ebec8957-a986-4a6f-937a-47250bfdae89" providerId="ADAL" clId="{F7089AFE-88C9-4008-9F35-F543F0DE5444}" dt="2022-05-05T12:15:04.265" v="2650" actId="478"/>
          <ac:picMkLst>
            <pc:docMk/>
            <pc:sldMk cId="3934094551" sldId="256"/>
            <ac:picMk id="38" creationId="{6B8B33FB-65EB-003A-105F-21EC7C0381D8}"/>
          </ac:picMkLst>
        </pc:picChg>
        <pc:picChg chg="add mod">
          <ac:chgData name="Caroline Jawad" userId="ebec8957-a986-4a6f-937a-47250bfdae89" providerId="ADAL" clId="{F7089AFE-88C9-4008-9F35-F543F0DE5444}" dt="2022-05-05T12:17:59.558" v="2690" actId="1076"/>
          <ac:picMkLst>
            <pc:docMk/>
            <pc:sldMk cId="3934094551" sldId="256"/>
            <ac:picMk id="40" creationId="{63689D75-14A0-3345-D65B-0C9E8C983127}"/>
          </ac:picMkLst>
        </pc:picChg>
        <pc:picChg chg="add del mod">
          <ac:chgData name="Caroline Jawad" userId="ebec8957-a986-4a6f-937a-47250bfdae89" providerId="ADAL" clId="{F7089AFE-88C9-4008-9F35-F543F0DE5444}" dt="2022-05-05T12:08:40.843" v="2588" actId="478"/>
          <ac:picMkLst>
            <pc:docMk/>
            <pc:sldMk cId="3934094551" sldId="256"/>
            <ac:picMk id="42" creationId="{858FC8BC-DDF7-F9FD-CC15-1E03C7824EB3}"/>
          </ac:picMkLst>
        </pc:picChg>
        <pc:picChg chg="add mod">
          <ac:chgData name="Caroline Jawad" userId="ebec8957-a986-4a6f-937a-47250bfdae89" providerId="ADAL" clId="{F7089AFE-88C9-4008-9F35-F543F0DE5444}" dt="2022-05-05T12:11:56.448" v="2609" actId="1076"/>
          <ac:picMkLst>
            <pc:docMk/>
            <pc:sldMk cId="3934094551" sldId="256"/>
            <ac:picMk id="44" creationId="{240B5B32-100A-70C4-A5A3-24A335E2DA5F}"/>
          </ac:picMkLst>
        </pc:picChg>
        <pc:picChg chg="add del mod">
          <ac:chgData name="Caroline Jawad" userId="ebec8957-a986-4a6f-937a-47250bfdae89" providerId="ADAL" clId="{F7089AFE-88C9-4008-9F35-F543F0DE5444}" dt="2022-05-05T12:06:33.755" v="2566" actId="22"/>
          <ac:picMkLst>
            <pc:docMk/>
            <pc:sldMk cId="3934094551" sldId="256"/>
            <ac:picMk id="46" creationId="{FE0C6C4F-0B02-5AA1-0493-56C8A1D07476}"/>
          </ac:picMkLst>
        </pc:picChg>
        <pc:picChg chg="add del mod">
          <ac:chgData name="Caroline Jawad" userId="ebec8957-a986-4a6f-937a-47250bfdae89" providerId="ADAL" clId="{F7089AFE-88C9-4008-9F35-F543F0DE5444}" dt="2022-05-05T12:06:31.570" v="2561" actId="22"/>
          <ac:picMkLst>
            <pc:docMk/>
            <pc:sldMk cId="3934094551" sldId="256"/>
            <ac:picMk id="48" creationId="{81A5AA72-7F9B-9B40-DAD6-545848354903}"/>
          </ac:picMkLst>
        </pc:picChg>
        <pc:picChg chg="add mod">
          <ac:chgData name="Caroline Jawad" userId="ebec8957-a986-4a6f-937a-47250bfdae89" providerId="ADAL" clId="{F7089AFE-88C9-4008-9F35-F543F0DE5444}" dt="2022-05-05T12:17:44.154" v="2687" actId="1076"/>
          <ac:picMkLst>
            <pc:docMk/>
            <pc:sldMk cId="3934094551" sldId="256"/>
            <ac:picMk id="50" creationId="{C276D83A-5ADC-02F1-4B84-FBEA29DD425A}"/>
          </ac:picMkLst>
        </pc:picChg>
        <pc:picChg chg="add mod">
          <ac:chgData name="Caroline Jawad" userId="ebec8957-a986-4a6f-937a-47250bfdae89" providerId="ADAL" clId="{F7089AFE-88C9-4008-9F35-F543F0DE5444}" dt="2022-05-05T12:19:14.857" v="2698" actId="1076"/>
          <ac:picMkLst>
            <pc:docMk/>
            <pc:sldMk cId="3934094551" sldId="256"/>
            <ac:picMk id="52" creationId="{AB2300D0-EB1A-878F-F0EC-256EFB604CC1}"/>
          </ac:picMkLst>
        </pc:picChg>
      </pc:sldChg>
      <pc:sldChg chg="new del">
        <pc:chgData name="Caroline Jawad" userId="ebec8957-a986-4a6f-937a-47250bfdae89" providerId="ADAL" clId="{F7089AFE-88C9-4008-9F35-F543F0DE5444}" dt="2022-03-31T10:24:19.741" v="528" actId="47"/>
        <pc:sldMkLst>
          <pc:docMk/>
          <pc:sldMk cId="1435537542" sldId="257"/>
        </pc:sldMkLst>
      </pc:sldChg>
    </pc:docChg>
  </pc:docChgLst>
  <pc:docChgLst>
    <pc:chgData name="Caroline Jawad" userId="ebec8957-a986-4a6f-937a-47250bfdae89" providerId="ADAL" clId="{C17DF6A2-751C-4363-AC64-CB537CD76EA5}"/>
    <pc:docChg chg="modSld">
      <pc:chgData name="Caroline Jawad" userId="ebec8957-a986-4a6f-937a-47250bfdae89" providerId="ADAL" clId="{C17DF6A2-751C-4363-AC64-CB537CD76EA5}" dt="2022-08-04T17:28:22.783" v="2" actId="1076"/>
      <pc:docMkLst>
        <pc:docMk/>
      </pc:docMkLst>
      <pc:sldChg chg="modSp mod">
        <pc:chgData name="Caroline Jawad" userId="ebec8957-a986-4a6f-937a-47250bfdae89" providerId="ADAL" clId="{C17DF6A2-751C-4363-AC64-CB537CD76EA5}" dt="2022-08-04T17:28:22.783" v="2" actId="1076"/>
        <pc:sldMkLst>
          <pc:docMk/>
          <pc:sldMk cId="3934094551" sldId="256"/>
        </pc:sldMkLst>
        <pc:picChg chg="mod">
          <ac:chgData name="Caroline Jawad" userId="ebec8957-a986-4a6f-937a-47250bfdae89" providerId="ADAL" clId="{C17DF6A2-751C-4363-AC64-CB537CD76EA5}" dt="2022-08-04T17:28:22.783" v="2" actId="1076"/>
          <ac:picMkLst>
            <pc:docMk/>
            <pc:sldMk cId="3934094551" sldId="256"/>
            <ac:picMk id="15" creationId="{478CF2D8-CB0B-4822-ACD1-9DBC7457A93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DDDECC-5D43-4828-B5F4-BB12E7CCFC7D}" type="doc">
      <dgm:prSet loTypeId="urn:microsoft.com/office/officeart/2005/8/layout/vProcess5" loCatId="process" qsTypeId="urn:microsoft.com/office/officeart/2005/8/quickstyle/simple1" qsCatId="simple" csTypeId="urn:microsoft.com/office/officeart/2005/8/colors/accent4_4" csCatId="accent4" phldr="1"/>
      <dgm:spPr/>
      <dgm:t>
        <a:bodyPr/>
        <a:lstStyle/>
        <a:p>
          <a:endParaRPr lang="en-GB"/>
        </a:p>
      </dgm:t>
    </dgm:pt>
    <dgm:pt modelId="{BAC518E5-D36B-4842-B8C8-95F005948EA4}">
      <dgm:prSet phldrT="[Text]"/>
      <dgm:spPr>
        <a:ln w="38100"/>
      </dgm:spPr>
      <dgm:t>
        <a:bodyPr/>
        <a:lstStyle/>
        <a:p>
          <a:r>
            <a:rPr lang="en-GB" dirty="0"/>
            <a:t>Fieldwork</a:t>
          </a:r>
        </a:p>
      </dgm:t>
    </dgm:pt>
    <dgm:pt modelId="{B4F6DC32-BB77-45F8-B636-F4B9A7D3068B}" type="parTrans" cxnId="{F5989503-D22B-4B77-AF38-466F9392F22E}">
      <dgm:prSet/>
      <dgm:spPr/>
      <dgm:t>
        <a:bodyPr/>
        <a:lstStyle/>
        <a:p>
          <a:endParaRPr lang="en-GB"/>
        </a:p>
      </dgm:t>
    </dgm:pt>
    <dgm:pt modelId="{7F3B5E00-9979-4F3F-8C10-00ACF7DD6977}" type="sibTrans" cxnId="{F5989503-D22B-4B77-AF38-466F9392F22E}">
      <dgm:prSet/>
      <dgm:spPr>
        <a:ln w="28575"/>
      </dgm:spPr>
      <dgm:t>
        <a:bodyPr/>
        <a:lstStyle/>
        <a:p>
          <a:endParaRPr lang="en-GB"/>
        </a:p>
      </dgm:t>
    </dgm:pt>
    <dgm:pt modelId="{B70778D0-B9F8-486D-8C68-4FC15B1FCC66}">
      <dgm:prSet phldrT="[Text]"/>
      <dgm:spPr>
        <a:ln w="28575">
          <a:prstDash val="solid"/>
        </a:ln>
      </dgm:spPr>
      <dgm:t>
        <a:bodyPr/>
        <a:lstStyle/>
        <a:p>
          <a:r>
            <a:rPr lang="en-GB" dirty="0"/>
            <a:t>Narrative inquiry</a:t>
          </a:r>
        </a:p>
      </dgm:t>
    </dgm:pt>
    <dgm:pt modelId="{600B3971-BF86-4458-979B-C89DC7B60429}" type="parTrans" cxnId="{B6588604-1B49-4005-962B-853B5B42281A}">
      <dgm:prSet/>
      <dgm:spPr/>
      <dgm:t>
        <a:bodyPr/>
        <a:lstStyle/>
        <a:p>
          <a:endParaRPr lang="en-GB"/>
        </a:p>
      </dgm:t>
    </dgm:pt>
    <dgm:pt modelId="{8DB6F292-F84F-49FC-B6DC-DEE70C98C510}" type="sibTrans" cxnId="{B6588604-1B49-4005-962B-853B5B42281A}">
      <dgm:prSet/>
      <dgm:spPr>
        <a:ln w="28575"/>
      </dgm:spPr>
      <dgm:t>
        <a:bodyPr/>
        <a:lstStyle/>
        <a:p>
          <a:endParaRPr lang="en-GB"/>
        </a:p>
      </dgm:t>
    </dgm:pt>
    <dgm:pt modelId="{EF287532-D27E-48AE-8BD0-B3703749E733}">
      <dgm:prSet phldrT="[Text]"/>
      <dgm:spPr>
        <a:ln w="28575"/>
      </dgm:spPr>
      <dgm:t>
        <a:bodyPr/>
        <a:lstStyle/>
        <a:p>
          <a:r>
            <a:rPr lang="en-GB" dirty="0"/>
            <a:t>Gatekeeper</a:t>
          </a:r>
        </a:p>
      </dgm:t>
    </dgm:pt>
    <dgm:pt modelId="{B2B5FA87-8E8F-4AF4-90C4-0952C4CA7F85}" type="parTrans" cxnId="{8B25997D-3F65-47A1-A95F-8635E8D626FA}">
      <dgm:prSet/>
      <dgm:spPr/>
      <dgm:t>
        <a:bodyPr/>
        <a:lstStyle/>
        <a:p>
          <a:endParaRPr lang="en-GB"/>
        </a:p>
      </dgm:t>
    </dgm:pt>
    <dgm:pt modelId="{5C4A4E43-C7B1-44EA-83C6-C9A307380989}" type="sibTrans" cxnId="{8B25997D-3F65-47A1-A95F-8635E8D626FA}">
      <dgm:prSet/>
      <dgm:spPr>
        <a:ln w="28575"/>
      </dgm:spPr>
      <dgm:t>
        <a:bodyPr/>
        <a:lstStyle/>
        <a:p>
          <a:endParaRPr lang="en-GB"/>
        </a:p>
      </dgm:t>
    </dgm:pt>
    <dgm:pt modelId="{64E7D4F8-7DBF-44FA-96D9-EA08087AB292}">
      <dgm:prSet phldrT="[Text]"/>
      <dgm:spPr>
        <a:ln w="28575"/>
      </dgm:spPr>
      <dgm:t>
        <a:bodyPr/>
        <a:lstStyle/>
        <a:p>
          <a:r>
            <a:rPr lang="en-GB" dirty="0"/>
            <a:t>Group interview</a:t>
          </a:r>
        </a:p>
      </dgm:t>
    </dgm:pt>
    <dgm:pt modelId="{40FBC3F4-2A95-46DA-BAAF-B0A32B2E5048}" type="parTrans" cxnId="{F214E469-B5A7-408B-A162-E7FA896E2440}">
      <dgm:prSet/>
      <dgm:spPr/>
      <dgm:t>
        <a:bodyPr/>
        <a:lstStyle/>
        <a:p>
          <a:endParaRPr lang="en-GB"/>
        </a:p>
      </dgm:t>
    </dgm:pt>
    <dgm:pt modelId="{496978D2-1034-4EA5-8DE1-03B959B4C8A2}" type="sibTrans" cxnId="{F214E469-B5A7-408B-A162-E7FA896E2440}">
      <dgm:prSet/>
      <dgm:spPr/>
      <dgm:t>
        <a:bodyPr/>
        <a:lstStyle/>
        <a:p>
          <a:endParaRPr lang="en-GB"/>
        </a:p>
      </dgm:t>
    </dgm:pt>
    <dgm:pt modelId="{69C8BC2A-913E-4516-8B0B-DCE81D515664}" type="pres">
      <dgm:prSet presAssocID="{80DDDECC-5D43-4828-B5F4-BB12E7CCFC7D}" presName="outerComposite" presStyleCnt="0">
        <dgm:presLayoutVars>
          <dgm:chMax val="5"/>
          <dgm:dir/>
          <dgm:resizeHandles val="exact"/>
        </dgm:presLayoutVars>
      </dgm:prSet>
      <dgm:spPr/>
    </dgm:pt>
    <dgm:pt modelId="{E1D7B0CB-9A49-4C5C-A0ED-EB503BDA8A2C}" type="pres">
      <dgm:prSet presAssocID="{80DDDECC-5D43-4828-B5F4-BB12E7CCFC7D}" presName="dummyMaxCanvas" presStyleCnt="0">
        <dgm:presLayoutVars/>
      </dgm:prSet>
      <dgm:spPr/>
    </dgm:pt>
    <dgm:pt modelId="{E9A0DA79-DAB1-4F39-9CF7-A0C5745C8AA4}" type="pres">
      <dgm:prSet presAssocID="{80DDDECC-5D43-4828-B5F4-BB12E7CCFC7D}" presName="FourNodes_1" presStyleLbl="node1" presStyleIdx="0" presStyleCnt="4">
        <dgm:presLayoutVars>
          <dgm:bulletEnabled val="1"/>
        </dgm:presLayoutVars>
      </dgm:prSet>
      <dgm:spPr/>
    </dgm:pt>
    <dgm:pt modelId="{193F2BF7-A1CF-4F01-AD6A-2BF844E18811}" type="pres">
      <dgm:prSet presAssocID="{80DDDECC-5D43-4828-B5F4-BB12E7CCFC7D}" presName="FourNodes_2" presStyleLbl="node1" presStyleIdx="1" presStyleCnt="4">
        <dgm:presLayoutVars>
          <dgm:bulletEnabled val="1"/>
        </dgm:presLayoutVars>
      </dgm:prSet>
      <dgm:spPr/>
    </dgm:pt>
    <dgm:pt modelId="{C698B30D-94A9-440D-A5AD-335120200C70}" type="pres">
      <dgm:prSet presAssocID="{80DDDECC-5D43-4828-B5F4-BB12E7CCFC7D}" presName="FourNodes_3" presStyleLbl="node1" presStyleIdx="2" presStyleCnt="4">
        <dgm:presLayoutVars>
          <dgm:bulletEnabled val="1"/>
        </dgm:presLayoutVars>
      </dgm:prSet>
      <dgm:spPr/>
    </dgm:pt>
    <dgm:pt modelId="{EE6B6F2E-ED60-4742-B20C-0E297E4DAE9F}" type="pres">
      <dgm:prSet presAssocID="{80DDDECC-5D43-4828-B5F4-BB12E7CCFC7D}" presName="FourNodes_4" presStyleLbl="node1" presStyleIdx="3" presStyleCnt="4">
        <dgm:presLayoutVars>
          <dgm:bulletEnabled val="1"/>
        </dgm:presLayoutVars>
      </dgm:prSet>
      <dgm:spPr/>
    </dgm:pt>
    <dgm:pt modelId="{EFBBD13F-9DB7-4F28-B1BE-7A700596BBA6}" type="pres">
      <dgm:prSet presAssocID="{80DDDECC-5D43-4828-B5F4-BB12E7CCFC7D}" presName="FourConn_1-2" presStyleLbl="fgAccFollowNode1" presStyleIdx="0" presStyleCnt="3">
        <dgm:presLayoutVars>
          <dgm:bulletEnabled val="1"/>
        </dgm:presLayoutVars>
      </dgm:prSet>
      <dgm:spPr/>
    </dgm:pt>
    <dgm:pt modelId="{8D3A14DE-4947-4862-8EAF-FBBBC83A88E5}" type="pres">
      <dgm:prSet presAssocID="{80DDDECC-5D43-4828-B5F4-BB12E7CCFC7D}" presName="FourConn_2-3" presStyleLbl="fgAccFollowNode1" presStyleIdx="1" presStyleCnt="3">
        <dgm:presLayoutVars>
          <dgm:bulletEnabled val="1"/>
        </dgm:presLayoutVars>
      </dgm:prSet>
      <dgm:spPr/>
    </dgm:pt>
    <dgm:pt modelId="{4E9621C7-4C10-4523-97B8-B5BF7C8E21B8}" type="pres">
      <dgm:prSet presAssocID="{80DDDECC-5D43-4828-B5F4-BB12E7CCFC7D}" presName="FourConn_3-4" presStyleLbl="fgAccFollowNode1" presStyleIdx="2" presStyleCnt="3">
        <dgm:presLayoutVars>
          <dgm:bulletEnabled val="1"/>
        </dgm:presLayoutVars>
      </dgm:prSet>
      <dgm:spPr/>
    </dgm:pt>
    <dgm:pt modelId="{BCA58F82-C3B1-4034-AEB1-54BACB5CE7E0}" type="pres">
      <dgm:prSet presAssocID="{80DDDECC-5D43-4828-B5F4-BB12E7CCFC7D}" presName="FourNodes_1_text" presStyleLbl="node1" presStyleIdx="3" presStyleCnt="4">
        <dgm:presLayoutVars>
          <dgm:bulletEnabled val="1"/>
        </dgm:presLayoutVars>
      </dgm:prSet>
      <dgm:spPr/>
    </dgm:pt>
    <dgm:pt modelId="{CFDAFDF2-C41C-4472-96D6-3A293225B044}" type="pres">
      <dgm:prSet presAssocID="{80DDDECC-5D43-4828-B5F4-BB12E7CCFC7D}" presName="FourNodes_2_text" presStyleLbl="node1" presStyleIdx="3" presStyleCnt="4">
        <dgm:presLayoutVars>
          <dgm:bulletEnabled val="1"/>
        </dgm:presLayoutVars>
      </dgm:prSet>
      <dgm:spPr/>
    </dgm:pt>
    <dgm:pt modelId="{B3638A29-9DC9-456A-98DE-C031EE433AA9}" type="pres">
      <dgm:prSet presAssocID="{80DDDECC-5D43-4828-B5F4-BB12E7CCFC7D}" presName="FourNodes_3_text" presStyleLbl="node1" presStyleIdx="3" presStyleCnt="4">
        <dgm:presLayoutVars>
          <dgm:bulletEnabled val="1"/>
        </dgm:presLayoutVars>
      </dgm:prSet>
      <dgm:spPr/>
    </dgm:pt>
    <dgm:pt modelId="{107D8040-2395-42D4-98CB-6667B0648404}" type="pres">
      <dgm:prSet presAssocID="{80DDDECC-5D43-4828-B5F4-BB12E7CCFC7D}" presName="FourNodes_4_text" presStyleLbl="node1" presStyleIdx="3" presStyleCnt="4">
        <dgm:presLayoutVars>
          <dgm:bulletEnabled val="1"/>
        </dgm:presLayoutVars>
      </dgm:prSet>
      <dgm:spPr/>
    </dgm:pt>
  </dgm:ptLst>
  <dgm:cxnLst>
    <dgm:cxn modelId="{A5C3BC00-AC8D-4A96-ABD1-20DD480C3A6B}" type="presOf" srcId="{5C4A4E43-C7B1-44EA-83C6-C9A307380989}" destId="{4E9621C7-4C10-4523-97B8-B5BF7C8E21B8}" srcOrd="0" destOrd="0" presId="urn:microsoft.com/office/officeart/2005/8/layout/vProcess5"/>
    <dgm:cxn modelId="{F5989503-D22B-4B77-AF38-466F9392F22E}" srcId="{80DDDECC-5D43-4828-B5F4-BB12E7CCFC7D}" destId="{BAC518E5-D36B-4842-B8C8-95F005948EA4}" srcOrd="0" destOrd="0" parTransId="{B4F6DC32-BB77-45F8-B636-F4B9A7D3068B}" sibTransId="{7F3B5E00-9979-4F3F-8C10-00ACF7DD6977}"/>
    <dgm:cxn modelId="{B6588604-1B49-4005-962B-853B5B42281A}" srcId="{80DDDECC-5D43-4828-B5F4-BB12E7CCFC7D}" destId="{B70778D0-B9F8-486D-8C68-4FC15B1FCC66}" srcOrd="1" destOrd="0" parTransId="{600B3971-BF86-4458-979B-C89DC7B60429}" sibTransId="{8DB6F292-F84F-49FC-B6DC-DEE70C98C510}"/>
    <dgm:cxn modelId="{C697B713-ACFA-4CA9-9D34-05F2C89FD9A4}" type="presOf" srcId="{8DB6F292-F84F-49FC-B6DC-DEE70C98C510}" destId="{8D3A14DE-4947-4862-8EAF-FBBBC83A88E5}" srcOrd="0" destOrd="0" presId="urn:microsoft.com/office/officeart/2005/8/layout/vProcess5"/>
    <dgm:cxn modelId="{5F646D19-C765-43B2-9039-956CB3A51807}" type="presOf" srcId="{BAC518E5-D36B-4842-B8C8-95F005948EA4}" destId="{E9A0DA79-DAB1-4F39-9CF7-A0C5745C8AA4}" srcOrd="0" destOrd="0" presId="urn:microsoft.com/office/officeart/2005/8/layout/vProcess5"/>
    <dgm:cxn modelId="{5534492B-1052-4321-96CA-58602B201A6F}" type="presOf" srcId="{7F3B5E00-9979-4F3F-8C10-00ACF7DD6977}" destId="{EFBBD13F-9DB7-4F28-B1BE-7A700596BBA6}" srcOrd="0" destOrd="0" presId="urn:microsoft.com/office/officeart/2005/8/layout/vProcess5"/>
    <dgm:cxn modelId="{D9AF5B45-870E-4219-9448-875F122A48CC}" type="presOf" srcId="{B70778D0-B9F8-486D-8C68-4FC15B1FCC66}" destId="{193F2BF7-A1CF-4F01-AD6A-2BF844E18811}" srcOrd="0" destOrd="0" presId="urn:microsoft.com/office/officeart/2005/8/layout/vProcess5"/>
    <dgm:cxn modelId="{F214E469-B5A7-408B-A162-E7FA896E2440}" srcId="{80DDDECC-5D43-4828-B5F4-BB12E7CCFC7D}" destId="{64E7D4F8-7DBF-44FA-96D9-EA08087AB292}" srcOrd="3" destOrd="0" parTransId="{40FBC3F4-2A95-46DA-BAAF-B0A32B2E5048}" sibTransId="{496978D2-1034-4EA5-8DE1-03B959B4C8A2}"/>
    <dgm:cxn modelId="{1EC8CD4F-E5E7-4F19-A9FD-EE96212B126A}" type="presOf" srcId="{80DDDECC-5D43-4828-B5F4-BB12E7CCFC7D}" destId="{69C8BC2A-913E-4516-8B0B-DCE81D515664}" srcOrd="0" destOrd="0" presId="urn:microsoft.com/office/officeart/2005/8/layout/vProcess5"/>
    <dgm:cxn modelId="{8B25997D-3F65-47A1-A95F-8635E8D626FA}" srcId="{80DDDECC-5D43-4828-B5F4-BB12E7CCFC7D}" destId="{EF287532-D27E-48AE-8BD0-B3703749E733}" srcOrd="2" destOrd="0" parTransId="{B2B5FA87-8E8F-4AF4-90C4-0952C4CA7F85}" sibTransId="{5C4A4E43-C7B1-44EA-83C6-C9A307380989}"/>
    <dgm:cxn modelId="{225D7C8A-105F-4AD5-9A32-711485D93238}" type="presOf" srcId="{EF287532-D27E-48AE-8BD0-B3703749E733}" destId="{C698B30D-94A9-440D-A5AD-335120200C70}" srcOrd="0" destOrd="0" presId="urn:microsoft.com/office/officeart/2005/8/layout/vProcess5"/>
    <dgm:cxn modelId="{2A1734AC-0F71-4557-88AB-B2F4844495D1}" type="presOf" srcId="{B70778D0-B9F8-486D-8C68-4FC15B1FCC66}" destId="{CFDAFDF2-C41C-4472-96D6-3A293225B044}" srcOrd="1" destOrd="0" presId="urn:microsoft.com/office/officeart/2005/8/layout/vProcess5"/>
    <dgm:cxn modelId="{B49744BF-6E35-4935-94AC-62FA2492C462}" type="presOf" srcId="{BAC518E5-D36B-4842-B8C8-95F005948EA4}" destId="{BCA58F82-C3B1-4034-AEB1-54BACB5CE7E0}" srcOrd="1" destOrd="0" presId="urn:microsoft.com/office/officeart/2005/8/layout/vProcess5"/>
    <dgm:cxn modelId="{7E6857E2-B01F-4803-8C92-FDE2B7B661E1}" type="presOf" srcId="{EF287532-D27E-48AE-8BD0-B3703749E733}" destId="{B3638A29-9DC9-456A-98DE-C031EE433AA9}" srcOrd="1" destOrd="0" presId="urn:microsoft.com/office/officeart/2005/8/layout/vProcess5"/>
    <dgm:cxn modelId="{22CC36F8-5FB4-4564-9BEB-A406E9F6DEC8}" type="presOf" srcId="{64E7D4F8-7DBF-44FA-96D9-EA08087AB292}" destId="{107D8040-2395-42D4-98CB-6667B0648404}" srcOrd="1" destOrd="0" presId="urn:microsoft.com/office/officeart/2005/8/layout/vProcess5"/>
    <dgm:cxn modelId="{C0AFB3FE-2728-446D-A464-F2ECE45C0EB7}" type="presOf" srcId="{64E7D4F8-7DBF-44FA-96D9-EA08087AB292}" destId="{EE6B6F2E-ED60-4742-B20C-0E297E4DAE9F}" srcOrd="0" destOrd="0" presId="urn:microsoft.com/office/officeart/2005/8/layout/vProcess5"/>
    <dgm:cxn modelId="{529643DC-EFB9-4E37-A47E-C9BD8C4F6629}" type="presParOf" srcId="{69C8BC2A-913E-4516-8B0B-DCE81D515664}" destId="{E1D7B0CB-9A49-4C5C-A0ED-EB503BDA8A2C}" srcOrd="0" destOrd="0" presId="urn:microsoft.com/office/officeart/2005/8/layout/vProcess5"/>
    <dgm:cxn modelId="{63CA9389-2D45-4886-9AA4-39F6B12DBF9D}" type="presParOf" srcId="{69C8BC2A-913E-4516-8B0B-DCE81D515664}" destId="{E9A0DA79-DAB1-4F39-9CF7-A0C5745C8AA4}" srcOrd="1" destOrd="0" presId="urn:microsoft.com/office/officeart/2005/8/layout/vProcess5"/>
    <dgm:cxn modelId="{F30BBF71-F47F-42CB-AB0C-4AF7CBAF6A81}" type="presParOf" srcId="{69C8BC2A-913E-4516-8B0B-DCE81D515664}" destId="{193F2BF7-A1CF-4F01-AD6A-2BF844E18811}" srcOrd="2" destOrd="0" presId="urn:microsoft.com/office/officeart/2005/8/layout/vProcess5"/>
    <dgm:cxn modelId="{F14FC12C-A97A-4C5D-9CEA-7A31DE2D5F3A}" type="presParOf" srcId="{69C8BC2A-913E-4516-8B0B-DCE81D515664}" destId="{C698B30D-94A9-440D-A5AD-335120200C70}" srcOrd="3" destOrd="0" presId="urn:microsoft.com/office/officeart/2005/8/layout/vProcess5"/>
    <dgm:cxn modelId="{DDCC5974-A6E4-43AE-B84F-F88A149B6E5A}" type="presParOf" srcId="{69C8BC2A-913E-4516-8B0B-DCE81D515664}" destId="{EE6B6F2E-ED60-4742-B20C-0E297E4DAE9F}" srcOrd="4" destOrd="0" presId="urn:microsoft.com/office/officeart/2005/8/layout/vProcess5"/>
    <dgm:cxn modelId="{8C10A719-0DC2-4DDF-836E-5D04F9BAEA90}" type="presParOf" srcId="{69C8BC2A-913E-4516-8B0B-DCE81D515664}" destId="{EFBBD13F-9DB7-4F28-B1BE-7A700596BBA6}" srcOrd="5" destOrd="0" presId="urn:microsoft.com/office/officeart/2005/8/layout/vProcess5"/>
    <dgm:cxn modelId="{C53B3373-9B35-4E79-8956-160D0FA71A3E}" type="presParOf" srcId="{69C8BC2A-913E-4516-8B0B-DCE81D515664}" destId="{8D3A14DE-4947-4862-8EAF-FBBBC83A88E5}" srcOrd="6" destOrd="0" presId="urn:microsoft.com/office/officeart/2005/8/layout/vProcess5"/>
    <dgm:cxn modelId="{ABE4A390-17C9-491B-A10E-84D40E3B63FB}" type="presParOf" srcId="{69C8BC2A-913E-4516-8B0B-DCE81D515664}" destId="{4E9621C7-4C10-4523-97B8-B5BF7C8E21B8}" srcOrd="7" destOrd="0" presId="urn:microsoft.com/office/officeart/2005/8/layout/vProcess5"/>
    <dgm:cxn modelId="{531D57A1-DB32-47F0-AAD3-56B8093D0572}" type="presParOf" srcId="{69C8BC2A-913E-4516-8B0B-DCE81D515664}" destId="{BCA58F82-C3B1-4034-AEB1-54BACB5CE7E0}" srcOrd="8" destOrd="0" presId="urn:microsoft.com/office/officeart/2005/8/layout/vProcess5"/>
    <dgm:cxn modelId="{A74CB8C4-4573-40BB-AD3B-2A47456A2A7C}" type="presParOf" srcId="{69C8BC2A-913E-4516-8B0B-DCE81D515664}" destId="{CFDAFDF2-C41C-4472-96D6-3A293225B044}" srcOrd="9" destOrd="0" presId="urn:microsoft.com/office/officeart/2005/8/layout/vProcess5"/>
    <dgm:cxn modelId="{788B9892-CEB2-45C3-B3FA-7835111FDE72}" type="presParOf" srcId="{69C8BC2A-913E-4516-8B0B-DCE81D515664}" destId="{B3638A29-9DC9-456A-98DE-C031EE433AA9}" srcOrd="10" destOrd="0" presId="urn:microsoft.com/office/officeart/2005/8/layout/vProcess5"/>
    <dgm:cxn modelId="{79156E5E-7F91-419B-AF6D-66C6C113884A}" type="presParOf" srcId="{69C8BC2A-913E-4516-8B0B-DCE81D515664}" destId="{107D8040-2395-42D4-98CB-6667B0648404}" srcOrd="11" destOrd="0" presId="urn:microsoft.com/office/officeart/2005/8/layout/vProcess5"/>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0DA79-DAB1-4F39-9CF7-A0C5745C8AA4}">
      <dsp:nvSpPr>
        <dsp:cNvPr id="0" name=""/>
        <dsp:cNvSpPr/>
      </dsp:nvSpPr>
      <dsp:spPr>
        <a:xfrm>
          <a:off x="0" y="0"/>
          <a:ext cx="8250592" cy="1273063"/>
        </a:xfrm>
        <a:prstGeom prst="roundRect">
          <a:avLst>
            <a:gd name="adj" fmla="val 10000"/>
          </a:avLst>
        </a:prstGeom>
        <a:solidFill>
          <a:schemeClr val="accent4">
            <a:shade val="50000"/>
            <a:hueOff val="0"/>
            <a:satOff val="0"/>
            <a:lumOff val="0"/>
            <a:alphaOff val="0"/>
          </a:scheme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dirty="0"/>
            <a:t>Fieldwork</a:t>
          </a:r>
        </a:p>
      </dsp:txBody>
      <dsp:txXfrm>
        <a:off x="37287" y="37287"/>
        <a:ext cx="6769283" cy="1198489"/>
      </dsp:txXfrm>
    </dsp:sp>
    <dsp:sp modelId="{193F2BF7-A1CF-4F01-AD6A-2BF844E18811}">
      <dsp:nvSpPr>
        <dsp:cNvPr id="0" name=""/>
        <dsp:cNvSpPr/>
      </dsp:nvSpPr>
      <dsp:spPr>
        <a:xfrm>
          <a:off x="690987" y="1504529"/>
          <a:ext cx="8250592" cy="1273063"/>
        </a:xfrm>
        <a:prstGeom prst="roundRect">
          <a:avLst>
            <a:gd name="adj" fmla="val 10000"/>
          </a:avLst>
        </a:prstGeom>
        <a:solidFill>
          <a:schemeClr val="accent4">
            <a:shade val="50000"/>
            <a:hueOff val="-297102"/>
            <a:satOff val="0"/>
            <a:lumOff val="24151"/>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dirty="0"/>
            <a:t>Narrative inquiry</a:t>
          </a:r>
        </a:p>
      </dsp:txBody>
      <dsp:txXfrm>
        <a:off x="728274" y="1541816"/>
        <a:ext cx="6657540" cy="1198489"/>
      </dsp:txXfrm>
    </dsp:sp>
    <dsp:sp modelId="{C698B30D-94A9-440D-A5AD-335120200C70}">
      <dsp:nvSpPr>
        <dsp:cNvPr id="0" name=""/>
        <dsp:cNvSpPr/>
      </dsp:nvSpPr>
      <dsp:spPr>
        <a:xfrm>
          <a:off x="1371661" y="3009058"/>
          <a:ext cx="8250592" cy="1273063"/>
        </a:xfrm>
        <a:prstGeom prst="roundRect">
          <a:avLst>
            <a:gd name="adj" fmla="val 10000"/>
          </a:avLst>
        </a:prstGeom>
        <a:solidFill>
          <a:schemeClr val="accent4">
            <a:shade val="50000"/>
            <a:hueOff val="-594204"/>
            <a:satOff val="0"/>
            <a:lumOff val="48303"/>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dirty="0"/>
            <a:t>Gatekeeper</a:t>
          </a:r>
        </a:p>
      </dsp:txBody>
      <dsp:txXfrm>
        <a:off x="1408948" y="3046345"/>
        <a:ext cx="6667853" cy="1198489"/>
      </dsp:txXfrm>
    </dsp:sp>
    <dsp:sp modelId="{EE6B6F2E-ED60-4742-B20C-0E297E4DAE9F}">
      <dsp:nvSpPr>
        <dsp:cNvPr id="0" name=""/>
        <dsp:cNvSpPr/>
      </dsp:nvSpPr>
      <dsp:spPr>
        <a:xfrm>
          <a:off x="2062648" y="4513587"/>
          <a:ext cx="8250592" cy="1273063"/>
        </a:xfrm>
        <a:prstGeom prst="roundRect">
          <a:avLst>
            <a:gd name="adj" fmla="val 10000"/>
          </a:avLst>
        </a:prstGeom>
        <a:solidFill>
          <a:schemeClr val="accent4">
            <a:shade val="50000"/>
            <a:hueOff val="-297102"/>
            <a:satOff val="0"/>
            <a:lumOff val="24151"/>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GB" sz="5500" kern="1200" dirty="0"/>
            <a:t>Group interview</a:t>
          </a:r>
        </a:p>
      </dsp:txBody>
      <dsp:txXfrm>
        <a:off x="2099935" y="4550874"/>
        <a:ext cx="6657540" cy="1198489"/>
      </dsp:txXfrm>
    </dsp:sp>
    <dsp:sp modelId="{EFBBD13F-9DB7-4F28-B1BE-7A700596BBA6}">
      <dsp:nvSpPr>
        <dsp:cNvPr id="0" name=""/>
        <dsp:cNvSpPr/>
      </dsp:nvSpPr>
      <dsp:spPr>
        <a:xfrm>
          <a:off x="7423101" y="975050"/>
          <a:ext cx="827491" cy="827491"/>
        </a:xfrm>
        <a:prstGeom prst="downArrow">
          <a:avLst>
            <a:gd name="adj1" fmla="val 55000"/>
            <a:gd name="adj2" fmla="val 45000"/>
          </a:avLst>
        </a:prstGeom>
        <a:solidFill>
          <a:schemeClr val="accent4">
            <a:alpha val="90000"/>
            <a:tint val="55000"/>
            <a:hueOff val="0"/>
            <a:satOff val="0"/>
            <a:lumOff val="0"/>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609286" y="975050"/>
        <a:ext cx="455121" cy="622687"/>
      </dsp:txXfrm>
    </dsp:sp>
    <dsp:sp modelId="{8D3A14DE-4947-4862-8EAF-FBBBC83A88E5}">
      <dsp:nvSpPr>
        <dsp:cNvPr id="0" name=""/>
        <dsp:cNvSpPr/>
      </dsp:nvSpPr>
      <dsp:spPr>
        <a:xfrm>
          <a:off x="8114088" y="2479579"/>
          <a:ext cx="827491" cy="827491"/>
        </a:xfrm>
        <a:prstGeom prst="downArrow">
          <a:avLst>
            <a:gd name="adj1" fmla="val 55000"/>
            <a:gd name="adj2" fmla="val 45000"/>
          </a:avLst>
        </a:prstGeom>
        <a:solidFill>
          <a:schemeClr val="accent4">
            <a:alpha val="90000"/>
            <a:tint val="55000"/>
            <a:hueOff val="0"/>
            <a:satOff val="0"/>
            <a:lumOff val="0"/>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300273" y="2479579"/>
        <a:ext cx="455121" cy="622687"/>
      </dsp:txXfrm>
    </dsp:sp>
    <dsp:sp modelId="{4E9621C7-4C10-4523-97B8-B5BF7C8E21B8}">
      <dsp:nvSpPr>
        <dsp:cNvPr id="0" name=""/>
        <dsp:cNvSpPr/>
      </dsp:nvSpPr>
      <dsp:spPr>
        <a:xfrm>
          <a:off x="8794762" y="3984109"/>
          <a:ext cx="827491" cy="827491"/>
        </a:xfrm>
        <a:prstGeom prst="downArrow">
          <a:avLst>
            <a:gd name="adj1" fmla="val 55000"/>
            <a:gd name="adj2" fmla="val 45000"/>
          </a:avLst>
        </a:prstGeom>
        <a:solidFill>
          <a:schemeClr val="accent4">
            <a:alpha val="90000"/>
            <a:tint val="55000"/>
            <a:hueOff val="0"/>
            <a:satOff val="0"/>
            <a:lumOff val="0"/>
            <a:alphaOff val="0"/>
          </a:schemeClr>
        </a:solidFill>
        <a:ln w="28575" cap="flat" cmpd="sng" algn="ctr">
          <a:solidFill>
            <a:scrgbClr r="0" g="0" b="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980947" y="3984109"/>
        <a:ext cx="455121" cy="6226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C37EA-A827-4035-9E00-DC83C0EFBD95}" type="datetimeFigureOut">
              <a:rPr lang="en-GB" smtClean="0"/>
              <a:t>04/08/2022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8B7C2-9FEA-49CF-8319-D5A16F4D38AA}" type="slidenum">
              <a:rPr lang="en-GB" smtClean="0"/>
              <a:t>‹#›</a:t>
            </a:fld>
            <a:endParaRPr lang="en-GB"/>
          </a:p>
        </p:txBody>
      </p:sp>
    </p:spTree>
    <p:extLst>
      <p:ext uri="{BB962C8B-B14F-4D97-AF65-F5344CB8AC3E}">
        <p14:creationId xmlns:p14="http://schemas.microsoft.com/office/powerpoint/2010/main" val="337352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libri" panose="020F0502020204030204" pitchFamily="34" charset="0"/>
                <a:ea typeface="DengXian" panose="02010600030101010101" pitchFamily="2" charset="-122"/>
              </a:rPr>
              <a:t>The poster explores Foucault’s ideas about </a:t>
            </a:r>
            <a:r>
              <a:rPr lang="en-GB" sz="1200" b="1" dirty="0" err="1">
                <a:effectLst/>
                <a:latin typeface="Calibri" panose="020F0502020204030204" pitchFamily="34" charset="0"/>
                <a:ea typeface="DengXian" panose="02010600030101010101" pitchFamily="2" charset="-122"/>
              </a:rPr>
              <a:t>responsibilisation</a:t>
            </a:r>
            <a:r>
              <a:rPr lang="en-GB" sz="1200" b="1" dirty="0">
                <a:effectLst/>
                <a:latin typeface="Calibri" panose="020F0502020204030204" pitchFamily="34" charset="0"/>
                <a:ea typeface="DengXian" panose="02010600030101010101" pitchFamily="2" charset="-122"/>
              </a:rPr>
              <a:t> as a tool of neo-liberal governmentality and how gambling can be framed by in relation to the freedom of social mobility that Reith calls the ‘democracy of chance,’ where winning becomes a fantasy of liberation from the problems of everyday life. There is a dynamic between regulatory discourses producing a desire for risk and gambling within their limits; regulation is expressed by the gambler: When the fun stops stop. This reflects the gambler’s freedom to gamble, their sovereignty as a consumer with no appeal to external authority. Gambling regulatory discourses accept that ‘problem gamblers’ will be unable to exercise freedom responsibly but authorities responsible for gambling are not charged with opposing the risk and danger promoted by operators and played out through ‘problem gamblers.’ The poster will examine a general that ‘problem gambling’ is will be specifically designed beyond DSMV definitions and the data is led by interviews with ‘problem gamblers</a:t>
            </a:r>
            <a:r>
              <a:rPr lang="en-GB" sz="1200" b="1" dirty="0">
                <a:latin typeface="Calibri" panose="020F0502020204030204" pitchFamily="34" charset="0"/>
                <a:ea typeface="DengXian" panose="02010600030101010101" pitchFamily="2" charset="-122"/>
              </a:rPr>
              <a:t>.’ despondency about effective mechanisms to minimise ‘problem gambling.’ It is important to note</a:t>
            </a:r>
            <a:endParaRPr lang="en-GB" sz="1200" b="1" dirty="0">
              <a:effectLst/>
              <a:latin typeface="Calibri" panose="020F0502020204030204" pitchFamily="34" charset="0"/>
              <a:ea typeface="DengXia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D8C8B7C2-9FEA-49CF-8319-D5A16F4D38AA}" type="slidenum">
              <a:rPr lang="en-GB" smtClean="0"/>
              <a:t>1</a:t>
            </a:fld>
            <a:endParaRPr lang="en-GB"/>
          </a:p>
        </p:txBody>
      </p:sp>
    </p:spTree>
    <p:extLst>
      <p:ext uri="{BB962C8B-B14F-4D97-AF65-F5344CB8AC3E}">
        <p14:creationId xmlns:p14="http://schemas.microsoft.com/office/powerpoint/2010/main" val="418605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04/08/2022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28195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04/08/2022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8330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4FCCD8-1D46-4E4F-8D47-B8B3EFC17C2B}" type="datetimeFigureOut">
              <a:rPr lang="en-GB" smtClean="0"/>
              <a:t>04/08/2022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4065675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4FCCD8-1D46-4E4F-8D47-B8B3EFC17C2B}" type="datetimeFigureOut">
              <a:rPr lang="en-GB" smtClean="0"/>
              <a:t>04/08/2022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1868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4FCCD8-1D46-4E4F-8D47-B8B3EFC17C2B}" type="datetimeFigureOut">
              <a:rPr lang="en-GB" smtClean="0"/>
              <a:t>04/08/2022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348276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4FCCD8-1D46-4E4F-8D47-B8B3EFC17C2B}" type="datetimeFigureOut">
              <a:rPr lang="en-GB" smtClean="0"/>
              <a:t>04/08/2022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647828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FCCD8-1D46-4E4F-8D47-B8B3EFC17C2B}" type="datetimeFigureOut">
              <a:rPr lang="en-GB" smtClean="0"/>
              <a:t>04/08/2022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707512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04/08/2022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764008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9F4FCCD8-1D46-4E4F-8D47-B8B3EFC17C2B}" type="datetimeFigureOut">
              <a:rPr lang="en-GB" smtClean="0"/>
              <a:t>04/08/2022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204175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04/08/2022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185803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4FCCD8-1D46-4E4F-8D47-B8B3EFC17C2B}" type="datetimeFigureOut">
              <a:rPr lang="en-GB" smtClean="0"/>
              <a:t>04/08/2022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0F366-B1F8-4ED8-89F7-4ED96E33F27D}" type="slidenum">
              <a:rPr lang="en-GB" smtClean="0"/>
              <a:t>‹#›</a:t>
            </a:fld>
            <a:endParaRPr lang="en-GB"/>
          </a:p>
        </p:txBody>
      </p:sp>
    </p:spTree>
    <p:extLst>
      <p:ext uri="{BB962C8B-B14F-4D97-AF65-F5344CB8AC3E}">
        <p14:creationId xmlns:p14="http://schemas.microsoft.com/office/powerpoint/2010/main" val="3211335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9F4FCCD8-1D46-4E4F-8D47-B8B3EFC17C2B}" type="datetimeFigureOut">
              <a:rPr lang="en-GB" smtClean="0"/>
              <a:t>04/08/2022</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550F366-B1F8-4ED8-89F7-4ED96E33F27D}" type="slidenum">
              <a:rPr lang="en-GB" smtClean="0"/>
              <a:t>‹#›</a:t>
            </a:fld>
            <a:endParaRPr lang="en-GB"/>
          </a:p>
        </p:txBody>
      </p:sp>
    </p:spTree>
    <p:extLst>
      <p:ext uri="{BB962C8B-B14F-4D97-AF65-F5344CB8AC3E}">
        <p14:creationId xmlns:p14="http://schemas.microsoft.com/office/powerpoint/2010/main" val="30486400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mailto:caroline.jawad@uwtsd.ac.uk" TargetMode="External"/><Relationship Id="rId13" Type="http://schemas.openxmlformats.org/officeDocument/2006/relationships/image" Target="../media/image10.png"/><Relationship Id="rId18" Type="http://schemas.openxmlformats.org/officeDocument/2006/relationships/diagramLayout" Target="../diagrams/layout1.xml"/><Relationship Id="rId26" Type="http://schemas.openxmlformats.org/officeDocument/2006/relationships/image" Target="../media/image18.png"/><Relationship Id="rId3" Type="http://schemas.openxmlformats.org/officeDocument/2006/relationships/image" Target="../media/image1.jpeg"/><Relationship Id="rId21" Type="http://schemas.microsoft.com/office/2007/relationships/diagramDrawing" Target="../diagrams/drawing1.xml"/><Relationship Id="rId7" Type="http://schemas.openxmlformats.org/officeDocument/2006/relationships/image" Target="../media/image5.png"/><Relationship Id="rId12" Type="http://schemas.openxmlformats.org/officeDocument/2006/relationships/image" Target="../media/image9.jpeg"/><Relationship Id="rId17" Type="http://schemas.openxmlformats.org/officeDocument/2006/relationships/diagramData" Target="../diagrams/data1.xml"/><Relationship Id="rId25" Type="http://schemas.openxmlformats.org/officeDocument/2006/relationships/image" Target="../media/image17.png"/><Relationship Id="rId2" Type="http://schemas.openxmlformats.org/officeDocument/2006/relationships/notesSlide" Target="../notesSlides/notesSlide1.xml"/><Relationship Id="rId16" Type="http://schemas.openxmlformats.org/officeDocument/2006/relationships/image" Target="../media/image13.png"/><Relationship Id="rId20" Type="http://schemas.openxmlformats.org/officeDocument/2006/relationships/diagramColors" Target="../diagrams/colors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24" Type="http://schemas.openxmlformats.org/officeDocument/2006/relationships/image" Target="../media/image16.png"/><Relationship Id="rId5" Type="http://schemas.openxmlformats.org/officeDocument/2006/relationships/image" Target="../media/image3.png"/><Relationship Id="rId15" Type="http://schemas.openxmlformats.org/officeDocument/2006/relationships/image" Target="../media/image12.png"/><Relationship Id="rId23" Type="http://schemas.openxmlformats.org/officeDocument/2006/relationships/image" Target="../media/image15.svg"/><Relationship Id="rId10" Type="http://schemas.openxmlformats.org/officeDocument/2006/relationships/image" Target="../media/image7.jpg"/><Relationship Id="rId19"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image" Target="../media/image6.jpeg"/><Relationship Id="rId14" Type="http://schemas.openxmlformats.org/officeDocument/2006/relationships/image" Target="../media/image11.png"/><Relationship Id="rId22" Type="http://schemas.openxmlformats.org/officeDocument/2006/relationships/image" Target="../media/image14.png"/><Relationship Id="rId27"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7000"/>
            <a:lum/>
          </a:blip>
          <a:srcRect/>
          <a:stretch>
            <a:fillRect l="-3000" r="-3000"/>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4D10FD-531D-482E-9CA4-581E3C247A71}"/>
              </a:ext>
            </a:extLst>
          </p:cNvPr>
          <p:cNvSpPr/>
          <p:nvPr/>
        </p:nvSpPr>
        <p:spPr>
          <a:xfrm>
            <a:off x="778933" y="722982"/>
            <a:ext cx="28717347" cy="2889714"/>
          </a:xfrm>
          <a:prstGeom prst="roundRect">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chemeClr val="tx1"/>
                </a:solidFill>
                <a:latin typeface="Calibri" panose="020F0502020204030204" pitchFamily="34" charset="0"/>
                <a:ea typeface="DengXian" panose="02010600030101010101" pitchFamily="2" charset="-122"/>
              </a:rPr>
              <a:t>FOUCAULT’S CONCEPT OF GOVERNMENTALITY, IN THE NEOLIBERAL DISCOURSE: HOW PROBLEM GAMBLERS EMBRACE RESPONSIBILISATION</a:t>
            </a:r>
          </a:p>
          <a:p>
            <a:pPr algn="ctr"/>
            <a:r>
              <a:rPr lang="en-GB" sz="4800" b="1" dirty="0">
                <a:solidFill>
                  <a:schemeClr val="tx1"/>
                </a:solidFill>
                <a:latin typeface="Calibri" panose="020F0502020204030204" pitchFamily="34" charset="0"/>
                <a:ea typeface="DengXian" panose="02010600030101010101" pitchFamily="2" charset="-122"/>
              </a:rPr>
              <a:t>DR CAROLINE JAWAD </a:t>
            </a:r>
            <a:endParaRPr lang="en-GB" sz="4800" dirty="0">
              <a:solidFill>
                <a:schemeClr val="tx1"/>
              </a:solidFill>
              <a:latin typeface="Calibri" panose="020F0502020204030204" pitchFamily="34" charset="0"/>
              <a:ea typeface="DengXian" panose="02010600030101010101" pitchFamily="2" charset="-122"/>
            </a:endParaRPr>
          </a:p>
          <a:p>
            <a:pPr algn="ctr"/>
            <a:endParaRPr lang="en-GB" sz="1273" dirty="0"/>
          </a:p>
        </p:txBody>
      </p:sp>
      <p:sp>
        <p:nvSpPr>
          <p:cNvPr id="16" name="Rectangle: Rounded Corners 15">
            <a:extLst>
              <a:ext uri="{FF2B5EF4-FFF2-40B4-BE49-F238E27FC236}">
                <a16:creationId xmlns:a16="http://schemas.microsoft.com/office/drawing/2014/main" id="{4E42865C-80C8-4661-BF0E-9DF41FC8F086}"/>
              </a:ext>
            </a:extLst>
          </p:cNvPr>
          <p:cNvSpPr/>
          <p:nvPr/>
        </p:nvSpPr>
        <p:spPr>
          <a:xfrm>
            <a:off x="778933" y="28114388"/>
            <a:ext cx="14358673" cy="14075953"/>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73"/>
          </a:p>
        </p:txBody>
      </p:sp>
      <p:pic>
        <p:nvPicPr>
          <p:cNvPr id="18" name="Picture 17">
            <a:extLst>
              <a:ext uri="{FF2B5EF4-FFF2-40B4-BE49-F238E27FC236}">
                <a16:creationId xmlns:a16="http://schemas.microsoft.com/office/drawing/2014/main" id="{FD61111A-01B8-452A-960A-5234A7C932F6}"/>
              </a:ext>
            </a:extLst>
          </p:cNvPr>
          <p:cNvPicPr>
            <a:picLocks noChangeAspect="1"/>
          </p:cNvPicPr>
          <p:nvPr/>
        </p:nvPicPr>
        <p:blipFill>
          <a:blip r:embed="rId4"/>
          <a:stretch>
            <a:fillRect/>
          </a:stretch>
        </p:blipFill>
        <p:spPr>
          <a:xfrm>
            <a:off x="15910560" y="4426270"/>
            <a:ext cx="13585720" cy="10125849"/>
          </a:xfrm>
          <a:prstGeom prst="rect">
            <a:avLst/>
          </a:prstGeom>
        </p:spPr>
      </p:pic>
      <p:pic>
        <p:nvPicPr>
          <p:cNvPr id="19" name="Picture 18">
            <a:extLst>
              <a:ext uri="{FF2B5EF4-FFF2-40B4-BE49-F238E27FC236}">
                <a16:creationId xmlns:a16="http://schemas.microsoft.com/office/drawing/2014/main" id="{17C24513-8D5B-4E13-BB83-6AF83D362625}"/>
              </a:ext>
            </a:extLst>
          </p:cNvPr>
          <p:cNvPicPr>
            <a:picLocks noChangeAspect="1"/>
          </p:cNvPicPr>
          <p:nvPr/>
        </p:nvPicPr>
        <p:blipFill>
          <a:blip r:embed="rId5"/>
          <a:stretch>
            <a:fillRect/>
          </a:stretch>
        </p:blipFill>
        <p:spPr>
          <a:xfrm>
            <a:off x="15689203" y="24128004"/>
            <a:ext cx="13585720" cy="5408388"/>
          </a:xfrm>
          <a:prstGeom prst="rect">
            <a:avLst/>
          </a:prstGeom>
        </p:spPr>
      </p:pic>
      <p:pic>
        <p:nvPicPr>
          <p:cNvPr id="2" name="Picture 1">
            <a:extLst>
              <a:ext uri="{FF2B5EF4-FFF2-40B4-BE49-F238E27FC236}">
                <a16:creationId xmlns:a16="http://schemas.microsoft.com/office/drawing/2014/main" id="{14F4D538-1030-4FF3-9D56-62C06093B2F7}"/>
              </a:ext>
            </a:extLst>
          </p:cNvPr>
          <p:cNvPicPr>
            <a:picLocks noChangeAspect="1"/>
          </p:cNvPicPr>
          <p:nvPr/>
        </p:nvPicPr>
        <p:blipFill>
          <a:blip r:embed="rId6"/>
          <a:stretch>
            <a:fillRect/>
          </a:stretch>
        </p:blipFill>
        <p:spPr>
          <a:xfrm>
            <a:off x="778933" y="4426270"/>
            <a:ext cx="14358673" cy="16202594"/>
          </a:xfrm>
          <a:prstGeom prst="rect">
            <a:avLst/>
          </a:prstGeom>
        </p:spPr>
      </p:pic>
      <p:pic>
        <p:nvPicPr>
          <p:cNvPr id="3" name="Picture 2">
            <a:extLst>
              <a:ext uri="{FF2B5EF4-FFF2-40B4-BE49-F238E27FC236}">
                <a16:creationId xmlns:a16="http://schemas.microsoft.com/office/drawing/2014/main" id="{93AE04AB-4546-470A-8A4F-EE1FCACBC39D}"/>
              </a:ext>
              <a:ext uri="{C183D7F6-B498-43B3-948B-1728B52AA6E4}">
                <adec:decorative xmlns:adec="http://schemas.microsoft.com/office/drawing/2017/decorative" val="1"/>
              </a:ext>
            </a:extLst>
          </p:cNvPr>
          <p:cNvPicPr>
            <a:picLocks noChangeAspect="1"/>
          </p:cNvPicPr>
          <p:nvPr/>
        </p:nvPicPr>
        <p:blipFill>
          <a:blip r:embed="rId7"/>
          <a:stretch>
            <a:fillRect/>
          </a:stretch>
        </p:blipFill>
        <p:spPr>
          <a:xfrm>
            <a:off x="15862203" y="29737425"/>
            <a:ext cx="13239720" cy="12452915"/>
          </a:xfrm>
          <a:prstGeom prst="rect">
            <a:avLst/>
          </a:prstGeom>
        </p:spPr>
      </p:pic>
      <p:sp>
        <p:nvSpPr>
          <p:cNvPr id="6" name="TextBox 5">
            <a:extLst>
              <a:ext uri="{FF2B5EF4-FFF2-40B4-BE49-F238E27FC236}">
                <a16:creationId xmlns:a16="http://schemas.microsoft.com/office/drawing/2014/main" id="{3C363A0A-0180-4ED7-8D4E-8A26A11A96C1}"/>
              </a:ext>
            </a:extLst>
          </p:cNvPr>
          <p:cNvSpPr txBox="1"/>
          <p:nvPr/>
        </p:nvSpPr>
        <p:spPr>
          <a:xfrm>
            <a:off x="16526934" y="29941518"/>
            <a:ext cx="12610046" cy="11233845"/>
          </a:xfrm>
          <a:prstGeom prst="rect">
            <a:avLst/>
          </a:prstGeom>
          <a:noFill/>
        </p:spPr>
        <p:txBody>
          <a:bodyPr wrap="square" rtlCol="0">
            <a:spAutoFit/>
          </a:bodyPr>
          <a:lstStyle/>
          <a:p>
            <a:r>
              <a:rPr lang="en-GB" sz="4800" b="1" dirty="0">
                <a:effectLst/>
                <a:latin typeface="Calibri" panose="020F0502020204030204" pitchFamily="34" charset="0"/>
                <a:ea typeface="DengXian" panose="02010600030101010101" pitchFamily="2" charset="-122"/>
              </a:rPr>
              <a:t>Dr Caroline Jawad, PhD, MBA, MA, BA (Hons), PGCE, Senior Fellow of the HEA</a:t>
            </a:r>
            <a:endParaRPr lang="en-GB" sz="4800" dirty="0">
              <a:effectLst/>
              <a:latin typeface="Calibri" panose="020F0502020204030204" pitchFamily="34" charset="0"/>
              <a:ea typeface="DengXian" panose="02010600030101010101" pitchFamily="2" charset="-122"/>
            </a:endParaRPr>
          </a:p>
          <a:p>
            <a:endParaRPr lang="en-GB" sz="4400" b="1" dirty="0"/>
          </a:p>
          <a:p>
            <a:endParaRPr lang="en-GB" sz="4400" b="1" dirty="0"/>
          </a:p>
          <a:p>
            <a:r>
              <a:rPr lang="en-GB" sz="4400" b="1" dirty="0"/>
              <a:t>Contact: </a:t>
            </a:r>
            <a:r>
              <a:rPr lang="en-GB" sz="4400" b="1" dirty="0">
                <a:hlinkClick r:id="rId8"/>
              </a:rPr>
              <a:t>caroline.jawad@uwtsd.ac.uk</a:t>
            </a:r>
            <a:endParaRPr lang="en-GB" sz="4400" b="1" dirty="0"/>
          </a:p>
          <a:p>
            <a:r>
              <a:rPr lang="en-GB" sz="3600" b="1" dirty="0"/>
              <a:t>University of Wales Trinity Saint David, Institute of Management and Health, Powell Street, Swansea, SA1 1NE</a:t>
            </a:r>
          </a:p>
          <a:p>
            <a:r>
              <a:rPr lang="en-GB" sz="3600" b="1" dirty="0"/>
              <a:t>Telephone 01792481000 Extension 2045</a:t>
            </a:r>
          </a:p>
          <a:p>
            <a:endParaRPr lang="en-GB" sz="3600" b="1" dirty="0"/>
          </a:p>
          <a:p>
            <a:endParaRPr lang="en-GB" sz="4400" b="1" dirty="0"/>
          </a:p>
          <a:p>
            <a:endParaRPr lang="en-GB" sz="4400" b="1" dirty="0"/>
          </a:p>
          <a:p>
            <a:endParaRPr lang="en-GB" sz="4400" b="1" dirty="0"/>
          </a:p>
          <a:p>
            <a:endParaRPr lang="en-GB" sz="4400" b="1" dirty="0"/>
          </a:p>
          <a:p>
            <a:endParaRPr lang="en-GB" sz="4400" b="1" dirty="0"/>
          </a:p>
          <a:p>
            <a:endParaRPr lang="en-GB" sz="4400" b="1" dirty="0"/>
          </a:p>
          <a:p>
            <a:endParaRPr lang="en-GB" sz="4400" b="1" dirty="0"/>
          </a:p>
          <a:p>
            <a:r>
              <a:rPr lang="en-GB" sz="4400" b="1" dirty="0"/>
              <a:t>All poster images use Creative Commons Licences</a:t>
            </a:r>
          </a:p>
        </p:txBody>
      </p:sp>
      <p:pic>
        <p:nvPicPr>
          <p:cNvPr id="8" name="Picture 7" descr="A person wearing glasses&#10;&#10;Description automatically generated with medium confidence">
            <a:extLst>
              <a:ext uri="{FF2B5EF4-FFF2-40B4-BE49-F238E27FC236}">
                <a16:creationId xmlns:a16="http://schemas.microsoft.com/office/drawing/2014/main" id="{790DF4E3-7896-42C7-80F0-A3368E344CB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758374" y="35435585"/>
            <a:ext cx="3610996" cy="481466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13" name="TextBox 12">
            <a:extLst>
              <a:ext uri="{FF2B5EF4-FFF2-40B4-BE49-F238E27FC236}">
                <a16:creationId xmlns:a16="http://schemas.microsoft.com/office/drawing/2014/main" id="{FD6ED415-F3A8-4EA9-9807-9D868CE4DAF2}"/>
              </a:ext>
            </a:extLst>
          </p:cNvPr>
          <p:cNvSpPr txBox="1"/>
          <p:nvPr/>
        </p:nvSpPr>
        <p:spPr>
          <a:xfrm>
            <a:off x="1173290" y="5080520"/>
            <a:ext cx="13191363" cy="15394855"/>
          </a:xfrm>
          <a:prstGeom prst="rect">
            <a:avLst/>
          </a:prstGeom>
          <a:noFill/>
        </p:spPr>
        <p:txBody>
          <a:bodyPr wrap="square" rtlCol="0">
            <a:spAutoFit/>
          </a:bodyPr>
          <a:lstStyle/>
          <a:p>
            <a:r>
              <a:rPr lang="en-GB" sz="4400" b="1" dirty="0"/>
              <a:t>Preamble</a:t>
            </a:r>
            <a:endParaRPr lang="en-GB" sz="3600" b="1" dirty="0"/>
          </a:p>
          <a:p>
            <a:pPr>
              <a:lnSpc>
                <a:spcPct val="107000"/>
              </a:lnSpc>
              <a:spcAft>
                <a:spcPts val="1200"/>
              </a:spcAft>
            </a:pPr>
            <a:r>
              <a:rPr lang="en-GB" sz="3200" dirty="0">
                <a:effectLst/>
                <a:ea typeface="DengXian" panose="02010600030101010101" pitchFamily="2" charset="-122"/>
                <a:cs typeface="Arial" panose="020B0604020202020204" pitchFamily="34" charset="0"/>
              </a:rPr>
              <a:t>Sunday, 20 February 2022, and I was listening to Radio 4 in my car and the newsreader said that ‘</a:t>
            </a:r>
            <a:r>
              <a:rPr lang="en-GB" sz="3200" b="1" i="1" dirty="0">
                <a:effectLst/>
                <a:ea typeface="DengXian" panose="02010600030101010101" pitchFamily="2" charset="-122"/>
                <a:cs typeface="Arial" panose="020B0604020202020204" pitchFamily="34" charset="0"/>
              </a:rPr>
              <a:t>Prime Minister Boris Johnson has insisted the time is right to move away from state </a:t>
            </a:r>
            <a:r>
              <a:rPr lang="en-GB" sz="3200" b="1" i="1" dirty="0" err="1">
                <a:effectLst/>
                <a:ea typeface="DengXian" panose="02010600030101010101" pitchFamily="2" charset="-122"/>
                <a:cs typeface="Arial" panose="020B0604020202020204" pitchFamily="34" charset="0"/>
              </a:rPr>
              <a:t>mandation</a:t>
            </a:r>
            <a:r>
              <a:rPr lang="en-GB" sz="3200" b="1" i="1" dirty="0">
                <a:effectLst/>
                <a:ea typeface="DengXian" panose="02010600030101010101" pitchFamily="2" charset="-122"/>
                <a:cs typeface="Arial" panose="020B0604020202020204" pitchFamily="34" charset="0"/>
              </a:rPr>
              <a:t> in favour of personal responsibility as he prepares to end the remaining Covid restrictions in England.’ </a:t>
            </a:r>
            <a:r>
              <a:rPr lang="en-GB" sz="3200" dirty="0">
                <a:effectLst/>
                <a:ea typeface="DengXian" panose="02010600030101010101" pitchFamily="2" charset="-122"/>
                <a:cs typeface="Arial" panose="020B0604020202020204" pitchFamily="34" charset="0"/>
              </a:rPr>
              <a:t>The British Medical Association described this government strategy as </a:t>
            </a:r>
            <a:r>
              <a:rPr lang="en-GB" sz="3200" b="1" dirty="0">
                <a:effectLst/>
                <a:ea typeface="DengXian" panose="02010600030101010101" pitchFamily="2" charset="-122"/>
                <a:cs typeface="Arial" panose="020B0604020202020204" pitchFamily="34" charset="0"/>
              </a:rPr>
              <a:t>odd</a:t>
            </a:r>
            <a:r>
              <a:rPr lang="en-GB" sz="3200" dirty="0">
                <a:effectLst/>
                <a:ea typeface="DengXian" panose="02010600030101010101" pitchFamily="2" charset="-122"/>
                <a:cs typeface="Arial" panose="020B0604020202020204" pitchFamily="34" charset="0"/>
              </a:rPr>
              <a:t> and warned the case rates need to fall further.</a:t>
            </a: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ffectLst/>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lnSpc>
                <a:spcPct val="107000"/>
              </a:lnSpc>
              <a:spcAft>
                <a:spcPts val="1200"/>
              </a:spcAft>
            </a:pPr>
            <a:endParaRPr lang="en-GB" sz="3600" dirty="0">
              <a:ea typeface="DengXian" panose="02010600030101010101" pitchFamily="2" charset="-122"/>
              <a:cs typeface="Arial" panose="020B0604020202020204" pitchFamily="34" charset="0"/>
            </a:endParaRPr>
          </a:p>
          <a:p>
            <a:pPr>
              <a:spcAft>
                <a:spcPts val="1200"/>
              </a:spcAft>
            </a:pPr>
            <a:r>
              <a:rPr lang="en-GB" sz="2800" dirty="0">
                <a:effectLst/>
                <a:ea typeface="DengXian" panose="02010600030101010101" pitchFamily="2" charset="-122"/>
                <a:cs typeface="Arial" panose="020B0604020202020204" pitchFamily="34" charset="0"/>
              </a:rPr>
              <a:t>And it was just one more time that </a:t>
            </a:r>
            <a:r>
              <a:rPr lang="en-GB" sz="2800" dirty="0">
                <a:ea typeface="DengXian" panose="02010600030101010101" pitchFamily="2" charset="-122"/>
                <a:cs typeface="Arial" panose="020B0604020202020204" pitchFamily="34" charset="0"/>
              </a:rPr>
              <a:t>‘life’ </a:t>
            </a:r>
            <a:r>
              <a:rPr lang="en-GB" sz="2800" dirty="0">
                <a:effectLst/>
                <a:ea typeface="DengXian" panose="02010600030101010101" pitchFamily="2" charset="-122"/>
                <a:cs typeface="Arial" panose="020B0604020202020204" pitchFamily="34" charset="0"/>
              </a:rPr>
              <a:t>reminded of Foucault me that in his 1978-1979 discourse, The Birth of Biopolitics, Foucault's examination of liberalism leads him to examine the specific qualities of one of the responses to the ‘crisis of liberalism.’ His theory of governmentality can be defined as the unity of two forces: government and rationality. Foucault wrote that this combination of the two terms is what allows governments to guide and shape the behaviour of their citizens; through utilising his concept of governmentality. This is how governments try to produce individuals best suited to fulfil their policies and by </a:t>
            </a:r>
            <a:r>
              <a:rPr lang="en-GB" sz="2800" dirty="0" err="1">
                <a:effectLst/>
                <a:ea typeface="DengXian" panose="02010600030101010101" pitchFamily="2" charset="-122"/>
                <a:cs typeface="Arial" panose="020B0604020202020204" pitchFamily="34" charset="0"/>
              </a:rPr>
              <a:t>responsibilising</a:t>
            </a:r>
            <a:r>
              <a:rPr lang="en-GB" sz="2800" dirty="0">
                <a:effectLst/>
                <a:ea typeface="DengXian" panose="02010600030101010101" pitchFamily="2" charset="-122"/>
                <a:cs typeface="Arial" panose="020B0604020202020204" pitchFamily="34" charset="0"/>
              </a:rPr>
              <a:t> individuals, the government’s responsibility for intervention is reduced (Foucault, 1991). And this applies to Covid and problem gambling alike.</a:t>
            </a:r>
          </a:p>
        </p:txBody>
      </p:sp>
      <p:pic>
        <p:nvPicPr>
          <p:cNvPr id="15" name="Picture 14" descr="A person with blonde hair&#10;&#10;Description automatically generated with medium confidence">
            <a:extLst>
              <a:ext uri="{FF2B5EF4-FFF2-40B4-BE49-F238E27FC236}">
                <a16:creationId xmlns:a16="http://schemas.microsoft.com/office/drawing/2014/main" id="{478CF2D8-CB0B-4822-ACD1-9DBC7457A93C}"/>
              </a:ext>
            </a:extLst>
          </p:cNvPr>
          <p:cNvPicPr>
            <a:picLocks noChangeAspect="1"/>
          </p:cNvPicPr>
          <p:nvPr/>
        </p:nvPicPr>
        <p:blipFill rotWithShape="1">
          <a:blip r:embed="rId10">
            <a:extLst>
              <a:ext uri="{28A0092B-C50C-407E-A947-70E740481C1C}">
                <a14:useLocalDpi xmlns:a14="http://schemas.microsoft.com/office/drawing/2010/main" val="0"/>
              </a:ext>
            </a:extLst>
          </a:blip>
          <a:srcRect l="21004" r="27676"/>
          <a:stretch/>
        </p:blipFill>
        <p:spPr>
          <a:xfrm>
            <a:off x="1173290" y="9075460"/>
            <a:ext cx="5697724" cy="6245007"/>
          </a:xfrm>
          <a:prstGeom prst="rect">
            <a:avLst/>
          </a:prstGeom>
        </p:spPr>
      </p:pic>
      <p:pic>
        <p:nvPicPr>
          <p:cNvPr id="22" name="Picture 21" descr="Diagram&#10;&#10;Description automatically generated">
            <a:extLst>
              <a:ext uri="{FF2B5EF4-FFF2-40B4-BE49-F238E27FC236}">
                <a16:creationId xmlns:a16="http://schemas.microsoft.com/office/drawing/2014/main" id="{E91437AE-2400-4284-BB6A-999BCC7850B8}"/>
              </a:ext>
            </a:extLst>
          </p:cNvPr>
          <p:cNvPicPr>
            <a:picLocks noChangeAspect="1"/>
          </p:cNvPicPr>
          <p:nvPr/>
        </p:nvPicPr>
        <p:blipFill rotWithShape="1">
          <a:blip r:embed="rId11">
            <a:extLst>
              <a:ext uri="{28A0092B-C50C-407E-A947-70E740481C1C}">
                <a14:useLocalDpi xmlns:a14="http://schemas.microsoft.com/office/drawing/2010/main" val="0"/>
              </a:ext>
            </a:extLst>
          </a:blip>
          <a:srcRect l="-1" r="17" b="8522"/>
          <a:stretch/>
        </p:blipFill>
        <p:spPr>
          <a:xfrm>
            <a:off x="7768971" y="9225796"/>
            <a:ext cx="6825640" cy="6245007"/>
          </a:xfrm>
          <a:prstGeom prst="rect">
            <a:avLst/>
          </a:prstGeom>
        </p:spPr>
      </p:pic>
      <p:sp>
        <p:nvSpPr>
          <p:cNvPr id="17" name="TextBox 16">
            <a:extLst>
              <a:ext uri="{FF2B5EF4-FFF2-40B4-BE49-F238E27FC236}">
                <a16:creationId xmlns:a16="http://schemas.microsoft.com/office/drawing/2014/main" id="{BBB14BEF-50A9-4D50-AFA4-F56187BD5E24}"/>
              </a:ext>
            </a:extLst>
          </p:cNvPr>
          <p:cNvSpPr txBox="1"/>
          <p:nvPr/>
        </p:nvSpPr>
        <p:spPr>
          <a:xfrm>
            <a:off x="16398397" y="24429310"/>
            <a:ext cx="12610045" cy="4462760"/>
          </a:xfrm>
          <a:prstGeom prst="rect">
            <a:avLst/>
          </a:prstGeom>
          <a:noFill/>
        </p:spPr>
        <p:txBody>
          <a:bodyPr wrap="square" rtlCol="0">
            <a:spAutoFit/>
          </a:bodyPr>
          <a:lstStyle/>
          <a:p>
            <a:r>
              <a:rPr lang="en-GB" sz="3200" b="1" dirty="0"/>
              <a:t>References</a:t>
            </a:r>
          </a:p>
          <a:p>
            <a:r>
              <a:rPr lang="en-GB" sz="2800" b="1" dirty="0"/>
              <a:t>Foucault, M. (1991). ‘Governmentality.’ In (ed.)  G. Burchell, C. Gordon and P. Miller, The Foucault Effect: Studies in Governmentality, pp. 87-104. Chicago: University of Chicago Press.</a:t>
            </a:r>
          </a:p>
          <a:p>
            <a:r>
              <a:rPr lang="en-GB" sz="2800" b="1" dirty="0"/>
              <a:t>Foucault, M., </a:t>
            </a:r>
            <a:r>
              <a:rPr lang="en-GB" sz="2800" b="1" dirty="0" err="1"/>
              <a:t>Senellart</a:t>
            </a:r>
            <a:r>
              <a:rPr lang="en-GB" sz="2800" b="1" dirty="0"/>
              <a:t>, M., Ewald, F., &amp; Fontana, A. (2009). “Security, territory, population: Lectures at the College de France, 1977-1978”. New York, N.Y.</a:t>
            </a:r>
          </a:p>
          <a:p>
            <a:r>
              <a:rPr lang="fr-FR" sz="2800" b="1" dirty="0"/>
              <a:t>Foucault, M. "Espace, Savoir et Pouvoir," in Dits et Écrits IV, 1980–1988, </a:t>
            </a:r>
            <a:r>
              <a:rPr lang="fr-FR" sz="2800" b="1" dirty="0" err="1"/>
              <a:t>ed</a:t>
            </a:r>
            <a:r>
              <a:rPr lang="fr-FR" sz="2800" b="1" dirty="0"/>
              <a:t>. Daniel </a:t>
            </a:r>
            <a:r>
              <a:rPr lang="fr-FR" sz="2800" b="1" dirty="0" err="1"/>
              <a:t>Defert</a:t>
            </a:r>
            <a:r>
              <a:rPr lang="fr-FR" sz="2800" b="1" dirty="0"/>
              <a:t> and François Ewald (Paris: Gallimard, 1994), 273. </a:t>
            </a:r>
            <a:r>
              <a:rPr lang="en-GB" sz="2800" b="1" dirty="0"/>
              <a:t>Picador/Palgrave Macmillan</a:t>
            </a:r>
          </a:p>
          <a:p>
            <a:r>
              <a:rPr lang="en-GB" sz="2800" b="1" dirty="0"/>
              <a:t>Foucault, M., </a:t>
            </a:r>
            <a:r>
              <a:rPr lang="en-GB" sz="2800" b="1" dirty="0" err="1"/>
              <a:t>Senellart</a:t>
            </a:r>
            <a:r>
              <a:rPr lang="en-GB" sz="2800" b="1" dirty="0"/>
              <a:t>, M. and Burchell, G.  “The Birth of Biopolitics: Lectures at the College De France, 1978-79.” Basingstoke [England: Palgrave Macmillan, 2008.</a:t>
            </a:r>
          </a:p>
        </p:txBody>
      </p:sp>
      <p:pic>
        <p:nvPicPr>
          <p:cNvPr id="21" name="Picture 20" descr="Logo&#10;&#10;Description automatically generated with medium confidence">
            <a:extLst>
              <a:ext uri="{FF2B5EF4-FFF2-40B4-BE49-F238E27FC236}">
                <a16:creationId xmlns:a16="http://schemas.microsoft.com/office/drawing/2014/main" id="{71994848-CD40-471E-8243-0621528FACAC}"/>
              </a:ext>
            </a:extLst>
          </p:cNvPr>
          <p:cNvPicPr>
            <a:picLocks noChangeAspect="1"/>
          </p:cNvPicPr>
          <p:nvPr/>
        </p:nvPicPr>
        <p:blipFill rotWithShape="1">
          <a:blip r:embed="rId12">
            <a:extLst>
              <a:ext uri="{28A0092B-C50C-407E-A947-70E740481C1C}">
                <a14:useLocalDpi xmlns:a14="http://schemas.microsoft.com/office/drawing/2010/main" val="0"/>
              </a:ext>
            </a:extLst>
          </a:blip>
          <a:srcRect l="-42" t="28765" r="3191" b="33142"/>
          <a:stretch/>
        </p:blipFill>
        <p:spPr>
          <a:xfrm>
            <a:off x="16662973" y="31567074"/>
            <a:ext cx="3801797" cy="112147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3" name="Rectangle 22">
            <a:extLst>
              <a:ext uri="{FF2B5EF4-FFF2-40B4-BE49-F238E27FC236}">
                <a16:creationId xmlns:a16="http://schemas.microsoft.com/office/drawing/2014/main" id="{D46D3B7A-C70D-4940-9D4D-167BEC5DD847}"/>
              </a:ext>
            </a:extLst>
          </p:cNvPr>
          <p:cNvSpPr/>
          <p:nvPr/>
        </p:nvSpPr>
        <p:spPr>
          <a:xfrm>
            <a:off x="20888518" y="35435585"/>
            <a:ext cx="3421963" cy="338983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24" name="Picture 23">
            <a:extLst>
              <a:ext uri="{FF2B5EF4-FFF2-40B4-BE49-F238E27FC236}">
                <a16:creationId xmlns:a16="http://schemas.microsoft.com/office/drawing/2014/main" id="{C2D7118A-8787-4E56-9F29-FA1E75C94BD6}"/>
              </a:ext>
            </a:extLst>
          </p:cNvPr>
          <p:cNvPicPr>
            <a:picLocks noChangeAspect="1"/>
          </p:cNvPicPr>
          <p:nvPr/>
        </p:nvPicPr>
        <p:blipFill>
          <a:blip r:embed="rId13"/>
          <a:stretch>
            <a:fillRect/>
          </a:stretch>
        </p:blipFill>
        <p:spPr>
          <a:xfrm>
            <a:off x="20947693" y="35541945"/>
            <a:ext cx="3362788" cy="328347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5" name="Picture 24">
            <a:extLst>
              <a:ext uri="{FF2B5EF4-FFF2-40B4-BE49-F238E27FC236}">
                <a16:creationId xmlns:a16="http://schemas.microsoft.com/office/drawing/2014/main" id="{EBCA7CD4-FE1A-4AAD-A084-AB57E253CC68}"/>
              </a:ext>
            </a:extLst>
          </p:cNvPr>
          <p:cNvPicPr>
            <a:picLocks noChangeAspect="1"/>
          </p:cNvPicPr>
          <p:nvPr/>
        </p:nvPicPr>
        <p:blipFill>
          <a:blip r:embed="rId14"/>
          <a:stretch>
            <a:fillRect/>
          </a:stretch>
        </p:blipFill>
        <p:spPr>
          <a:xfrm>
            <a:off x="24737373" y="35435585"/>
            <a:ext cx="3517697" cy="140220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6" name="Picture 25">
            <a:extLst>
              <a:ext uri="{FF2B5EF4-FFF2-40B4-BE49-F238E27FC236}">
                <a16:creationId xmlns:a16="http://schemas.microsoft.com/office/drawing/2014/main" id="{96DEEB04-50D1-4023-B6FD-92353E0D3676}"/>
              </a:ext>
            </a:extLst>
          </p:cNvPr>
          <p:cNvPicPr>
            <a:picLocks noChangeAspect="1"/>
          </p:cNvPicPr>
          <p:nvPr/>
        </p:nvPicPr>
        <p:blipFill>
          <a:blip r:embed="rId15"/>
          <a:stretch>
            <a:fillRect/>
          </a:stretch>
        </p:blipFill>
        <p:spPr>
          <a:xfrm>
            <a:off x="25035078" y="37038820"/>
            <a:ext cx="2591025" cy="1036410"/>
          </a:xfrm>
          <a:prstGeom prst="rect">
            <a:avLst/>
          </a:prstGeom>
        </p:spPr>
      </p:pic>
      <p:pic>
        <p:nvPicPr>
          <p:cNvPr id="27" name="Picture 26">
            <a:extLst>
              <a:ext uri="{FF2B5EF4-FFF2-40B4-BE49-F238E27FC236}">
                <a16:creationId xmlns:a16="http://schemas.microsoft.com/office/drawing/2014/main" id="{A9D6A9FB-1F10-46A8-B3F2-3EE96A14E8E4}"/>
              </a:ext>
            </a:extLst>
          </p:cNvPr>
          <p:cNvPicPr>
            <a:picLocks noChangeAspect="1"/>
          </p:cNvPicPr>
          <p:nvPr/>
        </p:nvPicPr>
        <p:blipFill>
          <a:blip r:embed="rId16"/>
          <a:stretch>
            <a:fillRect/>
          </a:stretch>
        </p:blipFill>
        <p:spPr>
          <a:xfrm>
            <a:off x="24736331" y="38244607"/>
            <a:ext cx="3610996" cy="144439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8" name="Rectangle: Rounded Corners 27">
            <a:extLst>
              <a:ext uri="{FF2B5EF4-FFF2-40B4-BE49-F238E27FC236}">
                <a16:creationId xmlns:a16="http://schemas.microsoft.com/office/drawing/2014/main" id="{11965ED9-9795-40DF-BBD7-8CFBC05B5936}"/>
              </a:ext>
            </a:extLst>
          </p:cNvPr>
          <p:cNvSpPr/>
          <p:nvPr/>
        </p:nvSpPr>
        <p:spPr>
          <a:xfrm>
            <a:off x="778932" y="20977952"/>
            <a:ext cx="14358673" cy="6276628"/>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9" name="TextBox 28">
            <a:extLst>
              <a:ext uri="{FF2B5EF4-FFF2-40B4-BE49-F238E27FC236}">
                <a16:creationId xmlns:a16="http://schemas.microsoft.com/office/drawing/2014/main" id="{AB8B5AB4-6150-4569-8DF8-4A8BDDCC56FA}"/>
              </a:ext>
            </a:extLst>
          </p:cNvPr>
          <p:cNvSpPr txBox="1"/>
          <p:nvPr/>
        </p:nvSpPr>
        <p:spPr>
          <a:xfrm>
            <a:off x="1147062" y="21504239"/>
            <a:ext cx="13421321" cy="5262979"/>
          </a:xfrm>
          <a:prstGeom prst="rect">
            <a:avLst/>
          </a:prstGeom>
          <a:noFill/>
        </p:spPr>
        <p:txBody>
          <a:bodyPr wrap="square" rtlCol="0">
            <a:spAutoFit/>
          </a:bodyPr>
          <a:lstStyle/>
          <a:p>
            <a:r>
              <a:rPr lang="en-GB" sz="2800" b="1" dirty="0">
                <a:solidFill>
                  <a:srgbClr val="000000"/>
                </a:solidFill>
                <a:effectLst/>
                <a:ea typeface="Cambria" panose="02040503050406030204" pitchFamily="18" charset="0"/>
                <a:cs typeface="Times New Roman" panose="02020603050405020304" pitchFamily="18" charset="0"/>
              </a:rPr>
              <a:t>Introduction</a:t>
            </a:r>
          </a:p>
          <a:p>
            <a:r>
              <a:rPr lang="en-GB" sz="2800" dirty="0">
                <a:effectLst/>
                <a:ea typeface="Cambria" panose="02040503050406030204" pitchFamily="18" charset="0"/>
              </a:rPr>
              <a:t>The central aim of governmentality is to establish social conditions that produce the </a:t>
            </a:r>
            <a:r>
              <a:rPr lang="en-GB" sz="2800" dirty="0" err="1">
                <a:effectLst/>
                <a:ea typeface="Cambria" panose="02040503050406030204" pitchFamily="18" charset="0"/>
              </a:rPr>
              <a:t>responsibilised</a:t>
            </a:r>
            <a:r>
              <a:rPr lang="en-GB" sz="2800" dirty="0">
                <a:effectLst/>
                <a:ea typeface="Cambria" panose="02040503050406030204" pitchFamily="18" charset="0"/>
              </a:rPr>
              <a:t> problem gambler who is morally responsible and who uses rational choice when making market decisions. By emphasising </a:t>
            </a:r>
            <a:r>
              <a:rPr lang="en-GB" sz="2800" dirty="0" err="1">
                <a:effectLst/>
                <a:ea typeface="Cambria" panose="02040503050406030204" pitchFamily="18" charset="0"/>
              </a:rPr>
              <a:t>responsibilisation</a:t>
            </a:r>
            <a:r>
              <a:rPr lang="en-GB" sz="2800" dirty="0">
                <a:effectLst/>
                <a:ea typeface="Cambria" panose="02040503050406030204" pitchFamily="18" charset="0"/>
              </a:rPr>
              <a:t>, government removes its burden of responsibility for the care of problem gamblers.</a:t>
            </a:r>
          </a:p>
          <a:p>
            <a:endParaRPr lang="en-GB" sz="2800" dirty="0">
              <a:effectLst/>
              <a:ea typeface="Cambria" panose="02040503050406030204" pitchFamily="18" charset="0"/>
            </a:endParaRPr>
          </a:p>
          <a:p>
            <a:r>
              <a:rPr lang="en-GB" sz="2800" b="1" dirty="0">
                <a:ea typeface="Cambria" panose="02040503050406030204" pitchFamily="18" charset="0"/>
              </a:rPr>
              <a:t>Aims and objectives</a:t>
            </a:r>
            <a:endParaRPr lang="en-GB" sz="2800" b="1" dirty="0">
              <a:effectLst/>
              <a:ea typeface="Cambria" panose="02040503050406030204" pitchFamily="18" charset="0"/>
            </a:endParaRPr>
          </a:p>
          <a:p>
            <a:r>
              <a:rPr lang="en-GB" sz="2800" dirty="0"/>
              <a:t>The research sought to analyse the lived experiences, behaviour and responses of problem gamblers and the extent to which taking responsibility for problem gambling is effective in coping. The research questions focused on are as follows:</a:t>
            </a:r>
          </a:p>
          <a:p>
            <a:r>
              <a:rPr lang="en-GB" sz="2800" dirty="0"/>
              <a:t>•	To understand the concept of </a:t>
            </a:r>
            <a:r>
              <a:rPr lang="en-GB" sz="2800" dirty="0" err="1"/>
              <a:t>responsibilisation</a:t>
            </a:r>
            <a:r>
              <a:rPr lang="en-GB" sz="2800" dirty="0"/>
              <a:t> within gambling life-stories</a:t>
            </a:r>
          </a:p>
          <a:p>
            <a:r>
              <a:rPr lang="en-GB" sz="2800" dirty="0"/>
              <a:t>•	To analyse the opinions of problem gamblers towards the efficacy of </a:t>
            </a:r>
            <a:r>
              <a:rPr lang="en-GB" sz="2800" dirty="0" err="1"/>
              <a:t>responsibilisation</a:t>
            </a:r>
            <a:r>
              <a:rPr lang="en-GB" sz="2800" dirty="0"/>
              <a:t>.</a:t>
            </a:r>
          </a:p>
        </p:txBody>
      </p:sp>
      <p:sp>
        <p:nvSpPr>
          <p:cNvPr id="30" name="TextBox 29">
            <a:extLst>
              <a:ext uri="{FF2B5EF4-FFF2-40B4-BE49-F238E27FC236}">
                <a16:creationId xmlns:a16="http://schemas.microsoft.com/office/drawing/2014/main" id="{31055C2F-36CE-4F22-9A00-8E099ECDA006}"/>
              </a:ext>
            </a:extLst>
          </p:cNvPr>
          <p:cNvSpPr txBox="1"/>
          <p:nvPr/>
        </p:nvSpPr>
        <p:spPr>
          <a:xfrm>
            <a:off x="1549982" y="29011310"/>
            <a:ext cx="12836401" cy="9233297"/>
          </a:xfrm>
          <a:prstGeom prst="rect">
            <a:avLst/>
          </a:prstGeom>
          <a:noFill/>
        </p:spPr>
        <p:txBody>
          <a:bodyPr wrap="square" rtlCol="0">
            <a:spAutoFit/>
          </a:bodyPr>
          <a:lstStyle/>
          <a:p>
            <a:r>
              <a:rPr lang="en-GB" sz="2800" b="1" dirty="0"/>
              <a:t>Methodology</a:t>
            </a:r>
          </a:p>
          <a:p>
            <a:pPr marL="457200" indent="-457200">
              <a:buFont typeface="Arial" panose="020B0604020202020204" pitchFamily="34" charset="0"/>
              <a:buChar char="•"/>
            </a:pPr>
            <a:r>
              <a:rPr lang="en-GB" sz="2800" dirty="0">
                <a:effectLst/>
                <a:ea typeface="Cambria" panose="02040503050406030204" pitchFamily="18" charset="0"/>
                <a:cs typeface="Times New Roman" panose="02020603050405020304" pitchFamily="18" charset="0"/>
              </a:rPr>
              <a:t>Problem gamblers are systematically marginalised and stigmatised and are given labels that make them voiceless and invisible in our society (Foucault, 1976; Reith, 2007). </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Fieldwork showed how gamblers were reluctant to seek help or participate in research for reasons including fear of both publicity and moral judgement. </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I had to adjust my level of contribution and participation to the point where involvement in the GI was peripheral.</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 It was not possible to recruit problem gamblers individually because establishing trust and understanding in their social setting was minimal if not impossible and consequently the use of a gatekeeper in the form of a moderator-counsellor was part of how the research had to be adjusted.  </a:t>
            </a:r>
          </a:p>
          <a:p>
            <a:pPr marL="457200" indent="-457200">
              <a:buFont typeface="Arial" panose="020B0604020202020204" pitchFamily="34" charset="0"/>
              <a:buChar char="•"/>
            </a:pPr>
            <a:r>
              <a:rPr lang="en-AU" sz="2800" dirty="0">
                <a:effectLst/>
                <a:ea typeface="Times New Roman" panose="02020603050405020304" pitchFamily="18" charset="0"/>
                <a:cs typeface="Times New Roman" panose="02020603050405020304" pitchFamily="18" charset="0"/>
              </a:rPr>
              <a:t>By tailoring the methods to suit the sensitivity of gambling research including vulnerability of participants, the research collected data to best understand the research problem. </a:t>
            </a:r>
            <a:endParaRPr lang="en-GB" sz="2800" dirty="0">
              <a:effectLst/>
              <a:ea typeface="Cambria" panose="02040503050406030204" pitchFamily="18" charset="0"/>
              <a:cs typeface="Times New Roman" panose="02020603050405020304" pitchFamily="18" charset="0"/>
            </a:endParaRPr>
          </a:p>
          <a:p>
            <a:endParaRPr lang="en-GB" sz="2800" b="1" dirty="0"/>
          </a:p>
          <a:p>
            <a:endParaRPr lang="en-GB" sz="2800" b="1" dirty="0"/>
          </a:p>
          <a:p>
            <a:endParaRPr lang="en-GB" sz="2800" b="1" dirty="0"/>
          </a:p>
          <a:p>
            <a:endParaRPr lang="en-GB" dirty="0"/>
          </a:p>
          <a:p>
            <a:endParaRPr lang="en-GB" dirty="0"/>
          </a:p>
          <a:p>
            <a:endParaRPr lang="en-GB" dirty="0"/>
          </a:p>
          <a:p>
            <a:endParaRPr lang="en-GB" dirty="0"/>
          </a:p>
          <a:p>
            <a:endParaRPr lang="en-GB" dirty="0"/>
          </a:p>
        </p:txBody>
      </p:sp>
      <p:sp>
        <p:nvSpPr>
          <p:cNvPr id="32" name="TextBox 31">
            <a:extLst>
              <a:ext uri="{FF2B5EF4-FFF2-40B4-BE49-F238E27FC236}">
                <a16:creationId xmlns:a16="http://schemas.microsoft.com/office/drawing/2014/main" id="{D55073A0-361D-442D-99FB-B0AA8339AF4B}"/>
              </a:ext>
            </a:extLst>
          </p:cNvPr>
          <p:cNvSpPr txBox="1"/>
          <p:nvPr/>
        </p:nvSpPr>
        <p:spPr>
          <a:xfrm>
            <a:off x="16324064" y="4728533"/>
            <a:ext cx="12610045" cy="10987623"/>
          </a:xfrm>
          <a:prstGeom prst="rect">
            <a:avLst/>
          </a:prstGeom>
          <a:noFill/>
        </p:spPr>
        <p:txBody>
          <a:bodyPr wrap="square" rtlCol="0">
            <a:spAutoFit/>
          </a:bodyPr>
          <a:lstStyle/>
          <a:p>
            <a:r>
              <a:rPr lang="en-GB" sz="2800" b="1" dirty="0"/>
              <a:t>Findings</a:t>
            </a:r>
          </a:p>
          <a:p>
            <a:endParaRPr lang="en-GB" sz="2800" b="1" dirty="0"/>
          </a:p>
          <a:p>
            <a:r>
              <a:rPr lang="en-GB" sz="2800" dirty="0">
                <a:effectLst/>
                <a:ea typeface="Cambria" panose="02040503050406030204" pitchFamily="18" charset="0"/>
                <a:cs typeface="Times New Roman" panose="02020603050405020304" pitchFamily="18" charset="0"/>
              </a:rPr>
              <a:t>Gamblers have been </a:t>
            </a:r>
            <a:r>
              <a:rPr lang="en-GB" sz="2800" dirty="0" err="1">
                <a:effectLst/>
                <a:ea typeface="Cambria" panose="02040503050406030204" pitchFamily="18" charset="0"/>
                <a:cs typeface="Times New Roman" panose="02020603050405020304" pitchFamily="18" charset="0"/>
              </a:rPr>
              <a:t>responsibilised</a:t>
            </a:r>
            <a:r>
              <a:rPr lang="en-GB" sz="2800" dirty="0">
                <a:effectLst/>
                <a:ea typeface="Cambria" panose="02040503050406030204" pitchFamily="18" charset="0"/>
                <a:cs typeface="Times New Roman" panose="02020603050405020304" pitchFamily="18" charset="0"/>
              </a:rPr>
              <a:t> for control of their lives but have experienced serious losses of control and </a:t>
            </a:r>
            <a:r>
              <a:rPr lang="en-GB" sz="2800" dirty="0">
                <a:ea typeface="Cambria" panose="02040503050406030204" pitchFamily="18" charset="0"/>
                <a:cs typeface="Times New Roman" panose="02020603050405020304" pitchFamily="18" charset="0"/>
              </a:rPr>
              <a:t>t</a:t>
            </a:r>
            <a:r>
              <a:rPr lang="en-GB" sz="2800" dirty="0">
                <a:effectLst/>
                <a:ea typeface="Cambria" panose="02040503050406030204" pitchFamily="18" charset="0"/>
                <a:cs typeface="Times New Roman" panose="02020603050405020304" pitchFamily="18" charset="0"/>
              </a:rPr>
              <a:t>he participants have taken critical measures of accepting responsibility and seeking help.</a:t>
            </a:r>
          </a:p>
          <a:p>
            <a:endParaRPr lang="en-GB" sz="2800" b="1" dirty="0"/>
          </a:p>
          <a:p>
            <a:r>
              <a:rPr lang="en-GB" sz="2800" i="1" dirty="0">
                <a:effectLst/>
                <a:ea typeface="Cambria" panose="02040503050406030204" pitchFamily="18" charset="0"/>
                <a:cs typeface="Times New Roman" panose="02020603050405020304" pitchFamily="18" charset="0"/>
              </a:rPr>
              <a:t>		“Well, I think we’ve got enough laws and enough government interfering in our 		lives.”</a:t>
            </a:r>
          </a:p>
          <a:p>
            <a:r>
              <a:rPr lang="en-GB" sz="2800" i="1" dirty="0">
                <a:ea typeface="Cambria" panose="02040503050406030204" pitchFamily="18" charset="0"/>
                <a:cs typeface="Times New Roman" panose="02020603050405020304" pitchFamily="18" charset="0"/>
              </a:rPr>
              <a:t>		“Responsible gambling? Is that just gambling responsibly? What is it?”</a:t>
            </a:r>
            <a:endParaRPr lang="en-GB" sz="2800" i="1" dirty="0">
              <a:effectLst/>
              <a:ea typeface="Cambria" panose="02040503050406030204" pitchFamily="18" charset="0"/>
              <a:cs typeface="Times New Roman" panose="02020603050405020304" pitchFamily="18" charset="0"/>
            </a:endParaRPr>
          </a:p>
          <a:p>
            <a:r>
              <a:rPr lang="en-GB" sz="2800" i="1" dirty="0">
                <a:ea typeface="Cambria" panose="02040503050406030204" pitchFamily="18" charset="0"/>
                <a:cs typeface="Times New Roman" panose="02020603050405020304" pitchFamily="18" charset="0"/>
              </a:rPr>
              <a:t>		“Who has the responsibility? I suppose the gambler should shoulder the 					responsibility. You can’t expect the clubs and bookies to be responsible. They 			want 	as much business as possible. They are in it the same as gamblers; 					everyone just wants to make as much money as possible.” </a:t>
            </a:r>
            <a:r>
              <a:rPr lang="en-GB" sz="2800" i="1" dirty="0">
                <a:effectLst/>
                <a:ea typeface="Cambria" panose="02040503050406030204" pitchFamily="18" charset="0"/>
                <a:cs typeface="Times New Roman" panose="02020603050405020304" pitchFamily="18" charset="0"/>
              </a:rPr>
              <a:t>		</a:t>
            </a:r>
          </a:p>
          <a:p>
            <a:r>
              <a:rPr lang="en-GB" sz="2800" i="1" dirty="0">
                <a:ea typeface="Cambria" panose="02040503050406030204" pitchFamily="18" charset="0"/>
                <a:cs typeface="Times New Roman" panose="02020603050405020304" pitchFamily="18" charset="0"/>
              </a:rPr>
              <a:t>		</a:t>
            </a:r>
            <a:r>
              <a:rPr lang="en-GB" sz="2800" i="1" dirty="0">
                <a:effectLst/>
                <a:ea typeface="Cambria" panose="02040503050406030204" pitchFamily="18" charset="0"/>
                <a:cs typeface="Times New Roman" panose="02020603050405020304" pitchFamily="18" charset="0"/>
              </a:rPr>
              <a:t>“Over the years, I’ve blamed other 	people but it’s my fault and no one else’s.”</a:t>
            </a:r>
            <a:endParaRPr lang="en-GB" sz="2800" i="1" dirty="0">
              <a:ea typeface="Cambria" panose="02040503050406030204" pitchFamily="18" charset="0"/>
              <a:cs typeface="Times New Roman" panose="02020603050405020304" pitchFamily="18" charset="0"/>
            </a:endParaRPr>
          </a:p>
          <a:p>
            <a:r>
              <a:rPr lang="en-GB" sz="2800" i="1" dirty="0">
                <a:effectLst/>
                <a:ea typeface="Cambria" panose="02040503050406030204" pitchFamily="18" charset="0"/>
                <a:cs typeface="Times New Roman" panose="02020603050405020304" pitchFamily="18" charset="0"/>
              </a:rPr>
              <a:t>		“Though the government can’t go around giving everyone advice on everything. 		So, it got to be left with the person. I let things get out of hand. I cannot 					blame anyone else.” </a:t>
            </a:r>
            <a:r>
              <a:rPr lang="en-GB" sz="1800" i="1" dirty="0">
                <a:effectLst/>
                <a:latin typeface="Times" panose="02020603050405020304" pitchFamily="18" charset="0"/>
                <a:ea typeface="Cambria" panose="02040503050406030204" pitchFamily="18" charset="0"/>
                <a:cs typeface="Times New Roman" panose="02020603050405020304" pitchFamily="18" charset="0"/>
              </a:rPr>
              <a:t>	</a:t>
            </a:r>
          </a:p>
          <a:p>
            <a:r>
              <a:rPr lang="en-GB" i="1" dirty="0">
                <a:latin typeface="Times" panose="02020603050405020304" pitchFamily="18" charset="0"/>
                <a:ea typeface="Cambria" panose="02040503050406030204" pitchFamily="18" charset="0"/>
                <a:cs typeface="Times New Roman" panose="02020603050405020304" pitchFamily="18" charset="0"/>
              </a:rPr>
              <a:t>		“</a:t>
            </a:r>
            <a:r>
              <a:rPr lang="en-GB" sz="2800" i="1" dirty="0">
                <a:ea typeface="Cambria" panose="02040503050406030204" pitchFamily="18" charset="0"/>
                <a:cs typeface="Times New Roman" panose="02020603050405020304" pitchFamily="18" charset="0"/>
              </a:rPr>
              <a:t>“It was out of my hands really. I got addicted.” </a:t>
            </a:r>
            <a:r>
              <a:rPr lang="en-GB" sz="1800" i="1" dirty="0">
                <a:effectLst/>
                <a:latin typeface="Times" panose="02020603050405020304" pitchFamily="18" charset="0"/>
                <a:ea typeface="Cambria" panose="02040503050406030204" pitchFamily="18" charset="0"/>
                <a:cs typeface="Times New Roman" panose="02020603050405020304" pitchFamily="18" charset="0"/>
              </a:rPr>
              <a:t>		</a:t>
            </a:r>
          </a:p>
          <a:p>
            <a:r>
              <a:rPr lang="en-GB" i="1" dirty="0">
                <a:latin typeface="Times" panose="02020603050405020304" pitchFamily="18" charset="0"/>
                <a:ea typeface="Cambria" panose="02040503050406030204" pitchFamily="18" charset="0"/>
                <a:cs typeface="Times New Roman" panose="02020603050405020304" pitchFamily="18" charset="0"/>
              </a:rPr>
              <a:t>		</a:t>
            </a:r>
            <a:r>
              <a:rPr lang="en-GB" sz="2800" i="1" dirty="0">
                <a:effectLst/>
                <a:ea typeface="Cambria" panose="02040503050406030204" pitchFamily="18" charset="0"/>
                <a:cs typeface="Times New Roman" panose="02020603050405020304" pitchFamily="18" charset="0"/>
              </a:rPr>
              <a:t>“RG got to come from the individual. The bookies and casinos and scratch cards 		are all legal. They are not doing anything wrong.” </a:t>
            </a:r>
          </a:p>
          <a:p>
            <a:r>
              <a:rPr lang="en-GB" sz="1800" i="1" dirty="0">
                <a:effectLst/>
                <a:latin typeface="Times" panose="02020603050405020304" pitchFamily="18" charset="0"/>
                <a:ea typeface="Cambria" panose="02040503050406030204" pitchFamily="18" charset="0"/>
                <a:cs typeface="Times New Roman" panose="02020603050405020304" pitchFamily="18" charset="0"/>
              </a:rPr>
              <a:t>		</a:t>
            </a:r>
            <a:r>
              <a:rPr lang="en-GB" sz="2800" i="1" dirty="0">
                <a:effectLst/>
                <a:ea typeface="Cambria" panose="02040503050406030204" pitchFamily="18" charset="0"/>
                <a:cs typeface="Times New Roman" panose="02020603050405020304" pitchFamily="18" charset="0"/>
              </a:rPr>
              <a:t>“I can’t blame anyone else but myself.”</a:t>
            </a:r>
          </a:p>
          <a:p>
            <a:r>
              <a:rPr lang="en-GB" sz="2800" i="1" dirty="0">
                <a:ea typeface="Cambria" panose="02040503050406030204" pitchFamily="18" charset="0"/>
                <a:cs typeface="Times New Roman" panose="02020603050405020304" pitchFamily="18" charset="0"/>
              </a:rPr>
              <a:t>		“I have got to accept responsibility for my own actions.” </a:t>
            </a:r>
          </a:p>
          <a:p>
            <a:r>
              <a:rPr lang="en-GB" sz="2800" dirty="0">
                <a:effectLst/>
                <a:ea typeface="Cambria" panose="02040503050406030204" pitchFamily="18" charset="0"/>
              </a:rPr>
              <a:t> </a:t>
            </a:r>
          </a:p>
          <a:p>
            <a:endParaRPr lang="en-GB" sz="2800" i="1" dirty="0">
              <a:effectLst/>
              <a:ea typeface="Cambria" panose="02040503050406030204" pitchFamily="18" charset="0"/>
              <a:cs typeface="Times New Roman" panose="02020603050405020304" pitchFamily="18" charset="0"/>
            </a:endParaRPr>
          </a:p>
          <a:p>
            <a:endParaRPr lang="en-GB" i="1" dirty="0">
              <a:latin typeface="Times" panose="02020603050405020304" pitchFamily="18" charset="0"/>
              <a:ea typeface="Cambria" panose="02040503050406030204" pitchFamily="18" charset="0"/>
              <a:cs typeface="Times New Roman" panose="02020603050405020304" pitchFamily="18" charset="0"/>
            </a:endParaRPr>
          </a:p>
          <a:p>
            <a:r>
              <a:rPr lang="en-GB" sz="1800" i="1" dirty="0">
                <a:effectLst/>
                <a:latin typeface="Times" panose="02020603050405020304" pitchFamily="18" charset="0"/>
                <a:ea typeface="Cambria" panose="02040503050406030204" pitchFamily="18" charset="0"/>
                <a:cs typeface="Times New Roman" panose="02020603050405020304" pitchFamily="18" charset="0"/>
              </a:rPr>
              <a:t>			</a:t>
            </a:r>
          </a:p>
        </p:txBody>
      </p:sp>
      <p:sp>
        <p:nvSpPr>
          <p:cNvPr id="33" name="Rectangle: Rounded Corners 32">
            <a:extLst>
              <a:ext uri="{FF2B5EF4-FFF2-40B4-BE49-F238E27FC236}">
                <a16:creationId xmlns:a16="http://schemas.microsoft.com/office/drawing/2014/main" id="{3FEA6230-2622-4067-95F8-1B9AC777E22D}"/>
              </a:ext>
            </a:extLst>
          </p:cNvPr>
          <p:cNvSpPr/>
          <p:nvPr/>
        </p:nvSpPr>
        <p:spPr>
          <a:xfrm>
            <a:off x="15689203" y="14843138"/>
            <a:ext cx="14028797" cy="8941849"/>
          </a:xfrm>
          <a:prstGeom prst="roundRect">
            <a:avLst/>
          </a:prstGeom>
          <a:noFill/>
          <a:ln w="762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4" name="TextBox 33">
            <a:extLst>
              <a:ext uri="{FF2B5EF4-FFF2-40B4-BE49-F238E27FC236}">
                <a16:creationId xmlns:a16="http://schemas.microsoft.com/office/drawing/2014/main" id="{9197BE7E-65F3-4A29-BD3E-4653C8DFDD21}"/>
              </a:ext>
            </a:extLst>
          </p:cNvPr>
          <p:cNvSpPr txBox="1"/>
          <p:nvPr/>
        </p:nvSpPr>
        <p:spPr>
          <a:xfrm>
            <a:off x="16398397" y="15138160"/>
            <a:ext cx="13057813" cy="8340745"/>
          </a:xfrm>
          <a:prstGeom prst="rect">
            <a:avLst/>
          </a:prstGeom>
          <a:noFill/>
        </p:spPr>
        <p:txBody>
          <a:bodyPr wrap="square" rtlCol="0">
            <a:spAutoFit/>
          </a:bodyPr>
          <a:lstStyle/>
          <a:p>
            <a:r>
              <a:rPr lang="en-GB" sz="2800" b="1" dirty="0"/>
              <a:t>Discussion</a:t>
            </a:r>
          </a:p>
          <a:p>
            <a:endParaRPr lang="en-GB" sz="2800" b="1" dirty="0"/>
          </a:p>
          <a:p>
            <a:pPr marL="342900" indent="-342900">
              <a:buFont typeface="Arial" panose="020B0604020202020204" pitchFamily="34" charset="0"/>
              <a:buChar char="•"/>
            </a:pPr>
            <a:r>
              <a:rPr lang="en-GB" sz="2400" dirty="0">
                <a:effectLst/>
                <a:ea typeface="Cambria" panose="02040503050406030204" pitchFamily="18" charset="0"/>
                <a:cs typeface="Times New Roman" panose="02020603050405020304" pitchFamily="18" charset="0"/>
              </a:rPr>
              <a:t>In this study, </a:t>
            </a:r>
            <a:r>
              <a:rPr lang="en-GB" sz="2400" dirty="0">
                <a:ea typeface="Cambria" panose="02040503050406030204" pitchFamily="18" charset="0"/>
                <a:cs typeface="Times New Roman" panose="02020603050405020304" pitchFamily="18" charset="0"/>
              </a:rPr>
              <a:t>problem gamblers</a:t>
            </a:r>
            <a:r>
              <a:rPr lang="en-GB" sz="2400" dirty="0">
                <a:effectLst/>
                <a:ea typeface="Cambria" panose="02040503050406030204" pitchFamily="18" charset="0"/>
                <a:cs typeface="Times New Roman" panose="02020603050405020304" pitchFamily="18" charset="0"/>
              </a:rPr>
              <a:t> do not excuse themselves from responsibility but do excuse government despite being revenue recipients from providing appropriate problem gambling support services. </a:t>
            </a:r>
          </a:p>
          <a:p>
            <a:pPr marL="342900" indent="-342900">
              <a:buFont typeface="Arial" panose="020B0604020202020204" pitchFamily="34" charset="0"/>
              <a:buChar char="•"/>
            </a:pPr>
            <a:r>
              <a:rPr lang="en-GB" sz="2400" dirty="0">
                <a:effectLst/>
                <a:ea typeface="Cambria" panose="02040503050406030204" pitchFamily="18" charset="0"/>
              </a:rPr>
              <a:t>The participants’ comments accept responsibility; however, it is questionable whether </a:t>
            </a:r>
            <a:r>
              <a:rPr lang="en-GB" sz="2400" dirty="0">
                <a:ea typeface="Cambria" panose="02040503050406030204" pitchFamily="18" charset="0"/>
              </a:rPr>
              <a:t>problem gamblers </a:t>
            </a:r>
            <a:r>
              <a:rPr lang="en-GB" sz="2400" dirty="0">
                <a:effectLst/>
                <a:ea typeface="Cambria" panose="02040503050406030204" pitchFamily="18" charset="0"/>
              </a:rPr>
              <a:t>have the kind of agency over their actions that amount to being responsible. </a:t>
            </a:r>
            <a:endParaRPr lang="en-GB" sz="2400" dirty="0">
              <a:effectLst/>
              <a:ea typeface="Cambria" panose="02040503050406030204" pitchFamily="18" charset="0"/>
              <a:cs typeface="Times New Roman" panose="02020603050405020304" pitchFamily="18" charset="0"/>
            </a:endParaRPr>
          </a:p>
          <a:p>
            <a:pPr marL="342900" indent="-342900">
              <a:buFont typeface="Arial" panose="020B0604020202020204" pitchFamily="34" charset="0"/>
              <a:buChar char="•"/>
            </a:pPr>
            <a:r>
              <a:rPr lang="en-GB" sz="2400" dirty="0">
                <a:effectLst/>
                <a:ea typeface="Cambria" panose="02040503050406030204" pitchFamily="18" charset="0"/>
                <a:cs typeface="Times New Roman" panose="02020603050405020304" pitchFamily="18" charset="0"/>
              </a:rPr>
              <a:t>There was little reference to </a:t>
            </a:r>
            <a:r>
              <a:rPr lang="en-GB" sz="2400" dirty="0">
                <a:ea typeface="Cambria" panose="02040503050406030204" pitchFamily="18" charset="0"/>
                <a:cs typeface="Times New Roman" panose="02020603050405020304" pitchFamily="18" charset="0"/>
              </a:rPr>
              <a:t>the concept of </a:t>
            </a:r>
            <a:r>
              <a:rPr lang="en-GB" sz="2400" dirty="0">
                <a:effectLst/>
                <a:ea typeface="Cambria" panose="02040503050406030204" pitchFamily="18" charset="0"/>
                <a:cs typeface="Times New Roman" panose="02020603050405020304" pitchFamily="18" charset="0"/>
              </a:rPr>
              <a:t>rational choice which assumes that gamblers are rational and seek to maximise their utility, which is based on being informed. This again, let government and industry, ‘off the hook.</a:t>
            </a:r>
            <a:endParaRPr lang="en-GB" sz="2400" dirty="0"/>
          </a:p>
          <a:p>
            <a:pPr marL="342900" indent="-342900">
              <a:buFont typeface="Arial" panose="020B0604020202020204" pitchFamily="34" charset="0"/>
              <a:buChar char="•"/>
            </a:pPr>
            <a:r>
              <a:rPr lang="en-GB" sz="2400" dirty="0"/>
              <a:t>Because the body of evidence showing gambling’s negative externality as an economic burden on individuals, families, communities and society is growing, it may be possible to say that allocation of individual responsibility is acceptable but only if it benefits the majority and does not increase wealth disproportionately to government and industry. </a:t>
            </a:r>
          </a:p>
          <a:p>
            <a:pPr marL="342900" indent="-342900">
              <a:buFont typeface="Arial" panose="020B0604020202020204" pitchFamily="34" charset="0"/>
              <a:buChar char="•"/>
            </a:pPr>
            <a:r>
              <a:rPr lang="en-GB" sz="2400" dirty="0"/>
              <a:t>The findings of the study have led to the conclusion that </a:t>
            </a:r>
            <a:r>
              <a:rPr lang="en-GB" sz="2400" dirty="0" err="1"/>
              <a:t>responsibilisation</a:t>
            </a:r>
            <a:r>
              <a:rPr lang="en-GB" sz="2400" dirty="0"/>
              <a:t> of problem gamblers is nothing more than the rationalisation of government and industry greed for revenue; state and corporate nihilism. </a:t>
            </a:r>
          </a:p>
          <a:p>
            <a:pPr marL="342900" indent="-342900">
              <a:buFont typeface="Arial" panose="020B0604020202020204" pitchFamily="34" charset="0"/>
              <a:buChar char="•"/>
            </a:pPr>
            <a:r>
              <a:rPr lang="en-GB" sz="2400" dirty="0"/>
              <a:t>It is time to discuss removing gambler freedom in order to challenge neoliberal economics based on the rational consumer. Foucault’s (1991) </a:t>
            </a:r>
            <a:r>
              <a:rPr lang="en-GB" sz="2400" dirty="0" err="1"/>
              <a:t>responsibilisation</a:t>
            </a:r>
            <a:r>
              <a:rPr lang="en-GB" sz="2400" dirty="0"/>
              <a:t>, the government strategy of regulating behaviour to create responsible individuals relies on rational choices. </a:t>
            </a:r>
          </a:p>
          <a:p>
            <a:pPr marL="342900" indent="-342900">
              <a:buFont typeface="Arial" panose="020B0604020202020204" pitchFamily="34" charset="0"/>
              <a:buChar char="•"/>
            </a:pPr>
            <a:r>
              <a:rPr lang="en-GB" sz="2400" dirty="0"/>
              <a:t>It is paradoxical to say that problem gamblers are </a:t>
            </a:r>
            <a:r>
              <a:rPr lang="en-GB" sz="2400" dirty="0" err="1"/>
              <a:t>responsibilised</a:t>
            </a:r>
            <a:r>
              <a:rPr lang="en-GB" sz="2400" dirty="0"/>
              <a:t> AND </a:t>
            </a:r>
            <a:r>
              <a:rPr lang="en-GB" sz="2400"/>
              <a:t>not rational </a:t>
            </a:r>
            <a:r>
              <a:rPr lang="en-GB" sz="2400" dirty="0"/>
              <a:t>consumers at the same time.</a:t>
            </a:r>
          </a:p>
        </p:txBody>
      </p:sp>
      <p:graphicFrame>
        <p:nvGraphicFramePr>
          <p:cNvPr id="35" name="Diagram 34">
            <a:extLst>
              <a:ext uri="{FF2B5EF4-FFF2-40B4-BE49-F238E27FC236}">
                <a16:creationId xmlns:a16="http://schemas.microsoft.com/office/drawing/2014/main" id="{18094CCD-B94A-4AAF-8824-23D33B04735F}"/>
              </a:ext>
            </a:extLst>
          </p:cNvPr>
          <p:cNvGraphicFramePr/>
          <p:nvPr>
            <p:extLst>
              <p:ext uri="{D42A27DB-BD31-4B8C-83A1-F6EECF244321}">
                <p14:modId xmlns:p14="http://schemas.microsoft.com/office/powerpoint/2010/main" val="129939683"/>
              </p:ext>
            </p:extLst>
          </p:nvPr>
        </p:nvGraphicFramePr>
        <p:xfrm>
          <a:off x="2720371" y="36016442"/>
          <a:ext cx="10313241" cy="578665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20" name="Graphic 19" descr="User with solid fill">
            <a:extLst>
              <a:ext uri="{FF2B5EF4-FFF2-40B4-BE49-F238E27FC236}">
                <a16:creationId xmlns:a16="http://schemas.microsoft.com/office/drawing/2014/main" id="{D113DEA4-8019-4C10-9E96-2C87316DF495}"/>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16399859" y="7447132"/>
            <a:ext cx="563352" cy="563352"/>
          </a:xfrm>
          <a:prstGeom prst="rect">
            <a:avLst/>
          </a:prstGeom>
        </p:spPr>
      </p:pic>
      <p:pic>
        <p:nvPicPr>
          <p:cNvPr id="36" name="Picture 35">
            <a:extLst>
              <a:ext uri="{FF2B5EF4-FFF2-40B4-BE49-F238E27FC236}">
                <a16:creationId xmlns:a16="http://schemas.microsoft.com/office/drawing/2014/main" id="{E148AB8C-8162-4976-8911-A75FC90C732A}"/>
              </a:ext>
            </a:extLst>
          </p:cNvPr>
          <p:cNvPicPr>
            <a:picLocks noChangeAspect="1"/>
          </p:cNvPicPr>
          <p:nvPr/>
        </p:nvPicPr>
        <p:blipFill>
          <a:blip r:embed="rId24"/>
          <a:stretch>
            <a:fillRect/>
          </a:stretch>
        </p:blipFill>
        <p:spPr>
          <a:xfrm>
            <a:off x="16396032" y="10973677"/>
            <a:ext cx="640135" cy="640135"/>
          </a:xfrm>
          <a:prstGeom prst="rect">
            <a:avLst/>
          </a:prstGeom>
        </p:spPr>
      </p:pic>
      <p:pic>
        <p:nvPicPr>
          <p:cNvPr id="37" name="Picture 36">
            <a:extLst>
              <a:ext uri="{FF2B5EF4-FFF2-40B4-BE49-F238E27FC236}">
                <a16:creationId xmlns:a16="http://schemas.microsoft.com/office/drawing/2014/main" id="{B8F46971-827E-4FCD-8133-0C334AAECE87}"/>
              </a:ext>
            </a:extLst>
          </p:cNvPr>
          <p:cNvPicPr>
            <a:picLocks noChangeAspect="1"/>
          </p:cNvPicPr>
          <p:nvPr/>
        </p:nvPicPr>
        <p:blipFill>
          <a:blip r:embed="rId24"/>
          <a:stretch>
            <a:fillRect/>
          </a:stretch>
        </p:blipFill>
        <p:spPr>
          <a:xfrm>
            <a:off x="16380908" y="8221515"/>
            <a:ext cx="548338" cy="548338"/>
          </a:xfrm>
          <a:prstGeom prst="rect">
            <a:avLst/>
          </a:prstGeom>
        </p:spPr>
      </p:pic>
      <p:pic>
        <p:nvPicPr>
          <p:cNvPr id="10" name="Picture 9">
            <a:extLst>
              <a:ext uri="{FF2B5EF4-FFF2-40B4-BE49-F238E27FC236}">
                <a16:creationId xmlns:a16="http://schemas.microsoft.com/office/drawing/2014/main" id="{90A02749-B4A6-27C2-2744-3FAC9B9DB0C1}"/>
              </a:ext>
            </a:extLst>
          </p:cNvPr>
          <p:cNvPicPr>
            <a:picLocks noChangeAspect="1"/>
          </p:cNvPicPr>
          <p:nvPr/>
        </p:nvPicPr>
        <p:blipFill>
          <a:blip r:embed="rId24"/>
          <a:stretch>
            <a:fillRect/>
          </a:stretch>
        </p:blipFill>
        <p:spPr>
          <a:xfrm>
            <a:off x="16444705" y="13134070"/>
            <a:ext cx="584431" cy="584431"/>
          </a:xfrm>
          <a:prstGeom prst="rect">
            <a:avLst/>
          </a:prstGeom>
        </p:spPr>
      </p:pic>
      <p:pic>
        <p:nvPicPr>
          <p:cNvPr id="11" name="Picture 10">
            <a:extLst>
              <a:ext uri="{FF2B5EF4-FFF2-40B4-BE49-F238E27FC236}">
                <a16:creationId xmlns:a16="http://schemas.microsoft.com/office/drawing/2014/main" id="{17A0F3E7-6F38-2516-F0DF-A05EE7E01AC4}"/>
              </a:ext>
            </a:extLst>
          </p:cNvPr>
          <p:cNvPicPr>
            <a:picLocks noChangeAspect="1"/>
          </p:cNvPicPr>
          <p:nvPr/>
        </p:nvPicPr>
        <p:blipFill>
          <a:blip r:embed="rId25"/>
          <a:stretch>
            <a:fillRect/>
          </a:stretch>
        </p:blipFill>
        <p:spPr>
          <a:xfrm>
            <a:off x="16380908" y="9039815"/>
            <a:ext cx="582303" cy="582303"/>
          </a:xfrm>
          <a:prstGeom prst="rect">
            <a:avLst/>
          </a:prstGeom>
        </p:spPr>
      </p:pic>
      <p:pic>
        <p:nvPicPr>
          <p:cNvPr id="40" name="Picture 39">
            <a:extLst>
              <a:ext uri="{FF2B5EF4-FFF2-40B4-BE49-F238E27FC236}">
                <a16:creationId xmlns:a16="http://schemas.microsoft.com/office/drawing/2014/main" id="{63689D75-14A0-3345-D65B-0C9E8C983127}"/>
              </a:ext>
            </a:extLst>
          </p:cNvPr>
          <p:cNvPicPr>
            <a:picLocks noChangeAspect="1"/>
          </p:cNvPicPr>
          <p:nvPr/>
        </p:nvPicPr>
        <p:blipFill>
          <a:blip r:embed="rId25"/>
          <a:stretch>
            <a:fillRect/>
          </a:stretch>
        </p:blipFill>
        <p:spPr>
          <a:xfrm>
            <a:off x="16413539" y="12581608"/>
            <a:ext cx="584432" cy="584432"/>
          </a:xfrm>
          <a:prstGeom prst="rect">
            <a:avLst/>
          </a:prstGeom>
        </p:spPr>
      </p:pic>
      <p:pic>
        <p:nvPicPr>
          <p:cNvPr id="44" name="Picture 43">
            <a:extLst>
              <a:ext uri="{FF2B5EF4-FFF2-40B4-BE49-F238E27FC236}">
                <a16:creationId xmlns:a16="http://schemas.microsoft.com/office/drawing/2014/main" id="{240B5B32-100A-70C4-A5A3-24A335E2DA5F}"/>
              </a:ext>
            </a:extLst>
          </p:cNvPr>
          <p:cNvPicPr>
            <a:picLocks noChangeAspect="1"/>
          </p:cNvPicPr>
          <p:nvPr/>
        </p:nvPicPr>
        <p:blipFill>
          <a:blip r:embed="rId26"/>
          <a:stretch>
            <a:fillRect/>
          </a:stretch>
        </p:blipFill>
        <p:spPr>
          <a:xfrm>
            <a:off x="16398397" y="10225375"/>
            <a:ext cx="566977" cy="560881"/>
          </a:xfrm>
          <a:prstGeom prst="rect">
            <a:avLst/>
          </a:prstGeom>
        </p:spPr>
      </p:pic>
      <p:pic>
        <p:nvPicPr>
          <p:cNvPr id="50" name="Picture 49">
            <a:extLst>
              <a:ext uri="{FF2B5EF4-FFF2-40B4-BE49-F238E27FC236}">
                <a16:creationId xmlns:a16="http://schemas.microsoft.com/office/drawing/2014/main" id="{C276D83A-5ADC-02F1-4B84-FBEA29DD425A}"/>
              </a:ext>
            </a:extLst>
          </p:cNvPr>
          <p:cNvPicPr>
            <a:picLocks noChangeAspect="1"/>
          </p:cNvPicPr>
          <p:nvPr/>
        </p:nvPicPr>
        <p:blipFill>
          <a:blip r:embed="rId26"/>
          <a:stretch>
            <a:fillRect/>
          </a:stretch>
        </p:blipFill>
        <p:spPr>
          <a:xfrm>
            <a:off x="16432610" y="11917524"/>
            <a:ext cx="566977" cy="560881"/>
          </a:xfrm>
          <a:prstGeom prst="rect">
            <a:avLst/>
          </a:prstGeom>
        </p:spPr>
      </p:pic>
      <p:pic>
        <p:nvPicPr>
          <p:cNvPr id="52" name="Picture 51">
            <a:extLst>
              <a:ext uri="{FF2B5EF4-FFF2-40B4-BE49-F238E27FC236}">
                <a16:creationId xmlns:a16="http://schemas.microsoft.com/office/drawing/2014/main" id="{AB2300D0-EB1A-878F-F0EC-256EFB604CC1}"/>
              </a:ext>
            </a:extLst>
          </p:cNvPr>
          <p:cNvPicPr>
            <a:picLocks noChangeAspect="1"/>
          </p:cNvPicPr>
          <p:nvPr/>
        </p:nvPicPr>
        <p:blipFill>
          <a:blip r:embed="rId27"/>
          <a:stretch>
            <a:fillRect/>
          </a:stretch>
        </p:blipFill>
        <p:spPr>
          <a:xfrm>
            <a:off x="16452741" y="13665108"/>
            <a:ext cx="566977" cy="560881"/>
          </a:xfrm>
          <a:prstGeom prst="rect">
            <a:avLst/>
          </a:prstGeom>
        </p:spPr>
      </p:pic>
    </p:spTree>
    <p:extLst>
      <p:ext uri="{BB962C8B-B14F-4D97-AF65-F5344CB8AC3E}">
        <p14:creationId xmlns:p14="http://schemas.microsoft.com/office/powerpoint/2010/main" val="39340945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1458</Words>
  <Application>Microsoft Office PowerPoint</Application>
  <PresentationFormat>Custom</PresentationFormat>
  <Paragraphs>85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2</cp:revision>
  <dcterms:created xsi:type="dcterms:W3CDTF">2022-03-02T15:14:57Z</dcterms:created>
  <dcterms:modified xsi:type="dcterms:W3CDTF">2022-08-04T17:28:30Z</dcterms:modified>
</cp:coreProperties>
</file>