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7" r:id="rId9"/>
    <p:sldId id="263" r:id="rId10"/>
    <p:sldId id="268" r:id="rId11"/>
    <p:sldId id="264" r:id="rId12"/>
    <p:sldId id="265" r:id="rId13"/>
    <p:sldId id="266"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ser " initials="U" lastIdx="3" clrIdx="0">
    <p:extLst>
      <p:ext uri="{19B8F6BF-5375-455C-9EA6-DF929625EA0E}">
        <p15:presenceInfo xmlns:p15="http://schemas.microsoft.com/office/powerpoint/2012/main" userId="User " providerId="None"/>
      </p:ext>
    </p:extLst>
  </p:cmAuthor>
  <p:cmAuthor id="2" name="Syeda Fareeha Tauheed" initials="ST" lastIdx="3" clrIdx="1">
    <p:extLst>
      <p:ext uri="{19B8F6BF-5375-455C-9EA6-DF929625EA0E}">
        <p15:presenceInfo xmlns:p15="http://schemas.microsoft.com/office/powerpoint/2012/main" userId="6bbb21b9141f57d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9442ED-3F55-404C-A294-048DF34DD0F5}" v="266" dt="2023-11-11T22:08:59.452"/>
  </p1510:revLst>
</p1510:revInfo>
</file>

<file path=ppt/tableStyles.xml><?xml version="1.0" encoding="utf-8"?>
<a:tblStyleLst xmlns:a="http://schemas.openxmlformats.org/drawingml/2006/main" def="{5C22544A-7EE6-4342-B048-85BDC9FD1C3A}">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438" autoAdjust="0"/>
  </p:normalViewPr>
  <p:slideViewPr>
    <p:cSldViewPr snapToGrid="0">
      <p:cViewPr varScale="1">
        <p:scale>
          <a:sx n="62" d="100"/>
          <a:sy n="62" d="100"/>
        </p:scale>
        <p:origin x="1032"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eda Fareeha Tauheed" userId="6bbb21b9141f57d1" providerId="LiveId" clId="{E99442ED-3F55-404C-A294-048DF34DD0F5}"/>
    <pc:docChg chg="undo redo custSel addSld modSld">
      <pc:chgData name="Syeda Fareeha Tauheed" userId="6bbb21b9141f57d1" providerId="LiveId" clId="{E99442ED-3F55-404C-A294-048DF34DD0F5}" dt="2023-11-11T22:11:47.390" v="752" actId="1076"/>
      <pc:docMkLst>
        <pc:docMk/>
      </pc:docMkLst>
      <pc:sldChg chg="addSp delSp modSp new mod modMedia setBg addAnim delAnim">
        <pc:chgData name="Syeda Fareeha Tauheed" userId="6bbb21b9141f57d1" providerId="LiveId" clId="{E99442ED-3F55-404C-A294-048DF34DD0F5}" dt="2023-11-11T20:07:28.241" v="147"/>
        <pc:sldMkLst>
          <pc:docMk/>
          <pc:sldMk cId="509315988" sldId="256"/>
        </pc:sldMkLst>
        <pc:spChg chg="mod">
          <ac:chgData name="Syeda Fareeha Tauheed" userId="6bbb21b9141f57d1" providerId="LiveId" clId="{E99442ED-3F55-404C-A294-048DF34DD0F5}" dt="2023-11-11T20:07:22.080" v="145" actId="26606"/>
          <ac:spMkLst>
            <pc:docMk/>
            <pc:sldMk cId="509315988" sldId="256"/>
            <ac:spMk id="2" creationId="{74A875A5-66BD-E989-BA78-1EC8A2A2277E}"/>
          </ac:spMkLst>
        </pc:spChg>
        <pc:spChg chg="mod">
          <ac:chgData name="Syeda Fareeha Tauheed" userId="6bbb21b9141f57d1" providerId="LiveId" clId="{E99442ED-3F55-404C-A294-048DF34DD0F5}" dt="2023-11-11T20:07:22.080" v="145" actId="26606"/>
          <ac:spMkLst>
            <pc:docMk/>
            <pc:sldMk cId="509315988" sldId="256"/>
            <ac:spMk id="3" creationId="{3789CB4F-3BC3-9163-A99F-222CE424FD39}"/>
          </ac:spMkLst>
        </pc:spChg>
        <pc:spChg chg="add del">
          <ac:chgData name="Syeda Fareeha Tauheed" userId="6bbb21b9141f57d1" providerId="LiveId" clId="{E99442ED-3F55-404C-A294-048DF34DD0F5}" dt="2023-11-11T20:07:20.150" v="142" actId="26606"/>
          <ac:spMkLst>
            <pc:docMk/>
            <pc:sldMk cId="509315988" sldId="256"/>
            <ac:spMk id="7" creationId="{EB0222B5-B739-82A9-5CCC-C5585AE12A69}"/>
          </ac:spMkLst>
        </pc:spChg>
        <pc:spChg chg="add del">
          <ac:chgData name="Syeda Fareeha Tauheed" userId="6bbb21b9141f57d1" providerId="LiveId" clId="{E99442ED-3F55-404C-A294-048DF34DD0F5}" dt="2023-11-11T20:07:20.150" v="142" actId="26606"/>
          <ac:spMkLst>
            <pc:docMk/>
            <pc:sldMk cId="509315988" sldId="256"/>
            <ac:spMk id="8" creationId="{5BE23E75-E7E9-4D9F-6D25-5512363F8621}"/>
          </ac:spMkLst>
        </pc:spChg>
        <pc:spChg chg="add del">
          <ac:chgData name="Syeda Fareeha Tauheed" userId="6bbb21b9141f57d1" providerId="LiveId" clId="{E99442ED-3F55-404C-A294-048DF34DD0F5}" dt="2023-11-11T20:07:07.013" v="137" actId="26606"/>
          <ac:spMkLst>
            <pc:docMk/>
            <pc:sldMk cId="509315988" sldId="256"/>
            <ac:spMk id="9" creationId="{EB0222B5-B739-82A9-5CCC-C5585AE12A69}"/>
          </ac:spMkLst>
        </pc:spChg>
        <pc:spChg chg="add del">
          <ac:chgData name="Syeda Fareeha Tauheed" userId="6bbb21b9141f57d1" providerId="LiveId" clId="{E99442ED-3F55-404C-A294-048DF34DD0F5}" dt="2023-11-11T20:07:07.013" v="137" actId="26606"/>
          <ac:spMkLst>
            <pc:docMk/>
            <pc:sldMk cId="509315988" sldId="256"/>
            <ac:spMk id="11" creationId="{5BE23E75-E7E9-4D9F-6D25-5512363F8621}"/>
          </ac:spMkLst>
        </pc:spChg>
        <pc:spChg chg="add del">
          <ac:chgData name="Syeda Fareeha Tauheed" userId="6bbb21b9141f57d1" providerId="LiveId" clId="{E99442ED-3F55-404C-A294-048DF34DD0F5}" dt="2023-11-11T20:07:22.053" v="144" actId="26606"/>
          <ac:spMkLst>
            <pc:docMk/>
            <pc:sldMk cId="509315988" sldId="256"/>
            <ac:spMk id="14" creationId="{EB0222B5-B739-82A9-5CCC-C5585AE12A69}"/>
          </ac:spMkLst>
        </pc:spChg>
        <pc:spChg chg="add del">
          <ac:chgData name="Syeda Fareeha Tauheed" userId="6bbb21b9141f57d1" providerId="LiveId" clId="{E99442ED-3F55-404C-A294-048DF34DD0F5}" dt="2023-11-11T20:07:14.421" v="140" actId="26606"/>
          <ac:spMkLst>
            <pc:docMk/>
            <pc:sldMk cId="509315988" sldId="256"/>
            <ac:spMk id="16" creationId="{EB0222B5-B739-82A9-5CCC-C5585AE12A69}"/>
          </ac:spMkLst>
        </pc:spChg>
        <pc:spChg chg="add del">
          <ac:chgData name="Syeda Fareeha Tauheed" userId="6bbb21b9141f57d1" providerId="LiveId" clId="{E99442ED-3F55-404C-A294-048DF34DD0F5}" dt="2023-11-11T20:07:14.421" v="140" actId="26606"/>
          <ac:spMkLst>
            <pc:docMk/>
            <pc:sldMk cId="509315988" sldId="256"/>
            <ac:spMk id="17" creationId="{5BE23E75-E7E9-4D9F-6D25-5512363F8621}"/>
          </ac:spMkLst>
        </pc:spChg>
        <pc:spChg chg="add del">
          <ac:chgData name="Syeda Fareeha Tauheed" userId="6bbb21b9141f57d1" providerId="LiveId" clId="{E99442ED-3F55-404C-A294-048DF34DD0F5}" dt="2023-11-11T20:07:22.053" v="144" actId="26606"/>
          <ac:spMkLst>
            <pc:docMk/>
            <pc:sldMk cId="509315988" sldId="256"/>
            <ac:spMk id="19" creationId="{5BE23E75-E7E9-4D9F-6D25-5512363F8621}"/>
          </ac:spMkLst>
        </pc:spChg>
        <pc:spChg chg="add">
          <ac:chgData name="Syeda Fareeha Tauheed" userId="6bbb21b9141f57d1" providerId="LiveId" clId="{E99442ED-3F55-404C-A294-048DF34DD0F5}" dt="2023-11-11T20:07:22.080" v="145" actId="26606"/>
          <ac:spMkLst>
            <pc:docMk/>
            <pc:sldMk cId="509315988" sldId="256"/>
            <ac:spMk id="23" creationId="{EB0222B5-B739-82A9-5CCC-C5585AE12A69}"/>
          </ac:spMkLst>
        </pc:spChg>
        <pc:spChg chg="add">
          <ac:chgData name="Syeda Fareeha Tauheed" userId="6bbb21b9141f57d1" providerId="LiveId" clId="{E99442ED-3F55-404C-A294-048DF34DD0F5}" dt="2023-11-11T20:07:22.080" v="145" actId="26606"/>
          <ac:spMkLst>
            <pc:docMk/>
            <pc:sldMk cId="509315988" sldId="256"/>
            <ac:spMk id="24" creationId="{5BE23E75-E7E9-4D9F-6D25-5512363F8621}"/>
          </ac:spMkLst>
        </pc:spChg>
        <pc:picChg chg="add del mod">
          <ac:chgData name="Syeda Fareeha Tauheed" userId="6bbb21b9141f57d1" providerId="LiveId" clId="{E99442ED-3F55-404C-A294-048DF34DD0F5}" dt="2023-11-11T20:07:07.013" v="137" actId="26606"/>
          <ac:picMkLst>
            <pc:docMk/>
            <pc:sldMk cId="509315988" sldId="256"/>
            <ac:picMk id="5" creationId="{20B708B6-3796-280A-B8D5-9AC2E4463AB5}"/>
          </ac:picMkLst>
        </pc:picChg>
        <pc:picChg chg="add del">
          <ac:chgData name="Syeda Fareeha Tauheed" userId="6bbb21b9141f57d1" providerId="LiveId" clId="{E99442ED-3F55-404C-A294-048DF34DD0F5}" dt="2023-11-11T20:07:20.150" v="142" actId="26606"/>
          <ac:picMkLst>
            <pc:docMk/>
            <pc:sldMk cId="509315988" sldId="256"/>
            <ac:picMk id="6" creationId="{5EB602D4-9520-3ED2-C7FD-A1A61C1B101E}"/>
          </ac:picMkLst>
        </pc:picChg>
        <pc:picChg chg="add del">
          <ac:chgData name="Syeda Fareeha Tauheed" userId="6bbb21b9141f57d1" providerId="LiveId" clId="{E99442ED-3F55-404C-A294-048DF34DD0F5}" dt="2023-11-11T20:07:22.053" v="144" actId="26606"/>
          <ac:picMkLst>
            <pc:docMk/>
            <pc:sldMk cId="509315988" sldId="256"/>
            <ac:picMk id="12" creationId="{FEF6A5D6-E974-170B-EAEA-DA4B7A53A733}"/>
          </ac:picMkLst>
        </pc:picChg>
        <pc:picChg chg="add del">
          <ac:chgData name="Syeda Fareeha Tauheed" userId="6bbb21b9141f57d1" providerId="LiveId" clId="{E99442ED-3F55-404C-A294-048DF34DD0F5}" dt="2023-11-11T20:07:14.421" v="140" actId="26606"/>
          <ac:picMkLst>
            <pc:docMk/>
            <pc:sldMk cId="509315988" sldId="256"/>
            <ac:picMk id="15" creationId="{C03B0925-49E9-387E-D7F0-CB48489A1533}"/>
          </ac:picMkLst>
        </pc:picChg>
        <pc:picChg chg="add mod">
          <ac:chgData name="Syeda Fareeha Tauheed" userId="6bbb21b9141f57d1" providerId="LiveId" clId="{E99442ED-3F55-404C-A294-048DF34DD0F5}" dt="2023-11-11T20:07:28.241" v="147"/>
          <ac:picMkLst>
            <pc:docMk/>
            <pc:sldMk cId="509315988" sldId="256"/>
            <ac:picMk id="22" creationId="{5EB602D4-9520-3ED2-C7FD-A1A61C1B101E}"/>
          </ac:picMkLst>
        </pc:picChg>
        <pc:cxnChg chg="add del">
          <ac:chgData name="Syeda Fareeha Tauheed" userId="6bbb21b9141f57d1" providerId="LiveId" clId="{E99442ED-3F55-404C-A294-048DF34DD0F5}" dt="2023-11-11T20:07:20.150" v="142" actId="26606"/>
          <ac:cxnSpMkLst>
            <pc:docMk/>
            <pc:sldMk cId="509315988" sldId="256"/>
            <ac:cxnSpMk id="10" creationId="{61B115DB-65EB-3FC3-7284-CFDF4ADC60B6}"/>
          </ac:cxnSpMkLst>
        </pc:cxnChg>
        <pc:cxnChg chg="add del">
          <ac:chgData name="Syeda Fareeha Tauheed" userId="6bbb21b9141f57d1" providerId="LiveId" clId="{E99442ED-3F55-404C-A294-048DF34DD0F5}" dt="2023-11-11T20:07:07.013" v="137" actId="26606"/>
          <ac:cxnSpMkLst>
            <pc:docMk/>
            <pc:sldMk cId="509315988" sldId="256"/>
            <ac:cxnSpMk id="13" creationId="{61B115DB-65EB-3FC3-7284-CFDF4ADC60B6}"/>
          </ac:cxnSpMkLst>
        </pc:cxnChg>
        <pc:cxnChg chg="add del">
          <ac:chgData name="Syeda Fareeha Tauheed" userId="6bbb21b9141f57d1" providerId="LiveId" clId="{E99442ED-3F55-404C-A294-048DF34DD0F5}" dt="2023-11-11T20:07:14.421" v="140" actId="26606"/>
          <ac:cxnSpMkLst>
            <pc:docMk/>
            <pc:sldMk cId="509315988" sldId="256"/>
            <ac:cxnSpMk id="18" creationId="{61B115DB-65EB-3FC3-7284-CFDF4ADC60B6}"/>
          </ac:cxnSpMkLst>
        </pc:cxnChg>
        <pc:cxnChg chg="add del">
          <ac:chgData name="Syeda Fareeha Tauheed" userId="6bbb21b9141f57d1" providerId="LiveId" clId="{E99442ED-3F55-404C-A294-048DF34DD0F5}" dt="2023-11-11T20:07:22.053" v="144" actId="26606"/>
          <ac:cxnSpMkLst>
            <pc:docMk/>
            <pc:sldMk cId="509315988" sldId="256"/>
            <ac:cxnSpMk id="20" creationId="{61B115DB-65EB-3FC3-7284-CFDF4ADC60B6}"/>
          </ac:cxnSpMkLst>
        </pc:cxnChg>
        <pc:cxnChg chg="add">
          <ac:chgData name="Syeda Fareeha Tauheed" userId="6bbb21b9141f57d1" providerId="LiveId" clId="{E99442ED-3F55-404C-A294-048DF34DD0F5}" dt="2023-11-11T20:07:22.080" v="145" actId="26606"/>
          <ac:cxnSpMkLst>
            <pc:docMk/>
            <pc:sldMk cId="509315988" sldId="256"/>
            <ac:cxnSpMk id="25" creationId="{61B115DB-65EB-3FC3-7284-CFDF4ADC60B6}"/>
          </ac:cxnSpMkLst>
        </pc:cxnChg>
      </pc:sldChg>
      <pc:sldChg chg="addSp delSp modSp new mod setBg chgLayout modNotesTx">
        <pc:chgData name="Syeda Fareeha Tauheed" userId="6bbb21b9141f57d1" providerId="LiveId" clId="{E99442ED-3F55-404C-A294-048DF34DD0F5}" dt="2023-11-11T21:30:21.482" v="385" actId="20577"/>
        <pc:sldMkLst>
          <pc:docMk/>
          <pc:sldMk cId="3001105667" sldId="257"/>
        </pc:sldMkLst>
        <pc:spChg chg="del">
          <ac:chgData name="Syeda Fareeha Tauheed" userId="6bbb21b9141f57d1" providerId="LiveId" clId="{E99442ED-3F55-404C-A294-048DF34DD0F5}" dt="2023-11-11T15:45:49.947" v="3" actId="6264"/>
          <ac:spMkLst>
            <pc:docMk/>
            <pc:sldMk cId="3001105667" sldId="257"/>
            <ac:spMk id="2" creationId="{7CDBE303-8C2C-0C67-3423-89693BE484AD}"/>
          </ac:spMkLst>
        </pc:spChg>
        <pc:spChg chg="del">
          <ac:chgData name="Syeda Fareeha Tauheed" userId="6bbb21b9141f57d1" providerId="LiveId" clId="{E99442ED-3F55-404C-A294-048DF34DD0F5}" dt="2023-11-11T15:45:49.947" v="3" actId="6264"/>
          <ac:spMkLst>
            <pc:docMk/>
            <pc:sldMk cId="3001105667" sldId="257"/>
            <ac:spMk id="3" creationId="{A55D65AB-38DC-B610-C310-5C5F6AFA0259}"/>
          </ac:spMkLst>
        </pc:spChg>
        <pc:spChg chg="add del mod ord">
          <ac:chgData name="Syeda Fareeha Tauheed" userId="6bbb21b9141f57d1" providerId="LiveId" clId="{E99442ED-3F55-404C-A294-048DF34DD0F5}" dt="2023-11-11T15:45:50.983" v="4" actId="6264"/>
          <ac:spMkLst>
            <pc:docMk/>
            <pc:sldMk cId="3001105667" sldId="257"/>
            <ac:spMk id="4" creationId="{44AD40F2-47B2-E345-E004-FFC23EC25B02}"/>
          </ac:spMkLst>
        </pc:spChg>
        <pc:spChg chg="add del mod ord">
          <ac:chgData name="Syeda Fareeha Tauheed" userId="6bbb21b9141f57d1" providerId="LiveId" clId="{E99442ED-3F55-404C-A294-048DF34DD0F5}" dt="2023-11-11T15:45:50.983" v="4" actId="6264"/>
          <ac:spMkLst>
            <pc:docMk/>
            <pc:sldMk cId="3001105667" sldId="257"/>
            <ac:spMk id="5" creationId="{08617DB5-D684-0FF9-D044-BA148B7F1AB9}"/>
          </ac:spMkLst>
        </pc:spChg>
        <pc:spChg chg="add del mod ord">
          <ac:chgData name="Syeda Fareeha Tauheed" userId="6bbb21b9141f57d1" providerId="LiveId" clId="{E99442ED-3F55-404C-A294-048DF34DD0F5}" dt="2023-11-11T15:45:52.668" v="5" actId="6264"/>
          <ac:spMkLst>
            <pc:docMk/>
            <pc:sldMk cId="3001105667" sldId="257"/>
            <ac:spMk id="6" creationId="{B0D6687D-81F6-ED1D-33EE-7D8A3D2357C4}"/>
          </ac:spMkLst>
        </pc:spChg>
        <pc:spChg chg="add del mod ord">
          <ac:chgData name="Syeda Fareeha Tauheed" userId="6bbb21b9141f57d1" providerId="LiveId" clId="{E99442ED-3F55-404C-A294-048DF34DD0F5}" dt="2023-11-11T15:45:52.668" v="5" actId="6264"/>
          <ac:spMkLst>
            <pc:docMk/>
            <pc:sldMk cId="3001105667" sldId="257"/>
            <ac:spMk id="7" creationId="{134A7BA0-E86F-C2CA-4443-1E092D0920E5}"/>
          </ac:spMkLst>
        </pc:spChg>
        <pc:spChg chg="add del mod ord">
          <ac:chgData name="Syeda Fareeha Tauheed" userId="6bbb21b9141f57d1" providerId="LiveId" clId="{E99442ED-3F55-404C-A294-048DF34DD0F5}" dt="2023-11-11T15:46:10.818" v="6" actId="478"/>
          <ac:spMkLst>
            <pc:docMk/>
            <pc:sldMk cId="3001105667" sldId="257"/>
            <ac:spMk id="8" creationId="{5A6696F6-0173-03A2-92C5-A1D66F5CCAA6}"/>
          </ac:spMkLst>
        </pc:spChg>
        <pc:spChg chg="add del mod ord">
          <ac:chgData name="Syeda Fareeha Tauheed" userId="6bbb21b9141f57d1" providerId="LiveId" clId="{E99442ED-3F55-404C-A294-048DF34DD0F5}" dt="2023-11-11T15:46:13.834" v="7" actId="478"/>
          <ac:spMkLst>
            <pc:docMk/>
            <pc:sldMk cId="3001105667" sldId="257"/>
            <ac:spMk id="9" creationId="{0EDECE7C-F040-3A2C-EC07-AA881F47C482}"/>
          </ac:spMkLst>
        </pc:spChg>
        <pc:spChg chg="add del mod ord">
          <ac:chgData name="Syeda Fareeha Tauheed" userId="6bbb21b9141f57d1" providerId="LiveId" clId="{E99442ED-3F55-404C-A294-048DF34DD0F5}" dt="2023-11-11T20:09:07.769" v="162" actId="26606"/>
          <ac:spMkLst>
            <pc:docMk/>
            <pc:sldMk cId="3001105667" sldId="257"/>
            <ac:spMk id="11" creationId="{2E58B37C-F789-25E7-CDE3-8556EDCE9817}"/>
          </ac:spMkLst>
        </pc:spChg>
        <pc:spChg chg="add mod">
          <ac:chgData name="Syeda Fareeha Tauheed" userId="6bbb21b9141f57d1" providerId="LiveId" clId="{E99442ED-3F55-404C-A294-048DF34DD0F5}" dt="2023-11-11T20:08:33.818" v="158" actId="26606"/>
          <ac:spMkLst>
            <pc:docMk/>
            <pc:sldMk cId="3001105667" sldId="257"/>
            <ac:spMk id="13" creationId="{783D1BC9-B01D-27AB-AFE6-41F8FF2A26BE}"/>
          </ac:spMkLst>
        </pc:spChg>
        <pc:spChg chg="add del">
          <ac:chgData name="Syeda Fareeha Tauheed" userId="6bbb21b9141f57d1" providerId="LiveId" clId="{E99442ED-3F55-404C-A294-048DF34DD0F5}" dt="2023-11-11T20:08:12.698" v="151" actId="26606"/>
          <ac:spMkLst>
            <pc:docMk/>
            <pc:sldMk cId="3001105667" sldId="257"/>
            <ac:spMk id="19" creationId="{2EB492CD-616E-47F8-933B-5E2D952A0593}"/>
          </ac:spMkLst>
        </pc:spChg>
        <pc:spChg chg="add del">
          <ac:chgData name="Syeda Fareeha Tauheed" userId="6bbb21b9141f57d1" providerId="LiveId" clId="{E99442ED-3F55-404C-A294-048DF34DD0F5}" dt="2023-11-11T20:08:12.698" v="151" actId="26606"/>
          <ac:spMkLst>
            <pc:docMk/>
            <pc:sldMk cId="3001105667" sldId="257"/>
            <ac:spMk id="21" creationId="{59383CF9-23B5-4335-9B21-1791C4CF1C75}"/>
          </ac:spMkLst>
        </pc:spChg>
        <pc:spChg chg="add del">
          <ac:chgData name="Syeda Fareeha Tauheed" userId="6bbb21b9141f57d1" providerId="LiveId" clId="{E99442ED-3F55-404C-A294-048DF34DD0F5}" dt="2023-11-11T20:08:12.698" v="151" actId="26606"/>
          <ac:spMkLst>
            <pc:docMk/>
            <pc:sldMk cId="3001105667" sldId="257"/>
            <ac:spMk id="23" creationId="{0007FE00-9498-4706-B255-6437B0252C02}"/>
          </ac:spMkLst>
        </pc:spChg>
        <pc:spChg chg="add del">
          <ac:chgData name="Syeda Fareeha Tauheed" userId="6bbb21b9141f57d1" providerId="LiveId" clId="{E99442ED-3F55-404C-A294-048DF34DD0F5}" dt="2023-11-11T20:08:33.806" v="157" actId="26606"/>
          <ac:spMkLst>
            <pc:docMk/>
            <pc:sldMk cId="3001105667" sldId="257"/>
            <ac:spMk id="30" creationId="{7ED7575E-88D2-B771-681D-46A7E55415DD}"/>
          </ac:spMkLst>
        </pc:spChg>
        <pc:spChg chg="add">
          <ac:chgData name="Syeda Fareeha Tauheed" userId="6bbb21b9141f57d1" providerId="LiveId" clId="{E99442ED-3F55-404C-A294-048DF34DD0F5}" dt="2023-11-11T20:08:33.818" v="158" actId="26606"/>
          <ac:spMkLst>
            <pc:docMk/>
            <pc:sldMk cId="3001105667" sldId="257"/>
            <ac:spMk id="33" creationId="{2EB492CD-616E-47F8-933B-5E2D952A0593}"/>
          </ac:spMkLst>
        </pc:spChg>
        <pc:spChg chg="add">
          <ac:chgData name="Syeda Fareeha Tauheed" userId="6bbb21b9141f57d1" providerId="LiveId" clId="{E99442ED-3F55-404C-A294-048DF34DD0F5}" dt="2023-11-11T20:08:33.818" v="158" actId="26606"/>
          <ac:spMkLst>
            <pc:docMk/>
            <pc:sldMk cId="3001105667" sldId="257"/>
            <ac:spMk id="34" creationId="{59383CF9-23B5-4335-9B21-1791C4CF1C75}"/>
          </ac:spMkLst>
        </pc:spChg>
        <pc:spChg chg="add">
          <ac:chgData name="Syeda Fareeha Tauheed" userId="6bbb21b9141f57d1" providerId="LiveId" clId="{E99442ED-3F55-404C-A294-048DF34DD0F5}" dt="2023-11-11T20:08:33.818" v="158" actId="26606"/>
          <ac:spMkLst>
            <pc:docMk/>
            <pc:sldMk cId="3001105667" sldId="257"/>
            <ac:spMk id="35" creationId="{0007FE00-9498-4706-B255-6437B0252C02}"/>
          </ac:spMkLst>
        </pc:spChg>
        <pc:grpChg chg="add del">
          <ac:chgData name="Syeda Fareeha Tauheed" userId="6bbb21b9141f57d1" providerId="LiveId" clId="{E99442ED-3F55-404C-A294-048DF34DD0F5}" dt="2023-11-11T20:08:15.963" v="155" actId="26606"/>
          <ac:grpSpMkLst>
            <pc:docMk/>
            <pc:sldMk cId="3001105667" sldId="257"/>
            <ac:grpSpMk id="27" creationId="{31C49F18-8757-4E87-5C2E-9D6D7B82BA3B}"/>
          </ac:grpSpMkLst>
        </pc:grpChg>
        <pc:graphicFrameChg chg="add mod">
          <ac:chgData name="Syeda Fareeha Tauheed" userId="6bbb21b9141f57d1" providerId="LiveId" clId="{E99442ED-3F55-404C-A294-048DF34DD0F5}" dt="2023-11-11T21:30:21.482" v="385" actId="20577"/>
          <ac:graphicFrameMkLst>
            <pc:docMk/>
            <pc:sldMk cId="3001105667" sldId="257"/>
            <ac:graphicFrameMk id="37" creationId="{E7A9B390-74C6-28FD-A710-96FCE940C0C9}"/>
          </ac:graphicFrameMkLst>
        </pc:graphicFrameChg>
        <pc:picChg chg="add mod">
          <ac:chgData name="Syeda Fareeha Tauheed" userId="6bbb21b9141f57d1" providerId="LiveId" clId="{E99442ED-3F55-404C-A294-048DF34DD0F5}" dt="2023-11-11T20:09:58.327" v="170" actId="14100"/>
          <ac:picMkLst>
            <pc:docMk/>
            <pc:sldMk cId="3001105667" sldId="257"/>
            <ac:picMk id="14" creationId="{BB3AEF3A-A98E-3A99-BCA5-01B8AA4D8E69}"/>
          </ac:picMkLst>
        </pc:picChg>
        <pc:cxnChg chg="add del">
          <ac:chgData name="Syeda Fareeha Tauheed" userId="6bbb21b9141f57d1" providerId="LiveId" clId="{E99442ED-3F55-404C-A294-048DF34DD0F5}" dt="2023-11-11T20:08:13.946" v="153" actId="26606"/>
          <ac:cxnSpMkLst>
            <pc:docMk/>
            <pc:sldMk cId="3001105667" sldId="257"/>
            <ac:cxnSpMk id="25" creationId="{FC23E3B9-5ABF-58B3-E2B0-E9A5DAA90037}"/>
          </ac:cxnSpMkLst>
        </pc:cxnChg>
        <pc:cxnChg chg="add del">
          <ac:chgData name="Syeda Fareeha Tauheed" userId="6bbb21b9141f57d1" providerId="LiveId" clId="{E99442ED-3F55-404C-A294-048DF34DD0F5}" dt="2023-11-11T20:08:33.806" v="157" actId="26606"/>
          <ac:cxnSpMkLst>
            <pc:docMk/>
            <pc:sldMk cId="3001105667" sldId="257"/>
            <ac:cxnSpMk id="31" creationId="{249EDD1B-F94D-B4E6-ACAA-566B9A26FDE3}"/>
          </ac:cxnSpMkLst>
        </pc:cxnChg>
      </pc:sldChg>
      <pc:sldChg chg="addSp delSp modSp new mod modNotesTx">
        <pc:chgData name="Syeda Fareeha Tauheed" userId="6bbb21b9141f57d1" providerId="LiveId" clId="{E99442ED-3F55-404C-A294-048DF34DD0F5}" dt="2023-11-11T21:33:40.481" v="440" actId="20577"/>
        <pc:sldMkLst>
          <pc:docMk/>
          <pc:sldMk cId="580782645" sldId="258"/>
        </pc:sldMkLst>
        <pc:spChg chg="mod">
          <ac:chgData name="Syeda Fareeha Tauheed" userId="6bbb21b9141f57d1" providerId="LiveId" clId="{E99442ED-3F55-404C-A294-048DF34DD0F5}" dt="2023-11-11T20:11:38.814" v="189" actId="113"/>
          <ac:spMkLst>
            <pc:docMk/>
            <pc:sldMk cId="580782645" sldId="258"/>
            <ac:spMk id="2" creationId="{418B10CA-E319-C633-D669-8DBB54F1A6C8}"/>
          </ac:spMkLst>
        </pc:spChg>
        <pc:spChg chg="del">
          <ac:chgData name="Syeda Fareeha Tauheed" userId="6bbb21b9141f57d1" providerId="LiveId" clId="{E99442ED-3F55-404C-A294-048DF34DD0F5}" dt="2023-11-11T16:04:45.636" v="36" actId="478"/>
          <ac:spMkLst>
            <pc:docMk/>
            <pc:sldMk cId="580782645" sldId="258"/>
            <ac:spMk id="3" creationId="{125BE1F5-8453-6599-949D-A09469D3A29E}"/>
          </ac:spMkLst>
        </pc:spChg>
        <pc:spChg chg="add del mod">
          <ac:chgData name="Syeda Fareeha Tauheed" userId="6bbb21b9141f57d1" providerId="LiveId" clId="{E99442ED-3F55-404C-A294-048DF34DD0F5}" dt="2023-11-11T20:11:27.150" v="183" actId="26606"/>
          <ac:spMkLst>
            <pc:docMk/>
            <pc:sldMk cId="580782645" sldId="258"/>
            <ac:spMk id="5" creationId="{F85A65F7-F6DE-E334-A86C-9948A0B5746A}"/>
          </ac:spMkLst>
        </pc:spChg>
        <pc:graphicFrameChg chg="add mod">
          <ac:chgData name="Syeda Fareeha Tauheed" userId="6bbb21b9141f57d1" providerId="LiveId" clId="{E99442ED-3F55-404C-A294-048DF34DD0F5}" dt="2023-11-11T21:33:40.481" v="440" actId="20577"/>
          <ac:graphicFrameMkLst>
            <pc:docMk/>
            <pc:sldMk cId="580782645" sldId="258"/>
            <ac:graphicFrameMk id="8" creationId="{23AC1E3C-CAFC-F2C7-9D0C-BDDA674D8F82}"/>
          </ac:graphicFrameMkLst>
        </pc:graphicFrameChg>
        <pc:picChg chg="add mod">
          <ac:chgData name="Syeda Fareeha Tauheed" userId="6bbb21b9141f57d1" providerId="LiveId" clId="{E99442ED-3F55-404C-A294-048DF34DD0F5}" dt="2023-11-11T20:11:33.311" v="185" actId="27614"/>
          <ac:picMkLst>
            <pc:docMk/>
            <pc:sldMk cId="580782645" sldId="258"/>
            <ac:picMk id="6" creationId="{29B3D656-EF68-1E0B-1277-0A583836A442}"/>
          </ac:picMkLst>
        </pc:picChg>
      </pc:sldChg>
      <pc:sldChg chg="addSp delSp modSp new mod setBg modNotesTx">
        <pc:chgData name="Syeda Fareeha Tauheed" userId="6bbb21b9141f57d1" providerId="LiveId" clId="{E99442ED-3F55-404C-A294-048DF34DD0F5}" dt="2023-11-11T21:37:11.717" v="480" actId="20577"/>
        <pc:sldMkLst>
          <pc:docMk/>
          <pc:sldMk cId="2843658649" sldId="259"/>
        </pc:sldMkLst>
        <pc:spChg chg="mod">
          <ac:chgData name="Syeda Fareeha Tauheed" userId="6bbb21b9141f57d1" providerId="LiveId" clId="{E99442ED-3F55-404C-A294-048DF34DD0F5}" dt="2023-11-11T20:21:07.029" v="223" actId="113"/>
          <ac:spMkLst>
            <pc:docMk/>
            <pc:sldMk cId="2843658649" sldId="259"/>
            <ac:spMk id="2" creationId="{E45D708A-D2AC-B6A4-257C-F9307E41530C}"/>
          </ac:spMkLst>
        </pc:spChg>
        <pc:spChg chg="del">
          <ac:chgData name="Syeda Fareeha Tauheed" userId="6bbb21b9141f57d1" providerId="LiveId" clId="{E99442ED-3F55-404C-A294-048DF34DD0F5}" dt="2023-11-11T16:33:02.359" v="76" actId="478"/>
          <ac:spMkLst>
            <pc:docMk/>
            <pc:sldMk cId="2843658649" sldId="259"/>
            <ac:spMk id="3" creationId="{64AD64FB-94B8-4E93-555C-3B814ACD3334}"/>
          </ac:spMkLst>
        </pc:spChg>
        <pc:spChg chg="add del mod">
          <ac:chgData name="Syeda Fareeha Tauheed" userId="6bbb21b9141f57d1" providerId="LiveId" clId="{E99442ED-3F55-404C-A294-048DF34DD0F5}" dt="2023-11-11T20:12:08.547" v="192" actId="26606"/>
          <ac:spMkLst>
            <pc:docMk/>
            <pc:sldMk cId="2843658649" sldId="259"/>
            <ac:spMk id="5" creationId="{7E03F2C2-C0BC-0F2C-55F2-1C4313FBD3D7}"/>
          </ac:spMkLst>
        </pc:spChg>
        <pc:spChg chg="add">
          <ac:chgData name="Syeda Fareeha Tauheed" userId="6bbb21b9141f57d1" providerId="LiveId" clId="{E99442ED-3F55-404C-A294-048DF34DD0F5}" dt="2023-11-11T20:12:08.547" v="192" actId="26606"/>
          <ac:spMkLst>
            <pc:docMk/>
            <pc:sldMk cId="2843658649" sldId="259"/>
            <ac:spMk id="12" creationId="{B50AB553-2A96-4A92-96F2-93548E096954}"/>
          </ac:spMkLst>
        </pc:spChg>
        <pc:graphicFrameChg chg="add del">
          <ac:chgData name="Syeda Fareeha Tauheed" userId="6bbb21b9141f57d1" providerId="LiveId" clId="{E99442ED-3F55-404C-A294-048DF34DD0F5}" dt="2023-11-11T20:12:08.482" v="191" actId="26606"/>
          <ac:graphicFrameMkLst>
            <pc:docMk/>
            <pc:sldMk cId="2843658649" sldId="259"/>
            <ac:graphicFrameMk id="7" creationId="{3F8D8C35-1F02-86D4-EE05-2B1FA95FBCD6}"/>
          </ac:graphicFrameMkLst>
        </pc:graphicFrameChg>
        <pc:graphicFrameChg chg="add mod modGraphic">
          <ac:chgData name="Syeda Fareeha Tauheed" userId="6bbb21b9141f57d1" providerId="LiveId" clId="{E99442ED-3F55-404C-A294-048DF34DD0F5}" dt="2023-11-11T21:37:11.717" v="480" actId="20577"/>
          <ac:graphicFrameMkLst>
            <pc:docMk/>
            <pc:sldMk cId="2843658649" sldId="259"/>
            <ac:graphicFrameMk id="9" creationId="{CF5F5D67-AC11-3321-DD9A-6BEC397B7574}"/>
          </ac:graphicFrameMkLst>
        </pc:graphicFrameChg>
        <pc:picChg chg="add">
          <ac:chgData name="Syeda Fareeha Tauheed" userId="6bbb21b9141f57d1" providerId="LiveId" clId="{E99442ED-3F55-404C-A294-048DF34DD0F5}" dt="2023-11-11T20:12:08.547" v="192" actId="26606"/>
          <ac:picMkLst>
            <pc:docMk/>
            <pc:sldMk cId="2843658649" sldId="259"/>
            <ac:picMk id="8" creationId="{00A70DFF-664B-61DD-FE20-AEFDFA9DA310}"/>
          </ac:picMkLst>
        </pc:picChg>
      </pc:sldChg>
      <pc:sldChg chg="addSp delSp modSp new mod setBg modNotesTx">
        <pc:chgData name="Syeda Fareeha Tauheed" userId="6bbb21b9141f57d1" providerId="LiveId" clId="{E99442ED-3F55-404C-A294-048DF34DD0F5}" dt="2023-11-11T21:58:08.924" v="681" actId="20577"/>
        <pc:sldMkLst>
          <pc:docMk/>
          <pc:sldMk cId="150179645" sldId="260"/>
        </pc:sldMkLst>
        <pc:spChg chg="mod">
          <ac:chgData name="Syeda Fareeha Tauheed" userId="6bbb21b9141f57d1" providerId="LiveId" clId="{E99442ED-3F55-404C-A294-048DF34DD0F5}" dt="2023-11-11T20:14:26.665" v="206" actId="26606"/>
          <ac:spMkLst>
            <pc:docMk/>
            <pc:sldMk cId="150179645" sldId="260"/>
            <ac:spMk id="2" creationId="{1332D5A6-EE7B-94B7-2359-6C21D167B824}"/>
          </ac:spMkLst>
        </pc:spChg>
        <pc:spChg chg="del">
          <ac:chgData name="Syeda Fareeha Tauheed" userId="6bbb21b9141f57d1" providerId="LiveId" clId="{E99442ED-3F55-404C-A294-048DF34DD0F5}" dt="2023-11-11T16:38:28.024" v="94" actId="478"/>
          <ac:spMkLst>
            <pc:docMk/>
            <pc:sldMk cId="150179645" sldId="260"/>
            <ac:spMk id="3" creationId="{94E1C957-BD95-7E41-FE68-ED28BBFEC84B}"/>
          </ac:spMkLst>
        </pc:spChg>
        <pc:spChg chg="add del">
          <ac:chgData name="Syeda Fareeha Tauheed" userId="6bbb21b9141f57d1" providerId="LiveId" clId="{E99442ED-3F55-404C-A294-048DF34DD0F5}" dt="2023-11-11T17:47:51.956" v="96" actId="22"/>
          <ac:spMkLst>
            <pc:docMk/>
            <pc:sldMk cId="150179645" sldId="260"/>
            <ac:spMk id="5" creationId="{5A7F1CC3-DD6D-D4DA-C03A-C03917E2D482}"/>
          </ac:spMkLst>
        </pc:spChg>
        <pc:spChg chg="add del mod">
          <ac:chgData name="Syeda Fareeha Tauheed" userId="6bbb21b9141f57d1" providerId="LiveId" clId="{E99442ED-3F55-404C-A294-048DF34DD0F5}" dt="2023-11-11T20:13:12.190" v="200" actId="26606"/>
          <ac:spMkLst>
            <pc:docMk/>
            <pc:sldMk cId="150179645" sldId="260"/>
            <ac:spMk id="7" creationId="{CB33CB60-6A34-707D-8FE5-C64E51BBA03C}"/>
          </ac:spMkLst>
        </pc:spChg>
        <pc:spChg chg="add del">
          <ac:chgData name="Syeda Fareeha Tauheed" userId="6bbb21b9141f57d1" providerId="LiveId" clId="{E99442ED-3F55-404C-A294-048DF34DD0F5}" dt="2023-11-11T20:13:58.104" v="201" actId="26606"/>
          <ac:spMkLst>
            <pc:docMk/>
            <pc:sldMk cId="150179645" sldId="260"/>
            <ac:spMk id="13" creationId="{BACC6370-2D7E-4714-9D71-7542949D7D5D}"/>
          </ac:spMkLst>
        </pc:spChg>
        <pc:spChg chg="add del">
          <ac:chgData name="Syeda Fareeha Tauheed" userId="6bbb21b9141f57d1" providerId="LiveId" clId="{E99442ED-3F55-404C-A294-048DF34DD0F5}" dt="2023-11-11T20:13:58.104" v="201" actId="26606"/>
          <ac:spMkLst>
            <pc:docMk/>
            <pc:sldMk cId="150179645" sldId="260"/>
            <ac:spMk id="15" creationId="{256B2C21-A230-48C0-8DF1-C46611373C44}"/>
          </ac:spMkLst>
        </pc:spChg>
        <pc:spChg chg="add del">
          <ac:chgData name="Syeda Fareeha Tauheed" userId="6bbb21b9141f57d1" providerId="LiveId" clId="{E99442ED-3F55-404C-A294-048DF34DD0F5}" dt="2023-11-11T20:13:58.104" v="201" actId="26606"/>
          <ac:spMkLst>
            <pc:docMk/>
            <pc:sldMk cId="150179645" sldId="260"/>
            <ac:spMk id="17" creationId="{3847E18C-932D-4C95-AABA-FEC7C9499AD7}"/>
          </ac:spMkLst>
        </pc:spChg>
        <pc:spChg chg="add del">
          <ac:chgData name="Syeda Fareeha Tauheed" userId="6bbb21b9141f57d1" providerId="LiveId" clId="{E99442ED-3F55-404C-A294-048DF34DD0F5}" dt="2023-11-11T20:13:58.104" v="201" actId="26606"/>
          <ac:spMkLst>
            <pc:docMk/>
            <pc:sldMk cId="150179645" sldId="260"/>
            <ac:spMk id="19" creationId="{3150CB11-0C61-439E-910F-5787759E72A0}"/>
          </ac:spMkLst>
        </pc:spChg>
        <pc:spChg chg="add del">
          <ac:chgData name="Syeda Fareeha Tauheed" userId="6bbb21b9141f57d1" providerId="LiveId" clId="{E99442ED-3F55-404C-A294-048DF34DD0F5}" dt="2023-11-11T20:13:58.104" v="201" actId="26606"/>
          <ac:spMkLst>
            <pc:docMk/>
            <pc:sldMk cId="150179645" sldId="260"/>
            <ac:spMk id="21" creationId="{43F8A58B-5155-44CE-A5FF-7647B47D0A7A}"/>
          </ac:spMkLst>
        </pc:spChg>
        <pc:spChg chg="add del">
          <ac:chgData name="Syeda Fareeha Tauheed" userId="6bbb21b9141f57d1" providerId="LiveId" clId="{E99442ED-3F55-404C-A294-048DF34DD0F5}" dt="2023-11-11T20:13:58.104" v="201" actId="26606"/>
          <ac:spMkLst>
            <pc:docMk/>
            <pc:sldMk cId="150179645" sldId="260"/>
            <ac:spMk id="23" creationId="{443F2ACA-E6D6-4028-82DD-F03C262D5DE6}"/>
          </ac:spMkLst>
        </pc:spChg>
        <pc:spChg chg="add del">
          <ac:chgData name="Syeda Fareeha Tauheed" userId="6bbb21b9141f57d1" providerId="LiveId" clId="{E99442ED-3F55-404C-A294-048DF34DD0F5}" dt="2023-11-11T20:14:26.665" v="206" actId="26606"/>
          <ac:spMkLst>
            <pc:docMk/>
            <pc:sldMk cId="150179645" sldId="260"/>
            <ac:spMk id="28" creationId="{6C4028FD-8BAA-4A19-BFDE-594D991B7552}"/>
          </ac:spMkLst>
        </pc:spChg>
        <pc:spChg chg="add">
          <ac:chgData name="Syeda Fareeha Tauheed" userId="6bbb21b9141f57d1" providerId="LiveId" clId="{E99442ED-3F55-404C-A294-048DF34DD0F5}" dt="2023-11-11T20:14:26.665" v="206" actId="26606"/>
          <ac:spMkLst>
            <pc:docMk/>
            <pc:sldMk cId="150179645" sldId="260"/>
            <ac:spMk id="34" creationId="{B50AB553-2A96-4A92-96F2-93548E096954}"/>
          </ac:spMkLst>
        </pc:spChg>
        <pc:graphicFrameChg chg="add mod modGraphic">
          <ac:chgData name="Syeda Fareeha Tauheed" userId="6bbb21b9141f57d1" providerId="LiveId" clId="{E99442ED-3F55-404C-A294-048DF34DD0F5}" dt="2023-11-11T21:58:08.924" v="681" actId="20577"/>
          <ac:graphicFrameMkLst>
            <pc:docMk/>
            <pc:sldMk cId="150179645" sldId="260"/>
            <ac:graphicFrameMk id="9" creationId="{DFB637EE-D57C-159C-DC05-2D308125BF14}"/>
          </ac:graphicFrameMkLst>
        </pc:graphicFrameChg>
        <pc:picChg chg="add">
          <ac:chgData name="Syeda Fareeha Tauheed" userId="6bbb21b9141f57d1" providerId="LiveId" clId="{E99442ED-3F55-404C-A294-048DF34DD0F5}" dt="2023-11-11T20:14:26.665" v="206" actId="26606"/>
          <ac:picMkLst>
            <pc:docMk/>
            <pc:sldMk cId="150179645" sldId="260"/>
            <ac:picMk id="30" creationId="{7AC47CF7-93FF-0250-998F-EEA90E785DF0}"/>
          </ac:picMkLst>
        </pc:picChg>
      </pc:sldChg>
      <pc:sldChg chg="addSp delSp modSp new mod setBg modNotesTx">
        <pc:chgData name="Syeda Fareeha Tauheed" userId="6bbb21b9141f57d1" providerId="LiveId" clId="{E99442ED-3F55-404C-A294-048DF34DD0F5}" dt="2023-11-11T21:50:44.276" v="621" actId="1076"/>
        <pc:sldMkLst>
          <pc:docMk/>
          <pc:sldMk cId="4098273459" sldId="261"/>
        </pc:sldMkLst>
        <pc:spChg chg="mod">
          <ac:chgData name="Syeda Fareeha Tauheed" userId="6bbb21b9141f57d1" providerId="LiveId" clId="{E99442ED-3F55-404C-A294-048DF34DD0F5}" dt="2023-11-11T20:20:12.803" v="216" actId="26606"/>
          <ac:spMkLst>
            <pc:docMk/>
            <pc:sldMk cId="4098273459" sldId="261"/>
            <ac:spMk id="2" creationId="{2A080761-F284-4904-B709-DF7E7C1EA2A8}"/>
          </ac:spMkLst>
        </pc:spChg>
        <pc:spChg chg="del">
          <ac:chgData name="Syeda Fareeha Tauheed" userId="6bbb21b9141f57d1" providerId="LiveId" clId="{E99442ED-3F55-404C-A294-048DF34DD0F5}" dt="2023-11-11T19:56:51.407" v="121" actId="478"/>
          <ac:spMkLst>
            <pc:docMk/>
            <pc:sldMk cId="4098273459" sldId="261"/>
            <ac:spMk id="3" creationId="{8ED52773-76BC-0301-7DC1-6BC0B97A2F4D}"/>
          </ac:spMkLst>
        </pc:spChg>
        <pc:spChg chg="add del">
          <ac:chgData name="Syeda Fareeha Tauheed" userId="6bbb21b9141f57d1" providerId="LiveId" clId="{E99442ED-3F55-404C-A294-048DF34DD0F5}" dt="2023-11-11T19:58:15.816" v="123" actId="22"/>
          <ac:spMkLst>
            <pc:docMk/>
            <pc:sldMk cId="4098273459" sldId="261"/>
            <ac:spMk id="5" creationId="{7F2BFA1C-B291-F473-0EA7-93786249D382}"/>
          </ac:spMkLst>
        </pc:spChg>
        <pc:spChg chg="add del mod">
          <ac:chgData name="Syeda Fareeha Tauheed" userId="6bbb21b9141f57d1" providerId="LiveId" clId="{E99442ED-3F55-404C-A294-048DF34DD0F5}" dt="2023-11-11T20:19:29.845" v="212" actId="26606"/>
          <ac:spMkLst>
            <pc:docMk/>
            <pc:sldMk cId="4098273459" sldId="261"/>
            <ac:spMk id="7" creationId="{FEA07A88-8862-32F8-7F03-387807D203CC}"/>
          </ac:spMkLst>
        </pc:spChg>
        <pc:spChg chg="add mod">
          <ac:chgData name="Syeda Fareeha Tauheed" userId="6bbb21b9141f57d1" providerId="LiveId" clId="{E99442ED-3F55-404C-A294-048DF34DD0F5}" dt="2023-11-11T21:50:40.726" v="620" actId="1076"/>
          <ac:spMkLst>
            <pc:docMk/>
            <pc:sldMk cId="4098273459" sldId="261"/>
            <ac:spMk id="10" creationId="{59DF410B-0870-D5DD-48AD-452326D1BA13}"/>
          </ac:spMkLst>
        </pc:spChg>
        <pc:spChg chg="add">
          <ac:chgData name="Syeda Fareeha Tauheed" userId="6bbb21b9141f57d1" providerId="LiveId" clId="{E99442ED-3F55-404C-A294-048DF34DD0F5}" dt="2023-11-11T20:20:12.803" v="216" actId="26606"/>
          <ac:spMkLst>
            <pc:docMk/>
            <pc:sldMk cId="4098273459" sldId="261"/>
            <ac:spMk id="14" creationId="{6C4028FD-8BAA-4A19-BFDE-594D991B7552}"/>
          </ac:spMkLst>
        </pc:spChg>
        <pc:graphicFrameChg chg="add mod modGraphic">
          <ac:chgData name="Syeda Fareeha Tauheed" userId="6bbb21b9141f57d1" providerId="LiveId" clId="{E99442ED-3F55-404C-A294-048DF34DD0F5}" dt="2023-11-11T21:48:46.517" v="606" actId="20577"/>
          <ac:graphicFrameMkLst>
            <pc:docMk/>
            <pc:sldMk cId="4098273459" sldId="261"/>
            <ac:graphicFrameMk id="9" creationId="{3144982C-A284-AF20-0472-0CEF8269AAA3}"/>
          </ac:graphicFrameMkLst>
        </pc:graphicFrameChg>
        <pc:picChg chg="add mod">
          <ac:chgData name="Syeda Fareeha Tauheed" userId="6bbb21b9141f57d1" providerId="LiveId" clId="{E99442ED-3F55-404C-A294-048DF34DD0F5}" dt="2023-11-11T21:50:37.400" v="619" actId="14100"/>
          <ac:picMkLst>
            <pc:docMk/>
            <pc:sldMk cId="4098273459" sldId="261"/>
            <ac:picMk id="8" creationId="{8F41D925-61D9-6225-00B5-B3967D8AFE22}"/>
          </ac:picMkLst>
        </pc:picChg>
        <pc:picChg chg="add mod">
          <ac:chgData name="Syeda Fareeha Tauheed" userId="6bbb21b9141f57d1" providerId="LiveId" clId="{E99442ED-3F55-404C-A294-048DF34DD0F5}" dt="2023-11-11T21:50:31.148" v="617" actId="14100"/>
          <ac:picMkLst>
            <pc:docMk/>
            <pc:sldMk cId="4098273459" sldId="261"/>
            <ac:picMk id="12" creationId="{BDB911CA-DB84-3257-FAA0-2C4FEEAC89CA}"/>
          </ac:picMkLst>
        </pc:picChg>
        <pc:picChg chg="add mod">
          <ac:chgData name="Syeda Fareeha Tauheed" userId="6bbb21b9141f57d1" providerId="LiveId" clId="{E99442ED-3F55-404C-A294-048DF34DD0F5}" dt="2023-11-11T21:50:44.276" v="621" actId="1076"/>
          <ac:picMkLst>
            <pc:docMk/>
            <pc:sldMk cId="4098273459" sldId="261"/>
            <ac:picMk id="15" creationId="{FDBC375D-24AB-0FFA-3F57-D55816AC2877}"/>
          </ac:picMkLst>
        </pc:picChg>
      </pc:sldChg>
      <pc:sldChg chg="addSp delSp modSp new mod setBg modNotesTx">
        <pc:chgData name="Syeda Fareeha Tauheed" userId="6bbb21b9141f57d1" providerId="LiveId" clId="{E99442ED-3F55-404C-A294-048DF34DD0F5}" dt="2023-11-11T22:06:15.582" v="722" actId="20577"/>
        <pc:sldMkLst>
          <pc:docMk/>
          <pc:sldMk cId="1741904393" sldId="262"/>
        </pc:sldMkLst>
        <pc:spChg chg="mod">
          <ac:chgData name="Syeda Fareeha Tauheed" userId="6bbb21b9141f57d1" providerId="LiveId" clId="{E99442ED-3F55-404C-A294-048DF34DD0F5}" dt="2023-11-11T20:25:45.180" v="243" actId="113"/>
          <ac:spMkLst>
            <pc:docMk/>
            <pc:sldMk cId="1741904393" sldId="262"/>
            <ac:spMk id="2" creationId="{B371CC92-D607-0705-2EE3-159B239AEF08}"/>
          </ac:spMkLst>
        </pc:spChg>
        <pc:spChg chg="del">
          <ac:chgData name="Syeda Fareeha Tauheed" userId="6bbb21b9141f57d1" providerId="LiveId" clId="{E99442ED-3F55-404C-A294-048DF34DD0F5}" dt="2023-11-11T20:03:57.268" v="133" actId="478"/>
          <ac:spMkLst>
            <pc:docMk/>
            <pc:sldMk cId="1741904393" sldId="262"/>
            <ac:spMk id="3" creationId="{9B34B4A8-8539-823A-FFC8-5F07E3A3EACF}"/>
          </ac:spMkLst>
        </pc:spChg>
        <pc:spChg chg="add del mod">
          <ac:chgData name="Syeda Fareeha Tauheed" userId="6bbb21b9141f57d1" providerId="LiveId" clId="{E99442ED-3F55-404C-A294-048DF34DD0F5}" dt="2023-11-11T20:24:46.379" v="235" actId="26606"/>
          <ac:spMkLst>
            <pc:docMk/>
            <pc:sldMk cId="1741904393" sldId="262"/>
            <ac:spMk id="5" creationId="{63F75F85-04F2-F020-9A9D-47E533D14224}"/>
          </ac:spMkLst>
        </pc:spChg>
        <pc:spChg chg="add del">
          <ac:chgData name="Syeda Fareeha Tauheed" userId="6bbb21b9141f57d1" providerId="LiveId" clId="{E99442ED-3F55-404C-A294-048DF34DD0F5}" dt="2023-11-11T20:25:11.789" v="237" actId="26606"/>
          <ac:spMkLst>
            <pc:docMk/>
            <pc:sldMk cId="1741904393" sldId="262"/>
            <ac:spMk id="12" creationId="{6C4028FD-8BAA-4A19-BFDE-594D991B7552}"/>
          </ac:spMkLst>
        </pc:spChg>
        <pc:spChg chg="add del">
          <ac:chgData name="Syeda Fareeha Tauheed" userId="6bbb21b9141f57d1" providerId="LiveId" clId="{E99442ED-3F55-404C-A294-048DF34DD0F5}" dt="2023-11-11T20:25:24.843" v="239" actId="26606"/>
          <ac:spMkLst>
            <pc:docMk/>
            <pc:sldMk cId="1741904393" sldId="262"/>
            <ac:spMk id="14" creationId="{A5A5CE6E-90AF-4D43-A014-1F9EC83EB93D}"/>
          </ac:spMkLst>
        </pc:spChg>
        <pc:spChg chg="add del">
          <ac:chgData name="Syeda Fareeha Tauheed" userId="6bbb21b9141f57d1" providerId="LiveId" clId="{E99442ED-3F55-404C-A294-048DF34DD0F5}" dt="2023-11-11T20:25:24.843" v="239" actId="26606"/>
          <ac:spMkLst>
            <pc:docMk/>
            <pc:sldMk cId="1741904393" sldId="262"/>
            <ac:spMk id="15" creationId="{9DBC8166-481C-4473-95F5-9A5B9073B7F1}"/>
          </ac:spMkLst>
        </pc:spChg>
        <pc:spChg chg="add del">
          <ac:chgData name="Syeda Fareeha Tauheed" userId="6bbb21b9141f57d1" providerId="LiveId" clId="{E99442ED-3F55-404C-A294-048DF34DD0F5}" dt="2023-11-11T20:25:40.340" v="241" actId="26606"/>
          <ac:spMkLst>
            <pc:docMk/>
            <pc:sldMk cId="1741904393" sldId="262"/>
            <ac:spMk id="17" creationId="{C05CBC3C-2E5A-4839-8B9B-2E5A6ADF0F58}"/>
          </ac:spMkLst>
        </pc:spChg>
        <pc:spChg chg="add del">
          <ac:chgData name="Syeda Fareeha Tauheed" userId="6bbb21b9141f57d1" providerId="LiveId" clId="{E99442ED-3F55-404C-A294-048DF34DD0F5}" dt="2023-11-11T20:25:40.340" v="241" actId="26606"/>
          <ac:spMkLst>
            <pc:docMk/>
            <pc:sldMk cId="1741904393" sldId="262"/>
            <ac:spMk id="18" creationId="{DB5B423A-57CC-4C58-AA26-8E2E862B03A0}"/>
          </ac:spMkLst>
        </pc:spChg>
        <pc:spChg chg="add">
          <ac:chgData name="Syeda Fareeha Tauheed" userId="6bbb21b9141f57d1" providerId="LiveId" clId="{E99442ED-3F55-404C-A294-048DF34DD0F5}" dt="2023-11-11T20:25:40.421" v="242" actId="26606"/>
          <ac:spMkLst>
            <pc:docMk/>
            <pc:sldMk cId="1741904393" sldId="262"/>
            <ac:spMk id="20" creationId="{6C4028FD-8BAA-4A19-BFDE-594D991B7552}"/>
          </ac:spMkLst>
        </pc:spChg>
        <pc:graphicFrameChg chg="add mod modGraphic">
          <ac:chgData name="Syeda Fareeha Tauheed" userId="6bbb21b9141f57d1" providerId="LiveId" clId="{E99442ED-3F55-404C-A294-048DF34DD0F5}" dt="2023-11-11T22:06:15.582" v="722" actId="20577"/>
          <ac:graphicFrameMkLst>
            <pc:docMk/>
            <pc:sldMk cId="1741904393" sldId="262"/>
            <ac:graphicFrameMk id="7" creationId="{71B7E8AB-455F-B371-63DB-8B8BD82C9749}"/>
          </ac:graphicFrameMkLst>
        </pc:graphicFrameChg>
        <pc:picChg chg="add del">
          <ac:chgData name="Syeda Fareeha Tauheed" userId="6bbb21b9141f57d1" providerId="LiveId" clId="{E99442ED-3F55-404C-A294-048DF34DD0F5}" dt="2023-11-11T21:41:44.029" v="525" actId="478"/>
          <ac:picMkLst>
            <pc:docMk/>
            <pc:sldMk cId="1741904393" sldId="262"/>
            <ac:picMk id="6" creationId="{1CC6A423-C668-8A54-CBFA-4E81FC03302B}"/>
          </ac:picMkLst>
        </pc:picChg>
      </pc:sldChg>
      <pc:sldChg chg="addSp delSp modSp new mod setBg modNotesTx">
        <pc:chgData name="Syeda Fareeha Tauheed" userId="6bbb21b9141f57d1" providerId="LiveId" clId="{E99442ED-3F55-404C-A294-048DF34DD0F5}" dt="2023-11-11T22:11:07.187" v="747" actId="20577"/>
        <pc:sldMkLst>
          <pc:docMk/>
          <pc:sldMk cId="57972947" sldId="263"/>
        </pc:sldMkLst>
        <pc:spChg chg="mod">
          <ac:chgData name="Syeda Fareeha Tauheed" userId="6bbb21b9141f57d1" providerId="LiveId" clId="{E99442ED-3F55-404C-A294-048DF34DD0F5}" dt="2023-11-11T21:07:19.653" v="261" actId="26606"/>
          <ac:spMkLst>
            <pc:docMk/>
            <pc:sldMk cId="57972947" sldId="263"/>
            <ac:spMk id="2" creationId="{63F7631A-E3EB-FBDC-800C-AD30E4413811}"/>
          </ac:spMkLst>
        </pc:spChg>
        <pc:spChg chg="del">
          <ac:chgData name="Syeda Fareeha Tauheed" userId="6bbb21b9141f57d1" providerId="LiveId" clId="{E99442ED-3F55-404C-A294-048DF34DD0F5}" dt="2023-11-11T20:22:02.735" v="234" actId="478"/>
          <ac:spMkLst>
            <pc:docMk/>
            <pc:sldMk cId="57972947" sldId="263"/>
            <ac:spMk id="3" creationId="{CCBF14AB-C566-B5C3-A3D2-6AEB34FD02A8}"/>
          </ac:spMkLst>
        </pc:spChg>
        <pc:spChg chg="add del">
          <ac:chgData name="Syeda Fareeha Tauheed" userId="6bbb21b9141f57d1" providerId="LiveId" clId="{E99442ED-3F55-404C-A294-048DF34DD0F5}" dt="2023-11-11T21:03:29.933" v="245" actId="22"/>
          <ac:spMkLst>
            <pc:docMk/>
            <pc:sldMk cId="57972947" sldId="263"/>
            <ac:spMk id="5" creationId="{80D6CACD-C1BB-3D37-82B2-FA410B775D42}"/>
          </ac:spMkLst>
        </pc:spChg>
        <pc:spChg chg="add mod">
          <ac:chgData name="Syeda Fareeha Tauheed" userId="6bbb21b9141f57d1" providerId="LiveId" clId="{E99442ED-3F55-404C-A294-048DF34DD0F5}" dt="2023-11-11T22:11:07.187" v="747" actId="20577"/>
          <ac:spMkLst>
            <pc:docMk/>
            <pc:sldMk cId="57972947" sldId="263"/>
            <ac:spMk id="7" creationId="{78638EA2-1D61-C292-E2FB-2F633A9CAA8F}"/>
          </ac:spMkLst>
        </pc:spChg>
        <pc:spChg chg="add del">
          <ac:chgData name="Syeda Fareeha Tauheed" userId="6bbb21b9141f57d1" providerId="LiveId" clId="{E99442ED-3F55-404C-A294-048DF34DD0F5}" dt="2023-11-11T21:07:19.653" v="261" actId="26606"/>
          <ac:spMkLst>
            <pc:docMk/>
            <pc:sldMk cId="57972947" sldId="263"/>
            <ac:spMk id="12" creationId="{09588DA8-065E-4F6F-8EFD-43104AB2E0CF}"/>
          </ac:spMkLst>
        </pc:spChg>
        <pc:spChg chg="add del">
          <ac:chgData name="Syeda Fareeha Tauheed" userId="6bbb21b9141f57d1" providerId="LiveId" clId="{E99442ED-3F55-404C-A294-048DF34DD0F5}" dt="2023-11-11T21:07:19.653" v="261" actId="26606"/>
          <ac:spMkLst>
            <pc:docMk/>
            <pc:sldMk cId="57972947" sldId="263"/>
            <ac:spMk id="14" creationId="{C4285719-470E-454C-AF62-8323075F1F5B}"/>
          </ac:spMkLst>
        </pc:spChg>
        <pc:spChg chg="add del">
          <ac:chgData name="Syeda Fareeha Tauheed" userId="6bbb21b9141f57d1" providerId="LiveId" clId="{E99442ED-3F55-404C-A294-048DF34DD0F5}" dt="2023-11-11T21:07:19.653" v="261" actId="26606"/>
          <ac:spMkLst>
            <pc:docMk/>
            <pc:sldMk cId="57972947" sldId="263"/>
            <ac:spMk id="16" creationId="{CD9FE4EF-C4D8-49A0-B2FF-81D8DB7D8A24}"/>
          </ac:spMkLst>
        </pc:spChg>
        <pc:spChg chg="add del">
          <ac:chgData name="Syeda Fareeha Tauheed" userId="6bbb21b9141f57d1" providerId="LiveId" clId="{E99442ED-3F55-404C-A294-048DF34DD0F5}" dt="2023-11-11T21:07:19.653" v="261" actId="26606"/>
          <ac:spMkLst>
            <pc:docMk/>
            <pc:sldMk cId="57972947" sldId="263"/>
            <ac:spMk id="18" creationId="{4300840D-0A0B-4512-BACA-B439D5B9C57C}"/>
          </ac:spMkLst>
        </pc:spChg>
        <pc:spChg chg="add del">
          <ac:chgData name="Syeda Fareeha Tauheed" userId="6bbb21b9141f57d1" providerId="LiveId" clId="{E99442ED-3F55-404C-A294-048DF34DD0F5}" dt="2023-11-11T21:07:19.653" v="261" actId="26606"/>
          <ac:spMkLst>
            <pc:docMk/>
            <pc:sldMk cId="57972947" sldId="263"/>
            <ac:spMk id="20" creationId="{D2B78728-A580-49A7-84F9-6EF6F583ADE0}"/>
          </ac:spMkLst>
        </pc:spChg>
        <pc:spChg chg="add del">
          <ac:chgData name="Syeda Fareeha Tauheed" userId="6bbb21b9141f57d1" providerId="LiveId" clId="{E99442ED-3F55-404C-A294-048DF34DD0F5}" dt="2023-11-11T21:07:19.653" v="261" actId="26606"/>
          <ac:spMkLst>
            <pc:docMk/>
            <pc:sldMk cId="57972947" sldId="263"/>
            <ac:spMk id="22" creationId="{38FAA1A1-D861-433F-88FA-1E9D6FD31D11}"/>
          </ac:spMkLst>
        </pc:spChg>
        <pc:spChg chg="add del">
          <ac:chgData name="Syeda Fareeha Tauheed" userId="6bbb21b9141f57d1" providerId="LiveId" clId="{E99442ED-3F55-404C-A294-048DF34DD0F5}" dt="2023-11-11T21:07:19.653" v="261" actId="26606"/>
          <ac:spMkLst>
            <pc:docMk/>
            <pc:sldMk cId="57972947" sldId="263"/>
            <ac:spMk id="24" creationId="{8D71EDA1-87BF-4D5D-AB79-F346FD19278A}"/>
          </ac:spMkLst>
        </pc:spChg>
        <pc:spChg chg="add">
          <ac:chgData name="Syeda Fareeha Tauheed" userId="6bbb21b9141f57d1" providerId="LiveId" clId="{E99442ED-3F55-404C-A294-048DF34DD0F5}" dt="2023-11-11T21:07:19.653" v="261" actId="26606"/>
          <ac:spMkLst>
            <pc:docMk/>
            <pc:sldMk cId="57972947" sldId="263"/>
            <ac:spMk id="29" creationId="{907EF6B7-1338-4443-8C46-6A318D952DFD}"/>
          </ac:spMkLst>
        </pc:spChg>
        <pc:spChg chg="add">
          <ac:chgData name="Syeda Fareeha Tauheed" userId="6bbb21b9141f57d1" providerId="LiveId" clId="{E99442ED-3F55-404C-A294-048DF34DD0F5}" dt="2023-11-11T21:07:19.653" v="261" actId="26606"/>
          <ac:spMkLst>
            <pc:docMk/>
            <pc:sldMk cId="57972947" sldId="263"/>
            <ac:spMk id="31" creationId="{DAAE4CDD-124C-4DCF-9584-B6033B545DD5}"/>
          </ac:spMkLst>
        </pc:spChg>
        <pc:spChg chg="add">
          <ac:chgData name="Syeda Fareeha Tauheed" userId="6bbb21b9141f57d1" providerId="LiveId" clId="{E99442ED-3F55-404C-A294-048DF34DD0F5}" dt="2023-11-11T21:07:19.653" v="261" actId="26606"/>
          <ac:spMkLst>
            <pc:docMk/>
            <pc:sldMk cId="57972947" sldId="263"/>
            <ac:spMk id="33" creationId="{081E4A58-353D-44AE-B2FC-2A74E2E400F7}"/>
          </ac:spMkLst>
        </pc:spChg>
      </pc:sldChg>
      <pc:sldChg chg="addSp delSp modSp new mod setBg modNotesTx">
        <pc:chgData name="Syeda Fareeha Tauheed" userId="6bbb21b9141f57d1" providerId="LiveId" clId="{E99442ED-3F55-404C-A294-048DF34DD0F5}" dt="2023-11-11T22:08:44.570" v="732"/>
        <pc:sldMkLst>
          <pc:docMk/>
          <pc:sldMk cId="1437383210" sldId="264"/>
        </pc:sldMkLst>
        <pc:spChg chg="mod">
          <ac:chgData name="Syeda Fareeha Tauheed" userId="6bbb21b9141f57d1" providerId="LiveId" clId="{E99442ED-3F55-404C-A294-048DF34DD0F5}" dt="2023-11-11T21:12:43.018" v="279" actId="26606"/>
          <ac:spMkLst>
            <pc:docMk/>
            <pc:sldMk cId="1437383210" sldId="264"/>
            <ac:spMk id="2" creationId="{27DADDA3-E8A7-4F37-7F53-A82B3E7424F1}"/>
          </ac:spMkLst>
        </pc:spChg>
        <pc:spChg chg="del">
          <ac:chgData name="Syeda Fareeha Tauheed" userId="6bbb21b9141f57d1" providerId="LiveId" clId="{E99442ED-3F55-404C-A294-048DF34DD0F5}" dt="2023-11-11T21:11:25.803" v="269" actId="478"/>
          <ac:spMkLst>
            <pc:docMk/>
            <pc:sldMk cId="1437383210" sldId="264"/>
            <ac:spMk id="3" creationId="{53788E76-61A3-C109-721B-F152A9A5CA7C}"/>
          </ac:spMkLst>
        </pc:spChg>
        <pc:spChg chg="add del mod">
          <ac:chgData name="Syeda Fareeha Tauheed" userId="6bbb21b9141f57d1" providerId="LiveId" clId="{E99442ED-3F55-404C-A294-048DF34DD0F5}" dt="2023-11-11T21:12:14.609" v="278" actId="26606"/>
          <ac:spMkLst>
            <pc:docMk/>
            <pc:sldMk cId="1437383210" sldId="264"/>
            <ac:spMk id="5" creationId="{C43DDFE5-27EB-93F9-4A6A-1DE7A3DC67B7}"/>
          </ac:spMkLst>
        </pc:spChg>
        <pc:spChg chg="add del">
          <ac:chgData name="Syeda Fareeha Tauheed" userId="6bbb21b9141f57d1" providerId="LiveId" clId="{E99442ED-3F55-404C-A294-048DF34DD0F5}" dt="2023-11-11T21:12:43.018" v="279" actId="26606"/>
          <ac:spMkLst>
            <pc:docMk/>
            <pc:sldMk cId="1437383210" sldId="264"/>
            <ac:spMk id="11" creationId="{BACC6370-2D7E-4714-9D71-7542949D7D5D}"/>
          </ac:spMkLst>
        </pc:spChg>
        <pc:spChg chg="add del">
          <ac:chgData name="Syeda Fareeha Tauheed" userId="6bbb21b9141f57d1" providerId="LiveId" clId="{E99442ED-3F55-404C-A294-048DF34DD0F5}" dt="2023-11-11T21:12:43.018" v="279" actId="26606"/>
          <ac:spMkLst>
            <pc:docMk/>
            <pc:sldMk cId="1437383210" sldId="264"/>
            <ac:spMk id="13" creationId="{256B2C21-A230-48C0-8DF1-C46611373C44}"/>
          </ac:spMkLst>
        </pc:spChg>
        <pc:spChg chg="add del">
          <ac:chgData name="Syeda Fareeha Tauheed" userId="6bbb21b9141f57d1" providerId="LiveId" clId="{E99442ED-3F55-404C-A294-048DF34DD0F5}" dt="2023-11-11T21:12:43.018" v="279" actId="26606"/>
          <ac:spMkLst>
            <pc:docMk/>
            <pc:sldMk cId="1437383210" sldId="264"/>
            <ac:spMk id="15" creationId="{3847E18C-932D-4C95-AABA-FEC7C9499AD7}"/>
          </ac:spMkLst>
        </pc:spChg>
        <pc:spChg chg="add del">
          <ac:chgData name="Syeda Fareeha Tauheed" userId="6bbb21b9141f57d1" providerId="LiveId" clId="{E99442ED-3F55-404C-A294-048DF34DD0F5}" dt="2023-11-11T21:12:43.018" v="279" actId="26606"/>
          <ac:spMkLst>
            <pc:docMk/>
            <pc:sldMk cId="1437383210" sldId="264"/>
            <ac:spMk id="17" creationId="{3150CB11-0C61-439E-910F-5787759E72A0}"/>
          </ac:spMkLst>
        </pc:spChg>
        <pc:spChg chg="add del">
          <ac:chgData name="Syeda Fareeha Tauheed" userId="6bbb21b9141f57d1" providerId="LiveId" clId="{E99442ED-3F55-404C-A294-048DF34DD0F5}" dt="2023-11-11T21:12:43.018" v="279" actId="26606"/>
          <ac:spMkLst>
            <pc:docMk/>
            <pc:sldMk cId="1437383210" sldId="264"/>
            <ac:spMk id="19" creationId="{43F8A58B-5155-44CE-A5FF-7647B47D0A7A}"/>
          </ac:spMkLst>
        </pc:spChg>
        <pc:spChg chg="add del">
          <ac:chgData name="Syeda Fareeha Tauheed" userId="6bbb21b9141f57d1" providerId="LiveId" clId="{E99442ED-3F55-404C-A294-048DF34DD0F5}" dt="2023-11-11T21:12:43.018" v="279" actId="26606"/>
          <ac:spMkLst>
            <pc:docMk/>
            <pc:sldMk cId="1437383210" sldId="264"/>
            <ac:spMk id="21" creationId="{443F2ACA-E6D6-4028-82DD-F03C262D5DE6}"/>
          </ac:spMkLst>
        </pc:spChg>
        <pc:spChg chg="add">
          <ac:chgData name="Syeda Fareeha Tauheed" userId="6bbb21b9141f57d1" providerId="LiveId" clId="{E99442ED-3F55-404C-A294-048DF34DD0F5}" dt="2023-11-11T21:12:43.018" v="279" actId="26606"/>
          <ac:spMkLst>
            <pc:docMk/>
            <pc:sldMk cId="1437383210" sldId="264"/>
            <ac:spMk id="26" creationId="{AE2B703B-46F9-481A-A605-82E2A828C4FA}"/>
          </ac:spMkLst>
        </pc:spChg>
        <pc:spChg chg="add">
          <ac:chgData name="Syeda Fareeha Tauheed" userId="6bbb21b9141f57d1" providerId="LiveId" clId="{E99442ED-3F55-404C-A294-048DF34DD0F5}" dt="2023-11-11T21:12:43.018" v="279" actId="26606"/>
          <ac:spMkLst>
            <pc:docMk/>
            <pc:sldMk cId="1437383210" sldId="264"/>
            <ac:spMk id="28" creationId="{F13BE4D7-0C3D-4906-B230-A1C5B4665CCF}"/>
          </ac:spMkLst>
        </pc:spChg>
        <pc:graphicFrameChg chg="add mod modGraphic">
          <ac:chgData name="Syeda Fareeha Tauheed" userId="6bbb21b9141f57d1" providerId="LiveId" clId="{E99442ED-3F55-404C-A294-048DF34DD0F5}" dt="2023-11-11T22:08:44.570" v="732"/>
          <ac:graphicFrameMkLst>
            <pc:docMk/>
            <pc:sldMk cId="1437383210" sldId="264"/>
            <ac:graphicFrameMk id="7" creationId="{680F6456-B5F8-5006-E26C-3191A6EDF9FE}"/>
          </ac:graphicFrameMkLst>
        </pc:graphicFrameChg>
      </pc:sldChg>
      <pc:sldChg chg="addSp delSp modSp new mod modNotesTx">
        <pc:chgData name="Syeda Fareeha Tauheed" userId="6bbb21b9141f57d1" providerId="LiveId" clId="{E99442ED-3F55-404C-A294-048DF34DD0F5}" dt="2023-11-11T21:18:49.324" v="318"/>
        <pc:sldMkLst>
          <pc:docMk/>
          <pc:sldMk cId="1356284005" sldId="265"/>
        </pc:sldMkLst>
        <pc:spChg chg="mod">
          <ac:chgData name="Syeda Fareeha Tauheed" userId="6bbb21b9141f57d1" providerId="LiveId" clId="{E99442ED-3F55-404C-A294-048DF34DD0F5}" dt="2023-11-11T21:17:15.659" v="314" actId="1076"/>
          <ac:spMkLst>
            <pc:docMk/>
            <pc:sldMk cId="1356284005" sldId="265"/>
            <ac:spMk id="2" creationId="{ECED3E31-7B0B-61EB-3CFF-B6530F777087}"/>
          </ac:spMkLst>
        </pc:spChg>
        <pc:spChg chg="del">
          <ac:chgData name="Syeda Fareeha Tauheed" userId="6bbb21b9141f57d1" providerId="LiveId" clId="{E99442ED-3F55-404C-A294-048DF34DD0F5}" dt="2023-11-11T21:16:17.422" v="296" actId="478"/>
          <ac:spMkLst>
            <pc:docMk/>
            <pc:sldMk cId="1356284005" sldId="265"/>
            <ac:spMk id="3" creationId="{00D69784-A60F-D64C-6437-49616B41B9B4}"/>
          </ac:spMkLst>
        </pc:spChg>
        <pc:spChg chg="add del mod">
          <ac:chgData name="Syeda Fareeha Tauheed" userId="6bbb21b9141f57d1" providerId="LiveId" clId="{E99442ED-3F55-404C-A294-048DF34DD0F5}" dt="2023-11-11T21:17:40.435" v="315" actId="26606"/>
          <ac:spMkLst>
            <pc:docMk/>
            <pc:sldMk cId="1356284005" sldId="265"/>
            <ac:spMk id="5" creationId="{A0B5936A-27F4-3787-00CC-E20EE1AEC2AE}"/>
          </ac:spMkLst>
        </pc:spChg>
        <pc:graphicFrameChg chg="add mod">
          <ac:chgData name="Syeda Fareeha Tauheed" userId="6bbb21b9141f57d1" providerId="LiveId" clId="{E99442ED-3F55-404C-A294-048DF34DD0F5}" dt="2023-11-11T21:17:49.436" v="317" actId="207"/>
          <ac:graphicFrameMkLst>
            <pc:docMk/>
            <pc:sldMk cId="1356284005" sldId="265"/>
            <ac:graphicFrameMk id="7" creationId="{281A3C5F-2591-9133-7709-53A9C02C8CF2}"/>
          </ac:graphicFrameMkLst>
        </pc:graphicFrameChg>
      </pc:sldChg>
      <pc:sldChg chg="addSp delSp modSp new mod">
        <pc:chgData name="Syeda Fareeha Tauheed" userId="6bbb21b9141f57d1" providerId="LiveId" clId="{E99442ED-3F55-404C-A294-048DF34DD0F5}" dt="2023-11-11T22:11:47.390" v="752" actId="1076"/>
        <pc:sldMkLst>
          <pc:docMk/>
          <pc:sldMk cId="2287862631" sldId="266"/>
        </pc:sldMkLst>
        <pc:spChg chg="mod">
          <ac:chgData name="Syeda Fareeha Tauheed" userId="6bbb21b9141f57d1" providerId="LiveId" clId="{E99442ED-3F55-404C-A294-048DF34DD0F5}" dt="2023-11-11T22:11:47.390" v="752" actId="1076"/>
          <ac:spMkLst>
            <pc:docMk/>
            <pc:sldMk cId="2287862631" sldId="266"/>
            <ac:spMk id="2" creationId="{F79EDE4B-07C7-3F1C-6178-2691CD187C68}"/>
          </ac:spMkLst>
        </pc:spChg>
        <pc:spChg chg="del">
          <ac:chgData name="Syeda Fareeha Tauheed" userId="6bbb21b9141f57d1" providerId="LiveId" clId="{E99442ED-3F55-404C-A294-048DF34DD0F5}" dt="2023-11-11T21:22:42.788" v="340" actId="478"/>
          <ac:spMkLst>
            <pc:docMk/>
            <pc:sldMk cId="2287862631" sldId="266"/>
            <ac:spMk id="3" creationId="{1D6086D1-6149-DA88-94EE-A4416E252BE6}"/>
          </ac:spMkLst>
        </pc:spChg>
        <pc:spChg chg="add mod">
          <ac:chgData name="Syeda Fareeha Tauheed" userId="6bbb21b9141f57d1" providerId="LiveId" clId="{E99442ED-3F55-404C-A294-048DF34DD0F5}" dt="2023-11-11T22:11:28.321" v="749" actId="1076"/>
          <ac:spMkLst>
            <pc:docMk/>
            <pc:sldMk cId="2287862631" sldId="266"/>
            <ac:spMk id="5" creationId="{0362E7DF-875D-8013-8189-056CCDAF8437}"/>
          </ac:spMkLst>
        </pc:spChg>
      </pc:sldChg>
      <pc:sldMasterChg chg="addSldLayout">
        <pc:chgData name="Syeda Fareeha Tauheed" userId="6bbb21b9141f57d1" providerId="LiveId" clId="{E99442ED-3F55-404C-A294-048DF34DD0F5}" dt="2023-11-11T15:45:19.986" v="0" actId="680"/>
        <pc:sldMasterMkLst>
          <pc:docMk/>
          <pc:sldMasterMk cId="1083492051" sldId="2147483648"/>
        </pc:sldMasterMkLst>
        <pc:sldLayoutChg chg="add">
          <pc:chgData name="Syeda Fareeha Tauheed" userId="6bbb21b9141f57d1" providerId="LiveId" clId="{E99442ED-3F55-404C-A294-048DF34DD0F5}" dt="2023-11-11T15:45:19.986" v="0" actId="680"/>
          <pc:sldLayoutMkLst>
            <pc:docMk/>
            <pc:sldMasterMk cId="1083492051" sldId="2147483648"/>
            <pc:sldLayoutMk cId="3373743049" sldId="214748364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A81A27C-0E41-4D65-96D5-69A51D269AE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6CD3333-8A4B-4FFF-8121-9535F2497385}">
      <dgm:prSet/>
      <dgm:spPr>
        <a:solidFill>
          <a:srgbClr val="FFC000"/>
        </a:solidFill>
      </dgm:spPr>
      <dgm:t>
        <a:bodyPr/>
        <a:lstStyle/>
        <a:p>
          <a:r>
            <a:rPr lang="en-US" b="1"/>
            <a:t>Gender Diversity in Leadership</a:t>
          </a:r>
          <a:endParaRPr lang="en-US"/>
        </a:p>
      </dgm:t>
    </dgm:pt>
    <dgm:pt modelId="{CB10E737-DCF1-4A12-BE43-6B92D1DC7475}" type="parTrans" cxnId="{CFAA47EE-DC22-43BC-A114-90ED56CC80AC}">
      <dgm:prSet/>
      <dgm:spPr/>
      <dgm:t>
        <a:bodyPr/>
        <a:lstStyle/>
        <a:p>
          <a:endParaRPr lang="en-US"/>
        </a:p>
      </dgm:t>
    </dgm:pt>
    <dgm:pt modelId="{0FD0135B-BA42-455E-BE92-3BF5319DE81E}" type="sibTrans" cxnId="{CFAA47EE-DC22-43BC-A114-90ED56CC80AC}">
      <dgm:prSet/>
      <dgm:spPr/>
      <dgm:t>
        <a:bodyPr/>
        <a:lstStyle/>
        <a:p>
          <a:endParaRPr lang="en-US"/>
        </a:p>
      </dgm:t>
    </dgm:pt>
    <dgm:pt modelId="{1788736D-04E4-417B-86B5-F49B660A31F4}">
      <dgm:prSet/>
      <dgm:spPr/>
      <dgm:t>
        <a:bodyPr/>
        <a:lstStyle/>
        <a:p>
          <a:r>
            <a:rPr lang="en-US" dirty="0"/>
            <a:t>The percentage of women holding CEO/MD positions worldwide has increased from 15% in 2019 to 28% in 2023 (Roy, 2023) .</a:t>
          </a:r>
        </a:p>
      </dgm:t>
    </dgm:pt>
    <dgm:pt modelId="{9E329A72-6EC7-4636-A745-DBB52D29E34A}" type="parTrans" cxnId="{D7E1A755-DCF7-48EB-8685-AEB834C8B50A}">
      <dgm:prSet/>
      <dgm:spPr/>
      <dgm:t>
        <a:bodyPr/>
        <a:lstStyle/>
        <a:p>
          <a:endParaRPr lang="en-US"/>
        </a:p>
      </dgm:t>
    </dgm:pt>
    <dgm:pt modelId="{55191987-06D0-40E0-A71B-E4DB3AC0DA8B}" type="sibTrans" cxnId="{D7E1A755-DCF7-48EB-8685-AEB834C8B50A}">
      <dgm:prSet/>
      <dgm:spPr/>
      <dgm:t>
        <a:bodyPr/>
        <a:lstStyle/>
        <a:p>
          <a:endParaRPr lang="en-US"/>
        </a:p>
      </dgm:t>
    </dgm:pt>
    <dgm:pt modelId="{61B2FDD2-24A8-44C1-AC04-7F33B3AEC142}">
      <dgm:prSet/>
      <dgm:spPr/>
      <dgm:t>
        <a:bodyPr/>
        <a:lstStyle/>
        <a:p>
          <a:r>
            <a:rPr lang="en-US" dirty="0"/>
            <a:t>Significant sectoral variation: higher in healthcare, lower in engineering (Global Gender Gap Report, 2022).</a:t>
          </a:r>
        </a:p>
      </dgm:t>
    </dgm:pt>
    <dgm:pt modelId="{A67CB869-009A-49BE-986B-7BE0A535FF9A}" type="parTrans" cxnId="{E2CE663E-F31E-47BE-A7AE-86C6B0E15483}">
      <dgm:prSet/>
      <dgm:spPr/>
      <dgm:t>
        <a:bodyPr/>
        <a:lstStyle/>
        <a:p>
          <a:endParaRPr lang="en-US"/>
        </a:p>
      </dgm:t>
    </dgm:pt>
    <dgm:pt modelId="{499A6FAE-E719-4721-B712-5C97E960131A}" type="sibTrans" cxnId="{E2CE663E-F31E-47BE-A7AE-86C6B0E15483}">
      <dgm:prSet/>
      <dgm:spPr/>
      <dgm:t>
        <a:bodyPr/>
        <a:lstStyle/>
        <a:p>
          <a:endParaRPr lang="en-US"/>
        </a:p>
      </dgm:t>
    </dgm:pt>
    <dgm:pt modelId="{4FE7A776-A519-4C3A-B9C4-D672A0D58EB5}">
      <dgm:prSet/>
      <dgm:spPr>
        <a:solidFill>
          <a:srgbClr val="FFC000"/>
        </a:solidFill>
      </dgm:spPr>
      <dgm:t>
        <a:bodyPr/>
        <a:lstStyle/>
        <a:p>
          <a:r>
            <a:rPr lang="en-US" b="1" dirty="0"/>
            <a:t>Spotlight on Mechanical Engineering</a:t>
          </a:r>
          <a:endParaRPr lang="en-US" dirty="0"/>
        </a:p>
      </dgm:t>
    </dgm:pt>
    <dgm:pt modelId="{F70544C4-4A9D-40E7-9ABF-AB438C63A103}" type="parTrans" cxnId="{1BF8E236-8E75-4556-9C17-D6DA1A2B1BD8}">
      <dgm:prSet/>
      <dgm:spPr/>
      <dgm:t>
        <a:bodyPr/>
        <a:lstStyle/>
        <a:p>
          <a:endParaRPr lang="en-US"/>
        </a:p>
      </dgm:t>
    </dgm:pt>
    <dgm:pt modelId="{AE8657B4-14C1-469C-8AEF-0611DA040E02}" type="sibTrans" cxnId="{1BF8E236-8E75-4556-9C17-D6DA1A2B1BD8}">
      <dgm:prSet/>
      <dgm:spPr/>
      <dgm:t>
        <a:bodyPr/>
        <a:lstStyle/>
        <a:p>
          <a:endParaRPr lang="en-US"/>
        </a:p>
      </dgm:t>
    </dgm:pt>
    <dgm:pt modelId="{09666B46-7730-43E9-8973-B70529CEE377}">
      <dgm:prSet/>
      <dgm:spPr/>
      <dgm:t>
        <a:bodyPr/>
        <a:lstStyle/>
        <a:p>
          <a:r>
            <a:rPr lang="en-US" dirty="0"/>
            <a:t>Women comprise only 12% of the engineering workforce</a:t>
          </a:r>
        </a:p>
      </dgm:t>
    </dgm:pt>
    <dgm:pt modelId="{C6A23935-ADF0-4F24-84BF-C27BAAE1010B}" type="parTrans" cxnId="{49F6FE53-34C4-4508-9C5A-A91C3E55FA5A}">
      <dgm:prSet/>
      <dgm:spPr/>
      <dgm:t>
        <a:bodyPr/>
        <a:lstStyle/>
        <a:p>
          <a:endParaRPr lang="en-US"/>
        </a:p>
      </dgm:t>
    </dgm:pt>
    <dgm:pt modelId="{7613C9E8-BCF4-47AA-B009-62E5CCFD6B08}" type="sibTrans" cxnId="{49F6FE53-34C4-4508-9C5A-A91C3E55FA5A}">
      <dgm:prSet/>
      <dgm:spPr/>
      <dgm:t>
        <a:bodyPr/>
        <a:lstStyle/>
        <a:p>
          <a:endParaRPr lang="en-US"/>
        </a:p>
      </dgm:t>
    </dgm:pt>
    <dgm:pt modelId="{296A47FF-49C9-4B04-8AB6-6DC6DDB2917B}">
      <dgm:prSet/>
      <dgm:spPr/>
      <dgm:t>
        <a:bodyPr/>
        <a:lstStyle/>
        <a:p>
          <a:r>
            <a:rPr lang="en-US" dirty="0"/>
            <a:t>In mechanical engineering, women in leadership roles below 10% in UK (Sharma and Yarlagadda, 2022).   </a:t>
          </a:r>
        </a:p>
      </dgm:t>
    </dgm:pt>
    <dgm:pt modelId="{8A0EE0F7-D057-4E76-B3DE-E68F0D6F07EE}" type="parTrans" cxnId="{7EF9AE8B-5887-4F77-987F-0576672C0B37}">
      <dgm:prSet/>
      <dgm:spPr/>
      <dgm:t>
        <a:bodyPr/>
        <a:lstStyle/>
        <a:p>
          <a:endParaRPr lang="en-US"/>
        </a:p>
      </dgm:t>
    </dgm:pt>
    <dgm:pt modelId="{A596FEC2-AA96-44B0-9D38-0881A1BC282F}" type="sibTrans" cxnId="{7EF9AE8B-5887-4F77-987F-0576672C0B37}">
      <dgm:prSet/>
      <dgm:spPr/>
      <dgm:t>
        <a:bodyPr/>
        <a:lstStyle/>
        <a:p>
          <a:endParaRPr lang="en-US"/>
        </a:p>
      </dgm:t>
    </dgm:pt>
    <dgm:pt modelId="{A25579D9-CF44-47F9-9AF9-0F1CAE52E452}">
      <dgm:prSet/>
      <dgm:spPr>
        <a:solidFill>
          <a:srgbClr val="FFC000"/>
        </a:solidFill>
      </dgm:spPr>
      <dgm:t>
        <a:bodyPr/>
        <a:lstStyle/>
        <a:p>
          <a:r>
            <a:rPr lang="en-US" b="1" dirty="0"/>
            <a:t>Presentation Focus</a:t>
          </a:r>
          <a:endParaRPr lang="en-US" dirty="0"/>
        </a:p>
      </dgm:t>
    </dgm:pt>
    <dgm:pt modelId="{1256FB08-AEE6-46B0-AFC7-A66169B2FB34}" type="parTrans" cxnId="{C3195417-9C56-4D59-B2EB-AB13F86658F3}">
      <dgm:prSet/>
      <dgm:spPr/>
      <dgm:t>
        <a:bodyPr/>
        <a:lstStyle/>
        <a:p>
          <a:endParaRPr lang="en-US"/>
        </a:p>
      </dgm:t>
    </dgm:pt>
    <dgm:pt modelId="{7F2EA2CC-7489-4387-80B6-13DEE3B98F6B}" type="sibTrans" cxnId="{C3195417-9C56-4D59-B2EB-AB13F86658F3}">
      <dgm:prSet/>
      <dgm:spPr/>
      <dgm:t>
        <a:bodyPr/>
        <a:lstStyle/>
        <a:p>
          <a:endParaRPr lang="en-US"/>
        </a:p>
      </dgm:t>
    </dgm:pt>
    <dgm:pt modelId="{1B80018A-3410-4893-A4D6-E7E2FB53B05F}">
      <dgm:prSet/>
      <dgm:spPr/>
      <dgm:t>
        <a:bodyPr/>
        <a:lstStyle/>
        <a:p>
          <a:r>
            <a:rPr lang="en-US" dirty="0"/>
            <a:t>Exploring the journey and challenges for women in mechanical engineering leadership</a:t>
          </a:r>
        </a:p>
      </dgm:t>
    </dgm:pt>
    <dgm:pt modelId="{4C845C1F-0119-491A-A49B-6B786A9238B1}" type="parTrans" cxnId="{77BDD0A5-C312-489C-A488-4B3804AD13A7}">
      <dgm:prSet/>
      <dgm:spPr/>
      <dgm:t>
        <a:bodyPr/>
        <a:lstStyle/>
        <a:p>
          <a:endParaRPr lang="en-US"/>
        </a:p>
      </dgm:t>
    </dgm:pt>
    <dgm:pt modelId="{3406D2C7-5596-4675-86D1-33B3F47FDA9F}" type="sibTrans" cxnId="{77BDD0A5-C312-489C-A488-4B3804AD13A7}">
      <dgm:prSet/>
      <dgm:spPr/>
      <dgm:t>
        <a:bodyPr/>
        <a:lstStyle/>
        <a:p>
          <a:endParaRPr lang="en-US"/>
        </a:p>
      </dgm:t>
    </dgm:pt>
    <dgm:pt modelId="{458B23F4-CEDA-41BE-9E19-A1E908F0A8AF}">
      <dgm:prSet/>
      <dgm:spPr/>
      <dgm:t>
        <a:bodyPr/>
        <a:lstStyle/>
        <a:p>
          <a:r>
            <a:rPr lang="en-US"/>
            <a:t>Unveiling strategies for accelerating gender diversity</a:t>
          </a:r>
        </a:p>
      </dgm:t>
    </dgm:pt>
    <dgm:pt modelId="{C7D190E0-E1D0-4CAE-9DF6-43200071CD9E}" type="parTrans" cxnId="{EA9391CB-F88C-4D38-8C34-AC4D592A8E5C}">
      <dgm:prSet/>
      <dgm:spPr/>
      <dgm:t>
        <a:bodyPr/>
        <a:lstStyle/>
        <a:p>
          <a:endParaRPr lang="en-US"/>
        </a:p>
      </dgm:t>
    </dgm:pt>
    <dgm:pt modelId="{DDA08C08-5A3E-47CA-9EA4-9DA4D2A3D804}" type="sibTrans" cxnId="{EA9391CB-F88C-4D38-8C34-AC4D592A8E5C}">
      <dgm:prSet/>
      <dgm:spPr/>
      <dgm:t>
        <a:bodyPr/>
        <a:lstStyle/>
        <a:p>
          <a:endParaRPr lang="en-US"/>
        </a:p>
      </dgm:t>
    </dgm:pt>
    <dgm:pt modelId="{AF65A63A-0BA1-44C0-8499-056C6EE80EA3}" type="pres">
      <dgm:prSet presAssocID="{CA81A27C-0E41-4D65-96D5-69A51D269AE0}" presName="linear" presStyleCnt="0">
        <dgm:presLayoutVars>
          <dgm:animLvl val="lvl"/>
          <dgm:resizeHandles val="exact"/>
        </dgm:presLayoutVars>
      </dgm:prSet>
      <dgm:spPr/>
      <dgm:t>
        <a:bodyPr/>
        <a:lstStyle/>
        <a:p>
          <a:endParaRPr lang="en-US"/>
        </a:p>
      </dgm:t>
    </dgm:pt>
    <dgm:pt modelId="{A5912CDC-817D-4FEF-BC42-FB3EC986DD65}" type="pres">
      <dgm:prSet presAssocID="{06CD3333-8A4B-4FFF-8121-9535F2497385}" presName="parentText" presStyleLbl="node1" presStyleIdx="0" presStyleCnt="3">
        <dgm:presLayoutVars>
          <dgm:chMax val="0"/>
          <dgm:bulletEnabled val="1"/>
        </dgm:presLayoutVars>
      </dgm:prSet>
      <dgm:spPr/>
      <dgm:t>
        <a:bodyPr/>
        <a:lstStyle/>
        <a:p>
          <a:endParaRPr lang="en-US"/>
        </a:p>
      </dgm:t>
    </dgm:pt>
    <dgm:pt modelId="{5665455A-13C2-4346-A8E2-4892E5316B5D}" type="pres">
      <dgm:prSet presAssocID="{06CD3333-8A4B-4FFF-8121-9535F2497385}" presName="childText" presStyleLbl="revTx" presStyleIdx="0" presStyleCnt="3">
        <dgm:presLayoutVars>
          <dgm:bulletEnabled val="1"/>
        </dgm:presLayoutVars>
      </dgm:prSet>
      <dgm:spPr/>
      <dgm:t>
        <a:bodyPr/>
        <a:lstStyle/>
        <a:p>
          <a:endParaRPr lang="en-US"/>
        </a:p>
      </dgm:t>
    </dgm:pt>
    <dgm:pt modelId="{27440215-1601-4BDD-9144-A83653DFE3E7}" type="pres">
      <dgm:prSet presAssocID="{4FE7A776-A519-4C3A-B9C4-D672A0D58EB5}" presName="parentText" presStyleLbl="node1" presStyleIdx="1" presStyleCnt="3">
        <dgm:presLayoutVars>
          <dgm:chMax val="0"/>
          <dgm:bulletEnabled val="1"/>
        </dgm:presLayoutVars>
      </dgm:prSet>
      <dgm:spPr/>
      <dgm:t>
        <a:bodyPr/>
        <a:lstStyle/>
        <a:p>
          <a:endParaRPr lang="en-US"/>
        </a:p>
      </dgm:t>
    </dgm:pt>
    <dgm:pt modelId="{DC9B8E4C-DFCC-4AE6-8F5C-BBCE63726437}" type="pres">
      <dgm:prSet presAssocID="{4FE7A776-A519-4C3A-B9C4-D672A0D58EB5}" presName="childText" presStyleLbl="revTx" presStyleIdx="1" presStyleCnt="3">
        <dgm:presLayoutVars>
          <dgm:bulletEnabled val="1"/>
        </dgm:presLayoutVars>
      </dgm:prSet>
      <dgm:spPr/>
      <dgm:t>
        <a:bodyPr/>
        <a:lstStyle/>
        <a:p>
          <a:endParaRPr lang="en-US"/>
        </a:p>
      </dgm:t>
    </dgm:pt>
    <dgm:pt modelId="{D2D36D1D-C178-4E5B-B471-603005507814}" type="pres">
      <dgm:prSet presAssocID="{A25579D9-CF44-47F9-9AF9-0F1CAE52E452}" presName="parentText" presStyleLbl="node1" presStyleIdx="2" presStyleCnt="3">
        <dgm:presLayoutVars>
          <dgm:chMax val="0"/>
          <dgm:bulletEnabled val="1"/>
        </dgm:presLayoutVars>
      </dgm:prSet>
      <dgm:spPr/>
      <dgm:t>
        <a:bodyPr/>
        <a:lstStyle/>
        <a:p>
          <a:endParaRPr lang="en-US"/>
        </a:p>
      </dgm:t>
    </dgm:pt>
    <dgm:pt modelId="{FF09CC7A-F590-4FD9-9E98-67244D0258D7}" type="pres">
      <dgm:prSet presAssocID="{A25579D9-CF44-47F9-9AF9-0F1CAE52E452}" presName="childText" presStyleLbl="revTx" presStyleIdx="2" presStyleCnt="3">
        <dgm:presLayoutVars>
          <dgm:bulletEnabled val="1"/>
        </dgm:presLayoutVars>
      </dgm:prSet>
      <dgm:spPr/>
      <dgm:t>
        <a:bodyPr/>
        <a:lstStyle/>
        <a:p>
          <a:endParaRPr lang="en-US"/>
        </a:p>
      </dgm:t>
    </dgm:pt>
  </dgm:ptLst>
  <dgm:cxnLst>
    <dgm:cxn modelId="{1B6B4FF7-EA7E-43D3-A808-FD362ACA34B6}" type="presOf" srcId="{CA81A27C-0E41-4D65-96D5-69A51D269AE0}" destId="{AF65A63A-0BA1-44C0-8499-056C6EE80EA3}" srcOrd="0" destOrd="0" presId="urn:microsoft.com/office/officeart/2005/8/layout/vList2"/>
    <dgm:cxn modelId="{EA9391CB-F88C-4D38-8C34-AC4D592A8E5C}" srcId="{A25579D9-CF44-47F9-9AF9-0F1CAE52E452}" destId="{458B23F4-CEDA-41BE-9E19-A1E908F0A8AF}" srcOrd="1" destOrd="0" parTransId="{C7D190E0-E1D0-4CAE-9DF6-43200071CD9E}" sibTransId="{DDA08C08-5A3E-47CA-9EA4-9DA4D2A3D804}"/>
    <dgm:cxn modelId="{D7E1A755-DCF7-48EB-8685-AEB834C8B50A}" srcId="{06CD3333-8A4B-4FFF-8121-9535F2497385}" destId="{1788736D-04E4-417B-86B5-F49B660A31F4}" srcOrd="0" destOrd="0" parTransId="{9E329A72-6EC7-4636-A745-DBB52D29E34A}" sibTransId="{55191987-06D0-40E0-A71B-E4DB3AC0DA8B}"/>
    <dgm:cxn modelId="{89EB07DC-6999-49A7-AA81-E79AADC7DC75}" type="presOf" srcId="{06CD3333-8A4B-4FFF-8121-9535F2497385}" destId="{A5912CDC-817D-4FEF-BC42-FB3EC986DD65}" srcOrd="0" destOrd="0" presId="urn:microsoft.com/office/officeart/2005/8/layout/vList2"/>
    <dgm:cxn modelId="{E663CEBD-B53A-41E0-BD08-C80D4804D778}" type="presOf" srcId="{61B2FDD2-24A8-44C1-AC04-7F33B3AEC142}" destId="{5665455A-13C2-4346-A8E2-4892E5316B5D}" srcOrd="0" destOrd="1" presId="urn:microsoft.com/office/officeart/2005/8/layout/vList2"/>
    <dgm:cxn modelId="{49F6FE53-34C4-4508-9C5A-A91C3E55FA5A}" srcId="{4FE7A776-A519-4C3A-B9C4-D672A0D58EB5}" destId="{09666B46-7730-43E9-8973-B70529CEE377}" srcOrd="0" destOrd="0" parTransId="{C6A23935-ADF0-4F24-84BF-C27BAAE1010B}" sibTransId="{7613C9E8-BCF4-47AA-B009-62E5CCFD6B08}"/>
    <dgm:cxn modelId="{5728A4C2-5960-41E9-B686-1B4D43774854}" type="presOf" srcId="{4FE7A776-A519-4C3A-B9C4-D672A0D58EB5}" destId="{27440215-1601-4BDD-9144-A83653DFE3E7}" srcOrd="0" destOrd="0" presId="urn:microsoft.com/office/officeart/2005/8/layout/vList2"/>
    <dgm:cxn modelId="{CFAA47EE-DC22-43BC-A114-90ED56CC80AC}" srcId="{CA81A27C-0E41-4D65-96D5-69A51D269AE0}" destId="{06CD3333-8A4B-4FFF-8121-9535F2497385}" srcOrd="0" destOrd="0" parTransId="{CB10E737-DCF1-4A12-BE43-6B92D1DC7475}" sibTransId="{0FD0135B-BA42-455E-BE92-3BF5319DE81E}"/>
    <dgm:cxn modelId="{C7DBE0C7-2B5C-48AD-9859-8C6E1A2946FD}" type="presOf" srcId="{458B23F4-CEDA-41BE-9E19-A1E908F0A8AF}" destId="{FF09CC7A-F590-4FD9-9E98-67244D0258D7}" srcOrd="0" destOrd="1" presId="urn:microsoft.com/office/officeart/2005/8/layout/vList2"/>
    <dgm:cxn modelId="{77BDD0A5-C312-489C-A488-4B3804AD13A7}" srcId="{A25579D9-CF44-47F9-9AF9-0F1CAE52E452}" destId="{1B80018A-3410-4893-A4D6-E7E2FB53B05F}" srcOrd="0" destOrd="0" parTransId="{4C845C1F-0119-491A-A49B-6B786A9238B1}" sibTransId="{3406D2C7-5596-4675-86D1-33B3F47FDA9F}"/>
    <dgm:cxn modelId="{C3195417-9C56-4D59-B2EB-AB13F86658F3}" srcId="{CA81A27C-0E41-4D65-96D5-69A51D269AE0}" destId="{A25579D9-CF44-47F9-9AF9-0F1CAE52E452}" srcOrd="2" destOrd="0" parTransId="{1256FB08-AEE6-46B0-AFC7-A66169B2FB34}" sibTransId="{7F2EA2CC-7489-4387-80B6-13DEE3B98F6B}"/>
    <dgm:cxn modelId="{05C611B0-FD34-4B95-94ED-DC9C7ACBFA74}" type="presOf" srcId="{1B80018A-3410-4893-A4D6-E7E2FB53B05F}" destId="{FF09CC7A-F590-4FD9-9E98-67244D0258D7}" srcOrd="0" destOrd="0" presId="urn:microsoft.com/office/officeart/2005/8/layout/vList2"/>
    <dgm:cxn modelId="{1BF8E236-8E75-4556-9C17-D6DA1A2B1BD8}" srcId="{CA81A27C-0E41-4D65-96D5-69A51D269AE0}" destId="{4FE7A776-A519-4C3A-B9C4-D672A0D58EB5}" srcOrd="1" destOrd="0" parTransId="{F70544C4-4A9D-40E7-9ABF-AB438C63A103}" sibTransId="{AE8657B4-14C1-469C-8AEF-0611DA040E02}"/>
    <dgm:cxn modelId="{E2CE663E-F31E-47BE-A7AE-86C6B0E15483}" srcId="{06CD3333-8A4B-4FFF-8121-9535F2497385}" destId="{61B2FDD2-24A8-44C1-AC04-7F33B3AEC142}" srcOrd="1" destOrd="0" parTransId="{A67CB869-009A-49BE-986B-7BE0A535FF9A}" sibTransId="{499A6FAE-E719-4721-B712-5C97E960131A}"/>
    <dgm:cxn modelId="{D8C49473-5555-4408-A064-4FB25FFE9F6F}" type="presOf" srcId="{A25579D9-CF44-47F9-9AF9-0F1CAE52E452}" destId="{D2D36D1D-C178-4E5B-B471-603005507814}" srcOrd="0" destOrd="0" presId="urn:microsoft.com/office/officeart/2005/8/layout/vList2"/>
    <dgm:cxn modelId="{15769CD8-AFDB-4452-8020-8685D36E1381}" type="presOf" srcId="{296A47FF-49C9-4B04-8AB6-6DC6DDB2917B}" destId="{DC9B8E4C-DFCC-4AE6-8F5C-BBCE63726437}" srcOrd="0" destOrd="1" presId="urn:microsoft.com/office/officeart/2005/8/layout/vList2"/>
    <dgm:cxn modelId="{7EF9AE8B-5887-4F77-987F-0576672C0B37}" srcId="{4FE7A776-A519-4C3A-B9C4-D672A0D58EB5}" destId="{296A47FF-49C9-4B04-8AB6-6DC6DDB2917B}" srcOrd="1" destOrd="0" parTransId="{8A0EE0F7-D057-4E76-B3DE-E68F0D6F07EE}" sibTransId="{A596FEC2-AA96-44B0-9D38-0881A1BC282F}"/>
    <dgm:cxn modelId="{11117223-D115-4A84-9925-BFA4D21326A0}" type="presOf" srcId="{1788736D-04E4-417B-86B5-F49B660A31F4}" destId="{5665455A-13C2-4346-A8E2-4892E5316B5D}" srcOrd="0" destOrd="0" presId="urn:microsoft.com/office/officeart/2005/8/layout/vList2"/>
    <dgm:cxn modelId="{3524ADEC-D70D-4AEF-822A-0822F218CD53}" type="presOf" srcId="{09666B46-7730-43E9-8973-B70529CEE377}" destId="{DC9B8E4C-DFCC-4AE6-8F5C-BBCE63726437}" srcOrd="0" destOrd="0" presId="urn:microsoft.com/office/officeart/2005/8/layout/vList2"/>
    <dgm:cxn modelId="{0E342AD3-AB39-4DA4-89F6-1031C7890C11}" type="presParOf" srcId="{AF65A63A-0BA1-44C0-8499-056C6EE80EA3}" destId="{A5912CDC-817D-4FEF-BC42-FB3EC986DD65}" srcOrd="0" destOrd="0" presId="urn:microsoft.com/office/officeart/2005/8/layout/vList2"/>
    <dgm:cxn modelId="{6CA5625A-B0F2-4C52-8E45-E5571DC67371}" type="presParOf" srcId="{AF65A63A-0BA1-44C0-8499-056C6EE80EA3}" destId="{5665455A-13C2-4346-A8E2-4892E5316B5D}" srcOrd="1" destOrd="0" presId="urn:microsoft.com/office/officeart/2005/8/layout/vList2"/>
    <dgm:cxn modelId="{960E4360-6676-49B7-8E44-E911D0200420}" type="presParOf" srcId="{AF65A63A-0BA1-44C0-8499-056C6EE80EA3}" destId="{27440215-1601-4BDD-9144-A83653DFE3E7}" srcOrd="2" destOrd="0" presId="urn:microsoft.com/office/officeart/2005/8/layout/vList2"/>
    <dgm:cxn modelId="{EC198B00-62CB-4C6D-AC4C-755A6F216FFF}" type="presParOf" srcId="{AF65A63A-0BA1-44C0-8499-056C6EE80EA3}" destId="{DC9B8E4C-DFCC-4AE6-8F5C-BBCE63726437}" srcOrd="3" destOrd="0" presId="urn:microsoft.com/office/officeart/2005/8/layout/vList2"/>
    <dgm:cxn modelId="{9CA18AC4-2956-433B-A806-ECDE87AA13A5}" type="presParOf" srcId="{AF65A63A-0BA1-44C0-8499-056C6EE80EA3}" destId="{D2D36D1D-C178-4E5B-B471-603005507814}" srcOrd="4" destOrd="0" presId="urn:microsoft.com/office/officeart/2005/8/layout/vList2"/>
    <dgm:cxn modelId="{170919EE-328C-4EAB-80D5-B998A03DE7F8}" type="presParOf" srcId="{AF65A63A-0BA1-44C0-8499-056C6EE80EA3}" destId="{FF09CC7A-F590-4FD9-9E98-67244D0258D7}"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73A6541-2951-41C3-AD1A-D8E5135D3FE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4DC551A-B56C-4BC9-BFAC-9F9DD2C4EA35}">
      <dgm:prSet/>
      <dgm:spPr>
        <a:solidFill>
          <a:srgbClr val="FFC000"/>
        </a:solidFill>
      </dgm:spPr>
      <dgm:t>
        <a:bodyPr/>
        <a:lstStyle/>
        <a:p>
          <a:r>
            <a:rPr lang="en-US" b="1" dirty="0"/>
            <a:t>Historical Context of Mechanical Engineering</a:t>
          </a:r>
          <a:endParaRPr lang="en-US" dirty="0"/>
        </a:p>
      </dgm:t>
    </dgm:pt>
    <dgm:pt modelId="{466C54D8-CD9B-48BD-9494-D7EFCDDA0492}" type="parTrans" cxnId="{56950789-EB42-46B6-B679-5E077D9D6888}">
      <dgm:prSet/>
      <dgm:spPr/>
      <dgm:t>
        <a:bodyPr/>
        <a:lstStyle/>
        <a:p>
          <a:endParaRPr lang="en-US"/>
        </a:p>
      </dgm:t>
    </dgm:pt>
    <dgm:pt modelId="{CD9FF77F-CD6B-464A-9F78-4699678CE42E}" type="sibTrans" cxnId="{56950789-EB42-46B6-B679-5E077D9D6888}">
      <dgm:prSet/>
      <dgm:spPr/>
      <dgm:t>
        <a:bodyPr/>
        <a:lstStyle/>
        <a:p>
          <a:endParaRPr lang="en-US"/>
        </a:p>
      </dgm:t>
    </dgm:pt>
    <dgm:pt modelId="{9E717CFA-AD21-4229-8F27-A1DB3527441D}">
      <dgm:prSet/>
      <dgm:spPr/>
      <dgm:t>
        <a:bodyPr/>
        <a:lstStyle/>
        <a:p>
          <a:r>
            <a:rPr lang="en-US"/>
            <a:t>Originated in the Industrial Revolution</a:t>
          </a:r>
        </a:p>
      </dgm:t>
    </dgm:pt>
    <dgm:pt modelId="{8215166B-26E8-4FF3-B82D-FA0ED7D77196}" type="parTrans" cxnId="{88B5B446-023D-4085-8BDB-179D8A9B5269}">
      <dgm:prSet/>
      <dgm:spPr/>
      <dgm:t>
        <a:bodyPr/>
        <a:lstStyle/>
        <a:p>
          <a:endParaRPr lang="en-US"/>
        </a:p>
      </dgm:t>
    </dgm:pt>
    <dgm:pt modelId="{EA8C0C51-8059-4DEF-892B-20513E04F9DA}" type="sibTrans" cxnId="{88B5B446-023D-4085-8BDB-179D8A9B5269}">
      <dgm:prSet/>
      <dgm:spPr/>
      <dgm:t>
        <a:bodyPr/>
        <a:lstStyle/>
        <a:p>
          <a:endParaRPr lang="en-US"/>
        </a:p>
      </dgm:t>
    </dgm:pt>
    <dgm:pt modelId="{867618E6-2973-4B68-80CE-B7E0FB9EC2AB}">
      <dgm:prSet/>
      <dgm:spPr/>
      <dgm:t>
        <a:bodyPr/>
        <a:lstStyle/>
        <a:p>
          <a:r>
            <a:rPr lang="en-US" dirty="0"/>
            <a:t>Key driver of technological innovation and economic growth (Dixit et al., 2017).</a:t>
          </a:r>
        </a:p>
      </dgm:t>
    </dgm:pt>
    <dgm:pt modelId="{314A801C-F45F-44C4-AF44-1F41A8D6CFC8}" type="parTrans" cxnId="{4BD0621F-0F58-41B0-BAE4-04FD9A3B4C9F}">
      <dgm:prSet/>
      <dgm:spPr/>
      <dgm:t>
        <a:bodyPr/>
        <a:lstStyle/>
        <a:p>
          <a:endParaRPr lang="en-US"/>
        </a:p>
      </dgm:t>
    </dgm:pt>
    <dgm:pt modelId="{A73B63E4-48A1-498B-96C6-21908C9E9760}" type="sibTrans" cxnId="{4BD0621F-0F58-41B0-BAE4-04FD9A3B4C9F}">
      <dgm:prSet/>
      <dgm:spPr/>
      <dgm:t>
        <a:bodyPr/>
        <a:lstStyle/>
        <a:p>
          <a:endParaRPr lang="en-US"/>
        </a:p>
      </dgm:t>
    </dgm:pt>
    <dgm:pt modelId="{7A8C3686-F234-4237-8C45-242039AFB6AD}">
      <dgm:prSet/>
      <dgm:spPr>
        <a:solidFill>
          <a:srgbClr val="FFC000"/>
        </a:solidFill>
      </dgm:spPr>
      <dgm:t>
        <a:bodyPr/>
        <a:lstStyle/>
        <a:p>
          <a:r>
            <a:rPr lang="en-US" b="1"/>
            <a:t>Significance in Today's World</a:t>
          </a:r>
          <a:endParaRPr lang="en-US"/>
        </a:p>
      </dgm:t>
    </dgm:pt>
    <dgm:pt modelId="{3561C6D7-5C2F-4A99-BC8F-6516B3D19632}" type="parTrans" cxnId="{BBC60D90-8F6F-49F8-A593-873A55DD94D4}">
      <dgm:prSet/>
      <dgm:spPr/>
      <dgm:t>
        <a:bodyPr/>
        <a:lstStyle/>
        <a:p>
          <a:endParaRPr lang="en-US"/>
        </a:p>
      </dgm:t>
    </dgm:pt>
    <dgm:pt modelId="{EE43E7C7-6E42-4B4F-9F87-38699149DF0B}" type="sibTrans" cxnId="{BBC60D90-8F6F-49F8-A593-873A55DD94D4}">
      <dgm:prSet/>
      <dgm:spPr/>
      <dgm:t>
        <a:bodyPr/>
        <a:lstStyle/>
        <a:p>
          <a:endParaRPr lang="en-US"/>
        </a:p>
      </dgm:t>
    </dgm:pt>
    <dgm:pt modelId="{8BD48083-8310-470C-A67B-93FFAB6161CF}">
      <dgm:prSet/>
      <dgm:spPr/>
      <dgm:t>
        <a:bodyPr/>
        <a:lstStyle/>
        <a:p>
          <a:r>
            <a:rPr lang="en-US" dirty="0"/>
            <a:t>Integral to advancements in fields like renewable energy, robotics, and aerospace</a:t>
          </a:r>
        </a:p>
      </dgm:t>
    </dgm:pt>
    <dgm:pt modelId="{53ACBAF4-8D64-46B5-A78E-7CD00E1C1D17}" type="parTrans" cxnId="{8B2835C6-66E0-4AF1-882D-1FF8B54683E7}">
      <dgm:prSet/>
      <dgm:spPr/>
      <dgm:t>
        <a:bodyPr/>
        <a:lstStyle/>
        <a:p>
          <a:endParaRPr lang="en-US"/>
        </a:p>
      </dgm:t>
    </dgm:pt>
    <dgm:pt modelId="{B477DC47-B2C1-4853-9FB2-95665EF65A62}" type="sibTrans" cxnId="{8B2835C6-66E0-4AF1-882D-1FF8B54683E7}">
      <dgm:prSet/>
      <dgm:spPr/>
      <dgm:t>
        <a:bodyPr/>
        <a:lstStyle/>
        <a:p>
          <a:endParaRPr lang="en-US"/>
        </a:p>
      </dgm:t>
    </dgm:pt>
    <dgm:pt modelId="{E05DEA76-ECAE-4736-8752-7AD8670DD5A6}">
      <dgm:prSet/>
      <dgm:spPr/>
      <dgm:t>
        <a:bodyPr/>
        <a:lstStyle/>
        <a:p>
          <a:r>
            <a:rPr lang="en-US" dirty="0"/>
            <a:t>Essential for global infrastructure and technological development (Dixit et al., 2017).</a:t>
          </a:r>
        </a:p>
      </dgm:t>
    </dgm:pt>
    <dgm:pt modelId="{56F72408-354F-4C4A-8CBF-70B4DA78CF9C}" type="parTrans" cxnId="{93BFFF1E-2571-4938-BB81-937A5B16046E}">
      <dgm:prSet/>
      <dgm:spPr/>
      <dgm:t>
        <a:bodyPr/>
        <a:lstStyle/>
        <a:p>
          <a:endParaRPr lang="en-US"/>
        </a:p>
      </dgm:t>
    </dgm:pt>
    <dgm:pt modelId="{A2B0FC7E-19BB-43B4-8201-32CB8367E2A3}" type="sibTrans" cxnId="{93BFFF1E-2571-4938-BB81-937A5B16046E}">
      <dgm:prSet/>
      <dgm:spPr/>
      <dgm:t>
        <a:bodyPr/>
        <a:lstStyle/>
        <a:p>
          <a:endParaRPr lang="en-US"/>
        </a:p>
      </dgm:t>
    </dgm:pt>
    <dgm:pt modelId="{F092F2B1-727B-4858-AE9B-8CD300A47028}">
      <dgm:prSet/>
      <dgm:spPr>
        <a:solidFill>
          <a:srgbClr val="FFC000"/>
        </a:solidFill>
      </dgm:spPr>
      <dgm:t>
        <a:bodyPr/>
        <a:lstStyle/>
        <a:p>
          <a:r>
            <a:rPr lang="en-US" b="1" dirty="0"/>
            <a:t>Gender Demographics in the Sector</a:t>
          </a:r>
          <a:endParaRPr lang="en-US" dirty="0"/>
        </a:p>
      </dgm:t>
    </dgm:pt>
    <dgm:pt modelId="{898F2F05-AA0F-4C50-B121-12D60C5A4807}" type="parTrans" cxnId="{4D2D7729-D270-4930-A50B-7463DDDF5ADA}">
      <dgm:prSet/>
      <dgm:spPr/>
      <dgm:t>
        <a:bodyPr/>
        <a:lstStyle/>
        <a:p>
          <a:endParaRPr lang="en-US"/>
        </a:p>
      </dgm:t>
    </dgm:pt>
    <dgm:pt modelId="{0E3397C1-5274-4550-AA2A-8DB712FF6F2C}" type="sibTrans" cxnId="{4D2D7729-D270-4930-A50B-7463DDDF5ADA}">
      <dgm:prSet/>
      <dgm:spPr/>
      <dgm:t>
        <a:bodyPr/>
        <a:lstStyle/>
        <a:p>
          <a:endParaRPr lang="en-US"/>
        </a:p>
      </dgm:t>
    </dgm:pt>
    <dgm:pt modelId="{811DDC2C-F2B8-4F92-9C36-91E3293346C9}">
      <dgm:prSet/>
      <dgm:spPr/>
      <dgm:t>
        <a:bodyPr/>
        <a:lstStyle/>
        <a:p>
          <a:r>
            <a:rPr lang="en-US" dirty="0"/>
            <a:t>Women engineers: Approximately 12% of the workforce in UK</a:t>
          </a:r>
        </a:p>
      </dgm:t>
    </dgm:pt>
    <dgm:pt modelId="{B0951149-6A1A-49CE-A1E2-F4BA406ABA9D}" type="parTrans" cxnId="{2FBAE1C2-1658-4D2B-B24E-3D56E0D7279C}">
      <dgm:prSet/>
      <dgm:spPr/>
      <dgm:t>
        <a:bodyPr/>
        <a:lstStyle/>
        <a:p>
          <a:endParaRPr lang="en-US"/>
        </a:p>
      </dgm:t>
    </dgm:pt>
    <dgm:pt modelId="{478A0A88-994F-40EF-A30A-66E04A2293B3}" type="sibTrans" cxnId="{2FBAE1C2-1658-4D2B-B24E-3D56E0D7279C}">
      <dgm:prSet/>
      <dgm:spPr/>
      <dgm:t>
        <a:bodyPr/>
        <a:lstStyle/>
        <a:p>
          <a:endParaRPr lang="en-US"/>
        </a:p>
      </dgm:t>
    </dgm:pt>
    <dgm:pt modelId="{4656497D-7FA4-4539-9B5C-2647196D6897}">
      <dgm:prSet/>
      <dgm:spPr/>
      <dgm:t>
        <a:bodyPr/>
        <a:lstStyle/>
        <a:p>
          <a:r>
            <a:rPr lang="en-US" dirty="0"/>
            <a:t>Leadership roles: Even lower representation of women in UK (Sharma and Yarlagadda, 2022).</a:t>
          </a:r>
        </a:p>
      </dgm:t>
    </dgm:pt>
    <dgm:pt modelId="{B43DD179-4458-439C-979A-189CCD23098D}" type="parTrans" cxnId="{85460563-F0C2-40B2-BB62-5A9DACDDF1B4}">
      <dgm:prSet/>
      <dgm:spPr/>
      <dgm:t>
        <a:bodyPr/>
        <a:lstStyle/>
        <a:p>
          <a:endParaRPr lang="en-US"/>
        </a:p>
      </dgm:t>
    </dgm:pt>
    <dgm:pt modelId="{CDB291F9-7765-4EC5-86E7-6D06EAC3E704}" type="sibTrans" cxnId="{85460563-F0C2-40B2-BB62-5A9DACDDF1B4}">
      <dgm:prSet/>
      <dgm:spPr/>
      <dgm:t>
        <a:bodyPr/>
        <a:lstStyle/>
        <a:p>
          <a:endParaRPr lang="en-US"/>
        </a:p>
      </dgm:t>
    </dgm:pt>
    <dgm:pt modelId="{1BCB2514-17C5-435C-AC6D-AB00A6CFD313}">
      <dgm:prSet/>
      <dgm:spPr/>
      <dgm:t>
        <a:bodyPr/>
        <a:lstStyle/>
        <a:p>
          <a:r>
            <a:rPr lang="en-US" dirty="0"/>
            <a:t>The UK has a rich history of mechanical engineering, dating back to the Industrial Revolution, where it played a pivotal role in driving technological progress and economic growth.</a:t>
          </a:r>
        </a:p>
      </dgm:t>
    </dgm:pt>
    <dgm:pt modelId="{33E6F17B-8554-4890-ADD8-985E551BCFA3}" type="parTrans" cxnId="{3AF1CEBD-AD6B-484C-96CF-029A88227F45}">
      <dgm:prSet/>
      <dgm:spPr/>
    </dgm:pt>
    <dgm:pt modelId="{5410BB82-FC77-48B2-A529-57D41E2FF396}" type="sibTrans" cxnId="{3AF1CEBD-AD6B-484C-96CF-029A88227F45}">
      <dgm:prSet/>
      <dgm:spPr/>
    </dgm:pt>
    <dgm:pt modelId="{88E7A6EE-9ED8-4180-8572-CD35FE7C78CC}" type="pres">
      <dgm:prSet presAssocID="{973A6541-2951-41C3-AD1A-D8E5135D3FEE}" presName="linear" presStyleCnt="0">
        <dgm:presLayoutVars>
          <dgm:animLvl val="lvl"/>
          <dgm:resizeHandles val="exact"/>
        </dgm:presLayoutVars>
      </dgm:prSet>
      <dgm:spPr/>
      <dgm:t>
        <a:bodyPr/>
        <a:lstStyle/>
        <a:p>
          <a:endParaRPr lang="en-US"/>
        </a:p>
      </dgm:t>
    </dgm:pt>
    <dgm:pt modelId="{FD6602D4-071C-4CA4-BA4B-F1881835E9ED}" type="pres">
      <dgm:prSet presAssocID="{C4DC551A-B56C-4BC9-BFAC-9F9DD2C4EA35}" presName="parentText" presStyleLbl="node1" presStyleIdx="0" presStyleCnt="3">
        <dgm:presLayoutVars>
          <dgm:chMax val="0"/>
          <dgm:bulletEnabled val="1"/>
        </dgm:presLayoutVars>
      </dgm:prSet>
      <dgm:spPr/>
      <dgm:t>
        <a:bodyPr/>
        <a:lstStyle/>
        <a:p>
          <a:endParaRPr lang="en-US"/>
        </a:p>
      </dgm:t>
    </dgm:pt>
    <dgm:pt modelId="{4A27713B-12D1-487E-87B3-A45B09A5CC7B}" type="pres">
      <dgm:prSet presAssocID="{C4DC551A-B56C-4BC9-BFAC-9F9DD2C4EA35}" presName="childText" presStyleLbl="revTx" presStyleIdx="0" presStyleCnt="3">
        <dgm:presLayoutVars>
          <dgm:bulletEnabled val="1"/>
        </dgm:presLayoutVars>
      </dgm:prSet>
      <dgm:spPr/>
      <dgm:t>
        <a:bodyPr/>
        <a:lstStyle/>
        <a:p>
          <a:endParaRPr lang="en-US"/>
        </a:p>
      </dgm:t>
    </dgm:pt>
    <dgm:pt modelId="{BC0DC6E6-E8D3-4A2E-8D41-3640966D37C4}" type="pres">
      <dgm:prSet presAssocID="{7A8C3686-F234-4237-8C45-242039AFB6AD}" presName="parentText" presStyleLbl="node1" presStyleIdx="1" presStyleCnt="3">
        <dgm:presLayoutVars>
          <dgm:chMax val="0"/>
          <dgm:bulletEnabled val="1"/>
        </dgm:presLayoutVars>
      </dgm:prSet>
      <dgm:spPr/>
      <dgm:t>
        <a:bodyPr/>
        <a:lstStyle/>
        <a:p>
          <a:endParaRPr lang="en-US"/>
        </a:p>
      </dgm:t>
    </dgm:pt>
    <dgm:pt modelId="{F35522DB-99F9-4958-A9AB-3A429CFCACB1}" type="pres">
      <dgm:prSet presAssocID="{7A8C3686-F234-4237-8C45-242039AFB6AD}" presName="childText" presStyleLbl="revTx" presStyleIdx="1" presStyleCnt="3">
        <dgm:presLayoutVars>
          <dgm:bulletEnabled val="1"/>
        </dgm:presLayoutVars>
      </dgm:prSet>
      <dgm:spPr/>
      <dgm:t>
        <a:bodyPr/>
        <a:lstStyle/>
        <a:p>
          <a:endParaRPr lang="en-US"/>
        </a:p>
      </dgm:t>
    </dgm:pt>
    <dgm:pt modelId="{85B0A65E-DD77-4568-AE79-EC9F31B2CF12}" type="pres">
      <dgm:prSet presAssocID="{F092F2B1-727B-4858-AE9B-8CD300A47028}" presName="parentText" presStyleLbl="node1" presStyleIdx="2" presStyleCnt="3">
        <dgm:presLayoutVars>
          <dgm:chMax val="0"/>
          <dgm:bulletEnabled val="1"/>
        </dgm:presLayoutVars>
      </dgm:prSet>
      <dgm:spPr/>
      <dgm:t>
        <a:bodyPr/>
        <a:lstStyle/>
        <a:p>
          <a:endParaRPr lang="en-US"/>
        </a:p>
      </dgm:t>
    </dgm:pt>
    <dgm:pt modelId="{3AC30C13-992D-49A3-B3B3-9A7ECDEEFE07}" type="pres">
      <dgm:prSet presAssocID="{F092F2B1-727B-4858-AE9B-8CD300A47028}" presName="childText" presStyleLbl="revTx" presStyleIdx="2" presStyleCnt="3">
        <dgm:presLayoutVars>
          <dgm:bulletEnabled val="1"/>
        </dgm:presLayoutVars>
      </dgm:prSet>
      <dgm:spPr/>
      <dgm:t>
        <a:bodyPr/>
        <a:lstStyle/>
        <a:p>
          <a:endParaRPr lang="en-US"/>
        </a:p>
      </dgm:t>
    </dgm:pt>
  </dgm:ptLst>
  <dgm:cxnLst>
    <dgm:cxn modelId="{8B2835C6-66E0-4AF1-882D-1FF8B54683E7}" srcId="{7A8C3686-F234-4237-8C45-242039AFB6AD}" destId="{8BD48083-8310-470C-A67B-93FFAB6161CF}" srcOrd="0" destOrd="0" parTransId="{53ACBAF4-8D64-46B5-A78E-7CD00E1C1D17}" sibTransId="{B477DC47-B2C1-4853-9FB2-95665EF65A62}"/>
    <dgm:cxn modelId="{FF7E1448-F2B1-458D-8CB2-DB9DF0951BA9}" type="presOf" srcId="{7A8C3686-F234-4237-8C45-242039AFB6AD}" destId="{BC0DC6E6-E8D3-4A2E-8D41-3640966D37C4}" srcOrd="0" destOrd="0" presId="urn:microsoft.com/office/officeart/2005/8/layout/vList2"/>
    <dgm:cxn modelId="{CBC6AD3D-3902-4935-8EC0-6C7237216D11}" type="presOf" srcId="{4656497D-7FA4-4539-9B5C-2647196D6897}" destId="{3AC30C13-992D-49A3-B3B3-9A7ECDEEFE07}" srcOrd="0" destOrd="1" presId="urn:microsoft.com/office/officeart/2005/8/layout/vList2"/>
    <dgm:cxn modelId="{D41E6EA6-489B-43CE-96B4-72CC1149E6A2}" type="presOf" srcId="{1BCB2514-17C5-435C-AC6D-AB00A6CFD313}" destId="{4A27713B-12D1-487E-87B3-A45B09A5CC7B}" srcOrd="0" destOrd="2" presId="urn:microsoft.com/office/officeart/2005/8/layout/vList2"/>
    <dgm:cxn modelId="{124E7B54-8687-4DA9-9F3D-943AA94F4FEA}" type="presOf" srcId="{973A6541-2951-41C3-AD1A-D8E5135D3FEE}" destId="{88E7A6EE-9ED8-4180-8572-CD35FE7C78CC}" srcOrd="0" destOrd="0" presId="urn:microsoft.com/office/officeart/2005/8/layout/vList2"/>
    <dgm:cxn modelId="{2738FDAE-F28A-4838-B83F-14EA0A1EB2D6}" type="presOf" srcId="{867618E6-2973-4B68-80CE-B7E0FB9EC2AB}" destId="{4A27713B-12D1-487E-87B3-A45B09A5CC7B}" srcOrd="0" destOrd="1" presId="urn:microsoft.com/office/officeart/2005/8/layout/vList2"/>
    <dgm:cxn modelId="{93BFFF1E-2571-4938-BB81-937A5B16046E}" srcId="{7A8C3686-F234-4237-8C45-242039AFB6AD}" destId="{E05DEA76-ECAE-4736-8752-7AD8670DD5A6}" srcOrd="1" destOrd="0" parTransId="{56F72408-354F-4C4A-8CBF-70B4DA78CF9C}" sibTransId="{A2B0FC7E-19BB-43B4-8201-32CB8367E2A3}"/>
    <dgm:cxn modelId="{4D2D7729-D270-4930-A50B-7463DDDF5ADA}" srcId="{973A6541-2951-41C3-AD1A-D8E5135D3FEE}" destId="{F092F2B1-727B-4858-AE9B-8CD300A47028}" srcOrd="2" destOrd="0" parTransId="{898F2F05-AA0F-4C50-B121-12D60C5A4807}" sibTransId="{0E3397C1-5274-4550-AA2A-8DB712FF6F2C}"/>
    <dgm:cxn modelId="{D19F9C48-2C5B-4C5F-A58E-D0C393B32FC7}" type="presOf" srcId="{9E717CFA-AD21-4229-8F27-A1DB3527441D}" destId="{4A27713B-12D1-487E-87B3-A45B09A5CC7B}" srcOrd="0" destOrd="0" presId="urn:microsoft.com/office/officeart/2005/8/layout/vList2"/>
    <dgm:cxn modelId="{F3D1C811-C7ED-49B7-902C-42B7CA1F2962}" type="presOf" srcId="{E05DEA76-ECAE-4736-8752-7AD8670DD5A6}" destId="{F35522DB-99F9-4958-A9AB-3A429CFCACB1}" srcOrd="0" destOrd="1" presId="urn:microsoft.com/office/officeart/2005/8/layout/vList2"/>
    <dgm:cxn modelId="{D28ACB57-EBD9-4153-995C-F0E221085E76}" type="presOf" srcId="{C4DC551A-B56C-4BC9-BFAC-9F9DD2C4EA35}" destId="{FD6602D4-071C-4CA4-BA4B-F1881835E9ED}" srcOrd="0" destOrd="0" presId="urn:microsoft.com/office/officeart/2005/8/layout/vList2"/>
    <dgm:cxn modelId="{BBC60D90-8F6F-49F8-A593-873A55DD94D4}" srcId="{973A6541-2951-41C3-AD1A-D8E5135D3FEE}" destId="{7A8C3686-F234-4237-8C45-242039AFB6AD}" srcOrd="1" destOrd="0" parTransId="{3561C6D7-5C2F-4A99-BC8F-6516B3D19632}" sibTransId="{EE43E7C7-6E42-4B4F-9F87-38699149DF0B}"/>
    <dgm:cxn modelId="{3AF1CEBD-AD6B-484C-96CF-029A88227F45}" srcId="{C4DC551A-B56C-4BC9-BFAC-9F9DD2C4EA35}" destId="{1BCB2514-17C5-435C-AC6D-AB00A6CFD313}" srcOrd="2" destOrd="0" parTransId="{33E6F17B-8554-4890-ADD8-985E551BCFA3}" sibTransId="{5410BB82-FC77-48B2-A529-57D41E2FF396}"/>
    <dgm:cxn modelId="{04222AD7-8657-4D1E-9557-F8E9E072330A}" type="presOf" srcId="{811DDC2C-F2B8-4F92-9C36-91E3293346C9}" destId="{3AC30C13-992D-49A3-B3B3-9A7ECDEEFE07}" srcOrd="0" destOrd="0" presId="urn:microsoft.com/office/officeart/2005/8/layout/vList2"/>
    <dgm:cxn modelId="{C6D0AC56-0B4F-400B-94B3-0B8A3059F305}" type="presOf" srcId="{F092F2B1-727B-4858-AE9B-8CD300A47028}" destId="{85B0A65E-DD77-4568-AE79-EC9F31B2CF12}" srcOrd="0" destOrd="0" presId="urn:microsoft.com/office/officeart/2005/8/layout/vList2"/>
    <dgm:cxn modelId="{4BD0621F-0F58-41B0-BAE4-04FD9A3B4C9F}" srcId="{C4DC551A-B56C-4BC9-BFAC-9F9DD2C4EA35}" destId="{867618E6-2973-4B68-80CE-B7E0FB9EC2AB}" srcOrd="1" destOrd="0" parTransId="{314A801C-F45F-44C4-AF44-1F41A8D6CFC8}" sibTransId="{A73B63E4-48A1-498B-96C6-21908C9E9760}"/>
    <dgm:cxn modelId="{2FBAE1C2-1658-4D2B-B24E-3D56E0D7279C}" srcId="{F092F2B1-727B-4858-AE9B-8CD300A47028}" destId="{811DDC2C-F2B8-4F92-9C36-91E3293346C9}" srcOrd="0" destOrd="0" parTransId="{B0951149-6A1A-49CE-A1E2-F4BA406ABA9D}" sibTransId="{478A0A88-994F-40EF-A30A-66E04A2293B3}"/>
    <dgm:cxn modelId="{56950789-EB42-46B6-B679-5E077D9D6888}" srcId="{973A6541-2951-41C3-AD1A-D8E5135D3FEE}" destId="{C4DC551A-B56C-4BC9-BFAC-9F9DD2C4EA35}" srcOrd="0" destOrd="0" parTransId="{466C54D8-CD9B-48BD-9494-D7EFCDDA0492}" sibTransId="{CD9FF77F-CD6B-464A-9F78-4699678CE42E}"/>
    <dgm:cxn modelId="{88B5B446-023D-4085-8BDB-179D8A9B5269}" srcId="{C4DC551A-B56C-4BC9-BFAC-9F9DD2C4EA35}" destId="{9E717CFA-AD21-4229-8F27-A1DB3527441D}" srcOrd="0" destOrd="0" parTransId="{8215166B-26E8-4FF3-B82D-FA0ED7D77196}" sibTransId="{EA8C0C51-8059-4DEF-892B-20513E04F9DA}"/>
    <dgm:cxn modelId="{85460563-F0C2-40B2-BB62-5A9DACDDF1B4}" srcId="{F092F2B1-727B-4858-AE9B-8CD300A47028}" destId="{4656497D-7FA4-4539-9B5C-2647196D6897}" srcOrd="1" destOrd="0" parTransId="{B43DD179-4458-439C-979A-189CCD23098D}" sibTransId="{CDB291F9-7765-4EC5-86E7-6D06EAC3E704}"/>
    <dgm:cxn modelId="{598BFC8A-0B88-4367-815E-D3EE36EC3283}" type="presOf" srcId="{8BD48083-8310-470C-A67B-93FFAB6161CF}" destId="{F35522DB-99F9-4958-A9AB-3A429CFCACB1}" srcOrd="0" destOrd="0" presId="urn:microsoft.com/office/officeart/2005/8/layout/vList2"/>
    <dgm:cxn modelId="{D506384F-4979-49E7-8719-DFCA58219F67}" type="presParOf" srcId="{88E7A6EE-9ED8-4180-8572-CD35FE7C78CC}" destId="{FD6602D4-071C-4CA4-BA4B-F1881835E9ED}" srcOrd="0" destOrd="0" presId="urn:microsoft.com/office/officeart/2005/8/layout/vList2"/>
    <dgm:cxn modelId="{0EAE73F9-37A2-4CD0-A24C-7CAC44344602}" type="presParOf" srcId="{88E7A6EE-9ED8-4180-8572-CD35FE7C78CC}" destId="{4A27713B-12D1-487E-87B3-A45B09A5CC7B}" srcOrd="1" destOrd="0" presId="urn:microsoft.com/office/officeart/2005/8/layout/vList2"/>
    <dgm:cxn modelId="{A17D8AF2-6E43-44DC-96FB-617670084362}" type="presParOf" srcId="{88E7A6EE-9ED8-4180-8572-CD35FE7C78CC}" destId="{BC0DC6E6-E8D3-4A2E-8D41-3640966D37C4}" srcOrd="2" destOrd="0" presId="urn:microsoft.com/office/officeart/2005/8/layout/vList2"/>
    <dgm:cxn modelId="{5040DEB5-150B-4411-A39A-26617973EEA7}" type="presParOf" srcId="{88E7A6EE-9ED8-4180-8572-CD35FE7C78CC}" destId="{F35522DB-99F9-4958-A9AB-3A429CFCACB1}" srcOrd="3" destOrd="0" presId="urn:microsoft.com/office/officeart/2005/8/layout/vList2"/>
    <dgm:cxn modelId="{4293D6A1-D912-4148-9378-142F03E8E51F}" type="presParOf" srcId="{88E7A6EE-9ED8-4180-8572-CD35FE7C78CC}" destId="{85B0A65E-DD77-4568-AE79-EC9F31B2CF12}" srcOrd="4" destOrd="0" presId="urn:microsoft.com/office/officeart/2005/8/layout/vList2"/>
    <dgm:cxn modelId="{3A284045-2FDE-49C8-9B5C-BA4979B9ED73}" type="presParOf" srcId="{88E7A6EE-9ED8-4180-8572-CD35FE7C78CC}" destId="{3AC30C13-992D-49A3-B3B3-9A7ECDEEFE07}" srcOrd="5"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984E8C-742B-4E2A-994C-7EB5D4B230B2}" type="doc">
      <dgm:prSet loTypeId="urn:microsoft.com/office/officeart/2005/8/layout/vList5" loCatId="list" qsTypeId="urn:microsoft.com/office/officeart/2005/8/quickstyle/simple4" qsCatId="simple" csTypeId="urn:microsoft.com/office/officeart/2005/8/colors/accent0_3" csCatId="mainScheme" phldr="1"/>
      <dgm:spPr/>
      <dgm:t>
        <a:bodyPr/>
        <a:lstStyle/>
        <a:p>
          <a:endParaRPr lang="en-US"/>
        </a:p>
      </dgm:t>
    </dgm:pt>
    <dgm:pt modelId="{7C15FCA3-F5B7-4E9C-B17A-0ADB0A00EFAF}">
      <dgm:prSet/>
      <dgm:spPr/>
      <dgm:t>
        <a:bodyPr/>
        <a:lstStyle/>
        <a:p>
          <a:r>
            <a:rPr lang="en-US" b="1" i="0"/>
            <a:t>Historical Beginnings</a:t>
          </a:r>
          <a:endParaRPr lang="en-US"/>
        </a:p>
      </dgm:t>
    </dgm:pt>
    <dgm:pt modelId="{B4C3C15C-8789-415B-AABC-D0475A51DB96}" type="parTrans" cxnId="{74257720-F739-4071-948A-DC0968EE6D7E}">
      <dgm:prSet/>
      <dgm:spPr/>
      <dgm:t>
        <a:bodyPr/>
        <a:lstStyle/>
        <a:p>
          <a:endParaRPr lang="en-US"/>
        </a:p>
      </dgm:t>
    </dgm:pt>
    <dgm:pt modelId="{83AF104B-F16A-4CFB-ABB8-32DECD7D687C}" type="sibTrans" cxnId="{74257720-F739-4071-948A-DC0968EE6D7E}">
      <dgm:prSet/>
      <dgm:spPr/>
      <dgm:t>
        <a:bodyPr/>
        <a:lstStyle/>
        <a:p>
          <a:endParaRPr lang="en-US"/>
        </a:p>
      </dgm:t>
    </dgm:pt>
    <dgm:pt modelId="{F7BEEABE-8719-4BEA-B5E7-DC1D475F5F45}">
      <dgm:prSet/>
      <dgm:spPr/>
      <dgm:t>
        <a:bodyPr/>
        <a:lstStyle/>
        <a:p>
          <a:r>
            <a:rPr lang="en-US" b="1" i="0" dirty="0"/>
            <a:t>1876</a:t>
          </a:r>
          <a:r>
            <a:rPr lang="en-US" b="0" i="0" dirty="0"/>
            <a:t>: First woman to earn an engineering degree in the U.S.</a:t>
          </a:r>
          <a:endParaRPr lang="en-US" dirty="0"/>
        </a:p>
      </dgm:t>
    </dgm:pt>
    <dgm:pt modelId="{51D415B9-94E6-4A01-A0A6-9DD9DF2D54CD}" type="parTrans" cxnId="{B209783C-FAAC-4681-B332-59526EF389D6}">
      <dgm:prSet/>
      <dgm:spPr/>
      <dgm:t>
        <a:bodyPr/>
        <a:lstStyle/>
        <a:p>
          <a:endParaRPr lang="en-US"/>
        </a:p>
      </dgm:t>
    </dgm:pt>
    <dgm:pt modelId="{72EC0F04-DC6C-47F9-AFFC-6E602285FBA8}" type="sibTrans" cxnId="{B209783C-FAAC-4681-B332-59526EF389D6}">
      <dgm:prSet/>
      <dgm:spPr/>
      <dgm:t>
        <a:bodyPr/>
        <a:lstStyle/>
        <a:p>
          <a:endParaRPr lang="en-US"/>
        </a:p>
      </dgm:t>
    </dgm:pt>
    <dgm:pt modelId="{B54B9F7A-B628-4E00-A499-1EA4395413E5}">
      <dgm:prSet/>
      <dgm:spPr/>
      <dgm:t>
        <a:bodyPr/>
        <a:lstStyle/>
        <a:p>
          <a:r>
            <a:rPr lang="en-US" b="0" i="0" dirty="0"/>
            <a:t>Early 1900s: Rise of notable female engineers like Elisa </a:t>
          </a:r>
          <a:r>
            <a:rPr lang="en-US" b="0" i="0" dirty="0" err="1"/>
            <a:t>Zamfirescu</a:t>
          </a:r>
          <a:r>
            <a:rPr lang="en-US" b="0" i="0" dirty="0"/>
            <a:t> and Lillian Gilbreth</a:t>
          </a:r>
          <a:endParaRPr lang="en-US" dirty="0"/>
        </a:p>
      </dgm:t>
    </dgm:pt>
    <dgm:pt modelId="{7C4B3FE8-D011-47BE-98BF-F34E35345225}" type="parTrans" cxnId="{E8B2588F-AB50-4A7A-A43E-5EF5B506BAF4}">
      <dgm:prSet/>
      <dgm:spPr/>
      <dgm:t>
        <a:bodyPr/>
        <a:lstStyle/>
        <a:p>
          <a:endParaRPr lang="en-US"/>
        </a:p>
      </dgm:t>
    </dgm:pt>
    <dgm:pt modelId="{DEFE5D25-F8B4-430B-929E-0F97422CD95A}" type="sibTrans" cxnId="{E8B2588F-AB50-4A7A-A43E-5EF5B506BAF4}">
      <dgm:prSet/>
      <dgm:spPr/>
      <dgm:t>
        <a:bodyPr/>
        <a:lstStyle/>
        <a:p>
          <a:endParaRPr lang="en-US"/>
        </a:p>
      </dgm:t>
    </dgm:pt>
    <dgm:pt modelId="{172580A3-D1F0-4771-9E86-D7C8E8E1085F}">
      <dgm:prSet/>
      <dgm:spPr/>
      <dgm:t>
        <a:bodyPr/>
        <a:lstStyle/>
        <a:p>
          <a:r>
            <a:rPr lang="en-US" b="1" i="0"/>
            <a:t>Mid-20th Century Advancements</a:t>
          </a:r>
          <a:endParaRPr lang="en-US"/>
        </a:p>
      </dgm:t>
    </dgm:pt>
    <dgm:pt modelId="{A10877F5-0653-43DB-8456-7C664EA7275F}" type="parTrans" cxnId="{F976C077-031E-4F1D-9C7C-DEBF58B7E3F5}">
      <dgm:prSet/>
      <dgm:spPr/>
      <dgm:t>
        <a:bodyPr/>
        <a:lstStyle/>
        <a:p>
          <a:endParaRPr lang="en-US"/>
        </a:p>
      </dgm:t>
    </dgm:pt>
    <dgm:pt modelId="{D35F39C4-5699-4809-9FC2-103CE6939346}" type="sibTrans" cxnId="{F976C077-031E-4F1D-9C7C-DEBF58B7E3F5}">
      <dgm:prSet/>
      <dgm:spPr/>
      <dgm:t>
        <a:bodyPr/>
        <a:lstStyle/>
        <a:p>
          <a:endParaRPr lang="en-US"/>
        </a:p>
      </dgm:t>
    </dgm:pt>
    <dgm:pt modelId="{6CBE101D-BF81-4630-8334-F09255E05483}">
      <dgm:prSet/>
      <dgm:spPr/>
      <dgm:t>
        <a:bodyPr/>
        <a:lstStyle/>
        <a:p>
          <a:r>
            <a:rPr lang="en-US" b="1" i="0"/>
            <a:t>1940s-1950s</a:t>
          </a:r>
          <a:r>
            <a:rPr lang="en-US" b="0" i="0"/>
            <a:t>: Women's significant contributions during World War II</a:t>
          </a:r>
          <a:endParaRPr lang="en-US"/>
        </a:p>
      </dgm:t>
    </dgm:pt>
    <dgm:pt modelId="{18DF259A-5998-4BA5-AF4F-8AB5AF85FD7A}" type="parTrans" cxnId="{ED3C0C2A-BAD8-418E-8FCA-A9A5F04F1385}">
      <dgm:prSet/>
      <dgm:spPr/>
      <dgm:t>
        <a:bodyPr/>
        <a:lstStyle/>
        <a:p>
          <a:endParaRPr lang="en-US"/>
        </a:p>
      </dgm:t>
    </dgm:pt>
    <dgm:pt modelId="{9B9C0EAC-C8AB-41A7-9F5F-52CF0EB79797}" type="sibTrans" cxnId="{ED3C0C2A-BAD8-418E-8FCA-A9A5F04F1385}">
      <dgm:prSet/>
      <dgm:spPr/>
      <dgm:t>
        <a:bodyPr/>
        <a:lstStyle/>
        <a:p>
          <a:endParaRPr lang="en-US"/>
        </a:p>
      </dgm:t>
    </dgm:pt>
    <dgm:pt modelId="{3C6D5BCC-67DC-4397-AC9F-B0637265BB71}">
      <dgm:prSet/>
      <dgm:spPr/>
      <dgm:t>
        <a:bodyPr/>
        <a:lstStyle/>
        <a:p>
          <a:r>
            <a:rPr lang="en-US" b="1" i="0"/>
            <a:t>Beatrice Hicks</a:t>
          </a:r>
          <a:r>
            <a:rPr lang="en-US" b="0" i="0"/>
            <a:t>: Founding president of the Society of Women Engineers in 1950</a:t>
          </a:r>
          <a:endParaRPr lang="en-US"/>
        </a:p>
      </dgm:t>
    </dgm:pt>
    <dgm:pt modelId="{B18931CB-173A-4759-B23F-32D5C72A3A10}" type="parTrans" cxnId="{F3E57519-962C-4B9E-B6DE-6E5213C54D32}">
      <dgm:prSet/>
      <dgm:spPr/>
      <dgm:t>
        <a:bodyPr/>
        <a:lstStyle/>
        <a:p>
          <a:endParaRPr lang="en-US"/>
        </a:p>
      </dgm:t>
    </dgm:pt>
    <dgm:pt modelId="{9386A28C-2AC5-4C10-9CB4-7937B8F2030E}" type="sibTrans" cxnId="{F3E57519-962C-4B9E-B6DE-6E5213C54D32}">
      <dgm:prSet/>
      <dgm:spPr/>
      <dgm:t>
        <a:bodyPr/>
        <a:lstStyle/>
        <a:p>
          <a:endParaRPr lang="en-US"/>
        </a:p>
      </dgm:t>
    </dgm:pt>
    <dgm:pt modelId="{47217791-9D1B-479A-BB66-0D0834B3B4A6}">
      <dgm:prSet/>
      <dgm:spPr/>
      <dgm:t>
        <a:bodyPr/>
        <a:lstStyle/>
        <a:p>
          <a:r>
            <a:rPr lang="en-US" b="1" i="0"/>
            <a:t>Late 20th Century to Present</a:t>
          </a:r>
          <a:endParaRPr lang="en-US"/>
        </a:p>
      </dgm:t>
    </dgm:pt>
    <dgm:pt modelId="{0E046389-3348-49D7-815B-E8874E1DD056}" type="parTrans" cxnId="{CF986254-6DF3-4E8D-81CC-0D62D1B07809}">
      <dgm:prSet/>
      <dgm:spPr/>
      <dgm:t>
        <a:bodyPr/>
        <a:lstStyle/>
        <a:p>
          <a:endParaRPr lang="en-US"/>
        </a:p>
      </dgm:t>
    </dgm:pt>
    <dgm:pt modelId="{F4910DD6-708B-42E4-AB89-6FC41687532C}" type="sibTrans" cxnId="{CF986254-6DF3-4E8D-81CC-0D62D1B07809}">
      <dgm:prSet/>
      <dgm:spPr/>
      <dgm:t>
        <a:bodyPr/>
        <a:lstStyle/>
        <a:p>
          <a:endParaRPr lang="en-US"/>
        </a:p>
      </dgm:t>
    </dgm:pt>
    <dgm:pt modelId="{9CB38C85-8A17-49B7-9DBD-1A07F9546762}">
      <dgm:prSet/>
      <dgm:spPr/>
      <dgm:t>
        <a:bodyPr/>
        <a:lstStyle/>
        <a:p>
          <a:r>
            <a:rPr lang="en-US" b="1" i="0"/>
            <a:t>1980s-Present</a:t>
          </a:r>
          <a:r>
            <a:rPr lang="en-US" b="0" i="0"/>
            <a:t>: Surge in female engineering graduates</a:t>
          </a:r>
          <a:endParaRPr lang="en-US"/>
        </a:p>
      </dgm:t>
    </dgm:pt>
    <dgm:pt modelId="{B7D677EC-5EF5-4A58-9ED9-7DC56D496A60}" type="parTrans" cxnId="{5C0A434E-94FA-42EA-B136-AD26C2A78F65}">
      <dgm:prSet/>
      <dgm:spPr/>
      <dgm:t>
        <a:bodyPr/>
        <a:lstStyle/>
        <a:p>
          <a:endParaRPr lang="en-US"/>
        </a:p>
      </dgm:t>
    </dgm:pt>
    <dgm:pt modelId="{2ACC2A33-8452-4F40-A054-2F39884F545A}" type="sibTrans" cxnId="{5C0A434E-94FA-42EA-B136-AD26C2A78F65}">
      <dgm:prSet/>
      <dgm:spPr/>
      <dgm:t>
        <a:bodyPr/>
        <a:lstStyle/>
        <a:p>
          <a:endParaRPr lang="en-US"/>
        </a:p>
      </dgm:t>
    </dgm:pt>
    <dgm:pt modelId="{B307DDA5-49BE-47D9-829E-28E092C532BD}">
      <dgm:prSet/>
      <dgm:spPr/>
      <dgm:t>
        <a:bodyPr/>
        <a:lstStyle/>
        <a:p>
          <a:r>
            <a:rPr lang="en-US" b="1" i="0" dirty="0"/>
            <a:t>Yvonne Brill</a:t>
          </a:r>
          <a:r>
            <a:rPr lang="en-US" b="0" i="0" dirty="0"/>
            <a:t>: Innovator in rocket and jet propulsion technology (</a:t>
          </a:r>
          <a:r>
            <a:rPr lang="en-US" dirty="0"/>
            <a:t>Carvalho and Freitas, 2022).</a:t>
          </a:r>
        </a:p>
      </dgm:t>
    </dgm:pt>
    <dgm:pt modelId="{6553542D-0A17-42BD-A9E7-7C233A82EFC6}" type="parTrans" cxnId="{7782142D-2A28-4896-9C98-B5B3EE327F61}">
      <dgm:prSet/>
      <dgm:spPr/>
      <dgm:t>
        <a:bodyPr/>
        <a:lstStyle/>
        <a:p>
          <a:endParaRPr lang="en-US"/>
        </a:p>
      </dgm:t>
    </dgm:pt>
    <dgm:pt modelId="{13189EF9-550F-4FB3-92BC-7F7B4016E941}" type="sibTrans" cxnId="{7782142D-2A28-4896-9C98-B5B3EE327F61}">
      <dgm:prSet/>
      <dgm:spPr/>
      <dgm:t>
        <a:bodyPr/>
        <a:lstStyle/>
        <a:p>
          <a:endParaRPr lang="en-US"/>
        </a:p>
      </dgm:t>
    </dgm:pt>
    <dgm:pt modelId="{CC497E9F-7EC5-446E-A2B8-817EE6627A26}">
      <dgm:prSet/>
      <dgm:spPr/>
      <dgm:t>
        <a:bodyPr/>
        <a:lstStyle/>
        <a:p>
          <a:r>
            <a:rPr lang="en-US" b="1" i="0"/>
            <a:t>Contemporary Leaders and Role Models</a:t>
          </a:r>
          <a:endParaRPr lang="en-US"/>
        </a:p>
      </dgm:t>
    </dgm:pt>
    <dgm:pt modelId="{775BD242-EB2D-43E2-BAB9-30BCC75BA06E}" type="parTrans" cxnId="{CA3C9E76-A527-469A-94F7-789C6C4C7AD3}">
      <dgm:prSet/>
      <dgm:spPr/>
      <dgm:t>
        <a:bodyPr/>
        <a:lstStyle/>
        <a:p>
          <a:endParaRPr lang="en-US"/>
        </a:p>
      </dgm:t>
    </dgm:pt>
    <dgm:pt modelId="{CD4C007B-C6EE-497B-8CE9-4B344CD10364}" type="sibTrans" cxnId="{CA3C9E76-A527-469A-94F7-789C6C4C7AD3}">
      <dgm:prSet/>
      <dgm:spPr/>
      <dgm:t>
        <a:bodyPr/>
        <a:lstStyle/>
        <a:p>
          <a:endParaRPr lang="en-US"/>
        </a:p>
      </dgm:t>
    </dgm:pt>
    <dgm:pt modelId="{C781AE9C-B320-423F-8B38-BA08449C964F}">
      <dgm:prSet/>
      <dgm:spPr/>
      <dgm:t>
        <a:bodyPr/>
        <a:lstStyle/>
        <a:p>
          <a:r>
            <a:rPr lang="en-US" b="1" i="0"/>
            <a:t>Gwynne Shotwell</a:t>
          </a:r>
          <a:r>
            <a:rPr lang="en-US" b="0" i="0"/>
            <a:t>: Influential in commercial spaceflight as SpaceX COO</a:t>
          </a:r>
          <a:endParaRPr lang="en-US"/>
        </a:p>
      </dgm:t>
    </dgm:pt>
    <dgm:pt modelId="{B8A840CF-598A-4F31-A1DD-340EF6A339A5}" type="parTrans" cxnId="{DC0B49C5-680C-47F4-8BA7-12A5E40CA031}">
      <dgm:prSet/>
      <dgm:spPr/>
      <dgm:t>
        <a:bodyPr/>
        <a:lstStyle/>
        <a:p>
          <a:endParaRPr lang="en-US"/>
        </a:p>
      </dgm:t>
    </dgm:pt>
    <dgm:pt modelId="{024D8322-7C63-46E2-98CC-9E93E9772D61}" type="sibTrans" cxnId="{DC0B49C5-680C-47F4-8BA7-12A5E40CA031}">
      <dgm:prSet/>
      <dgm:spPr/>
      <dgm:t>
        <a:bodyPr/>
        <a:lstStyle/>
        <a:p>
          <a:endParaRPr lang="en-US"/>
        </a:p>
      </dgm:t>
    </dgm:pt>
    <dgm:pt modelId="{36F36CDE-C1E4-4062-A888-929C8C032687}">
      <dgm:prSet/>
      <dgm:spPr/>
      <dgm:t>
        <a:bodyPr/>
        <a:lstStyle/>
        <a:p>
          <a:r>
            <a:rPr lang="en-US" b="1" i="0"/>
            <a:t>Asha Keddy and Danielle Merfeld</a:t>
          </a:r>
          <a:r>
            <a:rPr lang="en-US" b="0" i="0"/>
            <a:t>: Pioneers in tech innovation and renewable energy</a:t>
          </a:r>
          <a:endParaRPr lang="en-US"/>
        </a:p>
      </dgm:t>
    </dgm:pt>
    <dgm:pt modelId="{327D6AA7-FDDA-4B4D-9A80-9FBC74510D5A}" type="parTrans" cxnId="{5736BF7E-65B8-45D8-BFFA-8E54CC210DD6}">
      <dgm:prSet/>
      <dgm:spPr/>
      <dgm:t>
        <a:bodyPr/>
        <a:lstStyle/>
        <a:p>
          <a:endParaRPr lang="en-US"/>
        </a:p>
      </dgm:t>
    </dgm:pt>
    <dgm:pt modelId="{AE873C1E-1E48-4FA3-A64A-B9FEFB28F579}" type="sibTrans" cxnId="{5736BF7E-65B8-45D8-BFFA-8E54CC210DD6}">
      <dgm:prSet/>
      <dgm:spPr/>
      <dgm:t>
        <a:bodyPr/>
        <a:lstStyle/>
        <a:p>
          <a:endParaRPr lang="en-US"/>
        </a:p>
      </dgm:t>
    </dgm:pt>
    <dgm:pt modelId="{76193E58-4A0A-4659-A93C-320BC0115E8F}">
      <dgm:prSet/>
      <dgm:spPr/>
      <dgm:t>
        <a:bodyPr/>
        <a:lstStyle/>
        <a:p>
          <a:r>
            <a:rPr lang="en-US" b="1" i="0"/>
            <a:t>Modern Impact</a:t>
          </a:r>
          <a:endParaRPr lang="en-US"/>
        </a:p>
      </dgm:t>
    </dgm:pt>
    <dgm:pt modelId="{08A6FB6C-F634-4BDA-A272-64282064FFF3}" type="parTrans" cxnId="{1D3888B1-8738-4C4B-96BE-CA38BD914EE0}">
      <dgm:prSet/>
      <dgm:spPr/>
      <dgm:t>
        <a:bodyPr/>
        <a:lstStyle/>
        <a:p>
          <a:endParaRPr lang="en-US"/>
        </a:p>
      </dgm:t>
    </dgm:pt>
    <dgm:pt modelId="{B70BB06A-E41D-4CB2-BC68-E79999188CCE}" type="sibTrans" cxnId="{1D3888B1-8738-4C4B-96BE-CA38BD914EE0}">
      <dgm:prSet/>
      <dgm:spPr/>
      <dgm:t>
        <a:bodyPr/>
        <a:lstStyle/>
        <a:p>
          <a:endParaRPr lang="en-US"/>
        </a:p>
      </dgm:t>
    </dgm:pt>
    <dgm:pt modelId="{F82592BB-B8B6-4C83-B3F8-4735E43CA91F}">
      <dgm:prSet/>
      <dgm:spPr/>
      <dgm:t>
        <a:bodyPr/>
        <a:lstStyle/>
        <a:p>
          <a:r>
            <a:rPr lang="en-US" b="1" i="0" dirty="0"/>
            <a:t>Debbie Sterling</a:t>
          </a:r>
          <a:r>
            <a:rPr lang="en-US" b="0" i="0" dirty="0"/>
            <a:t>: Inspiring future generations through GoldieBlox (Bix, 2022)</a:t>
          </a:r>
          <a:endParaRPr lang="en-US" dirty="0"/>
        </a:p>
      </dgm:t>
    </dgm:pt>
    <dgm:pt modelId="{E2031695-8458-40B6-82B1-B13DB01CF0E6}" type="parTrans" cxnId="{882978E6-CF85-4286-8A2F-34C22B924D84}">
      <dgm:prSet/>
      <dgm:spPr/>
      <dgm:t>
        <a:bodyPr/>
        <a:lstStyle/>
        <a:p>
          <a:endParaRPr lang="en-US"/>
        </a:p>
      </dgm:t>
    </dgm:pt>
    <dgm:pt modelId="{A23348F9-D342-4BFF-85A8-6ED367678CBE}" type="sibTrans" cxnId="{882978E6-CF85-4286-8A2F-34C22B924D84}">
      <dgm:prSet/>
      <dgm:spPr/>
      <dgm:t>
        <a:bodyPr/>
        <a:lstStyle/>
        <a:p>
          <a:endParaRPr lang="en-US"/>
        </a:p>
      </dgm:t>
    </dgm:pt>
    <dgm:pt modelId="{EFE43CD4-1F71-4353-B3AA-E7D9BF3CF76E}">
      <dgm:prSet/>
      <dgm:spPr/>
      <dgm:t>
        <a:bodyPr/>
        <a:lstStyle/>
        <a:p>
          <a:endParaRPr lang="en-US"/>
        </a:p>
      </dgm:t>
    </dgm:pt>
    <dgm:pt modelId="{9E045FC7-B562-4B69-A7DF-43411519E48A}" type="parTrans" cxnId="{645C5961-4021-42D0-9C4A-0B32A3866AD0}">
      <dgm:prSet/>
      <dgm:spPr/>
      <dgm:t>
        <a:bodyPr/>
        <a:lstStyle/>
        <a:p>
          <a:endParaRPr lang="en-US"/>
        </a:p>
      </dgm:t>
    </dgm:pt>
    <dgm:pt modelId="{23A0F124-F0C8-4C3C-9264-412B99CA1B9C}" type="sibTrans" cxnId="{645C5961-4021-42D0-9C4A-0B32A3866AD0}">
      <dgm:prSet/>
      <dgm:spPr/>
      <dgm:t>
        <a:bodyPr/>
        <a:lstStyle/>
        <a:p>
          <a:endParaRPr lang="en-US"/>
        </a:p>
      </dgm:t>
    </dgm:pt>
    <dgm:pt modelId="{AE184579-8446-4126-8C55-11643177D074}">
      <dgm:prSet/>
      <dgm:spPr/>
      <dgm:t>
        <a:bodyPr/>
        <a:lstStyle/>
        <a:p>
          <a:r>
            <a:rPr lang="en-US" dirty="0"/>
            <a:t>In UK Context</a:t>
          </a:r>
        </a:p>
      </dgm:t>
    </dgm:pt>
    <dgm:pt modelId="{E09C5148-75F7-4E25-AAB7-F62F5A4C8921}" type="parTrans" cxnId="{2039DD61-70C9-4BB2-B31E-7828670C64A9}">
      <dgm:prSet/>
      <dgm:spPr/>
    </dgm:pt>
    <dgm:pt modelId="{6AB74E57-C786-4C4E-9148-82F5C3112E18}" type="sibTrans" cxnId="{2039DD61-70C9-4BB2-B31E-7828670C64A9}">
      <dgm:prSet/>
      <dgm:spPr/>
    </dgm:pt>
    <dgm:pt modelId="{62F9684F-4934-4945-BE01-3954C43DF335}">
      <dgm:prSet/>
      <dgm:spPr/>
      <dgm:t>
        <a:bodyPr/>
        <a:lstStyle/>
        <a:p>
          <a:r>
            <a:rPr lang="en-US" dirty="0"/>
            <a:t>UK can be traced back to the 19th century when pioneers like Sarah Guppy made significant contributions.</a:t>
          </a:r>
        </a:p>
      </dgm:t>
    </dgm:pt>
    <dgm:pt modelId="{C7A35207-CA49-450F-B0A5-443B85488B46}" type="parTrans" cxnId="{773F7178-CC95-4AD8-9F2F-E4D9AB477A6F}">
      <dgm:prSet/>
      <dgm:spPr/>
      <dgm:t>
        <a:bodyPr/>
        <a:lstStyle/>
        <a:p>
          <a:endParaRPr lang="en-US"/>
        </a:p>
      </dgm:t>
    </dgm:pt>
    <dgm:pt modelId="{3AAD1FB9-10E6-455C-830D-92FDF3865090}" type="sibTrans" cxnId="{773F7178-CC95-4AD8-9F2F-E4D9AB477A6F}">
      <dgm:prSet/>
      <dgm:spPr/>
      <dgm:t>
        <a:bodyPr/>
        <a:lstStyle/>
        <a:p>
          <a:endParaRPr lang="en-US"/>
        </a:p>
      </dgm:t>
    </dgm:pt>
    <dgm:pt modelId="{4A7BE85E-C28C-4BCF-B13D-2E2AD2F98FFF}" type="pres">
      <dgm:prSet presAssocID="{C3984E8C-742B-4E2A-994C-7EB5D4B230B2}" presName="Name0" presStyleCnt="0">
        <dgm:presLayoutVars>
          <dgm:dir/>
          <dgm:animLvl val="lvl"/>
          <dgm:resizeHandles val="exact"/>
        </dgm:presLayoutVars>
      </dgm:prSet>
      <dgm:spPr/>
      <dgm:t>
        <a:bodyPr/>
        <a:lstStyle/>
        <a:p>
          <a:endParaRPr lang="en-US"/>
        </a:p>
      </dgm:t>
    </dgm:pt>
    <dgm:pt modelId="{E5FF3550-D9D2-42C2-9801-28ADD3CA9988}" type="pres">
      <dgm:prSet presAssocID="{7C15FCA3-F5B7-4E9C-B17A-0ADB0A00EFAF}" presName="linNode" presStyleCnt="0"/>
      <dgm:spPr/>
    </dgm:pt>
    <dgm:pt modelId="{305A633E-8640-4E66-953B-0D041EB515F5}" type="pres">
      <dgm:prSet presAssocID="{7C15FCA3-F5B7-4E9C-B17A-0ADB0A00EFAF}" presName="parentText" presStyleLbl="node1" presStyleIdx="0" presStyleCnt="6">
        <dgm:presLayoutVars>
          <dgm:chMax val="1"/>
          <dgm:bulletEnabled val="1"/>
        </dgm:presLayoutVars>
      </dgm:prSet>
      <dgm:spPr/>
      <dgm:t>
        <a:bodyPr/>
        <a:lstStyle/>
        <a:p>
          <a:endParaRPr lang="en-US"/>
        </a:p>
      </dgm:t>
    </dgm:pt>
    <dgm:pt modelId="{5DC1FDC7-4C2B-4116-9D67-3F5F29E62D91}" type="pres">
      <dgm:prSet presAssocID="{7C15FCA3-F5B7-4E9C-B17A-0ADB0A00EFAF}" presName="descendantText" presStyleLbl="alignAccFollowNode1" presStyleIdx="0" presStyleCnt="6">
        <dgm:presLayoutVars>
          <dgm:bulletEnabled val="1"/>
        </dgm:presLayoutVars>
      </dgm:prSet>
      <dgm:spPr/>
      <dgm:t>
        <a:bodyPr/>
        <a:lstStyle/>
        <a:p>
          <a:endParaRPr lang="en-US"/>
        </a:p>
      </dgm:t>
    </dgm:pt>
    <dgm:pt modelId="{3AD785AB-8CB0-4BBF-BA18-DEDCE6B4D6CD}" type="pres">
      <dgm:prSet presAssocID="{83AF104B-F16A-4CFB-ABB8-32DECD7D687C}" presName="sp" presStyleCnt="0"/>
      <dgm:spPr/>
    </dgm:pt>
    <dgm:pt modelId="{510D2259-1CEA-448E-921C-077994E5B502}" type="pres">
      <dgm:prSet presAssocID="{172580A3-D1F0-4771-9E86-D7C8E8E1085F}" presName="linNode" presStyleCnt="0"/>
      <dgm:spPr/>
    </dgm:pt>
    <dgm:pt modelId="{869924E6-9261-4B06-9C36-20D834AD8A61}" type="pres">
      <dgm:prSet presAssocID="{172580A3-D1F0-4771-9E86-D7C8E8E1085F}" presName="parentText" presStyleLbl="node1" presStyleIdx="1" presStyleCnt="6">
        <dgm:presLayoutVars>
          <dgm:chMax val="1"/>
          <dgm:bulletEnabled val="1"/>
        </dgm:presLayoutVars>
      </dgm:prSet>
      <dgm:spPr/>
      <dgm:t>
        <a:bodyPr/>
        <a:lstStyle/>
        <a:p>
          <a:endParaRPr lang="en-US"/>
        </a:p>
      </dgm:t>
    </dgm:pt>
    <dgm:pt modelId="{44A17219-2BB0-4ABD-A4CF-37D8AFF79FBE}" type="pres">
      <dgm:prSet presAssocID="{172580A3-D1F0-4771-9E86-D7C8E8E1085F}" presName="descendantText" presStyleLbl="alignAccFollowNode1" presStyleIdx="1" presStyleCnt="6">
        <dgm:presLayoutVars>
          <dgm:bulletEnabled val="1"/>
        </dgm:presLayoutVars>
      </dgm:prSet>
      <dgm:spPr/>
      <dgm:t>
        <a:bodyPr/>
        <a:lstStyle/>
        <a:p>
          <a:endParaRPr lang="en-US"/>
        </a:p>
      </dgm:t>
    </dgm:pt>
    <dgm:pt modelId="{67B1D22F-FF84-4DD4-BFDB-87764AECD0BD}" type="pres">
      <dgm:prSet presAssocID="{D35F39C4-5699-4809-9FC2-103CE6939346}" presName="sp" presStyleCnt="0"/>
      <dgm:spPr/>
    </dgm:pt>
    <dgm:pt modelId="{58288A75-451E-45E0-B7C3-E5B075B011B9}" type="pres">
      <dgm:prSet presAssocID="{47217791-9D1B-479A-BB66-0D0834B3B4A6}" presName="linNode" presStyleCnt="0"/>
      <dgm:spPr/>
    </dgm:pt>
    <dgm:pt modelId="{01D51359-2746-49DD-A35F-F32C20CC3A3A}" type="pres">
      <dgm:prSet presAssocID="{47217791-9D1B-479A-BB66-0D0834B3B4A6}" presName="parentText" presStyleLbl="node1" presStyleIdx="2" presStyleCnt="6">
        <dgm:presLayoutVars>
          <dgm:chMax val="1"/>
          <dgm:bulletEnabled val="1"/>
        </dgm:presLayoutVars>
      </dgm:prSet>
      <dgm:spPr/>
      <dgm:t>
        <a:bodyPr/>
        <a:lstStyle/>
        <a:p>
          <a:endParaRPr lang="en-US"/>
        </a:p>
      </dgm:t>
    </dgm:pt>
    <dgm:pt modelId="{9C334124-1DDA-4CF1-AEF3-81A371C3E64C}" type="pres">
      <dgm:prSet presAssocID="{47217791-9D1B-479A-BB66-0D0834B3B4A6}" presName="descendantText" presStyleLbl="alignAccFollowNode1" presStyleIdx="2" presStyleCnt="6">
        <dgm:presLayoutVars>
          <dgm:bulletEnabled val="1"/>
        </dgm:presLayoutVars>
      </dgm:prSet>
      <dgm:spPr/>
      <dgm:t>
        <a:bodyPr/>
        <a:lstStyle/>
        <a:p>
          <a:endParaRPr lang="en-US"/>
        </a:p>
      </dgm:t>
    </dgm:pt>
    <dgm:pt modelId="{3A2A7324-F02F-4F23-9A08-9632CC0A786C}" type="pres">
      <dgm:prSet presAssocID="{F4910DD6-708B-42E4-AB89-6FC41687532C}" presName="sp" presStyleCnt="0"/>
      <dgm:spPr/>
    </dgm:pt>
    <dgm:pt modelId="{F891F898-5F6B-4388-9EAE-06103D9BC18A}" type="pres">
      <dgm:prSet presAssocID="{CC497E9F-7EC5-446E-A2B8-817EE6627A26}" presName="linNode" presStyleCnt="0"/>
      <dgm:spPr/>
    </dgm:pt>
    <dgm:pt modelId="{D82A76C9-5593-45CB-BCDD-3A8C2D30A75E}" type="pres">
      <dgm:prSet presAssocID="{CC497E9F-7EC5-446E-A2B8-817EE6627A26}" presName="parentText" presStyleLbl="node1" presStyleIdx="3" presStyleCnt="6">
        <dgm:presLayoutVars>
          <dgm:chMax val="1"/>
          <dgm:bulletEnabled val="1"/>
        </dgm:presLayoutVars>
      </dgm:prSet>
      <dgm:spPr/>
      <dgm:t>
        <a:bodyPr/>
        <a:lstStyle/>
        <a:p>
          <a:endParaRPr lang="en-US"/>
        </a:p>
      </dgm:t>
    </dgm:pt>
    <dgm:pt modelId="{0E1C7939-3B88-4D88-82CF-39B5D43C3B28}" type="pres">
      <dgm:prSet presAssocID="{CC497E9F-7EC5-446E-A2B8-817EE6627A26}" presName="descendantText" presStyleLbl="alignAccFollowNode1" presStyleIdx="3" presStyleCnt="6">
        <dgm:presLayoutVars>
          <dgm:bulletEnabled val="1"/>
        </dgm:presLayoutVars>
      </dgm:prSet>
      <dgm:spPr/>
      <dgm:t>
        <a:bodyPr/>
        <a:lstStyle/>
        <a:p>
          <a:endParaRPr lang="en-US"/>
        </a:p>
      </dgm:t>
    </dgm:pt>
    <dgm:pt modelId="{31B830CA-4821-43BE-B83C-A7042C410D6E}" type="pres">
      <dgm:prSet presAssocID="{CD4C007B-C6EE-497B-8CE9-4B344CD10364}" presName="sp" presStyleCnt="0"/>
      <dgm:spPr/>
    </dgm:pt>
    <dgm:pt modelId="{BAB3E631-A6AB-44CE-A38A-F08077BEA03D}" type="pres">
      <dgm:prSet presAssocID="{76193E58-4A0A-4659-A93C-320BC0115E8F}" presName="linNode" presStyleCnt="0"/>
      <dgm:spPr/>
    </dgm:pt>
    <dgm:pt modelId="{EFCE391B-D465-4F31-8292-1328207580CE}" type="pres">
      <dgm:prSet presAssocID="{76193E58-4A0A-4659-A93C-320BC0115E8F}" presName="parentText" presStyleLbl="node1" presStyleIdx="4" presStyleCnt="6">
        <dgm:presLayoutVars>
          <dgm:chMax val="1"/>
          <dgm:bulletEnabled val="1"/>
        </dgm:presLayoutVars>
      </dgm:prSet>
      <dgm:spPr/>
      <dgm:t>
        <a:bodyPr/>
        <a:lstStyle/>
        <a:p>
          <a:endParaRPr lang="en-US"/>
        </a:p>
      </dgm:t>
    </dgm:pt>
    <dgm:pt modelId="{877B202A-26F7-4195-948F-8E038625250C}" type="pres">
      <dgm:prSet presAssocID="{76193E58-4A0A-4659-A93C-320BC0115E8F}" presName="descendantText" presStyleLbl="alignAccFollowNode1" presStyleIdx="4" presStyleCnt="6">
        <dgm:presLayoutVars>
          <dgm:bulletEnabled val="1"/>
        </dgm:presLayoutVars>
      </dgm:prSet>
      <dgm:spPr/>
      <dgm:t>
        <a:bodyPr/>
        <a:lstStyle/>
        <a:p>
          <a:endParaRPr lang="en-US"/>
        </a:p>
      </dgm:t>
    </dgm:pt>
    <dgm:pt modelId="{C1E3A1A5-D0D0-4BA6-8750-369BDACED642}" type="pres">
      <dgm:prSet presAssocID="{B70BB06A-E41D-4CB2-BC68-E79999188CCE}" presName="sp" presStyleCnt="0"/>
      <dgm:spPr/>
    </dgm:pt>
    <dgm:pt modelId="{C527C787-8692-45AE-B965-F01FF2F13178}" type="pres">
      <dgm:prSet presAssocID="{AE184579-8446-4126-8C55-11643177D074}" presName="linNode" presStyleCnt="0"/>
      <dgm:spPr/>
    </dgm:pt>
    <dgm:pt modelId="{0090AD41-F699-447E-ADB7-9AFB41506A7E}" type="pres">
      <dgm:prSet presAssocID="{AE184579-8446-4126-8C55-11643177D074}" presName="parentText" presStyleLbl="node1" presStyleIdx="5" presStyleCnt="6">
        <dgm:presLayoutVars>
          <dgm:chMax val="1"/>
          <dgm:bulletEnabled val="1"/>
        </dgm:presLayoutVars>
      </dgm:prSet>
      <dgm:spPr/>
      <dgm:t>
        <a:bodyPr/>
        <a:lstStyle/>
        <a:p>
          <a:endParaRPr lang="en-US"/>
        </a:p>
      </dgm:t>
    </dgm:pt>
    <dgm:pt modelId="{F06E54EA-3E5F-4CF9-8D44-8FAF36917613}" type="pres">
      <dgm:prSet presAssocID="{AE184579-8446-4126-8C55-11643177D074}" presName="descendantText" presStyleLbl="alignAccFollowNode1" presStyleIdx="5" presStyleCnt="6">
        <dgm:presLayoutVars>
          <dgm:bulletEnabled val="1"/>
        </dgm:presLayoutVars>
      </dgm:prSet>
      <dgm:spPr/>
      <dgm:t>
        <a:bodyPr/>
        <a:lstStyle/>
        <a:p>
          <a:endParaRPr lang="en-US"/>
        </a:p>
      </dgm:t>
    </dgm:pt>
  </dgm:ptLst>
  <dgm:cxnLst>
    <dgm:cxn modelId="{773F7178-CC95-4AD8-9F2F-E4D9AB477A6F}" srcId="{AE184579-8446-4126-8C55-11643177D074}" destId="{62F9684F-4934-4945-BE01-3954C43DF335}" srcOrd="1" destOrd="0" parTransId="{C7A35207-CA49-450F-B0A5-443B85488B46}" sibTransId="{3AAD1FB9-10E6-455C-830D-92FDF3865090}"/>
    <dgm:cxn modelId="{ED3C0C2A-BAD8-418E-8FCA-A9A5F04F1385}" srcId="{172580A3-D1F0-4771-9E86-D7C8E8E1085F}" destId="{6CBE101D-BF81-4630-8334-F09255E05483}" srcOrd="0" destOrd="0" parTransId="{18DF259A-5998-4BA5-AF4F-8AB5AF85FD7A}" sibTransId="{9B9C0EAC-C8AB-41A7-9F5F-52CF0EB79797}"/>
    <dgm:cxn modelId="{DD26E8F1-2141-4A11-B254-0D870DB1BDDD}" type="presOf" srcId="{B307DDA5-49BE-47D9-829E-28E092C532BD}" destId="{9C334124-1DDA-4CF1-AEF3-81A371C3E64C}" srcOrd="0" destOrd="1" presId="urn:microsoft.com/office/officeart/2005/8/layout/vList5"/>
    <dgm:cxn modelId="{CF986254-6DF3-4E8D-81CC-0D62D1B07809}" srcId="{C3984E8C-742B-4E2A-994C-7EB5D4B230B2}" destId="{47217791-9D1B-479A-BB66-0D0834B3B4A6}" srcOrd="2" destOrd="0" parTransId="{0E046389-3348-49D7-815B-E8874E1DD056}" sibTransId="{F4910DD6-708B-42E4-AB89-6FC41687532C}"/>
    <dgm:cxn modelId="{39515D7D-FF71-42F0-94D7-B635A17681AA}" type="presOf" srcId="{47217791-9D1B-479A-BB66-0D0834B3B4A6}" destId="{01D51359-2746-49DD-A35F-F32C20CC3A3A}" srcOrd="0" destOrd="0" presId="urn:microsoft.com/office/officeart/2005/8/layout/vList5"/>
    <dgm:cxn modelId="{98D6952C-B7B3-4EAF-886B-05C0CB21F693}" type="presOf" srcId="{6CBE101D-BF81-4630-8334-F09255E05483}" destId="{44A17219-2BB0-4ABD-A4CF-37D8AFF79FBE}" srcOrd="0" destOrd="0" presId="urn:microsoft.com/office/officeart/2005/8/layout/vList5"/>
    <dgm:cxn modelId="{DC0B49C5-680C-47F4-8BA7-12A5E40CA031}" srcId="{CC497E9F-7EC5-446E-A2B8-817EE6627A26}" destId="{C781AE9C-B320-423F-8B38-BA08449C964F}" srcOrd="0" destOrd="0" parTransId="{B8A840CF-598A-4F31-A1DD-340EF6A339A5}" sibTransId="{024D8322-7C63-46E2-98CC-9E93E9772D61}"/>
    <dgm:cxn modelId="{06F487E5-5A41-405D-84C3-4B0D5096AC0E}" type="presOf" srcId="{CC497E9F-7EC5-446E-A2B8-817EE6627A26}" destId="{D82A76C9-5593-45CB-BCDD-3A8C2D30A75E}" srcOrd="0" destOrd="0" presId="urn:microsoft.com/office/officeart/2005/8/layout/vList5"/>
    <dgm:cxn modelId="{5C0A434E-94FA-42EA-B136-AD26C2A78F65}" srcId="{47217791-9D1B-479A-BB66-0D0834B3B4A6}" destId="{9CB38C85-8A17-49B7-9DBD-1A07F9546762}" srcOrd="0" destOrd="0" parTransId="{B7D677EC-5EF5-4A58-9ED9-7DC56D496A60}" sibTransId="{2ACC2A33-8452-4F40-A054-2F39884F545A}"/>
    <dgm:cxn modelId="{BE85A907-233B-4D29-BC8F-FC1EF89CCDB8}" type="presOf" srcId="{B54B9F7A-B628-4E00-A499-1EA4395413E5}" destId="{5DC1FDC7-4C2B-4116-9D67-3F5F29E62D91}" srcOrd="0" destOrd="1" presId="urn:microsoft.com/office/officeart/2005/8/layout/vList5"/>
    <dgm:cxn modelId="{B209783C-FAAC-4681-B332-59526EF389D6}" srcId="{7C15FCA3-F5B7-4E9C-B17A-0ADB0A00EFAF}" destId="{F7BEEABE-8719-4BEA-B5E7-DC1D475F5F45}" srcOrd="0" destOrd="0" parTransId="{51D415B9-94E6-4A01-A0A6-9DD9DF2D54CD}" sibTransId="{72EC0F04-DC6C-47F9-AFFC-6E602285FBA8}"/>
    <dgm:cxn modelId="{F976C077-031E-4F1D-9C7C-DEBF58B7E3F5}" srcId="{C3984E8C-742B-4E2A-994C-7EB5D4B230B2}" destId="{172580A3-D1F0-4771-9E86-D7C8E8E1085F}" srcOrd="1" destOrd="0" parTransId="{A10877F5-0653-43DB-8456-7C664EA7275F}" sibTransId="{D35F39C4-5699-4809-9FC2-103CE6939346}"/>
    <dgm:cxn modelId="{E8B2588F-AB50-4A7A-A43E-5EF5B506BAF4}" srcId="{7C15FCA3-F5B7-4E9C-B17A-0ADB0A00EFAF}" destId="{B54B9F7A-B628-4E00-A499-1EA4395413E5}" srcOrd="1" destOrd="0" parTransId="{7C4B3FE8-D011-47BE-98BF-F34E35345225}" sibTransId="{DEFE5D25-F8B4-430B-929E-0F97422CD95A}"/>
    <dgm:cxn modelId="{54C708B1-B3E6-4A77-994E-841B6D8298D0}" type="presOf" srcId="{9CB38C85-8A17-49B7-9DBD-1A07F9546762}" destId="{9C334124-1DDA-4CF1-AEF3-81A371C3E64C}" srcOrd="0" destOrd="0" presId="urn:microsoft.com/office/officeart/2005/8/layout/vList5"/>
    <dgm:cxn modelId="{F3E57519-962C-4B9E-B6DE-6E5213C54D32}" srcId="{172580A3-D1F0-4771-9E86-D7C8E8E1085F}" destId="{3C6D5BCC-67DC-4397-AC9F-B0637265BB71}" srcOrd="1" destOrd="0" parTransId="{B18931CB-173A-4759-B23F-32D5C72A3A10}" sibTransId="{9386A28C-2AC5-4C10-9CB4-7937B8F2030E}"/>
    <dgm:cxn modelId="{7782142D-2A28-4896-9C98-B5B3EE327F61}" srcId="{47217791-9D1B-479A-BB66-0D0834B3B4A6}" destId="{B307DDA5-49BE-47D9-829E-28E092C532BD}" srcOrd="1" destOrd="0" parTransId="{6553542D-0A17-42BD-A9E7-7C233A82EFC6}" sibTransId="{13189EF9-550F-4FB3-92BC-7F7B4016E941}"/>
    <dgm:cxn modelId="{94ECF43A-D38A-4CB2-A058-4ED825109427}" type="presOf" srcId="{3C6D5BCC-67DC-4397-AC9F-B0637265BB71}" destId="{44A17219-2BB0-4ABD-A4CF-37D8AFF79FBE}" srcOrd="0" destOrd="1" presId="urn:microsoft.com/office/officeart/2005/8/layout/vList5"/>
    <dgm:cxn modelId="{369D3E0F-B0B4-4047-82FD-034EF0C4CA4E}" type="presOf" srcId="{C781AE9C-B320-423F-8B38-BA08449C964F}" destId="{0E1C7939-3B88-4D88-82CF-39B5D43C3B28}" srcOrd="0" destOrd="0" presId="urn:microsoft.com/office/officeart/2005/8/layout/vList5"/>
    <dgm:cxn modelId="{C21559A6-8D25-4351-9588-ABE4D6AD547D}" type="presOf" srcId="{F7BEEABE-8719-4BEA-B5E7-DC1D475F5F45}" destId="{5DC1FDC7-4C2B-4116-9D67-3F5F29E62D91}" srcOrd="0" destOrd="0" presId="urn:microsoft.com/office/officeart/2005/8/layout/vList5"/>
    <dgm:cxn modelId="{7C0E90B2-066A-4C38-A307-6F20B3B35623}" type="presOf" srcId="{62F9684F-4934-4945-BE01-3954C43DF335}" destId="{F06E54EA-3E5F-4CF9-8D44-8FAF36917613}" srcOrd="0" destOrd="1" presId="urn:microsoft.com/office/officeart/2005/8/layout/vList5"/>
    <dgm:cxn modelId="{882978E6-CF85-4286-8A2F-34C22B924D84}" srcId="{76193E58-4A0A-4659-A93C-320BC0115E8F}" destId="{F82592BB-B8B6-4C83-B3F8-4735E43CA91F}" srcOrd="0" destOrd="0" parTransId="{E2031695-8458-40B6-82B1-B13DB01CF0E6}" sibTransId="{A23348F9-D342-4BFF-85A8-6ED367678CBE}"/>
    <dgm:cxn modelId="{2904AD5D-BC38-49F4-8A83-03CADF9B1F8F}" type="presOf" srcId="{36F36CDE-C1E4-4062-A888-929C8C032687}" destId="{0E1C7939-3B88-4D88-82CF-39B5D43C3B28}" srcOrd="0" destOrd="1" presId="urn:microsoft.com/office/officeart/2005/8/layout/vList5"/>
    <dgm:cxn modelId="{2039DD61-70C9-4BB2-B31E-7828670C64A9}" srcId="{C3984E8C-742B-4E2A-994C-7EB5D4B230B2}" destId="{AE184579-8446-4126-8C55-11643177D074}" srcOrd="5" destOrd="0" parTransId="{E09C5148-75F7-4E25-AAB7-F62F5A4C8921}" sibTransId="{6AB74E57-C786-4C4E-9148-82F5C3112E18}"/>
    <dgm:cxn modelId="{3203411F-C5B4-431E-BCCE-B5524D77A3B6}" type="presOf" srcId="{76193E58-4A0A-4659-A93C-320BC0115E8F}" destId="{EFCE391B-D465-4F31-8292-1328207580CE}" srcOrd="0" destOrd="0" presId="urn:microsoft.com/office/officeart/2005/8/layout/vList5"/>
    <dgm:cxn modelId="{5736BF7E-65B8-45D8-BFFA-8E54CC210DD6}" srcId="{CC497E9F-7EC5-446E-A2B8-817EE6627A26}" destId="{36F36CDE-C1E4-4062-A888-929C8C032687}" srcOrd="1" destOrd="0" parTransId="{327D6AA7-FDDA-4B4D-9A80-9FBC74510D5A}" sibTransId="{AE873C1E-1E48-4FA3-A64A-B9FEFB28F579}"/>
    <dgm:cxn modelId="{645C5961-4021-42D0-9C4A-0B32A3866AD0}" srcId="{AE184579-8446-4126-8C55-11643177D074}" destId="{EFE43CD4-1F71-4353-B3AA-E7D9BF3CF76E}" srcOrd="0" destOrd="0" parTransId="{9E045FC7-B562-4B69-A7DF-43411519E48A}" sibTransId="{23A0F124-F0C8-4C3C-9264-412B99CA1B9C}"/>
    <dgm:cxn modelId="{918847BC-0522-4E14-A35D-427D472954F3}" type="presOf" srcId="{EFE43CD4-1F71-4353-B3AA-E7D9BF3CF76E}" destId="{F06E54EA-3E5F-4CF9-8D44-8FAF36917613}" srcOrd="0" destOrd="0" presId="urn:microsoft.com/office/officeart/2005/8/layout/vList5"/>
    <dgm:cxn modelId="{74257720-F739-4071-948A-DC0968EE6D7E}" srcId="{C3984E8C-742B-4E2A-994C-7EB5D4B230B2}" destId="{7C15FCA3-F5B7-4E9C-B17A-0ADB0A00EFAF}" srcOrd="0" destOrd="0" parTransId="{B4C3C15C-8789-415B-AABC-D0475A51DB96}" sibTransId="{83AF104B-F16A-4CFB-ABB8-32DECD7D687C}"/>
    <dgm:cxn modelId="{0D5AD63B-87CB-4E93-932C-B0C9563241F7}" type="presOf" srcId="{C3984E8C-742B-4E2A-994C-7EB5D4B230B2}" destId="{4A7BE85E-C28C-4BCF-B13D-2E2AD2F98FFF}" srcOrd="0" destOrd="0" presId="urn:microsoft.com/office/officeart/2005/8/layout/vList5"/>
    <dgm:cxn modelId="{ED7BD285-9476-471F-A814-CCB508687AE1}" type="presOf" srcId="{AE184579-8446-4126-8C55-11643177D074}" destId="{0090AD41-F699-447E-ADB7-9AFB41506A7E}" srcOrd="0" destOrd="0" presId="urn:microsoft.com/office/officeart/2005/8/layout/vList5"/>
    <dgm:cxn modelId="{F38A1D8C-DE81-4BB9-B75D-3A343DA5F7FF}" type="presOf" srcId="{172580A3-D1F0-4771-9E86-D7C8E8E1085F}" destId="{869924E6-9261-4B06-9C36-20D834AD8A61}" srcOrd="0" destOrd="0" presId="urn:microsoft.com/office/officeart/2005/8/layout/vList5"/>
    <dgm:cxn modelId="{E642908E-A24E-4C9A-B719-B0A5DD25ACC0}" type="presOf" srcId="{F82592BB-B8B6-4C83-B3F8-4735E43CA91F}" destId="{877B202A-26F7-4195-948F-8E038625250C}" srcOrd="0" destOrd="0" presId="urn:microsoft.com/office/officeart/2005/8/layout/vList5"/>
    <dgm:cxn modelId="{CA3C9E76-A527-469A-94F7-789C6C4C7AD3}" srcId="{C3984E8C-742B-4E2A-994C-7EB5D4B230B2}" destId="{CC497E9F-7EC5-446E-A2B8-817EE6627A26}" srcOrd="3" destOrd="0" parTransId="{775BD242-EB2D-43E2-BAB9-30BCC75BA06E}" sibTransId="{CD4C007B-C6EE-497B-8CE9-4B344CD10364}"/>
    <dgm:cxn modelId="{1D3888B1-8738-4C4B-96BE-CA38BD914EE0}" srcId="{C3984E8C-742B-4E2A-994C-7EB5D4B230B2}" destId="{76193E58-4A0A-4659-A93C-320BC0115E8F}" srcOrd="4" destOrd="0" parTransId="{08A6FB6C-F634-4BDA-A272-64282064FFF3}" sibTransId="{B70BB06A-E41D-4CB2-BC68-E79999188CCE}"/>
    <dgm:cxn modelId="{F552A79A-3F6A-49ED-8B84-E0D00C385210}" type="presOf" srcId="{7C15FCA3-F5B7-4E9C-B17A-0ADB0A00EFAF}" destId="{305A633E-8640-4E66-953B-0D041EB515F5}" srcOrd="0" destOrd="0" presId="urn:microsoft.com/office/officeart/2005/8/layout/vList5"/>
    <dgm:cxn modelId="{F9FB2713-7D18-4F7D-A9C1-13AFCCC6869F}" type="presParOf" srcId="{4A7BE85E-C28C-4BCF-B13D-2E2AD2F98FFF}" destId="{E5FF3550-D9D2-42C2-9801-28ADD3CA9988}" srcOrd="0" destOrd="0" presId="urn:microsoft.com/office/officeart/2005/8/layout/vList5"/>
    <dgm:cxn modelId="{C0C5C28E-797D-43F3-B440-9BF11CFA61B2}" type="presParOf" srcId="{E5FF3550-D9D2-42C2-9801-28ADD3CA9988}" destId="{305A633E-8640-4E66-953B-0D041EB515F5}" srcOrd="0" destOrd="0" presId="urn:microsoft.com/office/officeart/2005/8/layout/vList5"/>
    <dgm:cxn modelId="{E4F87067-FAD8-4889-8E7C-2FDED3DC79FD}" type="presParOf" srcId="{E5FF3550-D9D2-42C2-9801-28ADD3CA9988}" destId="{5DC1FDC7-4C2B-4116-9D67-3F5F29E62D91}" srcOrd="1" destOrd="0" presId="urn:microsoft.com/office/officeart/2005/8/layout/vList5"/>
    <dgm:cxn modelId="{120B3778-2829-4962-AE50-564B999897EE}" type="presParOf" srcId="{4A7BE85E-C28C-4BCF-B13D-2E2AD2F98FFF}" destId="{3AD785AB-8CB0-4BBF-BA18-DEDCE6B4D6CD}" srcOrd="1" destOrd="0" presId="urn:microsoft.com/office/officeart/2005/8/layout/vList5"/>
    <dgm:cxn modelId="{3D036070-E8C2-4DFE-AD49-E168E1302083}" type="presParOf" srcId="{4A7BE85E-C28C-4BCF-B13D-2E2AD2F98FFF}" destId="{510D2259-1CEA-448E-921C-077994E5B502}" srcOrd="2" destOrd="0" presId="urn:microsoft.com/office/officeart/2005/8/layout/vList5"/>
    <dgm:cxn modelId="{B3D74374-812E-450B-A7FA-930923C8E377}" type="presParOf" srcId="{510D2259-1CEA-448E-921C-077994E5B502}" destId="{869924E6-9261-4B06-9C36-20D834AD8A61}" srcOrd="0" destOrd="0" presId="urn:microsoft.com/office/officeart/2005/8/layout/vList5"/>
    <dgm:cxn modelId="{D2C01144-62C7-4D1B-ABFF-E599614146F6}" type="presParOf" srcId="{510D2259-1CEA-448E-921C-077994E5B502}" destId="{44A17219-2BB0-4ABD-A4CF-37D8AFF79FBE}" srcOrd="1" destOrd="0" presId="urn:microsoft.com/office/officeart/2005/8/layout/vList5"/>
    <dgm:cxn modelId="{9BA51544-7723-444A-B7BC-2C8E582AEA49}" type="presParOf" srcId="{4A7BE85E-C28C-4BCF-B13D-2E2AD2F98FFF}" destId="{67B1D22F-FF84-4DD4-BFDB-87764AECD0BD}" srcOrd="3" destOrd="0" presId="urn:microsoft.com/office/officeart/2005/8/layout/vList5"/>
    <dgm:cxn modelId="{423BCE3F-C1DC-40B6-BBA0-A266720861C3}" type="presParOf" srcId="{4A7BE85E-C28C-4BCF-B13D-2E2AD2F98FFF}" destId="{58288A75-451E-45E0-B7C3-E5B075B011B9}" srcOrd="4" destOrd="0" presId="urn:microsoft.com/office/officeart/2005/8/layout/vList5"/>
    <dgm:cxn modelId="{996206FA-EC4D-46E2-863D-4876345BB62B}" type="presParOf" srcId="{58288A75-451E-45E0-B7C3-E5B075B011B9}" destId="{01D51359-2746-49DD-A35F-F32C20CC3A3A}" srcOrd="0" destOrd="0" presId="urn:microsoft.com/office/officeart/2005/8/layout/vList5"/>
    <dgm:cxn modelId="{FA67C2B1-04FE-44F1-99E0-BEF85472B5C9}" type="presParOf" srcId="{58288A75-451E-45E0-B7C3-E5B075B011B9}" destId="{9C334124-1DDA-4CF1-AEF3-81A371C3E64C}" srcOrd="1" destOrd="0" presId="urn:microsoft.com/office/officeart/2005/8/layout/vList5"/>
    <dgm:cxn modelId="{EB99EE65-4E2E-4EA9-8EBC-447067B85559}" type="presParOf" srcId="{4A7BE85E-C28C-4BCF-B13D-2E2AD2F98FFF}" destId="{3A2A7324-F02F-4F23-9A08-9632CC0A786C}" srcOrd="5" destOrd="0" presId="urn:microsoft.com/office/officeart/2005/8/layout/vList5"/>
    <dgm:cxn modelId="{57A14818-5716-4A1D-B604-A6CDB4A0C1E6}" type="presParOf" srcId="{4A7BE85E-C28C-4BCF-B13D-2E2AD2F98FFF}" destId="{F891F898-5F6B-4388-9EAE-06103D9BC18A}" srcOrd="6" destOrd="0" presId="urn:microsoft.com/office/officeart/2005/8/layout/vList5"/>
    <dgm:cxn modelId="{B0809966-FE57-47B7-8A4A-90EAA38152A8}" type="presParOf" srcId="{F891F898-5F6B-4388-9EAE-06103D9BC18A}" destId="{D82A76C9-5593-45CB-BCDD-3A8C2D30A75E}" srcOrd="0" destOrd="0" presId="urn:microsoft.com/office/officeart/2005/8/layout/vList5"/>
    <dgm:cxn modelId="{D3F8E42A-637F-4025-B914-268FA9E815C1}" type="presParOf" srcId="{F891F898-5F6B-4388-9EAE-06103D9BC18A}" destId="{0E1C7939-3B88-4D88-82CF-39B5D43C3B28}" srcOrd="1" destOrd="0" presId="urn:microsoft.com/office/officeart/2005/8/layout/vList5"/>
    <dgm:cxn modelId="{567E5A8B-9434-42E2-B7EC-3A0410FC4F18}" type="presParOf" srcId="{4A7BE85E-C28C-4BCF-B13D-2E2AD2F98FFF}" destId="{31B830CA-4821-43BE-B83C-A7042C410D6E}" srcOrd="7" destOrd="0" presId="urn:microsoft.com/office/officeart/2005/8/layout/vList5"/>
    <dgm:cxn modelId="{2C42AA66-DD40-444D-89AB-58F10BE793E8}" type="presParOf" srcId="{4A7BE85E-C28C-4BCF-B13D-2E2AD2F98FFF}" destId="{BAB3E631-A6AB-44CE-A38A-F08077BEA03D}" srcOrd="8" destOrd="0" presId="urn:microsoft.com/office/officeart/2005/8/layout/vList5"/>
    <dgm:cxn modelId="{6C49A219-E9FE-4FF4-A9E6-D6C4775C21EE}" type="presParOf" srcId="{BAB3E631-A6AB-44CE-A38A-F08077BEA03D}" destId="{EFCE391B-D465-4F31-8292-1328207580CE}" srcOrd="0" destOrd="0" presId="urn:microsoft.com/office/officeart/2005/8/layout/vList5"/>
    <dgm:cxn modelId="{970EB8E1-F551-4127-BA02-8F98003CEBB5}" type="presParOf" srcId="{BAB3E631-A6AB-44CE-A38A-F08077BEA03D}" destId="{877B202A-26F7-4195-948F-8E038625250C}" srcOrd="1" destOrd="0" presId="urn:microsoft.com/office/officeart/2005/8/layout/vList5"/>
    <dgm:cxn modelId="{90442E6E-A869-47E1-9BF9-1DA2C8A14872}" type="presParOf" srcId="{4A7BE85E-C28C-4BCF-B13D-2E2AD2F98FFF}" destId="{C1E3A1A5-D0D0-4BA6-8750-369BDACED642}" srcOrd="9" destOrd="0" presId="urn:microsoft.com/office/officeart/2005/8/layout/vList5"/>
    <dgm:cxn modelId="{25AF601F-210F-44FA-B4D6-58C3AFB1EDD9}" type="presParOf" srcId="{4A7BE85E-C28C-4BCF-B13D-2E2AD2F98FFF}" destId="{C527C787-8692-45AE-B965-F01FF2F13178}" srcOrd="10" destOrd="0" presId="urn:microsoft.com/office/officeart/2005/8/layout/vList5"/>
    <dgm:cxn modelId="{C8E67058-4E3A-4534-842A-B03B72D93849}" type="presParOf" srcId="{C527C787-8692-45AE-B965-F01FF2F13178}" destId="{0090AD41-F699-447E-ADB7-9AFB41506A7E}" srcOrd="0" destOrd="0" presId="urn:microsoft.com/office/officeart/2005/8/layout/vList5"/>
    <dgm:cxn modelId="{6E472E01-04F8-4AD5-A8B6-45991AD2F725}" type="presParOf" srcId="{C527C787-8692-45AE-B965-F01FF2F13178}" destId="{F06E54EA-3E5F-4CF9-8D44-8FAF36917613}"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D94741D-F3B6-4536-B613-D0E385324164}" type="doc">
      <dgm:prSet loTypeId="urn:microsoft.com/office/officeart/2005/8/layout/hList1" loCatId="list" qsTypeId="urn:microsoft.com/office/officeart/2005/8/quickstyle/simple1" qsCatId="simple" csTypeId="urn:microsoft.com/office/officeart/2005/8/colors/colorful5" csCatId="colorful" phldr="1"/>
      <dgm:spPr/>
      <dgm:t>
        <a:bodyPr/>
        <a:lstStyle/>
        <a:p>
          <a:endParaRPr lang="en-US"/>
        </a:p>
      </dgm:t>
    </dgm:pt>
    <dgm:pt modelId="{70BC979D-94A1-40D1-A16D-21EC35801F93}">
      <dgm:prSet/>
      <dgm:spPr/>
      <dgm:t>
        <a:bodyPr/>
        <a:lstStyle/>
        <a:p>
          <a:r>
            <a:rPr lang="en-US" b="1" i="0"/>
            <a:t>Cultural Barriers</a:t>
          </a:r>
          <a:endParaRPr lang="en-US"/>
        </a:p>
      </dgm:t>
    </dgm:pt>
    <dgm:pt modelId="{7115A221-50E2-41E6-BC6E-BEF74C26B655}" type="parTrans" cxnId="{34622499-64AC-4D65-B2C0-FBEEF05EC424}">
      <dgm:prSet/>
      <dgm:spPr/>
      <dgm:t>
        <a:bodyPr/>
        <a:lstStyle/>
        <a:p>
          <a:endParaRPr lang="en-US" sz="2000"/>
        </a:p>
      </dgm:t>
    </dgm:pt>
    <dgm:pt modelId="{0844DA24-6F82-4D2C-B960-1A1D2BF6CCF0}" type="sibTrans" cxnId="{34622499-64AC-4D65-B2C0-FBEEF05EC424}">
      <dgm:prSet/>
      <dgm:spPr/>
      <dgm:t>
        <a:bodyPr/>
        <a:lstStyle/>
        <a:p>
          <a:endParaRPr lang="en-US"/>
        </a:p>
      </dgm:t>
    </dgm:pt>
    <dgm:pt modelId="{027ACF3C-C4FB-475E-B276-1D6C518FD077}">
      <dgm:prSet/>
      <dgm:spPr/>
      <dgm:t>
        <a:bodyPr/>
        <a:lstStyle/>
        <a:p>
          <a:r>
            <a:rPr lang="en-US" b="0" i="0" dirty="0"/>
            <a:t>Stereotypes and Gender Bias: Prevalent misconceptions about women's capabilities in engineering. 2015 incident with a Nobel Prize-winning biochemist highlighted societal biases against women in STEM fields in UK.</a:t>
          </a:r>
          <a:endParaRPr lang="en-US" dirty="0"/>
        </a:p>
      </dgm:t>
    </dgm:pt>
    <dgm:pt modelId="{72E96BD1-BB7C-4462-812D-E79DCB53D11E}" type="parTrans" cxnId="{B0B5DD85-1E4F-4D90-9132-573683CD353C}">
      <dgm:prSet/>
      <dgm:spPr/>
      <dgm:t>
        <a:bodyPr/>
        <a:lstStyle/>
        <a:p>
          <a:endParaRPr lang="en-US" sz="2000"/>
        </a:p>
      </dgm:t>
    </dgm:pt>
    <dgm:pt modelId="{352CAB3B-475F-4F52-A0C1-C6737895CAA4}" type="sibTrans" cxnId="{B0B5DD85-1E4F-4D90-9132-573683CD353C}">
      <dgm:prSet/>
      <dgm:spPr/>
      <dgm:t>
        <a:bodyPr/>
        <a:lstStyle/>
        <a:p>
          <a:endParaRPr lang="en-US"/>
        </a:p>
      </dgm:t>
    </dgm:pt>
    <dgm:pt modelId="{28813223-FEDF-4123-A5E3-035E92E82201}">
      <dgm:prSet/>
      <dgm:spPr/>
      <dgm:t>
        <a:bodyPr/>
        <a:lstStyle/>
        <a:p>
          <a:r>
            <a:rPr lang="en-US" b="0" i="0" dirty="0"/>
            <a:t>Perceptions of Mechanical Engineering: Often considered a male domain, with changing trends in recent years (e.g., University of Porto study).</a:t>
          </a:r>
          <a:endParaRPr lang="en-US" dirty="0"/>
        </a:p>
      </dgm:t>
    </dgm:pt>
    <dgm:pt modelId="{70FF1E7F-024C-4767-97CA-E83411810640}" type="parTrans" cxnId="{22DB69E9-A692-4259-B57F-4660A334CE02}">
      <dgm:prSet/>
      <dgm:spPr/>
      <dgm:t>
        <a:bodyPr/>
        <a:lstStyle/>
        <a:p>
          <a:endParaRPr lang="en-US" sz="2000"/>
        </a:p>
      </dgm:t>
    </dgm:pt>
    <dgm:pt modelId="{0E6D475D-34BF-4FE6-BA42-525ADF7BBA18}" type="sibTrans" cxnId="{22DB69E9-A692-4259-B57F-4660A334CE02}">
      <dgm:prSet/>
      <dgm:spPr/>
      <dgm:t>
        <a:bodyPr/>
        <a:lstStyle/>
        <a:p>
          <a:endParaRPr lang="en-US"/>
        </a:p>
      </dgm:t>
    </dgm:pt>
    <dgm:pt modelId="{5D07D93F-F93C-4997-B273-4DB5404ACE95}">
      <dgm:prSet/>
      <dgm:spPr/>
      <dgm:t>
        <a:bodyPr/>
        <a:lstStyle/>
        <a:p>
          <a:r>
            <a:rPr lang="en-US" b="0" i="0" dirty="0"/>
            <a:t>Work-Life Balance Challenges: Disproportionate impact on women’s career progression. (Tabassum and Nayak, 2021)</a:t>
          </a:r>
          <a:endParaRPr lang="en-US" dirty="0"/>
        </a:p>
      </dgm:t>
    </dgm:pt>
    <dgm:pt modelId="{7BC056DE-BEE3-411B-AE72-BD202F2BDE41}" type="parTrans" cxnId="{44E3A0C2-5D01-4CC4-ACFB-7DBC054142C9}">
      <dgm:prSet/>
      <dgm:spPr/>
      <dgm:t>
        <a:bodyPr/>
        <a:lstStyle/>
        <a:p>
          <a:endParaRPr lang="en-US" sz="2000"/>
        </a:p>
      </dgm:t>
    </dgm:pt>
    <dgm:pt modelId="{E3E081EE-FAB5-4111-8045-6E3EB68075CA}" type="sibTrans" cxnId="{44E3A0C2-5D01-4CC4-ACFB-7DBC054142C9}">
      <dgm:prSet/>
      <dgm:spPr/>
      <dgm:t>
        <a:bodyPr/>
        <a:lstStyle/>
        <a:p>
          <a:endParaRPr lang="en-US"/>
        </a:p>
      </dgm:t>
    </dgm:pt>
    <dgm:pt modelId="{E64F8C69-1983-4114-83E1-66EFC45FCB8D}">
      <dgm:prSet/>
      <dgm:spPr/>
      <dgm:t>
        <a:bodyPr/>
        <a:lstStyle/>
        <a:p>
          <a:r>
            <a:rPr lang="en-US" b="1" i="0"/>
            <a:t>Educational and Workplace Hurdles</a:t>
          </a:r>
          <a:endParaRPr lang="en-US"/>
        </a:p>
      </dgm:t>
    </dgm:pt>
    <dgm:pt modelId="{6019D340-3B4C-4011-8D20-D56AC2C2BFB1}" type="parTrans" cxnId="{DFA99D9E-F00C-46A5-9722-FC42E6027830}">
      <dgm:prSet/>
      <dgm:spPr/>
      <dgm:t>
        <a:bodyPr/>
        <a:lstStyle/>
        <a:p>
          <a:endParaRPr lang="en-US" sz="2000"/>
        </a:p>
      </dgm:t>
    </dgm:pt>
    <dgm:pt modelId="{94E1EA5D-7031-4421-BD28-C67E5FA0F0CF}" type="sibTrans" cxnId="{DFA99D9E-F00C-46A5-9722-FC42E6027830}">
      <dgm:prSet/>
      <dgm:spPr/>
      <dgm:t>
        <a:bodyPr/>
        <a:lstStyle/>
        <a:p>
          <a:endParaRPr lang="en-US"/>
        </a:p>
      </dgm:t>
    </dgm:pt>
    <dgm:pt modelId="{6332B7DF-9A78-4088-9504-0D5B4C6D893A}">
      <dgm:prSet/>
      <dgm:spPr/>
      <dgm:t>
        <a:bodyPr/>
        <a:lstStyle/>
        <a:p>
          <a:r>
            <a:rPr lang="en-US" b="0" i="0" dirty="0"/>
            <a:t>Gender Imbalance in STEM Education: Lower female enrollment and retention. Only 13.2% of bachelor’s degrees in mechanical engineering were earned by women in 2015 (ASEE) (UNESCO, 2023).</a:t>
          </a:r>
          <a:endParaRPr lang="en-US" dirty="0"/>
        </a:p>
      </dgm:t>
    </dgm:pt>
    <dgm:pt modelId="{8C9C9E91-0C23-411B-8DE6-6E90C6BC5F34}" type="parTrans" cxnId="{C8E5B234-58D6-4AB3-BA6F-F278685B1EF2}">
      <dgm:prSet/>
      <dgm:spPr/>
      <dgm:t>
        <a:bodyPr/>
        <a:lstStyle/>
        <a:p>
          <a:endParaRPr lang="en-US" sz="2000"/>
        </a:p>
      </dgm:t>
    </dgm:pt>
    <dgm:pt modelId="{917AEEB8-2D6D-4341-8293-F1C4A74E0B25}" type="sibTrans" cxnId="{C8E5B234-58D6-4AB3-BA6F-F278685B1EF2}">
      <dgm:prSet/>
      <dgm:spPr/>
      <dgm:t>
        <a:bodyPr/>
        <a:lstStyle/>
        <a:p>
          <a:endParaRPr lang="en-US"/>
        </a:p>
      </dgm:t>
    </dgm:pt>
    <dgm:pt modelId="{C994971C-32DC-41C3-BAD5-B5C19CE6FDD7}">
      <dgm:prSet/>
      <dgm:spPr/>
      <dgm:t>
        <a:bodyPr/>
        <a:lstStyle/>
        <a:p>
          <a:r>
            <a:rPr lang="en-US" b="0" i="0" dirty="0"/>
            <a:t>MIT's Proactive Approach: Programs like the Women’s Technology Program (WTP) to encourage young women in STEM.</a:t>
          </a:r>
          <a:endParaRPr lang="en-US" dirty="0"/>
        </a:p>
      </dgm:t>
    </dgm:pt>
    <dgm:pt modelId="{AD76FEB3-3B58-46A6-99E9-8354CF1C7947}" type="parTrans" cxnId="{BC1BF797-A9F7-4AF2-848F-2005CD55508A}">
      <dgm:prSet/>
      <dgm:spPr/>
      <dgm:t>
        <a:bodyPr/>
        <a:lstStyle/>
        <a:p>
          <a:endParaRPr lang="en-US" sz="2000"/>
        </a:p>
      </dgm:t>
    </dgm:pt>
    <dgm:pt modelId="{260C9BC2-F814-47F8-88B4-AE3B6DC2E708}" type="sibTrans" cxnId="{BC1BF797-A9F7-4AF2-848F-2005CD55508A}">
      <dgm:prSet/>
      <dgm:spPr/>
      <dgm:t>
        <a:bodyPr/>
        <a:lstStyle/>
        <a:p>
          <a:endParaRPr lang="en-US"/>
        </a:p>
      </dgm:t>
    </dgm:pt>
    <dgm:pt modelId="{3603A960-792D-4AD4-9CD4-95B32D8EC707}">
      <dgm:prSet/>
      <dgm:spPr/>
      <dgm:t>
        <a:bodyPr/>
        <a:lstStyle/>
        <a:p>
          <a:r>
            <a:rPr lang="en-US" b="0" i="0" dirty="0"/>
            <a:t>Lack of Mentorship and Role Models: Fewer opportunities for guidance and inspiration. Only 8% of working mechanical engineers are women, influenced by lack of support and role models (ASME) (</a:t>
          </a:r>
          <a:r>
            <a:rPr lang="en-US" dirty="0"/>
            <a:t>UNICEF, 2023) </a:t>
          </a:r>
        </a:p>
      </dgm:t>
    </dgm:pt>
    <dgm:pt modelId="{F1920A27-E565-44CC-9835-1794C498AB83}" type="parTrans" cxnId="{55A9F951-F766-476C-953C-667C0745CAAC}">
      <dgm:prSet/>
      <dgm:spPr/>
      <dgm:t>
        <a:bodyPr/>
        <a:lstStyle/>
        <a:p>
          <a:endParaRPr lang="en-US" sz="2000"/>
        </a:p>
      </dgm:t>
    </dgm:pt>
    <dgm:pt modelId="{CDA3A7B4-5039-4A86-8FAE-34C49BB982C4}" type="sibTrans" cxnId="{55A9F951-F766-476C-953C-667C0745CAAC}">
      <dgm:prSet/>
      <dgm:spPr/>
      <dgm:t>
        <a:bodyPr/>
        <a:lstStyle/>
        <a:p>
          <a:endParaRPr lang="en-US"/>
        </a:p>
      </dgm:t>
    </dgm:pt>
    <dgm:pt modelId="{E697E55B-9125-464B-9CF7-F7C612CC0257}">
      <dgm:prSet/>
      <dgm:spPr/>
      <dgm:t>
        <a:bodyPr/>
        <a:lstStyle/>
        <a:p>
          <a:r>
            <a:rPr lang="en-US" b="1" i="0" dirty="0"/>
            <a:t>Institutional and Political Factors</a:t>
          </a:r>
          <a:endParaRPr lang="en-US" dirty="0"/>
        </a:p>
      </dgm:t>
    </dgm:pt>
    <dgm:pt modelId="{30797678-F2A9-456E-8FEB-DFABE1306CCC}" type="parTrans" cxnId="{19E26849-09B2-47A6-B900-A78154A64655}">
      <dgm:prSet/>
      <dgm:spPr/>
      <dgm:t>
        <a:bodyPr/>
        <a:lstStyle/>
        <a:p>
          <a:endParaRPr lang="en-US" sz="2000"/>
        </a:p>
      </dgm:t>
    </dgm:pt>
    <dgm:pt modelId="{E0698708-2CF2-4187-B3C4-2CD2B8F15425}" type="sibTrans" cxnId="{19E26849-09B2-47A6-B900-A78154A64655}">
      <dgm:prSet/>
      <dgm:spPr/>
      <dgm:t>
        <a:bodyPr/>
        <a:lstStyle/>
        <a:p>
          <a:endParaRPr lang="en-US"/>
        </a:p>
      </dgm:t>
    </dgm:pt>
    <dgm:pt modelId="{BDDDDCFA-C9C7-41E9-B5FA-22CC9E24B0E5}">
      <dgm:prSet/>
      <dgm:spPr/>
      <dgm:t>
        <a:bodyPr/>
        <a:lstStyle/>
        <a:p>
          <a:r>
            <a:rPr lang="en-US" b="0" i="0" dirty="0"/>
            <a:t>Gender Pay Gap: Persistent disparity in earnings between men and women.</a:t>
          </a:r>
          <a:endParaRPr lang="en-US" dirty="0"/>
        </a:p>
      </dgm:t>
    </dgm:pt>
    <dgm:pt modelId="{8FA18EF5-4185-47A1-B76A-C82A96E80F68}" type="parTrans" cxnId="{F96D658C-F685-433C-8303-63625C772A57}">
      <dgm:prSet/>
      <dgm:spPr/>
      <dgm:t>
        <a:bodyPr/>
        <a:lstStyle/>
        <a:p>
          <a:endParaRPr lang="en-US" sz="2000"/>
        </a:p>
      </dgm:t>
    </dgm:pt>
    <dgm:pt modelId="{31CF6552-87B9-47C9-9599-D835F4B728D4}" type="sibTrans" cxnId="{F96D658C-F685-433C-8303-63625C772A57}">
      <dgm:prSet/>
      <dgm:spPr/>
      <dgm:t>
        <a:bodyPr/>
        <a:lstStyle/>
        <a:p>
          <a:endParaRPr lang="en-US"/>
        </a:p>
      </dgm:t>
    </dgm:pt>
    <dgm:pt modelId="{B01CCE37-105A-4603-972E-36412E7FB72E}">
      <dgm:prSet/>
      <dgm:spPr/>
      <dgm:t>
        <a:bodyPr/>
        <a:lstStyle/>
        <a:p>
          <a:r>
            <a:rPr lang="en-US" b="0" i="0" dirty="0"/>
            <a:t>Limited Access to Leadership Roles: Glass ceiling in career advancement (</a:t>
          </a:r>
          <a:r>
            <a:rPr lang="en-US" b="0" i="0" dirty="0" err="1"/>
            <a:t>Reshi</a:t>
          </a:r>
          <a:r>
            <a:rPr lang="en-US" b="0" i="0" dirty="0"/>
            <a:t> and Sudha, 2023).</a:t>
          </a:r>
          <a:endParaRPr lang="en-US" dirty="0"/>
        </a:p>
      </dgm:t>
    </dgm:pt>
    <dgm:pt modelId="{F067C739-940C-4427-9BE9-5A8A15499E89}" type="parTrans" cxnId="{E774B143-7C9E-42A4-B7C7-080E2AC9C66D}">
      <dgm:prSet/>
      <dgm:spPr/>
      <dgm:t>
        <a:bodyPr/>
        <a:lstStyle/>
        <a:p>
          <a:endParaRPr lang="en-US" sz="2000"/>
        </a:p>
      </dgm:t>
    </dgm:pt>
    <dgm:pt modelId="{BBB9EF48-0CD2-4860-A554-CA253F66C14D}" type="sibTrans" cxnId="{E774B143-7C9E-42A4-B7C7-080E2AC9C66D}">
      <dgm:prSet/>
      <dgm:spPr/>
      <dgm:t>
        <a:bodyPr/>
        <a:lstStyle/>
        <a:p>
          <a:endParaRPr lang="en-US"/>
        </a:p>
      </dgm:t>
    </dgm:pt>
    <dgm:pt modelId="{91D2042B-FE48-4FE4-99E0-39CEC8A189BB}" type="pres">
      <dgm:prSet presAssocID="{AD94741D-F3B6-4536-B613-D0E385324164}" presName="Name0" presStyleCnt="0">
        <dgm:presLayoutVars>
          <dgm:dir/>
          <dgm:animLvl val="lvl"/>
          <dgm:resizeHandles val="exact"/>
        </dgm:presLayoutVars>
      </dgm:prSet>
      <dgm:spPr/>
      <dgm:t>
        <a:bodyPr/>
        <a:lstStyle/>
        <a:p>
          <a:endParaRPr lang="en-US"/>
        </a:p>
      </dgm:t>
    </dgm:pt>
    <dgm:pt modelId="{55A8F0E7-BB95-41CE-BC32-A20BC845F773}" type="pres">
      <dgm:prSet presAssocID="{70BC979D-94A1-40D1-A16D-21EC35801F93}" presName="composite" presStyleCnt="0"/>
      <dgm:spPr/>
    </dgm:pt>
    <dgm:pt modelId="{2DC8E06B-7BDC-446E-9111-ECD3B5DABAE9}" type="pres">
      <dgm:prSet presAssocID="{70BC979D-94A1-40D1-A16D-21EC35801F93}" presName="parTx" presStyleLbl="alignNode1" presStyleIdx="0" presStyleCnt="3">
        <dgm:presLayoutVars>
          <dgm:chMax val="0"/>
          <dgm:chPref val="0"/>
          <dgm:bulletEnabled val="1"/>
        </dgm:presLayoutVars>
      </dgm:prSet>
      <dgm:spPr/>
      <dgm:t>
        <a:bodyPr/>
        <a:lstStyle/>
        <a:p>
          <a:endParaRPr lang="en-US"/>
        </a:p>
      </dgm:t>
    </dgm:pt>
    <dgm:pt modelId="{068B27E6-CEF5-4EDB-AE5C-4F34235FCA9B}" type="pres">
      <dgm:prSet presAssocID="{70BC979D-94A1-40D1-A16D-21EC35801F93}" presName="desTx" presStyleLbl="alignAccFollowNode1" presStyleIdx="0" presStyleCnt="3">
        <dgm:presLayoutVars>
          <dgm:bulletEnabled val="1"/>
        </dgm:presLayoutVars>
      </dgm:prSet>
      <dgm:spPr/>
      <dgm:t>
        <a:bodyPr/>
        <a:lstStyle/>
        <a:p>
          <a:endParaRPr lang="en-US"/>
        </a:p>
      </dgm:t>
    </dgm:pt>
    <dgm:pt modelId="{800FB0EA-EFF6-4077-933C-4BA633B00960}" type="pres">
      <dgm:prSet presAssocID="{0844DA24-6F82-4D2C-B960-1A1D2BF6CCF0}" presName="space" presStyleCnt="0"/>
      <dgm:spPr/>
    </dgm:pt>
    <dgm:pt modelId="{B037449A-7D5C-46B6-A62D-E113F053F60B}" type="pres">
      <dgm:prSet presAssocID="{E64F8C69-1983-4114-83E1-66EFC45FCB8D}" presName="composite" presStyleCnt="0"/>
      <dgm:spPr/>
    </dgm:pt>
    <dgm:pt modelId="{F196C002-F299-4E44-94B6-15D83B96FA66}" type="pres">
      <dgm:prSet presAssocID="{E64F8C69-1983-4114-83E1-66EFC45FCB8D}" presName="parTx" presStyleLbl="alignNode1" presStyleIdx="1" presStyleCnt="3">
        <dgm:presLayoutVars>
          <dgm:chMax val="0"/>
          <dgm:chPref val="0"/>
          <dgm:bulletEnabled val="1"/>
        </dgm:presLayoutVars>
      </dgm:prSet>
      <dgm:spPr/>
      <dgm:t>
        <a:bodyPr/>
        <a:lstStyle/>
        <a:p>
          <a:endParaRPr lang="en-US"/>
        </a:p>
      </dgm:t>
    </dgm:pt>
    <dgm:pt modelId="{E9335F4A-5089-421B-86EA-B099F9BDD000}" type="pres">
      <dgm:prSet presAssocID="{E64F8C69-1983-4114-83E1-66EFC45FCB8D}" presName="desTx" presStyleLbl="alignAccFollowNode1" presStyleIdx="1" presStyleCnt="3">
        <dgm:presLayoutVars>
          <dgm:bulletEnabled val="1"/>
        </dgm:presLayoutVars>
      </dgm:prSet>
      <dgm:spPr/>
      <dgm:t>
        <a:bodyPr/>
        <a:lstStyle/>
        <a:p>
          <a:endParaRPr lang="en-US"/>
        </a:p>
      </dgm:t>
    </dgm:pt>
    <dgm:pt modelId="{590F139D-6B2E-4000-A575-072A88EB355C}" type="pres">
      <dgm:prSet presAssocID="{94E1EA5D-7031-4421-BD28-C67E5FA0F0CF}" presName="space" presStyleCnt="0"/>
      <dgm:spPr/>
    </dgm:pt>
    <dgm:pt modelId="{D0B8D58D-E252-400B-9AAF-A19DE011D5E4}" type="pres">
      <dgm:prSet presAssocID="{E697E55B-9125-464B-9CF7-F7C612CC0257}" presName="composite" presStyleCnt="0"/>
      <dgm:spPr/>
    </dgm:pt>
    <dgm:pt modelId="{8244DE44-DC93-4C62-9890-9884D291C2F6}" type="pres">
      <dgm:prSet presAssocID="{E697E55B-9125-464B-9CF7-F7C612CC0257}" presName="parTx" presStyleLbl="alignNode1" presStyleIdx="2" presStyleCnt="3">
        <dgm:presLayoutVars>
          <dgm:chMax val="0"/>
          <dgm:chPref val="0"/>
          <dgm:bulletEnabled val="1"/>
        </dgm:presLayoutVars>
      </dgm:prSet>
      <dgm:spPr/>
      <dgm:t>
        <a:bodyPr/>
        <a:lstStyle/>
        <a:p>
          <a:endParaRPr lang="en-US"/>
        </a:p>
      </dgm:t>
    </dgm:pt>
    <dgm:pt modelId="{CCECB90F-8E8A-4876-9BEF-383C9C3F36D4}" type="pres">
      <dgm:prSet presAssocID="{E697E55B-9125-464B-9CF7-F7C612CC0257}" presName="desTx" presStyleLbl="alignAccFollowNode1" presStyleIdx="2" presStyleCnt="3">
        <dgm:presLayoutVars>
          <dgm:bulletEnabled val="1"/>
        </dgm:presLayoutVars>
      </dgm:prSet>
      <dgm:spPr/>
      <dgm:t>
        <a:bodyPr/>
        <a:lstStyle/>
        <a:p>
          <a:endParaRPr lang="en-US"/>
        </a:p>
      </dgm:t>
    </dgm:pt>
  </dgm:ptLst>
  <dgm:cxnLst>
    <dgm:cxn modelId="{7305BE4C-F996-49F7-BCBB-9A5BF8394263}" type="presOf" srcId="{E64F8C69-1983-4114-83E1-66EFC45FCB8D}" destId="{F196C002-F299-4E44-94B6-15D83B96FA66}" srcOrd="0" destOrd="0" presId="urn:microsoft.com/office/officeart/2005/8/layout/hList1"/>
    <dgm:cxn modelId="{BF7FC8AD-F118-46E5-87D5-B16A3066B253}" type="presOf" srcId="{AD94741D-F3B6-4536-B613-D0E385324164}" destId="{91D2042B-FE48-4FE4-99E0-39CEC8A189BB}" srcOrd="0" destOrd="0" presId="urn:microsoft.com/office/officeart/2005/8/layout/hList1"/>
    <dgm:cxn modelId="{C8E5B234-58D6-4AB3-BA6F-F278685B1EF2}" srcId="{E64F8C69-1983-4114-83E1-66EFC45FCB8D}" destId="{6332B7DF-9A78-4088-9504-0D5B4C6D893A}" srcOrd="0" destOrd="0" parTransId="{8C9C9E91-0C23-411B-8DE6-6E90C6BC5F34}" sibTransId="{917AEEB8-2D6D-4341-8293-F1C4A74E0B25}"/>
    <dgm:cxn modelId="{B8205207-1945-4AFF-8C37-C8D6BC4AE4E8}" type="presOf" srcId="{BDDDDCFA-C9C7-41E9-B5FA-22CC9E24B0E5}" destId="{CCECB90F-8E8A-4876-9BEF-383C9C3F36D4}" srcOrd="0" destOrd="0" presId="urn:microsoft.com/office/officeart/2005/8/layout/hList1"/>
    <dgm:cxn modelId="{E774B143-7C9E-42A4-B7C7-080E2AC9C66D}" srcId="{E697E55B-9125-464B-9CF7-F7C612CC0257}" destId="{B01CCE37-105A-4603-972E-36412E7FB72E}" srcOrd="1" destOrd="0" parTransId="{F067C739-940C-4427-9BE9-5A8A15499E89}" sibTransId="{BBB9EF48-0CD2-4860-A554-CA253F66C14D}"/>
    <dgm:cxn modelId="{BB07A3D1-6DEC-4F9F-81F9-0978BF798C6B}" type="presOf" srcId="{70BC979D-94A1-40D1-A16D-21EC35801F93}" destId="{2DC8E06B-7BDC-446E-9111-ECD3B5DABAE9}" srcOrd="0" destOrd="0" presId="urn:microsoft.com/office/officeart/2005/8/layout/hList1"/>
    <dgm:cxn modelId="{68676EDB-70A6-4A5F-A90F-59F734767A54}" type="presOf" srcId="{C994971C-32DC-41C3-BAD5-B5C19CE6FDD7}" destId="{E9335F4A-5089-421B-86EA-B099F9BDD000}" srcOrd="0" destOrd="1" presId="urn:microsoft.com/office/officeart/2005/8/layout/hList1"/>
    <dgm:cxn modelId="{55A9F951-F766-476C-953C-667C0745CAAC}" srcId="{E64F8C69-1983-4114-83E1-66EFC45FCB8D}" destId="{3603A960-792D-4AD4-9CD4-95B32D8EC707}" srcOrd="2" destOrd="0" parTransId="{F1920A27-E565-44CC-9835-1794C498AB83}" sibTransId="{CDA3A7B4-5039-4A86-8FAE-34C49BB982C4}"/>
    <dgm:cxn modelId="{19E26849-09B2-47A6-B900-A78154A64655}" srcId="{AD94741D-F3B6-4536-B613-D0E385324164}" destId="{E697E55B-9125-464B-9CF7-F7C612CC0257}" srcOrd="2" destOrd="0" parTransId="{30797678-F2A9-456E-8FEB-DFABE1306CCC}" sibTransId="{E0698708-2CF2-4187-B3C4-2CD2B8F15425}"/>
    <dgm:cxn modelId="{34622499-64AC-4D65-B2C0-FBEEF05EC424}" srcId="{AD94741D-F3B6-4536-B613-D0E385324164}" destId="{70BC979D-94A1-40D1-A16D-21EC35801F93}" srcOrd="0" destOrd="0" parTransId="{7115A221-50E2-41E6-BC6E-BEF74C26B655}" sibTransId="{0844DA24-6F82-4D2C-B960-1A1D2BF6CCF0}"/>
    <dgm:cxn modelId="{F96D658C-F685-433C-8303-63625C772A57}" srcId="{E697E55B-9125-464B-9CF7-F7C612CC0257}" destId="{BDDDDCFA-C9C7-41E9-B5FA-22CC9E24B0E5}" srcOrd="0" destOrd="0" parTransId="{8FA18EF5-4185-47A1-B76A-C82A96E80F68}" sibTransId="{31CF6552-87B9-47C9-9599-D835F4B728D4}"/>
    <dgm:cxn modelId="{F86C5619-9A44-496C-B534-8C34C059393B}" type="presOf" srcId="{027ACF3C-C4FB-475E-B276-1D6C518FD077}" destId="{068B27E6-CEF5-4EDB-AE5C-4F34235FCA9B}" srcOrd="0" destOrd="0" presId="urn:microsoft.com/office/officeart/2005/8/layout/hList1"/>
    <dgm:cxn modelId="{08F7E7CD-94CF-41E9-86EA-30B0637C6933}" type="presOf" srcId="{E697E55B-9125-464B-9CF7-F7C612CC0257}" destId="{8244DE44-DC93-4C62-9890-9884D291C2F6}" srcOrd="0" destOrd="0" presId="urn:microsoft.com/office/officeart/2005/8/layout/hList1"/>
    <dgm:cxn modelId="{DAB89E8E-C509-492F-AC4D-8E4C138C5092}" type="presOf" srcId="{6332B7DF-9A78-4088-9504-0D5B4C6D893A}" destId="{E9335F4A-5089-421B-86EA-B099F9BDD000}" srcOrd="0" destOrd="0" presId="urn:microsoft.com/office/officeart/2005/8/layout/hList1"/>
    <dgm:cxn modelId="{44E3A0C2-5D01-4CC4-ACFB-7DBC054142C9}" srcId="{70BC979D-94A1-40D1-A16D-21EC35801F93}" destId="{5D07D93F-F93C-4997-B273-4DB5404ACE95}" srcOrd="2" destOrd="0" parTransId="{7BC056DE-BEE3-411B-AE72-BD202F2BDE41}" sibTransId="{E3E081EE-FAB5-4111-8045-6E3EB68075CA}"/>
    <dgm:cxn modelId="{BC1BF797-A9F7-4AF2-848F-2005CD55508A}" srcId="{E64F8C69-1983-4114-83E1-66EFC45FCB8D}" destId="{C994971C-32DC-41C3-BAD5-B5C19CE6FDD7}" srcOrd="1" destOrd="0" parTransId="{AD76FEB3-3B58-46A6-99E9-8354CF1C7947}" sibTransId="{260C9BC2-F814-47F8-88B4-AE3B6DC2E708}"/>
    <dgm:cxn modelId="{352836B5-96B4-4A28-8927-70C849D04CCA}" type="presOf" srcId="{B01CCE37-105A-4603-972E-36412E7FB72E}" destId="{CCECB90F-8E8A-4876-9BEF-383C9C3F36D4}" srcOrd="0" destOrd="1" presId="urn:microsoft.com/office/officeart/2005/8/layout/hList1"/>
    <dgm:cxn modelId="{22DB69E9-A692-4259-B57F-4660A334CE02}" srcId="{70BC979D-94A1-40D1-A16D-21EC35801F93}" destId="{28813223-FEDF-4123-A5E3-035E92E82201}" srcOrd="1" destOrd="0" parTransId="{70FF1E7F-024C-4767-97CA-E83411810640}" sibTransId="{0E6D475D-34BF-4FE6-BA42-525ADF7BBA18}"/>
    <dgm:cxn modelId="{DFA99D9E-F00C-46A5-9722-FC42E6027830}" srcId="{AD94741D-F3B6-4536-B613-D0E385324164}" destId="{E64F8C69-1983-4114-83E1-66EFC45FCB8D}" srcOrd="1" destOrd="0" parTransId="{6019D340-3B4C-4011-8D20-D56AC2C2BFB1}" sibTransId="{94E1EA5D-7031-4421-BD28-C67E5FA0F0CF}"/>
    <dgm:cxn modelId="{BAA56E07-C9A8-4E3D-8F21-20B6B51AFC45}" type="presOf" srcId="{3603A960-792D-4AD4-9CD4-95B32D8EC707}" destId="{E9335F4A-5089-421B-86EA-B099F9BDD000}" srcOrd="0" destOrd="2" presId="urn:microsoft.com/office/officeart/2005/8/layout/hList1"/>
    <dgm:cxn modelId="{894EBB20-58E0-4977-951C-5566A73DF96F}" type="presOf" srcId="{5D07D93F-F93C-4997-B273-4DB5404ACE95}" destId="{068B27E6-CEF5-4EDB-AE5C-4F34235FCA9B}" srcOrd="0" destOrd="2" presId="urn:microsoft.com/office/officeart/2005/8/layout/hList1"/>
    <dgm:cxn modelId="{491B8EEE-6572-44E7-8406-149CB181F5A8}" type="presOf" srcId="{28813223-FEDF-4123-A5E3-035E92E82201}" destId="{068B27E6-CEF5-4EDB-AE5C-4F34235FCA9B}" srcOrd="0" destOrd="1" presId="urn:microsoft.com/office/officeart/2005/8/layout/hList1"/>
    <dgm:cxn modelId="{B0B5DD85-1E4F-4D90-9132-573683CD353C}" srcId="{70BC979D-94A1-40D1-A16D-21EC35801F93}" destId="{027ACF3C-C4FB-475E-B276-1D6C518FD077}" srcOrd="0" destOrd="0" parTransId="{72E96BD1-BB7C-4462-812D-E79DCB53D11E}" sibTransId="{352CAB3B-475F-4F52-A0C1-C6737895CAA4}"/>
    <dgm:cxn modelId="{7E50E32D-B88D-4497-A01C-8AA8EB40F85E}" type="presParOf" srcId="{91D2042B-FE48-4FE4-99E0-39CEC8A189BB}" destId="{55A8F0E7-BB95-41CE-BC32-A20BC845F773}" srcOrd="0" destOrd="0" presId="urn:microsoft.com/office/officeart/2005/8/layout/hList1"/>
    <dgm:cxn modelId="{595F0A6F-FDEE-4B72-84E6-50FC1C6029D7}" type="presParOf" srcId="{55A8F0E7-BB95-41CE-BC32-A20BC845F773}" destId="{2DC8E06B-7BDC-446E-9111-ECD3B5DABAE9}" srcOrd="0" destOrd="0" presId="urn:microsoft.com/office/officeart/2005/8/layout/hList1"/>
    <dgm:cxn modelId="{5A195BA9-D809-4634-A53E-43CCDF2603FC}" type="presParOf" srcId="{55A8F0E7-BB95-41CE-BC32-A20BC845F773}" destId="{068B27E6-CEF5-4EDB-AE5C-4F34235FCA9B}" srcOrd="1" destOrd="0" presId="urn:microsoft.com/office/officeart/2005/8/layout/hList1"/>
    <dgm:cxn modelId="{197A2AC9-72A7-4735-965B-0F93EE562635}" type="presParOf" srcId="{91D2042B-FE48-4FE4-99E0-39CEC8A189BB}" destId="{800FB0EA-EFF6-4077-933C-4BA633B00960}" srcOrd="1" destOrd="0" presId="urn:microsoft.com/office/officeart/2005/8/layout/hList1"/>
    <dgm:cxn modelId="{0C41DEC1-C15F-4E10-AC97-82D7C8885C67}" type="presParOf" srcId="{91D2042B-FE48-4FE4-99E0-39CEC8A189BB}" destId="{B037449A-7D5C-46B6-A62D-E113F053F60B}" srcOrd="2" destOrd="0" presId="urn:microsoft.com/office/officeart/2005/8/layout/hList1"/>
    <dgm:cxn modelId="{0A8F7828-1848-444B-A9A6-0B30A3920049}" type="presParOf" srcId="{B037449A-7D5C-46B6-A62D-E113F053F60B}" destId="{F196C002-F299-4E44-94B6-15D83B96FA66}" srcOrd="0" destOrd="0" presId="urn:microsoft.com/office/officeart/2005/8/layout/hList1"/>
    <dgm:cxn modelId="{550DEEC6-7EAF-463A-BEC7-EBC2FBE061E5}" type="presParOf" srcId="{B037449A-7D5C-46B6-A62D-E113F053F60B}" destId="{E9335F4A-5089-421B-86EA-B099F9BDD000}" srcOrd="1" destOrd="0" presId="urn:microsoft.com/office/officeart/2005/8/layout/hList1"/>
    <dgm:cxn modelId="{23044420-BA34-48C6-BF4E-E0BB5A4B372D}" type="presParOf" srcId="{91D2042B-FE48-4FE4-99E0-39CEC8A189BB}" destId="{590F139D-6B2E-4000-A575-072A88EB355C}" srcOrd="3" destOrd="0" presId="urn:microsoft.com/office/officeart/2005/8/layout/hList1"/>
    <dgm:cxn modelId="{293585C3-7E50-4435-AE40-FE0586EE3021}" type="presParOf" srcId="{91D2042B-FE48-4FE4-99E0-39CEC8A189BB}" destId="{D0B8D58D-E252-400B-9AAF-A19DE011D5E4}" srcOrd="4" destOrd="0" presId="urn:microsoft.com/office/officeart/2005/8/layout/hList1"/>
    <dgm:cxn modelId="{F2A02770-F0BA-457D-91DD-7846E5BC03EB}" type="presParOf" srcId="{D0B8D58D-E252-400B-9AAF-A19DE011D5E4}" destId="{8244DE44-DC93-4C62-9890-9884D291C2F6}" srcOrd="0" destOrd="0" presId="urn:microsoft.com/office/officeart/2005/8/layout/hList1"/>
    <dgm:cxn modelId="{96EE9D4C-A00A-42B0-B096-2706BCCCB12A}" type="presParOf" srcId="{D0B8D58D-E252-400B-9AAF-A19DE011D5E4}" destId="{CCECB90F-8E8A-4876-9BEF-383C9C3F36D4}"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0C987FC-63C6-4CEF-AB42-A9617BC18A3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B4010555-B6B1-483A-922C-E8E5AC7A4C70}">
      <dgm:prSet/>
      <dgm:spPr>
        <a:solidFill>
          <a:srgbClr val="FFC000"/>
        </a:solidFill>
      </dgm:spPr>
      <dgm:t>
        <a:bodyPr/>
        <a:lstStyle/>
        <a:p>
          <a:r>
            <a:rPr lang="en-US" b="1" i="0"/>
            <a:t>Recent Advancements in Gender Diversity</a:t>
          </a:r>
          <a:endParaRPr lang="en-US"/>
        </a:p>
      </dgm:t>
    </dgm:pt>
    <dgm:pt modelId="{EAC7F84B-DF82-4E94-B4F2-2A857EEF719F}" type="parTrans" cxnId="{67D738B7-A258-41CD-956E-105E11096E5F}">
      <dgm:prSet/>
      <dgm:spPr/>
      <dgm:t>
        <a:bodyPr/>
        <a:lstStyle/>
        <a:p>
          <a:endParaRPr lang="en-US"/>
        </a:p>
      </dgm:t>
    </dgm:pt>
    <dgm:pt modelId="{6E14D7AA-E43F-4520-89F6-09C9C73ED6E8}" type="sibTrans" cxnId="{67D738B7-A258-41CD-956E-105E11096E5F}">
      <dgm:prSet/>
      <dgm:spPr/>
      <dgm:t>
        <a:bodyPr/>
        <a:lstStyle/>
        <a:p>
          <a:endParaRPr lang="en-US"/>
        </a:p>
      </dgm:t>
    </dgm:pt>
    <dgm:pt modelId="{4440B084-481C-4AC2-868D-FA4B661E7A44}">
      <dgm:prSet/>
      <dgm:spPr/>
      <dgm:t>
        <a:bodyPr/>
        <a:lstStyle/>
        <a:p>
          <a:r>
            <a:rPr lang="en-US" b="1" i="0" dirty="0"/>
            <a:t>MIT's Undergraduate Program</a:t>
          </a:r>
          <a:r>
            <a:rPr lang="en-US" b="0" i="0" dirty="0"/>
            <a:t>: 49.5% of MIT’s undergraduates in mechanical engineering are women, a result of the department's proactive approach.</a:t>
          </a:r>
          <a:endParaRPr lang="en-US" dirty="0"/>
        </a:p>
      </dgm:t>
    </dgm:pt>
    <dgm:pt modelId="{D01DEB53-10D7-42FA-A193-204D1079EE75}" type="parTrans" cxnId="{9C6E9BDE-677A-43D4-AD59-2EBD1E54E318}">
      <dgm:prSet/>
      <dgm:spPr/>
      <dgm:t>
        <a:bodyPr/>
        <a:lstStyle/>
        <a:p>
          <a:endParaRPr lang="en-US"/>
        </a:p>
      </dgm:t>
    </dgm:pt>
    <dgm:pt modelId="{D5D8A8EE-64F5-4000-BF69-20077ED5030D}" type="sibTrans" cxnId="{9C6E9BDE-677A-43D4-AD59-2EBD1E54E318}">
      <dgm:prSet/>
      <dgm:spPr/>
      <dgm:t>
        <a:bodyPr/>
        <a:lstStyle/>
        <a:p>
          <a:endParaRPr lang="en-US"/>
        </a:p>
      </dgm:t>
    </dgm:pt>
    <dgm:pt modelId="{A8661FD4-9571-4345-B0BD-8F7F5D67E2F3}">
      <dgm:prSet/>
      <dgm:spPr/>
      <dgm:t>
        <a:bodyPr/>
        <a:lstStyle/>
        <a:p>
          <a:r>
            <a:rPr lang="en-US" b="1" i="0" dirty="0" err="1"/>
            <a:t>MechE's</a:t>
          </a:r>
          <a:r>
            <a:rPr lang="en-US" b="1" i="0" dirty="0"/>
            <a:t> Gender Split</a:t>
          </a:r>
          <a:r>
            <a:rPr lang="en-US" b="0" i="0" dirty="0"/>
            <a:t>: Far surpasses the national average, showing significant progress in gender diversity (MIT, 2022).</a:t>
          </a:r>
          <a:endParaRPr lang="en-US" dirty="0"/>
        </a:p>
      </dgm:t>
    </dgm:pt>
    <dgm:pt modelId="{72070459-5E92-42E0-94BF-62FA539A97C0}" type="parTrans" cxnId="{6FD8E0AE-0617-40DB-97D5-FC795D3B8BC2}">
      <dgm:prSet/>
      <dgm:spPr/>
      <dgm:t>
        <a:bodyPr/>
        <a:lstStyle/>
        <a:p>
          <a:endParaRPr lang="en-US"/>
        </a:p>
      </dgm:t>
    </dgm:pt>
    <dgm:pt modelId="{CF35EC13-A3BE-47E2-B73A-2A541FE8450B}" type="sibTrans" cxnId="{6FD8E0AE-0617-40DB-97D5-FC795D3B8BC2}">
      <dgm:prSet/>
      <dgm:spPr/>
      <dgm:t>
        <a:bodyPr/>
        <a:lstStyle/>
        <a:p>
          <a:endParaRPr lang="en-US"/>
        </a:p>
      </dgm:t>
    </dgm:pt>
    <dgm:pt modelId="{8EC96CC4-7697-40C2-99D6-8E7E1C91DF3D}">
      <dgm:prSet/>
      <dgm:spPr>
        <a:solidFill>
          <a:srgbClr val="FFC000"/>
        </a:solidFill>
      </dgm:spPr>
      <dgm:t>
        <a:bodyPr/>
        <a:lstStyle/>
        <a:p>
          <a:r>
            <a:rPr lang="en-US" b="1" i="0"/>
            <a:t>Notable Women Leaders in Mechanical Engineering</a:t>
          </a:r>
          <a:endParaRPr lang="en-US"/>
        </a:p>
      </dgm:t>
    </dgm:pt>
    <dgm:pt modelId="{FC6C03A5-B1F8-498B-B695-159C8A1C1C9A}" type="parTrans" cxnId="{285DA6A8-38C3-474E-8697-EB189E48657A}">
      <dgm:prSet/>
      <dgm:spPr/>
      <dgm:t>
        <a:bodyPr/>
        <a:lstStyle/>
        <a:p>
          <a:endParaRPr lang="en-US"/>
        </a:p>
      </dgm:t>
    </dgm:pt>
    <dgm:pt modelId="{F6781982-F090-4177-8440-70915048D088}" type="sibTrans" cxnId="{285DA6A8-38C3-474E-8697-EB189E48657A}">
      <dgm:prSet/>
      <dgm:spPr/>
      <dgm:t>
        <a:bodyPr/>
        <a:lstStyle/>
        <a:p>
          <a:endParaRPr lang="en-US"/>
        </a:p>
      </dgm:t>
    </dgm:pt>
    <dgm:pt modelId="{28AA2B3D-EF5B-42BC-BD18-0C7FC22D7112}">
      <dgm:prSet/>
      <dgm:spPr/>
      <dgm:t>
        <a:bodyPr/>
        <a:lstStyle/>
        <a:p>
          <a:r>
            <a:rPr lang="en-US" b="1" i="0" dirty="0"/>
            <a:t>Mary Barra</a:t>
          </a:r>
          <a:r>
            <a:rPr lang="en-US" b="0" i="0" dirty="0"/>
            <a:t>: Chairman and CEO of General Motors Company; GM's first female CEO and a transformative figure in the automotive industry. (Mary Barra | General Motors, 2023)</a:t>
          </a:r>
          <a:endParaRPr lang="en-US" dirty="0"/>
        </a:p>
      </dgm:t>
    </dgm:pt>
    <dgm:pt modelId="{CE6E07F6-0E1A-4D4C-A91B-2EF8B620B54B}" type="parTrans" cxnId="{EAA0F07F-E8EC-446F-A220-9249960989C4}">
      <dgm:prSet/>
      <dgm:spPr/>
      <dgm:t>
        <a:bodyPr/>
        <a:lstStyle/>
        <a:p>
          <a:endParaRPr lang="en-US"/>
        </a:p>
      </dgm:t>
    </dgm:pt>
    <dgm:pt modelId="{072783B3-F8FE-43FF-8BCA-6B67F65982D6}" type="sibTrans" cxnId="{EAA0F07F-E8EC-446F-A220-9249960989C4}">
      <dgm:prSet/>
      <dgm:spPr/>
      <dgm:t>
        <a:bodyPr/>
        <a:lstStyle/>
        <a:p>
          <a:endParaRPr lang="en-US"/>
        </a:p>
      </dgm:t>
    </dgm:pt>
    <dgm:pt modelId="{0C47298D-AEA3-4E46-9F1E-582AB3D5874D}">
      <dgm:prSet/>
      <dgm:spPr/>
      <dgm:t>
        <a:bodyPr/>
        <a:lstStyle/>
        <a:p>
          <a:r>
            <a:rPr lang="en-US" b="1" i="0" dirty="0"/>
            <a:t>Danielle </a:t>
          </a:r>
          <a:r>
            <a:rPr lang="en-US" b="1" i="0" dirty="0" err="1"/>
            <a:t>Merfeld</a:t>
          </a:r>
          <a:r>
            <a:rPr lang="en-US" b="0" i="0" dirty="0"/>
            <a:t>: VP &amp; CTO at GE Renewable Energy; leading developments in renewable energy technologies. (</a:t>
          </a:r>
          <a:r>
            <a:rPr lang="en-US" b="0" i="0" dirty="0" err="1"/>
            <a:t>Dgrace</a:t>
          </a:r>
          <a:r>
            <a:rPr lang="en-US" b="0" i="0" dirty="0"/>
            <a:t>, 2021)</a:t>
          </a:r>
          <a:endParaRPr lang="en-US" dirty="0"/>
        </a:p>
      </dgm:t>
    </dgm:pt>
    <dgm:pt modelId="{41FFC0D7-04CC-4635-A6F9-52EF836B332E}" type="parTrans" cxnId="{E556C4A9-B72F-4499-8D10-46D25D7492BD}">
      <dgm:prSet/>
      <dgm:spPr/>
      <dgm:t>
        <a:bodyPr/>
        <a:lstStyle/>
        <a:p>
          <a:endParaRPr lang="en-US"/>
        </a:p>
      </dgm:t>
    </dgm:pt>
    <dgm:pt modelId="{20248BF7-342E-4930-B7E9-72C23D8FD8B3}" type="sibTrans" cxnId="{E556C4A9-B72F-4499-8D10-46D25D7492BD}">
      <dgm:prSet/>
      <dgm:spPr/>
      <dgm:t>
        <a:bodyPr/>
        <a:lstStyle/>
        <a:p>
          <a:endParaRPr lang="en-US"/>
        </a:p>
      </dgm:t>
    </dgm:pt>
    <dgm:pt modelId="{CF844481-268D-4833-AD2B-08254C1DB07B}">
      <dgm:prSet/>
      <dgm:spPr/>
      <dgm:t>
        <a:bodyPr/>
        <a:lstStyle/>
        <a:p>
          <a:r>
            <a:rPr lang="en-US" b="1" i="0" dirty="0" err="1"/>
            <a:t>Limor</a:t>
          </a:r>
          <a:r>
            <a:rPr lang="en-US" b="1" i="0" dirty="0"/>
            <a:t> Fried</a:t>
          </a:r>
          <a:r>
            <a:rPr lang="en-US" b="0" i="0" dirty="0"/>
            <a:t>: CEO and Chief Engineer at Adafruit Industries; a pioneer in open-source hardware and software, promoting electronics education (Industries, 2023)</a:t>
          </a:r>
          <a:endParaRPr lang="en-US" dirty="0"/>
        </a:p>
      </dgm:t>
    </dgm:pt>
    <dgm:pt modelId="{5AFC32F0-DFEF-4B9F-828F-DADA740D5E22}" type="parTrans" cxnId="{72F7372C-CCA0-42AF-ACD8-B56843C743E8}">
      <dgm:prSet/>
      <dgm:spPr/>
      <dgm:t>
        <a:bodyPr/>
        <a:lstStyle/>
        <a:p>
          <a:endParaRPr lang="en-US"/>
        </a:p>
      </dgm:t>
    </dgm:pt>
    <dgm:pt modelId="{39DE708A-B302-4EAE-830B-6FF430B12F2E}" type="sibTrans" cxnId="{72F7372C-CCA0-42AF-ACD8-B56843C743E8}">
      <dgm:prSet/>
      <dgm:spPr/>
      <dgm:t>
        <a:bodyPr/>
        <a:lstStyle/>
        <a:p>
          <a:endParaRPr lang="en-US"/>
        </a:p>
      </dgm:t>
    </dgm:pt>
    <dgm:pt modelId="{E71DAB59-3767-4D15-817D-B2E4A2EABE52}">
      <dgm:prSet/>
      <dgm:spPr/>
      <dgm:t>
        <a:bodyPr/>
        <a:lstStyle/>
        <a:p>
          <a:r>
            <a:rPr lang="en-US" dirty="0"/>
            <a:t>Notable UK-based women engineers include </a:t>
          </a:r>
          <a:r>
            <a:rPr lang="en-US" b="1" dirty="0"/>
            <a:t>Hertha Ayrton</a:t>
          </a:r>
          <a:r>
            <a:rPr lang="en-US" dirty="0"/>
            <a:t>, who made substantial contributions to fluid dynamics, and </a:t>
          </a:r>
          <a:r>
            <a:rPr lang="en-US" b="1" dirty="0"/>
            <a:t>Beatrice Shilling, </a:t>
          </a:r>
          <a:r>
            <a:rPr lang="en-US" dirty="0"/>
            <a:t>known for her work in aeronautical engineering during World War II.</a:t>
          </a:r>
        </a:p>
      </dgm:t>
    </dgm:pt>
    <dgm:pt modelId="{F6827C5A-49D2-4AF0-8282-2275D0C48ACA}" type="parTrans" cxnId="{1A8C798E-B049-4D57-8AD6-5ED27DCED8DA}">
      <dgm:prSet/>
      <dgm:spPr/>
      <dgm:t>
        <a:bodyPr/>
        <a:lstStyle/>
        <a:p>
          <a:endParaRPr lang="en-US"/>
        </a:p>
      </dgm:t>
    </dgm:pt>
    <dgm:pt modelId="{3B514864-2EA1-418F-84CA-F1A2A8C4B83D}" type="sibTrans" cxnId="{1A8C798E-B049-4D57-8AD6-5ED27DCED8DA}">
      <dgm:prSet/>
      <dgm:spPr/>
      <dgm:t>
        <a:bodyPr/>
        <a:lstStyle/>
        <a:p>
          <a:endParaRPr lang="en-US"/>
        </a:p>
      </dgm:t>
    </dgm:pt>
    <dgm:pt modelId="{976436FD-E374-4ABE-825A-D0F04C2EA060}" type="pres">
      <dgm:prSet presAssocID="{60C987FC-63C6-4CEF-AB42-A9617BC18A3E}" presName="linear" presStyleCnt="0">
        <dgm:presLayoutVars>
          <dgm:dir/>
          <dgm:animLvl val="lvl"/>
          <dgm:resizeHandles val="exact"/>
        </dgm:presLayoutVars>
      </dgm:prSet>
      <dgm:spPr/>
      <dgm:t>
        <a:bodyPr/>
        <a:lstStyle/>
        <a:p>
          <a:endParaRPr lang="en-US"/>
        </a:p>
      </dgm:t>
    </dgm:pt>
    <dgm:pt modelId="{1D086042-5B72-44DA-8D7A-6B3ACA44B31D}" type="pres">
      <dgm:prSet presAssocID="{B4010555-B6B1-483A-922C-E8E5AC7A4C70}" presName="parentLin" presStyleCnt="0"/>
      <dgm:spPr/>
    </dgm:pt>
    <dgm:pt modelId="{EB220846-F8F1-45F0-89D1-1ADF66D2BA15}" type="pres">
      <dgm:prSet presAssocID="{B4010555-B6B1-483A-922C-E8E5AC7A4C70}" presName="parentLeftMargin" presStyleLbl="node1" presStyleIdx="0" presStyleCnt="2"/>
      <dgm:spPr/>
      <dgm:t>
        <a:bodyPr/>
        <a:lstStyle/>
        <a:p>
          <a:endParaRPr lang="en-US"/>
        </a:p>
      </dgm:t>
    </dgm:pt>
    <dgm:pt modelId="{B74562C9-579C-4317-94F9-5FD4736AD9F4}" type="pres">
      <dgm:prSet presAssocID="{B4010555-B6B1-483A-922C-E8E5AC7A4C70}" presName="parentText" presStyleLbl="node1" presStyleIdx="0" presStyleCnt="2">
        <dgm:presLayoutVars>
          <dgm:chMax val="0"/>
          <dgm:bulletEnabled val="1"/>
        </dgm:presLayoutVars>
      </dgm:prSet>
      <dgm:spPr/>
      <dgm:t>
        <a:bodyPr/>
        <a:lstStyle/>
        <a:p>
          <a:endParaRPr lang="en-US"/>
        </a:p>
      </dgm:t>
    </dgm:pt>
    <dgm:pt modelId="{9F309DEF-3788-471B-9ADC-48EB6C368DCC}" type="pres">
      <dgm:prSet presAssocID="{B4010555-B6B1-483A-922C-E8E5AC7A4C70}" presName="negativeSpace" presStyleCnt="0"/>
      <dgm:spPr/>
    </dgm:pt>
    <dgm:pt modelId="{559E0872-EDDD-49D7-B566-C593FA19480E}" type="pres">
      <dgm:prSet presAssocID="{B4010555-B6B1-483A-922C-E8E5AC7A4C70}" presName="childText" presStyleLbl="conFgAcc1" presStyleIdx="0" presStyleCnt="2">
        <dgm:presLayoutVars>
          <dgm:bulletEnabled val="1"/>
        </dgm:presLayoutVars>
      </dgm:prSet>
      <dgm:spPr/>
      <dgm:t>
        <a:bodyPr/>
        <a:lstStyle/>
        <a:p>
          <a:endParaRPr lang="en-US"/>
        </a:p>
      </dgm:t>
    </dgm:pt>
    <dgm:pt modelId="{7CA3B37D-1BC6-4798-B800-DF2304D04EFF}" type="pres">
      <dgm:prSet presAssocID="{6E14D7AA-E43F-4520-89F6-09C9C73ED6E8}" presName="spaceBetweenRectangles" presStyleCnt="0"/>
      <dgm:spPr/>
    </dgm:pt>
    <dgm:pt modelId="{AEB86F70-DBD2-404B-8B03-49A2AFB8FEF7}" type="pres">
      <dgm:prSet presAssocID="{8EC96CC4-7697-40C2-99D6-8E7E1C91DF3D}" presName="parentLin" presStyleCnt="0"/>
      <dgm:spPr/>
    </dgm:pt>
    <dgm:pt modelId="{EB56FF45-2F3C-4C3A-86BF-69B2418FCF39}" type="pres">
      <dgm:prSet presAssocID="{8EC96CC4-7697-40C2-99D6-8E7E1C91DF3D}" presName="parentLeftMargin" presStyleLbl="node1" presStyleIdx="0" presStyleCnt="2"/>
      <dgm:spPr/>
      <dgm:t>
        <a:bodyPr/>
        <a:lstStyle/>
        <a:p>
          <a:endParaRPr lang="en-US"/>
        </a:p>
      </dgm:t>
    </dgm:pt>
    <dgm:pt modelId="{16E3A0D7-BB3F-4CFC-B39B-8FEAE304B288}" type="pres">
      <dgm:prSet presAssocID="{8EC96CC4-7697-40C2-99D6-8E7E1C91DF3D}" presName="parentText" presStyleLbl="node1" presStyleIdx="1" presStyleCnt="2">
        <dgm:presLayoutVars>
          <dgm:chMax val="0"/>
          <dgm:bulletEnabled val="1"/>
        </dgm:presLayoutVars>
      </dgm:prSet>
      <dgm:spPr/>
      <dgm:t>
        <a:bodyPr/>
        <a:lstStyle/>
        <a:p>
          <a:endParaRPr lang="en-US"/>
        </a:p>
      </dgm:t>
    </dgm:pt>
    <dgm:pt modelId="{833FF106-3C17-4441-A4F6-B23B83D8D3FC}" type="pres">
      <dgm:prSet presAssocID="{8EC96CC4-7697-40C2-99D6-8E7E1C91DF3D}" presName="negativeSpace" presStyleCnt="0"/>
      <dgm:spPr/>
    </dgm:pt>
    <dgm:pt modelId="{4C774203-AC99-48AF-9C86-4F77A9E5B7BB}" type="pres">
      <dgm:prSet presAssocID="{8EC96CC4-7697-40C2-99D6-8E7E1C91DF3D}" presName="childText" presStyleLbl="conFgAcc1" presStyleIdx="1" presStyleCnt="2">
        <dgm:presLayoutVars>
          <dgm:bulletEnabled val="1"/>
        </dgm:presLayoutVars>
      </dgm:prSet>
      <dgm:spPr/>
      <dgm:t>
        <a:bodyPr/>
        <a:lstStyle/>
        <a:p>
          <a:endParaRPr lang="en-US"/>
        </a:p>
      </dgm:t>
    </dgm:pt>
  </dgm:ptLst>
  <dgm:cxnLst>
    <dgm:cxn modelId="{FD0153D0-479F-4E57-A737-498A75165850}" type="presOf" srcId="{4440B084-481C-4AC2-868D-FA4B661E7A44}" destId="{559E0872-EDDD-49D7-B566-C593FA19480E}" srcOrd="0" destOrd="0" presId="urn:microsoft.com/office/officeart/2005/8/layout/list1"/>
    <dgm:cxn modelId="{CD19F968-F7D3-4592-8B66-5A695ACD735B}" type="presOf" srcId="{60C987FC-63C6-4CEF-AB42-A9617BC18A3E}" destId="{976436FD-E374-4ABE-825A-D0F04C2EA060}" srcOrd="0" destOrd="0" presId="urn:microsoft.com/office/officeart/2005/8/layout/list1"/>
    <dgm:cxn modelId="{319353BB-F809-4A92-80E0-4947F024C32F}" type="presOf" srcId="{E71DAB59-3767-4D15-817D-B2E4A2EABE52}" destId="{4C774203-AC99-48AF-9C86-4F77A9E5B7BB}" srcOrd="0" destOrd="3" presId="urn:microsoft.com/office/officeart/2005/8/layout/list1"/>
    <dgm:cxn modelId="{6FD8E0AE-0617-40DB-97D5-FC795D3B8BC2}" srcId="{B4010555-B6B1-483A-922C-E8E5AC7A4C70}" destId="{A8661FD4-9571-4345-B0BD-8F7F5D67E2F3}" srcOrd="1" destOrd="0" parTransId="{72070459-5E92-42E0-94BF-62FA539A97C0}" sibTransId="{CF35EC13-A3BE-47E2-B73A-2A541FE8450B}"/>
    <dgm:cxn modelId="{EAA0F07F-E8EC-446F-A220-9249960989C4}" srcId="{8EC96CC4-7697-40C2-99D6-8E7E1C91DF3D}" destId="{28AA2B3D-EF5B-42BC-BD18-0C7FC22D7112}" srcOrd="0" destOrd="0" parTransId="{CE6E07F6-0E1A-4D4C-A91B-2EF8B620B54B}" sibTransId="{072783B3-F8FE-43FF-8BCA-6B67F65982D6}"/>
    <dgm:cxn modelId="{9C6E9BDE-677A-43D4-AD59-2EBD1E54E318}" srcId="{B4010555-B6B1-483A-922C-E8E5AC7A4C70}" destId="{4440B084-481C-4AC2-868D-FA4B661E7A44}" srcOrd="0" destOrd="0" parTransId="{D01DEB53-10D7-42FA-A193-204D1079EE75}" sibTransId="{D5D8A8EE-64F5-4000-BF69-20077ED5030D}"/>
    <dgm:cxn modelId="{E556C4A9-B72F-4499-8D10-46D25D7492BD}" srcId="{8EC96CC4-7697-40C2-99D6-8E7E1C91DF3D}" destId="{0C47298D-AEA3-4E46-9F1E-582AB3D5874D}" srcOrd="1" destOrd="0" parTransId="{41FFC0D7-04CC-4635-A6F9-52EF836B332E}" sibTransId="{20248BF7-342E-4930-B7E9-72C23D8FD8B3}"/>
    <dgm:cxn modelId="{68A74EC9-6875-4869-8813-3453B1D83B9E}" type="presOf" srcId="{B4010555-B6B1-483A-922C-E8E5AC7A4C70}" destId="{B74562C9-579C-4317-94F9-5FD4736AD9F4}" srcOrd="1" destOrd="0" presId="urn:microsoft.com/office/officeart/2005/8/layout/list1"/>
    <dgm:cxn modelId="{72F7372C-CCA0-42AF-ACD8-B56843C743E8}" srcId="{8EC96CC4-7697-40C2-99D6-8E7E1C91DF3D}" destId="{CF844481-268D-4833-AD2B-08254C1DB07B}" srcOrd="2" destOrd="0" parTransId="{5AFC32F0-DFEF-4B9F-828F-DADA740D5E22}" sibTransId="{39DE708A-B302-4EAE-830B-6FF430B12F2E}"/>
    <dgm:cxn modelId="{E1881844-1FA1-4540-A5D7-CF03FF32105F}" type="presOf" srcId="{A8661FD4-9571-4345-B0BD-8F7F5D67E2F3}" destId="{559E0872-EDDD-49D7-B566-C593FA19480E}" srcOrd="0" destOrd="1" presId="urn:microsoft.com/office/officeart/2005/8/layout/list1"/>
    <dgm:cxn modelId="{285DA6A8-38C3-474E-8697-EB189E48657A}" srcId="{60C987FC-63C6-4CEF-AB42-A9617BC18A3E}" destId="{8EC96CC4-7697-40C2-99D6-8E7E1C91DF3D}" srcOrd="1" destOrd="0" parTransId="{FC6C03A5-B1F8-498B-B695-159C8A1C1C9A}" sibTransId="{F6781982-F090-4177-8440-70915048D088}"/>
    <dgm:cxn modelId="{67D738B7-A258-41CD-956E-105E11096E5F}" srcId="{60C987FC-63C6-4CEF-AB42-A9617BC18A3E}" destId="{B4010555-B6B1-483A-922C-E8E5AC7A4C70}" srcOrd="0" destOrd="0" parTransId="{EAC7F84B-DF82-4E94-B4F2-2A857EEF719F}" sibTransId="{6E14D7AA-E43F-4520-89F6-09C9C73ED6E8}"/>
    <dgm:cxn modelId="{7B697760-6C16-454D-B52A-1BBAEEA04992}" type="presOf" srcId="{0C47298D-AEA3-4E46-9F1E-582AB3D5874D}" destId="{4C774203-AC99-48AF-9C86-4F77A9E5B7BB}" srcOrd="0" destOrd="1" presId="urn:microsoft.com/office/officeart/2005/8/layout/list1"/>
    <dgm:cxn modelId="{33D53D05-EB78-45D0-B6A3-C32E188330A2}" type="presOf" srcId="{CF844481-268D-4833-AD2B-08254C1DB07B}" destId="{4C774203-AC99-48AF-9C86-4F77A9E5B7BB}" srcOrd="0" destOrd="2" presId="urn:microsoft.com/office/officeart/2005/8/layout/list1"/>
    <dgm:cxn modelId="{A3090FD4-C9A1-4EA9-B232-9C7012D58415}" type="presOf" srcId="{B4010555-B6B1-483A-922C-E8E5AC7A4C70}" destId="{EB220846-F8F1-45F0-89D1-1ADF66D2BA15}" srcOrd="0" destOrd="0" presId="urn:microsoft.com/office/officeart/2005/8/layout/list1"/>
    <dgm:cxn modelId="{1A8C798E-B049-4D57-8AD6-5ED27DCED8DA}" srcId="{8EC96CC4-7697-40C2-99D6-8E7E1C91DF3D}" destId="{E71DAB59-3767-4D15-817D-B2E4A2EABE52}" srcOrd="3" destOrd="0" parTransId="{F6827C5A-49D2-4AF0-8282-2275D0C48ACA}" sibTransId="{3B514864-2EA1-418F-84CA-F1A2A8C4B83D}"/>
    <dgm:cxn modelId="{19DE7A19-F2A0-4EC8-ABB6-2A70D75EF51B}" type="presOf" srcId="{8EC96CC4-7697-40C2-99D6-8E7E1C91DF3D}" destId="{EB56FF45-2F3C-4C3A-86BF-69B2418FCF39}" srcOrd="0" destOrd="0" presId="urn:microsoft.com/office/officeart/2005/8/layout/list1"/>
    <dgm:cxn modelId="{3BAF6712-E988-4EED-8DA0-A944D53F3C48}" type="presOf" srcId="{8EC96CC4-7697-40C2-99D6-8E7E1C91DF3D}" destId="{16E3A0D7-BB3F-4CFC-B39B-8FEAE304B288}" srcOrd="1" destOrd="0" presId="urn:microsoft.com/office/officeart/2005/8/layout/list1"/>
    <dgm:cxn modelId="{3C6011D7-A155-45D8-AEAC-80D548AFA5BC}" type="presOf" srcId="{28AA2B3D-EF5B-42BC-BD18-0C7FC22D7112}" destId="{4C774203-AC99-48AF-9C86-4F77A9E5B7BB}" srcOrd="0" destOrd="0" presId="urn:microsoft.com/office/officeart/2005/8/layout/list1"/>
    <dgm:cxn modelId="{0A11C9C1-0757-4B80-8D12-8D1AE4A0C260}" type="presParOf" srcId="{976436FD-E374-4ABE-825A-D0F04C2EA060}" destId="{1D086042-5B72-44DA-8D7A-6B3ACA44B31D}" srcOrd="0" destOrd="0" presId="urn:microsoft.com/office/officeart/2005/8/layout/list1"/>
    <dgm:cxn modelId="{05E8BA4F-C4C2-4A36-B064-EB9140DF5F0A}" type="presParOf" srcId="{1D086042-5B72-44DA-8D7A-6B3ACA44B31D}" destId="{EB220846-F8F1-45F0-89D1-1ADF66D2BA15}" srcOrd="0" destOrd="0" presId="urn:microsoft.com/office/officeart/2005/8/layout/list1"/>
    <dgm:cxn modelId="{E3829631-29E8-451E-A47C-3F7E63D2AC87}" type="presParOf" srcId="{1D086042-5B72-44DA-8D7A-6B3ACA44B31D}" destId="{B74562C9-579C-4317-94F9-5FD4736AD9F4}" srcOrd="1" destOrd="0" presId="urn:microsoft.com/office/officeart/2005/8/layout/list1"/>
    <dgm:cxn modelId="{6F205BC0-7D0E-4747-8B2F-9BB611145966}" type="presParOf" srcId="{976436FD-E374-4ABE-825A-D0F04C2EA060}" destId="{9F309DEF-3788-471B-9ADC-48EB6C368DCC}" srcOrd="1" destOrd="0" presId="urn:microsoft.com/office/officeart/2005/8/layout/list1"/>
    <dgm:cxn modelId="{E55792B5-2AC5-4045-9AAF-D5C8D4E33845}" type="presParOf" srcId="{976436FD-E374-4ABE-825A-D0F04C2EA060}" destId="{559E0872-EDDD-49D7-B566-C593FA19480E}" srcOrd="2" destOrd="0" presId="urn:microsoft.com/office/officeart/2005/8/layout/list1"/>
    <dgm:cxn modelId="{5FEE2349-E89A-461C-96E6-2269AFD1CF2E}" type="presParOf" srcId="{976436FD-E374-4ABE-825A-D0F04C2EA060}" destId="{7CA3B37D-1BC6-4798-B800-DF2304D04EFF}" srcOrd="3" destOrd="0" presId="urn:microsoft.com/office/officeart/2005/8/layout/list1"/>
    <dgm:cxn modelId="{C67F1970-0963-4FD3-A55C-EDD9BCB43058}" type="presParOf" srcId="{976436FD-E374-4ABE-825A-D0F04C2EA060}" destId="{AEB86F70-DBD2-404B-8B03-49A2AFB8FEF7}" srcOrd="4" destOrd="0" presId="urn:microsoft.com/office/officeart/2005/8/layout/list1"/>
    <dgm:cxn modelId="{CAEDED6F-CE9F-44FD-9987-CC8CA447AF56}" type="presParOf" srcId="{AEB86F70-DBD2-404B-8B03-49A2AFB8FEF7}" destId="{EB56FF45-2F3C-4C3A-86BF-69B2418FCF39}" srcOrd="0" destOrd="0" presId="urn:microsoft.com/office/officeart/2005/8/layout/list1"/>
    <dgm:cxn modelId="{4F86FD4F-E1BB-4BD2-8C04-86C2E0E0E972}" type="presParOf" srcId="{AEB86F70-DBD2-404B-8B03-49A2AFB8FEF7}" destId="{16E3A0D7-BB3F-4CFC-B39B-8FEAE304B288}" srcOrd="1" destOrd="0" presId="urn:microsoft.com/office/officeart/2005/8/layout/list1"/>
    <dgm:cxn modelId="{0BE0E3B8-2981-4049-AF47-4CBF7F4313D1}" type="presParOf" srcId="{976436FD-E374-4ABE-825A-D0F04C2EA060}" destId="{833FF106-3C17-4441-A4F6-B23B83D8D3FC}" srcOrd="5" destOrd="0" presId="urn:microsoft.com/office/officeart/2005/8/layout/list1"/>
    <dgm:cxn modelId="{39F82F90-7AFF-482B-93E0-B27CA6A93523}" type="presParOf" srcId="{976436FD-E374-4ABE-825A-D0F04C2EA060}" destId="{4C774203-AC99-48AF-9C86-4F77A9E5B7BB}"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F414217-A606-4D18-A4D7-1C6BB71E43EC}" type="doc">
      <dgm:prSet loTypeId="urn:microsoft.com/office/officeart/2005/8/layout/vList5" loCatId="list" qsTypeId="urn:microsoft.com/office/officeart/2005/8/quickstyle/simple1" qsCatId="simple" csTypeId="urn:microsoft.com/office/officeart/2005/8/colors/accent2_1" csCatId="accent2" phldr="1"/>
      <dgm:spPr/>
      <dgm:t>
        <a:bodyPr/>
        <a:lstStyle/>
        <a:p>
          <a:endParaRPr lang="en-US"/>
        </a:p>
      </dgm:t>
    </dgm:pt>
    <dgm:pt modelId="{E5CABEC7-7CAD-4F3B-888C-597CC5F79B86}">
      <dgm:prSet/>
      <dgm:spPr/>
      <dgm:t>
        <a:bodyPr/>
        <a:lstStyle/>
        <a:p>
          <a:r>
            <a:rPr lang="en-US" b="1" i="0" dirty="0"/>
            <a:t>Enhancing Innovation through Diversity</a:t>
          </a:r>
          <a:endParaRPr lang="en-US" dirty="0"/>
        </a:p>
      </dgm:t>
    </dgm:pt>
    <dgm:pt modelId="{72924341-11E0-43E6-ADE8-64419B7DF031}" type="parTrans" cxnId="{D7776C88-C0F0-4B41-AC07-7C210B1BE47E}">
      <dgm:prSet/>
      <dgm:spPr/>
      <dgm:t>
        <a:bodyPr/>
        <a:lstStyle/>
        <a:p>
          <a:endParaRPr lang="en-US"/>
        </a:p>
      </dgm:t>
    </dgm:pt>
    <dgm:pt modelId="{E956F15F-ED19-47BD-B01D-8FDA8A7A7966}" type="sibTrans" cxnId="{D7776C88-C0F0-4B41-AC07-7C210B1BE47E}">
      <dgm:prSet/>
      <dgm:spPr/>
      <dgm:t>
        <a:bodyPr/>
        <a:lstStyle/>
        <a:p>
          <a:endParaRPr lang="en-US"/>
        </a:p>
      </dgm:t>
    </dgm:pt>
    <dgm:pt modelId="{248BA2D9-FFBF-4C4E-9705-7AD4B4494C58}">
      <dgm:prSet/>
      <dgm:spPr/>
      <dgm:t>
        <a:bodyPr/>
        <a:lstStyle/>
        <a:p>
          <a:r>
            <a:rPr lang="en-US" b="1" i="0" dirty="0"/>
            <a:t>2018 National Bureau of Economic Research Study</a:t>
          </a:r>
          <a:r>
            <a:rPr lang="en-US" b="0" i="0" dirty="0"/>
            <a:t>: Companies with more gender diversity in engineering teams show higher productivity and innovation (Gompers and Wang, 2017)</a:t>
          </a:r>
          <a:endParaRPr lang="en-US" dirty="0"/>
        </a:p>
      </dgm:t>
    </dgm:pt>
    <dgm:pt modelId="{1791B764-5062-4FA1-A2EE-A289D8BD8C81}" type="parTrans" cxnId="{FD006D07-D1D3-458A-AC90-140394E1246A}">
      <dgm:prSet/>
      <dgm:spPr/>
      <dgm:t>
        <a:bodyPr/>
        <a:lstStyle/>
        <a:p>
          <a:endParaRPr lang="en-US"/>
        </a:p>
      </dgm:t>
    </dgm:pt>
    <dgm:pt modelId="{C4F6040D-091E-4E1D-8B85-C250A2CA9F20}" type="sibTrans" cxnId="{FD006D07-D1D3-458A-AC90-140394E1246A}">
      <dgm:prSet/>
      <dgm:spPr/>
      <dgm:t>
        <a:bodyPr/>
        <a:lstStyle/>
        <a:p>
          <a:endParaRPr lang="en-US"/>
        </a:p>
      </dgm:t>
    </dgm:pt>
    <dgm:pt modelId="{F9EDB2AC-DD6A-4875-9C42-B0E0DF5E36E4}">
      <dgm:prSet/>
      <dgm:spPr/>
      <dgm:t>
        <a:bodyPr/>
        <a:lstStyle/>
        <a:p>
          <a:r>
            <a:rPr lang="en-US" b="1" i="0" dirty="0"/>
            <a:t>University of Illinois Study</a:t>
          </a:r>
          <a:r>
            <a:rPr lang="en-US" b="0" i="0" dirty="0"/>
            <a:t>: Gender-balanced teams excel in collective intelligence tests compared to male-dominated teams (Harvard.edu, 2020)</a:t>
          </a:r>
          <a:endParaRPr lang="en-US" dirty="0"/>
        </a:p>
      </dgm:t>
    </dgm:pt>
    <dgm:pt modelId="{26830437-C22C-47C0-B655-042DC602961F}" type="parTrans" cxnId="{439F08AB-9622-43DB-B1F1-1402C2B2E8CD}">
      <dgm:prSet/>
      <dgm:spPr/>
      <dgm:t>
        <a:bodyPr/>
        <a:lstStyle/>
        <a:p>
          <a:endParaRPr lang="en-US"/>
        </a:p>
      </dgm:t>
    </dgm:pt>
    <dgm:pt modelId="{9FED0756-B909-47F6-B1B3-A4296AD099E7}" type="sibTrans" cxnId="{439F08AB-9622-43DB-B1F1-1402C2B2E8CD}">
      <dgm:prSet/>
      <dgm:spPr/>
      <dgm:t>
        <a:bodyPr/>
        <a:lstStyle/>
        <a:p>
          <a:endParaRPr lang="en-US"/>
        </a:p>
      </dgm:t>
    </dgm:pt>
    <dgm:pt modelId="{A94B9A6C-CBAC-47F3-B3E7-474E19D9BC6C}">
      <dgm:prSet/>
      <dgm:spPr/>
      <dgm:t>
        <a:bodyPr/>
        <a:lstStyle/>
        <a:p>
          <a:r>
            <a:rPr lang="en-US" b="1" i="0"/>
            <a:t>Impact on Problem-Solving and Design</a:t>
          </a:r>
          <a:endParaRPr lang="en-US"/>
        </a:p>
      </dgm:t>
    </dgm:pt>
    <dgm:pt modelId="{2282C969-79CE-4489-9AFE-681A65A31729}" type="parTrans" cxnId="{94AAF942-F34F-4095-A785-CCD8151F7A72}">
      <dgm:prSet/>
      <dgm:spPr/>
      <dgm:t>
        <a:bodyPr/>
        <a:lstStyle/>
        <a:p>
          <a:endParaRPr lang="en-US"/>
        </a:p>
      </dgm:t>
    </dgm:pt>
    <dgm:pt modelId="{24B31FE3-AB33-4AAA-918C-6D1BB103C0D6}" type="sibTrans" cxnId="{94AAF942-F34F-4095-A785-CCD8151F7A72}">
      <dgm:prSet/>
      <dgm:spPr/>
      <dgm:t>
        <a:bodyPr/>
        <a:lstStyle/>
        <a:p>
          <a:endParaRPr lang="en-US"/>
        </a:p>
      </dgm:t>
    </dgm:pt>
    <dgm:pt modelId="{75A544BD-81A5-4FFA-A3E7-5D55CB5CF193}">
      <dgm:prSet/>
      <dgm:spPr/>
      <dgm:t>
        <a:bodyPr/>
        <a:lstStyle/>
        <a:p>
          <a:r>
            <a:rPr lang="en-US" b="1" i="0" dirty="0"/>
            <a:t>Diverse Perspectives</a:t>
          </a:r>
          <a:r>
            <a:rPr lang="en-US" b="0" i="0" dirty="0"/>
            <a:t>: Women's unique viewpoints lead to better problem-solving and more creative design solutions.</a:t>
          </a:r>
          <a:endParaRPr lang="en-US" dirty="0"/>
        </a:p>
      </dgm:t>
    </dgm:pt>
    <dgm:pt modelId="{B8E3C826-96C8-4884-A8BB-4E0E5F0EA229}" type="parTrans" cxnId="{E776D173-8952-48E1-B5B2-2F9A5EA43F8C}">
      <dgm:prSet/>
      <dgm:spPr/>
      <dgm:t>
        <a:bodyPr/>
        <a:lstStyle/>
        <a:p>
          <a:endParaRPr lang="en-US"/>
        </a:p>
      </dgm:t>
    </dgm:pt>
    <dgm:pt modelId="{36A3636A-2CB1-4BEB-8260-0181E163BE2C}" type="sibTrans" cxnId="{E776D173-8952-48E1-B5B2-2F9A5EA43F8C}">
      <dgm:prSet/>
      <dgm:spPr/>
      <dgm:t>
        <a:bodyPr/>
        <a:lstStyle/>
        <a:p>
          <a:endParaRPr lang="en-US"/>
        </a:p>
      </dgm:t>
    </dgm:pt>
    <dgm:pt modelId="{7C64DCFD-3BBA-4D6B-B486-235652925D30}">
      <dgm:prSet/>
      <dgm:spPr/>
      <dgm:t>
        <a:bodyPr/>
        <a:lstStyle/>
        <a:p>
          <a:r>
            <a:rPr lang="en-US" b="1" i="0" dirty="0"/>
            <a:t>Addressing Blind Spots</a:t>
          </a:r>
          <a:r>
            <a:rPr lang="en-US" b="0" i="0" dirty="0"/>
            <a:t>: Diverse teams, including women, are more effective in identifying and addressing project blind spots (</a:t>
          </a:r>
          <a:r>
            <a:rPr lang="en-US" b="0" i="0" dirty="0" err="1"/>
            <a:t>Ashikali</a:t>
          </a:r>
          <a:r>
            <a:rPr lang="en-US" b="0" i="0" dirty="0"/>
            <a:t>, Groeneveld and </a:t>
          </a:r>
          <a:r>
            <a:rPr lang="en-US" b="0" i="0" dirty="0" err="1"/>
            <a:t>Kuipers</a:t>
          </a:r>
          <a:r>
            <a:rPr lang="en-US" b="0" i="0" dirty="0"/>
            <a:t>, 2020)</a:t>
          </a:r>
          <a:endParaRPr lang="en-US" dirty="0"/>
        </a:p>
      </dgm:t>
    </dgm:pt>
    <dgm:pt modelId="{6FE434ED-8FE0-432F-A00D-09DD4E29BAEE}" type="parTrans" cxnId="{E2A4AEF4-A95C-4B90-AB37-BCE06C7ECB5D}">
      <dgm:prSet/>
      <dgm:spPr/>
      <dgm:t>
        <a:bodyPr/>
        <a:lstStyle/>
        <a:p>
          <a:endParaRPr lang="en-US"/>
        </a:p>
      </dgm:t>
    </dgm:pt>
    <dgm:pt modelId="{569E9BBF-68A7-4BE2-8BF0-BF4DC160A10B}" type="sibTrans" cxnId="{E2A4AEF4-A95C-4B90-AB37-BCE06C7ECB5D}">
      <dgm:prSet/>
      <dgm:spPr/>
      <dgm:t>
        <a:bodyPr/>
        <a:lstStyle/>
        <a:p>
          <a:endParaRPr lang="en-US"/>
        </a:p>
      </dgm:t>
    </dgm:pt>
    <dgm:pt modelId="{A2703FDD-4B5E-4DDF-A9BE-36D1CDCC5716}">
      <dgm:prSet/>
      <dgm:spPr/>
      <dgm:t>
        <a:bodyPr/>
        <a:lstStyle/>
        <a:p>
          <a:r>
            <a:rPr lang="en-US" b="1" i="0"/>
            <a:t>Creating Technologies for Everyone</a:t>
          </a:r>
          <a:endParaRPr lang="en-US"/>
        </a:p>
      </dgm:t>
    </dgm:pt>
    <dgm:pt modelId="{9C96D266-F9FF-49B2-92F1-B78275751F1F}" type="parTrans" cxnId="{BFF49958-3D20-4496-B7FF-9712059AE13B}">
      <dgm:prSet/>
      <dgm:spPr/>
      <dgm:t>
        <a:bodyPr/>
        <a:lstStyle/>
        <a:p>
          <a:endParaRPr lang="en-US"/>
        </a:p>
      </dgm:t>
    </dgm:pt>
    <dgm:pt modelId="{79B86078-8C54-4793-962A-53E7EBF27418}" type="sibTrans" cxnId="{BFF49958-3D20-4496-B7FF-9712059AE13B}">
      <dgm:prSet/>
      <dgm:spPr/>
      <dgm:t>
        <a:bodyPr/>
        <a:lstStyle/>
        <a:p>
          <a:endParaRPr lang="en-US"/>
        </a:p>
      </dgm:t>
    </dgm:pt>
    <dgm:pt modelId="{F915ED16-59E2-4AD7-A72D-FE96C758E37E}">
      <dgm:prSet/>
      <dgm:spPr/>
      <dgm:t>
        <a:bodyPr/>
        <a:lstStyle/>
        <a:p>
          <a:r>
            <a:rPr lang="en-US" b="1" i="0" dirty="0"/>
            <a:t>Societal Needs and Inclusivity</a:t>
          </a:r>
          <a:r>
            <a:rPr lang="en-US" b="0" i="0" dirty="0"/>
            <a:t>: Gender diversity is key to developing inclusive and effective technological solutions.</a:t>
          </a:r>
          <a:endParaRPr lang="en-US" dirty="0"/>
        </a:p>
      </dgm:t>
    </dgm:pt>
    <dgm:pt modelId="{27DB988F-AB13-4413-AF62-D4955C34A8CD}" type="parTrans" cxnId="{A5056F8E-50E8-44BE-83F5-E0EE48FECB7E}">
      <dgm:prSet/>
      <dgm:spPr/>
      <dgm:t>
        <a:bodyPr/>
        <a:lstStyle/>
        <a:p>
          <a:endParaRPr lang="en-US"/>
        </a:p>
      </dgm:t>
    </dgm:pt>
    <dgm:pt modelId="{E7E5B40B-BE1B-42AD-BF17-CB55EA5EB04A}" type="sibTrans" cxnId="{A5056F8E-50E8-44BE-83F5-E0EE48FECB7E}">
      <dgm:prSet/>
      <dgm:spPr/>
      <dgm:t>
        <a:bodyPr/>
        <a:lstStyle/>
        <a:p>
          <a:endParaRPr lang="en-US"/>
        </a:p>
      </dgm:t>
    </dgm:pt>
    <dgm:pt modelId="{3A03FA03-52C7-4328-AFE4-9E20A2ACF643}">
      <dgm:prSet/>
      <dgm:spPr/>
      <dgm:t>
        <a:bodyPr/>
        <a:lstStyle/>
        <a:p>
          <a:r>
            <a:rPr lang="en-US" b="1" i="0" dirty="0"/>
            <a:t>Inclusive Practices in Engineering</a:t>
          </a:r>
          <a:r>
            <a:rPr lang="en-US" b="0" i="0" dirty="0"/>
            <a:t>: Essential for creating an environment where women feel valued, supported, and empowered (Kaur and Arora, 2020).</a:t>
          </a:r>
          <a:endParaRPr lang="en-US" dirty="0"/>
        </a:p>
      </dgm:t>
    </dgm:pt>
    <dgm:pt modelId="{58B4B5A3-79DC-4B7F-B9E2-3AE998B0749E}" type="parTrans" cxnId="{B5FE8B54-B24F-45DD-87EB-508D898F48CE}">
      <dgm:prSet/>
      <dgm:spPr/>
      <dgm:t>
        <a:bodyPr/>
        <a:lstStyle/>
        <a:p>
          <a:endParaRPr lang="en-US"/>
        </a:p>
      </dgm:t>
    </dgm:pt>
    <dgm:pt modelId="{0002B99B-2426-4F15-B0AE-424073FC6F8C}" type="sibTrans" cxnId="{B5FE8B54-B24F-45DD-87EB-508D898F48CE}">
      <dgm:prSet/>
      <dgm:spPr/>
      <dgm:t>
        <a:bodyPr/>
        <a:lstStyle/>
        <a:p>
          <a:endParaRPr lang="en-US"/>
        </a:p>
      </dgm:t>
    </dgm:pt>
    <dgm:pt modelId="{D3C45E21-9813-489F-B50A-774609EBB58B}" type="pres">
      <dgm:prSet presAssocID="{BF414217-A606-4D18-A4D7-1C6BB71E43EC}" presName="Name0" presStyleCnt="0">
        <dgm:presLayoutVars>
          <dgm:dir/>
          <dgm:animLvl val="lvl"/>
          <dgm:resizeHandles val="exact"/>
        </dgm:presLayoutVars>
      </dgm:prSet>
      <dgm:spPr/>
      <dgm:t>
        <a:bodyPr/>
        <a:lstStyle/>
        <a:p>
          <a:endParaRPr lang="en-US"/>
        </a:p>
      </dgm:t>
    </dgm:pt>
    <dgm:pt modelId="{EA75D9A3-9231-49A7-B922-CD43BB72F3F5}" type="pres">
      <dgm:prSet presAssocID="{E5CABEC7-7CAD-4F3B-888C-597CC5F79B86}" presName="linNode" presStyleCnt="0"/>
      <dgm:spPr/>
    </dgm:pt>
    <dgm:pt modelId="{0AC40853-8444-4557-98EB-83D705C5ADE6}" type="pres">
      <dgm:prSet presAssocID="{E5CABEC7-7CAD-4F3B-888C-597CC5F79B86}" presName="parentText" presStyleLbl="node1" presStyleIdx="0" presStyleCnt="3">
        <dgm:presLayoutVars>
          <dgm:chMax val="1"/>
          <dgm:bulletEnabled val="1"/>
        </dgm:presLayoutVars>
      </dgm:prSet>
      <dgm:spPr/>
      <dgm:t>
        <a:bodyPr/>
        <a:lstStyle/>
        <a:p>
          <a:endParaRPr lang="en-US"/>
        </a:p>
      </dgm:t>
    </dgm:pt>
    <dgm:pt modelId="{0406ABEC-CBE6-48C4-AB48-148209069494}" type="pres">
      <dgm:prSet presAssocID="{E5CABEC7-7CAD-4F3B-888C-597CC5F79B86}" presName="descendantText" presStyleLbl="alignAccFollowNode1" presStyleIdx="0" presStyleCnt="3">
        <dgm:presLayoutVars>
          <dgm:bulletEnabled val="1"/>
        </dgm:presLayoutVars>
      </dgm:prSet>
      <dgm:spPr/>
      <dgm:t>
        <a:bodyPr/>
        <a:lstStyle/>
        <a:p>
          <a:endParaRPr lang="en-US"/>
        </a:p>
      </dgm:t>
    </dgm:pt>
    <dgm:pt modelId="{3B6D2D65-F9A0-4DF4-A326-72719BE8B098}" type="pres">
      <dgm:prSet presAssocID="{E956F15F-ED19-47BD-B01D-8FDA8A7A7966}" presName="sp" presStyleCnt="0"/>
      <dgm:spPr/>
    </dgm:pt>
    <dgm:pt modelId="{EBB5A871-C134-4ADD-A5DF-6A1E7A9587A6}" type="pres">
      <dgm:prSet presAssocID="{A94B9A6C-CBAC-47F3-B3E7-474E19D9BC6C}" presName="linNode" presStyleCnt="0"/>
      <dgm:spPr/>
    </dgm:pt>
    <dgm:pt modelId="{334EE4B7-B337-43F1-ACEF-457751FB9D10}" type="pres">
      <dgm:prSet presAssocID="{A94B9A6C-CBAC-47F3-B3E7-474E19D9BC6C}" presName="parentText" presStyleLbl="node1" presStyleIdx="1" presStyleCnt="3">
        <dgm:presLayoutVars>
          <dgm:chMax val="1"/>
          <dgm:bulletEnabled val="1"/>
        </dgm:presLayoutVars>
      </dgm:prSet>
      <dgm:spPr/>
      <dgm:t>
        <a:bodyPr/>
        <a:lstStyle/>
        <a:p>
          <a:endParaRPr lang="en-US"/>
        </a:p>
      </dgm:t>
    </dgm:pt>
    <dgm:pt modelId="{F2696EF4-177E-4418-AA94-A414589F51DD}" type="pres">
      <dgm:prSet presAssocID="{A94B9A6C-CBAC-47F3-B3E7-474E19D9BC6C}" presName="descendantText" presStyleLbl="alignAccFollowNode1" presStyleIdx="1" presStyleCnt="3">
        <dgm:presLayoutVars>
          <dgm:bulletEnabled val="1"/>
        </dgm:presLayoutVars>
      </dgm:prSet>
      <dgm:spPr/>
      <dgm:t>
        <a:bodyPr/>
        <a:lstStyle/>
        <a:p>
          <a:endParaRPr lang="en-US"/>
        </a:p>
      </dgm:t>
    </dgm:pt>
    <dgm:pt modelId="{31A71F9D-53CA-47E2-ABD0-F10CCC168841}" type="pres">
      <dgm:prSet presAssocID="{24B31FE3-AB33-4AAA-918C-6D1BB103C0D6}" presName="sp" presStyleCnt="0"/>
      <dgm:spPr/>
    </dgm:pt>
    <dgm:pt modelId="{C86E5684-20AA-4742-9BC6-77D34DE870B2}" type="pres">
      <dgm:prSet presAssocID="{A2703FDD-4B5E-4DDF-A9BE-36D1CDCC5716}" presName="linNode" presStyleCnt="0"/>
      <dgm:spPr/>
    </dgm:pt>
    <dgm:pt modelId="{727B5A06-1268-484C-BA61-04F3D3A8A6AA}" type="pres">
      <dgm:prSet presAssocID="{A2703FDD-4B5E-4DDF-A9BE-36D1CDCC5716}" presName="parentText" presStyleLbl="node1" presStyleIdx="2" presStyleCnt="3">
        <dgm:presLayoutVars>
          <dgm:chMax val="1"/>
          <dgm:bulletEnabled val="1"/>
        </dgm:presLayoutVars>
      </dgm:prSet>
      <dgm:spPr/>
      <dgm:t>
        <a:bodyPr/>
        <a:lstStyle/>
        <a:p>
          <a:endParaRPr lang="en-US"/>
        </a:p>
      </dgm:t>
    </dgm:pt>
    <dgm:pt modelId="{B09D6030-827E-472F-8DEE-57109F15C537}" type="pres">
      <dgm:prSet presAssocID="{A2703FDD-4B5E-4DDF-A9BE-36D1CDCC5716}" presName="descendantText" presStyleLbl="alignAccFollowNode1" presStyleIdx="2" presStyleCnt="3">
        <dgm:presLayoutVars>
          <dgm:bulletEnabled val="1"/>
        </dgm:presLayoutVars>
      </dgm:prSet>
      <dgm:spPr/>
      <dgm:t>
        <a:bodyPr/>
        <a:lstStyle/>
        <a:p>
          <a:endParaRPr lang="en-US"/>
        </a:p>
      </dgm:t>
    </dgm:pt>
  </dgm:ptLst>
  <dgm:cxnLst>
    <dgm:cxn modelId="{4D0D1AE5-865E-40F9-844E-DF4374E8C065}" type="presOf" srcId="{A2703FDD-4B5E-4DDF-A9BE-36D1CDCC5716}" destId="{727B5A06-1268-484C-BA61-04F3D3A8A6AA}" srcOrd="0" destOrd="0" presId="urn:microsoft.com/office/officeart/2005/8/layout/vList5"/>
    <dgm:cxn modelId="{FD006D07-D1D3-458A-AC90-140394E1246A}" srcId="{E5CABEC7-7CAD-4F3B-888C-597CC5F79B86}" destId="{248BA2D9-FFBF-4C4E-9705-7AD4B4494C58}" srcOrd="0" destOrd="0" parTransId="{1791B764-5062-4FA1-A2EE-A289D8BD8C81}" sibTransId="{C4F6040D-091E-4E1D-8B85-C250A2CA9F20}"/>
    <dgm:cxn modelId="{563AE7BF-DB51-4801-97FB-23E1825690BE}" type="presOf" srcId="{F9EDB2AC-DD6A-4875-9C42-B0E0DF5E36E4}" destId="{0406ABEC-CBE6-48C4-AB48-148209069494}" srcOrd="0" destOrd="1" presId="urn:microsoft.com/office/officeart/2005/8/layout/vList5"/>
    <dgm:cxn modelId="{BFF49958-3D20-4496-B7FF-9712059AE13B}" srcId="{BF414217-A606-4D18-A4D7-1C6BB71E43EC}" destId="{A2703FDD-4B5E-4DDF-A9BE-36D1CDCC5716}" srcOrd="2" destOrd="0" parTransId="{9C96D266-F9FF-49B2-92F1-B78275751F1F}" sibTransId="{79B86078-8C54-4793-962A-53E7EBF27418}"/>
    <dgm:cxn modelId="{D7776C88-C0F0-4B41-AC07-7C210B1BE47E}" srcId="{BF414217-A606-4D18-A4D7-1C6BB71E43EC}" destId="{E5CABEC7-7CAD-4F3B-888C-597CC5F79B86}" srcOrd="0" destOrd="0" parTransId="{72924341-11E0-43E6-ADE8-64419B7DF031}" sibTransId="{E956F15F-ED19-47BD-B01D-8FDA8A7A7966}"/>
    <dgm:cxn modelId="{94AAF942-F34F-4095-A785-CCD8151F7A72}" srcId="{BF414217-A606-4D18-A4D7-1C6BB71E43EC}" destId="{A94B9A6C-CBAC-47F3-B3E7-474E19D9BC6C}" srcOrd="1" destOrd="0" parTransId="{2282C969-79CE-4489-9AFE-681A65A31729}" sibTransId="{24B31FE3-AB33-4AAA-918C-6D1BB103C0D6}"/>
    <dgm:cxn modelId="{28DB4B25-7385-4BCD-A121-EC82DDF8BF22}" type="presOf" srcId="{75A544BD-81A5-4FFA-A3E7-5D55CB5CF193}" destId="{F2696EF4-177E-4418-AA94-A414589F51DD}" srcOrd="0" destOrd="0" presId="urn:microsoft.com/office/officeart/2005/8/layout/vList5"/>
    <dgm:cxn modelId="{B5FE8B54-B24F-45DD-87EB-508D898F48CE}" srcId="{A2703FDD-4B5E-4DDF-A9BE-36D1CDCC5716}" destId="{3A03FA03-52C7-4328-AFE4-9E20A2ACF643}" srcOrd="1" destOrd="0" parTransId="{58B4B5A3-79DC-4B7F-B9E2-3AE998B0749E}" sibTransId="{0002B99B-2426-4F15-B0AE-424073FC6F8C}"/>
    <dgm:cxn modelId="{F336D394-FE6B-4505-B959-E076E2E12940}" type="presOf" srcId="{E5CABEC7-7CAD-4F3B-888C-597CC5F79B86}" destId="{0AC40853-8444-4557-98EB-83D705C5ADE6}" srcOrd="0" destOrd="0" presId="urn:microsoft.com/office/officeart/2005/8/layout/vList5"/>
    <dgm:cxn modelId="{037C9DAA-2396-4C0B-A916-E317A1A07DAC}" type="presOf" srcId="{7C64DCFD-3BBA-4D6B-B486-235652925D30}" destId="{F2696EF4-177E-4418-AA94-A414589F51DD}" srcOrd="0" destOrd="1" presId="urn:microsoft.com/office/officeart/2005/8/layout/vList5"/>
    <dgm:cxn modelId="{7CA0B1B0-F1E7-4551-8745-C2BB95F2704F}" type="presOf" srcId="{BF414217-A606-4D18-A4D7-1C6BB71E43EC}" destId="{D3C45E21-9813-489F-B50A-774609EBB58B}" srcOrd="0" destOrd="0" presId="urn:microsoft.com/office/officeart/2005/8/layout/vList5"/>
    <dgm:cxn modelId="{D521922E-8243-47B7-8ECA-C3516A26DB00}" type="presOf" srcId="{3A03FA03-52C7-4328-AFE4-9E20A2ACF643}" destId="{B09D6030-827E-472F-8DEE-57109F15C537}" srcOrd="0" destOrd="1" presId="urn:microsoft.com/office/officeart/2005/8/layout/vList5"/>
    <dgm:cxn modelId="{C2CA0995-C9C0-4559-8478-016423AF64A4}" type="presOf" srcId="{248BA2D9-FFBF-4C4E-9705-7AD4B4494C58}" destId="{0406ABEC-CBE6-48C4-AB48-148209069494}" srcOrd="0" destOrd="0" presId="urn:microsoft.com/office/officeart/2005/8/layout/vList5"/>
    <dgm:cxn modelId="{80601FB0-F954-4F32-A758-E311BB91AE81}" type="presOf" srcId="{A94B9A6C-CBAC-47F3-B3E7-474E19D9BC6C}" destId="{334EE4B7-B337-43F1-ACEF-457751FB9D10}" srcOrd="0" destOrd="0" presId="urn:microsoft.com/office/officeart/2005/8/layout/vList5"/>
    <dgm:cxn modelId="{E2A4AEF4-A95C-4B90-AB37-BCE06C7ECB5D}" srcId="{A94B9A6C-CBAC-47F3-B3E7-474E19D9BC6C}" destId="{7C64DCFD-3BBA-4D6B-B486-235652925D30}" srcOrd="1" destOrd="0" parTransId="{6FE434ED-8FE0-432F-A00D-09DD4E29BAEE}" sibTransId="{569E9BBF-68A7-4BE2-8BF0-BF4DC160A10B}"/>
    <dgm:cxn modelId="{A5056F8E-50E8-44BE-83F5-E0EE48FECB7E}" srcId="{A2703FDD-4B5E-4DDF-A9BE-36D1CDCC5716}" destId="{F915ED16-59E2-4AD7-A72D-FE96C758E37E}" srcOrd="0" destOrd="0" parTransId="{27DB988F-AB13-4413-AF62-D4955C34A8CD}" sibTransId="{E7E5B40B-BE1B-42AD-BF17-CB55EA5EB04A}"/>
    <dgm:cxn modelId="{439F08AB-9622-43DB-B1F1-1402C2B2E8CD}" srcId="{E5CABEC7-7CAD-4F3B-888C-597CC5F79B86}" destId="{F9EDB2AC-DD6A-4875-9C42-B0E0DF5E36E4}" srcOrd="1" destOrd="0" parTransId="{26830437-C22C-47C0-B655-042DC602961F}" sibTransId="{9FED0756-B909-47F6-B1B3-A4296AD099E7}"/>
    <dgm:cxn modelId="{E776D173-8952-48E1-B5B2-2F9A5EA43F8C}" srcId="{A94B9A6C-CBAC-47F3-B3E7-474E19D9BC6C}" destId="{75A544BD-81A5-4FFA-A3E7-5D55CB5CF193}" srcOrd="0" destOrd="0" parTransId="{B8E3C826-96C8-4884-A8BB-4E0E5F0EA229}" sibTransId="{36A3636A-2CB1-4BEB-8260-0181E163BE2C}"/>
    <dgm:cxn modelId="{31B37AB1-5D68-4A40-B7D1-558B81C32A51}" type="presOf" srcId="{F915ED16-59E2-4AD7-A72D-FE96C758E37E}" destId="{B09D6030-827E-472F-8DEE-57109F15C537}" srcOrd="0" destOrd="0" presId="urn:microsoft.com/office/officeart/2005/8/layout/vList5"/>
    <dgm:cxn modelId="{551A041C-35B5-4292-A922-3CA4A67769F6}" type="presParOf" srcId="{D3C45E21-9813-489F-B50A-774609EBB58B}" destId="{EA75D9A3-9231-49A7-B922-CD43BB72F3F5}" srcOrd="0" destOrd="0" presId="urn:microsoft.com/office/officeart/2005/8/layout/vList5"/>
    <dgm:cxn modelId="{2B7AA7BA-5BA9-4DE6-9957-3CC5049A27BD}" type="presParOf" srcId="{EA75D9A3-9231-49A7-B922-CD43BB72F3F5}" destId="{0AC40853-8444-4557-98EB-83D705C5ADE6}" srcOrd="0" destOrd="0" presId="urn:microsoft.com/office/officeart/2005/8/layout/vList5"/>
    <dgm:cxn modelId="{BD02DEFC-C950-4589-B49B-46282335E148}" type="presParOf" srcId="{EA75D9A3-9231-49A7-B922-CD43BB72F3F5}" destId="{0406ABEC-CBE6-48C4-AB48-148209069494}" srcOrd="1" destOrd="0" presId="urn:microsoft.com/office/officeart/2005/8/layout/vList5"/>
    <dgm:cxn modelId="{68432A23-FBB1-4B49-920D-0BC8EADC6948}" type="presParOf" srcId="{D3C45E21-9813-489F-B50A-774609EBB58B}" destId="{3B6D2D65-F9A0-4DF4-A326-72719BE8B098}" srcOrd="1" destOrd="0" presId="urn:microsoft.com/office/officeart/2005/8/layout/vList5"/>
    <dgm:cxn modelId="{C6FCF70B-A9C2-445D-BE6B-C3D03F0FD246}" type="presParOf" srcId="{D3C45E21-9813-489F-B50A-774609EBB58B}" destId="{EBB5A871-C134-4ADD-A5DF-6A1E7A9587A6}" srcOrd="2" destOrd="0" presId="urn:microsoft.com/office/officeart/2005/8/layout/vList5"/>
    <dgm:cxn modelId="{D1E732FA-E3B7-45A0-ADB5-A79790D68FF3}" type="presParOf" srcId="{EBB5A871-C134-4ADD-A5DF-6A1E7A9587A6}" destId="{334EE4B7-B337-43F1-ACEF-457751FB9D10}" srcOrd="0" destOrd="0" presId="urn:microsoft.com/office/officeart/2005/8/layout/vList5"/>
    <dgm:cxn modelId="{27DD12AF-4583-4CF5-9732-E0257E584899}" type="presParOf" srcId="{EBB5A871-C134-4ADD-A5DF-6A1E7A9587A6}" destId="{F2696EF4-177E-4418-AA94-A414589F51DD}" srcOrd="1" destOrd="0" presId="urn:microsoft.com/office/officeart/2005/8/layout/vList5"/>
    <dgm:cxn modelId="{164BFA12-1F0B-4A82-84AE-497E0F6A5367}" type="presParOf" srcId="{D3C45E21-9813-489F-B50A-774609EBB58B}" destId="{31A71F9D-53CA-47E2-ABD0-F10CCC168841}" srcOrd="3" destOrd="0" presId="urn:microsoft.com/office/officeart/2005/8/layout/vList5"/>
    <dgm:cxn modelId="{AA795086-4648-4E9C-920A-E530F6A832DE}" type="presParOf" srcId="{D3C45E21-9813-489F-B50A-774609EBB58B}" destId="{C86E5684-20AA-4742-9BC6-77D34DE870B2}" srcOrd="4" destOrd="0" presId="urn:microsoft.com/office/officeart/2005/8/layout/vList5"/>
    <dgm:cxn modelId="{4E55A722-A8C7-4CBE-B8E9-C6CB0F6ED0DB}" type="presParOf" srcId="{C86E5684-20AA-4742-9BC6-77D34DE870B2}" destId="{727B5A06-1268-484C-BA61-04F3D3A8A6AA}" srcOrd="0" destOrd="0" presId="urn:microsoft.com/office/officeart/2005/8/layout/vList5"/>
    <dgm:cxn modelId="{3002098F-B558-4FEC-BE07-24EB3F5B8DA2}" type="presParOf" srcId="{C86E5684-20AA-4742-9BC6-77D34DE870B2}" destId="{B09D6030-827E-472F-8DEE-57109F15C537}"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F229714-5DBD-4BBE-B301-B122AFC14AB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3B86EA8F-3BBB-4898-89E0-F43E7FA309A7}">
      <dgm:prSet/>
      <dgm:spPr/>
      <dgm:t>
        <a:bodyPr/>
        <a:lstStyle/>
        <a:p>
          <a:r>
            <a:rPr lang="en-US" b="1"/>
            <a:t>Personal Insights and Reflections</a:t>
          </a:r>
          <a:endParaRPr lang="en-US"/>
        </a:p>
      </dgm:t>
    </dgm:pt>
    <dgm:pt modelId="{ED9E0A81-1C96-4CB6-8A0F-E74073AF976A}" type="parTrans" cxnId="{A8EDCADA-5774-4FDF-892B-EC819D4227A8}">
      <dgm:prSet/>
      <dgm:spPr/>
      <dgm:t>
        <a:bodyPr/>
        <a:lstStyle/>
        <a:p>
          <a:endParaRPr lang="en-US"/>
        </a:p>
      </dgm:t>
    </dgm:pt>
    <dgm:pt modelId="{44A5A8E9-E1A5-4223-A76E-6888CCE372E5}" type="sibTrans" cxnId="{A8EDCADA-5774-4FDF-892B-EC819D4227A8}">
      <dgm:prSet/>
      <dgm:spPr/>
      <dgm:t>
        <a:bodyPr/>
        <a:lstStyle/>
        <a:p>
          <a:endParaRPr lang="en-US"/>
        </a:p>
      </dgm:t>
    </dgm:pt>
    <dgm:pt modelId="{7BE7FA78-E1B4-4810-ABDD-AB84B19A6206}">
      <dgm:prSet/>
      <dgm:spPr/>
      <dgm:t>
        <a:bodyPr/>
        <a:lstStyle/>
        <a:p>
          <a:r>
            <a:rPr lang="en-US" dirty="0"/>
            <a:t>Overcoming Stereotypes: I've witnessed the impact of stereotypes on women's career progression. Overcoming these biases requires continuous effort and awareness.</a:t>
          </a:r>
        </a:p>
      </dgm:t>
    </dgm:pt>
    <dgm:pt modelId="{7899523A-C26D-44A3-A40E-C7DA75A74DEC}" type="parTrans" cxnId="{CCD8B26F-E2EB-49DD-B629-5A0EC81A4850}">
      <dgm:prSet/>
      <dgm:spPr/>
      <dgm:t>
        <a:bodyPr/>
        <a:lstStyle/>
        <a:p>
          <a:endParaRPr lang="en-US"/>
        </a:p>
      </dgm:t>
    </dgm:pt>
    <dgm:pt modelId="{81B0CC8F-F910-4973-B71B-7E93A08DED68}" type="sibTrans" cxnId="{CCD8B26F-E2EB-49DD-B629-5A0EC81A4850}">
      <dgm:prSet/>
      <dgm:spPr/>
      <dgm:t>
        <a:bodyPr/>
        <a:lstStyle/>
        <a:p>
          <a:endParaRPr lang="en-US"/>
        </a:p>
      </dgm:t>
    </dgm:pt>
    <dgm:pt modelId="{062ED1DC-384F-45E2-9DC7-57EA9C02CAE1}">
      <dgm:prSet/>
      <dgm:spPr/>
      <dgm:t>
        <a:bodyPr/>
        <a:lstStyle/>
        <a:p>
          <a:r>
            <a:rPr lang="en-US" dirty="0"/>
            <a:t>The Power of Role Models: The success stories of women like Mary Barra and </a:t>
          </a:r>
          <a:r>
            <a:rPr lang="en-US" dirty="0" err="1"/>
            <a:t>Limor</a:t>
          </a:r>
          <a:r>
            <a:rPr lang="en-US" dirty="0"/>
            <a:t> Fried emphasize the importance of visible female role models in inspiring the next generation.</a:t>
          </a:r>
        </a:p>
      </dgm:t>
    </dgm:pt>
    <dgm:pt modelId="{B09087C7-C5A7-40FF-B27D-08FB7F375982}" type="parTrans" cxnId="{C021D3FD-81B0-42E9-9E75-3E37B4E97859}">
      <dgm:prSet/>
      <dgm:spPr/>
      <dgm:t>
        <a:bodyPr/>
        <a:lstStyle/>
        <a:p>
          <a:endParaRPr lang="en-US"/>
        </a:p>
      </dgm:t>
    </dgm:pt>
    <dgm:pt modelId="{7283FC99-383F-4A46-9D20-7ED573EE918B}" type="sibTrans" cxnId="{C021D3FD-81B0-42E9-9E75-3E37B4E97859}">
      <dgm:prSet/>
      <dgm:spPr/>
      <dgm:t>
        <a:bodyPr/>
        <a:lstStyle/>
        <a:p>
          <a:endParaRPr lang="en-US"/>
        </a:p>
      </dgm:t>
    </dgm:pt>
    <dgm:pt modelId="{CF8E86F9-0F6D-4862-B9AC-DD128F4540AF}">
      <dgm:prSet/>
      <dgm:spPr/>
      <dgm:t>
        <a:bodyPr/>
        <a:lstStyle/>
        <a:p>
          <a:r>
            <a:rPr lang="en-US"/>
            <a:t>The Role of Education: Educational institutions play a crucial role in bridging the gender gap in engineering. Initiatives like MIT's WTP are commendable steps.</a:t>
          </a:r>
        </a:p>
      </dgm:t>
    </dgm:pt>
    <dgm:pt modelId="{560EFEF4-936C-48A9-9084-A8319B52B684}" type="parTrans" cxnId="{EBB9757D-4058-41F0-97EF-1B0B6EB54999}">
      <dgm:prSet/>
      <dgm:spPr/>
      <dgm:t>
        <a:bodyPr/>
        <a:lstStyle/>
        <a:p>
          <a:endParaRPr lang="en-US"/>
        </a:p>
      </dgm:t>
    </dgm:pt>
    <dgm:pt modelId="{F63C4F79-E58B-4632-8DAA-EA6418FDEF62}" type="sibTrans" cxnId="{EBB9757D-4058-41F0-97EF-1B0B6EB54999}">
      <dgm:prSet/>
      <dgm:spPr/>
      <dgm:t>
        <a:bodyPr/>
        <a:lstStyle/>
        <a:p>
          <a:endParaRPr lang="en-US"/>
        </a:p>
      </dgm:t>
    </dgm:pt>
    <dgm:pt modelId="{025C238D-CABD-4370-9B5B-4450297010AF}">
      <dgm:prSet/>
      <dgm:spPr/>
      <dgm:t>
        <a:bodyPr/>
        <a:lstStyle/>
        <a:p>
          <a:r>
            <a:rPr lang="en-US"/>
            <a:t>Intersectionality: Recognizing the unique challenges faced by women of different backgrounds and identities is essential for comprehensive gender diversity efforts.</a:t>
          </a:r>
        </a:p>
      </dgm:t>
    </dgm:pt>
    <dgm:pt modelId="{36E51043-8B26-412E-B8B4-CB1A68BE701E}" type="parTrans" cxnId="{EFFDB3EE-F8A2-48F8-BD35-CC26C65B2B41}">
      <dgm:prSet/>
      <dgm:spPr/>
      <dgm:t>
        <a:bodyPr/>
        <a:lstStyle/>
        <a:p>
          <a:endParaRPr lang="en-US"/>
        </a:p>
      </dgm:t>
    </dgm:pt>
    <dgm:pt modelId="{A687D14D-2FBF-462C-9D26-AB9A658671EC}" type="sibTrans" cxnId="{EFFDB3EE-F8A2-48F8-BD35-CC26C65B2B41}">
      <dgm:prSet/>
      <dgm:spPr/>
      <dgm:t>
        <a:bodyPr/>
        <a:lstStyle/>
        <a:p>
          <a:endParaRPr lang="en-US"/>
        </a:p>
      </dgm:t>
    </dgm:pt>
    <dgm:pt modelId="{EAFAAEBB-92F1-41FC-AB9F-14BD3AE464A8}">
      <dgm:prSet/>
      <dgm:spPr/>
      <dgm:t>
        <a:bodyPr/>
        <a:lstStyle/>
        <a:p>
          <a:r>
            <a:rPr lang="en-US" b="1"/>
            <a:t>Broader Social and Economic Implications</a:t>
          </a:r>
          <a:endParaRPr lang="en-US"/>
        </a:p>
      </dgm:t>
    </dgm:pt>
    <dgm:pt modelId="{0188D0A5-5018-4673-87B9-E13BB8A7CBC9}" type="parTrans" cxnId="{DCCBACED-CF49-4516-BBD7-8F3F059D48B0}">
      <dgm:prSet/>
      <dgm:spPr/>
      <dgm:t>
        <a:bodyPr/>
        <a:lstStyle/>
        <a:p>
          <a:endParaRPr lang="en-US"/>
        </a:p>
      </dgm:t>
    </dgm:pt>
    <dgm:pt modelId="{0AA7BC4F-68B5-4AD8-AAA8-CF1F39F23BD8}" type="sibTrans" cxnId="{DCCBACED-CF49-4516-BBD7-8F3F059D48B0}">
      <dgm:prSet/>
      <dgm:spPr/>
      <dgm:t>
        <a:bodyPr/>
        <a:lstStyle/>
        <a:p>
          <a:endParaRPr lang="en-US"/>
        </a:p>
      </dgm:t>
    </dgm:pt>
    <dgm:pt modelId="{B1676023-5A82-4C95-B363-27705040C707}">
      <dgm:prSet/>
      <dgm:spPr/>
      <dgm:t>
        <a:bodyPr/>
        <a:lstStyle/>
        <a:p>
          <a:r>
            <a:rPr lang="en-US" dirty="0"/>
            <a:t>Economic Growth: Gender diversity in engineering can drive innovation, leading to economic growth through the development of new technologies and solutions.</a:t>
          </a:r>
        </a:p>
      </dgm:t>
    </dgm:pt>
    <dgm:pt modelId="{27EAAE15-7B57-40FE-8477-C4224AD1DA49}" type="parTrans" cxnId="{91D594C4-29D7-49F9-807B-89C34FF69A9C}">
      <dgm:prSet/>
      <dgm:spPr/>
      <dgm:t>
        <a:bodyPr/>
        <a:lstStyle/>
        <a:p>
          <a:endParaRPr lang="en-US"/>
        </a:p>
      </dgm:t>
    </dgm:pt>
    <dgm:pt modelId="{B6C87500-982F-496D-A5CD-B5FAF0DBBAF5}" type="sibTrans" cxnId="{91D594C4-29D7-49F9-807B-89C34FF69A9C}">
      <dgm:prSet/>
      <dgm:spPr/>
      <dgm:t>
        <a:bodyPr/>
        <a:lstStyle/>
        <a:p>
          <a:endParaRPr lang="en-US"/>
        </a:p>
      </dgm:t>
    </dgm:pt>
    <dgm:pt modelId="{85033911-F1DB-4C15-B2AA-C6217370CA28}">
      <dgm:prSet/>
      <dgm:spPr/>
      <dgm:t>
        <a:bodyPr/>
        <a:lstStyle/>
        <a:p>
          <a:r>
            <a:rPr lang="en-US" dirty="0"/>
            <a:t>Social Progress: Achieving gender parity in leadership roles promotes social progress and equal opportunities for all.</a:t>
          </a:r>
        </a:p>
      </dgm:t>
    </dgm:pt>
    <dgm:pt modelId="{064136BB-4BCC-474D-B0F0-82EF946391CB}" type="parTrans" cxnId="{48A17C52-A915-4ACC-85C2-C6F1705CDA95}">
      <dgm:prSet/>
      <dgm:spPr/>
      <dgm:t>
        <a:bodyPr/>
        <a:lstStyle/>
        <a:p>
          <a:endParaRPr lang="en-US"/>
        </a:p>
      </dgm:t>
    </dgm:pt>
    <dgm:pt modelId="{1D67A301-DC9E-4EB1-BF27-8EB13A65BF1F}" type="sibTrans" cxnId="{48A17C52-A915-4ACC-85C2-C6F1705CDA95}">
      <dgm:prSet/>
      <dgm:spPr/>
      <dgm:t>
        <a:bodyPr/>
        <a:lstStyle/>
        <a:p>
          <a:endParaRPr lang="en-US"/>
        </a:p>
      </dgm:t>
    </dgm:pt>
    <dgm:pt modelId="{A5BB89F4-C3E1-4CFA-830E-6D8950E3B49B}">
      <dgm:prSet/>
      <dgm:spPr/>
      <dgm:t>
        <a:bodyPr/>
        <a:lstStyle/>
        <a:p>
          <a:r>
            <a:rPr lang="en-US" dirty="0"/>
            <a:t>Global Competitiveness: Companies and nations that prioritize gender diversity are more likely to remain competitive in a rapidly changing global landscape. (Matthews, 2020)</a:t>
          </a:r>
        </a:p>
      </dgm:t>
    </dgm:pt>
    <dgm:pt modelId="{9EC9554B-6765-4C91-A94A-871F99BED978}" type="parTrans" cxnId="{88EA4346-0A01-41A3-A2E4-BEEFD1D297D0}">
      <dgm:prSet/>
      <dgm:spPr/>
      <dgm:t>
        <a:bodyPr/>
        <a:lstStyle/>
        <a:p>
          <a:endParaRPr lang="en-US"/>
        </a:p>
      </dgm:t>
    </dgm:pt>
    <dgm:pt modelId="{23699AEE-92F5-4F1C-BA37-546091D96A7C}" type="sibTrans" cxnId="{88EA4346-0A01-41A3-A2E4-BEEFD1D297D0}">
      <dgm:prSet/>
      <dgm:spPr/>
      <dgm:t>
        <a:bodyPr/>
        <a:lstStyle/>
        <a:p>
          <a:endParaRPr lang="en-US"/>
        </a:p>
      </dgm:t>
    </dgm:pt>
    <dgm:pt modelId="{9822A759-C072-4E78-9FF3-53982EB5267B}">
      <dgm:prSet/>
      <dgm:spPr/>
      <dgm:t>
        <a:bodyPr/>
        <a:lstStyle/>
        <a:p>
          <a:endParaRPr lang="en-US" dirty="0"/>
        </a:p>
      </dgm:t>
    </dgm:pt>
    <dgm:pt modelId="{C80A3164-B655-4DA6-A460-B9A5ACC9C739}" type="parTrans" cxnId="{54C559C5-B2E3-446A-8350-003D5553650D}">
      <dgm:prSet/>
      <dgm:spPr/>
    </dgm:pt>
    <dgm:pt modelId="{35B51EB3-6F18-46CF-9B24-8A74D055EC30}" type="sibTrans" cxnId="{54C559C5-B2E3-446A-8350-003D5553650D}">
      <dgm:prSet/>
      <dgm:spPr/>
    </dgm:pt>
    <dgm:pt modelId="{FE429E2A-224A-4300-B7FB-2A1EB481E760}">
      <dgm:prSet/>
      <dgm:spPr/>
      <dgm:t>
        <a:bodyPr/>
        <a:lstStyle/>
        <a:p>
          <a:r>
            <a:rPr lang="en-US" dirty="0"/>
            <a:t>The UK's engineering industry plays a crucial role in the country's economy and societal development, making gender diversity an important aspect.</a:t>
          </a:r>
        </a:p>
      </dgm:t>
    </dgm:pt>
    <dgm:pt modelId="{80E2A930-D441-43D3-9D58-3E761BED0F86}" type="parTrans" cxnId="{B9083A8D-271A-40E0-830D-16343EAE4356}">
      <dgm:prSet/>
      <dgm:spPr/>
    </dgm:pt>
    <dgm:pt modelId="{AF23681C-8308-48B4-8DC9-430A973DB06D}" type="sibTrans" cxnId="{B9083A8D-271A-40E0-830D-16343EAE4356}">
      <dgm:prSet/>
      <dgm:spPr/>
    </dgm:pt>
    <dgm:pt modelId="{036F80BC-EE88-4125-891F-8F0E367B8B79}" type="pres">
      <dgm:prSet presAssocID="{7F229714-5DBD-4BBE-B301-B122AFC14ABC}" presName="Name0" presStyleCnt="0">
        <dgm:presLayoutVars>
          <dgm:dir/>
          <dgm:animLvl val="lvl"/>
          <dgm:resizeHandles val="exact"/>
        </dgm:presLayoutVars>
      </dgm:prSet>
      <dgm:spPr/>
      <dgm:t>
        <a:bodyPr/>
        <a:lstStyle/>
        <a:p>
          <a:endParaRPr lang="en-US"/>
        </a:p>
      </dgm:t>
    </dgm:pt>
    <dgm:pt modelId="{3F5D8418-9D06-402D-BE0A-EFD51888BFB9}" type="pres">
      <dgm:prSet presAssocID="{3B86EA8F-3BBB-4898-89E0-F43E7FA309A7}" presName="composite" presStyleCnt="0"/>
      <dgm:spPr/>
    </dgm:pt>
    <dgm:pt modelId="{44C247BE-05B7-4C11-8235-2A7795E27042}" type="pres">
      <dgm:prSet presAssocID="{3B86EA8F-3BBB-4898-89E0-F43E7FA309A7}" presName="parTx" presStyleLbl="alignNode1" presStyleIdx="0" presStyleCnt="2" custLinFactNeighborX="-1" custLinFactNeighborY="-817">
        <dgm:presLayoutVars>
          <dgm:chMax val="0"/>
          <dgm:chPref val="0"/>
          <dgm:bulletEnabled val="1"/>
        </dgm:presLayoutVars>
      </dgm:prSet>
      <dgm:spPr/>
      <dgm:t>
        <a:bodyPr/>
        <a:lstStyle/>
        <a:p>
          <a:endParaRPr lang="en-US"/>
        </a:p>
      </dgm:t>
    </dgm:pt>
    <dgm:pt modelId="{10FBCC4E-2E9C-4566-8780-DB1FB90E7A2C}" type="pres">
      <dgm:prSet presAssocID="{3B86EA8F-3BBB-4898-89E0-F43E7FA309A7}" presName="desTx" presStyleLbl="alignAccFollowNode1" presStyleIdx="0" presStyleCnt="2">
        <dgm:presLayoutVars>
          <dgm:bulletEnabled val="1"/>
        </dgm:presLayoutVars>
      </dgm:prSet>
      <dgm:spPr/>
      <dgm:t>
        <a:bodyPr/>
        <a:lstStyle/>
        <a:p>
          <a:endParaRPr lang="en-US"/>
        </a:p>
      </dgm:t>
    </dgm:pt>
    <dgm:pt modelId="{249D9111-9F86-4E8D-A134-5C510E9E6512}" type="pres">
      <dgm:prSet presAssocID="{44A5A8E9-E1A5-4223-A76E-6888CCE372E5}" presName="space" presStyleCnt="0"/>
      <dgm:spPr/>
    </dgm:pt>
    <dgm:pt modelId="{70387EFF-CC83-4A56-A0AC-493E86A65BF4}" type="pres">
      <dgm:prSet presAssocID="{EAFAAEBB-92F1-41FC-AB9F-14BD3AE464A8}" presName="composite" presStyleCnt="0"/>
      <dgm:spPr/>
    </dgm:pt>
    <dgm:pt modelId="{61337169-CFA4-46C2-B4EE-092B3E8D7DE7}" type="pres">
      <dgm:prSet presAssocID="{EAFAAEBB-92F1-41FC-AB9F-14BD3AE464A8}" presName="parTx" presStyleLbl="alignNode1" presStyleIdx="1" presStyleCnt="2">
        <dgm:presLayoutVars>
          <dgm:chMax val="0"/>
          <dgm:chPref val="0"/>
          <dgm:bulletEnabled val="1"/>
        </dgm:presLayoutVars>
      </dgm:prSet>
      <dgm:spPr/>
      <dgm:t>
        <a:bodyPr/>
        <a:lstStyle/>
        <a:p>
          <a:endParaRPr lang="en-US"/>
        </a:p>
      </dgm:t>
    </dgm:pt>
    <dgm:pt modelId="{11F86F07-70FD-454E-91A7-B660FE08CDDA}" type="pres">
      <dgm:prSet presAssocID="{EAFAAEBB-92F1-41FC-AB9F-14BD3AE464A8}" presName="desTx" presStyleLbl="alignAccFollowNode1" presStyleIdx="1" presStyleCnt="2">
        <dgm:presLayoutVars>
          <dgm:bulletEnabled val="1"/>
        </dgm:presLayoutVars>
      </dgm:prSet>
      <dgm:spPr/>
      <dgm:t>
        <a:bodyPr/>
        <a:lstStyle/>
        <a:p>
          <a:endParaRPr lang="en-US"/>
        </a:p>
      </dgm:t>
    </dgm:pt>
  </dgm:ptLst>
  <dgm:cxnLst>
    <dgm:cxn modelId="{6E844609-2C80-4F55-82D1-EA2A532F0058}" type="presOf" srcId="{A5BB89F4-C3E1-4CFA-830E-6D8950E3B49B}" destId="{11F86F07-70FD-454E-91A7-B660FE08CDDA}" srcOrd="0" destOrd="2" presId="urn:microsoft.com/office/officeart/2005/8/layout/hList1"/>
    <dgm:cxn modelId="{CCD8B26F-E2EB-49DD-B629-5A0EC81A4850}" srcId="{3B86EA8F-3BBB-4898-89E0-F43E7FA309A7}" destId="{7BE7FA78-E1B4-4810-ABDD-AB84B19A6206}" srcOrd="0" destOrd="0" parTransId="{7899523A-C26D-44A3-A40E-C7DA75A74DEC}" sibTransId="{81B0CC8F-F910-4973-B71B-7E93A08DED68}"/>
    <dgm:cxn modelId="{65BC441B-E7F9-4152-B8BB-07CF5F7B4553}" type="presOf" srcId="{EAFAAEBB-92F1-41FC-AB9F-14BD3AE464A8}" destId="{61337169-CFA4-46C2-B4EE-092B3E8D7DE7}" srcOrd="0" destOrd="0" presId="urn:microsoft.com/office/officeart/2005/8/layout/hList1"/>
    <dgm:cxn modelId="{02099259-82F9-4DE5-8161-301BFAC21927}" type="presOf" srcId="{FE429E2A-224A-4300-B7FB-2A1EB481E760}" destId="{11F86F07-70FD-454E-91A7-B660FE08CDDA}" srcOrd="0" destOrd="3" presId="urn:microsoft.com/office/officeart/2005/8/layout/hList1"/>
    <dgm:cxn modelId="{F734B490-6F70-4801-810F-BEFC73DD962D}" type="presOf" srcId="{7BE7FA78-E1B4-4810-ABDD-AB84B19A6206}" destId="{10FBCC4E-2E9C-4566-8780-DB1FB90E7A2C}" srcOrd="0" destOrd="0" presId="urn:microsoft.com/office/officeart/2005/8/layout/hList1"/>
    <dgm:cxn modelId="{48A17C52-A915-4ACC-85C2-C6F1705CDA95}" srcId="{EAFAAEBB-92F1-41FC-AB9F-14BD3AE464A8}" destId="{85033911-F1DB-4C15-B2AA-C6217370CA28}" srcOrd="1" destOrd="0" parTransId="{064136BB-4BCC-474D-B0F0-82EF946391CB}" sibTransId="{1D67A301-DC9E-4EB1-BF27-8EB13A65BF1F}"/>
    <dgm:cxn modelId="{0C7AD81A-E158-47C9-B6F3-02842C3E24C2}" type="presOf" srcId="{025C238D-CABD-4370-9B5B-4450297010AF}" destId="{10FBCC4E-2E9C-4566-8780-DB1FB90E7A2C}" srcOrd="0" destOrd="3" presId="urn:microsoft.com/office/officeart/2005/8/layout/hList1"/>
    <dgm:cxn modelId="{A8EDCADA-5774-4FDF-892B-EC819D4227A8}" srcId="{7F229714-5DBD-4BBE-B301-B122AFC14ABC}" destId="{3B86EA8F-3BBB-4898-89E0-F43E7FA309A7}" srcOrd="0" destOrd="0" parTransId="{ED9E0A81-1C96-4CB6-8A0F-E74073AF976A}" sibTransId="{44A5A8E9-E1A5-4223-A76E-6888CCE372E5}"/>
    <dgm:cxn modelId="{54C559C5-B2E3-446A-8350-003D5553650D}" srcId="{EAFAAEBB-92F1-41FC-AB9F-14BD3AE464A8}" destId="{9822A759-C072-4E78-9FF3-53982EB5267B}" srcOrd="4" destOrd="0" parTransId="{C80A3164-B655-4DA6-A460-B9A5ACC9C739}" sibTransId="{35B51EB3-6F18-46CF-9B24-8A74D055EC30}"/>
    <dgm:cxn modelId="{EFFDB3EE-F8A2-48F8-BD35-CC26C65B2B41}" srcId="{3B86EA8F-3BBB-4898-89E0-F43E7FA309A7}" destId="{025C238D-CABD-4370-9B5B-4450297010AF}" srcOrd="3" destOrd="0" parTransId="{36E51043-8B26-412E-B8B4-CB1A68BE701E}" sibTransId="{A687D14D-2FBF-462C-9D26-AB9A658671EC}"/>
    <dgm:cxn modelId="{B9083A8D-271A-40E0-830D-16343EAE4356}" srcId="{EAFAAEBB-92F1-41FC-AB9F-14BD3AE464A8}" destId="{FE429E2A-224A-4300-B7FB-2A1EB481E760}" srcOrd="3" destOrd="0" parTransId="{80E2A930-D441-43D3-9D58-3E761BED0F86}" sibTransId="{AF23681C-8308-48B4-8DC9-430A973DB06D}"/>
    <dgm:cxn modelId="{C021D3FD-81B0-42E9-9E75-3E37B4E97859}" srcId="{3B86EA8F-3BBB-4898-89E0-F43E7FA309A7}" destId="{062ED1DC-384F-45E2-9DC7-57EA9C02CAE1}" srcOrd="1" destOrd="0" parTransId="{B09087C7-C5A7-40FF-B27D-08FB7F375982}" sibTransId="{7283FC99-383F-4A46-9D20-7ED573EE918B}"/>
    <dgm:cxn modelId="{DEEDDE85-98F0-4ECD-8577-41860390EE68}" type="presOf" srcId="{85033911-F1DB-4C15-B2AA-C6217370CA28}" destId="{11F86F07-70FD-454E-91A7-B660FE08CDDA}" srcOrd="0" destOrd="1" presId="urn:microsoft.com/office/officeart/2005/8/layout/hList1"/>
    <dgm:cxn modelId="{DCCBACED-CF49-4516-BBD7-8F3F059D48B0}" srcId="{7F229714-5DBD-4BBE-B301-B122AFC14ABC}" destId="{EAFAAEBB-92F1-41FC-AB9F-14BD3AE464A8}" srcOrd="1" destOrd="0" parTransId="{0188D0A5-5018-4673-87B9-E13BB8A7CBC9}" sibTransId="{0AA7BC4F-68B5-4AD8-AAA8-CF1F39F23BD8}"/>
    <dgm:cxn modelId="{ACF7B4B4-73D7-4AAB-B85C-83E85E3CEBF6}" type="presOf" srcId="{B1676023-5A82-4C95-B363-27705040C707}" destId="{11F86F07-70FD-454E-91A7-B660FE08CDDA}" srcOrd="0" destOrd="0" presId="urn:microsoft.com/office/officeart/2005/8/layout/hList1"/>
    <dgm:cxn modelId="{AC98B109-A289-4A41-A0C8-1FF4A5344638}" type="presOf" srcId="{3B86EA8F-3BBB-4898-89E0-F43E7FA309A7}" destId="{44C247BE-05B7-4C11-8235-2A7795E27042}" srcOrd="0" destOrd="0" presId="urn:microsoft.com/office/officeart/2005/8/layout/hList1"/>
    <dgm:cxn modelId="{91D594C4-29D7-49F9-807B-89C34FF69A9C}" srcId="{EAFAAEBB-92F1-41FC-AB9F-14BD3AE464A8}" destId="{B1676023-5A82-4C95-B363-27705040C707}" srcOrd="0" destOrd="0" parTransId="{27EAAE15-7B57-40FE-8477-C4224AD1DA49}" sibTransId="{B6C87500-982F-496D-A5CD-B5FAF0DBBAF5}"/>
    <dgm:cxn modelId="{8E96850C-B721-422F-BDE9-6B6F4AA82424}" type="presOf" srcId="{9822A759-C072-4E78-9FF3-53982EB5267B}" destId="{11F86F07-70FD-454E-91A7-B660FE08CDDA}" srcOrd="0" destOrd="4" presId="urn:microsoft.com/office/officeart/2005/8/layout/hList1"/>
    <dgm:cxn modelId="{14A2ABAF-8DA6-4EEB-8D60-E23938B05EEE}" type="presOf" srcId="{CF8E86F9-0F6D-4862-B9AC-DD128F4540AF}" destId="{10FBCC4E-2E9C-4566-8780-DB1FB90E7A2C}" srcOrd="0" destOrd="2" presId="urn:microsoft.com/office/officeart/2005/8/layout/hList1"/>
    <dgm:cxn modelId="{5FA83349-7FE6-4CFC-9940-15798A12A48E}" type="presOf" srcId="{7F229714-5DBD-4BBE-B301-B122AFC14ABC}" destId="{036F80BC-EE88-4125-891F-8F0E367B8B79}" srcOrd="0" destOrd="0" presId="urn:microsoft.com/office/officeart/2005/8/layout/hList1"/>
    <dgm:cxn modelId="{EBB9757D-4058-41F0-97EF-1B0B6EB54999}" srcId="{3B86EA8F-3BBB-4898-89E0-F43E7FA309A7}" destId="{CF8E86F9-0F6D-4862-B9AC-DD128F4540AF}" srcOrd="2" destOrd="0" parTransId="{560EFEF4-936C-48A9-9084-A8319B52B684}" sibTransId="{F63C4F79-E58B-4632-8DAA-EA6418FDEF62}"/>
    <dgm:cxn modelId="{9D046792-AADE-4E60-8724-A9BFAB76394B}" type="presOf" srcId="{062ED1DC-384F-45E2-9DC7-57EA9C02CAE1}" destId="{10FBCC4E-2E9C-4566-8780-DB1FB90E7A2C}" srcOrd="0" destOrd="1" presId="urn:microsoft.com/office/officeart/2005/8/layout/hList1"/>
    <dgm:cxn modelId="{88EA4346-0A01-41A3-A2E4-BEEFD1D297D0}" srcId="{EAFAAEBB-92F1-41FC-AB9F-14BD3AE464A8}" destId="{A5BB89F4-C3E1-4CFA-830E-6D8950E3B49B}" srcOrd="2" destOrd="0" parTransId="{9EC9554B-6765-4C91-A94A-871F99BED978}" sibTransId="{23699AEE-92F5-4F1C-BA37-546091D96A7C}"/>
    <dgm:cxn modelId="{39C1D435-582E-41C1-9419-3D3475F60868}" type="presParOf" srcId="{036F80BC-EE88-4125-891F-8F0E367B8B79}" destId="{3F5D8418-9D06-402D-BE0A-EFD51888BFB9}" srcOrd="0" destOrd="0" presId="urn:microsoft.com/office/officeart/2005/8/layout/hList1"/>
    <dgm:cxn modelId="{681473D9-25D7-4691-8438-741A894A1362}" type="presParOf" srcId="{3F5D8418-9D06-402D-BE0A-EFD51888BFB9}" destId="{44C247BE-05B7-4C11-8235-2A7795E27042}" srcOrd="0" destOrd="0" presId="urn:microsoft.com/office/officeart/2005/8/layout/hList1"/>
    <dgm:cxn modelId="{CC3DB12F-0F74-43A1-9A3E-A8EF9E3E94EB}" type="presParOf" srcId="{3F5D8418-9D06-402D-BE0A-EFD51888BFB9}" destId="{10FBCC4E-2E9C-4566-8780-DB1FB90E7A2C}" srcOrd="1" destOrd="0" presId="urn:microsoft.com/office/officeart/2005/8/layout/hList1"/>
    <dgm:cxn modelId="{2C01E3FA-D83F-4929-8391-361B52FF6BD7}" type="presParOf" srcId="{036F80BC-EE88-4125-891F-8F0E367B8B79}" destId="{249D9111-9F86-4E8D-A134-5C510E9E6512}" srcOrd="1" destOrd="0" presId="urn:microsoft.com/office/officeart/2005/8/layout/hList1"/>
    <dgm:cxn modelId="{0C7FF10C-4A19-4444-8910-0604C45E517A}" type="presParOf" srcId="{036F80BC-EE88-4125-891F-8F0E367B8B79}" destId="{70387EFF-CC83-4A56-A0AC-493E86A65BF4}" srcOrd="2" destOrd="0" presId="urn:microsoft.com/office/officeart/2005/8/layout/hList1"/>
    <dgm:cxn modelId="{DDFA3983-EC16-4A5D-A8DF-5EEBB072A74F}" type="presParOf" srcId="{70387EFF-CC83-4A56-A0AC-493E86A65BF4}" destId="{61337169-CFA4-46C2-B4EE-092B3E8D7DE7}" srcOrd="0" destOrd="0" presId="urn:microsoft.com/office/officeart/2005/8/layout/hList1"/>
    <dgm:cxn modelId="{F51593D4-E07D-48CC-A5FE-9A26C4CDEF56}" type="presParOf" srcId="{70387EFF-CC83-4A56-A0AC-493E86A65BF4}" destId="{11F86F07-70FD-454E-91A7-B660FE08CDDA}"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0DD3C1C-3166-44F5-9C8B-1703EF8E02B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386E311C-D483-48DA-81CB-A7929CA57D7A}">
      <dgm:prSet/>
      <dgm:spPr>
        <a:solidFill>
          <a:srgbClr val="FFC000"/>
        </a:solidFill>
      </dgm:spPr>
      <dgm:t>
        <a:bodyPr/>
        <a:lstStyle/>
        <a:p>
          <a:r>
            <a:rPr lang="en-US" b="1" i="0"/>
            <a:t>Recap of Key Findings</a:t>
          </a:r>
          <a:endParaRPr lang="en-US"/>
        </a:p>
      </dgm:t>
    </dgm:pt>
    <dgm:pt modelId="{395B5646-21F6-4EE3-809C-1BFBA4DCB2E6}" type="parTrans" cxnId="{AD46AAFF-2D42-4B11-B182-79AEE87FEC3B}">
      <dgm:prSet/>
      <dgm:spPr/>
      <dgm:t>
        <a:bodyPr/>
        <a:lstStyle/>
        <a:p>
          <a:endParaRPr lang="en-US"/>
        </a:p>
      </dgm:t>
    </dgm:pt>
    <dgm:pt modelId="{34DAE8BA-E60E-4547-B9F9-D6ED5386DE5D}" type="sibTrans" cxnId="{AD46AAFF-2D42-4B11-B182-79AEE87FEC3B}">
      <dgm:prSet/>
      <dgm:spPr/>
      <dgm:t>
        <a:bodyPr/>
        <a:lstStyle/>
        <a:p>
          <a:endParaRPr lang="en-US"/>
        </a:p>
      </dgm:t>
    </dgm:pt>
    <dgm:pt modelId="{A06EC04A-585B-4698-9D30-A844C15E32C4}">
      <dgm:prSet/>
      <dgm:spPr/>
      <dgm:t>
        <a:bodyPr/>
        <a:lstStyle/>
        <a:p>
          <a:r>
            <a:rPr lang="en-US" b="0" i="0"/>
            <a:t>Gender diversity in leadership roles in mechanical engineering remains a challenge, with women underrepresented.</a:t>
          </a:r>
          <a:endParaRPr lang="en-US"/>
        </a:p>
      </dgm:t>
    </dgm:pt>
    <dgm:pt modelId="{3B0A6184-77CD-4DD4-A644-53CF531E1113}" type="parTrans" cxnId="{594EB732-3C95-4148-BFBE-E3C4349301AF}">
      <dgm:prSet/>
      <dgm:spPr/>
      <dgm:t>
        <a:bodyPr/>
        <a:lstStyle/>
        <a:p>
          <a:endParaRPr lang="en-US"/>
        </a:p>
      </dgm:t>
    </dgm:pt>
    <dgm:pt modelId="{F484283B-2642-4B87-8CDC-6BC4DDCB8803}" type="sibTrans" cxnId="{594EB732-3C95-4148-BFBE-E3C4349301AF}">
      <dgm:prSet/>
      <dgm:spPr/>
      <dgm:t>
        <a:bodyPr/>
        <a:lstStyle/>
        <a:p>
          <a:endParaRPr lang="en-US"/>
        </a:p>
      </dgm:t>
    </dgm:pt>
    <dgm:pt modelId="{8F43318F-ECCE-4CB8-9546-66BAA6F5B81B}">
      <dgm:prSet/>
      <dgm:spPr/>
      <dgm:t>
        <a:bodyPr/>
        <a:lstStyle/>
        <a:p>
          <a:r>
            <a:rPr lang="en-US" b="0" i="0"/>
            <a:t>Cultural biases, educational gaps, and institutional barriers are significant obstacles to women's progression.</a:t>
          </a:r>
          <a:endParaRPr lang="en-US"/>
        </a:p>
      </dgm:t>
    </dgm:pt>
    <dgm:pt modelId="{D112F84F-9148-4DF0-B3D6-9BA268924200}" type="parTrans" cxnId="{CA3DFCD3-1D48-4873-BE23-63FFF6AB0FD8}">
      <dgm:prSet/>
      <dgm:spPr/>
      <dgm:t>
        <a:bodyPr/>
        <a:lstStyle/>
        <a:p>
          <a:endParaRPr lang="en-US"/>
        </a:p>
      </dgm:t>
    </dgm:pt>
    <dgm:pt modelId="{FB7D636B-19DA-4242-8A00-D2B54CCFE104}" type="sibTrans" cxnId="{CA3DFCD3-1D48-4873-BE23-63FFF6AB0FD8}">
      <dgm:prSet/>
      <dgm:spPr/>
      <dgm:t>
        <a:bodyPr/>
        <a:lstStyle/>
        <a:p>
          <a:endParaRPr lang="en-US"/>
        </a:p>
      </dgm:t>
    </dgm:pt>
    <dgm:pt modelId="{8BE33B5A-583A-4713-A3B1-92A45E4CD5C8}">
      <dgm:prSet/>
      <dgm:spPr/>
      <dgm:t>
        <a:bodyPr/>
        <a:lstStyle/>
        <a:p>
          <a:r>
            <a:rPr lang="en-US" b="0" i="0"/>
            <a:t>Initiatives and strategies are vital steps toward enhancing women's leadership opportunities.</a:t>
          </a:r>
          <a:endParaRPr lang="en-US"/>
        </a:p>
      </dgm:t>
    </dgm:pt>
    <dgm:pt modelId="{C3704A78-EE0A-433A-8D0F-4C6F9DC1937C}" type="parTrans" cxnId="{D19515F8-D8FA-4A7D-9729-2CDD9C196EC5}">
      <dgm:prSet/>
      <dgm:spPr/>
      <dgm:t>
        <a:bodyPr/>
        <a:lstStyle/>
        <a:p>
          <a:endParaRPr lang="en-US"/>
        </a:p>
      </dgm:t>
    </dgm:pt>
    <dgm:pt modelId="{28B0EADA-9EF8-482C-A14C-FE9076D1F842}" type="sibTrans" cxnId="{D19515F8-D8FA-4A7D-9729-2CDD9C196EC5}">
      <dgm:prSet/>
      <dgm:spPr/>
      <dgm:t>
        <a:bodyPr/>
        <a:lstStyle/>
        <a:p>
          <a:endParaRPr lang="en-US"/>
        </a:p>
      </dgm:t>
    </dgm:pt>
    <dgm:pt modelId="{E8E51D87-3E4A-43DF-BC5F-0C6B37FACDD5}">
      <dgm:prSet/>
      <dgm:spPr/>
      <dgm:t>
        <a:bodyPr/>
        <a:lstStyle/>
        <a:p>
          <a:r>
            <a:rPr lang="en-US" b="0" i="0"/>
            <a:t>Gender diversity has the potential to drive innovation and economic growth.</a:t>
          </a:r>
          <a:endParaRPr lang="en-US"/>
        </a:p>
      </dgm:t>
    </dgm:pt>
    <dgm:pt modelId="{A36EE468-3158-4F72-AC84-F50646E383AB}" type="parTrans" cxnId="{5A160FD7-1E08-49FB-99FF-EA2D3CB906CA}">
      <dgm:prSet/>
      <dgm:spPr/>
      <dgm:t>
        <a:bodyPr/>
        <a:lstStyle/>
        <a:p>
          <a:endParaRPr lang="en-US"/>
        </a:p>
      </dgm:t>
    </dgm:pt>
    <dgm:pt modelId="{F95D2FA0-EA08-49C2-86D8-EDECD594AD00}" type="sibTrans" cxnId="{5A160FD7-1E08-49FB-99FF-EA2D3CB906CA}">
      <dgm:prSet/>
      <dgm:spPr/>
      <dgm:t>
        <a:bodyPr/>
        <a:lstStyle/>
        <a:p>
          <a:endParaRPr lang="en-US"/>
        </a:p>
      </dgm:t>
    </dgm:pt>
    <dgm:pt modelId="{454BFDF5-9BC0-4E1B-8B6F-83B5C1D4CF6E}">
      <dgm:prSet/>
      <dgm:spPr>
        <a:solidFill>
          <a:srgbClr val="FFC000"/>
        </a:solidFill>
      </dgm:spPr>
      <dgm:t>
        <a:bodyPr/>
        <a:lstStyle/>
        <a:p>
          <a:r>
            <a:rPr lang="en-US" b="1" i="0"/>
            <a:t>Emphasizing the Path Forward</a:t>
          </a:r>
          <a:endParaRPr lang="en-US"/>
        </a:p>
      </dgm:t>
    </dgm:pt>
    <dgm:pt modelId="{54CAEE07-02DF-4537-B010-90735FAB315C}" type="parTrans" cxnId="{4FA535BB-3DCD-4F06-8A41-59646F0E3371}">
      <dgm:prSet/>
      <dgm:spPr/>
      <dgm:t>
        <a:bodyPr/>
        <a:lstStyle/>
        <a:p>
          <a:endParaRPr lang="en-US"/>
        </a:p>
      </dgm:t>
    </dgm:pt>
    <dgm:pt modelId="{428406F9-EA2F-408A-AB7B-63CA80BF44AC}" type="sibTrans" cxnId="{4FA535BB-3DCD-4F06-8A41-59646F0E3371}">
      <dgm:prSet/>
      <dgm:spPr/>
      <dgm:t>
        <a:bodyPr/>
        <a:lstStyle/>
        <a:p>
          <a:endParaRPr lang="en-US"/>
        </a:p>
      </dgm:t>
    </dgm:pt>
    <dgm:pt modelId="{5C67F056-95CA-425A-8147-140A751D3CBC}">
      <dgm:prSet/>
      <dgm:spPr/>
      <dgm:t>
        <a:bodyPr/>
        <a:lstStyle/>
        <a:p>
          <a:r>
            <a:rPr lang="en-US" b="0" i="0"/>
            <a:t>Continued Efforts: The journey toward gender diversity and inclusivity in mechanical engineering requires ongoing dedication and collaboration.</a:t>
          </a:r>
          <a:endParaRPr lang="en-US"/>
        </a:p>
      </dgm:t>
    </dgm:pt>
    <dgm:pt modelId="{942C5526-0F25-47C5-AA5C-5FC882F07106}" type="parTrans" cxnId="{4D659AA9-C540-4E91-AE8B-FFDF0F76AF2A}">
      <dgm:prSet/>
      <dgm:spPr/>
      <dgm:t>
        <a:bodyPr/>
        <a:lstStyle/>
        <a:p>
          <a:endParaRPr lang="en-US"/>
        </a:p>
      </dgm:t>
    </dgm:pt>
    <dgm:pt modelId="{B41F89CC-3C6C-4B4B-A27B-3A5E64603F97}" type="sibTrans" cxnId="{4D659AA9-C540-4E91-AE8B-FFDF0F76AF2A}">
      <dgm:prSet/>
      <dgm:spPr/>
      <dgm:t>
        <a:bodyPr/>
        <a:lstStyle/>
        <a:p>
          <a:endParaRPr lang="en-US"/>
        </a:p>
      </dgm:t>
    </dgm:pt>
    <dgm:pt modelId="{EDB0DF1F-33A8-4D1C-B651-FDF2FBC59126}">
      <dgm:prSet/>
      <dgm:spPr/>
      <dgm:t>
        <a:bodyPr/>
        <a:lstStyle/>
        <a:p>
          <a:r>
            <a:rPr lang="en-US" b="0" i="0"/>
            <a:t>Inspiring the Next Generation: Visible role models and mentorship programs play pivotal roles in motivating and supporting future female leaders.</a:t>
          </a:r>
          <a:endParaRPr lang="en-US"/>
        </a:p>
      </dgm:t>
    </dgm:pt>
    <dgm:pt modelId="{B3464830-E382-4DB7-B7D2-192C497B61EF}" type="parTrans" cxnId="{2862CD21-2CCA-499F-9DF4-E3D610D774EE}">
      <dgm:prSet/>
      <dgm:spPr/>
      <dgm:t>
        <a:bodyPr/>
        <a:lstStyle/>
        <a:p>
          <a:endParaRPr lang="en-US"/>
        </a:p>
      </dgm:t>
    </dgm:pt>
    <dgm:pt modelId="{834EA580-FE99-444B-BC53-CB59253D8D66}" type="sibTrans" cxnId="{2862CD21-2CCA-499F-9DF4-E3D610D774EE}">
      <dgm:prSet/>
      <dgm:spPr/>
      <dgm:t>
        <a:bodyPr/>
        <a:lstStyle/>
        <a:p>
          <a:endParaRPr lang="en-US"/>
        </a:p>
      </dgm:t>
    </dgm:pt>
    <dgm:pt modelId="{93448B7C-0100-468C-A3CB-16045471A202}">
      <dgm:prSet/>
      <dgm:spPr/>
      <dgm:t>
        <a:bodyPr/>
        <a:lstStyle/>
        <a:p>
          <a:r>
            <a:rPr lang="en-US" b="0" i="0" dirty="0"/>
            <a:t>Economic and Social Benefits: Achieving gender parity in leadership is not only a matter of equity but also an engine for progress and prosperity.</a:t>
          </a:r>
          <a:endParaRPr lang="en-US" dirty="0"/>
        </a:p>
      </dgm:t>
    </dgm:pt>
    <dgm:pt modelId="{7D704A6F-1807-443F-A311-9C0EF029A4B5}" type="parTrans" cxnId="{3FAB3E86-B0B0-4AD2-9BC0-B809857FB1D2}">
      <dgm:prSet/>
      <dgm:spPr/>
      <dgm:t>
        <a:bodyPr/>
        <a:lstStyle/>
        <a:p>
          <a:endParaRPr lang="en-US"/>
        </a:p>
      </dgm:t>
    </dgm:pt>
    <dgm:pt modelId="{4E2FBDA6-F6E9-4505-B7D0-264037F1DAE7}" type="sibTrans" cxnId="{3FAB3E86-B0B0-4AD2-9BC0-B809857FB1D2}">
      <dgm:prSet/>
      <dgm:spPr/>
      <dgm:t>
        <a:bodyPr/>
        <a:lstStyle/>
        <a:p>
          <a:endParaRPr lang="en-US"/>
        </a:p>
      </dgm:t>
    </dgm:pt>
    <dgm:pt modelId="{8539F49D-79CD-460F-8E72-9D234292104C}" type="pres">
      <dgm:prSet presAssocID="{A0DD3C1C-3166-44F5-9C8B-1703EF8E02B0}" presName="linear" presStyleCnt="0">
        <dgm:presLayoutVars>
          <dgm:animLvl val="lvl"/>
          <dgm:resizeHandles val="exact"/>
        </dgm:presLayoutVars>
      </dgm:prSet>
      <dgm:spPr/>
      <dgm:t>
        <a:bodyPr/>
        <a:lstStyle/>
        <a:p>
          <a:endParaRPr lang="en-US"/>
        </a:p>
      </dgm:t>
    </dgm:pt>
    <dgm:pt modelId="{C5399AC9-B5D5-403D-BDB0-7238C22D86B8}" type="pres">
      <dgm:prSet presAssocID="{386E311C-D483-48DA-81CB-A7929CA57D7A}" presName="parentText" presStyleLbl="node1" presStyleIdx="0" presStyleCnt="2">
        <dgm:presLayoutVars>
          <dgm:chMax val="0"/>
          <dgm:bulletEnabled val="1"/>
        </dgm:presLayoutVars>
      </dgm:prSet>
      <dgm:spPr/>
      <dgm:t>
        <a:bodyPr/>
        <a:lstStyle/>
        <a:p>
          <a:endParaRPr lang="en-US"/>
        </a:p>
      </dgm:t>
    </dgm:pt>
    <dgm:pt modelId="{C0E203D1-CD08-4BD2-B64D-7E0DE4AAD1A4}" type="pres">
      <dgm:prSet presAssocID="{386E311C-D483-48DA-81CB-A7929CA57D7A}" presName="childText" presStyleLbl="revTx" presStyleIdx="0" presStyleCnt="2">
        <dgm:presLayoutVars>
          <dgm:bulletEnabled val="1"/>
        </dgm:presLayoutVars>
      </dgm:prSet>
      <dgm:spPr/>
      <dgm:t>
        <a:bodyPr/>
        <a:lstStyle/>
        <a:p>
          <a:endParaRPr lang="en-US"/>
        </a:p>
      </dgm:t>
    </dgm:pt>
    <dgm:pt modelId="{0E865FF0-5B94-43AC-AD09-F043C2D0FFE5}" type="pres">
      <dgm:prSet presAssocID="{454BFDF5-9BC0-4E1B-8B6F-83B5C1D4CF6E}" presName="parentText" presStyleLbl="node1" presStyleIdx="1" presStyleCnt="2">
        <dgm:presLayoutVars>
          <dgm:chMax val="0"/>
          <dgm:bulletEnabled val="1"/>
        </dgm:presLayoutVars>
      </dgm:prSet>
      <dgm:spPr/>
      <dgm:t>
        <a:bodyPr/>
        <a:lstStyle/>
        <a:p>
          <a:endParaRPr lang="en-US"/>
        </a:p>
      </dgm:t>
    </dgm:pt>
    <dgm:pt modelId="{25061C17-9DAF-4D64-BFF7-479203F5272A}" type="pres">
      <dgm:prSet presAssocID="{454BFDF5-9BC0-4E1B-8B6F-83B5C1D4CF6E}" presName="childText" presStyleLbl="revTx" presStyleIdx="1" presStyleCnt="2">
        <dgm:presLayoutVars>
          <dgm:bulletEnabled val="1"/>
        </dgm:presLayoutVars>
      </dgm:prSet>
      <dgm:spPr/>
      <dgm:t>
        <a:bodyPr/>
        <a:lstStyle/>
        <a:p>
          <a:endParaRPr lang="en-US"/>
        </a:p>
      </dgm:t>
    </dgm:pt>
  </dgm:ptLst>
  <dgm:cxnLst>
    <dgm:cxn modelId="{4FA535BB-3DCD-4F06-8A41-59646F0E3371}" srcId="{A0DD3C1C-3166-44F5-9C8B-1703EF8E02B0}" destId="{454BFDF5-9BC0-4E1B-8B6F-83B5C1D4CF6E}" srcOrd="1" destOrd="0" parTransId="{54CAEE07-02DF-4537-B010-90735FAB315C}" sibTransId="{428406F9-EA2F-408A-AB7B-63CA80BF44AC}"/>
    <dgm:cxn modelId="{AD46AAFF-2D42-4B11-B182-79AEE87FEC3B}" srcId="{A0DD3C1C-3166-44F5-9C8B-1703EF8E02B0}" destId="{386E311C-D483-48DA-81CB-A7929CA57D7A}" srcOrd="0" destOrd="0" parTransId="{395B5646-21F6-4EE3-809C-1BFBA4DCB2E6}" sibTransId="{34DAE8BA-E60E-4547-B9F9-D6ED5386DE5D}"/>
    <dgm:cxn modelId="{D5073992-03E8-4069-8850-4B11E81AD320}" type="presOf" srcId="{5C67F056-95CA-425A-8147-140A751D3CBC}" destId="{25061C17-9DAF-4D64-BFF7-479203F5272A}" srcOrd="0" destOrd="0" presId="urn:microsoft.com/office/officeart/2005/8/layout/vList2"/>
    <dgm:cxn modelId="{38EEF1AD-2E2D-4240-A104-8DA901672D19}" type="presOf" srcId="{454BFDF5-9BC0-4E1B-8B6F-83B5C1D4CF6E}" destId="{0E865FF0-5B94-43AC-AD09-F043C2D0FFE5}" srcOrd="0" destOrd="0" presId="urn:microsoft.com/office/officeart/2005/8/layout/vList2"/>
    <dgm:cxn modelId="{4B6D86A6-7998-4B0C-A63E-44783CEC87C6}" type="presOf" srcId="{A0DD3C1C-3166-44F5-9C8B-1703EF8E02B0}" destId="{8539F49D-79CD-460F-8E72-9D234292104C}" srcOrd="0" destOrd="0" presId="urn:microsoft.com/office/officeart/2005/8/layout/vList2"/>
    <dgm:cxn modelId="{D8097777-5355-4ECA-84D4-B11CEE8856D1}" type="presOf" srcId="{8F43318F-ECCE-4CB8-9546-66BAA6F5B81B}" destId="{C0E203D1-CD08-4BD2-B64D-7E0DE4AAD1A4}" srcOrd="0" destOrd="1" presId="urn:microsoft.com/office/officeart/2005/8/layout/vList2"/>
    <dgm:cxn modelId="{4D659AA9-C540-4E91-AE8B-FFDF0F76AF2A}" srcId="{454BFDF5-9BC0-4E1B-8B6F-83B5C1D4CF6E}" destId="{5C67F056-95CA-425A-8147-140A751D3CBC}" srcOrd="0" destOrd="0" parTransId="{942C5526-0F25-47C5-AA5C-5FC882F07106}" sibTransId="{B41F89CC-3C6C-4B4B-A27B-3A5E64603F97}"/>
    <dgm:cxn modelId="{5036655B-DA95-46EA-8700-DF7DAA820DF9}" type="presOf" srcId="{8BE33B5A-583A-4713-A3B1-92A45E4CD5C8}" destId="{C0E203D1-CD08-4BD2-B64D-7E0DE4AAD1A4}" srcOrd="0" destOrd="2" presId="urn:microsoft.com/office/officeart/2005/8/layout/vList2"/>
    <dgm:cxn modelId="{23D4F486-46A1-49CC-9E39-6FB00E453933}" type="presOf" srcId="{386E311C-D483-48DA-81CB-A7929CA57D7A}" destId="{C5399AC9-B5D5-403D-BDB0-7238C22D86B8}" srcOrd="0" destOrd="0" presId="urn:microsoft.com/office/officeart/2005/8/layout/vList2"/>
    <dgm:cxn modelId="{9F3A444A-5C84-4BF0-9CA2-43ED27BC9970}" type="presOf" srcId="{EDB0DF1F-33A8-4D1C-B651-FDF2FBC59126}" destId="{25061C17-9DAF-4D64-BFF7-479203F5272A}" srcOrd="0" destOrd="1" presId="urn:microsoft.com/office/officeart/2005/8/layout/vList2"/>
    <dgm:cxn modelId="{D19515F8-D8FA-4A7D-9729-2CDD9C196EC5}" srcId="{386E311C-D483-48DA-81CB-A7929CA57D7A}" destId="{8BE33B5A-583A-4713-A3B1-92A45E4CD5C8}" srcOrd="2" destOrd="0" parTransId="{C3704A78-EE0A-433A-8D0F-4C6F9DC1937C}" sibTransId="{28B0EADA-9EF8-482C-A14C-FE9076D1F842}"/>
    <dgm:cxn modelId="{D6DAE923-9D24-4C25-82CF-BB0EF13F7D76}" type="presOf" srcId="{93448B7C-0100-468C-A3CB-16045471A202}" destId="{25061C17-9DAF-4D64-BFF7-479203F5272A}" srcOrd="0" destOrd="2" presId="urn:microsoft.com/office/officeart/2005/8/layout/vList2"/>
    <dgm:cxn modelId="{F02E8AEE-3B29-43E3-BBE5-BAB1A9FFAD2B}" type="presOf" srcId="{E8E51D87-3E4A-43DF-BC5F-0C6B37FACDD5}" destId="{C0E203D1-CD08-4BD2-B64D-7E0DE4AAD1A4}" srcOrd="0" destOrd="3" presId="urn:microsoft.com/office/officeart/2005/8/layout/vList2"/>
    <dgm:cxn modelId="{CA3DFCD3-1D48-4873-BE23-63FFF6AB0FD8}" srcId="{386E311C-D483-48DA-81CB-A7929CA57D7A}" destId="{8F43318F-ECCE-4CB8-9546-66BAA6F5B81B}" srcOrd="1" destOrd="0" parTransId="{D112F84F-9148-4DF0-B3D6-9BA268924200}" sibTransId="{FB7D636B-19DA-4242-8A00-D2B54CCFE104}"/>
    <dgm:cxn modelId="{3FAB3E86-B0B0-4AD2-9BC0-B809857FB1D2}" srcId="{454BFDF5-9BC0-4E1B-8B6F-83B5C1D4CF6E}" destId="{93448B7C-0100-468C-A3CB-16045471A202}" srcOrd="2" destOrd="0" parTransId="{7D704A6F-1807-443F-A311-9C0EF029A4B5}" sibTransId="{4E2FBDA6-F6E9-4505-B7D0-264037F1DAE7}"/>
    <dgm:cxn modelId="{594EB732-3C95-4148-BFBE-E3C4349301AF}" srcId="{386E311C-D483-48DA-81CB-A7929CA57D7A}" destId="{A06EC04A-585B-4698-9D30-A844C15E32C4}" srcOrd="0" destOrd="0" parTransId="{3B0A6184-77CD-4DD4-A644-53CF531E1113}" sibTransId="{F484283B-2642-4B87-8CDC-6BC4DDCB8803}"/>
    <dgm:cxn modelId="{2862CD21-2CCA-499F-9DF4-E3D610D774EE}" srcId="{454BFDF5-9BC0-4E1B-8B6F-83B5C1D4CF6E}" destId="{EDB0DF1F-33A8-4D1C-B651-FDF2FBC59126}" srcOrd="1" destOrd="0" parTransId="{B3464830-E382-4DB7-B7D2-192C497B61EF}" sibTransId="{834EA580-FE99-444B-BC53-CB59253D8D66}"/>
    <dgm:cxn modelId="{5A160FD7-1E08-49FB-99FF-EA2D3CB906CA}" srcId="{386E311C-D483-48DA-81CB-A7929CA57D7A}" destId="{E8E51D87-3E4A-43DF-BC5F-0C6B37FACDD5}" srcOrd="3" destOrd="0" parTransId="{A36EE468-3158-4F72-AC84-F50646E383AB}" sibTransId="{F95D2FA0-EA08-49C2-86D8-EDECD594AD00}"/>
    <dgm:cxn modelId="{E85DF679-51A5-42CF-B354-77DAD9FE7F83}" type="presOf" srcId="{A06EC04A-585B-4698-9D30-A844C15E32C4}" destId="{C0E203D1-CD08-4BD2-B64D-7E0DE4AAD1A4}" srcOrd="0" destOrd="0" presId="urn:microsoft.com/office/officeart/2005/8/layout/vList2"/>
    <dgm:cxn modelId="{5F7330BE-8144-429E-ACB0-DD2E98713549}" type="presParOf" srcId="{8539F49D-79CD-460F-8E72-9D234292104C}" destId="{C5399AC9-B5D5-403D-BDB0-7238C22D86B8}" srcOrd="0" destOrd="0" presId="urn:microsoft.com/office/officeart/2005/8/layout/vList2"/>
    <dgm:cxn modelId="{F7284AF8-0611-4864-8E2C-B782672C707A}" type="presParOf" srcId="{8539F49D-79CD-460F-8E72-9D234292104C}" destId="{C0E203D1-CD08-4BD2-B64D-7E0DE4AAD1A4}" srcOrd="1" destOrd="0" presId="urn:microsoft.com/office/officeart/2005/8/layout/vList2"/>
    <dgm:cxn modelId="{2B60AF57-A026-4051-8A68-85175DAC6EEA}" type="presParOf" srcId="{8539F49D-79CD-460F-8E72-9D234292104C}" destId="{0E865FF0-5B94-43AC-AD09-F043C2D0FFE5}" srcOrd="2" destOrd="0" presId="urn:microsoft.com/office/officeart/2005/8/layout/vList2"/>
    <dgm:cxn modelId="{6E5A0427-6969-4EBA-90B9-ADBEF50B54FC}" type="presParOf" srcId="{8539F49D-79CD-460F-8E72-9D234292104C}" destId="{25061C17-9DAF-4D64-BFF7-479203F5272A}"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12CDC-817D-4FEF-BC42-FB3EC986DD65}">
      <dsp:nvSpPr>
        <dsp:cNvPr id="0" name=""/>
        <dsp:cNvSpPr/>
      </dsp:nvSpPr>
      <dsp:spPr>
        <a:xfrm>
          <a:off x="0" y="22411"/>
          <a:ext cx="6417129" cy="575639"/>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b="1" kern="1200"/>
            <a:t>Gender Diversity in Leadership</a:t>
          </a:r>
          <a:endParaRPr lang="en-US" sz="2400" kern="1200"/>
        </a:p>
      </dsp:txBody>
      <dsp:txXfrm>
        <a:off x="28100" y="50511"/>
        <a:ext cx="6360929" cy="519439"/>
      </dsp:txXfrm>
    </dsp:sp>
    <dsp:sp modelId="{5665455A-13C2-4346-A8E2-4892E5316B5D}">
      <dsp:nvSpPr>
        <dsp:cNvPr id="0" name=""/>
        <dsp:cNvSpPr/>
      </dsp:nvSpPr>
      <dsp:spPr>
        <a:xfrm>
          <a:off x="0" y="598051"/>
          <a:ext cx="6417129" cy="1465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744"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dirty="0"/>
            <a:t>The percentage of women holding CEO/MD positions worldwide has increased from 15% in 2019 to 28% in 2023 (Roy, 2023) .</a:t>
          </a:r>
        </a:p>
        <a:p>
          <a:pPr marL="171450" lvl="1" indent="-171450" algn="l" defTabSz="844550">
            <a:lnSpc>
              <a:spcPct val="90000"/>
            </a:lnSpc>
            <a:spcBef>
              <a:spcPct val="0"/>
            </a:spcBef>
            <a:spcAft>
              <a:spcPct val="20000"/>
            </a:spcAft>
            <a:buChar char="••"/>
          </a:pPr>
          <a:r>
            <a:rPr lang="en-US" sz="1900" kern="1200" dirty="0"/>
            <a:t>Significant sectoral variation: higher in healthcare, lower in engineering (Global Gender Gap Report, 2022).</a:t>
          </a:r>
        </a:p>
      </dsp:txBody>
      <dsp:txXfrm>
        <a:off x="0" y="598051"/>
        <a:ext cx="6417129" cy="1465560"/>
      </dsp:txXfrm>
    </dsp:sp>
    <dsp:sp modelId="{27440215-1601-4BDD-9144-A83653DFE3E7}">
      <dsp:nvSpPr>
        <dsp:cNvPr id="0" name=""/>
        <dsp:cNvSpPr/>
      </dsp:nvSpPr>
      <dsp:spPr>
        <a:xfrm>
          <a:off x="0" y="2063611"/>
          <a:ext cx="6417129" cy="575639"/>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b="1" kern="1200" dirty="0"/>
            <a:t>Spotlight on Mechanical Engineering</a:t>
          </a:r>
          <a:endParaRPr lang="en-US" sz="2400" kern="1200" dirty="0"/>
        </a:p>
      </dsp:txBody>
      <dsp:txXfrm>
        <a:off x="28100" y="2091711"/>
        <a:ext cx="6360929" cy="519439"/>
      </dsp:txXfrm>
    </dsp:sp>
    <dsp:sp modelId="{DC9B8E4C-DFCC-4AE6-8F5C-BBCE63726437}">
      <dsp:nvSpPr>
        <dsp:cNvPr id="0" name=""/>
        <dsp:cNvSpPr/>
      </dsp:nvSpPr>
      <dsp:spPr>
        <a:xfrm>
          <a:off x="0" y="2639251"/>
          <a:ext cx="6417129" cy="919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744"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dirty="0"/>
            <a:t>Women comprise only 12% of the engineering workforce</a:t>
          </a:r>
        </a:p>
        <a:p>
          <a:pPr marL="171450" lvl="1" indent="-171450" algn="l" defTabSz="844550">
            <a:lnSpc>
              <a:spcPct val="90000"/>
            </a:lnSpc>
            <a:spcBef>
              <a:spcPct val="0"/>
            </a:spcBef>
            <a:spcAft>
              <a:spcPct val="20000"/>
            </a:spcAft>
            <a:buChar char="••"/>
          </a:pPr>
          <a:r>
            <a:rPr lang="en-US" sz="1900" kern="1200" dirty="0"/>
            <a:t>In mechanical engineering, women in leadership roles below 10% in UK (Sharma and Yarlagadda, 2022).   </a:t>
          </a:r>
        </a:p>
      </dsp:txBody>
      <dsp:txXfrm>
        <a:off x="0" y="2639251"/>
        <a:ext cx="6417129" cy="919080"/>
      </dsp:txXfrm>
    </dsp:sp>
    <dsp:sp modelId="{D2D36D1D-C178-4E5B-B471-603005507814}">
      <dsp:nvSpPr>
        <dsp:cNvPr id="0" name=""/>
        <dsp:cNvSpPr/>
      </dsp:nvSpPr>
      <dsp:spPr>
        <a:xfrm>
          <a:off x="0" y="3558332"/>
          <a:ext cx="6417129" cy="575639"/>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b="1" kern="1200" dirty="0"/>
            <a:t>Presentation Focus</a:t>
          </a:r>
          <a:endParaRPr lang="en-US" sz="2400" kern="1200" dirty="0"/>
        </a:p>
      </dsp:txBody>
      <dsp:txXfrm>
        <a:off x="28100" y="3586432"/>
        <a:ext cx="6360929" cy="519439"/>
      </dsp:txXfrm>
    </dsp:sp>
    <dsp:sp modelId="{FF09CC7A-F590-4FD9-9E98-67244D0258D7}">
      <dsp:nvSpPr>
        <dsp:cNvPr id="0" name=""/>
        <dsp:cNvSpPr/>
      </dsp:nvSpPr>
      <dsp:spPr>
        <a:xfrm>
          <a:off x="0" y="4133971"/>
          <a:ext cx="6417129" cy="9190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3744"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US" sz="1900" kern="1200" dirty="0"/>
            <a:t>Exploring the journey and challenges for women in mechanical engineering leadership</a:t>
          </a:r>
        </a:p>
        <a:p>
          <a:pPr marL="171450" lvl="1" indent="-171450" algn="l" defTabSz="844550">
            <a:lnSpc>
              <a:spcPct val="90000"/>
            </a:lnSpc>
            <a:spcBef>
              <a:spcPct val="0"/>
            </a:spcBef>
            <a:spcAft>
              <a:spcPct val="20000"/>
            </a:spcAft>
            <a:buChar char="••"/>
          </a:pPr>
          <a:r>
            <a:rPr lang="en-US" sz="1900" kern="1200"/>
            <a:t>Unveiling strategies for accelerating gender diversity</a:t>
          </a:r>
        </a:p>
      </dsp:txBody>
      <dsp:txXfrm>
        <a:off x="0" y="4133971"/>
        <a:ext cx="6417129" cy="9190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6602D4-071C-4CA4-BA4B-F1881835E9ED}">
      <dsp:nvSpPr>
        <dsp:cNvPr id="0" name=""/>
        <dsp:cNvSpPr/>
      </dsp:nvSpPr>
      <dsp:spPr>
        <a:xfrm>
          <a:off x="0" y="45806"/>
          <a:ext cx="6045200" cy="479700"/>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b="1" kern="1200" dirty="0"/>
            <a:t>Historical Context of Mechanical Engineering</a:t>
          </a:r>
          <a:endParaRPr lang="en-US" sz="2000" kern="1200" dirty="0"/>
        </a:p>
      </dsp:txBody>
      <dsp:txXfrm>
        <a:off x="23417" y="69223"/>
        <a:ext cx="5998366" cy="432866"/>
      </dsp:txXfrm>
    </dsp:sp>
    <dsp:sp modelId="{4A27713B-12D1-487E-87B3-A45B09A5CC7B}">
      <dsp:nvSpPr>
        <dsp:cNvPr id="0" name=""/>
        <dsp:cNvSpPr/>
      </dsp:nvSpPr>
      <dsp:spPr>
        <a:xfrm>
          <a:off x="0" y="525506"/>
          <a:ext cx="6045200" cy="1490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935"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US" sz="1600" kern="1200"/>
            <a:t>Originated in the Industrial Revolution</a:t>
          </a:r>
        </a:p>
        <a:p>
          <a:pPr marL="171450" lvl="1" indent="-171450" algn="l" defTabSz="711200">
            <a:lnSpc>
              <a:spcPct val="90000"/>
            </a:lnSpc>
            <a:spcBef>
              <a:spcPct val="0"/>
            </a:spcBef>
            <a:spcAft>
              <a:spcPct val="20000"/>
            </a:spcAft>
            <a:buChar char="••"/>
          </a:pPr>
          <a:r>
            <a:rPr lang="en-US" sz="1600" kern="1200" dirty="0"/>
            <a:t>Key driver of technological innovation and economic growth (Dixit et al., 2017).</a:t>
          </a:r>
        </a:p>
        <a:p>
          <a:pPr marL="171450" lvl="1" indent="-171450" algn="l" defTabSz="711200">
            <a:lnSpc>
              <a:spcPct val="90000"/>
            </a:lnSpc>
            <a:spcBef>
              <a:spcPct val="0"/>
            </a:spcBef>
            <a:spcAft>
              <a:spcPct val="20000"/>
            </a:spcAft>
            <a:buChar char="••"/>
          </a:pPr>
          <a:r>
            <a:rPr lang="en-US" sz="1600" kern="1200" dirty="0"/>
            <a:t>The UK has a rich history of mechanical engineering, dating back to the Industrial Revolution, where it played a pivotal role in driving technological progress and economic growth.</a:t>
          </a:r>
        </a:p>
      </dsp:txBody>
      <dsp:txXfrm>
        <a:off x="0" y="525506"/>
        <a:ext cx="6045200" cy="1490400"/>
      </dsp:txXfrm>
    </dsp:sp>
    <dsp:sp modelId="{BC0DC6E6-E8D3-4A2E-8D41-3640966D37C4}">
      <dsp:nvSpPr>
        <dsp:cNvPr id="0" name=""/>
        <dsp:cNvSpPr/>
      </dsp:nvSpPr>
      <dsp:spPr>
        <a:xfrm>
          <a:off x="0" y="2015906"/>
          <a:ext cx="6045200" cy="479700"/>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b="1" kern="1200"/>
            <a:t>Significance in Today's World</a:t>
          </a:r>
          <a:endParaRPr lang="en-US" sz="2000" kern="1200"/>
        </a:p>
      </dsp:txBody>
      <dsp:txXfrm>
        <a:off x="23417" y="2039323"/>
        <a:ext cx="5998366" cy="432866"/>
      </dsp:txXfrm>
    </dsp:sp>
    <dsp:sp modelId="{F35522DB-99F9-4958-A9AB-3A429CFCACB1}">
      <dsp:nvSpPr>
        <dsp:cNvPr id="0" name=""/>
        <dsp:cNvSpPr/>
      </dsp:nvSpPr>
      <dsp:spPr>
        <a:xfrm>
          <a:off x="0" y="2495607"/>
          <a:ext cx="6045200" cy="993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935"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US" sz="1600" kern="1200" dirty="0"/>
            <a:t>Integral to advancements in fields like renewable energy, robotics, and aerospace</a:t>
          </a:r>
        </a:p>
        <a:p>
          <a:pPr marL="171450" lvl="1" indent="-171450" algn="l" defTabSz="711200">
            <a:lnSpc>
              <a:spcPct val="90000"/>
            </a:lnSpc>
            <a:spcBef>
              <a:spcPct val="0"/>
            </a:spcBef>
            <a:spcAft>
              <a:spcPct val="20000"/>
            </a:spcAft>
            <a:buChar char="••"/>
          </a:pPr>
          <a:r>
            <a:rPr lang="en-US" sz="1600" kern="1200" dirty="0"/>
            <a:t>Essential for global infrastructure and technological development (Dixit et al., 2017).</a:t>
          </a:r>
        </a:p>
      </dsp:txBody>
      <dsp:txXfrm>
        <a:off x="0" y="2495607"/>
        <a:ext cx="6045200" cy="993600"/>
      </dsp:txXfrm>
    </dsp:sp>
    <dsp:sp modelId="{85B0A65E-DD77-4568-AE79-EC9F31B2CF12}">
      <dsp:nvSpPr>
        <dsp:cNvPr id="0" name=""/>
        <dsp:cNvSpPr/>
      </dsp:nvSpPr>
      <dsp:spPr>
        <a:xfrm>
          <a:off x="0" y="3489207"/>
          <a:ext cx="6045200" cy="479700"/>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l" defTabSz="889000">
            <a:lnSpc>
              <a:spcPct val="90000"/>
            </a:lnSpc>
            <a:spcBef>
              <a:spcPct val="0"/>
            </a:spcBef>
            <a:spcAft>
              <a:spcPct val="35000"/>
            </a:spcAft>
          </a:pPr>
          <a:r>
            <a:rPr lang="en-US" sz="2000" b="1" kern="1200" dirty="0"/>
            <a:t>Gender Demographics in the Sector</a:t>
          </a:r>
          <a:endParaRPr lang="en-US" sz="2000" kern="1200" dirty="0"/>
        </a:p>
      </dsp:txBody>
      <dsp:txXfrm>
        <a:off x="23417" y="3512624"/>
        <a:ext cx="5998366" cy="432866"/>
      </dsp:txXfrm>
    </dsp:sp>
    <dsp:sp modelId="{3AC30C13-992D-49A3-B3B3-9A7ECDEEFE07}">
      <dsp:nvSpPr>
        <dsp:cNvPr id="0" name=""/>
        <dsp:cNvSpPr/>
      </dsp:nvSpPr>
      <dsp:spPr>
        <a:xfrm>
          <a:off x="0" y="3968907"/>
          <a:ext cx="6045200" cy="7865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1935" tIns="25400" rIns="142240" bIns="25400" numCol="1" spcCol="1270" anchor="t" anchorCtr="0">
          <a:noAutofit/>
        </a:bodyPr>
        <a:lstStyle/>
        <a:p>
          <a:pPr marL="171450" lvl="1" indent="-171450" algn="l" defTabSz="711200">
            <a:lnSpc>
              <a:spcPct val="90000"/>
            </a:lnSpc>
            <a:spcBef>
              <a:spcPct val="0"/>
            </a:spcBef>
            <a:spcAft>
              <a:spcPct val="20000"/>
            </a:spcAft>
            <a:buChar char="••"/>
          </a:pPr>
          <a:r>
            <a:rPr lang="en-US" sz="1600" kern="1200" dirty="0"/>
            <a:t>Women engineers: Approximately 12% of the workforce in UK</a:t>
          </a:r>
        </a:p>
        <a:p>
          <a:pPr marL="171450" lvl="1" indent="-171450" algn="l" defTabSz="711200">
            <a:lnSpc>
              <a:spcPct val="90000"/>
            </a:lnSpc>
            <a:spcBef>
              <a:spcPct val="0"/>
            </a:spcBef>
            <a:spcAft>
              <a:spcPct val="20000"/>
            </a:spcAft>
            <a:buChar char="••"/>
          </a:pPr>
          <a:r>
            <a:rPr lang="en-US" sz="1600" kern="1200" dirty="0"/>
            <a:t>Leadership roles: Even lower representation of women in UK (Sharma and Yarlagadda, 2022).</a:t>
          </a:r>
        </a:p>
      </dsp:txBody>
      <dsp:txXfrm>
        <a:off x="0" y="3968907"/>
        <a:ext cx="6045200" cy="7865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C1FDC7-4C2B-4116-9D67-3F5F29E62D91}">
      <dsp:nvSpPr>
        <dsp:cNvPr id="0" name=""/>
        <dsp:cNvSpPr/>
      </dsp:nvSpPr>
      <dsp:spPr>
        <a:xfrm rot="5400000">
          <a:off x="7386063" y="-3199126"/>
          <a:ext cx="706051" cy="7283848"/>
        </a:xfrm>
        <a:prstGeom prst="round2Same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b="1" i="0" kern="1200" dirty="0"/>
            <a:t>1876</a:t>
          </a:r>
          <a:r>
            <a:rPr lang="en-US" sz="1300" b="0" i="0" kern="1200" dirty="0"/>
            <a:t>: First woman to earn an engineering degree in the U.S.</a:t>
          </a:r>
          <a:endParaRPr lang="en-US" sz="1300" kern="1200" dirty="0"/>
        </a:p>
        <a:p>
          <a:pPr marL="114300" lvl="1" indent="-114300" algn="l" defTabSz="577850">
            <a:lnSpc>
              <a:spcPct val="90000"/>
            </a:lnSpc>
            <a:spcBef>
              <a:spcPct val="0"/>
            </a:spcBef>
            <a:spcAft>
              <a:spcPct val="15000"/>
            </a:spcAft>
            <a:buChar char="••"/>
          </a:pPr>
          <a:r>
            <a:rPr lang="en-US" sz="1300" b="0" i="0" kern="1200" dirty="0"/>
            <a:t>Early 1900s: Rise of notable female engineers like Elisa </a:t>
          </a:r>
          <a:r>
            <a:rPr lang="en-US" sz="1300" b="0" i="0" kern="1200" dirty="0" err="1"/>
            <a:t>Zamfirescu</a:t>
          </a:r>
          <a:r>
            <a:rPr lang="en-US" sz="1300" b="0" i="0" kern="1200" dirty="0"/>
            <a:t> and Lillian Gilbreth</a:t>
          </a:r>
          <a:endParaRPr lang="en-US" sz="1300" kern="1200" dirty="0"/>
        </a:p>
      </dsp:txBody>
      <dsp:txXfrm rot="-5400000">
        <a:off x="4097165" y="124239"/>
        <a:ext cx="7249381" cy="637117"/>
      </dsp:txXfrm>
    </dsp:sp>
    <dsp:sp modelId="{305A633E-8640-4E66-953B-0D041EB515F5}">
      <dsp:nvSpPr>
        <dsp:cNvPr id="0" name=""/>
        <dsp:cNvSpPr/>
      </dsp:nvSpPr>
      <dsp:spPr>
        <a:xfrm>
          <a:off x="0" y="1515"/>
          <a:ext cx="4097165" cy="882564"/>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US" sz="2500" b="1" i="0" kern="1200"/>
            <a:t>Historical Beginnings</a:t>
          </a:r>
          <a:endParaRPr lang="en-US" sz="2500" kern="1200"/>
        </a:p>
      </dsp:txBody>
      <dsp:txXfrm>
        <a:off x="43083" y="44598"/>
        <a:ext cx="4010999" cy="796398"/>
      </dsp:txXfrm>
    </dsp:sp>
    <dsp:sp modelId="{44A17219-2BB0-4ABD-A4CF-37D8AFF79FBE}">
      <dsp:nvSpPr>
        <dsp:cNvPr id="0" name=""/>
        <dsp:cNvSpPr/>
      </dsp:nvSpPr>
      <dsp:spPr>
        <a:xfrm rot="5400000">
          <a:off x="7386063" y="-2272434"/>
          <a:ext cx="706051" cy="7283848"/>
        </a:xfrm>
        <a:prstGeom prst="round2Same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b="1" i="0" kern="1200"/>
            <a:t>1940s-1950s</a:t>
          </a:r>
          <a:r>
            <a:rPr lang="en-US" sz="1300" b="0" i="0" kern="1200"/>
            <a:t>: Women's significant contributions during World War II</a:t>
          </a:r>
          <a:endParaRPr lang="en-US" sz="1300" kern="1200"/>
        </a:p>
        <a:p>
          <a:pPr marL="114300" lvl="1" indent="-114300" algn="l" defTabSz="577850">
            <a:lnSpc>
              <a:spcPct val="90000"/>
            </a:lnSpc>
            <a:spcBef>
              <a:spcPct val="0"/>
            </a:spcBef>
            <a:spcAft>
              <a:spcPct val="15000"/>
            </a:spcAft>
            <a:buChar char="••"/>
          </a:pPr>
          <a:r>
            <a:rPr lang="en-US" sz="1300" b="1" i="0" kern="1200"/>
            <a:t>Beatrice Hicks</a:t>
          </a:r>
          <a:r>
            <a:rPr lang="en-US" sz="1300" b="0" i="0" kern="1200"/>
            <a:t>: Founding president of the Society of Women Engineers in 1950</a:t>
          </a:r>
          <a:endParaRPr lang="en-US" sz="1300" kern="1200"/>
        </a:p>
      </dsp:txBody>
      <dsp:txXfrm rot="-5400000">
        <a:off x="4097165" y="1050931"/>
        <a:ext cx="7249381" cy="637117"/>
      </dsp:txXfrm>
    </dsp:sp>
    <dsp:sp modelId="{869924E6-9261-4B06-9C36-20D834AD8A61}">
      <dsp:nvSpPr>
        <dsp:cNvPr id="0" name=""/>
        <dsp:cNvSpPr/>
      </dsp:nvSpPr>
      <dsp:spPr>
        <a:xfrm>
          <a:off x="0" y="928208"/>
          <a:ext cx="4097165" cy="882564"/>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US" sz="2500" b="1" i="0" kern="1200"/>
            <a:t>Mid-20th Century Advancements</a:t>
          </a:r>
          <a:endParaRPr lang="en-US" sz="2500" kern="1200"/>
        </a:p>
      </dsp:txBody>
      <dsp:txXfrm>
        <a:off x="43083" y="971291"/>
        <a:ext cx="4010999" cy="796398"/>
      </dsp:txXfrm>
    </dsp:sp>
    <dsp:sp modelId="{9C334124-1DDA-4CF1-AEF3-81A371C3E64C}">
      <dsp:nvSpPr>
        <dsp:cNvPr id="0" name=""/>
        <dsp:cNvSpPr/>
      </dsp:nvSpPr>
      <dsp:spPr>
        <a:xfrm rot="5400000">
          <a:off x="7386063" y="-1345742"/>
          <a:ext cx="706051" cy="7283848"/>
        </a:xfrm>
        <a:prstGeom prst="round2Same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b="1" i="0" kern="1200"/>
            <a:t>1980s-Present</a:t>
          </a:r>
          <a:r>
            <a:rPr lang="en-US" sz="1300" b="0" i="0" kern="1200"/>
            <a:t>: Surge in female engineering graduates</a:t>
          </a:r>
          <a:endParaRPr lang="en-US" sz="1300" kern="1200"/>
        </a:p>
        <a:p>
          <a:pPr marL="114300" lvl="1" indent="-114300" algn="l" defTabSz="577850">
            <a:lnSpc>
              <a:spcPct val="90000"/>
            </a:lnSpc>
            <a:spcBef>
              <a:spcPct val="0"/>
            </a:spcBef>
            <a:spcAft>
              <a:spcPct val="15000"/>
            </a:spcAft>
            <a:buChar char="••"/>
          </a:pPr>
          <a:r>
            <a:rPr lang="en-US" sz="1300" b="1" i="0" kern="1200" dirty="0"/>
            <a:t>Yvonne Brill</a:t>
          </a:r>
          <a:r>
            <a:rPr lang="en-US" sz="1300" b="0" i="0" kern="1200" dirty="0"/>
            <a:t>: Innovator in rocket and jet propulsion technology (</a:t>
          </a:r>
          <a:r>
            <a:rPr lang="en-US" sz="1300" kern="1200" dirty="0"/>
            <a:t>Carvalho and Freitas, 2022).</a:t>
          </a:r>
        </a:p>
      </dsp:txBody>
      <dsp:txXfrm rot="-5400000">
        <a:off x="4097165" y="1977623"/>
        <a:ext cx="7249381" cy="637117"/>
      </dsp:txXfrm>
    </dsp:sp>
    <dsp:sp modelId="{01D51359-2746-49DD-A35F-F32C20CC3A3A}">
      <dsp:nvSpPr>
        <dsp:cNvPr id="0" name=""/>
        <dsp:cNvSpPr/>
      </dsp:nvSpPr>
      <dsp:spPr>
        <a:xfrm>
          <a:off x="0" y="1854900"/>
          <a:ext cx="4097165" cy="882564"/>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US" sz="2500" b="1" i="0" kern="1200"/>
            <a:t>Late 20th Century to Present</a:t>
          </a:r>
          <a:endParaRPr lang="en-US" sz="2500" kern="1200"/>
        </a:p>
      </dsp:txBody>
      <dsp:txXfrm>
        <a:off x="43083" y="1897983"/>
        <a:ext cx="4010999" cy="796398"/>
      </dsp:txXfrm>
    </dsp:sp>
    <dsp:sp modelId="{0E1C7939-3B88-4D88-82CF-39B5D43C3B28}">
      <dsp:nvSpPr>
        <dsp:cNvPr id="0" name=""/>
        <dsp:cNvSpPr/>
      </dsp:nvSpPr>
      <dsp:spPr>
        <a:xfrm rot="5400000">
          <a:off x="7386063" y="-419049"/>
          <a:ext cx="706051" cy="7283848"/>
        </a:xfrm>
        <a:prstGeom prst="round2Same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b="1" i="0" kern="1200"/>
            <a:t>Gwynne Shotwell</a:t>
          </a:r>
          <a:r>
            <a:rPr lang="en-US" sz="1300" b="0" i="0" kern="1200"/>
            <a:t>: Influential in commercial spaceflight as SpaceX COO</a:t>
          </a:r>
          <a:endParaRPr lang="en-US" sz="1300" kern="1200"/>
        </a:p>
        <a:p>
          <a:pPr marL="114300" lvl="1" indent="-114300" algn="l" defTabSz="577850">
            <a:lnSpc>
              <a:spcPct val="90000"/>
            </a:lnSpc>
            <a:spcBef>
              <a:spcPct val="0"/>
            </a:spcBef>
            <a:spcAft>
              <a:spcPct val="15000"/>
            </a:spcAft>
            <a:buChar char="••"/>
          </a:pPr>
          <a:r>
            <a:rPr lang="en-US" sz="1300" b="1" i="0" kern="1200"/>
            <a:t>Asha Keddy and Danielle Merfeld</a:t>
          </a:r>
          <a:r>
            <a:rPr lang="en-US" sz="1300" b="0" i="0" kern="1200"/>
            <a:t>: Pioneers in tech innovation and renewable energy</a:t>
          </a:r>
          <a:endParaRPr lang="en-US" sz="1300" kern="1200"/>
        </a:p>
      </dsp:txBody>
      <dsp:txXfrm rot="-5400000">
        <a:off x="4097165" y="2904316"/>
        <a:ext cx="7249381" cy="637117"/>
      </dsp:txXfrm>
    </dsp:sp>
    <dsp:sp modelId="{D82A76C9-5593-45CB-BCDD-3A8C2D30A75E}">
      <dsp:nvSpPr>
        <dsp:cNvPr id="0" name=""/>
        <dsp:cNvSpPr/>
      </dsp:nvSpPr>
      <dsp:spPr>
        <a:xfrm>
          <a:off x="0" y="2781592"/>
          <a:ext cx="4097165" cy="882564"/>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US" sz="2500" b="1" i="0" kern="1200"/>
            <a:t>Contemporary Leaders and Role Models</a:t>
          </a:r>
          <a:endParaRPr lang="en-US" sz="2500" kern="1200"/>
        </a:p>
      </dsp:txBody>
      <dsp:txXfrm>
        <a:off x="43083" y="2824675"/>
        <a:ext cx="4010999" cy="796398"/>
      </dsp:txXfrm>
    </dsp:sp>
    <dsp:sp modelId="{877B202A-26F7-4195-948F-8E038625250C}">
      <dsp:nvSpPr>
        <dsp:cNvPr id="0" name=""/>
        <dsp:cNvSpPr/>
      </dsp:nvSpPr>
      <dsp:spPr>
        <a:xfrm rot="5400000">
          <a:off x="7386063" y="507642"/>
          <a:ext cx="706051" cy="7283848"/>
        </a:xfrm>
        <a:prstGeom prst="round2Same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b="1" i="0" kern="1200" dirty="0"/>
            <a:t>Debbie Sterling</a:t>
          </a:r>
          <a:r>
            <a:rPr lang="en-US" sz="1300" b="0" i="0" kern="1200" dirty="0"/>
            <a:t>: Inspiring future generations through GoldieBlox (Bix, 2022)</a:t>
          </a:r>
          <a:endParaRPr lang="en-US" sz="1300" kern="1200" dirty="0"/>
        </a:p>
      </dsp:txBody>
      <dsp:txXfrm rot="-5400000">
        <a:off x="4097165" y="3831008"/>
        <a:ext cx="7249381" cy="637117"/>
      </dsp:txXfrm>
    </dsp:sp>
    <dsp:sp modelId="{EFCE391B-D465-4F31-8292-1328207580CE}">
      <dsp:nvSpPr>
        <dsp:cNvPr id="0" name=""/>
        <dsp:cNvSpPr/>
      </dsp:nvSpPr>
      <dsp:spPr>
        <a:xfrm>
          <a:off x="0" y="3708284"/>
          <a:ext cx="4097165" cy="882564"/>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US" sz="2500" b="1" i="0" kern="1200"/>
            <a:t>Modern Impact</a:t>
          </a:r>
          <a:endParaRPr lang="en-US" sz="2500" kern="1200"/>
        </a:p>
      </dsp:txBody>
      <dsp:txXfrm>
        <a:off x="43083" y="3751367"/>
        <a:ext cx="4010999" cy="796398"/>
      </dsp:txXfrm>
    </dsp:sp>
    <dsp:sp modelId="{F06E54EA-3E5F-4CF9-8D44-8FAF36917613}">
      <dsp:nvSpPr>
        <dsp:cNvPr id="0" name=""/>
        <dsp:cNvSpPr/>
      </dsp:nvSpPr>
      <dsp:spPr>
        <a:xfrm rot="5400000">
          <a:off x="7386063" y="1434334"/>
          <a:ext cx="706051" cy="7283848"/>
        </a:xfrm>
        <a:prstGeom prst="round2Same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endParaRPr lang="en-US" sz="1300" kern="1200"/>
        </a:p>
        <a:p>
          <a:pPr marL="114300" lvl="1" indent="-114300" algn="l" defTabSz="577850">
            <a:lnSpc>
              <a:spcPct val="90000"/>
            </a:lnSpc>
            <a:spcBef>
              <a:spcPct val="0"/>
            </a:spcBef>
            <a:spcAft>
              <a:spcPct val="15000"/>
            </a:spcAft>
            <a:buChar char="••"/>
          </a:pPr>
          <a:r>
            <a:rPr lang="en-US" sz="1300" kern="1200" dirty="0"/>
            <a:t>UK can be traced back to the 19th century when pioneers like Sarah Guppy made significant contributions.</a:t>
          </a:r>
        </a:p>
      </dsp:txBody>
      <dsp:txXfrm rot="-5400000">
        <a:off x="4097165" y="4757700"/>
        <a:ext cx="7249381" cy="637117"/>
      </dsp:txXfrm>
    </dsp:sp>
    <dsp:sp modelId="{0090AD41-F699-447E-ADB7-9AFB41506A7E}">
      <dsp:nvSpPr>
        <dsp:cNvPr id="0" name=""/>
        <dsp:cNvSpPr/>
      </dsp:nvSpPr>
      <dsp:spPr>
        <a:xfrm>
          <a:off x="0" y="4634977"/>
          <a:ext cx="4097165" cy="882564"/>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lvl="0" algn="ctr" defTabSz="1111250">
            <a:lnSpc>
              <a:spcPct val="90000"/>
            </a:lnSpc>
            <a:spcBef>
              <a:spcPct val="0"/>
            </a:spcBef>
            <a:spcAft>
              <a:spcPct val="35000"/>
            </a:spcAft>
          </a:pPr>
          <a:r>
            <a:rPr lang="en-US" sz="2500" kern="1200" dirty="0"/>
            <a:t>In UK Context</a:t>
          </a:r>
        </a:p>
      </dsp:txBody>
      <dsp:txXfrm>
        <a:off x="43083" y="4678060"/>
        <a:ext cx="4010999" cy="7963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C8E06B-7BDC-446E-9111-ECD3B5DABAE9}">
      <dsp:nvSpPr>
        <dsp:cNvPr id="0" name=""/>
        <dsp:cNvSpPr/>
      </dsp:nvSpPr>
      <dsp:spPr>
        <a:xfrm>
          <a:off x="3612" y="57853"/>
          <a:ext cx="3522378" cy="489600"/>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lvl="0" algn="ctr" defTabSz="755650">
            <a:lnSpc>
              <a:spcPct val="90000"/>
            </a:lnSpc>
            <a:spcBef>
              <a:spcPct val="0"/>
            </a:spcBef>
            <a:spcAft>
              <a:spcPct val="35000"/>
            </a:spcAft>
          </a:pPr>
          <a:r>
            <a:rPr lang="en-US" sz="1700" b="1" i="0" kern="1200"/>
            <a:t>Cultural Barriers</a:t>
          </a:r>
          <a:endParaRPr lang="en-US" sz="1700" kern="1200"/>
        </a:p>
      </dsp:txBody>
      <dsp:txXfrm>
        <a:off x="3612" y="57853"/>
        <a:ext cx="3522378" cy="489600"/>
      </dsp:txXfrm>
    </dsp:sp>
    <dsp:sp modelId="{068B27E6-CEF5-4EDB-AE5C-4F34235FCA9B}">
      <dsp:nvSpPr>
        <dsp:cNvPr id="0" name=""/>
        <dsp:cNvSpPr/>
      </dsp:nvSpPr>
      <dsp:spPr>
        <a:xfrm>
          <a:off x="3612" y="547453"/>
          <a:ext cx="3522378" cy="4619835"/>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b="0" i="0" kern="1200" dirty="0"/>
            <a:t>Stereotypes and Gender Bias: Prevalent misconceptions about women's capabilities in engineering. 2015 incident with a Nobel Prize-winning biochemist highlighted societal biases against women in STEM fields in UK.</a:t>
          </a:r>
          <a:endParaRPr lang="en-US" sz="1700" kern="1200" dirty="0"/>
        </a:p>
        <a:p>
          <a:pPr marL="171450" lvl="1" indent="-171450" algn="l" defTabSz="755650">
            <a:lnSpc>
              <a:spcPct val="90000"/>
            </a:lnSpc>
            <a:spcBef>
              <a:spcPct val="0"/>
            </a:spcBef>
            <a:spcAft>
              <a:spcPct val="15000"/>
            </a:spcAft>
            <a:buChar char="••"/>
          </a:pPr>
          <a:r>
            <a:rPr lang="en-US" sz="1700" b="0" i="0" kern="1200" dirty="0"/>
            <a:t>Perceptions of Mechanical Engineering: Often considered a male domain, with changing trends in recent years (e.g., University of Porto study).</a:t>
          </a:r>
          <a:endParaRPr lang="en-US" sz="1700" kern="1200" dirty="0"/>
        </a:p>
        <a:p>
          <a:pPr marL="171450" lvl="1" indent="-171450" algn="l" defTabSz="755650">
            <a:lnSpc>
              <a:spcPct val="90000"/>
            </a:lnSpc>
            <a:spcBef>
              <a:spcPct val="0"/>
            </a:spcBef>
            <a:spcAft>
              <a:spcPct val="15000"/>
            </a:spcAft>
            <a:buChar char="••"/>
          </a:pPr>
          <a:r>
            <a:rPr lang="en-US" sz="1700" b="0" i="0" kern="1200" dirty="0"/>
            <a:t>Work-Life Balance Challenges: Disproportionate impact on women’s career progression. (Tabassum and Nayak, 2021)</a:t>
          </a:r>
          <a:endParaRPr lang="en-US" sz="1700" kern="1200" dirty="0"/>
        </a:p>
      </dsp:txBody>
      <dsp:txXfrm>
        <a:off x="3612" y="547453"/>
        <a:ext cx="3522378" cy="4619835"/>
      </dsp:txXfrm>
    </dsp:sp>
    <dsp:sp modelId="{F196C002-F299-4E44-94B6-15D83B96FA66}">
      <dsp:nvSpPr>
        <dsp:cNvPr id="0" name=""/>
        <dsp:cNvSpPr/>
      </dsp:nvSpPr>
      <dsp:spPr>
        <a:xfrm>
          <a:off x="4019124" y="57853"/>
          <a:ext cx="3522378" cy="489600"/>
        </a:xfrm>
        <a:prstGeom prst="rect">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lvl="0" algn="ctr" defTabSz="755650">
            <a:lnSpc>
              <a:spcPct val="90000"/>
            </a:lnSpc>
            <a:spcBef>
              <a:spcPct val="0"/>
            </a:spcBef>
            <a:spcAft>
              <a:spcPct val="35000"/>
            </a:spcAft>
          </a:pPr>
          <a:r>
            <a:rPr lang="en-US" sz="1700" b="1" i="0" kern="1200"/>
            <a:t>Educational and Workplace Hurdles</a:t>
          </a:r>
          <a:endParaRPr lang="en-US" sz="1700" kern="1200"/>
        </a:p>
      </dsp:txBody>
      <dsp:txXfrm>
        <a:off x="4019124" y="57853"/>
        <a:ext cx="3522378" cy="489600"/>
      </dsp:txXfrm>
    </dsp:sp>
    <dsp:sp modelId="{E9335F4A-5089-421B-86EA-B099F9BDD000}">
      <dsp:nvSpPr>
        <dsp:cNvPr id="0" name=""/>
        <dsp:cNvSpPr/>
      </dsp:nvSpPr>
      <dsp:spPr>
        <a:xfrm>
          <a:off x="4019124" y="547453"/>
          <a:ext cx="3522378" cy="4619835"/>
        </a:xfrm>
        <a:prstGeom prst="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b="0" i="0" kern="1200" dirty="0"/>
            <a:t>Gender Imbalance in STEM Education: Lower female enrollment and retention. Only 13.2% of bachelor’s degrees in mechanical engineering were earned by women in 2015 (ASEE) (UNESCO, 2023).</a:t>
          </a:r>
          <a:endParaRPr lang="en-US" sz="1700" kern="1200" dirty="0"/>
        </a:p>
        <a:p>
          <a:pPr marL="171450" lvl="1" indent="-171450" algn="l" defTabSz="755650">
            <a:lnSpc>
              <a:spcPct val="90000"/>
            </a:lnSpc>
            <a:spcBef>
              <a:spcPct val="0"/>
            </a:spcBef>
            <a:spcAft>
              <a:spcPct val="15000"/>
            </a:spcAft>
            <a:buChar char="••"/>
          </a:pPr>
          <a:r>
            <a:rPr lang="en-US" sz="1700" b="0" i="0" kern="1200" dirty="0"/>
            <a:t>MIT's Proactive Approach: Programs like the Women’s Technology Program (WTP) to encourage young women in STEM.</a:t>
          </a:r>
          <a:endParaRPr lang="en-US" sz="1700" kern="1200" dirty="0"/>
        </a:p>
        <a:p>
          <a:pPr marL="171450" lvl="1" indent="-171450" algn="l" defTabSz="755650">
            <a:lnSpc>
              <a:spcPct val="90000"/>
            </a:lnSpc>
            <a:spcBef>
              <a:spcPct val="0"/>
            </a:spcBef>
            <a:spcAft>
              <a:spcPct val="15000"/>
            </a:spcAft>
            <a:buChar char="••"/>
          </a:pPr>
          <a:r>
            <a:rPr lang="en-US" sz="1700" b="0" i="0" kern="1200" dirty="0"/>
            <a:t>Lack of Mentorship and Role Models: Fewer opportunities for guidance and inspiration. Only 8% of working mechanical engineers are women, influenced by lack of support and role models (ASME) (</a:t>
          </a:r>
          <a:r>
            <a:rPr lang="en-US" sz="1700" kern="1200" dirty="0"/>
            <a:t>UNICEF, 2023) </a:t>
          </a:r>
        </a:p>
      </dsp:txBody>
      <dsp:txXfrm>
        <a:off x="4019124" y="547453"/>
        <a:ext cx="3522378" cy="4619835"/>
      </dsp:txXfrm>
    </dsp:sp>
    <dsp:sp modelId="{8244DE44-DC93-4C62-9890-9884D291C2F6}">
      <dsp:nvSpPr>
        <dsp:cNvPr id="0" name=""/>
        <dsp:cNvSpPr/>
      </dsp:nvSpPr>
      <dsp:spPr>
        <a:xfrm>
          <a:off x="8034636" y="57853"/>
          <a:ext cx="3522378" cy="489600"/>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69088" rIns="120904" bIns="69088" numCol="1" spcCol="1270" anchor="ctr" anchorCtr="0">
          <a:noAutofit/>
        </a:bodyPr>
        <a:lstStyle/>
        <a:p>
          <a:pPr lvl="0" algn="ctr" defTabSz="755650">
            <a:lnSpc>
              <a:spcPct val="90000"/>
            </a:lnSpc>
            <a:spcBef>
              <a:spcPct val="0"/>
            </a:spcBef>
            <a:spcAft>
              <a:spcPct val="35000"/>
            </a:spcAft>
          </a:pPr>
          <a:r>
            <a:rPr lang="en-US" sz="1700" b="1" i="0" kern="1200" dirty="0"/>
            <a:t>Institutional and Political Factors</a:t>
          </a:r>
          <a:endParaRPr lang="en-US" sz="1700" kern="1200" dirty="0"/>
        </a:p>
      </dsp:txBody>
      <dsp:txXfrm>
        <a:off x="8034636" y="57853"/>
        <a:ext cx="3522378" cy="489600"/>
      </dsp:txXfrm>
    </dsp:sp>
    <dsp:sp modelId="{CCECB90F-8E8A-4876-9BEF-383C9C3F36D4}">
      <dsp:nvSpPr>
        <dsp:cNvPr id="0" name=""/>
        <dsp:cNvSpPr/>
      </dsp:nvSpPr>
      <dsp:spPr>
        <a:xfrm>
          <a:off x="8034636" y="547453"/>
          <a:ext cx="3522378" cy="4619835"/>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0678" tIns="90678" rIns="120904" bIns="136017" numCol="1" spcCol="1270" anchor="t" anchorCtr="0">
          <a:noAutofit/>
        </a:bodyPr>
        <a:lstStyle/>
        <a:p>
          <a:pPr marL="171450" lvl="1" indent="-171450" algn="l" defTabSz="755650">
            <a:lnSpc>
              <a:spcPct val="90000"/>
            </a:lnSpc>
            <a:spcBef>
              <a:spcPct val="0"/>
            </a:spcBef>
            <a:spcAft>
              <a:spcPct val="15000"/>
            </a:spcAft>
            <a:buChar char="••"/>
          </a:pPr>
          <a:r>
            <a:rPr lang="en-US" sz="1700" b="0" i="0" kern="1200" dirty="0"/>
            <a:t>Gender Pay Gap: Persistent disparity in earnings between men and women.</a:t>
          </a:r>
          <a:endParaRPr lang="en-US" sz="1700" kern="1200" dirty="0"/>
        </a:p>
        <a:p>
          <a:pPr marL="171450" lvl="1" indent="-171450" algn="l" defTabSz="755650">
            <a:lnSpc>
              <a:spcPct val="90000"/>
            </a:lnSpc>
            <a:spcBef>
              <a:spcPct val="0"/>
            </a:spcBef>
            <a:spcAft>
              <a:spcPct val="15000"/>
            </a:spcAft>
            <a:buChar char="••"/>
          </a:pPr>
          <a:r>
            <a:rPr lang="en-US" sz="1700" b="0" i="0" kern="1200" dirty="0"/>
            <a:t>Limited Access to Leadership Roles: Glass ceiling in career advancement (</a:t>
          </a:r>
          <a:r>
            <a:rPr lang="en-US" sz="1700" b="0" i="0" kern="1200" dirty="0" err="1"/>
            <a:t>Reshi</a:t>
          </a:r>
          <a:r>
            <a:rPr lang="en-US" sz="1700" b="0" i="0" kern="1200" dirty="0"/>
            <a:t> and Sudha, 2023).</a:t>
          </a:r>
          <a:endParaRPr lang="en-US" sz="1700" kern="1200" dirty="0"/>
        </a:p>
      </dsp:txBody>
      <dsp:txXfrm>
        <a:off x="8034636" y="547453"/>
        <a:ext cx="3522378" cy="46198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E8BE06-BC3C-4FE1-84D8-92401930E9D0}" type="datetimeFigureOut">
              <a:rPr lang="en-US" smtClean="0"/>
              <a:t>12/1/2023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0FB9BE-1B60-4FE9-9C02-EA052427EE42}" type="slidenum">
              <a:rPr lang="en-US" smtClean="0"/>
              <a:t>‹#›</a:t>
            </a:fld>
            <a:endParaRPr lang="en-US"/>
          </a:p>
        </p:txBody>
      </p:sp>
    </p:spTree>
    <p:extLst>
      <p:ext uri="{BB962C8B-B14F-4D97-AF65-F5344CB8AC3E}">
        <p14:creationId xmlns:p14="http://schemas.microsoft.com/office/powerpoint/2010/main" val="1492296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40FB9BE-1B60-4FE9-9C02-EA052427EE42}" type="slidenum">
              <a:rPr lang="en-US" smtClean="0"/>
              <a:t>1</a:t>
            </a:fld>
            <a:endParaRPr lang="en-US"/>
          </a:p>
        </p:txBody>
      </p:sp>
    </p:spTree>
    <p:extLst>
      <p:ext uri="{BB962C8B-B14F-4D97-AF65-F5344CB8AC3E}">
        <p14:creationId xmlns:p14="http://schemas.microsoft.com/office/powerpoint/2010/main" val="23707285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smtClean="0">
                <a:solidFill>
                  <a:schemeClr val="tx1"/>
                </a:solidFill>
                <a:effectLst/>
                <a:latin typeface="+mn-lt"/>
                <a:ea typeface="+mn-ea"/>
                <a:cs typeface="+mn-cs"/>
              </a:rPr>
              <a:t>The discussion commences with a comprehensive examination of the present condition of gender diversity in leadership positions on a global scale. Although the proportion of women holding senior leadership roles has slightly increased in 2023, there has been a significant rise in the number of women taking on the roles of CEO, MD, and CIO. The percentage of women holding CEO/MD positions worldwide has increased from 15% in 2019 to 28% in 2023.</a:t>
            </a:r>
          </a:p>
          <a:p>
            <a:r>
              <a:rPr lang="en-US" sz="1200" b="0" kern="1200" dirty="0" smtClean="0">
                <a:solidFill>
                  <a:schemeClr val="tx1"/>
                </a:solidFill>
                <a:effectLst/>
                <a:latin typeface="+mn-lt"/>
                <a:ea typeface="+mn-ea"/>
                <a:cs typeface="+mn-cs"/>
              </a:rPr>
              <a:t>Nevertheless, this depiction greatly differs among other sectors, with a greater prevalence in areas such as healthcare, but a notably lower occurrence in engineering disciplines. Within the field of mechanical engineering, the issue of gender diversity is particularly evident. Only 12% of the whole engineering workforce consists of women, and their representation is significantly lower in senior positions within mechanical engineering, where they hold fewer than 10% of the posts. The presentation will </a:t>
            </a:r>
            <a:r>
              <a:rPr lang="en-US" sz="1200" b="0" kern="1200" dirty="0" err="1" smtClean="0">
                <a:solidFill>
                  <a:schemeClr val="tx1"/>
                </a:solidFill>
                <a:effectLst/>
                <a:latin typeface="+mn-lt"/>
                <a:ea typeface="+mn-ea"/>
                <a:cs typeface="+mn-cs"/>
              </a:rPr>
              <a:t>centre</a:t>
            </a:r>
            <a:r>
              <a:rPr lang="en-US" sz="1200" b="0" kern="1200" dirty="0" smtClean="0">
                <a:solidFill>
                  <a:schemeClr val="tx1"/>
                </a:solidFill>
                <a:effectLst/>
                <a:latin typeface="+mn-lt"/>
                <a:ea typeface="+mn-ea"/>
                <a:cs typeface="+mn-cs"/>
              </a:rPr>
              <a:t> on </a:t>
            </a:r>
            <a:r>
              <a:rPr lang="en-US" sz="1200" b="0" kern="1200" dirty="0" err="1" smtClean="0">
                <a:solidFill>
                  <a:schemeClr val="tx1"/>
                </a:solidFill>
                <a:effectLst/>
                <a:latin typeface="+mn-lt"/>
                <a:ea typeface="+mn-ea"/>
                <a:cs typeface="+mn-cs"/>
              </a:rPr>
              <a:t>analysing</a:t>
            </a:r>
            <a:r>
              <a:rPr lang="en-US" sz="1200" b="0" kern="1200" dirty="0" smtClean="0">
                <a:solidFill>
                  <a:schemeClr val="tx1"/>
                </a:solidFill>
                <a:effectLst/>
                <a:latin typeface="+mn-lt"/>
                <a:ea typeface="+mn-ea"/>
                <a:cs typeface="+mn-cs"/>
              </a:rPr>
              <a:t> the progression and obstacles encountered by women in attaining leadership positions in the field of mechanical engineering. The study will also explore various tactics that could be adopted to enhance gender diversity in this historically male-dominated industry. </a:t>
            </a:r>
            <a:endParaRPr lang="en-US" sz="1200" b="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940FB9BE-1B60-4FE9-9C02-EA052427EE42}" type="slidenum">
              <a:rPr lang="en-US" smtClean="0"/>
              <a:t>2</a:t>
            </a:fld>
            <a:endParaRPr lang="en-US"/>
          </a:p>
        </p:txBody>
      </p:sp>
    </p:spTree>
    <p:extLst>
      <p:ext uri="{BB962C8B-B14F-4D97-AF65-F5344CB8AC3E}">
        <p14:creationId xmlns:p14="http://schemas.microsoft.com/office/powerpoint/2010/main" val="2907562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Mechanical engineering, a field that gained significant prominence during the Industrial Revolution, has played a vital role in driving technological advancements and fostering economic growth. Throughout history, this field has consistently influenced the global technical environment, starting from the steam engines of the 18th century to the advanced equipment of the present day. Currently, mechanical engineering holds a crucial position in numerous state-of-the-art domains.   It plays a crucial role in advancements in renewable energy, robotics, and aerospace technology, among other fields.  The significance of this extends to nearly every facet of worldwide infrastructure and technological progress, positioning it as a crucial influencer in determining our future. The mechanical engineering sector exhibits a notable disparity in gender representation, particularly in positions of leadership, despite its significance.   </a:t>
            </a:r>
          </a:p>
          <a:p>
            <a:r>
              <a:rPr lang="en-US" dirty="0" smtClean="0"/>
              <a:t>The representation of women in the engineering workforce stands at approximately 12%, with minimal progress observed over time. The proportion of women in senior roles within the sector is exceptionally low, </a:t>
            </a:r>
            <a:r>
              <a:rPr lang="en-US" dirty="0" err="1" smtClean="0"/>
              <a:t>emphasising</a:t>
            </a:r>
            <a:r>
              <a:rPr lang="en-US" dirty="0" smtClean="0"/>
              <a:t> the necessity of a targeted conversation on this matter.</a:t>
            </a:r>
            <a:endParaRPr lang="en-US" dirty="0"/>
          </a:p>
        </p:txBody>
      </p:sp>
      <p:sp>
        <p:nvSpPr>
          <p:cNvPr id="4" name="Slide Number Placeholder 3"/>
          <p:cNvSpPr>
            <a:spLocks noGrp="1"/>
          </p:cNvSpPr>
          <p:nvPr>
            <p:ph type="sldNum" sz="quarter" idx="5"/>
          </p:nvPr>
        </p:nvSpPr>
        <p:spPr/>
        <p:txBody>
          <a:bodyPr/>
          <a:lstStyle/>
          <a:p>
            <a:fld id="{940FB9BE-1B60-4FE9-9C02-EA052427EE42}" type="slidenum">
              <a:rPr lang="en-US" smtClean="0"/>
              <a:t>3</a:t>
            </a:fld>
            <a:endParaRPr lang="en-US"/>
          </a:p>
        </p:txBody>
      </p:sp>
    </p:spTree>
    <p:extLst>
      <p:ext uri="{BB962C8B-B14F-4D97-AF65-F5344CB8AC3E}">
        <p14:creationId xmlns:p14="http://schemas.microsoft.com/office/powerpoint/2010/main" val="15897402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progression of women in the field of mechanical engineering commenced with notable achievements, such as the first female individual to obtain an engineering degree in the United States in 1876. Elisa </a:t>
            </a:r>
            <a:r>
              <a:rPr lang="en-US" dirty="0" err="1" smtClean="0"/>
              <a:t>Zamfirescu</a:t>
            </a:r>
            <a:r>
              <a:rPr lang="en-US" dirty="0" smtClean="0"/>
              <a:t> and Lillian Gilbreth, among the first pioneers, overcame societal obstacles and established the groundwork for future generations of female engineers.  In the mid-20th century, namely in the 1940s and 1950s, women engineers, such as Beatrice Hicks, made significant contributions.   Hicks is renowned for establishing the Society of Women Engineers, a pivotal initiative in fostering a nurturing society for women in this particular domain. Starting in the 1980s, there was a major surge in the number of women graduating with engineering degrees, resulting in a greater representation of women in important positions. Yvonne Brill's notable achievements in the field of rocket and jet propulsion technologies were particularly prominent during this era. Recently, leaders such as Gwynne </a:t>
            </a:r>
            <a:r>
              <a:rPr lang="en-US" dirty="0" err="1" smtClean="0"/>
              <a:t>Shotwell</a:t>
            </a:r>
            <a:r>
              <a:rPr lang="en-US" dirty="0" smtClean="0"/>
              <a:t> of </a:t>
            </a:r>
            <a:r>
              <a:rPr lang="en-US" dirty="0" err="1" smtClean="0"/>
              <a:t>SpaceX</a:t>
            </a:r>
            <a:r>
              <a:rPr lang="en-US" dirty="0" smtClean="0"/>
              <a:t> have made significant progress in fields such as commercial space travel. Additional prominent individuals are Asha </a:t>
            </a:r>
            <a:r>
              <a:rPr lang="en-US" dirty="0" err="1" smtClean="0"/>
              <a:t>Keddy</a:t>
            </a:r>
            <a:r>
              <a:rPr lang="en-US" dirty="0" smtClean="0"/>
              <a:t> and Danielle </a:t>
            </a:r>
            <a:r>
              <a:rPr lang="en-US" dirty="0" err="1" smtClean="0"/>
              <a:t>Merfeld</a:t>
            </a:r>
            <a:r>
              <a:rPr lang="en-US" dirty="0" smtClean="0"/>
              <a:t>, who are leading the way in technology and renewable energy progress. In the present day, individuals like Debbie Sterling are altering the way stories are told, motivating younger cohorts to participate in the field of mechanical engineering using </a:t>
            </a:r>
            <a:r>
              <a:rPr lang="en-US" dirty="0" err="1" smtClean="0"/>
              <a:t>endeavours</a:t>
            </a:r>
            <a:r>
              <a:rPr lang="en-US" dirty="0" smtClean="0"/>
              <a:t> like GoldieBlox. Women's involvement in mechanical engineering in the UK can be traced back to the 19th century when pioneers like Sarah Guppy made significant contributions.</a:t>
            </a:r>
            <a:endParaRPr lang="en-US" dirty="0"/>
          </a:p>
        </p:txBody>
      </p:sp>
      <p:sp>
        <p:nvSpPr>
          <p:cNvPr id="4" name="Slide Number Placeholder 3"/>
          <p:cNvSpPr>
            <a:spLocks noGrp="1"/>
          </p:cNvSpPr>
          <p:nvPr>
            <p:ph type="sldNum" sz="quarter" idx="5"/>
          </p:nvPr>
        </p:nvSpPr>
        <p:spPr/>
        <p:txBody>
          <a:bodyPr/>
          <a:lstStyle/>
          <a:p>
            <a:fld id="{940FB9BE-1B60-4FE9-9C02-EA052427EE42}" type="slidenum">
              <a:rPr lang="en-US" smtClean="0"/>
              <a:t>4</a:t>
            </a:fld>
            <a:endParaRPr lang="en-US"/>
          </a:p>
        </p:txBody>
      </p:sp>
    </p:spTree>
    <p:extLst>
      <p:ext uri="{BB962C8B-B14F-4D97-AF65-F5344CB8AC3E}">
        <p14:creationId xmlns:p14="http://schemas.microsoft.com/office/powerpoint/2010/main" val="4112313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Cultural factors represent a significant obstacle to the advancement of women in the field of mechanical engineering.  Persistent prejudices and gender biases frequently hinder the talents of women in this particular domain. In 2015, the remarks made by a biochemist who had won the Nobel Prize served as a clear example of the gender stereotypes that are commonly seen in STEM fields. These comments sparked a worldwide negative response on social media and gave rise to movements such as #</a:t>
            </a:r>
            <a:r>
              <a:rPr lang="en-US" dirty="0" err="1" smtClean="0"/>
              <a:t>ILookLikeAnEngineer</a:t>
            </a:r>
            <a:r>
              <a:rPr lang="en-US" dirty="0" smtClean="0"/>
              <a:t>. These events exemplify the societal obstacles that women encounter in professions such as mechanical engineering. Moreover, the task of upholding a harmonious equilibrium between work and personal life disproportionately impacts women, frequently impeding their advancement in their careers. The path commences with education, wherein a disparity in gender representation is observed among STEM disciplines. Consequently, this results in decreased enrollment and retention rates of females in engineering </a:t>
            </a:r>
            <a:r>
              <a:rPr lang="en-US" dirty="0" err="1" smtClean="0"/>
              <a:t>programmes</a:t>
            </a:r>
            <a:r>
              <a:rPr lang="en-US" dirty="0" smtClean="0"/>
              <a:t>. In 2015, the American Society for Engineering Education reported that women accounted for a mere 13.2% of bachelor's degrees awarded in mechanical engineering. MIT has implemented proactive measures, such as the Women's Technology </a:t>
            </a:r>
            <a:r>
              <a:rPr lang="en-US" dirty="0" err="1" smtClean="0"/>
              <a:t>Programme</a:t>
            </a:r>
            <a:r>
              <a:rPr lang="en-US" dirty="0" smtClean="0"/>
              <a:t>, to address this disparity and promote female involvement. Upon entering the professional realm, the absence of mentorship and prominent female figures in the field of engineering serves as an additional obstacle to limiting the progress of women.  The influence of female instructors on students' aspirations is substantial.  At MIT, the existence of female leaders such as </a:t>
            </a:r>
            <a:r>
              <a:rPr lang="en-US" dirty="0" err="1" smtClean="0"/>
              <a:t>Anette</a:t>
            </a:r>
            <a:r>
              <a:rPr lang="en-US" dirty="0" smtClean="0"/>
              <a:t> Hosoi has showcased the significance of role models in motivating more women to engage in mechanical engineering.   The World Economic Forum has observed gradual but limited progress in achieving gender diversity in engineering. This is evident from the fact that only 8% of mechanical engineers are women, indicating a low retention rate. These statistics underscore the necessity for increased institutional support and the presence of role models, as </a:t>
            </a:r>
            <a:r>
              <a:rPr lang="en-US" dirty="0" err="1" smtClean="0"/>
              <a:t>emphasised</a:t>
            </a:r>
            <a:r>
              <a:rPr lang="en-US" dirty="0" smtClean="0"/>
              <a:t> by Sonya Smith from ASME. The gender pay gap persists as a substantial institutional obstacle, wherein women frequently receive lower compensation than their male counterparts for equivalent positions.  Furthermore, numerous </a:t>
            </a:r>
            <a:r>
              <a:rPr lang="en-US" dirty="0" err="1" smtClean="0"/>
              <a:t>organisations</a:t>
            </a:r>
            <a:r>
              <a:rPr lang="en-US" dirty="0" smtClean="0"/>
              <a:t> have a barrier that prevents women from attaining leadership positions and participating in decision-making processes, sometimes referred to as the glass ceiling. </a:t>
            </a:r>
            <a:endParaRPr lang="en-US" dirty="0"/>
          </a:p>
        </p:txBody>
      </p:sp>
      <p:sp>
        <p:nvSpPr>
          <p:cNvPr id="4" name="Slide Number Placeholder 3"/>
          <p:cNvSpPr>
            <a:spLocks noGrp="1"/>
          </p:cNvSpPr>
          <p:nvPr>
            <p:ph type="sldNum" sz="quarter" idx="5"/>
          </p:nvPr>
        </p:nvSpPr>
        <p:spPr/>
        <p:txBody>
          <a:bodyPr/>
          <a:lstStyle/>
          <a:p>
            <a:fld id="{940FB9BE-1B60-4FE9-9C02-EA052427EE42}" type="slidenum">
              <a:rPr lang="en-US" smtClean="0"/>
              <a:t>5</a:t>
            </a:fld>
            <a:endParaRPr lang="en-US"/>
          </a:p>
        </p:txBody>
      </p:sp>
    </p:spTree>
    <p:extLst>
      <p:ext uri="{BB962C8B-B14F-4D97-AF65-F5344CB8AC3E}">
        <p14:creationId xmlns:p14="http://schemas.microsoft.com/office/powerpoint/2010/main" val="30376962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MIT serves as a notable illustration of advancements in gender diversity since close to 50% of the student population in mechanical engineering consists of women, owing to the department's dedicated strategies. This notable accomplishment in the gender distribution of </a:t>
            </a:r>
            <a:r>
              <a:rPr lang="en-US" dirty="0" err="1" smtClean="0"/>
              <a:t>MechE</a:t>
            </a:r>
            <a:r>
              <a:rPr lang="en-US" dirty="0" smtClean="0"/>
              <a:t> indicates a movement towards increased gender inclusivity in the profession. Mary Barra, the inaugural female CEO of General Motors, is a pioneering figure in the automotive sector. The progression from being an engineering co-op student to being the CEO of GM is a clear demonstration of her exceptional leadership skills and her forward-thinking vision for a future </a:t>
            </a:r>
            <a:r>
              <a:rPr lang="en-US" dirty="0" err="1" smtClean="0"/>
              <a:t>characterised</a:t>
            </a:r>
            <a:r>
              <a:rPr lang="en-US" dirty="0" smtClean="0"/>
              <a:t> by the complete elimination of collisions, pollution, and congestion. Danielle </a:t>
            </a:r>
            <a:r>
              <a:rPr lang="en-US" dirty="0" err="1" smtClean="0"/>
              <a:t>Merfeld</a:t>
            </a:r>
            <a:r>
              <a:rPr lang="en-US" dirty="0" smtClean="0"/>
              <a:t>, the Vice President and Chief Technology Officer of GE Renewable Energy, is leading the way in driving progress in renewable energy technologies.   The leadership demonstrated by her at GE exemplifies the increasing impact of women in crucial domains of engineering, underscoring the significance of sustainable energy solutions. </a:t>
            </a:r>
            <a:r>
              <a:rPr lang="en-US" dirty="0" err="1" smtClean="0"/>
              <a:t>Limor</a:t>
            </a:r>
            <a:r>
              <a:rPr lang="en-US" dirty="0" smtClean="0"/>
              <a:t> Fried, the Chief Executive Officer of </a:t>
            </a:r>
            <a:r>
              <a:rPr lang="en-US" dirty="0" err="1" smtClean="0"/>
              <a:t>Adafruit</a:t>
            </a:r>
            <a:r>
              <a:rPr lang="en-US" dirty="0" smtClean="0"/>
              <a:t> Industries, is a distinguished figure in the field of engineering. Having launched </a:t>
            </a:r>
            <a:r>
              <a:rPr lang="en-US" dirty="0" err="1" smtClean="0"/>
              <a:t>Adafruit</a:t>
            </a:r>
            <a:r>
              <a:rPr lang="en-US" dirty="0" smtClean="0"/>
              <a:t> in her dormitory at MIT, she has successfully expanded the company's presence in the field of electronics education.  Her acknowledgement as a White House Champion of Change and inclusion in Forbes' Top 50 Women in Tech highlights her significant impact on the industry. Notable UK-based women engineers include </a:t>
            </a:r>
            <a:r>
              <a:rPr lang="en-US" dirty="0" err="1" smtClean="0"/>
              <a:t>Hertha</a:t>
            </a:r>
            <a:r>
              <a:rPr lang="en-US" dirty="0" smtClean="0"/>
              <a:t> </a:t>
            </a:r>
            <a:r>
              <a:rPr lang="en-US" dirty="0" err="1" smtClean="0"/>
              <a:t>Ayrton</a:t>
            </a:r>
            <a:r>
              <a:rPr lang="en-US" dirty="0" smtClean="0"/>
              <a:t>, who made substantial contributions to fluid dynamics, and Beatrice Shilling, known for her work in aeronautical engineering during World War II.</a:t>
            </a:r>
            <a:endParaRPr lang="en-US" dirty="0"/>
          </a:p>
        </p:txBody>
      </p:sp>
      <p:sp>
        <p:nvSpPr>
          <p:cNvPr id="4" name="Slide Number Placeholder 3"/>
          <p:cNvSpPr>
            <a:spLocks noGrp="1"/>
          </p:cNvSpPr>
          <p:nvPr>
            <p:ph type="sldNum" sz="quarter" idx="5"/>
          </p:nvPr>
        </p:nvSpPr>
        <p:spPr/>
        <p:txBody>
          <a:bodyPr/>
          <a:lstStyle/>
          <a:p>
            <a:fld id="{940FB9BE-1B60-4FE9-9C02-EA052427EE42}" type="slidenum">
              <a:rPr lang="en-US" smtClean="0"/>
              <a:t>6</a:t>
            </a:fld>
            <a:endParaRPr lang="en-US"/>
          </a:p>
        </p:txBody>
      </p:sp>
    </p:spTree>
    <p:extLst>
      <p:ext uri="{BB962C8B-B14F-4D97-AF65-F5344CB8AC3E}">
        <p14:creationId xmlns:p14="http://schemas.microsoft.com/office/powerpoint/2010/main" val="15881141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Recent research, such as the 2018 study conducted by the National Bureau of Economic Research, has demonstrated a positive correlation between gender diversity in engineering teams and increased levels of productivity and innovation. A separate investigation conducted by the University of Illinois corroborates this claim, revealing that teams with an equitable distribution of genders outperformed those that were predominantly male in collective intelligence assessments. Women's participation in engineering teams introduces a range of viewpoints that improve problem-solving abilities and promote more innovative design solutions. The presence of variety is essential for identifying and resolving any overlooked areas in initiatives, resulting in more thorough and efficient results. Gender diversity is not solely an issue of equality; it is crucial for tackling wider societal requirements.  By </a:t>
            </a:r>
            <a:r>
              <a:rPr lang="en-US" dirty="0" err="1" smtClean="0"/>
              <a:t>prioritising</a:t>
            </a:r>
            <a:r>
              <a:rPr lang="en-US" dirty="0" smtClean="0"/>
              <a:t> the inclusion of diverse teams, engineering solutions can be created that are both more comprehensive and efficient, catering to a broader spectrum of consumers. Establishing an all-encompassing atmosphere in the field of engineering is of utmost importance.  This entails enacting measures such as mentorship initiatives, assistance for achieving work-life balance, and channels for addressing instances of prejudice.  These </a:t>
            </a:r>
            <a:r>
              <a:rPr lang="en-US" dirty="0" err="1" smtClean="0"/>
              <a:t>practises</a:t>
            </a:r>
            <a:r>
              <a:rPr lang="en-US" dirty="0" smtClean="0"/>
              <a:t> guarantee that women in engineering experience appreciation and empowerment, hence enhancing the progress and achievements in the sector.</a:t>
            </a:r>
            <a:endParaRPr lang="en-US" dirty="0"/>
          </a:p>
        </p:txBody>
      </p:sp>
      <p:sp>
        <p:nvSpPr>
          <p:cNvPr id="4" name="Slide Number Placeholder 3"/>
          <p:cNvSpPr>
            <a:spLocks noGrp="1"/>
          </p:cNvSpPr>
          <p:nvPr>
            <p:ph type="sldNum" sz="quarter" idx="5"/>
          </p:nvPr>
        </p:nvSpPr>
        <p:spPr/>
        <p:txBody>
          <a:bodyPr/>
          <a:lstStyle/>
          <a:p>
            <a:fld id="{940FB9BE-1B60-4FE9-9C02-EA052427EE42}" type="slidenum">
              <a:rPr lang="en-US" smtClean="0"/>
              <a:t>7</a:t>
            </a:fld>
            <a:endParaRPr lang="en-US"/>
          </a:p>
        </p:txBody>
      </p:sp>
    </p:spTree>
    <p:extLst>
      <p:ext uri="{BB962C8B-B14F-4D97-AF65-F5344CB8AC3E}">
        <p14:creationId xmlns:p14="http://schemas.microsoft.com/office/powerpoint/2010/main" val="443226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Transformational leadership focuses on inspiring and motivating individuals to attain exceptional outcomes. The </a:t>
            </a:r>
            <a:r>
              <a:rPr lang="en-US" dirty="0" err="1" smtClean="0"/>
              <a:t>programme</a:t>
            </a:r>
            <a:r>
              <a:rPr lang="en-US" dirty="0" smtClean="0"/>
              <a:t> places significant importance on mentorship, personal growth, and forward-thinking leadership, all of which are pertinent to initiatives that seek to improve women's chances of assuming leadership roles. "Inclusive leadership places a high importance on incorporating diversity, equity, and inclusion into leadership </a:t>
            </a:r>
            <a:r>
              <a:rPr lang="en-US" dirty="0" err="1" smtClean="0"/>
              <a:t>practises</a:t>
            </a:r>
            <a:r>
              <a:rPr lang="en-US" dirty="0" smtClean="0"/>
              <a:t>." The </a:t>
            </a:r>
            <a:r>
              <a:rPr lang="en-US" dirty="0" err="1" smtClean="0"/>
              <a:t>organisation</a:t>
            </a:r>
            <a:r>
              <a:rPr lang="en-US" dirty="0" smtClean="0"/>
              <a:t> places high importance on different viewpoints and promotes a work environment that includes everyone, which is in line with the techniques for establishing an inclusive culture in the field of mechanical engineering. "Talent management is a crucial strategy that </a:t>
            </a:r>
            <a:r>
              <a:rPr lang="en-US" dirty="0" err="1" smtClean="0"/>
              <a:t>centres</a:t>
            </a:r>
            <a:r>
              <a:rPr lang="en-US" dirty="0" smtClean="0"/>
              <a:t> on the recruitment, training, and retention of exceptional individuals."  Recruitment and retention strategies targeting women in engineering are crucial for establishing gender diversity in leadership positions. </a:t>
            </a:r>
            <a:endParaRPr lang="en-US" dirty="0"/>
          </a:p>
        </p:txBody>
      </p:sp>
      <p:sp>
        <p:nvSpPr>
          <p:cNvPr id="4" name="Slide Number Placeholder 3"/>
          <p:cNvSpPr>
            <a:spLocks noGrp="1"/>
          </p:cNvSpPr>
          <p:nvPr>
            <p:ph type="sldNum" sz="quarter" idx="5"/>
          </p:nvPr>
        </p:nvSpPr>
        <p:spPr/>
        <p:txBody>
          <a:bodyPr/>
          <a:lstStyle/>
          <a:p>
            <a:fld id="{940FB9BE-1B60-4FE9-9C02-EA052427EE42}" type="slidenum">
              <a:rPr lang="en-US" smtClean="0"/>
              <a:t>8</a:t>
            </a:fld>
            <a:endParaRPr lang="en-US"/>
          </a:p>
        </p:txBody>
      </p:sp>
    </p:spTree>
    <p:extLst>
      <p:ext uri="{BB962C8B-B14F-4D97-AF65-F5344CB8AC3E}">
        <p14:creationId xmlns:p14="http://schemas.microsoft.com/office/powerpoint/2010/main" val="5875409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augment the prospects for women to assume leadership roles in the field of mechanical engineering, we have devised a detailed and all-encompassing strategy. To begin with, mentorship </a:t>
            </a:r>
            <a:r>
              <a:rPr lang="en-US" dirty="0" err="1" smtClean="0"/>
              <a:t>programmes</a:t>
            </a:r>
            <a:r>
              <a:rPr lang="en-US" dirty="0" smtClean="0"/>
              <a:t> offer vital assistance that is in line with the ideas of transformative leadership. The leadership development courses aim to provide women with the essential skills required for assuming leadership positions. The reflection of our dedication to cultivating an inclusive workplace culture may be observed in our diversity and inclusion training. This is consistent with modern management ideas that </a:t>
            </a:r>
            <a:r>
              <a:rPr lang="en-US" dirty="0" err="1" smtClean="0"/>
              <a:t>prioritise</a:t>
            </a:r>
            <a:r>
              <a:rPr lang="en-US" dirty="0" smtClean="0"/>
              <a:t> inclusive leadership, which involves actively listening to and valuing various perspectives. Talent management </a:t>
            </a:r>
            <a:r>
              <a:rPr lang="en-US" dirty="0" err="1" smtClean="0"/>
              <a:t>practises</a:t>
            </a:r>
            <a:r>
              <a:rPr lang="en-US" dirty="0" smtClean="0"/>
              <a:t> revolve around recruitment and retention activities. By actively recruiting and keeping female employees, we guarantee a varied and inclusive pool of talent, which greatly enhances our </a:t>
            </a:r>
            <a:r>
              <a:rPr lang="en-US" dirty="0" err="1" smtClean="0"/>
              <a:t>organisational</a:t>
            </a:r>
            <a:r>
              <a:rPr lang="en-US" dirty="0" smtClean="0"/>
              <a:t> achievements. </a:t>
            </a:r>
            <a:r>
              <a:rPr lang="en-US" dirty="0" err="1" smtClean="0"/>
              <a:t>Honouring</a:t>
            </a:r>
            <a:r>
              <a:rPr lang="en-US" dirty="0" smtClean="0"/>
              <a:t> the accomplishments of female engineers through awards and recognition </a:t>
            </a:r>
            <a:r>
              <a:rPr lang="en-US" dirty="0" err="1" smtClean="0"/>
              <a:t>programmes</a:t>
            </a:r>
            <a:r>
              <a:rPr lang="en-US" dirty="0" smtClean="0"/>
              <a:t> serves not just as a form of acknowledgement, but also as a demonstration of our dedication to promoting diversity and inclusivity.</a:t>
            </a:r>
            <a:endParaRPr lang="en-US" dirty="0"/>
          </a:p>
        </p:txBody>
      </p:sp>
      <p:sp>
        <p:nvSpPr>
          <p:cNvPr id="4" name="Slide Number Placeholder 3"/>
          <p:cNvSpPr>
            <a:spLocks noGrp="1"/>
          </p:cNvSpPr>
          <p:nvPr>
            <p:ph type="sldNum" sz="quarter" idx="5"/>
          </p:nvPr>
        </p:nvSpPr>
        <p:spPr/>
        <p:txBody>
          <a:bodyPr/>
          <a:lstStyle/>
          <a:p>
            <a:fld id="{940FB9BE-1B60-4FE9-9C02-EA052427EE42}" type="slidenum">
              <a:rPr lang="en-US" smtClean="0"/>
              <a:t>9</a:t>
            </a:fld>
            <a:endParaRPr lang="en-US"/>
          </a:p>
        </p:txBody>
      </p:sp>
    </p:spTree>
    <p:extLst>
      <p:ext uri="{BB962C8B-B14F-4D97-AF65-F5344CB8AC3E}">
        <p14:creationId xmlns:p14="http://schemas.microsoft.com/office/powerpoint/2010/main" val="31834023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part of our commitment to enhancing women's leadership opportunities in mechanical engineering, we have developed a comprehensive project implementation plan. This plan outlines the key tasks and their respective start and end dates.</a:t>
            </a:r>
          </a:p>
          <a:p>
            <a:endParaRPr lang="en-US" dirty="0"/>
          </a:p>
          <a:p>
            <a:r>
              <a:rPr lang="en-US" dirty="0"/>
              <a:t>The plan includes tasks such as needs assessment, stakeholder engagement, mentorship program development, leadership workshops, diversity and inclusion training, recruitment and retention initiatives, visibility and recognition programs, and monitoring and evaluation. </a:t>
            </a:r>
          </a:p>
        </p:txBody>
      </p:sp>
      <p:sp>
        <p:nvSpPr>
          <p:cNvPr id="4" name="Slide Number Placeholder 3"/>
          <p:cNvSpPr>
            <a:spLocks noGrp="1"/>
          </p:cNvSpPr>
          <p:nvPr>
            <p:ph type="sldNum" sz="quarter" idx="5"/>
          </p:nvPr>
        </p:nvSpPr>
        <p:spPr/>
        <p:txBody>
          <a:bodyPr/>
          <a:lstStyle/>
          <a:p>
            <a:fld id="{940FB9BE-1B60-4FE9-9C02-EA052427EE42}" type="slidenum">
              <a:rPr lang="en-US" smtClean="0"/>
              <a:t>10</a:t>
            </a:fld>
            <a:endParaRPr lang="en-US"/>
          </a:p>
        </p:txBody>
      </p:sp>
    </p:spTree>
    <p:extLst>
      <p:ext uri="{BB962C8B-B14F-4D97-AF65-F5344CB8AC3E}">
        <p14:creationId xmlns:p14="http://schemas.microsoft.com/office/powerpoint/2010/main" val="14645556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Upon investigation of this subject, I have noticed the enduring influence of stereotypes on the progression of women's careers in the field of engineering. Surmounting these prejudices necessitates persistent </a:t>
            </a:r>
            <a:r>
              <a:rPr lang="en-US" dirty="0" err="1" smtClean="0"/>
              <a:t>endeavour</a:t>
            </a:r>
            <a:r>
              <a:rPr lang="en-US" dirty="0" smtClean="0"/>
              <a:t> and increased consciousness. The stories of women such as Mary Barra and </a:t>
            </a:r>
            <a:r>
              <a:rPr lang="en-US" dirty="0" err="1" smtClean="0"/>
              <a:t>Limor</a:t>
            </a:r>
            <a:r>
              <a:rPr lang="en-US" dirty="0" smtClean="0"/>
              <a:t> Fried exemplify the profound impact of prominent female role models. Their triumph acts as a guiding light of motivation for the succeeding cohort. Educational institutions are crucial in addressing the disparity between genders in the field of engineering. </a:t>
            </a:r>
            <a:r>
              <a:rPr lang="en-US" dirty="0" err="1" smtClean="0"/>
              <a:t>Programmes</a:t>
            </a:r>
            <a:r>
              <a:rPr lang="en-US" dirty="0" smtClean="0"/>
              <a:t> such as MIT's Women's Technology </a:t>
            </a:r>
            <a:r>
              <a:rPr lang="en-US" dirty="0" err="1" smtClean="0"/>
              <a:t>Programme</a:t>
            </a:r>
            <a:r>
              <a:rPr lang="en-US" dirty="0" smtClean="0"/>
              <a:t> exemplify the beneficial effects of proactive educational </a:t>
            </a:r>
            <a:r>
              <a:rPr lang="en-US" dirty="0" err="1" smtClean="0"/>
              <a:t>endeavours</a:t>
            </a:r>
            <a:r>
              <a:rPr lang="en-US" dirty="0" smtClean="0"/>
              <a:t>. It is crucial to acknowledge and tackle the distinct obstacles encountered by women from all origins and identities in order to establish a genuinely inclusive and fair engineering community. Gender diversity has substantial societal and economic repercussions that extend beyond the engineering industry. It can stimulate innovation, resulting in economic expansion, foster social advancement, and bolster global competitiveness. As we carefully examine the current status of women's leadership in mechanical engineering, it is important to acknowledge that our </a:t>
            </a:r>
            <a:r>
              <a:rPr lang="en-US" dirty="0" err="1" smtClean="0"/>
              <a:t>endeavours</a:t>
            </a:r>
            <a:r>
              <a:rPr lang="en-US" dirty="0" smtClean="0"/>
              <a:t> go beyond the confines of the professional environment. They possess the capacity to </a:t>
            </a:r>
            <a:r>
              <a:rPr lang="en-US" dirty="0" err="1" smtClean="0"/>
              <a:t>mould</a:t>
            </a:r>
            <a:r>
              <a:rPr lang="en-US" dirty="0" smtClean="0"/>
              <a:t> a society that is more comprehensive and prosperous for everyone. The UK's engineering industry plays a crucial role in the country's economy and societal development, making gender diversity an important aspect.</a:t>
            </a:r>
            <a:endParaRPr lang="en-US" dirty="0"/>
          </a:p>
        </p:txBody>
      </p:sp>
      <p:sp>
        <p:nvSpPr>
          <p:cNvPr id="4" name="Slide Number Placeholder 3"/>
          <p:cNvSpPr>
            <a:spLocks noGrp="1"/>
          </p:cNvSpPr>
          <p:nvPr>
            <p:ph type="sldNum" sz="quarter" idx="5"/>
          </p:nvPr>
        </p:nvSpPr>
        <p:spPr/>
        <p:txBody>
          <a:bodyPr/>
          <a:lstStyle/>
          <a:p>
            <a:fld id="{940FB9BE-1B60-4FE9-9C02-EA052427EE42}" type="slidenum">
              <a:rPr lang="en-US" smtClean="0"/>
              <a:t>11</a:t>
            </a:fld>
            <a:endParaRPr lang="en-US"/>
          </a:p>
        </p:txBody>
      </p:sp>
    </p:spTree>
    <p:extLst>
      <p:ext uri="{BB962C8B-B14F-4D97-AF65-F5344CB8AC3E}">
        <p14:creationId xmlns:p14="http://schemas.microsoft.com/office/powerpoint/2010/main" val="4815556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To </a:t>
            </a:r>
            <a:r>
              <a:rPr lang="en-US" dirty="0" err="1" smtClean="0"/>
              <a:t>summarise</a:t>
            </a:r>
            <a:r>
              <a:rPr lang="en-US" dirty="0" smtClean="0"/>
              <a:t>, we have examined the difficulties and possibilities in promoting women's leadership in the field of mechanical engineering. The presence of cultural biases, educational inequalities, and institutional hurdles clearly hinder the achievement of gender diversity in leadership.  Nevertheless, actions and plans have the capacity to facilitate progress. It is imperative that we uphold our dedication to diversity and inclusivity as we progress. In order to cultivate the emergence of future female leaders, it is imperative that we employ visible role models and implement mentorship </a:t>
            </a:r>
            <a:r>
              <a:rPr lang="en-US" dirty="0" err="1" smtClean="0"/>
              <a:t>programmes</a:t>
            </a:r>
            <a:r>
              <a:rPr lang="en-US" dirty="0" smtClean="0"/>
              <a:t>. Moreover, it is important to acknowledge the economic and social advantages that come with attaining gender equality in positions of leadership.</a:t>
            </a:r>
            <a:endParaRPr lang="en-US" dirty="0"/>
          </a:p>
        </p:txBody>
      </p:sp>
      <p:sp>
        <p:nvSpPr>
          <p:cNvPr id="4" name="Slide Number Placeholder 3"/>
          <p:cNvSpPr>
            <a:spLocks noGrp="1"/>
          </p:cNvSpPr>
          <p:nvPr>
            <p:ph type="sldNum" sz="quarter" idx="5"/>
          </p:nvPr>
        </p:nvSpPr>
        <p:spPr/>
        <p:txBody>
          <a:bodyPr/>
          <a:lstStyle/>
          <a:p>
            <a:fld id="{940FB9BE-1B60-4FE9-9C02-EA052427EE42}" type="slidenum">
              <a:rPr lang="en-US" smtClean="0"/>
              <a:t>12</a:t>
            </a:fld>
            <a:endParaRPr lang="en-US"/>
          </a:p>
        </p:txBody>
      </p:sp>
    </p:spTree>
    <p:extLst>
      <p:ext uri="{BB962C8B-B14F-4D97-AF65-F5344CB8AC3E}">
        <p14:creationId xmlns:p14="http://schemas.microsoft.com/office/powerpoint/2010/main" val="37261397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40FB9BE-1B60-4FE9-9C02-EA052427EE42}" type="slidenum">
              <a:rPr lang="en-US" smtClean="0"/>
              <a:t>14</a:t>
            </a:fld>
            <a:endParaRPr lang="en-US"/>
          </a:p>
        </p:txBody>
      </p:sp>
    </p:spTree>
    <p:extLst>
      <p:ext uri="{BB962C8B-B14F-4D97-AF65-F5344CB8AC3E}">
        <p14:creationId xmlns:p14="http://schemas.microsoft.com/office/powerpoint/2010/main" val="203253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9C0D2C-4E5E-7F1B-5658-D6797D45EB0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1228EDC7-5F3C-E439-A7BA-86F8B9BFAD42}"/>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373743049"/>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83492051"/>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5.jpeg"/><Relationship Id="rId7"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10" Type="http://schemas.openxmlformats.org/officeDocument/2006/relationships/image" Target="../media/image8.png"/><Relationship Id="rId4" Type="http://schemas.openxmlformats.org/officeDocument/2006/relationships/diagramLayout" Target="../diagrams/layout5.xml"/><Relationship Id="rId9"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177/2277975220975513" TargetMode="External"/><Relationship Id="rId13" Type="http://schemas.openxmlformats.org/officeDocument/2006/relationships/hyperlink" Target="https://doi.org/10.1177/0734371x19899722" TargetMode="External"/><Relationship Id="rId3" Type="http://schemas.openxmlformats.org/officeDocument/2006/relationships/hyperlink" Target="https://doi.org/10.1007/978-3-030-90532-3_57" TargetMode="External"/><Relationship Id="rId7" Type="http://schemas.openxmlformats.org/officeDocument/2006/relationships/hyperlink" Target="https://www.adafruit.com/about" TargetMode="External"/><Relationship Id="rId12" Type="http://schemas.openxmlformats.org/officeDocument/2006/relationships/hyperlink" Target="https://doi.org/10.3386/w23082" TargetMode="External"/><Relationship Id="rId2" Type="http://schemas.openxmlformats.org/officeDocument/2006/relationships/hyperlink" Target="https://www.weforum.org/publications/global-gender-gap-report-2022/in-full/2-4-gender-gaps-in-leadership-by-industry-and-cohort/" TargetMode="External"/><Relationship Id="rId1" Type="http://schemas.openxmlformats.org/officeDocument/2006/relationships/slideLayout" Target="../slideLayouts/slideLayout1.xml"/><Relationship Id="rId6" Type="http://schemas.openxmlformats.org/officeDocument/2006/relationships/hyperlink" Target="https://www.gm.com/company/leadership.detail.html/Pages/bios/global/en/corporate-officers/Mary-Barra" TargetMode="External"/><Relationship Id="rId11" Type="http://schemas.openxmlformats.org/officeDocument/2006/relationships/hyperlink" Target="https://doi.org/10.54443/morfai.v3i1.742" TargetMode="External"/><Relationship Id="rId5" Type="http://schemas.openxmlformats.org/officeDocument/2006/relationships/hyperlink" Target="https://usea.org/profile/danielle-merfeld" TargetMode="External"/><Relationship Id="rId10" Type="http://schemas.openxmlformats.org/officeDocument/2006/relationships/hyperlink" Target="https://www.unicef.org/globalinsight/stories/mapping-gender-equality-stem-school-work" TargetMode="External"/><Relationship Id="rId4" Type="http://schemas.openxmlformats.org/officeDocument/2006/relationships/hyperlink" Target="https://meche.mit.edu/news-media/closing-gender-gap-mechanical-engineering" TargetMode="External"/><Relationship Id="rId9" Type="http://schemas.openxmlformats.org/officeDocument/2006/relationships/hyperlink" Target="https://www.unesco.org/en/articles/new-unesco-report-sheds-light-gender-inequality-stem-education" TargetMode="External"/><Relationship Id="rId14" Type="http://schemas.openxmlformats.org/officeDocument/2006/relationships/hyperlink" Target="https://www.asme.org/topics-resources/content/why-is-diversity-in-engineering-a-major-opportunity"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Video 21" descr="Moving Gears">
            <a:extLst>
              <a:ext uri="{FF2B5EF4-FFF2-40B4-BE49-F238E27FC236}">
                <a16:creationId xmlns:a16="http://schemas.microsoft.com/office/drawing/2014/main" xmlns="" id="{5EB602D4-9520-3ED2-C7FD-A1A61C1B101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5">
            <a:alphaModFix/>
          </a:blip>
          <a:srcRect r="-1" b="283"/>
          <a:stretch/>
        </p:blipFill>
        <p:spPr>
          <a:xfrm>
            <a:off x="20" y="10"/>
            <a:ext cx="12191979" cy="6857990"/>
          </a:xfrm>
          <a:prstGeom prst="rect">
            <a:avLst/>
          </a:prstGeom>
        </p:spPr>
      </p:pic>
      <p:sp>
        <p:nvSpPr>
          <p:cNvPr id="23" name="Rectangle 22">
            <a:extLst>
              <a:ext uri="{FF2B5EF4-FFF2-40B4-BE49-F238E27FC236}">
                <a16:creationId xmlns:a16="http://schemas.microsoft.com/office/drawing/2014/main" xmlns="" id="{EB0222B5-B739-82A9-5CCC-C5585AE12A6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4A875A5-66BD-E989-BA78-1EC8A2A2277E}"/>
              </a:ext>
            </a:extLst>
          </p:cNvPr>
          <p:cNvSpPr>
            <a:spLocks noGrp="1"/>
          </p:cNvSpPr>
          <p:nvPr>
            <p:ph type="ctrTitle"/>
          </p:nvPr>
        </p:nvSpPr>
        <p:spPr>
          <a:xfrm>
            <a:off x="762000" y="1137434"/>
            <a:ext cx="8496300" cy="1066923"/>
          </a:xfrm>
          <a:solidFill>
            <a:schemeClr val="bg1"/>
          </a:solidFill>
        </p:spPr>
        <p:txBody>
          <a:bodyPr anchor="t">
            <a:normAutofit fontScale="90000"/>
          </a:bodyPr>
          <a:lstStyle/>
          <a:p>
            <a:pPr algn="l"/>
            <a:r>
              <a:rPr lang="en-US" sz="4000" b="1" dirty="0"/>
              <a:t>Women's Leadership Progression in Mechanical Engineering</a:t>
            </a:r>
          </a:p>
        </p:txBody>
      </p:sp>
      <p:sp>
        <p:nvSpPr>
          <p:cNvPr id="24" name="Rectangle 23">
            <a:extLst>
              <a:ext uri="{FF2B5EF4-FFF2-40B4-BE49-F238E27FC236}">
                <a16:creationId xmlns:a16="http://schemas.microsoft.com/office/drawing/2014/main" xmlns="" id="{5BE23E75-E7E9-4D9F-6D25-5512363F862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xmlns="" id="{3789CB4F-3BC3-9163-A99F-222CE424FD39}"/>
              </a:ext>
            </a:extLst>
          </p:cNvPr>
          <p:cNvSpPr>
            <a:spLocks noGrp="1"/>
          </p:cNvSpPr>
          <p:nvPr>
            <p:ph type="subTitle" idx="1"/>
          </p:nvPr>
        </p:nvSpPr>
        <p:spPr>
          <a:xfrm>
            <a:off x="865140" y="5101047"/>
            <a:ext cx="6295332" cy="852755"/>
          </a:xfrm>
          <a:solidFill>
            <a:schemeClr val="bg1"/>
          </a:solidFill>
        </p:spPr>
        <p:txBody>
          <a:bodyPr anchor="b">
            <a:normAutofit/>
          </a:bodyPr>
          <a:lstStyle/>
          <a:p>
            <a:pPr algn="l"/>
            <a:r>
              <a:rPr lang="en-US" sz="2800" dirty="0">
                <a:latin typeface="Arial Narrow" panose="020B0606020202030204" pitchFamily="34" charset="0"/>
              </a:rPr>
              <a:t>Name</a:t>
            </a:r>
            <a:r>
              <a:rPr lang="en-US" sz="2800" dirty="0" smtClean="0">
                <a:latin typeface="Arial Narrow" panose="020B0606020202030204" pitchFamily="34" charset="0"/>
              </a:rPr>
              <a:t>: </a:t>
            </a:r>
            <a:r>
              <a:rPr lang="en-US" sz="2800" dirty="0" err="1" smtClean="0">
                <a:latin typeface="Arial Narrow" panose="020B0606020202030204" pitchFamily="34" charset="0"/>
              </a:rPr>
              <a:t>Parveen</a:t>
            </a:r>
            <a:r>
              <a:rPr lang="en-US" sz="2800" dirty="0" smtClean="0">
                <a:latin typeface="Arial Narrow" panose="020B0606020202030204" pitchFamily="34" charset="0"/>
              </a:rPr>
              <a:t> </a:t>
            </a:r>
            <a:endParaRPr lang="en-US" sz="2800" dirty="0">
              <a:latin typeface="Arial Narrow" panose="020B0606020202030204" pitchFamily="34" charset="0"/>
            </a:endParaRPr>
          </a:p>
        </p:txBody>
      </p:sp>
      <p:cxnSp>
        <p:nvCxnSpPr>
          <p:cNvPr id="25" name="Straight Connector 24">
            <a:extLst>
              <a:ext uri="{FF2B5EF4-FFF2-40B4-BE49-F238E27FC236}">
                <a16:creationId xmlns:a16="http://schemas.microsoft.com/office/drawing/2014/main" xmlns="" id="{61B115DB-65EB-3FC3-7284-CFDF4ADC60B6}"/>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315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856"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2"/>
                                        </p:tgtEl>
                                      </p:cBhvr>
                                    </p:cmd>
                                  </p:childTnLst>
                                </p:cTn>
                              </p:par>
                            </p:childTnLst>
                          </p:cTn>
                        </p:par>
                      </p:childTnLst>
                    </p:cTn>
                  </p:par>
                </p:childTnLst>
              </p:cTn>
              <p:nextCondLst>
                <p:cond evt="onClick" delay="0">
                  <p:tgtEl>
                    <p:spTgt spid="22"/>
                  </p:tgtEl>
                </p:cond>
              </p:nextCondLst>
            </p:seq>
            <p:video>
              <p:cMediaNode mute="1">
                <p:cTn id="12" repeatCount="indefinite" fill="hold" display="0">
                  <p:stCondLst>
                    <p:cond delay="indefinite"/>
                  </p:stCondLst>
                </p:cTn>
                <p:tgtEl>
                  <p:spTgt spid="22"/>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xmlns="" id="{2EB492CD-616E-47F8-933B-5E2D952A059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4" name="Arc 33">
            <a:extLst>
              <a:ext uri="{FF2B5EF4-FFF2-40B4-BE49-F238E27FC236}">
                <a16:creationId xmlns:a16="http://schemas.microsoft.com/office/drawing/2014/main" xmlns="" id="{59383CF9-23B5-4335-9B21-1791C4CF1C7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xmlns="" id="{783D1BC9-B01D-27AB-AFE6-41F8FF2A26BE}"/>
              </a:ext>
            </a:extLst>
          </p:cNvPr>
          <p:cNvSpPr txBox="1"/>
          <p:nvPr/>
        </p:nvSpPr>
        <p:spPr>
          <a:xfrm>
            <a:off x="5894962" y="479494"/>
            <a:ext cx="5458838" cy="102545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dirty="0">
                <a:solidFill>
                  <a:schemeClr val="tx1"/>
                </a:solidFill>
                <a:latin typeface="+mj-lt"/>
                <a:ea typeface="+mj-ea"/>
                <a:cs typeface="+mj-cs"/>
              </a:rPr>
              <a:t>Introduction</a:t>
            </a:r>
          </a:p>
        </p:txBody>
      </p:sp>
      <p:sp>
        <p:nvSpPr>
          <p:cNvPr id="35" name="Freeform: Shape 34">
            <a:extLst>
              <a:ext uri="{FF2B5EF4-FFF2-40B4-BE49-F238E27FC236}">
                <a16:creationId xmlns:a16="http://schemas.microsoft.com/office/drawing/2014/main" xmlns="" id="{0007FE00-9498-4706-B255-6437B0252C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13" descr="A diagram of women in engineering&#10;&#10;Description automatically generated">
            <a:extLst>
              <a:ext uri="{FF2B5EF4-FFF2-40B4-BE49-F238E27FC236}">
                <a16:creationId xmlns:a16="http://schemas.microsoft.com/office/drawing/2014/main" xmlns="" id="{BB3AEF3A-A98E-3A99-BCA5-01B8AA4D8E69}"/>
              </a:ext>
            </a:extLst>
          </p:cNvPr>
          <p:cNvPicPr>
            <a:picLocks noChangeAspect="1"/>
          </p:cNvPicPr>
          <p:nvPr/>
        </p:nvPicPr>
        <p:blipFill>
          <a:blip r:embed="rId3">
            <a:duotone>
              <a:prstClr val="black"/>
              <a:schemeClr val="accent4">
                <a:tint val="45000"/>
                <a:satMod val="400000"/>
              </a:schemeClr>
            </a:duotone>
          </a:blip>
          <a:stretch>
            <a:fillRect/>
          </a:stretch>
        </p:blipFill>
        <p:spPr>
          <a:xfrm>
            <a:off x="374346" y="1727615"/>
            <a:ext cx="4777381" cy="3402769"/>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37" name="TextBox 10">
            <a:extLst>
              <a:ext uri="{FF2B5EF4-FFF2-40B4-BE49-F238E27FC236}">
                <a16:creationId xmlns:a16="http://schemas.microsoft.com/office/drawing/2014/main" xmlns="" id="{E7A9B390-74C6-28FD-A710-96FCE940C0C9}"/>
              </a:ext>
            </a:extLst>
          </p:cNvPr>
          <p:cNvGraphicFramePr/>
          <p:nvPr>
            <p:extLst>
              <p:ext uri="{D42A27DB-BD31-4B8C-83A1-F6EECF244321}">
                <p14:modId xmlns:p14="http://schemas.microsoft.com/office/powerpoint/2010/main" val="2485632877"/>
              </p:ext>
            </p:extLst>
          </p:nvPr>
        </p:nvGraphicFramePr>
        <p:xfrm>
          <a:off x="5355771" y="1504950"/>
          <a:ext cx="6417129" cy="50754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01105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8B10CA-E319-C633-D669-8DBB54F1A6C8}"/>
              </a:ext>
            </a:extLst>
          </p:cNvPr>
          <p:cNvSpPr>
            <a:spLocks noGrp="1"/>
          </p:cNvSpPr>
          <p:nvPr>
            <p:ph type="ctrTitle"/>
          </p:nvPr>
        </p:nvSpPr>
        <p:spPr>
          <a:xfrm>
            <a:off x="858252" y="512762"/>
            <a:ext cx="10475495" cy="1460416"/>
          </a:xfrm>
        </p:spPr>
        <p:txBody>
          <a:bodyPr/>
          <a:lstStyle/>
          <a:p>
            <a:r>
              <a:rPr lang="en-US" sz="4400" b="1" dirty="0"/>
              <a:t>Mechanical Engineering Sector: An Overview</a:t>
            </a:r>
            <a:r>
              <a:rPr lang="en-US" sz="4400" dirty="0"/>
              <a:t/>
            </a:r>
            <a:br>
              <a:rPr lang="en-US" sz="4400" dirty="0"/>
            </a:br>
            <a:endParaRPr lang="en-US" sz="4400" dirty="0"/>
          </a:p>
        </p:txBody>
      </p:sp>
      <p:pic>
        <p:nvPicPr>
          <p:cNvPr id="6" name="Picture 5" descr="A pie chart with different colored objects&#10;&#10;Description automatically generated with medium confidence">
            <a:extLst>
              <a:ext uri="{FF2B5EF4-FFF2-40B4-BE49-F238E27FC236}">
                <a16:creationId xmlns:a16="http://schemas.microsoft.com/office/drawing/2014/main" xmlns="" id="{29B3D656-EF68-1E0B-1277-0A583836A442}"/>
              </a:ext>
            </a:extLst>
          </p:cNvPr>
          <p:cNvPicPr>
            <a:picLocks noChangeAspect="1"/>
          </p:cNvPicPr>
          <p:nvPr/>
        </p:nvPicPr>
        <p:blipFill>
          <a:blip r:embed="rId3"/>
          <a:stretch>
            <a:fillRect/>
          </a:stretch>
        </p:blipFill>
        <p:spPr>
          <a:xfrm>
            <a:off x="6731001" y="1298347"/>
            <a:ext cx="5141626" cy="5141626"/>
          </a:xfrm>
          <a:prstGeom prst="rect">
            <a:avLst/>
          </a:prstGeom>
        </p:spPr>
      </p:pic>
      <p:graphicFrame>
        <p:nvGraphicFramePr>
          <p:cNvPr id="8" name="TextBox 4">
            <a:extLst>
              <a:ext uri="{FF2B5EF4-FFF2-40B4-BE49-F238E27FC236}">
                <a16:creationId xmlns:a16="http://schemas.microsoft.com/office/drawing/2014/main" xmlns="" id="{23AC1E3C-CAFC-F2C7-9D0C-BDDA674D8F82}"/>
              </a:ext>
            </a:extLst>
          </p:cNvPr>
          <p:cNvGraphicFramePr/>
          <p:nvPr>
            <p:extLst>
              <p:ext uri="{D42A27DB-BD31-4B8C-83A1-F6EECF244321}">
                <p14:modId xmlns:p14="http://schemas.microsoft.com/office/powerpoint/2010/main" val="3603306236"/>
              </p:ext>
            </p:extLst>
          </p:nvPr>
        </p:nvGraphicFramePr>
        <p:xfrm>
          <a:off x="685801" y="1468503"/>
          <a:ext cx="6045200" cy="480131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807826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xmlns="" id="{00A70DFF-664B-61DD-FE20-AEFDFA9DA310}"/>
              </a:ext>
            </a:extLst>
          </p:cNvPr>
          <p:cNvPicPr>
            <a:picLocks noChangeAspect="1"/>
          </p:cNvPicPr>
          <p:nvPr/>
        </p:nvPicPr>
        <p:blipFill rotWithShape="1">
          <a:blip r:embed="rId3">
            <a:duotone>
              <a:schemeClr val="bg2">
                <a:shade val="45000"/>
                <a:satMod val="135000"/>
              </a:schemeClr>
              <a:prstClr val="white"/>
            </a:duotone>
          </a:blip>
          <a:srcRect t="21329"/>
          <a:stretch/>
        </p:blipFill>
        <p:spPr>
          <a:xfrm>
            <a:off x="244929" y="365125"/>
            <a:ext cx="11740242" cy="6296932"/>
          </a:xfrm>
          <a:prstGeom prst="rect">
            <a:avLst/>
          </a:prstGeom>
          <a:gradFill flip="none" rotWithShape="1">
            <a:gsLst>
              <a:gs pos="0">
                <a:schemeClr val="bg1"/>
              </a:gs>
              <a:gs pos="74000">
                <a:schemeClr val="accent3">
                  <a:lumMod val="45000"/>
                  <a:lumOff val="55000"/>
                </a:schemeClr>
              </a:gs>
              <a:gs pos="83000">
                <a:schemeClr val="accent3">
                  <a:lumMod val="45000"/>
                  <a:lumOff val="55000"/>
                </a:schemeClr>
              </a:gs>
              <a:gs pos="100000">
                <a:schemeClr val="accent3">
                  <a:lumMod val="30000"/>
                  <a:lumOff val="70000"/>
                </a:schemeClr>
              </a:gs>
            </a:gsLst>
            <a:lin ang="2700000" scaled="1"/>
            <a:tileRect/>
          </a:gradFill>
        </p:spPr>
      </p:pic>
      <p:sp>
        <p:nvSpPr>
          <p:cNvPr id="12" name="Rectangle 11">
            <a:extLst>
              <a:ext uri="{FF2B5EF4-FFF2-40B4-BE49-F238E27FC236}">
                <a16:creationId xmlns:a16="http://schemas.microsoft.com/office/drawing/2014/main" xmlns="" id="{B50AB553-2A96-4A92-96F2-93548E0969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E45D708A-D2AC-B6A4-257C-F9307E41530C}"/>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3400" b="1" dirty="0">
                <a:latin typeface="+mn-lt"/>
              </a:rPr>
              <a:t>Historical Context of Women in Mechanical Engineering</a:t>
            </a:r>
            <a:r>
              <a:rPr lang="en-US" sz="3400" dirty="0"/>
              <a:t/>
            </a:r>
            <a:br>
              <a:rPr lang="en-US" sz="3400" dirty="0"/>
            </a:br>
            <a:endParaRPr lang="en-US" sz="3400" dirty="0"/>
          </a:p>
        </p:txBody>
      </p:sp>
      <p:graphicFrame>
        <p:nvGraphicFramePr>
          <p:cNvPr id="9" name="TextBox 4">
            <a:extLst>
              <a:ext uri="{FF2B5EF4-FFF2-40B4-BE49-F238E27FC236}">
                <a16:creationId xmlns:a16="http://schemas.microsoft.com/office/drawing/2014/main" xmlns="" id="{CF5F5D67-AC11-3321-DD9A-6BEC397B7574}"/>
              </a:ext>
            </a:extLst>
          </p:cNvPr>
          <p:cNvGraphicFramePr/>
          <p:nvPr>
            <p:extLst>
              <p:ext uri="{D42A27DB-BD31-4B8C-83A1-F6EECF244321}">
                <p14:modId xmlns:p14="http://schemas.microsoft.com/office/powerpoint/2010/main" val="3695972507"/>
              </p:ext>
            </p:extLst>
          </p:nvPr>
        </p:nvGraphicFramePr>
        <p:xfrm>
          <a:off x="457200" y="1143000"/>
          <a:ext cx="11381014" cy="55190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43658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xmlns="" id="{7AC47CF7-93FF-0250-998F-EEA90E785DF0}"/>
              </a:ext>
            </a:extLst>
          </p:cNvPr>
          <p:cNvPicPr>
            <a:picLocks noChangeAspect="1"/>
          </p:cNvPicPr>
          <p:nvPr/>
        </p:nvPicPr>
        <p:blipFill rotWithShape="1">
          <a:blip r:embed="rId3">
            <a:duotone>
              <a:schemeClr val="bg2">
                <a:shade val="45000"/>
                <a:satMod val="135000"/>
              </a:schemeClr>
              <a:prstClr val="white"/>
            </a:duotone>
          </a:blip>
          <a:srcRect t="3479" b="12251"/>
          <a:stretch/>
        </p:blipFill>
        <p:spPr>
          <a:xfrm>
            <a:off x="20" y="10"/>
            <a:ext cx="12191980" cy="6857990"/>
          </a:xfrm>
          <a:prstGeom prst="rect">
            <a:avLst/>
          </a:prstGeom>
        </p:spPr>
      </p:pic>
      <p:sp>
        <p:nvSpPr>
          <p:cNvPr id="34" name="Rectangle 33">
            <a:extLst>
              <a:ext uri="{FF2B5EF4-FFF2-40B4-BE49-F238E27FC236}">
                <a16:creationId xmlns:a16="http://schemas.microsoft.com/office/drawing/2014/main" xmlns="" id="{B50AB553-2A96-4A92-96F2-93548E0969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332D5A6-EE7B-94B7-2359-6C21D167B824}"/>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4400" b="1" dirty="0"/>
              <a:t>Barriers to Progression</a:t>
            </a:r>
          </a:p>
        </p:txBody>
      </p:sp>
      <p:graphicFrame>
        <p:nvGraphicFramePr>
          <p:cNvPr id="9" name="TextBox 6">
            <a:extLst>
              <a:ext uri="{FF2B5EF4-FFF2-40B4-BE49-F238E27FC236}">
                <a16:creationId xmlns:a16="http://schemas.microsoft.com/office/drawing/2014/main" xmlns="" id="{DFB637EE-D57C-159C-DC05-2D308125BF14}"/>
              </a:ext>
            </a:extLst>
          </p:cNvPr>
          <p:cNvGraphicFramePr/>
          <p:nvPr>
            <p:extLst>
              <p:ext uri="{D42A27DB-BD31-4B8C-83A1-F6EECF244321}">
                <p14:modId xmlns:p14="http://schemas.microsoft.com/office/powerpoint/2010/main" val="453285856"/>
              </p:ext>
            </p:extLst>
          </p:nvPr>
        </p:nvGraphicFramePr>
        <p:xfrm>
          <a:off x="293915" y="1436914"/>
          <a:ext cx="11560628" cy="522514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0179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xmlns="" id="{6C4028FD-8BAA-4A19-BFDE-594D991B755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A080761-F284-4904-B709-DF7E7C1EA2A8}"/>
              </a:ext>
            </a:extLst>
          </p:cNvPr>
          <p:cNvSpPr>
            <a:spLocks noGrp="1"/>
          </p:cNvSpPr>
          <p:nvPr>
            <p:ph type="ctrTitle"/>
          </p:nvPr>
        </p:nvSpPr>
        <p:spPr>
          <a:xfrm>
            <a:off x="838200" y="556995"/>
            <a:ext cx="10515600" cy="1133693"/>
          </a:xfrm>
        </p:spPr>
        <p:txBody>
          <a:bodyPr vert="horz" lIns="91440" tIns="45720" rIns="91440" bIns="45720" rtlCol="0" anchor="ctr">
            <a:normAutofit/>
          </a:bodyPr>
          <a:lstStyle/>
          <a:p>
            <a:pPr algn="l"/>
            <a:r>
              <a:rPr lang="en-US" sz="4800" b="1" kern="1200">
                <a:solidFill>
                  <a:schemeClr val="tx1"/>
                </a:solidFill>
                <a:latin typeface="+mj-lt"/>
                <a:ea typeface="+mj-ea"/>
                <a:cs typeface="+mj-cs"/>
              </a:rPr>
              <a:t>Contemporary Trends and Breakthroughs</a:t>
            </a:r>
          </a:p>
        </p:txBody>
      </p:sp>
      <p:graphicFrame>
        <p:nvGraphicFramePr>
          <p:cNvPr id="9" name="TextBox 6">
            <a:extLst>
              <a:ext uri="{FF2B5EF4-FFF2-40B4-BE49-F238E27FC236}">
                <a16:creationId xmlns:a16="http://schemas.microsoft.com/office/drawing/2014/main" xmlns="" id="{3144982C-A284-AF20-0472-0CEF8269AAA3}"/>
              </a:ext>
            </a:extLst>
          </p:cNvPr>
          <p:cNvGraphicFramePr/>
          <p:nvPr>
            <p:extLst>
              <p:ext uri="{D42A27DB-BD31-4B8C-83A1-F6EECF244321}">
                <p14:modId xmlns:p14="http://schemas.microsoft.com/office/powerpoint/2010/main" val="2016583992"/>
              </p:ext>
            </p:extLst>
          </p:nvPr>
        </p:nvGraphicFramePr>
        <p:xfrm>
          <a:off x="310243" y="1420586"/>
          <a:ext cx="7027817" cy="50999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xmlns="" id="{8F41D925-61D9-6225-00B5-B3967D8AFE22}"/>
              </a:ext>
            </a:extLst>
          </p:cNvPr>
          <p:cNvPicPr>
            <a:picLocks noChangeAspect="1"/>
          </p:cNvPicPr>
          <p:nvPr/>
        </p:nvPicPr>
        <p:blipFill>
          <a:blip r:embed="rId8"/>
          <a:stretch>
            <a:fillRect/>
          </a:stretch>
        </p:blipFill>
        <p:spPr>
          <a:xfrm>
            <a:off x="7668644" y="1620823"/>
            <a:ext cx="1800474" cy="1808177"/>
          </a:xfrm>
          <a:prstGeom prst="rect">
            <a:avLst/>
          </a:prstGeom>
        </p:spPr>
      </p:pic>
      <p:sp>
        <p:nvSpPr>
          <p:cNvPr id="10" name="TextBox 9">
            <a:extLst>
              <a:ext uri="{FF2B5EF4-FFF2-40B4-BE49-F238E27FC236}">
                <a16:creationId xmlns:a16="http://schemas.microsoft.com/office/drawing/2014/main" xmlns="" id="{59DF410B-0870-D5DD-48AD-452326D1BA13}"/>
              </a:ext>
            </a:extLst>
          </p:cNvPr>
          <p:cNvSpPr txBox="1"/>
          <p:nvPr/>
        </p:nvSpPr>
        <p:spPr>
          <a:xfrm>
            <a:off x="7938516" y="3579931"/>
            <a:ext cx="1260730" cy="369332"/>
          </a:xfrm>
          <a:prstGeom prst="rect">
            <a:avLst/>
          </a:prstGeom>
          <a:noFill/>
        </p:spPr>
        <p:txBody>
          <a:bodyPr wrap="square" rtlCol="0">
            <a:spAutoFit/>
          </a:bodyPr>
          <a:lstStyle/>
          <a:p>
            <a:r>
              <a:rPr lang="en-US" dirty="0"/>
              <a:t>Mary Barra</a:t>
            </a:r>
          </a:p>
        </p:txBody>
      </p:sp>
      <p:pic>
        <p:nvPicPr>
          <p:cNvPr id="12" name="Picture 11">
            <a:extLst>
              <a:ext uri="{FF2B5EF4-FFF2-40B4-BE49-F238E27FC236}">
                <a16:creationId xmlns:a16="http://schemas.microsoft.com/office/drawing/2014/main" xmlns="" id="{BDB911CA-DB84-3257-FAA0-2C4FEEAC89CA}"/>
              </a:ext>
            </a:extLst>
          </p:cNvPr>
          <p:cNvPicPr>
            <a:picLocks noChangeAspect="1"/>
          </p:cNvPicPr>
          <p:nvPr/>
        </p:nvPicPr>
        <p:blipFill>
          <a:blip r:embed="rId9"/>
          <a:stretch>
            <a:fillRect/>
          </a:stretch>
        </p:blipFill>
        <p:spPr>
          <a:xfrm>
            <a:off x="9635490" y="1554401"/>
            <a:ext cx="2476500" cy="2560400"/>
          </a:xfrm>
          <a:prstGeom prst="rect">
            <a:avLst/>
          </a:prstGeom>
        </p:spPr>
      </p:pic>
      <p:pic>
        <p:nvPicPr>
          <p:cNvPr id="15" name="Picture 14">
            <a:extLst>
              <a:ext uri="{FF2B5EF4-FFF2-40B4-BE49-F238E27FC236}">
                <a16:creationId xmlns:a16="http://schemas.microsoft.com/office/drawing/2014/main" xmlns="" id="{FDBC375D-24AB-0FFA-3F57-D55816AC2877}"/>
              </a:ext>
            </a:extLst>
          </p:cNvPr>
          <p:cNvPicPr>
            <a:picLocks noChangeAspect="1"/>
          </p:cNvPicPr>
          <p:nvPr/>
        </p:nvPicPr>
        <p:blipFill>
          <a:blip r:embed="rId10"/>
          <a:stretch>
            <a:fillRect/>
          </a:stretch>
        </p:blipFill>
        <p:spPr>
          <a:xfrm>
            <a:off x="8114803" y="4452263"/>
            <a:ext cx="3238997" cy="2068275"/>
          </a:xfrm>
          <a:prstGeom prst="rect">
            <a:avLst/>
          </a:prstGeom>
        </p:spPr>
      </p:pic>
    </p:spTree>
    <p:extLst>
      <p:ext uri="{BB962C8B-B14F-4D97-AF65-F5344CB8AC3E}">
        <p14:creationId xmlns:p14="http://schemas.microsoft.com/office/powerpoint/2010/main" val="4098273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xmlns="" id="{6C4028FD-8BAA-4A19-BFDE-594D991B755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B371CC92-D607-0705-2EE3-159B239AEF08}"/>
              </a:ext>
            </a:extLst>
          </p:cNvPr>
          <p:cNvSpPr>
            <a:spLocks noGrp="1"/>
          </p:cNvSpPr>
          <p:nvPr>
            <p:ph type="ctrTitle"/>
          </p:nvPr>
        </p:nvSpPr>
        <p:spPr>
          <a:xfrm>
            <a:off x="838200" y="556995"/>
            <a:ext cx="10515600" cy="1133693"/>
          </a:xfrm>
        </p:spPr>
        <p:txBody>
          <a:bodyPr vert="horz" lIns="91440" tIns="45720" rIns="91440" bIns="45720" rtlCol="0" anchor="ctr">
            <a:normAutofit/>
          </a:bodyPr>
          <a:lstStyle/>
          <a:p>
            <a:pPr algn="l"/>
            <a:r>
              <a:rPr lang="en-US" sz="4800" b="1" kern="1200" dirty="0">
                <a:solidFill>
                  <a:schemeClr val="tx1"/>
                </a:solidFill>
                <a:latin typeface="+mj-lt"/>
                <a:ea typeface="+mj-ea"/>
                <a:cs typeface="+mj-cs"/>
              </a:rPr>
              <a:t>The Benefits of Diversity in Engineering</a:t>
            </a:r>
          </a:p>
        </p:txBody>
      </p:sp>
      <p:graphicFrame>
        <p:nvGraphicFramePr>
          <p:cNvPr id="7" name="TextBox 4">
            <a:extLst>
              <a:ext uri="{FF2B5EF4-FFF2-40B4-BE49-F238E27FC236}">
                <a16:creationId xmlns:a16="http://schemas.microsoft.com/office/drawing/2014/main" xmlns="" id="{71B7E8AB-455F-B371-63DB-8B8BD82C9749}"/>
              </a:ext>
            </a:extLst>
          </p:cNvPr>
          <p:cNvGraphicFramePr/>
          <p:nvPr>
            <p:extLst>
              <p:ext uri="{D42A27DB-BD31-4B8C-83A1-F6EECF244321}">
                <p14:modId xmlns:p14="http://schemas.microsoft.com/office/powerpoint/2010/main" val="721848319"/>
              </p:ext>
            </p:extLst>
          </p:nvPr>
        </p:nvGraphicFramePr>
        <p:xfrm>
          <a:off x="375557" y="1387928"/>
          <a:ext cx="11397343" cy="51271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41904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100EDD19-6802-4EC3-95CE-CFFAB042CFD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1AE94DF-31A6-947A-C7D8-8737246657D1}"/>
              </a:ext>
            </a:extLst>
          </p:cNvPr>
          <p:cNvSpPr>
            <a:spLocks noGrp="1"/>
          </p:cNvSpPr>
          <p:nvPr>
            <p:ph type="ctrTitle"/>
          </p:nvPr>
        </p:nvSpPr>
        <p:spPr>
          <a:xfrm>
            <a:off x="838200" y="365125"/>
            <a:ext cx="10515600" cy="1325563"/>
          </a:xfrm>
        </p:spPr>
        <p:txBody>
          <a:bodyPr vert="horz" lIns="91440" tIns="45720" rIns="91440" bIns="45720" rtlCol="0" anchor="ctr">
            <a:normAutofit/>
          </a:bodyPr>
          <a:lstStyle/>
          <a:p>
            <a:pPr algn="l"/>
            <a:r>
              <a:rPr lang="en-US" sz="5400" b="1" kern="1200">
                <a:solidFill>
                  <a:schemeClr val="tx1"/>
                </a:solidFill>
                <a:latin typeface="+mj-lt"/>
                <a:ea typeface="+mj-ea"/>
                <a:cs typeface="+mj-cs"/>
              </a:rPr>
              <a:t>Leadership Theories and Approaches</a:t>
            </a:r>
          </a:p>
        </p:txBody>
      </p:sp>
      <p:sp>
        <p:nvSpPr>
          <p:cNvPr id="12" name="sketch line">
            <a:extLst>
              <a:ext uri="{FF2B5EF4-FFF2-40B4-BE49-F238E27FC236}">
                <a16:creationId xmlns:a16="http://schemas.microsoft.com/office/drawing/2014/main" xmlns="" id="{DB17E863-922E-4C26-BD64-E8FD41D2866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xmlns="" id="{B65B44D8-7C08-8521-E7F9-854A2FD7AE5E}"/>
              </a:ext>
            </a:extLst>
          </p:cNvPr>
          <p:cNvSpPr txBox="1"/>
          <p:nvPr/>
        </p:nvSpPr>
        <p:spPr>
          <a:xfrm>
            <a:off x="838200" y="1929384"/>
            <a:ext cx="10515600" cy="4251960"/>
          </a:xfrm>
          <a:prstGeom prst="rect">
            <a:avLst/>
          </a:prstGeom>
        </p:spPr>
        <p:txBody>
          <a:bodyPr vert="horz" lIns="91440" tIns="45720" rIns="91440" bIns="45720" rtlCol="0">
            <a:normAutofit/>
          </a:bodyPr>
          <a:lstStyle/>
          <a:p>
            <a:pPr>
              <a:lnSpc>
                <a:spcPct val="90000"/>
              </a:lnSpc>
              <a:spcAft>
                <a:spcPts val="600"/>
              </a:spcAft>
            </a:pPr>
            <a:r>
              <a:rPr lang="en-US" sz="1500" b="1" dirty="0"/>
              <a:t>Transformational Leadership</a:t>
            </a:r>
            <a:endParaRPr lang="en-US" sz="1500" dirty="0"/>
          </a:p>
          <a:p>
            <a:pPr marL="285750" indent="-228600">
              <a:lnSpc>
                <a:spcPct val="90000"/>
              </a:lnSpc>
              <a:spcAft>
                <a:spcPts val="600"/>
              </a:spcAft>
              <a:buFont typeface="Arial" panose="020B0604020202020204" pitchFamily="34" charset="0"/>
              <a:buChar char="•"/>
            </a:pPr>
            <a:r>
              <a:rPr lang="en-US" sz="1500" dirty="0"/>
              <a:t>Focuses on inspiring and motivating others to achieve extraordinary results.</a:t>
            </a:r>
          </a:p>
          <a:p>
            <a:pPr marL="285750" indent="-228600">
              <a:lnSpc>
                <a:spcPct val="90000"/>
              </a:lnSpc>
              <a:spcAft>
                <a:spcPts val="600"/>
              </a:spcAft>
              <a:buFont typeface="Arial" panose="020B0604020202020204" pitchFamily="34" charset="0"/>
              <a:buChar char="•"/>
            </a:pPr>
            <a:r>
              <a:rPr lang="en-US" sz="1500" dirty="0"/>
              <a:t>Emphasizes mentorship, personal development, and visionary leadership.</a:t>
            </a:r>
          </a:p>
          <a:p>
            <a:pPr marL="285750" indent="-228600">
              <a:lnSpc>
                <a:spcPct val="90000"/>
              </a:lnSpc>
              <a:spcAft>
                <a:spcPts val="600"/>
              </a:spcAft>
              <a:buFont typeface="Arial" panose="020B0604020202020204" pitchFamily="34" charset="0"/>
              <a:buChar char="•"/>
            </a:pPr>
            <a:r>
              <a:rPr lang="en-US" sz="1500" dirty="0"/>
              <a:t>Relevant to mentorship programs in enhancing women's leadership opportunities. </a:t>
            </a:r>
            <a:r>
              <a:rPr lang="en-US" sz="1600" b="0" i="0" dirty="0">
                <a:effectLst/>
              </a:rPr>
              <a:t>(</a:t>
            </a:r>
            <a:r>
              <a:rPr lang="en-US" sz="1600" b="0" i="0" dirty="0" err="1">
                <a:effectLst/>
              </a:rPr>
              <a:t>Scandura</a:t>
            </a:r>
            <a:r>
              <a:rPr lang="en-US" sz="1600" b="0" i="0" dirty="0">
                <a:effectLst/>
              </a:rPr>
              <a:t> and Williams, 2004)</a:t>
            </a:r>
          </a:p>
          <a:p>
            <a:pPr marL="57150">
              <a:lnSpc>
                <a:spcPct val="90000"/>
              </a:lnSpc>
              <a:spcAft>
                <a:spcPts val="600"/>
              </a:spcAft>
            </a:pPr>
            <a:endParaRPr lang="en-US" sz="1500" dirty="0"/>
          </a:p>
          <a:p>
            <a:pPr>
              <a:lnSpc>
                <a:spcPct val="90000"/>
              </a:lnSpc>
              <a:spcAft>
                <a:spcPts val="600"/>
              </a:spcAft>
            </a:pPr>
            <a:r>
              <a:rPr lang="en-US" sz="1500" b="1" dirty="0"/>
              <a:t>Inclusive Leadership</a:t>
            </a:r>
            <a:endParaRPr lang="en-US" sz="1500" dirty="0"/>
          </a:p>
          <a:p>
            <a:pPr marL="285750" indent="-228600">
              <a:lnSpc>
                <a:spcPct val="90000"/>
              </a:lnSpc>
              <a:spcAft>
                <a:spcPts val="600"/>
              </a:spcAft>
              <a:buFont typeface="Arial" panose="020B0604020202020204" pitchFamily="34" charset="0"/>
              <a:buChar char="•"/>
            </a:pPr>
            <a:r>
              <a:rPr lang="en-US" sz="1500" dirty="0"/>
              <a:t>Prioritizes diversity, equity, and inclusion in leadership practices.</a:t>
            </a:r>
          </a:p>
          <a:p>
            <a:pPr marL="285750" indent="-228600">
              <a:lnSpc>
                <a:spcPct val="90000"/>
              </a:lnSpc>
              <a:spcAft>
                <a:spcPts val="600"/>
              </a:spcAft>
              <a:buFont typeface="Arial" panose="020B0604020202020204" pitchFamily="34" charset="0"/>
              <a:buChar char="•"/>
            </a:pPr>
            <a:r>
              <a:rPr lang="en-US" sz="1500" dirty="0"/>
              <a:t>Values diverse perspectives and fosters an inclusive work environment.</a:t>
            </a:r>
          </a:p>
          <a:p>
            <a:pPr marL="285750" indent="-228600">
              <a:lnSpc>
                <a:spcPct val="90000"/>
              </a:lnSpc>
              <a:spcAft>
                <a:spcPts val="600"/>
              </a:spcAft>
              <a:buFont typeface="Arial" panose="020B0604020202020204" pitchFamily="34" charset="0"/>
              <a:buChar char="•"/>
            </a:pPr>
            <a:r>
              <a:rPr lang="en-US" sz="1500" dirty="0"/>
              <a:t>Aligns with strategies for creating an inclusive culture in mechanical engineering </a:t>
            </a:r>
            <a:r>
              <a:rPr lang="en-US" sz="1600" dirty="0"/>
              <a:t>(</a:t>
            </a:r>
            <a:r>
              <a:rPr lang="en-US" sz="1600" dirty="0" err="1"/>
              <a:t>Ashikali</a:t>
            </a:r>
            <a:r>
              <a:rPr lang="en-US" sz="1600" dirty="0"/>
              <a:t>, Groeneveld and </a:t>
            </a:r>
            <a:r>
              <a:rPr lang="en-US" sz="1600" dirty="0" err="1"/>
              <a:t>Kuipers</a:t>
            </a:r>
            <a:r>
              <a:rPr lang="en-US" sz="1600" dirty="0"/>
              <a:t>, 2020).</a:t>
            </a:r>
            <a:endParaRPr lang="en-US" sz="1500" dirty="0"/>
          </a:p>
          <a:p>
            <a:pPr>
              <a:lnSpc>
                <a:spcPct val="90000"/>
              </a:lnSpc>
              <a:spcAft>
                <a:spcPts val="600"/>
              </a:spcAft>
            </a:pPr>
            <a:r>
              <a:rPr lang="en-US" sz="1500" b="1" dirty="0"/>
              <a:t>Talent Management</a:t>
            </a:r>
            <a:endParaRPr lang="en-US" sz="1500" dirty="0"/>
          </a:p>
          <a:p>
            <a:pPr marL="285750" indent="-228600">
              <a:lnSpc>
                <a:spcPct val="90000"/>
              </a:lnSpc>
              <a:spcAft>
                <a:spcPts val="600"/>
              </a:spcAft>
              <a:buFont typeface="Arial" panose="020B0604020202020204" pitchFamily="34" charset="0"/>
              <a:buChar char="•"/>
            </a:pPr>
            <a:r>
              <a:rPr lang="en-US" sz="1500" dirty="0"/>
              <a:t>Focuses on attracting, developing, and retaining top talent.</a:t>
            </a:r>
          </a:p>
          <a:p>
            <a:pPr marL="285750" indent="-228600">
              <a:lnSpc>
                <a:spcPct val="90000"/>
              </a:lnSpc>
              <a:spcAft>
                <a:spcPts val="600"/>
              </a:spcAft>
              <a:buFont typeface="Arial" panose="020B0604020202020204" pitchFamily="34" charset="0"/>
              <a:buChar char="•"/>
            </a:pPr>
            <a:r>
              <a:rPr lang="en-US" sz="1500" dirty="0"/>
              <a:t>Essential for recruitment and retention initiatives aimed at women in engineering.</a:t>
            </a:r>
          </a:p>
          <a:p>
            <a:pPr marL="285750" indent="-228600">
              <a:lnSpc>
                <a:spcPct val="90000"/>
              </a:lnSpc>
              <a:spcAft>
                <a:spcPts val="600"/>
              </a:spcAft>
              <a:buFont typeface="Arial" panose="020B0604020202020204" pitchFamily="34" charset="0"/>
              <a:buChar char="•"/>
            </a:pPr>
            <a:r>
              <a:rPr lang="en-US" sz="1500" dirty="0"/>
              <a:t>Integral to achieving gender diversity in leadership roles. </a:t>
            </a:r>
            <a:r>
              <a:rPr lang="en-US" sz="1600" b="0" i="0" dirty="0">
                <a:effectLst/>
              </a:rPr>
              <a:t>(Younas and Bari, 2020).</a:t>
            </a:r>
            <a:endParaRPr lang="en-US" sz="1500" dirty="0"/>
          </a:p>
        </p:txBody>
      </p:sp>
    </p:spTree>
    <p:extLst>
      <p:ext uri="{BB962C8B-B14F-4D97-AF65-F5344CB8AC3E}">
        <p14:creationId xmlns:p14="http://schemas.microsoft.com/office/powerpoint/2010/main" val="3921036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xmlns="" id="{907EF6B7-1338-4443-8C46-6A318D952DF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xmlns="" id="{DAAE4CDD-124C-4DCF-9584-B6033B545D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3F7631A-E3EB-FBDC-800C-AD30E4413811}"/>
              </a:ext>
            </a:extLst>
          </p:cNvPr>
          <p:cNvSpPr>
            <a:spLocks noGrp="1"/>
          </p:cNvSpPr>
          <p:nvPr>
            <p:ph type="ctrTitle"/>
          </p:nvPr>
        </p:nvSpPr>
        <p:spPr>
          <a:xfrm>
            <a:off x="686834" y="1153572"/>
            <a:ext cx="3200400" cy="4461163"/>
          </a:xfrm>
        </p:spPr>
        <p:txBody>
          <a:bodyPr vert="horz" lIns="91440" tIns="45720" rIns="91440" bIns="45720" rtlCol="0" anchor="ctr">
            <a:normAutofit/>
          </a:bodyPr>
          <a:lstStyle/>
          <a:p>
            <a:pPr algn="l"/>
            <a:r>
              <a:rPr lang="en-US" sz="4100" kern="1200" dirty="0">
                <a:solidFill>
                  <a:srgbClr val="FFFFFF"/>
                </a:solidFill>
                <a:latin typeface="+mj-lt"/>
                <a:ea typeface="+mj-ea"/>
                <a:cs typeface="+mj-cs"/>
              </a:rPr>
              <a:t>Strategies for Enhancing Women's Leadership Opportunities</a:t>
            </a:r>
          </a:p>
        </p:txBody>
      </p:sp>
      <p:sp>
        <p:nvSpPr>
          <p:cNvPr id="33" name="Arc 32">
            <a:extLst>
              <a:ext uri="{FF2B5EF4-FFF2-40B4-BE49-F238E27FC236}">
                <a16:creationId xmlns:a16="http://schemas.microsoft.com/office/drawing/2014/main" xmlns="" id="{081E4A58-353D-44AE-B2FC-2A74E2E400F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TextBox 6">
            <a:extLst>
              <a:ext uri="{FF2B5EF4-FFF2-40B4-BE49-F238E27FC236}">
                <a16:creationId xmlns:a16="http://schemas.microsoft.com/office/drawing/2014/main" xmlns="" id="{78638EA2-1D61-C292-E2FB-2F633A9CAA8F}"/>
              </a:ext>
            </a:extLst>
          </p:cNvPr>
          <p:cNvSpPr txBox="1"/>
          <p:nvPr/>
        </p:nvSpPr>
        <p:spPr>
          <a:xfrm>
            <a:off x="4167272" y="212271"/>
            <a:ext cx="7654614" cy="6645729"/>
          </a:xfrm>
          <a:prstGeom prst="rect">
            <a:avLst/>
          </a:prstGeom>
        </p:spPr>
        <p:txBody>
          <a:bodyPr vert="horz" lIns="91440" tIns="45720" rIns="91440" bIns="45720" rtlCol="0" anchor="ctr">
            <a:normAutofit/>
          </a:bodyPr>
          <a:lstStyle/>
          <a:p>
            <a:pPr>
              <a:lnSpc>
                <a:spcPct val="90000"/>
              </a:lnSpc>
              <a:spcAft>
                <a:spcPts val="600"/>
              </a:spcAft>
            </a:pPr>
            <a:r>
              <a:rPr lang="en-US" b="1" i="0" dirty="0">
                <a:effectLst/>
              </a:rPr>
              <a:t>Proposed Strategies for Enhancing Women's Leadership Opportunities</a:t>
            </a:r>
          </a:p>
          <a:p>
            <a:pPr marL="342900" indent="-228600">
              <a:lnSpc>
                <a:spcPct val="90000"/>
              </a:lnSpc>
              <a:spcAft>
                <a:spcPts val="600"/>
              </a:spcAft>
              <a:buFont typeface="Arial" panose="020B0604020202020204" pitchFamily="34" charset="0"/>
              <a:buChar char="•"/>
            </a:pPr>
            <a:r>
              <a:rPr lang="en-US" b="0" i="0" dirty="0">
                <a:effectLst/>
              </a:rPr>
              <a:t>Mentorship Programs: Establish mentorship initiatives pairing female engineers with experienced leaders to provide guidance and support in UK.</a:t>
            </a:r>
          </a:p>
          <a:p>
            <a:pPr marL="342900" indent="-228600">
              <a:lnSpc>
                <a:spcPct val="90000"/>
              </a:lnSpc>
              <a:spcAft>
                <a:spcPts val="600"/>
              </a:spcAft>
              <a:buFont typeface="Arial" panose="020B0604020202020204" pitchFamily="34" charset="0"/>
              <a:buChar char="•"/>
            </a:pPr>
            <a:r>
              <a:rPr lang="en-US" b="0" i="0" dirty="0">
                <a:effectLst/>
              </a:rPr>
              <a:t>Leadership Development Workshops: Offer workshops focused on leadership skills development tailored to women in engineering.</a:t>
            </a:r>
          </a:p>
          <a:p>
            <a:pPr marL="342900" indent="-228600">
              <a:lnSpc>
                <a:spcPct val="90000"/>
              </a:lnSpc>
              <a:spcAft>
                <a:spcPts val="600"/>
              </a:spcAft>
              <a:buFont typeface="Arial" panose="020B0604020202020204" pitchFamily="34" charset="0"/>
              <a:buChar char="•"/>
            </a:pPr>
            <a:r>
              <a:rPr lang="en-US" b="0" i="0" dirty="0">
                <a:effectLst/>
              </a:rPr>
              <a:t>Diversity and Inclusion Training: Implement training programs to foster a more inclusive and equitable workplace culture.</a:t>
            </a:r>
          </a:p>
          <a:p>
            <a:pPr marL="342900" indent="-228600">
              <a:lnSpc>
                <a:spcPct val="90000"/>
              </a:lnSpc>
              <a:spcAft>
                <a:spcPts val="600"/>
              </a:spcAft>
              <a:buFont typeface="Arial" panose="020B0604020202020204" pitchFamily="34" charset="0"/>
              <a:buChar char="•"/>
            </a:pPr>
            <a:r>
              <a:rPr lang="en-US" b="0" i="0" dirty="0">
                <a:effectLst/>
              </a:rPr>
              <a:t>Recruitment and Retention Initiatives: Develop strategies to attract and retain female talent in mechanical engineering in UK.</a:t>
            </a:r>
          </a:p>
          <a:p>
            <a:pPr marL="342900" indent="-228600">
              <a:lnSpc>
                <a:spcPct val="90000"/>
              </a:lnSpc>
              <a:spcAft>
                <a:spcPts val="600"/>
              </a:spcAft>
              <a:buFont typeface="Arial" panose="020B0604020202020204" pitchFamily="34" charset="0"/>
              <a:buChar char="•"/>
            </a:pPr>
            <a:r>
              <a:rPr lang="en-US" b="0" i="0" dirty="0">
                <a:effectLst/>
              </a:rPr>
              <a:t>Visibility and Recognition: Promote the achievements of women engineers through awards and recognition programs. </a:t>
            </a:r>
          </a:p>
          <a:p>
            <a:pPr>
              <a:lnSpc>
                <a:spcPct val="90000"/>
              </a:lnSpc>
              <a:spcAft>
                <a:spcPts val="600"/>
              </a:spcAft>
            </a:pPr>
            <a:r>
              <a:rPr lang="en-US" b="1" i="0" dirty="0">
                <a:effectLst/>
              </a:rPr>
              <a:t>Alignment with Contemporary Management Theories and Practices</a:t>
            </a:r>
          </a:p>
          <a:p>
            <a:pPr marL="285750" indent="-228600">
              <a:lnSpc>
                <a:spcPct val="90000"/>
              </a:lnSpc>
              <a:spcAft>
                <a:spcPts val="600"/>
              </a:spcAft>
              <a:buFont typeface="Arial" panose="020B0604020202020204" pitchFamily="34" charset="0"/>
              <a:buChar char="•"/>
            </a:pPr>
            <a:r>
              <a:rPr lang="en-US" b="0" i="0" dirty="0">
                <a:effectLst/>
              </a:rPr>
              <a:t>Transformational Leadership: Mentorship programs align with transformational leadership theory, emphasizing mentor-mentee relationships for personal and professional growth  (</a:t>
            </a:r>
            <a:r>
              <a:rPr lang="en-US" b="0" i="0" dirty="0" err="1">
                <a:effectLst/>
              </a:rPr>
              <a:t>Scandura</a:t>
            </a:r>
            <a:r>
              <a:rPr lang="en-US" b="0" i="0" dirty="0">
                <a:effectLst/>
              </a:rPr>
              <a:t> and Williams, 2004)</a:t>
            </a:r>
          </a:p>
          <a:p>
            <a:pPr marL="285750" indent="-228600">
              <a:lnSpc>
                <a:spcPct val="90000"/>
              </a:lnSpc>
              <a:spcAft>
                <a:spcPts val="600"/>
              </a:spcAft>
              <a:buFont typeface="Arial" panose="020B0604020202020204" pitchFamily="34" charset="0"/>
              <a:buChar char="•"/>
            </a:pPr>
            <a:r>
              <a:rPr lang="en-US" b="0" i="0" dirty="0">
                <a:effectLst/>
              </a:rPr>
              <a:t>Inclusive Leadership: Diversity and inclusion training reflects the principles of inclusive leadership, promoting equal opportunities and valuing diverse perspectives</a:t>
            </a:r>
            <a:r>
              <a:rPr lang="en-US" dirty="0"/>
              <a:t> (</a:t>
            </a:r>
            <a:r>
              <a:rPr lang="en-US" dirty="0" err="1"/>
              <a:t>Ashikali</a:t>
            </a:r>
            <a:r>
              <a:rPr lang="en-US" dirty="0"/>
              <a:t>, Groeneveld and </a:t>
            </a:r>
            <a:r>
              <a:rPr lang="en-US" dirty="0" err="1"/>
              <a:t>Kuipers</a:t>
            </a:r>
            <a:r>
              <a:rPr lang="en-US" dirty="0"/>
              <a:t>, 2020).</a:t>
            </a:r>
            <a:endParaRPr lang="en-US" b="0" i="0" dirty="0">
              <a:effectLst/>
            </a:endParaRPr>
          </a:p>
          <a:p>
            <a:pPr marL="285750" indent="-228600">
              <a:lnSpc>
                <a:spcPct val="90000"/>
              </a:lnSpc>
              <a:spcAft>
                <a:spcPts val="600"/>
              </a:spcAft>
              <a:buFont typeface="Arial" panose="020B0604020202020204" pitchFamily="34" charset="0"/>
              <a:buChar char="•"/>
            </a:pPr>
            <a:r>
              <a:rPr lang="en-US" b="0" i="0" dirty="0">
                <a:effectLst/>
              </a:rPr>
              <a:t>Talent Management: Recruitment and retention initiatives are central to talent management practices, ensuring a diverse talent pool and employee retention. (Younas and Bari, 2020).</a:t>
            </a:r>
          </a:p>
        </p:txBody>
      </p:sp>
    </p:spTree>
    <p:extLst>
      <p:ext uri="{BB962C8B-B14F-4D97-AF65-F5344CB8AC3E}">
        <p14:creationId xmlns:p14="http://schemas.microsoft.com/office/powerpoint/2010/main" val="579729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FF9114-657C-CF90-FE55-CE766ECCC54C}"/>
              </a:ext>
            </a:extLst>
          </p:cNvPr>
          <p:cNvSpPr>
            <a:spLocks noGrp="1"/>
          </p:cNvSpPr>
          <p:nvPr>
            <p:ph type="ctrTitle"/>
          </p:nvPr>
        </p:nvSpPr>
        <p:spPr>
          <a:xfrm>
            <a:off x="1524000" y="184468"/>
            <a:ext cx="9144000" cy="717867"/>
          </a:xfrm>
        </p:spPr>
        <p:txBody>
          <a:bodyPr/>
          <a:lstStyle/>
          <a:p>
            <a:r>
              <a:rPr lang="en-US" sz="4000" b="1" dirty="0"/>
              <a:t>Project Implementation Plan</a:t>
            </a:r>
          </a:p>
        </p:txBody>
      </p:sp>
      <p:graphicFrame>
        <p:nvGraphicFramePr>
          <p:cNvPr id="6" name="Table 5">
            <a:extLst>
              <a:ext uri="{FF2B5EF4-FFF2-40B4-BE49-F238E27FC236}">
                <a16:creationId xmlns:a16="http://schemas.microsoft.com/office/drawing/2014/main" xmlns="" id="{89E9609F-F395-143A-084A-6BD6B618B9DE}"/>
              </a:ext>
            </a:extLst>
          </p:cNvPr>
          <p:cNvGraphicFramePr>
            <a:graphicFrameLocks noGrp="1"/>
          </p:cNvGraphicFramePr>
          <p:nvPr>
            <p:extLst>
              <p:ext uri="{D42A27DB-BD31-4B8C-83A1-F6EECF244321}">
                <p14:modId xmlns:p14="http://schemas.microsoft.com/office/powerpoint/2010/main" val="2663356663"/>
              </p:ext>
            </p:extLst>
          </p:nvPr>
        </p:nvGraphicFramePr>
        <p:xfrm>
          <a:off x="960120" y="985648"/>
          <a:ext cx="10184130" cy="5637850"/>
        </p:xfrm>
        <a:graphic>
          <a:graphicData uri="http://schemas.openxmlformats.org/drawingml/2006/table">
            <a:tbl>
              <a:tblPr>
                <a:tableStyleId>{775DCB02-9BB8-47FD-8907-85C794F793BA}</a:tableStyleId>
              </a:tblPr>
              <a:tblGrid>
                <a:gridCol w="3394710">
                  <a:extLst>
                    <a:ext uri="{9D8B030D-6E8A-4147-A177-3AD203B41FA5}">
                      <a16:colId xmlns:a16="http://schemas.microsoft.com/office/drawing/2014/main" xmlns="" val="2689371549"/>
                    </a:ext>
                  </a:extLst>
                </a:gridCol>
                <a:gridCol w="3394710">
                  <a:extLst>
                    <a:ext uri="{9D8B030D-6E8A-4147-A177-3AD203B41FA5}">
                      <a16:colId xmlns:a16="http://schemas.microsoft.com/office/drawing/2014/main" xmlns="" val="503939313"/>
                    </a:ext>
                  </a:extLst>
                </a:gridCol>
                <a:gridCol w="3394710">
                  <a:extLst>
                    <a:ext uri="{9D8B030D-6E8A-4147-A177-3AD203B41FA5}">
                      <a16:colId xmlns:a16="http://schemas.microsoft.com/office/drawing/2014/main" xmlns="" val="766428281"/>
                    </a:ext>
                  </a:extLst>
                </a:gridCol>
              </a:tblGrid>
              <a:tr h="390577">
                <a:tc>
                  <a:txBody>
                    <a:bodyPr/>
                    <a:lstStyle/>
                    <a:p>
                      <a:pPr fontAlgn="b"/>
                      <a:r>
                        <a:rPr lang="en-US" sz="2400" b="1">
                          <a:effectLst/>
                        </a:rPr>
                        <a:t>Task Description</a:t>
                      </a:r>
                    </a:p>
                  </a:txBody>
                  <a:tcPr marL="55786" marR="55786" marT="27893" marB="27893" anchor="b"/>
                </a:tc>
                <a:tc>
                  <a:txBody>
                    <a:bodyPr/>
                    <a:lstStyle/>
                    <a:p>
                      <a:pPr fontAlgn="b"/>
                      <a:r>
                        <a:rPr lang="en-US" sz="2400" b="1">
                          <a:effectLst/>
                        </a:rPr>
                        <a:t>Start Date</a:t>
                      </a:r>
                    </a:p>
                  </a:txBody>
                  <a:tcPr marL="55786" marR="55786" marT="27893" marB="27893" anchor="b"/>
                </a:tc>
                <a:tc>
                  <a:txBody>
                    <a:bodyPr/>
                    <a:lstStyle/>
                    <a:p>
                      <a:pPr fontAlgn="b"/>
                      <a:r>
                        <a:rPr lang="en-US" sz="2400" b="1">
                          <a:effectLst/>
                        </a:rPr>
                        <a:t>End Date</a:t>
                      </a:r>
                    </a:p>
                  </a:txBody>
                  <a:tcPr marL="55786" marR="55786" marT="27893" marB="27893" anchor="b"/>
                </a:tc>
                <a:extLst>
                  <a:ext uri="{0D108BD9-81ED-4DB2-BD59-A6C34878D82A}">
                    <a16:rowId xmlns:a16="http://schemas.microsoft.com/office/drawing/2014/main" xmlns="" val="1032364986"/>
                  </a:ext>
                </a:extLst>
              </a:tr>
              <a:tr h="390577">
                <a:tc>
                  <a:txBody>
                    <a:bodyPr/>
                    <a:lstStyle/>
                    <a:p>
                      <a:pPr fontAlgn="base"/>
                      <a:r>
                        <a:rPr lang="en-US" sz="2400">
                          <a:effectLst/>
                        </a:rPr>
                        <a:t>Needs Assessment</a:t>
                      </a:r>
                    </a:p>
                  </a:txBody>
                  <a:tcPr marL="55786" marR="55786" marT="27893" marB="27893" anchor="ctr"/>
                </a:tc>
                <a:tc>
                  <a:txBody>
                    <a:bodyPr/>
                    <a:lstStyle/>
                    <a:p>
                      <a:pPr fontAlgn="base"/>
                      <a:r>
                        <a:rPr lang="en-US" sz="2400">
                          <a:effectLst/>
                        </a:rPr>
                        <a:t>01/03/2023</a:t>
                      </a:r>
                    </a:p>
                  </a:txBody>
                  <a:tcPr marL="55786" marR="55786" marT="27893" marB="27893" anchor="ctr"/>
                </a:tc>
                <a:tc>
                  <a:txBody>
                    <a:bodyPr/>
                    <a:lstStyle/>
                    <a:p>
                      <a:pPr fontAlgn="base"/>
                      <a:r>
                        <a:rPr lang="en-US" sz="2400">
                          <a:effectLst/>
                        </a:rPr>
                        <a:t>01/10/2023</a:t>
                      </a:r>
                    </a:p>
                  </a:txBody>
                  <a:tcPr marL="55786" marR="55786" marT="27893" marB="27893" anchor="ctr"/>
                </a:tc>
                <a:extLst>
                  <a:ext uri="{0D108BD9-81ED-4DB2-BD59-A6C34878D82A}">
                    <a16:rowId xmlns:a16="http://schemas.microsoft.com/office/drawing/2014/main" xmlns="" val="3248624121"/>
                  </a:ext>
                </a:extLst>
              </a:tr>
              <a:tr h="543566">
                <a:tc>
                  <a:txBody>
                    <a:bodyPr/>
                    <a:lstStyle/>
                    <a:p>
                      <a:pPr fontAlgn="base"/>
                      <a:r>
                        <a:rPr lang="en-US" sz="2400">
                          <a:effectLst/>
                        </a:rPr>
                        <a:t>Stakeholder Engagement</a:t>
                      </a:r>
                    </a:p>
                  </a:txBody>
                  <a:tcPr marL="55786" marR="55786" marT="27893" marB="27893" anchor="ctr"/>
                </a:tc>
                <a:tc>
                  <a:txBody>
                    <a:bodyPr/>
                    <a:lstStyle/>
                    <a:p>
                      <a:pPr fontAlgn="base"/>
                      <a:r>
                        <a:rPr lang="en-US" sz="2400">
                          <a:effectLst/>
                        </a:rPr>
                        <a:t>01/11/2023</a:t>
                      </a:r>
                    </a:p>
                  </a:txBody>
                  <a:tcPr marL="55786" marR="55786" marT="27893" marB="27893" anchor="ctr"/>
                </a:tc>
                <a:tc>
                  <a:txBody>
                    <a:bodyPr/>
                    <a:lstStyle/>
                    <a:p>
                      <a:pPr fontAlgn="base"/>
                      <a:r>
                        <a:rPr lang="en-US" sz="2400">
                          <a:effectLst/>
                        </a:rPr>
                        <a:t>02/15/2023</a:t>
                      </a:r>
                    </a:p>
                  </a:txBody>
                  <a:tcPr marL="55786" marR="55786" marT="27893" marB="27893" anchor="ctr"/>
                </a:tc>
                <a:extLst>
                  <a:ext uri="{0D108BD9-81ED-4DB2-BD59-A6C34878D82A}">
                    <a16:rowId xmlns:a16="http://schemas.microsoft.com/office/drawing/2014/main" xmlns="" val="3180596788"/>
                  </a:ext>
                </a:extLst>
              </a:tr>
              <a:tr h="787451">
                <a:tc>
                  <a:txBody>
                    <a:bodyPr/>
                    <a:lstStyle/>
                    <a:p>
                      <a:pPr fontAlgn="base"/>
                      <a:r>
                        <a:rPr lang="en-US" sz="2400">
                          <a:effectLst/>
                        </a:rPr>
                        <a:t>Mentorship Program Development</a:t>
                      </a:r>
                    </a:p>
                  </a:txBody>
                  <a:tcPr marL="55786" marR="55786" marT="27893" marB="27893" anchor="ctr"/>
                </a:tc>
                <a:tc>
                  <a:txBody>
                    <a:bodyPr/>
                    <a:lstStyle/>
                    <a:p>
                      <a:pPr fontAlgn="base"/>
                      <a:r>
                        <a:rPr lang="en-US" sz="2400">
                          <a:effectLst/>
                        </a:rPr>
                        <a:t>02/16/2023</a:t>
                      </a:r>
                    </a:p>
                  </a:txBody>
                  <a:tcPr marL="55786" marR="55786" marT="27893" marB="27893" anchor="ctr"/>
                </a:tc>
                <a:tc>
                  <a:txBody>
                    <a:bodyPr/>
                    <a:lstStyle/>
                    <a:p>
                      <a:pPr fontAlgn="base"/>
                      <a:r>
                        <a:rPr lang="en-US" sz="2400">
                          <a:effectLst/>
                        </a:rPr>
                        <a:t>03/31/2023</a:t>
                      </a:r>
                    </a:p>
                  </a:txBody>
                  <a:tcPr marL="55786" marR="55786" marT="27893" marB="27893" anchor="ctr"/>
                </a:tc>
                <a:extLst>
                  <a:ext uri="{0D108BD9-81ED-4DB2-BD59-A6C34878D82A}">
                    <a16:rowId xmlns:a16="http://schemas.microsoft.com/office/drawing/2014/main" xmlns="" val="4015177912"/>
                  </a:ext>
                </a:extLst>
              </a:tr>
              <a:tr h="543566">
                <a:tc>
                  <a:txBody>
                    <a:bodyPr/>
                    <a:lstStyle/>
                    <a:p>
                      <a:pPr fontAlgn="base"/>
                      <a:r>
                        <a:rPr lang="en-US" sz="2400">
                          <a:effectLst/>
                        </a:rPr>
                        <a:t>Leadership Workshops</a:t>
                      </a:r>
                    </a:p>
                  </a:txBody>
                  <a:tcPr marL="55786" marR="55786" marT="27893" marB="27893" anchor="ctr"/>
                </a:tc>
                <a:tc>
                  <a:txBody>
                    <a:bodyPr/>
                    <a:lstStyle/>
                    <a:p>
                      <a:pPr fontAlgn="base"/>
                      <a:r>
                        <a:rPr lang="en-US" sz="2400" dirty="0">
                          <a:effectLst/>
                        </a:rPr>
                        <a:t>04/01/2023</a:t>
                      </a:r>
                    </a:p>
                  </a:txBody>
                  <a:tcPr marL="55786" marR="55786" marT="27893" marB="27893" anchor="ctr"/>
                </a:tc>
                <a:tc>
                  <a:txBody>
                    <a:bodyPr/>
                    <a:lstStyle/>
                    <a:p>
                      <a:pPr fontAlgn="base"/>
                      <a:r>
                        <a:rPr lang="en-US" sz="2400">
                          <a:effectLst/>
                        </a:rPr>
                        <a:t>05/15/2023</a:t>
                      </a:r>
                    </a:p>
                  </a:txBody>
                  <a:tcPr marL="55786" marR="55786" marT="27893" marB="27893" anchor="ctr"/>
                </a:tc>
                <a:extLst>
                  <a:ext uri="{0D108BD9-81ED-4DB2-BD59-A6C34878D82A}">
                    <a16:rowId xmlns:a16="http://schemas.microsoft.com/office/drawing/2014/main" xmlns="" val="3824415317"/>
                  </a:ext>
                </a:extLst>
              </a:tr>
              <a:tr h="557967">
                <a:tc>
                  <a:txBody>
                    <a:bodyPr/>
                    <a:lstStyle/>
                    <a:p>
                      <a:pPr fontAlgn="base"/>
                      <a:r>
                        <a:rPr lang="en-US" sz="2400">
                          <a:effectLst/>
                        </a:rPr>
                        <a:t>Diversity and Inclusion Training</a:t>
                      </a:r>
                    </a:p>
                  </a:txBody>
                  <a:tcPr marL="55786" marR="55786" marT="27893" marB="27893" anchor="ctr"/>
                </a:tc>
                <a:tc>
                  <a:txBody>
                    <a:bodyPr/>
                    <a:lstStyle/>
                    <a:p>
                      <a:pPr fontAlgn="base"/>
                      <a:r>
                        <a:rPr lang="en-US" sz="2400">
                          <a:effectLst/>
                        </a:rPr>
                        <a:t>05/16/2023</a:t>
                      </a:r>
                    </a:p>
                  </a:txBody>
                  <a:tcPr marL="55786" marR="55786" marT="27893" marB="27893" anchor="ctr"/>
                </a:tc>
                <a:tc>
                  <a:txBody>
                    <a:bodyPr/>
                    <a:lstStyle/>
                    <a:p>
                      <a:pPr fontAlgn="base"/>
                      <a:r>
                        <a:rPr lang="en-US" sz="2400" dirty="0">
                          <a:effectLst/>
                        </a:rPr>
                        <a:t>06/30/2023</a:t>
                      </a:r>
                    </a:p>
                  </a:txBody>
                  <a:tcPr marL="55786" marR="55786" marT="27893" marB="27893" anchor="ctr"/>
                </a:tc>
                <a:extLst>
                  <a:ext uri="{0D108BD9-81ED-4DB2-BD59-A6C34878D82A}">
                    <a16:rowId xmlns:a16="http://schemas.microsoft.com/office/drawing/2014/main" xmlns="" val="448456199"/>
                  </a:ext>
                </a:extLst>
              </a:tr>
              <a:tr h="787451">
                <a:tc>
                  <a:txBody>
                    <a:bodyPr/>
                    <a:lstStyle/>
                    <a:p>
                      <a:pPr fontAlgn="base"/>
                      <a:r>
                        <a:rPr lang="en-US" sz="2400">
                          <a:effectLst/>
                        </a:rPr>
                        <a:t>Recruitment and Retention Initiatives</a:t>
                      </a:r>
                    </a:p>
                  </a:txBody>
                  <a:tcPr marL="55786" marR="55786" marT="27893" marB="27893" anchor="ctr"/>
                </a:tc>
                <a:tc>
                  <a:txBody>
                    <a:bodyPr/>
                    <a:lstStyle/>
                    <a:p>
                      <a:pPr fontAlgn="base"/>
                      <a:r>
                        <a:rPr lang="en-US" sz="2400">
                          <a:effectLst/>
                        </a:rPr>
                        <a:t>07/01/2023</a:t>
                      </a:r>
                    </a:p>
                  </a:txBody>
                  <a:tcPr marL="55786" marR="55786" marT="27893" marB="27893" anchor="ctr"/>
                </a:tc>
                <a:tc>
                  <a:txBody>
                    <a:bodyPr/>
                    <a:lstStyle/>
                    <a:p>
                      <a:pPr fontAlgn="base"/>
                      <a:r>
                        <a:rPr lang="en-US" sz="2400">
                          <a:effectLst/>
                        </a:rPr>
                        <a:t>08/15/2023</a:t>
                      </a:r>
                    </a:p>
                  </a:txBody>
                  <a:tcPr marL="55786" marR="55786" marT="27893" marB="27893" anchor="ctr"/>
                </a:tc>
                <a:extLst>
                  <a:ext uri="{0D108BD9-81ED-4DB2-BD59-A6C34878D82A}">
                    <a16:rowId xmlns:a16="http://schemas.microsoft.com/office/drawing/2014/main" xmlns="" val="4137560755"/>
                  </a:ext>
                </a:extLst>
              </a:tr>
              <a:tr h="787451">
                <a:tc>
                  <a:txBody>
                    <a:bodyPr/>
                    <a:lstStyle/>
                    <a:p>
                      <a:pPr fontAlgn="base"/>
                      <a:r>
                        <a:rPr lang="en-US" sz="2400">
                          <a:effectLst/>
                        </a:rPr>
                        <a:t>Visibility and Recognition Programs</a:t>
                      </a:r>
                    </a:p>
                  </a:txBody>
                  <a:tcPr marL="55786" marR="55786" marT="27893" marB="27893" anchor="ctr"/>
                </a:tc>
                <a:tc>
                  <a:txBody>
                    <a:bodyPr/>
                    <a:lstStyle/>
                    <a:p>
                      <a:pPr fontAlgn="base"/>
                      <a:r>
                        <a:rPr lang="en-US" sz="2400">
                          <a:effectLst/>
                        </a:rPr>
                        <a:t>08/16/2023</a:t>
                      </a:r>
                    </a:p>
                  </a:txBody>
                  <a:tcPr marL="55786" marR="55786" marT="27893" marB="27893" anchor="ctr"/>
                </a:tc>
                <a:tc>
                  <a:txBody>
                    <a:bodyPr/>
                    <a:lstStyle/>
                    <a:p>
                      <a:pPr fontAlgn="base"/>
                      <a:r>
                        <a:rPr lang="en-US" sz="2400">
                          <a:effectLst/>
                        </a:rPr>
                        <a:t>09/30/2023</a:t>
                      </a:r>
                    </a:p>
                  </a:txBody>
                  <a:tcPr marL="55786" marR="55786" marT="27893" marB="27893" anchor="ctr"/>
                </a:tc>
                <a:extLst>
                  <a:ext uri="{0D108BD9-81ED-4DB2-BD59-A6C34878D82A}">
                    <a16:rowId xmlns:a16="http://schemas.microsoft.com/office/drawing/2014/main" xmlns="" val="648870304"/>
                  </a:ext>
                </a:extLst>
              </a:tr>
              <a:tr h="557967">
                <a:tc>
                  <a:txBody>
                    <a:bodyPr/>
                    <a:lstStyle/>
                    <a:p>
                      <a:pPr fontAlgn="base"/>
                      <a:r>
                        <a:rPr lang="en-US" sz="2400">
                          <a:effectLst/>
                        </a:rPr>
                        <a:t>Monitoring and Evaluation</a:t>
                      </a:r>
                    </a:p>
                  </a:txBody>
                  <a:tcPr marL="55786" marR="55786" marT="27893" marB="27893" anchor="ctr"/>
                </a:tc>
                <a:tc>
                  <a:txBody>
                    <a:bodyPr/>
                    <a:lstStyle/>
                    <a:p>
                      <a:pPr fontAlgn="base"/>
                      <a:r>
                        <a:rPr lang="en-US" sz="2400">
                          <a:effectLst/>
                        </a:rPr>
                        <a:t>10/01/2023</a:t>
                      </a:r>
                    </a:p>
                  </a:txBody>
                  <a:tcPr marL="55786" marR="55786" marT="27893" marB="27893" anchor="ctr"/>
                </a:tc>
                <a:tc>
                  <a:txBody>
                    <a:bodyPr/>
                    <a:lstStyle/>
                    <a:p>
                      <a:pPr fontAlgn="base"/>
                      <a:r>
                        <a:rPr lang="en-US" sz="2400" dirty="0">
                          <a:effectLst/>
                        </a:rPr>
                        <a:t>12/31/2023</a:t>
                      </a:r>
                    </a:p>
                  </a:txBody>
                  <a:tcPr marL="55786" marR="55786" marT="27893" marB="27893" anchor="ctr"/>
                </a:tc>
                <a:extLst>
                  <a:ext uri="{0D108BD9-81ED-4DB2-BD59-A6C34878D82A}">
                    <a16:rowId xmlns:a16="http://schemas.microsoft.com/office/drawing/2014/main" xmlns="" val="2021029675"/>
                  </a:ext>
                </a:extLst>
              </a:tr>
            </a:tbl>
          </a:graphicData>
        </a:graphic>
      </p:graphicFrame>
    </p:spTree>
    <p:extLst>
      <p:ext uri="{BB962C8B-B14F-4D97-AF65-F5344CB8AC3E}">
        <p14:creationId xmlns:p14="http://schemas.microsoft.com/office/powerpoint/2010/main" val="4200226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xmlns="" id="{AE2B703B-46F9-481A-A605-82E2A828C4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7DADDA3-E8A7-4F37-7F53-A82B3E7424F1}"/>
              </a:ext>
            </a:extLst>
          </p:cNvPr>
          <p:cNvSpPr>
            <a:spLocks noGrp="1"/>
          </p:cNvSpPr>
          <p:nvPr>
            <p:ph type="ctrTitle"/>
          </p:nvPr>
        </p:nvSpPr>
        <p:spPr>
          <a:xfrm>
            <a:off x="838200" y="459863"/>
            <a:ext cx="10515600" cy="1004594"/>
          </a:xfrm>
        </p:spPr>
        <p:txBody>
          <a:bodyPr vert="horz" lIns="91440" tIns="45720" rIns="91440" bIns="45720" rtlCol="0" anchor="ctr">
            <a:normAutofit/>
          </a:bodyPr>
          <a:lstStyle/>
          <a:p>
            <a:r>
              <a:rPr lang="en-US" sz="4400" kern="1200">
                <a:solidFill>
                  <a:srgbClr val="FFFFFF"/>
                </a:solidFill>
                <a:latin typeface="+mj-lt"/>
                <a:ea typeface="+mj-ea"/>
                <a:cs typeface="+mj-cs"/>
              </a:rPr>
              <a:t>Critical Analysis and Insights</a:t>
            </a:r>
          </a:p>
        </p:txBody>
      </p:sp>
      <p:sp>
        <p:nvSpPr>
          <p:cNvPr id="28" name="Rectangle: Rounded Corners 27">
            <a:extLst>
              <a:ext uri="{FF2B5EF4-FFF2-40B4-BE49-F238E27FC236}">
                <a16:creationId xmlns:a16="http://schemas.microsoft.com/office/drawing/2014/main" xmlns="" id="{F13BE4D7-0C3D-4906-B230-A1C5B4665C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extBox 4">
            <a:extLst>
              <a:ext uri="{FF2B5EF4-FFF2-40B4-BE49-F238E27FC236}">
                <a16:creationId xmlns:a16="http://schemas.microsoft.com/office/drawing/2014/main" xmlns="" id="{680F6456-B5F8-5006-E26C-3191A6EDF9FE}"/>
              </a:ext>
            </a:extLst>
          </p:cNvPr>
          <p:cNvGraphicFramePr/>
          <p:nvPr>
            <p:extLst>
              <p:ext uri="{D42A27DB-BD31-4B8C-83A1-F6EECF244321}">
                <p14:modId xmlns:p14="http://schemas.microsoft.com/office/powerpoint/2010/main" val="799856563"/>
              </p:ext>
            </p:extLst>
          </p:nvPr>
        </p:nvGraphicFramePr>
        <p:xfrm>
          <a:off x="838200" y="1714500"/>
          <a:ext cx="10515600" cy="44740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7383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CED3E31-7B0B-61EB-3CFF-B6530F777087}"/>
              </a:ext>
            </a:extLst>
          </p:cNvPr>
          <p:cNvSpPr>
            <a:spLocks noGrp="1"/>
          </p:cNvSpPr>
          <p:nvPr>
            <p:ph type="ctrTitle"/>
          </p:nvPr>
        </p:nvSpPr>
        <p:spPr>
          <a:xfrm>
            <a:off x="1524000" y="581045"/>
            <a:ext cx="9144000" cy="775017"/>
          </a:xfrm>
        </p:spPr>
        <p:txBody>
          <a:bodyPr/>
          <a:lstStyle/>
          <a:p>
            <a:r>
              <a:rPr lang="en-US" dirty="0"/>
              <a:t>Conclusion</a:t>
            </a:r>
          </a:p>
        </p:txBody>
      </p:sp>
      <p:graphicFrame>
        <p:nvGraphicFramePr>
          <p:cNvPr id="7" name="TextBox 4">
            <a:extLst>
              <a:ext uri="{FF2B5EF4-FFF2-40B4-BE49-F238E27FC236}">
                <a16:creationId xmlns:a16="http://schemas.microsoft.com/office/drawing/2014/main" xmlns="" id="{281A3C5F-2591-9133-7709-53A9C02C8CF2}"/>
              </a:ext>
            </a:extLst>
          </p:cNvPr>
          <p:cNvGraphicFramePr/>
          <p:nvPr>
            <p:extLst>
              <p:ext uri="{D42A27DB-BD31-4B8C-83A1-F6EECF244321}">
                <p14:modId xmlns:p14="http://schemas.microsoft.com/office/powerpoint/2010/main" val="46251638"/>
              </p:ext>
            </p:extLst>
          </p:nvPr>
        </p:nvGraphicFramePr>
        <p:xfrm>
          <a:off x="538842" y="1356062"/>
          <a:ext cx="11234057" cy="53549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6284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79EDE4B-07C7-3F1C-6178-2691CD187C68}"/>
              </a:ext>
            </a:extLst>
          </p:cNvPr>
          <p:cNvSpPr>
            <a:spLocks noGrp="1"/>
          </p:cNvSpPr>
          <p:nvPr>
            <p:ph type="ctrTitle"/>
          </p:nvPr>
        </p:nvSpPr>
        <p:spPr>
          <a:xfrm>
            <a:off x="1398270" y="59373"/>
            <a:ext cx="9144000" cy="672147"/>
          </a:xfrm>
        </p:spPr>
        <p:txBody>
          <a:bodyPr/>
          <a:lstStyle/>
          <a:p>
            <a:r>
              <a:rPr lang="en-US" sz="4000" b="1" dirty="0"/>
              <a:t>References</a:t>
            </a:r>
          </a:p>
        </p:txBody>
      </p:sp>
      <p:sp>
        <p:nvSpPr>
          <p:cNvPr id="5" name="TextBox 4">
            <a:extLst>
              <a:ext uri="{FF2B5EF4-FFF2-40B4-BE49-F238E27FC236}">
                <a16:creationId xmlns:a16="http://schemas.microsoft.com/office/drawing/2014/main" xmlns="" id="{0362E7DF-875D-8013-8189-056CCDAF8437}"/>
              </a:ext>
            </a:extLst>
          </p:cNvPr>
          <p:cNvSpPr txBox="1"/>
          <p:nvPr/>
        </p:nvSpPr>
        <p:spPr>
          <a:xfrm>
            <a:off x="428625" y="731520"/>
            <a:ext cx="11334750" cy="7017306"/>
          </a:xfrm>
          <a:prstGeom prst="rect">
            <a:avLst/>
          </a:prstGeom>
          <a:noFill/>
        </p:spPr>
        <p:txBody>
          <a:bodyPr wrap="square">
            <a:spAutoFit/>
          </a:bodyPr>
          <a:lstStyle/>
          <a:p>
            <a:pPr marL="285750" indent="-285750">
              <a:buFont typeface="Arial" panose="020B0604020202020204" pitchFamily="34" charset="0"/>
              <a:buChar char="•"/>
            </a:pPr>
            <a:r>
              <a:rPr lang="en-US" sz="1200" dirty="0"/>
              <a:t>Roy, T.S. (2023) Breaking Barriers: India is leading with 36% of women in leadership positions, surpassing the global average of 32%. https://dazeinfo.com/2023/03/13/breaking-barriers-india-is-leading-with-36-of-women-in-leadership-positions-surpassing-the-global-average-of-32/#:~:text=Although%20the%20proportion%20of%20women%20holding%20senior%20leadership,from%2015%25%20in%202019%20to%2028%25%20in%202023. </a:t>
            </a:r>
          </a:p>
          <a:p>
            <a:pPr marL="285750" indent="-285750">
              <a:buFont typeface="Arial" panose="020B0604020202020204" pitchFamily="34" charset="0"/>
              <a:buChar char="•"/>
            </a:pPr>
            <a:r>
              <a:rPr lang="en-US" sz="1200" dirty="0"/>
              <a:t>Global Gender Gap Report (2022). </a:t>
            </a:r>
            <a:r>
              <a:rPr lang="en-US" sz="1200" dirty="0">
                <a:hlinkClick r:id="rId2"/>
              </a:rPr>
              <a:t>https://www.weforum.org/publications/global-gender-gap-report-2022/in-full/2-4-gender-gaps-in-leadership-by-industry-and-cohort/</a:t>
            </a:r>
            <a:r>
              <a:rPr lang="en-US" sz="1200" dirty="0"/>
              <a:t>.</a:t>
            </a:r>
          </a:p>
          <a:p>
            <a:pPr marL="285750" indent="-285750">
              <a:buFont typeface="Arial" panose="020B0604020202020204" pitchFamily="34" charset="0"/>
              <a:buChar char="•"/>
            </a:pPr>
            <a:r>
              <a:rPr lang="en-US" sz="1200" dirty="0"/>
              <a:t>Sharma, J. and Yarlagadda, P.K.D.V. (2022) 'Women in Engineering: Myths, measures and policies,' in Springer eBooks, pp. 757–765. </a:t>
            </a:r>
            <a:r>
              <a:rPr lang="en-US" sz="1200" dirty="0">
                <a:hlinkClick r:id="rId3"/>
              </a:rPr>
              <a:t>https://doi.org/10.1007/978-3-030-90532-3_57</a:t>
            </a:r>
            <a:r>
              <a:rPr lang="en-US" sz="1200" dirty="0"/>
              <a:t>. </a:t>
            </a:r>
          </a:p>
          <a:p>
            <a:pPr marL="285750" indent="-285750">
              <a:buFont typeface="Arial" panose="020B0604020202020204" pitchFamily="34" charset="0"/>
              <a:buChar char="•"/>
            </a:pPr>
            <a:r>
              <a:rPr lang="en-US" sz="1200" dirty="0"/>
              <a:t>Dixit, U.S., Hazarika, M. and </a:t>
            </a:r>
            <a:r>
              <a:rPr lang="en-US" sz="1200" dirty="0" err="1"/>
              <a:t>Davim</a:t>
            </a:r>
            <a:r>
              <a:rPr lang="en-US" sz="1200" dirty="0"/>
              <a:t>, J.P., 2017. A brief history of mechanical engineering. Switzerland: Springer.</a:t>
            </a:r>
          </a:p>
          <a:p>
            <a:pPr marL="285750" indent="-285750">
              <a:buFont typeface="Arial" panose="020B0604020202020204" pitchFamily="34" charset="0"/>
              <a:buChar char="•"/>
            </a:pPr>
            <a:r>
              <a:rPr lang="en-US" sz="1200" dirty="0"/>
              <a:t>Carvalho, M.E.P.D. and Freitas, M.J.T., 2022. FEMALE GRADUATES IN MECHANICAL ENGINEERING: AN EXPLORATORY APPROACH. </a:t>
            </a:r>
            <a:r>
              <a:rPr lang="en-US" sz="1200" dirty="0" err="1"/>
              <a:t>Cadernos</a:t>
            </a:r>
            <a:r>
              <a:rPr lang="en-US" sz="1200" dirty="0"/>
              <a:t> de </a:t>
            </a:r>
            <a:r>
              <a:rPr lang="en-US" sz="1200" dirty="0" err="1"/>
              <a:t>Pesquisa</a:t>
            </a:r>
            <a:r>
              <a:rPr lang="en-US" sz="1200" dirty="0"/>
              <a:t>, 52.</a:t>
            </a:r>
          </a:p>
          <a:p>
            <a:pPr marL="285750" indent="-285750">
              <a:buFont typeface="Arial" panose="020B0604020202020204" pitchFamily="34" charset="0"/>
              <a:buChar char="•"/>
            </a:pPr>
            <a:r>
              <a:rPr lang="en-US" sz="1200" dirty="0"/>
              <a:t>Bix, A.S., 2022. Girls coming to tech!: A history of American engineering education for women. MIT Press.</a:t>
            </a:r>
          </a:p>
          <a:p>
            <a:pPr marL="285750" indent="-285750">
              <a:buFont typeface="Arial" panose="020B0604020202020204" pitchFamily="34" charset="0"/>
              <a:buChar char="•"/>
            </a:pPr>
            <a:r>
              <a:rPr lang="en-US" sz="1200" dirty="0"/>
              <a:t>MIT (2022) Closing the gender gap in mechanical engineering | MIT Department of Mechanical Engineering. </a:t>
            </a:r>
            <a:r>
              <a:rPr lang="en-US" sz="1200" dirty="0">
                <a:hlinkClick r:id="rId4"/>
              </a:rPr>
              <a:t>https://meche.mit.edu/news-media/closing-gender-gap-mechanical-engineering</a:t>
            </a:r>
            <a:r>
              <a:rPr lang="en-US" sz="1200" dirty="0"/>
              <a:t>. </a:t>
            </a:r>
          </a:p>
          <a:p>
            <a:pPr marL="285750" indent="-285750">
              <a:buFont typeface="Arial" panose="020B0604020202020204" pitchFamily="34" charset="0"/>
              <a:buChar char="•"/>
            </a:pPr>
            <a:r>
              <a:rPr lang="en-US" sz="1200" dirty="0" err="1"/>
              <a:t>Dgrace</a:t>
            </a:r>
            <a:r>
              <a:rPr lang="en-US" sz="1200" dirty="0"/>
              <a:t> (2021) Danielle </a:t>
            </a:r>
            <a:r>
              <a:rPr lang="en-US" sz="1200" dirty="0" err="1"/>
              <a:t>Merfeld</a:t>
            </a:r>
            <a:r>
              <a:rPr lang="en-US" sz="1200" dirty="0"/>
              <a:t>. </a:t>
            </a:r>
            <a:r>
              <a:rPr lang="en-US" sz="1200" dirty="0">
                <a:hlinkClick r:id="rId5"/>
              </a:rPr>
              <a:t>https://usea.org/profile/danielle-merfeld</a:t>
            </a:r>
            <a:r>
              <a:rPr lang="en-US" sz="1200" dirty="0"/>
              <a:t>.</a:t>
            </a:r>
          </a:p>
          <a:p>
            <a:pPr marL="285750" indent="-285750">
              <a:buFont typeface="Arial" panose="020B0604020202020204" pitchFamily="34" charset="0"/>
              <a:buChar char="•"/>
            </a:pPr>
            <a:r>
              <a:rPr lang="en-US" sz="1200" dirty="0"/>
              <a:t>Mary Barra | General Motors (2022). </a:t>
            </a:r>
            <a:r>
              <a:rPr lang="en-US" sz="1200" dirty="0">
                <a:hlinkClick r:id="rId6"/>
              </a:rPr>
              <a:t>https://www.gm.com/company/leadership.detail.html/Pages/bios/global/en/corporate-officers/Mary-Barra</a:t>
            </a:r>
            <a:r>
              <a:rPr lang="en-US" sz="1200" dirty="0"/>
              <a:t>.</a:t>
            </a:r>
          </a:p>
          <a:p>
            <a:pPr marL="285750" indent="-285750">
              <a:buFont typeface="Arial" panose="020B0604020202020204" pitchFamily="34" charset="0"/>
              <a:buChar char="•"/>
            </a:pPr>
            <a:r>
              <a:rPr lang="en-US" sz="1200" dirty="0"/>
              <a:t>Industries, A. (no date) About : Adafruit Industries, Unique &amp; fun DIY electronics and kits. </a:t>
            </a:r>
            <a:r>
              <a:rPr lang="en-US" sz="1200" dirty="0">
                <a:hlinkClick r:id="rId7"/>
              </a:rPr>
              <a:t>https://www.adafruit.com/about</a:t>
            </a:r>
            <a:r>
              <a:rPr lang="en-US" sz="1200" dirty="0"/>
              <a:t>. </a:t>
            </a:r>
          </a:p>
          <a:p>
            <a:pPr marL="285750" indent="-285750">
              <a:buFont typeface="Arial" panose="020B0604020202020204" pitchFamily="34" charset="0"/>
              <a:buChar char="•"/>
            </a:pPr>
            <a:r>
              <a:rPr lang="en-US" sz="1200" dirty="0"/>
              <a:t>Tabassum, N. and Nayak, B.S. (2021) 'Gender Stereotypes and Their Impact on Women’s Career Progressions from a Managerial Perspective,' IIM Kozhikode Society &amp; Management Review, 10(2), pp. 192–208. </a:t>
            </a:r>
            <a:r>
              <a:rPr lang="en-US" sz="1200" dirty="0">
                <a:hlinkClick r:id="rId8"/>
              </a:rPr>
              <a:t>https://doi.org/10.1177/2277975220975513</a:t>
            </a:r>
            <a:r>
              <a:rPr lang="en-US" sz="1200" dirty="0"/>
              <a:t>. </a:t>
            </a:r>
          </a:p>
          <a:p>
            <a:pPr marL="285750" indent="-285750">
              <a:buFont typeface="Arial" panose="020B0604020202020204" pitchFamily="34" charset="0"/>
              <a:buChar char="•"/>
            </a:pPr>
            <a:r>
              <a:rPr lang="en-US" sz="1200" dirty="0"/>
              <a:t>UNESCO (2023) 'New UNESCO report sheds light on gender inequality in STEM education,' 20 April. </a:t>
            </a:r>
            <a:r>
              <a:rPr lang="en-US" sz="1200" dirty="0">
                <a:hlinkClick r:id="rId9"/>
              </a:rPr>
              <a:t>https://www.unesco.org/en/articles/new-unesco-report-sheds-light-gender-inequality-stem-education</a:t>
            </a:r>
            <a:r>
              <a:rPr lang="en-US" sz="1200" dirty="0"/>
              <a:t>.</a:t>
            </a:r>
          </a:p>
          <a:p>
            <a:pPr marL="285750" indent="-285750">
              <a:buFont typeface="Arial" panose="020B0604020202020204" pitchFamily="34" charset="0"/>
              <a:buChar char="•"/>
            </a:pPr>
            <a:r>
              <a:rPr lang="en-US" sz="1200" dirty="0"/>
              <a:t>UNICEF (2023) Mapping gender equality in STEM from school to work . </a:t>
            </a:r>
            <a:r>
              <a:rPr lang="en-US" sz="1200" dirty="0">
                <a:hlinkClick r:id="rId10"/>
              </a:rPr>
              <a:t>https://www.unicef.org/globalinsight/stories/mapping-gender-equality-stem-school-work</a:t>
            </a:r>
            <a:r>
              <a:rPr lang="en-US" sz="1200" dirty="0"/>
              <a:t>.</a:t>
            </a:r>
          </a:p>
          <a:p>
            <a:pPr marL="285750" indent="-285750">
              <a:buFont typeface="Arial" panose="020B0604020202020204" pitchFamily="34" charset="0"/>
              <a:buChar char="•"/>
            </a:pPr>
            <a:r>
              <a:rPr lang="en-US" sz="1200" dirty="0" err="1"/>
              <a:t>Reshi</a:t>
            </a:r>
            <a:r>
              <a:rPr lang="en-US" sz="1200" dirty="0"/>
              <a:t>, I.A. and Sudha, T. (2023) 'THE GENDER PAY GAP AND ITS IMPACT ON WOMEN’S ECONOMIC EMPOWERMENT,' </a:t>
            </a:r>
            <a:r>
              <a:rPr lang="en-US" sz="1200" dirty="0" err="1"/>
              <a:t>Multidiciplinary</a:t>
            </a:r>
            <a:r>
              <a:rPr lang="en-US" sz="1200" dirty="0"/>
              <a:t> Output Research for Actual and International Issue, 3(1), pp. 9–16. </a:t>
            </a:r>
            <a:r>
              <a:rPr lang="en-US" sz="1200" dirty="0">
                <a:hlinkClick r:id="rId11"/>
              </a:rPr>
              <a:t>https://doi.org/10.54443/morfai.v3i1.742</a:t>
            </a:r>
            <a:r>
              <a:rPr lang="en-US" sz="1200" dirty="0"/>
              <a:t>. </a:t>
            </a:r>
          </a:p>
          <a:p>
            <a:pPr marL="285750" indent="-285750">
              <a:buFont typeface="Arial" panose="020B0604020202020204" pitchFamily="34" charset="0"/>
              <a:buChar char="•"/>
            </a:pPr>
            <a:r>
              <a:rPr lang="en-US" sz="1200" dirty="0"/>
              <a:t>Gompers, P.A. and Wang, S.Q. (2017) Diversity in innovation. </a:t>
            </a:r>
            <a:r>
              <a:rPr lang="en-US" sz="1200" dirty="0">
                <a:hlinkClick r:id="rId12"/>
              </a:rPr>
              <a:t>https://doi.org/10.3386/w23082</a:t>
            </a:r>
            <a:r>
              <a:rPr lang="en-US" sz="1200" dirty="0"/>
              <a:t>.</a:t>
            </a:r>
          </a:p>
          <a:p>
            <a:pPr marL="285750" indent="-285750">
              <a:buFont typeface="Arial" panose="020B0604020202020204" pitchFamily="34" charset="0"/>
              <a:buChar char="•"/>
            </a:pPr>
            <a:r>
              <a:rPr lang="en-US" sz="1200" dirty="0"/>
              <a:t>Harvard.edu. (2020). The Impact of Gender Diversity on the Performance of Business Teams: Evidence from a Field Experiment | Gender Action Portal. [online] Available at: https://gap.hks.harvard.edu/impact-gender-diversity-performance-business-teams-evidence-field-experiment.</a:t>
            </a:r>
          </a:p>
          <a:p>
            <a:pPr marL="285750" indent="-285750">
              <a:buFont typeface="Arial" panose="020B0604020202020204" pitchFamily="34" charset="0"/>
              <a:buChar char="•"/>
            </a:pPr>
            <a:r>
              <a:rPr lang="en-US" sz="1200" dirty="0" err="1"/>
              <a:t>Ashikali</a:t>
            </a:r>
            <a:r>
              <a:rPr lang="en-US" sz="1200" dirty="0"/>
              <a:t>, T., Groeneveld, S. and </a:t>
            </a:r>
            <a:r>
              <a:rPr lang="en-US" sz="1200" dirty="0" err="1"/>
              <a:t>Kuipers</a:t>
            </a:r>
            <a:r>
              <a:rPr lang="en-US" sz="1200" dirty="0"/>
              <a:t>, B. (2020) 'The role of inclusive leadership in supporting an inclusive climate in diverse public sector teams,' Review of Public Personnel Administration, 41(3), pp. 497–519. </a:t>
            </a:r>
            <a:r>
              <a:rPr lang="en-US" sz="1200" dirty="0">
                <a:hlinkClick r:id="rId13"/>
              </a:rPr>
              <a:t>https://doi.org/10.1177/0734371x19899722</a:t>
            </a:r>
            <a:r>
              <a:rPr lang="en-US" sz="1200" dirty="0"/>
              <a:t>. </a:t>
            </a:r>
          </a:p>
          <a:p>
            <a:pPr marL="285750" indent="-285750">
              <a:buFont typeface="Arial" panose="020B0604020202020204" pitchFamily="34" charset="0"/>
              <a:buChar char="•"/>
            </a:pPr>
            <a:r>
              <a:rPr lang="en-US" sz="1200" dirty="0"/>
              <a:t>Kaur, N. and Arora, P., 2020. Acknowledging gender diversity and inclusion as key to organizational growth: a review and trends. Journal of Critical Reviews, 7(6), pp.125-131.</a:t>
            </a:r>
          </a:p>
          <a:p>
            <a:pPr marL="285750" indent="-285750">
              <a:buFont typeface="Arial" panose="020B0604020202020204" pitchFamily="34" charset="0"/>
              <a:buChar char="•"/>
            </a:pPr>
            <a:r>
              <a:rPr lang="en-US" sz="1200" dirty="0"/>
              <a:t>Matthews, K. (2020, September 24). Why is Diversity in Engineering a Major Opportunity? - ASME. Www.asme.org. </a:t>
            </a:r>
            <a:r>
              <a:rPr lang="en-US" sz="1200" dirty="0">
                <a:hlinkClick r:id="rId14"/>
              </a:rPr>
              <a:t>https://www.asme.org/topics-resources/content/why-is-diversity-in-engineering-a-major-opportunity</a:t>
            </a:r>
            <a:r>
              <a:rPr lang="en-US" sz="1200" dirty="0"/>
              <a:t> </a:t>
            </a:r>
          </a:p>
          <a:p>
            <a:pPr marL="285750" indent="-285750">
              <a:buFont typeface="Arial" panose="020B0604020202020204" pitchFamily="34" charset="0"/>
              <a:buChar char="•"/>
            </a:pPr>
            <a:r>
              <a:rPr lang="en-US" sz="1200" dirty="0"/>
              <a:t>Younas, M. and Bari, M.W. (2020) 'The relationship between talent management practices and retention of generation ‘Y’ employees: mediating role of competency development,' </a:t>
            </a:r>
            <a:r>
              <a:rPr lang="en-US" sz="1200" dirty="0" err="1"/>
              <a:t>Ekonomska</a:t>
            </a:r>
            <a:r>
              <a:rPr lang="en-US" sz="1200" dirty="0"/>
              <a:t> </a:t>
            </a:r>
            <a:r>
              <a:rPr lang="en-US" sz="1200" dirty="0" err="1"/>
              <a:t>Istrazivanja</a:t>
            </a:r>
            <a:r>
              <a:rPr lang="en-US" sz="1200" dirty="0"/>
              <a:t>-economic Research, 33(1), pp. 1330–1353. https://doi.org/10.1080/1331677x.2020.1748510.</a:t>
            </a:r>
          </a:p>
          <a:p>
            <a:pPr marL="285750" indent="-285750">
              <a:buFont typeface="Arial" panose="020B0604020202020204" pitchFamily="34" charset="0"/>
              <a:buChar char="•"/>
            </a:pPr>
            <a:r>
              <a:rPr lang="en-US" sz="1200" dirty="0" err="1"/>
              <a:t>Scandura</a:t>
            </a:r>
            <a:r>
              <a:rPr lang="en-US" sz="1200" dirty="0"/>
              <a:t>, T.A. and Williams, E.A. (2004) 'Mentoring and transformational leadership: The role of supervisory career mentoring,' Journal of Vocational Behavior, 65(3), pp. 448–468. https://doi.org/10.1016/j.jvb.2003.10.003.</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287862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7200" b="1" dirty="0" smtClean="0"/>
              <a:t>THE END </a:t>
            </a:r>
            <a:endParaRPr lang="en-GB" sz="7200" b="1" dirty="0"/>
          </a:p>
        </p:txBody>
      </p:sp>
      <p:sp>
        <p:nvSpPr>
          <p:cNvPr id="3" name="Subtitle 2"/>
          <p:cNvSpPr>
            <a:spLocks noGrp="1"/>
          </p:cNvSpPr>
          <p:nvPr>
            <p:ph type="subTitle" idx="1"/>
          </p:nvPr>
        </p:nvSpPr>
        <p:spPr/>
        <p:txBody>
          <a:bodyPr/>
          <a:lstStyle/>
          <a:p>
            <a:r>
              <a:rPr lang="en-US" sz="3600" dirty="0" smtClean="0"/>
              <a:t>THANK YOU</a:t>
            </a:r>
            <a:endParaRPr lang="en-GB" sz="3600" dirty="0"/>
          </a:p>
        </p:txBody>
      </p:sp>
    </p:spTree>
    <p:extLst>
      <p:ext uri="{BB962C8B-B14F-4D97-AF65-F5344CB8AC3E}">
        <p14:creationId xmlns:p14="http://schemas.microsoft.com/office/powerpoint/2010/main" val="29970765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438</TotalTime>
  <Words>4027</Words>
  <Application>Microsoft Office PowerPoint</Application>
  <PresentationFormat>Widescreen</PresentationFormat>
  <Paragraphs>199</Paragraphs>
  <Slides>14</Slides>
  <Notes>13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 Narrow</vt:lpstr>
      <vt:lpstr>Calibri</vt:lpstr>
      <vt:lpstr>Calibri Light</vt:lpstr>
      <vt:lpstr>Office Theme</vt:lpstr>
      <vt:lpstr>Women's Leadership Progression in Mechanical Engineering</vt:lpstr>
      <vt:lpstr>PowerPoint Presentation</vt:lpstr>
      <vt:lpstr>Mechanical Engineering Sector: An Overview </vt:lpstr>
      <vt:lpstr>Historical Context of Women in Mechanical Engineering </vt:lpstr>
      <vt:lpstr>Barriers to Progression</vt:lpstr>
      <vt:lpstr>Contemporary Trends and Breakthroughs</vt:lpstr>
      <vt:lpstr>The Benefits of Diversity in Engineering</vt:lpstr>
      <vt:lpstr>Leadership Theories and Approaches</vt:lpstr>
      <vt:lpstr>Strategies for Enhancing Women's Leadership Opportunities</vt:lpstr>
      <vt:lpstr>Project Implementation Plan</vt:lpstr>
      <vt:lpstr>Critical Analysis and Insights</vt:lpstr>
      <vt:lpstr>Conclusion</vt:lpstr>
      <vt:lpstr>References</vt:lpstr>
      <vt:lpstr>THE END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Women's Leadership Progression in Mechanical Engineering</dc:title>
  <dc:creator>Syeda Fareeha Tauheed</dc:creator>
  <cp:lastModifiedBy>Dell</cp:lastModifiedBy>
  <cp:revision>8</cp:revision>
  <dcterms:created xsi:type="dcterms:W3CDTF">2023-11-11T15:44:47Z</dcterms:created>
  <dcterms:modified xsi:type="dcterms:W3CDTF">2023-12-02T02:51:26Z</dcterms:modified>
</cp:coreProperties>
</file>