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0" r:id="rId5"/>
    <p:sldId id="258" r:id="rId6"/>
    <p:sldId id="25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103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49D725-AF79-4FB6-8D02-83EAC61E3211}" type="datetimeFigureOut">
              <a:rPr lang="en-US" smtClean="0"/>
              <a:t>3/26/2018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Assignment 2 Guidance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102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You are required </a:t>
            </a:r>
            <a:r>
              <a:rPr lang="en-US" dirty="0"/>
              <a:t>to attend the Hospitality event being held at the Faculty of Business and Management </a:t>
            </a:r>
            <a:r>
              <a:rPr lang="en-US" dirty="0" smtClean="0"/>
              <a:t>(3rd floor cafe) </a:t>
            </a:r>
            <a:r>
              <a:rPr lang="en-US" dirty="0"/>
              <a:t>on </a:t>
            </a:r>
            <a:r>
              <a:rPr lang="en-US" dirty="0" smtClean="0"/>
              <a:t>Monday April 23</a:t>
            </a:r>
            <a:r>
              <a:rPr lang="en-US" baseline="30000" dirty="0" smtClean="0"/>
              <a:t>rd</a:t>
            </a:r>
            <a:r>
              <a:rPr lang="en-US" dirty="0" smtClean="0"/>
              <a:t> 2018.</a:t>
            </a:r>
            <a:r>
              <a:rPr lang="en-US" dirty="0"/>
              <a:t>  </a:t>
            </a:r>
            <a:endParaRPr lang="en-US" dirty="0" smtClean="0"/>
          </a:p>
          <a:p>
            <a:r>
              <a:rPr lang="en-US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096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Hospitality Event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hospitality event </a:t>
            </a:r>
            <a:r>
              <a:rPr lang="en-US" dirty="0" smtClean="0"/>
              <a:t>involves 40 students from the Faculty of Business and Management.</a:t>
            </a:r>
            <a:endParaRPr lang="en-US" dirty="0" smtClean="0"/>
          </a:p>
          <a:p>
            <a:r>
              <a:rPr lang="en-US" dirty="0" smtClean="0"/>
              <a:t>The event </a:t>
            </a:r>
            <a:r>
              <a:rPr lang="en-US" dirty="0" smtClean="0"/>
              <a:t>will be staffed by 1 </a:t>
            </a:r>
            <a:r>
              <a:rPr lang="en-US" dirty="0" smtClean="0"/>
              <a:t>event </a:t>
            </a:r>
            <a:r>
              <a:rPr lang="en-US" dirty="0" err="1" smtClean="0"/>
              <a:t>organiser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 smtClean="0"/>
              <a:t>event began at </a:t>
            </a:r>
            <a:r>
              <a:rPr lang="en-US" dirty="0" smtClean="0"/>
              <a:t>11am </a:t>
            </a:r>
            <a:r>
              <a:rPr lang="en-US" dirty="0" smtClean="0"/>
              <a:t>and finished at </a:t>
            </a:r>
            <a:r>
              <a:rPr lang="en-US" dirty="0" smtClean="0"/>
              <a:t>11.45am  </a:t>
            </a:r>
            <a:endParaRPr lang="en-US" dirty="0" smtClean="0"/>
          </a:p>
          <a:p>
            <a:r>
              <a:rPr lang="en-US" dirty="0" smtClean="0"/>
              <a:t>Hot beverages will be supplied for all attendees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164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Prior to the event you were required to </a:t>
            </a:r>
            <a:r>
              <a:rPr lang="en-US" dirty="0"/>
              <a:t>go </a:t>
            </a:r>
            <a:r>
              <a:rPr lang="en-US" dirty="0" smtClean="0"/>
              <a:t>to the Café and </a:t>
            </a:r>
            <a:r>
              <a:rPr lang="en-US" dirty="0" smtClean="0"/>
              <a:t>assess </a:t>
            </a:r>
            <a:r>
              <a:rPr lang="en-US" dirty="0"/>
              <a:t>the areas covered by the risk assessment form available on Moodle, and follow the Health and Safety guidelines available on the PowerPoint 'Overview of Assignment 2'. </a:t>
            </a:r>
            <a:r>
              <a:rPr lang="en-US"/>
              <a:t> </a:t>
            </a:r>
            <a:endParaRPr lang="en-US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348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You are </a:t>
            </a:r>
            <a:r>
              <a:rPr lang="en-US" dirty="0" smtClean="0"/>
              <a:t>required </a:t>
            </a:r>
            <a:r>
              <a:rPr lang="en-US" dirty="0"/>
              <a:t>to list the hazards that could be identified when carrying out the event. </a:t>
            </a:r>
            <a:endParaRPr lang="en-US" dirty="0" smtClean="0"/>
          </a:p>
          <a:p>
            <a:r>
              <a:rPr lang="en-US" dirty="0" smtClean="0"/>
              <a:t>Using </a:t>
            </a:r>
            <a:r>
              <a:rPr lang="en-US" dirty="0"/>
              <a:t>current health and safety legislation and guidelines (which are on Moodle, but you also need to research </a:t>
            </a:r>
            <a:r>
              <a:rPr lang="en-US" dirty="0" smtClean="0"/>
              <a:t>them so that you can cite your sources in the document)</a:t>
            </a:r>
            <a:r>
              <a:rPr lang="en-US" dirty="0"/>
              <a:t>, examine and discuss the relevant health and safety legislation as applies to the event, and evaluate your risk assessment.  </a:t>
            </a:r>
          </a:p>
          <a:p>
            <a:r>
              <a:rPr lang="en-US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338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Your final submission should use the data </a:t>
            </a:r>
            <a:r>
              <a:rPr lang="en-US" dirty="0" smtClean="0"/>
              <a:t>collected</a:t>
            </a:r>
            <a:endParaRPr lang="en-US" dirty="0" smtClean="0"/>
          </a:p>
          <a:p>
            <a:r>
              <a:rPr lang="en-US" dirty="0" smtClean="0"/>
              <a:t>Submit </a:t>
            </a:r>
            <a:r>
              <a:rPr lang="en-US" dirty="0"/>
              <a:t>your findings using the Risk Assessment Pro-forma available on Moodle. </a:t>
            </a:r>
          </a:p>
          <a:p>
            <a:r>
              <a:rPr lang="en-US" dirty="0"/>
              <a:t>(2000 word equivalency)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178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Saddle.thmx</Template>
  <TotalTime>19</TotalTime>
  <Words>187</Words>
  <Application>Microsoft Office PowerPoint</Application>
  <PresentationFormat>On-screen Show (4:3)</PresentationFormat>
  <Paragraphs>15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Book Antiqua</vt:lpstr>
      <vt:lpstr>Wingdings 2</vt:lpstr>
      <vt:lpstr>Saddle</vt:lpstr>
      <vt:lpstr>Assignment 2 Guidance</vt:lpstr>
      <vt:lpstr>PowerPoint Presentation</vt:lpstr>
      <vt:lpstr>Hospitality Event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Guidance</dc:title>
  <dc:creator>S P</dc:creator>
  <cp:lastModifiedBy>Marie Pitson</cp:lastModifiedBy>
  <cp:revision>2</cp:revision>
  <dcterms:created xsi:type="dcterms:W3CDTF">2017-12-16T11:51:46Z</dcterms:created>
  <dcterms:modified xsi:type="dcterms:W3CDTF">2018-03-26T08:38:57Z</dcterms:modified>
</cp:coreProperties>
</file>