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6" r:id="rId3"/>
    <p:sldId id="262" r:id="rId4"/>
    <p:sldId id="258" r:id="rId5"/>
    <p:sldId id="286" r:id="rId6"/>
    <p:sldId id="261" r:id="rId7"/>
    <p:sldId id="264" r:id="rId8"/>
    <p:sldId id="263" r:id="rId9"/>
    <p:sldId id="268" r:id="rId10"/>
    <p:sldId id="289" r:id="rId11"/>
    <p:sldId id="259" r:id="rId12"/>
    <p:sldId id="269" r:id="rId13"/>
    <p:sldId id="288" r:id="rId14"/>
    <p:sldId id="290" r:id="rId15"/>
    <p:sldId id="291" r:id="rId16"/>
    <p:sldId id="28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8B2243-DB20-3478-D83A-3104F3342020}" v="28" dt="2026-04-21T11:16:32.5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than Clift (2416711)" userId="S::2416711@student.uwtsd.ac.uk::7e6192bc-7a19-4f26-ab16-6f819fbc7bf0" providerId="AD" clId="Web-{B75C3367-08F2-08A7-E81B-5AABA64E3988}"/>
    <pc:docChg chg="addSld modSld">
      <pc:chgData name="Ethan Clift (2416711)" userId="S::2416711@student.uwtsd.ac.uk::7e6192bc-7a19-4f26-ab16-6f819fbc7bf0" providerId="AD" clId="Web-{B75C3367-08F2-08A7-E81B-5AABA64E3988}" dt="2026-04-09T17:54:06.823" v="1537" actId="20577"/>
      <pc:docMkLst>
        <pc:docMk/>
      </pc:docMkLst>
      <pc:sldChg chg="modSp">
        <pc:chgData name="Ethan Clift (2416711)" userId="S::2416711@student.uwtsd.ac.uk::7e6192bc-7a19-4f26-ab16-6f819fbc7bf0" providerId="AD" clId="Web-{B75C3367-08F2-08A7-E81B-5AABA64E3988}" dt="2026-04-09T17:14:23.945" v="687" actId="20577"/>
        <pc:sldMkLst>
          <pc:docMk/>
          <pc:sldMk cId="109857222" sldId="256"/>
        </pc:sldMkLst>
        <pc:spChg chg="mod">
          <ac:chgData name="Ethan Clift (2416711)" userId="S::2416711@student.uwtsd.ac.uk::7e6192bc-7a19-4f26-ab16-6f819fbc7bf0" providerId="AD" clId="Web-{B75C3367-08F2-08A7-E81B-5AABA64E3988}" dt="2026-04-09T17:14:23.945" v="687" actId="20577"/>
          <ac:spMkLst>
            <pc:docMk/>
            <pc:sldMk cId="109857222" sldId="256"/>
            <ac:spMk id="2" creationId="{00000000-0000-0000-0000-000000000000}"/>
          </ac:spMkLst>
        </pc:spChg>
      </pc:sldChg>
      <pc:sldChg chg="modSp">
        <pc:chgData name="Ethan Clift (2416711)" userId="S::2416711@student.uwtsd.ac.uk::7e6192bc-7a19-4f26-ab16-6f819fbc7bf0" providerId="AD" clId="Web-{B75C3367-08F2-08A7-E81B-5AABA64E3988}" dt="2026-04-09T17:46:28.846" v="1331" actId="20577"/>
        <pc:sldMkLst>
          <pc:docMk/>
          <pc:sldMk cId="1940380298" sldId="258"/>
        </pc:sldMkLst>
        <pc:spChg chg="mod">
          <ac:chgData name="Ethan Clift (2416711)" userId="S::2416711@student.uwtsd.ac.uk::7e6192bc-7a19-4f26-ab16-6f819fbc7bf0" providerId="AD" clId="Web-{B75C3367-08F2-08A7-E81B-5AABA64E3988}" dt="2026-04-09T17:14:14.757" v="683" actId="20577"/>
          <ac:spMkLst>
            <pc:docMk/>
            <pc:sldMk cId="1940380298" sldId="258"/>
            <ac:spMk id="2" creationId="{C19E0197-4BE6-724B-61E6-F12E6220FB87}"/>
          </ac:spMkLst>
        </pc:spChg>
        <pc:spChg chg="mod">
          <ac:chgData name="Ethan Clift (2416711)" userId="S::2416711@student.uwtsd.ac.uk::7e6192bc-7a19-4f26-ab16-6f819fbc7bf0" providerId="AD" clId="Web-{B75C3367-08F2-08A7-E81B-5AABA64E3988}" dt="2026-04-09T17:46:28.846" v="1331" actId="20577"/>
          <ac:spMkLst>
            <pc:docMk/>
            <pc:sldMk cId="1940380298" sldId="258"/>
            <ac:spMk id="7" creationId="{C2CAD56A-B082-C9B7-A5C6-0ED9F4C9D231}"/>
          </ac:spMkLst>
        </pc:spChg>
      </pc:sldChg>
      <pc:sldChg chg="modSp">
        <pc:chgData name="Ethan Clift (2416711)" userId="S::2416711@student.uwtsd.ac.uk::7e6192bc-7a19-4f26-ab16-6f819fbc7bf0" providerId="AD" clId="Web-{B75C3367-08F2-08A7-E81B-5AABA64E3988}" dt="2026-04-09T17:11:15.901" v="654" actId="20577"/>
        <pc:sldMkLst>
          <pc:docMk/>
          <pc:sldMk cId="3664748096" sldId="259"/>
        </pc:sldMkLst>
        <pc:spChg chg="mod">
          <ac:chgData name="Ethan Clift (2416711)" userId="S::2416711@student.uwtsd.ac.uk::7e6192bc-7a19-4f26-ab16-6f819fbc7bf0" providerId="AD" clId="Web-{B75C3367-08F2-08A7-E81B-5AABA64E3988}" dt="2026-04-09T17:11:15.901" v="654" actId="20577"/>
          <ac:spMkLst>
            <pc:docMk/>
            <pc:sldMk cId="3664748096" sldId="259"/>
            <ac:spMk id="2" creationId="{A8B376F7-2C76-2295-3F10-8729B3446DEF}"/>
          </ac:spMkLst>
        </pc:spChg>
      </pc:sldChg>
      <pc:sldChg chg="addSp delSp modSp mod setBg">
        <pc:chgData name="Ethan Clift (2416711)" userId="S::2416711@student.uwtsd.ac.uk::7e6192bc-7a19-4f26-ab16-6f819fbc7bf0" providerId="AD" clId="Web-{B75C3367-08F2-08A7-E81B-5AABA64E3988}" dt="2026-04-09T17:46:40.722" v="1332" actId="20577"/>
        <pc:sldMkLst>
          <pc:docMk/>
          <pc:sldMk cId="4237932229" sldId="261"/>
        </pc:sldMkLst>
        <pc:spChg chg="mod">
          <ac:chgData name="Ethan Clift (2416711)" userId="S::2416711@student.uwtsd.ac.uk::7e6192bc-7a19-4f26-ab16-6f819fbc7bf0" providerId="AD" clId="Web-{B75C3367-08F2-08A7-E81B-5AABA64E3988}" dt="2026-04-09T17:14:01.646" v="679" actId="20577"/>
          <ac:spMkLst>
            <pc:docMk/>
            <pc:sldMk cId="4237932229" sldId="261"/>
            <ac:spMk id="2" creationId="{1B61DF21-7965-1914-70C1-C712CBA1CA08}"/>
          </ac:spMkLst>
        </pc:spChg>
        <pc:spChg chg="mod">
          <ac:chgData name="Ethan Clift (2416711)" userId="S::2416711@student.uwtsd.ac.uk::7e6192bc-7a19-4f26-ab16-6f819fbc7bf0" providerId="AD" clId="Web-{B75C3367-08F2-08A7-E81B-5AABA64E3988}" dt="2026-04-09T17:46:40.722" v="1332" actId="20577"/>
          <ac:spMkLst>
            <pc:docMk/>
            <pc:sldMk cId="4237932229" sldId="261"/>
            <ac:spMk id="3" creationId="{B18C51C1-1780-BB7D-8642-95192885A444}"/>
          </ac:spMkLst>
        </pc:spChg>
        <pc:picChg chg="mod ord">
          <ac:chgData name="Ethan Clift (2416711)" userId="S::2416711@student.uwtsd.ac.uk::7e6192bc-7a19-4f26-ab16-6f819fbc7bf0" providerId="AD" clId="Web-{B75C3367-08F2-08A7-E81B-5AABA64E3988}" dt="2026-04-09T17:15:09.573" v="689" actId="14100"/>
          <ac:picMkLst>
            <pc:docMk/>
            <pc:sldMk cId="4237932229" sldId="261"/>
            <ac:picMk id="7" creationId="{6C934C0B-7CD1-AE4D-778B-6E25DFD7C155}"/>
          </ac:picMkLst>
        </pc:picChg>
      </pc:sldChg>
      <pc:sldChg chg="modSp">
        <pc:chgData name="Ethan Clift (2416711)" userId="S::2416711@student.uwtsd.ac.uk::7e6192bc-7a19-4f26-ab16-6f819fbc7bf0" providerId="AD" clId="Web-{B75C3367-08F2-08A7-E81B-5AABA64E3988}" dt="2026-04-09T17:45:52.516" v="1322" actId="20577"/>
        <pc:sldMkLst>
          <pc:docMk/>
          <pc:sldMk cId="1419641218" sldId="262"/>
        </pc:sldMkLst>
        <pc:spChg chg="mod">
          <ac:chgData name="Ethan Clift (2416711)" userId="S::2416711@student.uwtsd.ac.uk::7e6192bc-7a19-4f26-ab16-6f819fbc7bf0" providerId="AD" clId="Web-{B75C3367-08F2-08A7-E81B-5AABA64E3988}" dt="2026-04-09T17:14:19.538" v="685" actId="20577"/>
          <ac:spMkLst>
            <pc:docMk/>
            <pc:sldMk cId="1419641218" sldId="262"/>
            <ac:spMk id="2" creationId="{1609B4EB-4777-D267-89F4-0CADC6EECD98}"/>
          </ac:spMkLst>
        </pc:spChg>
        <pc:spChg chg="mod">
          <ac:chgData name="Ethan Clift (2416711)" userId="S::2416711@student.uwtsd.ac.uk::7e6192bc-7a19-4f26-ab16-6f819fbc7bf0" providerId="AD" clId="Web-{B75C3367-08F2-08A7-E81B-5AABA64E3988}" dt="2026-04-09T17:45:52.516" v="1322" actId="20577"/>
          <ac:spMkLst>
            <pc:docMk/>
            <pc:sldMk cId="1419641218" sldId="262"/>
            <ac:spMk id="5" creationId="{EDB63E65-0B8F-816E-B14B-FEC5F3EA451F}"/>
          </ac:spMkLst>
        </pc:spChg>
      </pc:sldChg>
      <pc:sldChg chg="addSp delSp modSp">
        <pc:chgData name="Ethan Clift (2416711)" userId="S::2416711@student.uwtsd.ac.uk::7e6192bc-7a19-4f26-ab16-6f819fbc7bf0" providerId="AD" clId="Web-{B75C3367-08F2-08A7-E81B-5AABA64E3988}" dt="2026-04-09T17:54:06.823" v="1537" actId="20577"/>
        <pc:sldMkLst>
          <pc:docMk/>
          <pc:sldMk cId="3828307095" sldId="263"/>
        </pc:sldMkLst>
        <pc:spChg chg="mod">
          <ac:chgData name="Ethan Clift (2416711)" userId="S::2416711@student.uwtsd.ac.uk::7e6192bc-7a19-4f26-ab16-6f819fbc7bf0" providerId="AD" clId="Web-{B75C3367-08F2-08A7-E81B-5AABA64E3988}" dt="2026-04-09T16:28:08.154" v="280" actId="20577"/>
          <ac:spMkLst>
            <pc:docMk/>
            <pc:sldMk cId="3828307095" sldId="263"/>
            <ac:spMk id="2" creationId="{DE5E86E1-5483-8D27-EA26-D65622A0E439}"/>
          </ac:spMkLst>
        </pc:spChg>
        <pc:spChg chg="mod">
          <ac:chgData name="Ethan Clift (2416711)" userId="S::2416711@student.uwtsd.ac.uk::7e6192bc-7a19-4f26-ab16-6f819fbc7bf0" providerId="AD" clId="Web-{B75C3367-08F2-08A7-E81B-5AABA64E3988}" dt="2026-04-09T17:54:06.823" v="1537" actId="20577"/>
          <ac:spMkLst>
            <pc:docMk/>
            <pc:sldMk cId="3828307095" sldId="263"/>
            <ac:spMk id="3" creationId="{990CD46E-31E7-2F80-FDA5-13979040F321}"/>
          </ac:spMkLst>
        </pc:spChg>
      </pc:sldChg>
      <pc:sldChg chg="addSp modSp mod setBg">
        <pc:chgData name="Ethan Clift (2416711)" userId="S::2416711@student.uwtsd.ac.uk::7e6192bc-7a19-4f26-ab16-6f819fbc7bf0" providerId="AD" clId="Web-{B75C3367-08F2-08A7-E81B-5AABA64E3988}" dt="2026-04-09T17:45:24.094" v="1318" actId="20577"/>
        <pc:sldMkLst>
          <pc:docMk/>
          <pc:sldMk cId="2028216560" sldId="264"/>
        </pc:sldMkLst>
        <pc:spChg chg="mod">
          <ac:chgData name="Ethan Clift (2416711)" userId="S::2416711@student.uwtsd.ac.uk::7e6192bc-7a19-4f26-ab16-6f819fbc7bf0" providerId="AD" clId="Web-{B75C3367-08F2-08A7-E81B-5AABA64E3988}" dt="2026-04-09T17:42:05.311" v="1245"/>
          <ac:spMkLst>
            <pc:docMk/>
            <pc:sldMk cId="2028216560" sldId="264"/>
            <ac:spMk id="2" creationId="{C182B6D1-72F8-8454-D4AC-0C3D4B6F949F}"/>
          </ac:spMkLst>
        </pc:spChg>
        <pc:spChg chg="mod">
          <ac:chgData name="Ethan Clift (2416711)" userId="S::2416711@student.uwtsd.ac.uk::7e6192bc-7a19-4f26-ab16-6f819fbc7bf0" providerId="AD" clId="Web-{B75C3367-08F2-08A7-E81B-5AABA64E3988}" dt="2026-04-09T17:45:24.094" v="1318" actId="20577"/>
          <ac:spMkLst>
            <pc:docMk/>
            <pc:sldMk cId="2028216560" sldId="264"/>
            <ac:spMk id="3" creationId="{2E4E8459-A6BD-8375-3E04-ED77C6708770}"/>
          </ac:spMkLst>
        </pc:spChg>
        <pc:picChg chg="add mod ord">
          <ac:chgData name="Ethan Clift (2416711)" userId="S::2416711@student.uwtsd.ac.uk::7e6192bc-7a19-4f26-ab16-6f819fbc7bf0" providerId="AD" clId="Web-{B75C3367-08F2-08A7-E81B-5AABA64E3988}" dt="2026-04-09T17:42:20.577" v="1249" actId="1076"/>
          <ac:picMkLst>
            <pc:docMk/>
            <pc:sldMk cId="2028216560" sldId="264"/>
            <ac:picMk id="5" creationId="{B4518D24-434A-6CF1-AFF4-F952344E4CF5}"/>
          </ac:picMkLst>
        </pc:picChg>
      </pc:sldChg>
      <pc:sldChg chg="addSp delSp modSp">
        <pc:chgData name="Ethan Clift (2416711)" userId="S::2416711@student.uwtsd.ac.uk::7e6192bc-7a19-4f26-ab16-6f819fbc7bf0" providerId="AD" clId="Web-{B75C3367-08F2-08A7-E81B-5AABA64E3988}" dt="2026-04-09T17:14:07.303" v="681" actId="20577"/>
        <pc:sldMkLst>
          <pc:docMk/>
          <pc:sldMk cId="175925291" sldId="286"/>
        </pc:sldMkLst>
        <pc:spChg chg="mod">
          <ac:chgData name="Ethan Clift (2416711)" userId="S::2416711@student.uwtsd.ac.uk::7e6192bc-7a19-4f26-ab16-6f819fbc7bf0" providerId="AD" clId="Web-{B75C3367-08F2-08A7-E81B-5AABA64E3988}" dt="2026-04-09T17:14:07.303" v="681" actId="20577"/>
          <ac:spMkLst>
            <pc:docMk/>
            <pc:sldMk cId="175925291" sldId="286"/>
            <ac:spMk id="2" creationId="{D79C79B2-5F51-0B52-C8B9-A9C52FA87A92}"/>
          </ac:spMkLst>
        </pc:spChg>
        <pc:spChg chg="mod">
          <ac:chgData name="Ethan Clift (2416711)" userId="S::2416711@student.uwtsd.ac.uk::7e6192bc-7a19-4f26-ab16-6f819fbc7bf0" providerId="AD" clId="Web-{B75C3367-08F2-08A7-E81B-5AABA64E3988}" dt="2026-04-09T16:29:12.687" v="281"/>
          <ac:spMkLst>
            <pc:docMk/>
            <pc:sldMk cId="175925291" sldId="286"/>
            <ac:spMk id="8" creationId="{11289B9F-A41F-9A37-F41F-C16451A5A465}"/>
          </ac:spMkLst>
        </pc:spChg>
        <pc:spChg chg="add">
          <ac:chgData name="Ethan Clift (2416711)" userId="S::2416711@student.uwtsd.ac.uk::7e6192bc-7a19-4f26-ab16-6f819fbc7bf0" providerId="AD" clId="Web-{B75C3367-08F2-08A7-E81B-5AABA64E3988}" dt="2026-04-09T16:29:12.687" v="281"/>
          <ac:spMkLst>
            <pc:docMk/>
            <pc:sldMk cId="175925291" sldId="286"/>
            <ac:spMk id="18" creationId="{E8A8EAB8-D2FF-444D-B34B-7D32F106AD0E}"/>
          </ac:spMkLst>
        </pc:spChg>
        <pc:picChg chg="mod">
          <ac:chgData name="Ethan Clift (2416711)" userId="S::2416711@student.uwtsd.ac.uk::7e6192bc-7a19-4f26-ab16-6f819fbc7bf0" providerId="AD" clId="Web-{B75C3367-08F2-08A7-E81B-5AABA64E3988}" dt="2026-04-09T16:29:12.687" v="281"/>
          <ac:picMkLst>
            <pc:docMk/>
            <pc:sldMk cId="175925291" sldId="286"/>
            <ac:picMk id="4" creationId="{B38E3F39-7B90-2999-769E-30662C54313E}"/>
          </ac:picMkLst>
        </pc:picChg>
        <pc:cxnChg chg="add">
          <ac:chgData name="Ethan Clift (2416711)" userId="S::2416711@student.uwtsd.ac.uk::7e6192bc-7a19-4f26-ab16-6f819fbc7bf0" providerId="AD" clId="Web-{B75C3367-08F2-08A7-E81B-5AABA64E3988}" dt="2026-04-09T16:29:12.687" v="281"/>
          <ac:cxnSpMkLst>
            <pc:docMk/>
            <pc:sldMk cId="175925291" sldId="286"/>
            <ac:cxnSpMk id="20" creationId="{EEA38897-7BA3-4408-8083-3235339C4A60}"/>
          </ac:cxnSpMkLst>
        </pc:cxnChg>
        <pc:cxnChg chg="add">
          <ac:chgData name="Ethan Clift (2416711)" userId="S::2416711@student.uwtsd.ac.uk::7e6192bc-7a19-4f26-ab16-6f819fbc7bf0" providerId="AD" clId="Web-{B75C3367-08F2-08A7-E81B-5AABA64E3988}" dt="2026-04-09T16:29:12.687" v="281"/>
          <ac:cxnSpMkLst>
            <pc:docMk/>
            <pc:sldMk cId="175925291" sldId="286"/>
            <ac:cxnSpMk id="22" creationId="{F11AD06B-AB20-4097-8606-5DA00DBACE88}"/>
          </ac:cxnSpMkLst>
        </pc:cxnChg>
      </pc:sldChg>
      <pc:sldChg chg="modSp new">
        <pc:chgData name="Ethan Clift (2416711)" userId="S::2416711@student.uwtsd.ac.uk::7e6192bc-7a19-4f26-ab16-6f819fbc7bf0" providerId="AD" clId="Web-{B75C3367-08F2-08A7-E81B-5AABA64E3988}" dt="2026-04-09T17:24:57.558" v="940" actId="20577"/>
        <pc:sldMkLst>
          <pc:docMk/>
          <pc:sldMk cId="3889754696" sldId="287"/>
        </pc:sldMkLst>
        <pc:spChg chg="mod">
          <ac:chgData name="Ethan Clift (2416711)" userId="S::2416711@student.uwtsd.ac.uk::7e6192bc-7a19-4f26-ab16-6f819fbc7bf0" providerId="AD" clId="Web-{B75C3367-08F2-08A7-E81B-5AABA64E3988}" dt="2026-04-09T17:24:57.558" v="940" actId="20577"/>
          <ac:spMkLst>
            <pc:docMk/>
            <pc:sldMk cId="3889754696" sldId="287"/>
            <ac:spMk id="2" creationId="{A7256E8B-FC4D-FEB6-8BA5-4E9BD839DCD5}"/>
          </ac:spMkLst>
        </pc:spChg>
      </pc:sldChg>
    </pc:docChg>
  </pc:docChgLst>
  <pc:docChgLst>
    <pc:chgData name="Ethan Clift (2416711)" userId="S::2416711@student.uwtsd.ac.uk::7e6192bc-7a19-4f26-ab16-6f819fbc7bf0" providerId="AD" clId="Web-{0CCF8570-6B6C-6CAF-F564-6EC7193EF3A9}"/>
    <pc:docChg chg="modSld">
      <pc:chgData name="Ethan Clift (2416711)" userId="S::2416711@student.uwtsd.ac.uk::7e6192bc-7a19-4f26-ab16-6f819fbc7bf0" providerId="AD" clId="Web-{0CCF8570-6B6C-6CAF-F564-6EC7193EF3A9}" dt="2026-04-11T16:36:30.614" v="232" actId="1076"/>
      <pc:docMkLst>
        <pc:docMk/>
      </pc:docMkLst>
      <pc:sldChg chg="modSp">
        <pc:chgData name="Ethan Clift (2416711)" userId="S::2416711@student.uwtsd.ac.uk::7e6192bc-7a19-4f26-ab16-6f819fbc7bf0" providerId="AD" clId="Web-{0CCF8570-6B6C-6CAF-F564-6EC7193EF3A9}" dt="2026-04-11T16:02:08.238" v="151" actId="20577"/>
        <pc:sldMkLst>
          <pc:docMk/>
          <pc:sldMk cId="109857222" sldId="256"/>
        </pc:sldMkLst>
        <pc:spChg chg="mod">
          <ac:chgData name="Ethan Clift (2416711)" userId="S::2416711@student.uwtsd.ac.uk::7e6192bc-7a19-4f26-ab16-6f819fbc7bf0" providerId="AD" clId="Web-{0CCF8570-6B6C-6CAF-F564-6EC7193EF3A9}" dt="2026-04-11T16:02:03.425" v="150" actId="20577"/>
          <ac:spMkLst>
            <pc:docMk/>
            <pc:sldMk cId="109857222" sldId="256"/>
            <ac:spMk id="2" creationId="{00000000-0000-0000-0000-000000000000}"/>
          </ac:spMkLst>
        </pc:spChg>
        <pc:spChg chg="mod">
          <ac:chgData name="Ethan Clift (2416711)" userId="S::2416711@student.uwtsd.ac.uk::7e6192bc-7a19-4f26-ab16-6f819fbc7bf0" providerId="AD" clId="Web-{0CCF8570-6B6C-6CAF-F564-6EC7193EF3A9}" dt="2026-04-11T16:02:08.238" v="151" actId="20577"/>
          <ac:spMkLst>
            <pc:docMk/>
            <pc:sldMk cId="109857222" sldId="256"/>
            <ac:spMk id="3" creationId="{00000000-0000-0000-0000-000000000000}"/>
          </ac:spMkLst>
        </pc:spChg>
      </pc:sldChg>
      <pc:sldChg chg="modSp">
        <pc:chgData name="Ethan Clift (2416711)" userId="S::2416711@student.uwtsd.ac.uk::7e6192bc-7a19-4f26-ab16-6f819fbc7bf0" providerId="AD" clId="Web-{0CCF8570-6B6C-6CAF-F564-6EC7193EF3A9}" dt="2026-04-11T16:01:54.581" v="149" actId="20577"/>
        <pc:sldMkLst>
          <pc:docMk/>
          <pc:sldMk cId="111319685" sldId="257"/>
        </pc:sldMkLst>
        <pc:spChg chg="mod">
          <ac:chgData name="Ethan Clift (2416711)" userId="S::2416711@student.uwtsd.ac.uk::7e6192bc-7a19-4f26-ab16-6f819fbc7bf0" providerId="AD" clId="Web-{0CCF8570-6B6C-6CAF-F564-6EC7193EF3A9}" dt="2026-04-11T16:01:54.581" v="149" actId="20577"/>
          <ac:spMkLst>
            <pc:docMk/>
            <pc:sldMk cId="111319685" sldId="257"/>
            <ac:spMk id="2" creationId="{4A31814A-2913-A283-A8D3-0859B903688F}"/>
          </ac:spMkLst>
        </pc:spChg>
        <pc:spChg chg="mod">
          <ac:chgData name="Ethan Clift (2416711)" userId="S::2416711@student.uwtsd.ac.uk::7e6192bc-7a19-4f26-ab16-6f819fbc7bf0" providerId="AD" clId="Web-{0CCF8570-6B6C-6CAF-F564-6EC7193EF3A9}" dt="2026-04-11T16:01:48.659" v="148" actId="20577"/>
          <ac:spMkLst>
            <pc:docMk/>
            <pc:sldMk cId="111319685" sldId="257"/>
            <ac:spMk id="3" creationId="{993690F1-AB55-AAFA-95FF-8628DE7E4C96}"/>
          </ac:spMkLst>
        </pc:spChg>
      </pc:sldChg>
      <pc:sldChg chg="modSp">
        <pc:chgData name="Ethan Clift (2416711)" userId="S::2416711@student.uwtsd.ac.uk::7e6192bc-7a19-4f26-ab16-6f819fbc7bf0" providerId="AD" clId="Web-{0CCF8570-6B6C-6CAF-F564-6EC7193EF3A9}" dt="2026-04-11T16:02:44.442" v="157" actId="20577"/>
        <pc:sldMkLst>
          <pc:docMk/>
          <pc:sldMk cId="1940380298" sldId="258"/>
        </pc:sldMkLst>
        <pc:spChg chg="mod">
          <ac:chgData name="Ethan Clift (2416711)" userId="S::2416711@student.uwtsd.ac.uk::7e6192bc-7a19-4f26-ab16-6f819fbc7bf0" providerId="AD" clId="Web-{0CCF8570-6B6C-6CAF-F564-6EC7193EF3A9}" dt="2026-04-11T16:02:44.442" v="157" actId="20577"/>
          <ac:spMkLst>
            <pc:docMk/>
            <pc:sldMk cId="1940380298" sldId="258"/>
            <ac:spMk id="2" creationId="{C19E0197-4BE6-724B-61E6-F12E6220FB87}"/>
          </ac:spMkLst>
        </pc:spChg>
        <pc:spChg chg="mod">
          <ac:chgData name="Ethan Clift (2416711)" userId="S::2416711@student.uwtsd.ac.uk::7e6192bc-7a19-4f26-ab16-6f819fbc7bf0" providerId="AD" clId="Web-{0CCF8570-6B6C-6CAF-F564-6EC7193EF3A9}" dt="2026-04-11T16:02:39.660" v="156" actId="20577"/>
          <ac:spMkLst>
            <pc:docMk/>
            <pc:sldMk cId="1940380298" sldId="258"/>
            <ac:spMk id="7" creationId="{C2CAD56A-B082-C9B7-A5C6-0ED9F4C9D231}"/>
          </ac:spMkLst>
        </pc:spChg>
      </pc:sldChg>
      <pc:sldChg chg="addSp delSp modSp">
        <pc:chgData name="Ethan Clift (2416711)" userId="S::2416711@student.uwtsd.ac.uk::7e6192bc-7a19-4f26-ab16-6f819fbc7bf0" providerId="AD" clId="Web-{0CCF8570-6B6C-6CAF-F564-6EC7193EF3A9}" dt="2026-04-11T16:04:18.866" v="173" actId="20577"/>
        <pc:sldMkLst>
          <pc:docMk/>
          <pc:sldMk cId="3664748096" sldId="259"/>
        </pc:sldMkLst>
        <pc:spChg chg="mod">
          <ac:chgData name="Ethan Clift (2416711)" userId="S::2416711@student.uwtsd.ac.uk::7e6192bc-7a19-4f26-ab16-6f819fbc7bf0" providerId="AD" clId="Web-{0CCF8570-6B6C-6CAF-F564-6EC7193EF3A9}" dt="2026-04-11T16:04:14.272" v="172" actId="20577"/>
          <ac:spMkLst>
            <pc:docMk/>
            <pc:sldMk cId="3664748096" sldId="259"/>
            <ac:spMk id="2" creationId="{A8B376F7-2C76-2295-3F10-8729B3446DEF}"/>
          </ac:spMkLst>
        </pc:spChg>
        <pc:spChg chg="mod">
          <ac:chgData name="Ethan Clift (2416711)" userId="S::2416711@student.uwtsd.ac.uk::7e6192bc-7a19-4f26-ab16-6f819fbc7bf0" providerId="AD" clId="Web-{0CCF8570-6B6C-6CAF-F564-6EC7193EF3A9}" dt="2026-04-11T16:04:18.866" v="173" actId="20577"/>
          <ac:spMkLst>
            <pc:docMk/>
            <pc:sldMk cId="3664748096" sldId="259"/>
            <ac:spMk id="3" creationId="{D754EAC1-CD87-2830-F54C-C92EA53B95AC}"/>
          </ac:spMkLst>
        </pc:spChg>
        <pc:spChg chg="add">
          <ac:chgData name="Ethan Clift (2416711)" userId="S::2416711@student.uwtsd.ac.uk::7e6192bc-7a19-4f26-ab16-6f819fbc7bf0" providerId="AD" clId="Web-{0CCF8570-6B6C-6CAF-F564-6EC7193EF3A9}" dt="2026-04-11T15:51:19.727" v="113"/>
          <ac:spMkLst>
            <pc:docMk/>
            <pc:sldMk cId="3664748096" sldId="259"/>
            <ac:spMk id="50" creationId="{E8A8EAB8-D2FF-444D-B34B-7D32F106AD0E}"/>
          </ac:spMkLst>
        </pc:spChg>
        <pc:picChg chg="mod ord">
          <ac:chgData name="Ethan Clift (2416711)" userId="S::2416711@student.uwtsd.ac.uk::7e6192bc-7a19-4f26-ab16-6f819fbc7bf0" providerId="AD" clId="Web-{0CCF8570-6B6C-6CAF-F564-6EC7193EF3A9}" dt="2026-04-11T15:51:19.727" v="113"/>
          <ac:picMkLst>
            <pc:docMk/>
            <pc:sldMk cId="3664748096" sldId="259"/>
            <ac:picMk id="4" creationId="{C63D2A69-AF49-DBAA-37BF-94F1FF10F171}"/>
          </ac:picMkLst>
        </pc:picChg>
        <pc:cxnChg chg="add">
          <ac:chgData name="Ethan Clift (2416711)" userId="S::2416711@student.uwtsd.ac.uk::7e6192bc-7a19-4f26-ab16-6f819fbc7bf0" providerId="AD" clId="Web-{0CCF8570-6B6C-6CAF-F564-6EC7193EF3A9}" dt="2026-04-11T15:51:19.727" v="113"/>
          <ac:cxnSpMkLst>
            <pc:docMk/>
            <pc:sldMk cId="3664748096" sldId="259"/>
            <ac:cxnSpMk id="52" creationId="{EEA38897-7BA3-4408-8083-3235339C4A60}"/>
          </ac:cxnSpMkLst>
        </pc:cxnChg>
      </pc:sldChg>
      <pc:sldChg chg="addSp delSp modSp">
        <pc:chgData name="Ethan Clift (2416711)" userId="S::2416711@student.uwtsd.ac.uk::7e6192bc-7a19-4f26-ab16-6f819fbc7bf0" providerId="AD" clId="Web-{0CCF8570-6B6C-6CAF-F564-6EC7193EF3A9}" dt="2026-04-11T16:07:40.976" v="184" actId="20577"/>
        <pc:sldMkLst>
          <pc:docMk/>
          <pc:sldMk cId="4237932229" sldId="261"/>
        </pc:sldMkLst>
        <pc:spChg chg="mod">
          <ac:chgData name="Ethan Clift (2416711)" userId="S::2416711@student.uwtsd.ac.uk::7e6192bc-7a19-4f26-ab16-6f819fbc7bf0" providerId="AD" clId="Web-{0CCF8570-6B6C-6CAF-F564-6EC7193EF3A9}" dt="2026-04-11T16:03:06.192" v="160" actId="20577"/>
          <ac:spMkLst>
            <pc:docMk/>
            <pc:sldMk cId="4237932229" sldId="261"/>
            <ac:spMk id="2" creationId="{1B61DF21-7965-1914-70C1-C712CBA1CA08}"/>
          </ac:spMkLst>
        </pc:spChg>
        <pc:spChg chg="mod">
          <ac:chgData name="Ethan Clift (2416711)" userId="S::2416711@student.uwtsd.ac.uk::7e6192bc-7a19-4f26-ab16-6f819fbc7bf0" providerId="AD" clId="Web-{0CCF8570-6B6C-6CAF-F564-6EC7193EF3A9}" dt="2026-04-11T16:07:40.976" v="184" actId="20577"/>
          <ac:spMkLst>
            <pc:docMk/>
            <pc:sldMk cId="4237932229" sldId="261"/>
            <ac:spMk id="3" creationId="{B18C51C1-1780-BB7D-8642-95192885A444}"/>
          </ac:spMkLst>
        </pc:spChg>
        <pc:spChg chg="add">
          <ac:chgData name="Ethan Clift (2416711)" userId="S::2416711@student.uwtsd.ac.uk::7e6192bc-7a19-4f26-ab16-6f819fbc7bf0" providerId="AD" clId="Web-{0CCF8570-6B6C-6CAF-F564-6EC7193EF3A9}" dt="2026-04-11T15:51:46.934" v="116"/>
          <ac:spMkLst>
            <pc:docMk/>
            <pc:sldMk cId="4237932229" sldId="261"/>
            <ac:spMk id="53" creationId="{E8A8EAB8-D2FF-444D-B34B-7D32F106AD0E}"/>
          </ac:spMkLst>
        </pc:spChg>
        <pc:picChg chg="mod ord">
          <ac:chgData name="Ethan Clift (2416711)" userId="S::2416711@student.uwtsd.ac.uk::7e6192bc-7a19-4f26-ab16-6f819fbc7bf0" providerId="AD" clId="Web-{0CCF8570-6B6C-6CAF-F564-6EC7193EF3A9}" dt="2026-04-11T15:51:46.934" v="116"/>
          <ac:picMkLst>
            <pc:docMk/>
            <pc:sldMk cId="4237932229" sldId="261"/>
            <ac:picMk id="7" creationId="{6C934C0B-7CD1-AE4D-778B-6E25DFD7C155}"/>
          </ac:picMkLst>
        </pc:picChg>
        <pc:cxnChg chg="add">
          <ac:chgData name="Ethan Clift (2416711)" userId="S::2416711@student.uwtsd.ac.uk::7e6192bc-7a19-4f26-ab16-6f819fbc7bf0" providerId="AD" clId="Web-{0CCF8570-6B6C-6CAF-F564-6EC7193EF3A9}" dt="2026-04-11T15:51:46.934" v="116"/>
          <ac:cxnSpMkLst>
            <pc:docMk/>
            <pc:sldMk cId="4237932229" sldId="261"/>
            <ac:cxnSpMk id="57" creationId="{F11AD06B-AB20-4097-8606-5DA00DBACE88}"/>
          </ac:cxnSpMkLst>
        </pc:cxnChg>
      </pc:sldChg>
      <pc:sldChg chg="addSp delSp modSp">
        <pc:chgData name="Ethan Clift (2416711)" userId="S::2416711@student.uwtsd.ac.uk::7e6192bc-7a19-4f26-ab16-6f819fbc7bf0" providerId="AD" clId="Web-{0CCF8570-6B6C-6CAF-F564-6EC7193EF3A9}" dt="2026-04-11T16:02:28.691" v="153" actId="20577"/>
        <pc:sldMkLst>
          <pc:docMk/>
          <pc:sldMk cId="1419641218" sldId="262"/>
        </pc:sldMkLst>
        <pc:spChg chg="mod">
          <ac:chgData name="Ethan Clift (2416711)" userId="S::2416711@student.uwtsd.ac.uk::7e6192bc-7a19-4f26-ab16-6f819fbc7bf0" providerId="AD" clId="Web-{0CCF8570-6B6C-6CAF-F564-6EC7193EF3A9}" dt="2026-04-11T16:02:17.129" v="152" actId="20577"/>
          <ac:spMkLst>
            <pc:docMk/>
            <pc:sldMk cId="1419641218" sldId="262"/>
            <ac:spMk id="2" creationId="{1609B4EB-4777-D267-89F4-0CADC6EECD98}"/>
          </ac:spMkLst>
        </pc:spChg>
        <pc:spChg chg="mod">
          <ac:chgData name="Ethan Clift (2416711)" userId="S::2416711@student.uwtsd.ac.uk::7e6192bc-7a19-4f26-ab16-6f819fbc7bf0" providerId="AD" clId="Web-{0CCF8570-6B6C-6CAF-F564-6EC7193EF3A9}" dt="2026-04-11T16:02:28.691" v="153" actId="20577"/>
          <ac:spMkLst>
            <pc:docMk/>
            <pc:sldMk cId="1419641218" sldId="262"/>
            <ac:spMk id="5" creationId="{EDB63E65-0B8F-816E-B14B-FEC5F3EA451F}"/>
          </ac:spMkLst>
        </pc:spChg>
        <pc:spChg chg="add">
          <ac:chgData name="Ethan Clift (2416711)" userId="S::2416711@student.uwtsd.ac.uk::7e6192bc-7a19-4f26-ab16-6f819fbc7bf0" providerId="AD" clId="Web-{0CCF8570-6B6C-6CAF-F564-6EC7193EF3A9}" dt="2026-04-11T15:51:51.841" v="117"/>
          <ac:spMkLst>
            <pc:docMk/>
            <pc:sldMk cId="1419641218" sldId="262"/>
            <ac:spMk id="18" creationId="{E8A8EAB8-D2FF-444D-B34B-7D32F106AD0E}"/>
          </ac:spMkLst>
        </pc:spChg>
        <pc:picChg chg="mod ord">
          <ac:chgData name="Ethan Clift (2416711)" userId="S::2416711@student.uwtsd.ac.uk::7e6192bc-7a19-4f26-ab16-6f819fbc7bf0" providerId="AD" clId="Web-{0CCF8570-6B6C-6CAF-F564-6EC7193EF3A9}" dt="2026-04-11T15:51:51.841" v="117"/>
          <ac:picMkLst>
            <pc:docMk/>
            <pc:sldMk cId="1419641218" sldId="262"/>
            <ac:picMk id="4" creationId="{83D4D815-866E-B2F2-354B-1F2D49708E34}"/>
          </ac:picMkLst>
        </pc:picChg>
        <pc:cxnChg chg="add">
          <ac:chgData name="Ethan Clift (2416711)" userId="S::2416711@student.uwtsd.ac.uk::7e6192bc-7a19-4f26-ab16-6f819fbc7bf0" providerId="AD" clId="Web-{0CCF8570-6B6C-6CAF-F564-6EC7193EF3A9}" dt="2026-04-11T15:51:51.841" v="117"/>
          <ac:cxnSpMkLst>
            <pc:docMk/>
            <pc:sldMk cId="1419641218" sldId="262"/>
            <ac:cxnSpMk id="20" creationId="{EEA38897-7BA3-4408-8083-3235339C4A60}"/>
          </ac:cxnSpMkLst>
        </pc:cxnChg>
        <pc:cxnChg chg="add">
          <ac:chgData name="Ethan Clift (2416711)" userId="S::2416711@student.uwtsd.ac.uk::7e6192bc-7a19-4f26-ab16-6f819fbc7bf0" providerId="AD" clId="Web-{0CCF8570-6B6C-6CAF-F564-6EC7193EF3A9}" dt="2026-04-11T15:51:51.841" v="117"/>
          <ac:cxnSpMkLst>
            <pc:docMk/>
            <pc:sldMk cId="1419641218" sldId="262"/>
            <ac:cxnSpMk id="22" creationId="{F11AD06B-AB20-4097-8606-5DA00DBACE88}"/>
          </ac:cxnSpMkLst>
        </pc:cxnChg>
      </pc:sldChg>
      <pc:sldChg chg="modSp">
        <pc:chgData name="Ethan Clift (2416711)" userId="S::2416711@student.uwtsd.ac.uk::7e6192bc-7a19-4f26-ab16-6f819fbc7bf0" providerId="AD" clId="Web-{0CCF8570-6B6C-6CAF-F564-6EC7193EF3A9}" dt="2026-04-11T16:03:43.303" v="166" actId="20577"/>
        <pc:sldMkLst>
          <pc:docMk/>
          <pc:sldMk cId="3828307095" sldId="263"/>
        </pc:sldMkLst>
        <pc:spChg chg="mod">
          <ac:chgData name="Ethan Clift (2416711)" userId="S::2416711@student.uwtsd.ac.uk::7e6192bc-7a19-4f26-ab16-6f819fbc7bf0" providerId="AD" clId="Web-{0CCF8570-6B6C-6CAF-F564-6EC7193EF3A9}" dt="2026-04-11T16:03:43.303" v="166" actId="20577"/>
          <ac:spMkLst>
            <pc:docMk/>
            <pc:sldMk cId="3828307095" sldId="263"/>
            <ac:spMk id="2" creationId="{DE5E86E1-5483-8D27-EA26-D65622A0E439}"/>
          </ac:spMkLst>
        </pc:spChg>
        <pc:spChg chg="mod">
          <ac:chgData name="Ethan Clift (2416711)" userId="S::2416711@student.uwtsd.ac.uk::7e6192bc-7a19-4f26-ab16-6f819fbc7bf0" providerId="AD" clId="Web-{0CCF8570-6B6C-6CAF-F564-6EC7193EF3A9}" dt="2026-04-11T16:03:35.834" v="165" actId="20577"/>
          <ac:spMkLst>
            <pc:docMk/>
            <pc:sldMk cId="3828307095" sldId="263"/>
            <ac:spMk id="3" creationId="{990CD46E-31E7-2F80-FDA5-13979040F321}"/>
          </ac:spMkLst>
        </pc:spChg>
      </pc:sldChg>
      <pc:sldChg chg="addSp delSp modSp">
        <pc:chgData name="Ethan Clift (2416711)" userId="S::2416711@student.uwtsd.ac.uk::7e6192bc-7a19-4f26-ab16-6f819fbc7bf0" providerId="AD" clId="Web-{0CCF8570-6B6C-6CAF-F564-6EC7193EF3A9}" dt="2026-04-11T16:03:26.552" v="163" actId="20577"/>
        <pc:sldMkLst>
          <pc:docMk/>
          <pc:sldMk cId="2028216560" sldId="264"/>
        </pc:sldMkLst>
        <pc:spChg chg="mod">
          <ac:chgData name="Ethan Clift (2416711)" userId="S::2416711@student.uwtsd.ac.uk::7e6192bc-7a19-4f26-ab16-6f819fbc7bf0" providerId="AD" clId="Web-{0CCF8570-6B6C-6CAF-F564-6EC7193EF3A9}" dt="2026-04-11T16:03:21.208" v="162" actId="20577"/>
          <ac:spMkLst>
            <pc:docMk/>
            <pc:sldMk cId="2028216560" sldId="264"/>
            <ac:spMk id="2" creationId="{C182B6D1-72F8-8454-D4AC-0C3D4B6F949F}"/>
          </ac:spMkLst>
        </pc:spChg>
        <pc:spChg chg="mod">
          <ac:chgData name="Ethan Clift (2416711)" userId="S::2416711@student.uwtsd.ac.uk::7e6192bc-7a19-4f26-ab16-6f819fbc7bf0" providerId="AD" clId="Web-{0CCF8570-6B6C-6CAF-F564-6EC7193EF3A9}" dt="2026-04-11T16:03:26.552" v="163" actId="20577"/>
          <ac:spMkLst>
            <pc:docMk/>
            <pc:sldMk cId="2028216560" sldId="264"/>
            <ac:spMk id="3" creationId="{2E4E8459-A6BD-8375-3E04-ED77C6708770}"/>
          </ac:spMkLst>
        </pc:spChg>
        <pc:spChg chg="add">
          <ac:chgData name="Ethan Clift (2416711)" userId="S::2416711@student.uwtsd.ac.uk::7e6192bc-7a19-4f26-ab16-6f819fbc7bf0" providerId="AD" clId="Web-{0CCF8570-6B6C-6CAF-F564-6EC7193EF3A9}" dt="2026-04-11T15:51:39.792" v="115"/>
          <ac:spMkLst>
            <pc:docMk/>
            <pc:sldMk cId="2028216560" sldId="264"/>
            <ac:spMk id="51" creationId="{E8A8EAB8-D2FF-444D-B34B-7D32F106AD0E}"/>
          </ac:spMkLst>
        </pc:spChg>
        <pc:picChg chg="mod ord">
          <ac:chgData name="Ethan Clift (2416711)" userId="S::2416711@student.uwtsd.ac.uk::7e6192bc-7a19-4f26-ab16-6f819fbc7bf0" providerId="AD" clId="Web-{0CCF8570-6B6C-6CAF-F564-6EC7193EF3A9}" dt="2026-04-11T15:51:39.792" v="115"/>
          <ac:picMkLst>
            <pc:docMk/>
            <pc:sldMk cId="2028216560" sldId="264"/>
            <ac:picMk id="5" creationId="{B4518D24-434A-6CF1-AFF4-F952344E4CF5}"/>
          </ac:picMkLst>
        </pc:picChg>
        <pc:cxnChg chg="add">
          <ac:chgData name="Ethan Clift (2416711)" userId="S::2416711@student.uwtsd.ac.uk::7e6192bc-7a19-4f26-ab16-6f819fbc7bf0" providerId="AD" clId="Web-{0CCF8570-6B6C-6CAF-F564-6EC7193EF3A9}" dt="2026-04-11T15:51:39.792" v="115"/>
          <ac:cxnSpMkLst>
            <pc:docMk/>
            <pc:sldMk cId="2028216560" sldId="264"/>
            <ac:cxnSpMk id="53" creationId="{EEA38897-7BA3-4408-8083-3235339C4A60}"/>
          </ac:cxnSpMkLst>
        </pc:cxnChg>
      </pc:sldChg>
      <pc:sldChg chg="modSp">
        <pc:chgData name="Ethan Clift (2416711)" userId="S::2416711@student.uwtsd.ac.uk::7e6192bc-7a19-4f26-ab16-6f819fbc7bf0" providerId="AD" clId="Web-{0CCF8570-6B6C-6CAF-F564-6EC7193EF3A9}" dt="2026-04-11T16:04:00.069" v="169" actId="20577"/>
        <pc:sldMkLst>
          <pc:docMk/>
          <pc:sldMk cId="1299322123" sldId="268"/>
        </pc:sldMkLst>
        <pc:spChg chg="mod">
          <ac:chgData name="Ethan Clift (2416711)" userId="S::2416711@student.uwtsd.ac.uk::7e6192bc-7a19-4f26-ab16-6f819fbc7bf0" providerId="AD" clId="Web-{0CCF8570-6B6C-6CAF-F564-6EC7193EF3A9}" dt="2026-04-11T16:03:50.928" v="167" actId="20577"/>
          <ac:spMkLst>
            <pc:docMk/>
            <pc:sldMk cId="1299322123" sldId="268"/>
            <ac:spMk id="2" creationId="{30A63367-475A-D8D2-E5F1-2713AEC09BBD}"/>
          </ac:spMkLst>
        </pc:spChg>
        <pc:spChg chg="mod">
          <ac:chgData name="Ethan Clift (2416711)" userId="S::2416711@student.uwtsd.ac.uk::7e6192bc-7a19-4f26-ab16-6f819fbc7bf0" providerId="AD" clId="Web-{0CCF8570-6B6C-6CAF-F564-6EC7193EF3A9}" dt="2026-04-11T16:04:00.069" v="169" actId="20577"/>
          <ac:spMkLst>
            <pc:docMk/>
            <pc:sldMk cId="1299322123" sldId="268"/>
            <ac:spMk id="3" creationId="{DD46C42B-959D-6D88-6E6D-503C2BAD41B8}"/>
          </ac:spMkLst>
        </pc:spChg>
      </pc:sldChg>
      <pc:sldChg chg="modSp">
        <pc:chgData name="Ethan Clift (2416711)" userId="S::2416711@student.uwtsd.ac.uk::7e6192bc-7a19-4f26-ab16-6f819fbc7bf0" providerId="AD" clId="Web-{0CCF8570-6B6C-6CAF-F564-6EC7193EF3A9}" dt="2026-04-11T16:04:29.164" v="175" actId="20577"/>
        <pc:sldMkLst>
          <pc:docMk/>
          <pc:sldMk cId="690561245" sldId="269"/>
        </pc:sldMkLst>
        <pc:spChg chg="mod">
          <ac:chgData name="Ethan Clift (2416711)" userId="S::2416711@student.uwtsd.ac.uk::7e6192bc-7a19-4f26-ab16-6f819fbc7bf0" providerId="AD" clId="Web-{0CCF8570-6B6C-6CAF-F564-6EC7193EF3A9}" dt="2026-04-11T16:04:24.663" v="174" actId="20577"/>
          <ac:spMkLst>
            <pc:docMk/>
            <pc:sldMk cId="690561245" sldId="269"/>
            <ac:spMk id="2" creationId="{6684DDE3-E7D2-4A5C-372B-3915A6015947}"/>
          </ac:spMkLst>
        </pc:spChg>
        <pc:spChg chg="mod">
          <ac:chgData name="Ethan Clift (2416711)" userId="S::2416711@student.uwtsd.ac.uk::7e6192bc-7a19-4f26-ab16-6f819fbc7bf0" providerId="AD" clId="Web-{0CCF8570-6B6C-6CAF-F564-6EC7193EF3A9}" dt="2026-04-11T16:04:29.164" v="175" actId="20577"/>
          <ac:spMkLst>
            <pc:docMk/>
            <pc:sldMk cId="690561245" sldId="269"/>
            <ac:spMk id="3" creationId="{FC4CCA20-7B84-C4F1-6201-8E4B062C3A23}"/>
          </ac:spMkLst>
        </pc:spChg>
      </pc:sldChg>
      <pc:sldChg chg="modSp">
        <pc:chgData name="Ethan Clift (2416711)" userId="S::2416711@student.uwtsd.ac.uk::7e6192bc-7a19-4f26-ab16-6f819fbc7bf0" providerId="AD" clId="Web-{0CCF8570-6B6C-6CAF-F564-6EC7193EF3A9}" dt="2026-04-11T16:09:49.712" v="188" actId="20577"/>
        <pc:sldMkLst>
          <pc:docMk/>
          <pc:sldMk cId="175925291" sldId="286"/>
        </pc:sldMkLst>
        <pc:spChg chg="mod">
          <ac:chgData name="Ethan Clift (2416711)" userId="S::2416711@student.uwtsd.ac.uk::7e6192bc-7a19-4f26-ab16-6f819fbc7bf0" providerId="AD" clId="Web-{0CCF8570-6B6C-6CAF-F564-6EC7193EF3A9}" dt="2026-04-11T16:02:51.864" v="158" actId="20577"/>
          <ac:spMkLst>
            <pc:docMk/>
            <pc:sldMk cId="175925291" sldId="286"/>
            <ac:spMk id="2" creationId="{D79C79B2-5F51-0B52-C8B9-A9C52FA87A92}"/>
          </ac:spMkLst>
        </pc:spChg>
        <pc:spChg chg="mod">
          <ac:chgData name="Ethan Clift (2416711)" userId="S::2416711@student.uwtsd.ac.uk::7e6192bc-7a19-4f26-ab16-6f819fbc7bf0" providerId="AD" clId="Web-{0CCF8570-6B6C-6CAF-F564-6EC7193EF3A9}" dt="2026-04-11T16:09:49.712" v="188" actId="20577"/>
          <ac:spMkLst>
            <pc:docMk/>
            <pc:sldMk cId="175925291" sldId="286"/>
            <ac:spMk id="8" creationId="{11289B9F-A41F-9A37-F41F-C16451A5A465}"/>
          </ac:spMkLst>
        </pc:spChg>
      </pc:sldChg>
      <pc:sldChg chg="modSp">
        <pc:chgData name="Ethan Clift (2416711)" userId="S::2416711@student.uwtsd.ac.uk::7e6192bc-7a19-4f26-ab16-6f819fbc7bf0" providerId="AD" clId="Web-{0CCF8570-6B6C-6CAF-F564-6EC7193EF3A9}" dt="2026-04-11T16:12:27.053" v="223" actId="20577"/>
        <pc:sldMkLst>
          <pc:docMk/>
          <pc:sldMk cId="3889754696" sldId="287"/>
        </pc:sldMkLst>
        <pc:spChg chg="mod">
          <ac:chgData name="Ethan Clift (2416711)" userId="S::2416711@student.uwtsd.ac.uk::7e6192bc-7a19-4f26-ab16-6f819fbc7bf0" providerId="AD" clId="Web-{0CCF8570-6B6C-6CAF-F564-6EC7193EF3A9}" dt="2026-04-11T16:12:27.053" v="223" actId="20577"/>
          <ac:spMkLst>
            <pc:docMk/>
            <pc:sldMk cId="3889754696" sldId="287"/>
            <ac:spMk id="2" creationId="{A7256E8B-FC4D-FEB6-8BA5-4E9BD839DCD5}"/>
          </ac:spMkLst>
        </pc:spChg>
        <pc:spChg chg="mod">
          <ac:chgData name="Ethan Clift (2416711)" userId="S::2416711@student.uwtsd.ac.uk::7e6192bc-7a19-4f26-ab16-6f819fbc7bf0" providerId="AD" clId="Web-{0CCF8570-6B6C-6CAF-F564-6EC7193EF3A9}" dt="2026-04-11T16:12:23.365" v="221" actId="20577"/>
          <ac:spMkLst>
            <pc:docMk/>
            <pc:sldMk cId="3889754696" sldId="287"/>
            <ac:spMk id="3" creationId="{D74EB8CD-4617-71DF-A574-A682443BF5AB}"/>
          </ac:spMkLst>
        </pc:spChg>
      </pc:sldChg>
      <pc:sldChg chg="addSp delSp modSp mod setBg">
        <pc:chgData name="Ethan Clift (2416711)" userId="S::2416711@student.uwtsd.ac.uk::7e6192bc-7a19-4f26-ab16-6f819fbc7bf0" providerId="AD" clId="Web-{0CCF8570-6B6C-6CAF-F564-6EC7193EF3A9}" dt="2026-04-11T15:58:30.339" v="138" actId="20577"/>
        <pc:sldMkLst>
          <pc:docMk/>
          <pc:sldMk cId="2510561347" sldId="288"/>
        </pc:sldMkLst>
        <pc:spChg chg="mod">
          <ac:chgData name="Ethan Clift (2416711)" userId="S::2416711@student.uwtsd.ac.uk::7e6192bc-7a19-4f26-ab16-6f819fbc7bf0" providerId="AD" clId="Web-{0CCF8570-6B6C-6CAF-F564-6EC7193EF3A9}" dt="2026-04-11T15:43:51.120" v="84"/>
          <ac:spMkLst>
            <pc:docMk/>
            <pc:sldMk cId="2510561347" sldId="288"/>
            <ac:spMk id="2" creationId="{30082896-A85B-FDDD-5A26-318D68E7A3F1}"/>
          </ac:spMkLst>
        </pc:spChg>
        <pc:spChg chg="mod">
          <ac:chgData name="Ethan Clift (2416711)" userId="S::2416711@student.uwtsd.ac.uk::7e6192bc-7a19-4f26-ab16-6f819fbc7bf0" providerId="AD" clId="Web-{0CCF8570-6B6C-6CAF-F564-6EC7193EF3A9}" dt="2026-04-11T15:58:30.339" v="138" actId="20577"/>
          <ac:spMkLst>
            <pc:docMk/>
            <pc:sldMk cId="2510561347" sldId="288"/>
            <ac:spMk id="3" creationId="{9B604FAF-456D-CFE5-61E2-98B9C70A1E8A}"/>
          </ac:spMkLst>
        </pc:spChg>
        <pc:spChg chg="add">
          <ac:chgData name="Ethan Clift (2416711)" userId="S::2416711@student.uwtsd.ac.uk::7e6192bc-7a19-4f26-ab16-6f819fbc7bf0" providerId="AD" clId="Web-{0CCF8570-6B6C-6CAF-F564-6EC7193EF3A9}" dt="2026-04-11T15:44:30.372" v="88"/>
          <ac:spMkLst>
            <pc:docMk/>
            <pc:sldMk cId="2510561347" sldId="288"/>
            <ac:spMk id="18" creationId="{E8A8EAB8-D2FF-444D-B34B-7D32F106AD0E}"/>
          </ac:spMkLst>
        </pc:spChg>
        <pc:picChg chg="add mod">
          <ac:chgData name="Ethan Clift (2416711)" userId="S::2416711@student.uwtsd.ac.uk::7e6192bc-7a19-4f26-ab16-6f819fbc7bf0" providerId="AD" clId="Web-{0CCF8570-6B6C-6CAF-F564-6EC7193EF3A9}" dt="2026-04-11T15:44:37.169" v="90" actId="1076"/>
          <ac:picMkLst>
            <pc:docMk/>
            <pc:sldMk cId="2510561347" sldId="288"/>
            <ac:picMk id="4" creationId="{5A2B419A-456E-6E30-F8E2-7AECAA00C1F7}"/>
          </ac:picMkLst>
        </pc:picChg>
        <pc:cxnChg chg="add">
          <ac:chgData name="Ethan Clift (2416711)" userId="S::2416711@student.uwtsd.ac.uk::7e6192bc-7a19-4f26-ab16-6f819fbc7bf0" providerId="AD" clId="Web-{0CCF8570-6B6C-6CAF-F564-6EC7193EF3A9}" dt="2026-04-11T15:44:30.372" v="88"/>
          <ac:cxnSpMkLst>
            <pc:docMk/>
            <pc:sldMk cId="2510561347" sldId="288"/>
            <ac:cxnSpMk id="20" creationId="{EEA38897-7BA3-4408-8083-3235339C4A60}"/>
          </ac:cxnSpMkLst>
        </pc:cxnChg>
        <pc:cxnChg chg="add">
          <ac:chgData name="Ethan Clift (2416711)" userId="S::2416711@student.uwtsd.ac.uk::7e6192bc-7a19-4f26-ab16-6f819fbc7bf0" providerId="AD" clId="Web-{0CCF8570-6B6C-6CAF-F564-6EC7193EF3A9}" dt="2026-04-11T15:44:30.372" v="88"/>
          <ac:cxnSpMkLst>
            <pc:docMk/>
            <pc:sldMk cId="2510561347" sldId="288"/>
            <ac:cxnSpMk id="22" creationId="{F11AD06B-AB20-4097-8606-5DA00DBACE88}"/>
          </ac:cxnSpMkLst>
        </pc:cxnChg>
      </pc:sldChg>
      <pc:sldChg chg="addSp delSp modSp">
        <pc:chgData name="Ethan Clift (2416711)" userId="S::2416711@student.uwtsd.ac.uk::7e6192bc-7a19-4f26-ab16-6f819fbc7bf0" providerId="AD" clId="Web-{0CCF8570-6B6C-6CAF-F564-6EC7193EF3A9}" dt="2026-04-11T16:04:08.460" v="171" actId="20577"/>
        <pc:sldMkLst>
          <pc:docMk/>
          <pc:sldMk cId="1211047158" sldId="289"/>
        </pc:sldMkLst>
        <pc:spChg chg="mod">
          <ac:chgData name="Ethan Clift (2416711)" userId="S::2416711@student.uwtsd.ac.uk::7e6192bc-7a19-4f26-ab16-6f819fbc7bf0" providerId="AD" clId="Web-{0CCF8570-6B6C-6CAF-F564-6EC7193EF3A9}" dt="2026-04-11T16:04:08.460" v="171" actId="20577"/>
          <ac:spMkLst>
            <pc:docMk/>
            <pc:sldMk cId="1211047158" sldId="289"/>
            <ac:spMk id="2" creationId="{28282A32-CE38-A1B4-B80C-7B7219473A5C}"/>
          </ac:spMkLst>
        </pc:spChg>
        <pc:spChg chg="mod">
          <ac:chgData name="Ethan Clift (2416711)" userId="S::2416711@student.uwtsd.ac.uk::7e6192bc-7a19-4f26-ab16-6f819fbc7bf0" providerId="AD" clId="Web-{0CCF8570-6B6C-6CAF-F564-6EC7193EF3A9}" dt="2026-04-11T16:04:04.397" v="170" actId="20577"/>
          <ac:spMkLst>
            <pc:docMk/>
            <pc:sldMk cId="1211047158" sldId="289"/>
            <ac:spMk id="3" creationId="{A1C4D097-5703-6A7E-95FE-BD497667E69A}"/>
          </ac:spMkLst>
        </pc:spChg>
        <pc:spChg chg="add">
          <ac:chgData name="Ethan Clift (2416711)" userId="S::2416711@student.uwtsd.ac.uk::7e6192bc-7a19-4f26-ab16-6f819fbc7bf0" providerId="AD" clId="Web-{0CCF8570-6B6C-6CAF-F564-6EC7193EF3A9}" dt="2026-04-11T15:51:27.181" v="114"/>
          <ac:spMkLst>
            <pc:docMk/>
            <pc:sldMk cId="1211047158" sldId="289"/>
            <ac:spMk id="377" creationId="{E8A8EAB8-D2FF-444D-B34B-7D32F106AD0E}"/>
          </ac:spMkLst>
        </pc:spChg>
        <pc:picChg chg="mod">
          <ac:chgData name="Ethan Clift (2416711)" userId="S::2416711@student.uwtsd.ac.uk::7e6192bc-7a19-4f26-ab16-6f819fbc7bf0" providerId="AD" clId="Web-{0CCF8570-6B6C-6CAF-F564-6EC7193EF3A9}" dt="2026-04-11T15:51:27.181" v="114"/>
          <ac:picMkLst>
            <pc:docMk/>
            <pc:sldMk cId="1211047158" sldId="289"/>
            <ac:picMk id="4" creationId="{06F3B93E-8313-15DE-5B9E-35BDFC2BC2C6}"/>
          </ac:picMkLst>
        </pc:picChg>
        <pc:cxnChg chg="add">
          <ac:chgData name="Ethan Clift (2416711)" userId="S::2416711@student.uwtsd.ac.uk::7e6192bc-7a19-4f26-ab16-6f819fbc7bf0" providerId="AD" clId="Web-{0CCF8570-6B6C-6CAF-F564-6EC7193EF3A9}" dt="2026-04-11T15:51:27.181" v="114"/>
          <ac:cxnSpMkLst>
            <pc:docMk/>
            <pc:sldMk cId="1211047158" sldId="289"/>
            <ac:cxnSpMk id="379" creationId="{EEA38897-7BA3-4408-8083-3235339C4A60}"/>
          </ac:cxnSpMkLst>
        </pc:cxnChg>
      </pc:sldChg>
      <pc:sldChg chg="addSp delSp modSp">
        <pc:chgData name="Ethan Clift (2416711)" userId="S::2416711@student.uwtsd.ac.uk::7e6192bc-7a19-4f26-ab16-6f819fbc7bf0" providerId="AD" clId="Web-{0CCF8570-6B6C-6CAF-F564-6EC7193EF3A9}" dt="2026-04-11T16:36:30.614" v="232" actId="1076"/>
        <pc:sldMkLst>
          <pc:docMk/>
          <pc:sldMk cId="4003548645" sldId="290"/>
        </pc:sldMkLst>
        <pc:spChg chg="mod">
          <ac:chgData name="Ethan Clift (2416711)" userId="S::2416711@student.uwtsd.ac.uk::7e6192bc-7a19-4f26-ab16-6f819fbc7bf0" providerId="AD" clId="Web-{0CCF8570-6B6C-6CAF-F564-6EC7193EF3A9}" dt="2026-04-11T16:04:35.289" v="176" actId="20577"/>
          <ac:spMkLst>
            <pc:docMk/>
            <pc:sldMk cId="4003548645" sldId="290"/>
            <ac:spMk id="2" creationId="{8C5DDB69-2341-9CC1-8382-807F24E84A09}"/>
          </ac:spMkLst>
        </pc:spChg>
        <pc:spChg chg="mod ord">
          <ac:chgData name="Ethan Clift (2416711)" userId="S::2416711@student.uwtsd.ac.uk::7e6192bc-7a19-4f26-ab16-6f819fbc7bf0" providerId="AD" clId="Web-{0CCF8570-6B6C-6CAF-F564-6EC7193EF3A9}" dt="2026-04-11T16:04:41.086" v="178" actId="20577"/>
          <ac:spMkLst>
            <pc:docMk/>
            <pc:sldMk cId="4003548645" sldId="290"/>
            <ac:spMk id="3" creationId="{17F85C6F-1F84-4C48-C899-6ACE499A3EBC}"/>
          </ac:spMkLst>
        </pc:spChg>
        <pc:spChg chg="add">
          <ac:chgData name="Ethan Clift (2416711)" userId="S::2416711@student.uwtsd.ac.uk::7e6192bc-7a19-4f26-ab16-6f819fbc7bf0" providerId="AD" clId="Web-{0CCF8570-6B6C-6CAF-F564-6EC7193EF3A9}" dt="2026-04-11T15:51:12.835" v="112"/>
          <ac:spMkLst>
            <pc:docMk/>
            <pc:sldMk cId="4003548645" sldId="290"/>
            <ac:spMk id="22" creationId="{E8A8EAB8-D2FF-444D-B34B-7D32F106AD0E}"/>
          </ac:spMkLst>
        </pc:spChg>
        <pc:picChg chg="mod">
          <ac:chgData name="Ethan Clift (2416711)" userId="S::2416711@student.uwtsd.ac.uk::7e6192bc-7a19-4f26-ab16-6f819fbc7bf0" providerId="AD" clId="Web-{0CCF8570-6B6C-6CAF-F564-6EC7193EF3A9}" dt="2026-04-11T16:36:30.614" v="232" actId="1076"/>
          <ac:picMkLst>
            <pc:docMk/>
            <pc:sldMk cId="4003548645" sldId="290"/>
            <ac:picMk id="4" creationId="{1A881E94-9EED-80AC-BD56-A546FB8BFF7B}"/>
          </ac:picMkLst>
        </pc:picChg>
        <pc:cxnChg chg="add">
          <ac:chgData name="Ethan Clift (2416711)" userId="S::2416711@student.uwtsd.ac.uk::7e6192bc-7a19-4f26-ab16-6f819fbc7bf0" providerId="AD" clId="Web-{0CCF8570-6B6C-6CAF-F564-6EC7193EF3A9}" dt="2026-04-11T15:51:12.835" v="112"/>
          <ac:cxnSpMkLst>
            <pc:docMk/>
            <pc:sldMk cId="4003548645" sldId="290"/>
            <ac:cxnSpMk id="23" creationId="{EEA38897-7BA3-4408-8083-3235339C4A60}"/>
          </ac:cxnSpMkLst>
        </pc:cxnChg>
        <pc:cxnChg chg="add">
          <ac:chgData name="Ethan Clift (2416711)" userId="S::2416711@student.uwtsd.ac.uk::7e6192bc-7a19-4f26-ab16-6f819fbc7bf0" providerId="AD" clId="Web-{0CCF8570-6B6C-6CAF-F564-6EC7193EF3A9}" dt="2026-04-11T15:51:12.835" v="112"/>
          <ac:cxnSpMkLst>
            <pc:docMk/>
            <pc:sldMk cId="4003548645" sldId="290"/>
            <ac:cxnSpMk id="24" creationId="{F11AD06B-AB20-4097-8606-5DA00DBACE88}"/>
          </ac:cxnSpMkLst>
        </pc:cxnChg>
      </pc:sldChg>
      <pc:sldChg chg="addSp delSp modSp mod setBg setClrOvrMap">
        <pc:chgData name="Ethan Clift (2416711)" userId="S::2416711@student.uwtsd.ac.uk::7e6192bc-7a19-4f26-ab16-6f819fbc7bf0" providerId="AD" clId="Web-{0CCF8570-6B6C-6CAF-F564-6EC7193EF3A9}" dt="2026-04-11T16:14:17.185" v="231" actId="1076"/>
        <pc:sldMkLst>
          <pc:docMk/>
          <pc:sldMk cId="2573579971" sldId="291"/>
        </pc:sldMkLst>
        <pc:spChg chg="mod ord">
          <ac:chgData name="Ethan Clift (2416711)" userId="S::2416711@student.uwtsd.ac.uk::7e6192bc-7a19-4f26-ab16-6f819fbc7bf0" providerId="AD" clId="Web-{0CCF8570-6B6C-6CAF-F564-6EC7193EF3A9}" dt="2026-04-11T16:14:13.122" v="230" actId="1076"/>
          <ac:spMkLst>
            <pc:docMk/>
            <pc:sldMk cId="2573579971" sldId="291"/>
            <ac:spMk id="2" creationId="{929D7897-BD34-2303-E717-EBBB1113C4D4}"/>
          </ac:spMkLst>
        </pc:spChg>
        <pc:spChg chg="add mod">
          <ac:chgData name="Ethan Clift (2416711)" userId="S::2416711@student.uwtsd.ac.uk::7e6192bc-7a19-4f26-ab16-6f819fbc7bf0" providerId="AD" clId="Web-{0CCF8570-6B6C-6CAF-F564-6EC7193EF3A9}" dt="2026-04-11T16:14:17.185" v="231" actId="1076"/>
          <ac:spMkLst>
            <pc:docMk/>
            <pc:sldMk cId="2573579971" sldId="291"/>
            <ac:spMk id="8" creationId="{10D2AC8B-328B-A191-9CEC-B0E31DE87FE8}"/>
          </ac:spMkLst>
        </pc:spChg>
        <pc:spChg chg="add">
          <ac:chgData name="Ethan Clift (2416711)" userId="S::2416711@student.uwtsd.ac.uk::7e6192bc-7a19-4f26-ab16-6f819fbc7bf0" providerId="AD" clId="Web-{0CCF8570-6B6C-6CAF-F564-6EC7193EF3A9}" dt="2026-04-11T16:14:01.715" v="229"/>
          <ac:spMkLst>
            <pc:docMk/>
            <pc:sldMk cId="2573579971" sldId="291"/>
            <ac:spMk id="11" creationId="{C5E6CFF1-2F42-4E10-9A97-F116F46F53FE}"/>
          </ac:spMkLst>
        </pc:spChg>
        <pc:picChg chg="add mod ord">
          <ac:chgData name="Ethan Clift (2416711)" userId="S::2416711@student.uwtsd.ac.uk::7e6192bc-7a19-4f26-ab16-6f819fbc7bf0" providerId="AD" clId="Web-{0CCF8570-6B6C-6CAF-F564-6EC7193EF3A9}" dt="2026-04-11T16:14:01.715" v="229"/>
          <ac:picMkLst>
            <pc:docMk/>
            <pc:sldMk cId="2573579971" sldId="291"/>
            <ac:picMk id="4" creationId="{14DE8849-2419-F695-352D-9F12DA1A3988}"/>
          </ac:picMkLst>
        </pc:picChg>
        <pc:cxnChg chg="add">
          <ac:chgData name="Ethan Clift (2416711)" userId="S::2416711@student.uwtsd.ac.uk::7e6192bc-7a19-4f26-ab16-6f819fbc7bf0" providerId="AD" clId="Web-{0CCF8570-6B6C-6CAF-F564-6EC7193EF3A9}" dt="2026-04-11T16:14:01.715" v="229"/>
          <ac:cxnSpMkLst>
            <pc:docMk/>
            <pc:sldMk cId="2573579971" sldId="291"/>
            <ac:cxnSpMk id="13" creationId="{96A8629B-8289-498B-939B-1CA0C106182C}"/>
          </ac:cxnSpMkLst>
        </pc:cxnChg>
      </pc:sldChg>
    </pc:docChg>
  </pc:docChgLst>
  <pc:docChgLst>
    <pc:chgData name="Ethan Clift (2416711)" userId="S::2416711@student.uwtsd.ac.uk::7e6192bc-7a19-4f26-ab16-6f819fbc7bf0" providerId="AD" clId="Web-{F5664650-52A1-8069-0BDE-AEAFE82814B4}"/>
    <pc:docChg chg="addSld modSld sldOrd">
      <pc:chgData name="Ethan Clift (2416711)" userId="S::2416711@student.uwtsd.ac.uk::7e6192bc-7a19-4f26-ab16-6f819fbc7bf0" providerId="AD" clId="Web-{F5664650-52A1-8069-0BDE-AEAFE82814B4}" dt="2026-04-04T18:21:35.053" v="763" actId="1076"/>
      <pc:docMkLst>
        <pc:docMk/>
      </pc:docMkLst>
      <pc:sldChg chg="modSp ord">
        <pc:chgData name="Ethan Clift (2416711)" userId="S::2416711@student.uwtsd.ac.uk::7e6192bc-7a19-4f26-ab16-6f819fbc7bf0" providerId="AD" clId="Web-{F5664650-52A1-8069-0BDE-AEAFE82814B4}" dt="2026-04-04T17:31:09.551" v="43"/>
        <pc:sldMkLst>
          <pc:docMk/>
          <pc:sldMk cId="109857222" sldId="256"/>
        </pc:sldMkLst>
        <pc:spChg chg="mod">
          <ac:chgData name="Ethan Clift (2416711)" userId="S::2416711@student.uwtsd.ac.uk::7e6192bc-7a19-4f26-ab16-6f819fbc7bf0" providerId="AD" clId="Web-{F5664650-52A1-8069-0BDE-AEAFE82814B4}" dt="2026-04-04T17:30:52.300" v="34" actId="20577"/>
          <ac:spMkLst>
            <pc:docMk/>
            <pc:sldMk cId="109857222" sldId="256"/>
            <ac:spMk id="2" creationId="{00000000-0000-0000-0000-000000000000}"/>
          </ac:spMkLst>
        </pc:spChg>
        <pc:spChg chg="mod">
          <ac:chgData name="Ethan Clift (2416711)" userId="S::2416711@student.uwtsd.ac.uk::7e6192bc-7a19-4f26-ab16-6f819fbc7bf0" providerId="AD" clId="Web-{F5664650-52A1-8069-0BDE-AEAFE82814B4}" dt="2026-04-04T17:31:08.786" v="42" actId="20577"/>
          <ac:spMkLst>
            <pc:docMk/>
            <pc:sldMk cId="109857222" sldId="256"/>
            <ac:spMk id="3" creationId="{00000000-0000-0000-0000-000000000000}"/>
          </ac:spMkLst>
        </pc:spChg>
      </pc:sldChg>
      <pc:sldChg chg="modSp new">
        <pc:chgData name="Ethan Clift (2416711)" userId="S::2416711@student.uwtsd.ac.uk::7e6192bc-7a19-4f26-ab16-6f819fbc7bf0" providerId="AD" clId="Web-{F5664650-52A1-8069-0BDE-AEAFE82814B4}" dt="2026-04-04T18:03:37.248" v="392" actId="20577"/>
        <pc:sldMkLst>
          <pc:docMk/>
          <pc:sldMk cId="111319685" sldId="257"/>
        </pc:sldMkLst>
        <pc:spChg chg="mod">
          <ac:chgData name="Ethan Clift (2416711)" userId="S::2416711@student.uwtsd.ac.uk::7e6192bc-7a19-4f26-ab16-6f819fbc7bf0" providerId="AD" clId="Web-{F5664650-52A1-8069-0BDE-AEAFE82814B4}" dt="2026-04-04T18:03:37.248" v="392" actId="20577"/>
          <ac:spMkLst>
            <pc:docMk/>
            <pc:sldMk cId="111319685" sldId="257"/>
            <ac:spMk id="3" creationId="{993690F1-AB55-AAFA-95FF-8628DE7E4C96}"/>
          </ac:spMkLst>
        </pc:spChg>
      </pc:sldChg>
      <pc:sldChg chg="addSp delSp modSp new mod setBg">
        <pc:chgData name="Ethan Clift (2416711)" userId="S::2416711@student.uwtsd.ac.uk::7e6192bc-7a19-4f26-ab16-6f819fbc7bf0" providerId="AD" clId="Web-{F5664650-52A1-8069-0BDE-AEAFE82814B4}" dt="2026-04-04T18:19:52.902" v="753" actId="20577"/>
        <pc:sldMkLst>
          <pc:docMk/>
          <pc:sldMk cId="1940380298" sldId="258"/>
        </pc:sldMkLst>
        <pc:spChg chg="mod">
          <ac:chgData name="Ethan Clift (2416711)" userId="S::2416711@student.uwtsd.ac.uk::7e6192bc-7a19-4f26-ab16-6f819fbc7bf0" providerId="AD" clId="Web-{F5664650-52A1-8069-0BDE-AEAFE82814B4}" dt="2026-04-04T17:53:52.067" v="181"/>
          <ac:spMkLst>
            <pc:docMk/>
            <pc:sldMk cId="1940380298" sldId="258"/>
            <ac:spMk id="2" creationId="{C19E0197-4BE6-724B-61E6-F12E6220FB87}"/>
          </ac:spMkLst>
        </pc:spChg>
        <pc:spChg chg="mod">
          <ac:chgData name="Ethan Clift (2416711)" userId="S::2416711@student.uwtsd.ac.uk::7e6192bc-7a19-4f26-ab16-6f819fbc7bf0" providerId="AD" clId="Web-{F5664650-52A1-8069-0BDE-AEAFE82814B4}" dt="2026-04-04T17:53:52.067" v="181"/>
          <ac:spMkLst>
            <pc:docMk/>
            <pc:sldMk cId="1940380298" sldId="258"/>
            <ac:spMk id="3" creationId="{4380FAD9-DD26-0324-647C-20FCA95B16E7}"/>
          </ac:spMkLst>
        </pc:spChg>
        <pc:spChg chg="add mod">
          <ac:chgData name="Ethan Clift (2416711)" userId="S::2416711@student.uwtsd.ac.uk::7e6192bc-7a19-4f26-ab16-6f819fbc7bf0" providerId="AD" clId="Web-{F5664650-52A1-8069-0BDE-AEAFE82814B4}" dt="2026-04-04T18:19:52.902" v="753" actId="20577"/>
          <ac:spMkLst>
            <pc:docMk/>
            <pc:sldMk cId="1940380298" sldId="258"/>
            <ac:spMk id="7" creationId="{C2CAD56A-B082-C9B7-A5C6-0ED9F4C9D231}"/>
          </ac:spMkLst>
        </pc:spChg>
        <pc:spChg chg="add">
          <ac:chgData name="Ethan Clift (2416711)" userId="S::2416711@student.uwtsd.ac.uk::7e6192bc-7a19-4f26-ab16-6f819fbc7bf0" providerId="AD" clId="Web-{F5664650-52A1-8069-0BDE-AEAFE82814B4}" dt="2026-04-04T17:53:52.067" v="181"/>
          <ac:spMkLst>
            <pc:docMk/>
            <pc:sldMk cId="1940380298" sldId="258"/>
            <ac:spMk id="8" creationId="{A7AE9375-4664-4DB2-922D-2782A6E439AC}"/>
          </ac:spMkLst>
        </pc:spChg>
        <pc:spChg chg="add">
          <ac:chgData name="Ethan Clift (2416711)" userId="S::2416711@student.uwtsd.ac.uk::7e6192bc-7a19-4f26-ab16-6f819fbc7bf0" providerId="AD" clId="Web-{F5664650-52A1-8069-0BDE-AEAFE82814B4}" dt="2026-04-04T17:53:52.067" v="181"/>
          <ac:spMkLst>
            <pc:docMk/>
            <pc:sldMk cId="1940380298" sldId="258"/>
            <ac:spMk id="12" creationId="{9DD005C1-8C51-42D6-9BEE-B9B83849743D}"/>
          </ac:spMkLst>
        </pc:spChg>
        <pc:picChg chg="add mod">
          <ac:chgData name="Ethan Clift (2416711)" userId="S::2416711@student.uwtsd.ac.uk::7e6192bc-7a19-4f26-ab16-6f819fbc7bf0" providerId="AD" clId="Web-{F5664650-52A1-8069-0BDE-AEAFE82814B4}" dt="2026-04-04T17:54:39.041" v="190" actId="1076"/>
          <ac:picMkLst>
            <pc:docMk/>
            <pc:sldMk cId="1940380298" sldId="258"/>
            <ac:picMk id="5" creationId="{8A73077D-F103-E756-733B-374033FC3293}"/>
          </ac:picMkLst>
        </pc:picChg>
        <pc:cxnChg chg="add">
          <ac:chgData name="Ethan Clift (2416711)" userId="S::2416711@student.uwtsd.ac.uk::7e6192bc-7a19-4f26-ab16-6f819fbc7bf0" providerId="AD" clId="Web-{F5664650-52A1-8069-0BDE-AEAFE82814B4}" dt="2026-04-04T17:53:52.067" v="181"/>
          <ac:cxnSpMkLst>
            <pc:docMk/>
            <pc:sldMk cId="1940380298" sldId="258"/>
            <ac:cxnSpMk id="10" creationId="{EE504C98-6397-41C1-A8D8-2D9C4ED307E0}"/>
          </ac:cxnSpMkLst>
        </pc:cxnChg>
      </pc:sldChg>
      <pc:sldChg chg="modSp new ord">
        <pc:chgData name="Ethan Clift (2416711)" userId="S::2416711@student.uwtsd.ac.uk::7e6192bc-7a19-4f26-ab16-6f819fbc7bf0" providerId="AD" clId="Web-{F5664650-52A1-8069-0BDE-AEAFE82814B4}" dt="2026-04-04T17:45:48.543" v="111"/>
        <pc:sldMkLst>
          <pc:docMk/>
          <pc:sldMk cId="3664748096" sldId="259"/>
        </pc:sldMkLst>
        <pc:spChg chg="mod">
          <ac:chgData name="Ethan Clift (2416711)" userId="S::2416711@student.uwtsd.ac.uk::7e6192bc-7a19-4f26-ab16-6f819fbc7bf0" providerId="AD" clId="Web-{F5664650-52A1-8069-0BDE-AEAFE82814B4}" dt="2026-04-04T17:42:30.660" v="93"/>
          <ac:spMkLst>
            <pc:docMk/>
            <pc:sldMk cId="3664748096" sldId="259"/>
            <ac:spMk id="3" creationId="{D754EAC1-CD87-2830-F54C-C92EA53B95AC}"/>
          </ac:spMkLst>
        </pc:spChg>
      </pc:sldChg>
      <pc:sldChg chg="addSp delSp modSp new ord">
        <pc:chgData name="Ethan Clift (2416711)" userId="S::2416711@student.uwtsd.ac.uk::7e6192bc-7a19-4f26-ab16-6f819fbc7bf0" providerId="AD" clId="Web-{F5664650-52A1-8069-0BDE-AEAFE82814B4}" dt="2026-04-04T18:21:35.053" v="763" actId="1076"/>
        <pc:sldMkLst>
          <pc:docMk/>
          <pc:sldMk cId="4237932229" sldId="261"/>
        </pc:sldMkLst>
        <pc:spChg chg="mod">
          <ac:chgData name="Ethan Clift (2416711)" userId="S::2416711@student.uwtsd.ac.uk::7e6192bc-7a19-4f26-ab16-6f819fbc7bf0" providerId="AD" clId="Web-{F5664650-52A1-8069-0BDE-AEAFE82814B4}" dt="2026-04-04T17:45:05.084" v="108" actId="20577"/>
          <ac:spMkLst>
            <pc:docMk/>
            <pc:sldMk cId="4237932229" sldId="261"/>
            <ac:spMk id="3" creationId="{B18C51C1-1780-BB7D-8642-95192885A444}"/>
          </ac:spMkLst>
        </pc:spChg>
        <pc:picChg chg="add mod modCrop">
          <ac:chgData name="Ethan Clift (2416711)" userId="S::2416711@student.uwtsd.ac.uk::7e6192bc-7a19-4f26-ab16-6f819fbc7bf0" providerId="AD" clId="Web-{F5664650-52A1-8069-0BDE-AEAFE82814B4}" dt="2026-04-04T18:21:35.053" v="763" actId="1076"/>
          <ac:picMkLst>
            <pc:docMk/>
            <pc:sldMk cId="4237932229" sldId="261"/>
            <ac:picMk id="7" creationId="{6C934C0B-7CD1-AE4D-778B-6E25DFD7C155}"/>
          </ac:picMkLst>
        </pc:picChg>
      </pc:sldChg>
      <pc:sldChg chg="new">
        <pc:chgData name="Ethan Clift (2416711)" userId="S::2416711@student.uwtsd.ac.uk::7e6192bc-7a19-4f26-ab16-6f819fbc7bf0" providerId="AD" clId="Web-{F5664650-52A1-8069-0BDE-AEAFE82814B4}" dt="2026-04-04T17:30:15.609" v="5"/>
        <pc:sldMkLst>
          <pc:docMk/>
          <pc:sldMk cId="1419641218" sldId="262"/>
        </pc:sldMkLst>
      </pc:sldChg>
      <pc:sldChg chg="new">
        <pc:chgData name="Ethan Clift (2416711)" userId="S::2416711@student.uwtsd.ac.uk::7e6192bc-7a19-4f26-ab16-6f819fbc7bf0" providerId="AD" clId="Web-{F5664650-52A1-8069-0BDE-AEAFE82814B4}" dt="2026-04-04T17:30:18.860" v="6"/>
        <pc:sldMkLst>
          <pc:docMk/>
          <pc:sldMk cId="3828307095" sldId="263"/>
        </pc:sldMkLst>
      </pc:sldChg>
      <pc:sldChg chg="new">
        <pc:chgData name="Ethan Clift (2416711)" userId="S::2416711@student.uwtsd.ac.uk::7e6192bc-7a19-4f26-ab16-6f819fbc7bf0" providerId="AD" clId="Web-{F5664650-52A1-8069-0BDE-AEAFE82814B4}" dt="2026-04-04T17:30:24.266" v="7"/>
        <pc:sldMkLst>
          <pc:docMk/>
          <pc:sldMk cId="2028216560" sldId="264"/>
        </pc:sldMkLst>
      </pc:sldChg>
      <pc:sldChg chg="new">
        <pc:chgData name="Ethan Clift (2416711)" userId="S::2416711@student.uwtsd.ac.uk::7e6192bc-7a19-4f26-ab16-6f819fbc7bf0" providerId="AD" clId="Web-{F5664650-52A1-8069-0BDE-AEAFE82814B4}" dt="2026-04-04T17:30:29.298" v="11"/>
        <pc:sldMkLst>
          <pc:docMk/>
          <pc:sldMk cId="1299322123" sldId="268"/>
        </pc:sldMkLst>
      </pc:sldChg>
      <pc:sldChg chg="new">
        <pc:chgData name="Ethan Clift (2416711)" userId="S::2416711@student.uwtsd.ac.uk::7e6192bc-7a19-4f26-ab16-6f819fbc7bf0" providerId="AD" clId="Web-{F5664650-52A1-8069-0BDE-AEAFE82814B4}" dt="2026-04-04T17:30:30.236" v="12"/>
        <pc:sldMkLst>
          <pc:docMk/>
          <pc:sldMk cId="690561245" sldId="269"/>
        </pc:sldMkLst>
      </pc:sldChg>
    </pc:docChg>
  </pc:docChgLst>
  <pc:docChgLst>
    <pc:chgData name="Ethan Clift (2416711)" userId="S::2416711@student.uwtsd.ac.uk::7e6192bc-7a19-4f26-ab16-6f819fbc7bf0" providerId="AD" clId="Web-{C670A2EC-B4AE-997D-CD70-8BC5BD7166B7}"/>
    <pc:docChg chg="addSld delSld modSld sldOrd">
      <pc:chgData name="Ethan Clift (2416711)" userId="S::2416711@student.uwtsd.ac.uk::7e6192bc-7a19-4f26-ab16-6f819fbc7bf0" providerId="AD" clId="Web-{C670A2EC-B4AE-997D-CD70-8BC5BD7166B7}" dt="2026-04-08T13:37:14.991" v="26"/>
      <pc:docMkLst>
        <pc:docMk/>
      </pc:docMkLst>
      <pc:sldChg chg="ord">
        <pc:chgData name="Ethan Clift (2416711)" userId="S::2416711@student.uwtsd.ac.uk::7e6192bc-7a19-4f26-ab16-6f819fbc7bf0" providerId="AD" clId="Web-{C670A2EC-B4AE-997D-CD70-8BC5BD7166B7}" dt="2026-04-08T13:33:45.835" v="0"/>
        <pc:sldMkLst>
          <pc:docMk/>
          <pc:sldMk cId="1940380298" sldId="258"/>
        </pc:sldMkLst>
      </pc:sldChg>
      <pc:sldChg chg="modSp">
        <pc:chgData name="Ethan Clift (2416711)" userId="S::2416711@student.uwtsd.ac.uk::7e6192bc-7a19-4f26-ab16-6f819fbc7bf0" providerId="AD" clId="Web-{C670A2EC-B4AE-997D-CD70-8BC5BD7166B7}" dt="2026-04-08T13:33:56.258" v="9" actId="20577"/>
        <pc:sldMkLst>
          <pc:docMk/>
          <pc:sldMk cId="1419641218" sldId="262"/>
        </pc:sldMkLst>
        <pc:spChg chg="mod">
          <ac:chgData name="Ethan Clift (2416711)" userId="S::2416711@student.uwtsd.ac.uk::7e6192bc-7a19-4f26-ab16-6f819fbc7bf0" providerId="AD" clId="Web-{C670A2EC-B4AE-997D-CD70-8BC5BD7166B7}" dt="2026-04-08T13:33:56.258" v="9" actId="20577"/>
          <ac:spMkLst>
            <pc:docMk/>
            <pc:sldMk cId="1419641218" sldId="262"/>
            <ac:spMk id="2" creationId="{1609B4EB-4777-D267-89F4-0CADC6EECD98}"/>
          </ac:spMkLst>
        </pc:spChg>
      </pc:sldChg>
      <pc:sldChg chg="new">
        <pc:chgData name="Ethan Clift (2416711)" userId="S::2416711@student.uwtsd.ac.uk::7e6192bc-7a19-4f26-ab16-6f819fbc7bf0" providerId="AD" clId="Web-{C670A2EC-B4AE-997D-CD70-8BC5BD7166B7}" dt="2026-04-08T13:34:25.370" v="10"/>
        <pc:sldMkLst>
          <pc:docMk/>
          <pc:sldMk cId="175925291" sldId="286"/>
        </pc:sldMkLst>
      </pc:sldChg>
    </pc:docChg>
  </pc:docChgLst>
  <pc:docChgLst>
    <pc:chgData name="Ethan Clift (2416711)" userId="S::2416711@student.uwtsd.ac.uk::7e6192bc-7a19-4f26-ab16-6f819fbc7bf0" providerId="AD" clId="Web-{96B2E15A-AF9F-771C-8BD4-074E2339EC10}"/>
    <pc:docChg chg="modSld">
      <pc:chgData name="Ethan Clift (2416711)" userId="S::2416711@student.uwtsd.ac.uk::7e6192bc-7a19-4f26-ab16-6f819fbc7bf0" providerId="AD" clId="Web-{96B2E15A-AF9F-771C-8BD4-074E2339EC10}" dt="2026-04-08T16:29:56.801" v="783" actId="20577"/>
      <pc:docMkLst>
        <pc:docMk/>
      </pc:docMkLst>
      <pc:sldChg chg="addSp modSp mod setBg">
        <pc:chgData name="Ethan Clift (2416711)" userId="S::2416711@student.uwtsd.ac.uk::7e6192bc-7a19-4f26-ab16-6f819fbc7bf0" providerId="AD" clId="Web-{96B2E15A-AF9F-771C-8BD4-074E2339EC10}" dt="2026-04-08T16:09:36.546" v="313"/>
        <pc:sldMkLst>
          <pc:docMk/>
          <pc:sldMk cId="109857222" sldId="256"/>
        </pc:sldMkLst>
        <pc:spChg chg="mod">
          <ac:chgData name="Ethan Clift (2416711)" userId="S::2416711@student.uwtsd.ac.uk::7e6192bc-7a19-4f26-ab16-6f819fbc7bf0" providerId="AD" clId="Web-{96B2E15A-AF9F-771C-8BD4-074E2339EC10}" dt="2026-04-08T16:09:36.546" v="313"/>
          <ac:spMkLst>
            <pc:docMk/>
            <pc:sldMk cId="109857222" sldId="256"/>
            <ac:spMk id="2" creationId="{00000000-0000-0000-0000-000000000000}"/>
          </ac:spMkLst>
        </pc:spChg>
        <pc:spChg chg="mod">
          <ac:chgData name="Ethan Clift (2416711)" userId="S::2416711@student.uwtsd.ac.uk::7e6192bc-7a19-4f26-ab16-6f819fbc7bf0" providerId="AD" clId="Web-{96B2E15A-AF9F-771C-8BD4-074E2339EC10}" dt="2026-04-08T16:09:36.546" v="313"/>
          <ac:spMkLst>
            <pc:docMk/>
            <pc:sldMk cId="109857222" sldId="256"/>
            <ac:spMk id="3" creationId="{00000000-0000-0000-0000-000000000000}"/>
          </ac:spMkLst>
        </pc:spChg>
        <pc:spChg chg="add">
          <ac:chgData name="Ethan Clift (2416711)" userId="S::2416711@student.uwtsd.ac.uk::7e6192bc-7a19-4f26-ab16-6f819fbc7bf0" providerId="AD" clId="Web-{96B2E15A-AF9F-771C-8BD4-074E2339EC10}" dt="2026-04-08T16:09:36.546" v="313"/>
          <ac:spMkLst>
            <pc:docMk/>
            <pc:sldMk cId="109857222" sldId="256"/>
            <ac:spMk id="9" creationId="{0671A8AE-40A1-4631-A6B8-581AFF065482}"/>
          </ac:spMkLst>
        </pc:spChg>
        <pc:spChg chg="add">
          <ac:chgData name="Ethan Clift (2416711)" userId="S::2416711@student.uwtsd.ac.uk::7e6192bc-7a19-4f26-ab16-6f819fbc7bf0" providerId="AD" clId="Web-{96B2E15A-AF9F-771C-8BD4-074E2339EC10}" dt="2026-04-08T16:09:36.546" v="313"/>
          <ac:spMkLst>
            <pc:docMk/>
            <pc:sldMk cId="109857222" sldId="256"/>
            <ac:spMk id="11" creationId="{AB58EF07-17C2-48CF-ABB0-EEF1F17CB8F0}"/>
          </ac:spMkLst>
        </pc:spChg>
        <pc:spChg chg="add">
          <ac:chgData name="Ethan Clift (2416711)" userId="S::2416711@student.uwtsd.ac.uk::7e6192bc-7a19-4f26-ab16-6f819fbc7bf0" providerId="AD" clId="Web-{96B2E15A-AF9F-771C-8BD4-074E2339EC10}" dt="2026-04-08T16:09:36.546" v="313"/>
          <ac:spMkLst>
            <pc:docMk/>
            <pc:sldMk cId="109857222" sldId="256"/>
            <ac:spMk id="13" creationId="{AF2F604E-43BE-4DC3-B983-E071523364F8}"/>
          </ac:spMkLst>
        </pc:spChg>
        <pc:spChg chg="add">
          <ac:chgData name="Ethan Clift (2416711)" userId="S::2416711@student.uwtsd.ac.uk::7e6192bc-7a19-4f26-ab16-6f819fbc7bf0" providerId="AD" clId="Web-{96B2E15A-AF9F-771C-8BD4-074E2339EC10}" dt="2026-04-08T16:09:36.546" v="313"/>
          <ac:spMkLst>
            <pc:docMk/>
            <pc:sldMk cId="109857222" sldId="256"/>
            <ac:spMk id="15" creationId="{08C9B587-E65E-4B52-B37C-ABEBB6E87928}"/>
          </ac:spMkLst>
        </pc:spChg>
        <pc:picChg chg="add mod ord">
          <ac:chgData name="Ethan Clift (2416711)" userId="S::2416711@student.uwtsd.ac.uk::7e6192bc-7a19-4f26-ab16-6f819fbc7bf0" providerId="AD" clId="Web-{96B2E15A-AF9F-771C-8BD4-074E2339EC10}" dt="2026-04-08T16:09:36.546" v="313"/>
          <ac:picMkLst>
            <pc:docMk/>
            <pc:sldMk cId="109857222" sldId="256"/>
            <ac:picMk id="4" creationId="{5A1FA57B-F0DE-7868-3964-23FCD02F9AF7}"/>
          </ac:picMkLst>
        </pc:picChg>
      </pc:sldChg>
      <pc:sldChg chg="modSp">
        <pc:chgData name="Ethan Clift (2416711)" userId="S::2416711@student.uwtsd.ac.uk::7e6192bc-7a19-4f26-ab16-6f819fbc7bf0" providerId="AD" clId="Web-{96B2E15A-AF9F-771C-8BD4-074E2339EC10}" dt="2026-04-08T16:08:11.510" v="311" actId="20577"/>
        <pc:sldMkLst>
          <pc:docMk/>
          <pc:sldMk cId="1940380298" sldId="258"/>
        </pc:sldMkLst>
        <pc:spChg chg="mod">
          <ac:chgData name="Ethan Clift (2416711)" userId="S::2416711@student.uwtsd.ac.uk::7e6192bc-7a19-4f26-ab16-6f819fbc7bf0" providerId="AD" clId="Web-{96B2E15A-AF9F-771C-8BD4-074E2339EC10}" dt="2026-04-08T16:08:11.510" v="311" actId="20577"/>
          <ac:spMkLst>
            <pc:docMk/>
            <pc:sldMk cId="1940380298" sldId="258"/>
            <ac:spMk id="7" creationId="{C2CAD56A-B082-C9B7-A5C6-0ED9F4C9D231}"/>
          </ac:spMkLst>
        </pc:spChg>
      </pc:sldChg>
      <pc:sldChg chg="modSp">
        <pc:chgData name="Ethan Clift (2416711)" userId="S::2416711@student.uwtsd.ac.uk::7e6192bc-7a19-4f26-ab16-6f819fbc7bf0" providerId="AD" clId="Web-{96B2E15A-AF9F-771C-8BD4-074E2339EC10}" dt="2026-04-08T16:29:56.801" v="783" actId="20577"/>
        <pc:sldMkLst>
          <pc:docMk/>
          <pc:sldMk cId="4237932229" sldId="261"/>
        </pc:sldMkLst>
        <pc:spChg chg="mod">
          <ac:chgData name="Ethan Clift (2416711)" userId="S::2416711@student.uwtsd.ac.uk::7e6192bc-7a19-4f26-ab16-6f819fbc7bf0" providerId="AD" clId="Web-{96B2E15A-AF9F-771C-8BD4-074E2339EC10}" dt="2026-04-08T16:29:56.801" v="783" actId="20577"/>
          <ac:spMkLst>
            <pc:docMk/>
            <pc:sldMk cId="4237932229" sldId="261"/>
            <ac:spMk id="2" creationId="{1B61DF21-7965-1914-70C1-C712CBA1CA08}"/>
          </ac:spMkLst>
        </pc:spChg>
        <pc:picChg chg="mod">
          <ac:chgData name="Ethan Clift (2416711)" userId="S::2416711@student.uwtsd.ac.uk::7e6192bc-7a19-4f26-ab16-6f819fbc7bf0" providerId="AD" clId="Web-{96B2E15A-AF9F-771C-8BD4-074E2339EC10}" dt="2026-04-08T16:29:32.191" v="765" actId="1076"/>
          <ac:picMkLst>
            <pc:docMk/>
            <pc:sldMk cId="4237932229" sldId="261"/>
            <ac:picMk id="7" creationId="{6C934C0B-7CD1-AE4D-778B-6E25DFD7C155}"/>
          </ac:picMkLst>
        </pc:picChg>
      </pc:sldChg>
      <pc:sldChg chg="addSp delSp modSp mod setBg">
        <pc:chgData name="Ethan Clift (2416711)" userId="S::2416711@student.uwtsd.ac.uk::7e6192bc-7a19-4f26-ab16-6f819fbc7bf0" providerId="AD" clId="Web-{96B2E15A-AF9F-771C-8BD4-074E2339EC10}" dt="2026-04-08T16:20:58.403" v="572" actId="20577"/>
        <pc:sldMkLst>
          <pc:docMk/>
          <pc:sldMk cId="1419641218" sldId="262"/>
        </pc:sldMkLst>
        <pc:spChg chg="mod">
          <ac:chgData name="Ethan Clift (2416711)" userId="S::2416711@student.uwtsd.ac.uk::7e6192bc-7a19-4f26-ab16-6f819fbc7bf0" providerId="AD" clId="Web-{96B2E15A-AF9F-771C-8BD4-074E2339EC10}" dt="2026-04-08T16:00:05.746" v="5" actId="1076"/>
          <ac:spMkLst>
            <pc:docMk/>
            <pc:sldMk cId="1419641218" sldId="262"/>
            <ac:spMk id="2" creationId="{1609B4EB-4777-D267-89F4-0CADC6EECD98}"/>
          </ac:spMkLst>
        </pc:spChg>
        <pc:spChg chg="add mod">
          <ac:chgData name="Ethan Clift (2416711)" userId="S::2416711@student.uwtsd.ac.uk::7e6192bc-7a19-4f26-ab16-6f819fbc7bf0" providerId="AD" clId="Web-{96B2E15A-AF9F-771C-8BD4-074E2339EC10}" dt="2026-04-08T16:20:58.403" v="572" actId="20577"/>
          <ac:spMkLst>
            <pc:docMk/>
            <pc:sldMk cId="1419641218" sldId="262"/>
            <ac:spMk id="5" creationId="{EDB63E65-0B8F-816E-B14B-FEC5F3EA451F}"/>
          </ac:spMkLst>
        </pc:spChg>
        <pc:picChg chg="add mod ord">
          <ac:chgData name="Ethan Clift (2416711)" userId="S::2416711@student.uwtsd.ac.uk::7e6192bc-7a19-4f26-ab16-6f819fbc7bf0" providerId="AD" clId="Web-{96B2E15A-AF9F-771C-8BD4-074E2339EC10}" dt="2026-04-08T15:59:40.168" v="2"/>
          <ac:picMkLst>
            <pc:docMk/>
            <pc:sldMk cId="1419641218" sldId="262"/>
            <ac:picMk id="4" creationId="{83D4D815-866E-B2F2-354B-1F2D49708E34}"/>
          </ac:picMkLst>
        </pc:picChg>
      </pc:sldChg>
      <pc:sldChg chg="addSp delSp modSp mod setBg">
        <pc:chgData name="Ethan Clift (2416711)" userId="S::2416711@student.uwtsd.ac.uk::7e6192bc-7a19-4f26-ab16-6f819fbc7bf0" providerId="AD" clId="Web-{96B2E15A-AF9F-771C-8BD4-074E2339EC10}" dt="2026-04-08T16:29:18.863" v="762" actId="20577"/>
        <pc:sldMkLst>
          <pc:docMk/>
          <pc:sldMk cId="175925291" sldId="286"/>
        </pc:sldMkLst>
        <pc:spChg chg="mod">
          <ac:chgData name="Ethan Clift (2416711)" userId="S::2416711@student.uwtsd.ac.uk::7e6192bc-7a19-4f26-ab16-6f819fbc7bf0" providerId="AD" clId="Web-{96B2E15A-AF9F-771C-8BD4-074E2339EC10}" dt="2026-04-08T16:22:00.217" v="588"/>
          <ac:spMkLst>
            <pc:docMk/>
            <pc:sldMk cId="175925291" sldId="286"/>
            <ac:spMk id="2" creationId="{D79C79B2-5F51-0B52-C8B9-A9C52FA87A92}"/>
          </ac:spMkLst>
        </pc:spChg>
        <pc:spChg chg="add mod">
          <ac:chgData name="Ethan Clift (2416711)" userId="S::2416711@student.uwtsd.ac.uk::7e6192bc-7a19-4f26-ab16-6f819fbc7bf0" providerId="AD" clId="Web-{96B2E15A-AF9F-771C-8BD4-074E2339EC10}" dt="2026-04-08T16:29:18.863" v="762" actId="20577"/>
          <ac:spMkLst>
            <pc:docMk/>
            <pc:sldMk cId="175925291" sldId="286"/>
            <ac:spMk id="8" creationId="{11289B9F-A41F-9A37-F41F-C16451A5A465}"/>
          </ac:spMkLst>
        </pc:spChg>
        <pc:picChg chg="add mod ord">
          <ac:chgData name="Ethan Clift (2416711)" userId="S::2416711@student.uwtsd.ac.uk::7e6192bc-7a19-4f26-ab16-6f819fbc7bf0" providerId="AD" clId="Web-{96B2E15A-AF9F-771C-8BD4-074E2339EC10}" dt="2026-04-08T16:22:00.217" v="588"/>
          <ac:picMkLst>
            <pc:docMk/>
            <pc:sldMk cId="175925291" sldId="286"/>
            <ac:picMk id="4" creationId="{B38E3F39-7B90-2999-769E-30662C54313E}"/>
          </ac:picMkLst>
        </pc:picChg>
      </pc:sldChg>
    </pc:docChg>
  </pc:docChgLst>
  <pc:docChgLst>
    <pc:chgData name="Ethan Clift (2416711)" userId="S::2416711@student.uwtsd.ac.uk::7e6192bc-7a19-4f26-ab16-6f819fbc7bf0" providerId="AD" clId="Web-{FBE3096E-5D64-4B72-9B10-FECD2E8730B9}"/>
    <pc:docChg chg="addSld delSld modSld sldOrd">
      <pc:chgData name="Ethan Clift (2416711)" userId="S::2416711@student.uwtsd.ac.uk::7e6192bc-7a19-4f26-ab16-6f819fbc7bf0" providerId="AD" clId="Web-{FBE3096E-5D64-4B72-9B10-FECD2E8730B9}" dt="2026-04-10T18:59:06.226" v="2214" actId="20577"/>
      <pc:docMkLst>
        <pc:docMk/>
      </pc:docMkLst>
      <pc:sldChg chg="addSp delSp modSp mod setBg">
        <pc:chgData name="Ethan Clift (2416711)" userId="S::2416711@student.uwtsd.ac.uk::7e6192bc-7a19-4f26-ab16-6f819fbc7bf0" providerId="AD" clId="Web-{FBE3096E-5D64-4B72-9B10-FECD2E8730B9}" dt="2026-04-10T17:57:45.494" v="1417" actId="20577"/>
        <pc:sldMkLst>
          <pc:docMk/>
          <pc:sldMk cId="111319685" sldId="257"/>
        </pc:sldMkLst>
        <pc:spChg chg="mod">
          <ac:chgData name="Ethan Clift (2416711)" userId="S::2416711@student.uwtsd.ac.uk::7e6192bc-7a19-4f26-ab16-6f819fbc7bf0" providerId="AD" clId="Web-{FBE3096E-5D64-4B72-9B10-FECD2E8730B9}" dt="2026-04-10T17:57:45.494" v="1417" actId="20577"/>
          <ac:spMkLst>
            <pc:docMk/>
            <pc:sldMk cId="111319685" sldId="257"/>
            <ac:spMk id="2" creationId="{4A31814A-2913-A283-A8D3-0859B903688F}"/>
          </ac:spMkLst>
        </pc:spChg>
        <pc:spChg chg="mod">
          <ac:chgData name="Ethan Clift (2416711)" userId="S::2416711@student.uwtsd.ac.uk::7e6192bc-7a19-4f26-ab16-6f819fbc7bf0" providerId="AD" clId="Web-{FBE3096E-5D64-4B72-9B10-FECD2E8730B9}" dt="2026-04-10T16:48:22.479" v="257"/>
          <ac:spMkLst>
            <pc:docMk/>
            <pc:sldMk cId="111319685" sldId="257"/>
            <ac:spMk id="3" creationId="{993690F1-AB55-AAFA-95FF-8628DE7E4C96}"/>
          </ac:spMkLst>
        </pc:spChg>
        <pc:spChg chg="add">
          <ac:chgData name="Ethan Clift (2416711)" userId="S::2416711@student.uwtsd.ac.uk::7e6192bc-7a19-4f26-ab16-6f819fbc7bf0" providerId="AD" clId="Web-{FBE3096E-5D64-4B72-9B10-FECD2E8730B9}" dt="2026-04-10T16:48:22.479" v="257"/>
          <ac:spMkLst>
            <pc:docMk/>
            <pc:sldMk cId="111319685" sldId="257"/>
            <ac:spMk id="12" creationId="{9DD005C1-8C51-42D6-9BEE-B9B83849743D}"/>
          </ac:spMkLst>
        </pc:spChg>
        <pc:spChg chg="add">
          <ac:chgData name="Ethan Clift (2416711)" userId="S::2416711@student.uwtsd.ac.uk::7e6192bc-7a19-4f26-ab16-6f819fbc7bf0" providerId="AD" clId="Web-{FBE3096E-5D64-4B72-9B10-FECD2E8730B9}" dt="2026-04-10T16:48:22.479" v="257"/>
          <ac:spMkLst>
            <pc:docMk/>
            <pc:sldMk cId="111319685" sldId="257"/>
            <ac:spMk id="13" creationId="{A7AE9375-4664-4DB2-922D-2782A6E439AC}"/>
          </ac:spMkLst>
        </pc:spChg>
        <pc:cxnChg chg="add">
          <ac:chgData name="Ethan Clift (2416711)" userId="S::2416711@student.uwtsd.ac.uk::7e6192bc-7a19-4f26-ab16-6f819fbc7bf0" providerId="AD" clId="Web-{FBE3096E-5D64-4B72-9B10-FECD2E8730B9}" dt="2026-04-10T16:48:22.479" v="257"/>
          <ac:cxnSpMkLst>
            <pc:docMk/>
            <pc:sldMk cId="111319685" sldId="257"/>
            <ac:cxnSpMk id="14" creationId="{EE504C98-6397-41C1-A8D8-2D9C4ED307E0}"/>
          </ac:cxnSpMkLst>
        </pc:cxnChg>
      </pc:sldChg>
      <pc:sldChg chg="addSp modSp mod setBg">
        <pc:chgData name="Ethan Clift (2416711)" userId="S::2416711@student.uwtsd.ac.uk::7e6192bc-7a19-4f26-ab16-6f819fbc7bf0" providerId="AD" clId="Web-{FBE3096E-5D64-4B72-9B10-FECD2E8730B9}" dt="2026-04-10T17:56:49.320" v="1397" actId="20577"/>
        <pc:sldMkLst>
          <pc:docMk/>
          <pc:sldMk cId="3664748096" sldId="259"/>
        </pc:sldMkLst>
        <pc:spChg chg="mod">
          <ac:chgData name="Ethan Clift (2416711)" userId="S::2416711@student.uwtsd.ac.uk::7e6192bc-7a19-4f26-ab16-6f819fbc7bf0" providerId="AD" clId="Web-{FBE3096E-5D64-4B72-9B10-FECD2E8730B9}" dt="2026-04-10T17:56:49.320" v="1397" actId="20577"/>
          <ac:spMkLst>
            <pc:docMk/>
            <pc:sldMk cId="3664748096" sldId="259"/>
            <ac:spMk id="2" creationId="{A8B376F7-2C76-2295-3F10-8729B3446DEF}"/>
          </ac:spMkLst>
        </pc:spChg>
        <pc:spChg chg="mod">
          <ac:chgData name="Ethan Clift (2416711)" userId="S::2416711@student.uwtsd.ac.uk::7e6192bc-7a19-4f26-ab16-6f819fbc7bf0" providerId="AD" clId="Web-{FBE3096E-5D64-4B72-9B10-FECD2E8730B9}" dt="2026-04-10T16:36:06.726" v="250" actId="20577"/>
          <ac:spMkLst>
            <pc:docMk/>
            <pc:sldMk cId="3664748096" sldId="259"/>
            <ac:spMk id="3" creationId="{D754EAC1-CD87-2830-F54C-C92EA53B95AC}"/>
          </ac:spMkLst>
        </pc:spChg>
        <pc:picChg chg="add mod ord">
          <ac:chgData name="Ethan Clift (2416711)" userId="S::2416711@student.uwtsd.ac.uk::7e6192bc-7a19-4f26-ab16-6f819fbc7bf0" providerId="AD" clId="Web-{FBE3096E-5D64-4B72-9B10-FECD2E8730B9}" dt="2026-04-10T16:35:37.787" v="244" actId="1076"/>
          <ac:picMkLst>
            <pc:docMk/>
            <pc:sldMk cId="3664748096" sldId="259"/>
            <ac:picMk id="4" creationId="{C63D2A69-AF49-DBAA-37BF-94F1FF10F171}"/>
          </ac:picMkLst>
        </pc:picChg>
      </pc:sldChg>
      <pc:sldChg chg="modSp">
        <pc:chgData name="Ethan Clift (2416711)" userId="S::2416711@student.uwtsd.ac.uk::7e6192bc-7a19-4f26-ab16-6f819fbc7bf0" providerId="AD" clId="Web-{FBE3096E-5D64-4B72-9B10-FECD2E8730B9}" dt="2026-04-10T17:39:38.287" v="925" actId="20577"/>
        <pc:sldMkLst>
          <pc:docMk/>
          <pc:sldMk cId="1419641218" sldId="262"/>
        </pc:sldMkLst>
        <pc:spChg chg="mod">
          <ac:chgData name="Ethan Clift (2416711)" userId="S::2416711@student.uwtsd.ac.uk::7e6192bc-7a19-4f26-ab16-6f819fbc7bf0" providerId="AD" clId="Web-{FBE3096E-5D64-4B72-9B10-FECD2E8730B9}" dt="2026-04-10T17:39:38.287" v="925" actId="20577"/>
          <ac:spMkLst>
            <pc:docMk/>
            <pc:sldMk cId="1419641218" sldId="262"/>
            <ac:spMk id="5" creationId="{EDB63E65-0B8F-816E-B14B-FEC5F3EA451F}"/>
          </ac:spMkLst>
        </pc:spChg>
      </pc:sldChg>
      <pc:sldChg chg="addSp delSp modSp ord">
        <pc:chgData name="Ethan Clift (2416711)" userId="S::2416711@student.uwtsd.ac.uk::7e6192bc-7a19-4f26-ab16-6f819fbc7bf0" providerId="AD" clId="Web-{FBE3096E-5D64-4B72-9B10-FECD2E8730B9}" dt="2026-04-10T17:56:30.897" v="1390" actId="20577"/>
        <pc:sldMkLst>
          <pc:docMk/>
          <pc:sldMk cId="3828307095" sldId="263"/>
        </pc:sldMkLst>
        <pc:spChg chg="mod">
          <ac:chgData name="Ethan Clift (2416711)" userId="S::2416711@student.uwtsd.ac.uk::7e6192bc-7a19-4f26-ab16-6f819fbc7bf0" providerId="AD" clId="Web-{FBE3096E-5D64-4B72-9B10-FECD2E8730B9}" dt="2026-04-10T17:56:30.897" v="1390" actId="20577"/>
          <ac:spMkLst>
            <pc:docMk/>
            <pc:sldMk cId="3828307095" sldId="263"/>
            <ac:spMk id="2" creationId="{DE5E86E1-5483-8D27-EA26-D65622A0E439}"/>
          </ac:spMkLst>
        </pc:spChg>
      </pc:sldChg>
      <pc:sldChg chg="modSp ord">
        <pc:chgData name="Ethan Clift (2416711)" userId="S::2416711@student.uwtsd.ac.uk::7e6192bc-7a19-4f26-ab16-6f819fbc7bf0" providerId="AD" clId="Web-{FBE3096E-5D64-4B72-9B10-FECD2E8730B9}" dt="2026-04-10T17:56:23.678" v="1387" actId="20577"/>
        <pc:sldMkLst>
          <pc:docMk/>
          <pc:sldMk cId="2028216560" sldId="264"/>
        </pc:sldMkLst>
        <pc:spChg chg="mod">
          <ac:chgData name="Ethan Clift (2416711)" userId="S::2416711@student.uwtsd.ac.uk::7e6192bc-7a19-4f26-ab16-6f819fbc7bf0" providerId="AD" clId="Web-{FBE3096E-5D64-4B72-9B10-FECD2E8730B9}" dt="2026-04-10T17:56:23.678" v="1387" actId="20577"/>
          <ac:spMkLst>
            <pc:docMk/>
            <pc:sldMk cId="2028216560" sldId="264"/>
            <ac:spMk id="2" creationId="{C182B6D1-72F8-8454-D4AC-0C3D4B6F949F}"/>
          </ac:spMkLst>
        </pc:spChg>
      </pc:sldChg>
      <pc:sldChg chg="addSp modSp mod ord setBg">
        <pc:chgData name="Ethan Clift (2416711)" userId="S::2416711@student.uwtsd.ac.uk::7e6192bc-7a19-4f26-ab16-6f819fbc7bf0" providerId="AD" clId="Web-{FBE3096E-5D64-4B72-9B10-FECD2E8730B9}" dt="2026-04-10T18:02:16.488" v="1476"/>
        <pc:sldMkLst>
          <pc:docMk/>
          <pc:sldMk cId="1299322123" sldId="268"/>
        </pc:sldMkLst>
        <pc:spChg chg="mod">
          <ac:chgData name="Ethan Clift (2416711)" userId="S::2416711@student.uwtsd.ac.uk::7e6192bc-7a19-4f26-ab16-6f819fbc7bf0" providerId="AD" clId="Web-{FBE3096E-5D64-4B72-9B10-FECD2E8730B9}" dt="2026-04-10T18:02:16.488" v="1476"/>
          <ac:spMkLst>
            <pc:docMk/>
            <pc:sldMk cId="1299322123" sldId="268"/>
            <ac:spMk id="2" creationId="{30A63367-475A-D8D2-E5F1-2713AEC09BBD}"/>
          </ac:spMkLst>
        </pc:spChg>
        <pc:spChg chg="mod">
          <ac:chgData name="Ethan Clift (2416711)" userId="S::2416711@student.uwtsd.ac.uk::7e6192bc-7a19-4f26-ab16-6f819fbc7bf0" providerId="AD" clId="Web-{FBE3096E-5D64-4B72-9B10-FECD2E8730B9}" dt="2026-04-10T18:02:16.488" v="1476"/>
          <ac:spMkLst>
            <pc:docMk/>
            <pc:sldMk cId="1299322123" sldId="268"/>
            <ac:spMk id="3" creationId="{DD46C42B-959D-6D88-6E6D-503C2BAD41B8}"/>
          </ac:spMkLst>
        </pc:spChg>
        <pc:spChg chg="add">
          <ac:chgData name="Ethan Clift (2416711)" userId="S::2416711@student.uwtsd.ac.uk::7e6192bc-7a19-4f26-ab16-6f819fbc7bf0" providerId="AD" clId="Web-{FBE3096E-5D64-4B72-9B10-FECD2E8730B9}" dt="2026-04-10T18:02:16.488" v="1476"/>
          <ac:spMkLst>
            <pc:docMk/>
            <pc:sldMk cId="1299322123" sldId="268"/>
            <ac:spMk id="9" creationId="{E8A8EAB8-D2FF-444D-B34B-7D32F106AD0E}"/>
          </ac:spMkLst>
        </pc:spChg>
        <pc:picChg chg="add mod">
          <ac:chgData name="Ethan Clift (2416711)" userId="S::2416711@student.uwtsd.ac.uk::7e6192bc-7a19-4f26-ab16-6f819fbc7bf0" providerId="AD" clId="Web-{FBE3096E-5D64-4B72-9B10-FECD2E8730B9}" dt="2026-04-10T18:02:16.488" v="1476"/>
          <ac:picMkLst>
            <pc:docMk/>
            <pc:sldMk cId="1299322123" sldId="268"/>
            <ac:picMk id="4" creationId="{A6DAEFB3-0B1C-D058-F216-BECA1F429848}"/>
          </ac:picMkLst>
        </pc:picChg>
        <pc:cxnChg chg="add">
          <ac:chgData name="Ethan Clift (2416711)" userId="S::2416711@student.uwtsd.ac.uk::7e6192bc-7a19-4f26-ab16-6f819fbc7bf0" providerId="AD" clId="Web-{FBE3096E-5D64-4B72-9B10-FECD2E8730B9}" dt="2026-04-10T18:02:16.488" v="1476"/>
          <ac:cxnSpMkLst>
            <pc:docMk/>
            <pc:sldMk cId="1299322123" sldId="268"/>
            <ac:cxnSpMk id="11" creationId="{EEA38897-7BA3-4408-8083-3235339C4A60}"/>
          </ac:cxnSpMkLst>
        </pc:cxnChg>
        <pc:cxnChg chg="add">
          <ac:chgData name="Ethan Clift (2416711)" userId="S::2416711@student.uwtsd.ac.uk::7e6192bc-7a19-4f26-ab16-6f819fbc7bf0" providerId="AD" clId="Web-{FBE3096E-5D64-4B72-9B10-FECD2E8730B9}" dt="2026-04-10T18:02:16.488" v="1476"/>
          <ac:cxnSpMkLst>
            <pc:docMk/>
            <pc:sldMk cId="1299322123" sldId="268"/>
            <ac:cxnSpMk id="13" creationId="{F11AD06B-AB20-4097-8606-5DA00DBACE88}"/>
          </ac:cxnSpMkLst>
        </pc:cxnChg>
      </pc:sldChg>
      <pc:sldChg chg="addSp delSp modSp mod setBg">
        <pc:chgData name="Ethan Clift (2416711)" userId="S::2416711@student.uwtsd.ac.uk::7e6192bc-7a19-4f26-ab16-6f819fbc7bf0" providerId="AD" clId="Web-{FBE3096E-5D64-4B72-9B10-FECD2E8730B9}" dt="2026-04-10T18:31:14.997" v="1662"/>
        <pc:sldMkLst>
          <pc:docMk/>
          <pc:sldMk cId="690561245" sldId="269"/>
        </pc:sldMkLst>
        <pc:spChg chg="mod">
          <ac:chgData name="Ethan Clift (2416711)" userId="S::2416711@student.uwtsd.ac.uk::7e6192bc-7a19-4f26-ab16-6f819fbc7bf0" providerId="AD" clId="Web-{FBE3096E-5D64-4B72-9B10-FECD2E8730B9}" dt="2026-04-10T18:31:14.997" v="1662"/>
          <ac:spMkLst>
            <pc:docMk/>
            <pc:sldMk cId="690561245" sldId="269"/>
            <ac:spMk id="2" creationId="{6684DDE3-E7D2-4A5C-372B-3915A6015947}"/>
          </ac:spMkLst>
        </pc:spChg>
        <pc:spChg chg="mod ord">
          <ac:chgData name="Ethan Clift (2416711)" userId="S::2416711@student.uwtsd.ac.uk::7e6192bc-7a19-4f26-ab16-6f819fbc7bf0" providerId="AD" clId="Web-{FBE3096E-5D64-4B72-9B10-FECD2E8730B9}" dt="2026-04-10T18:31:14.997" v="1662"/>
          <ac:spMkLst>
            <pc:docMk/>
            <pc:sldMk cId="690561245" sldId="269"/>
            <ac:spMk id="3" creationId="{FC4CCA20-7B84-C4F1-6201-8E4B062C3A23}"/>
          </ac:spMkLst>
        </pc:spChg>
        <pc:spChg chg="add">
          <ac:chgData name="Ethan Clift (2416711)" userId="S::2416711@student.uwtsd.ac.uk::7e6192bc-7a19-4f26-ab16-6f819fbc7bf0" providerId="AD" clId="Web-{FBE3096E-5D64-4B72-9B10-FECD2E8730B9}" dt="2026-04-10T18:31:14.997" v="1662"/>
          <ac:spMkLst>
            <pc:docMk/>
            <pc:sldMk cId="690561245" sldId="269"/>
            <ac:spMk id="15" creationId="{E8A8EAB8-D2FF-444D-B34B-7D32F106AD0E}"/>
          </ac:spMkLst>
        </pc:spChg>
        <pc:picChg chg="add mod">
          <ac:chgData name="Ethan Clift (2416711)" userId="S::2416711@student.uwtsd.ac.uk::7e6192bc-7a19-4f26-ab16-6f819fbc7bf0" providerId="AD" clId="Web-{FBE3096E-5D64-4B72-9B10-FECD2E8730B9}" dt="2026-04-10T18:31:14.997" v="1662"/>
          <ac:picMkLst>
            <pc:docMk/>
            <pc:sldMk cId="690561245" sldId="269"/>
            <ac:picMk id="4" creationId="{51B010B9-A6E1-8E0A-A3A5-7D814E328A4B}"/>
          </ac:picMkLst>
        </pc:picChg>
        <pc:cxnChg chg="add">
          <ac:chgData name="Ethan Clift (2416711)" userId="S::2416711@student.uwtsd.ac.uk::7e6192bc-7a19-4f26-ab16-6f819fbc7bf0" providerId="AD" clId="Web-{FBE3096E-5D64-4B72-9B10-FECD2E8730B9}" dt="2026-04-10T18:31:14.997" v="1662"/>
          <ac:cxnSpMkLst>
            <pc:docMk/>
            <pc:sldMk cId="690561245" sldId="269"/>
            <ac:cxnSpMk id="16" creationId="{EEA38897-7BA3-4408-8083-3235339C4A60}"/>
          </ac:cxnSpMkLst>
        </pc:cxnChg>
        <pc:cxnChg chg="add">
          <ac:chgData name="Ethan Clift (2416711)" userId="S::2416711@student.uwtsd.ac.uk::7e6192bc-7a19-4f26-ab16-6f819fbc7bf0" providerId="AD" clId="Web-{FBE3096E-5D64-4B72-9B10-FECD2E8730B9}" dt="2026-04-10T18:31:14.997" v="1662"/>
          <ac:cxnSpMkLst>
            <pc:docMk/>
            <pc:sldMk cId="690561245" sldId="269"/>
            <ac:cxnSpMk id="17" creationId="{F11AD06B-AB20-4097-8606-5DA00DBACE88}"/>
          </ac:cxnSpMkLst>
        </pc:cxnChg>
      </pc:sldChg>
      <pc:sldChg chg="modSp ord">
        <pc:chgData name="Ethan Clift (2416711)" userId="S::2416711@student.uwtsd.ac.uk::7e6192bc-7a19-4f26-ab16-6f819fbc7bf0" providerId="AD" clId="Web-{FBE3096E-5D64-4B72-9B10-FECD2E8730B9}" dt="2026-04-10T18:22:21.438" v="1477" actId="20577"/>
        <pc:sldMkLst>
          <pc:docMk/>
          <pc:sldMk cId="3889754696" sldId="287"/>
        </pc:sldMkLst>
        <pc:spChg chg="mod">
          <ac:chgData name="Ethan Clift (2416711)" userId="S::2416711@student.uwtsd.ac.uk::7e6192bc-7a19-4f26-ab16-6f819fbc7bf0" providerId="AD" clId="Web-{FBE3096E-5D64-4B72-9B10-FECD2E8730B9}" dt="2026-04-10T18:22:21.438" v="1477" actId="20577"/>
          <ac:spMkLst>
            <pc:docMk/>
            <pc:sldMk cId="3889754696" sldId="287"/>
            <ac:spMk id="2" creationId="{A7256E8B-FC4D-FEB6-8BA5-4E9BD839DCD5}"/>
          </ac:spMkLst>
        </pc:spChg>
      </pc:sldChg>
      <pc:sldChg chg="modSp new">
        <pc:chgData name="Ethan Clift (2416711)" userId="S::2416711@student.uwtsd.ac.uk::7e6192bc-7a19-4f26-ab16-6f819fbc7bf0" providerId="AD" clId="Web-{FBE3096E-5D64-4B72-9B10-FECD2E8730B9}" dt="2026-04-10T18:59:06.226" v="2214" actId="20577"/>
        <pc:sldMkLst>
          <pc:docMk/>
          <pc:sldMk cId="2510561347" sldId="288"/>
        </pc:sldMkLst>
        <pc:spChg chg="mod">
          <ac:chgData name="Ethan Clift (2416711)" userId="S::2416711@student.uwtsd.ac.uk::7e6192bc-7a19-4f26-ab16-6f819fbc7bf0" providerId="AD" clId="Web-{FBE3096E-5D64-4B72-9B10-FECD2E8730B9}" dt="2026-04-10T17:57:13.915" v="1409" actId="20577"/>
          <ac:spMkLst>
            <pc:docMk/>
            <pc:sldMk cId="2510561347" sldId="288"/>
            <ac:spMk id="2" creationId="{30082896-A85B-FDDD-5A26-318D68E7A3F1}"/>
          </ac:spMkLst>
        </pc:spChg>
        <pc:spChg chg="mod">
          <ac:chgData name="Ethan Clift (2416711)" userId="S::2416711@student.uwtsd.ac.uk::7e6192bc-7a19-4f26-ab16-6f819fbc7bf0" providerId="AD" clId="Web-{FBE3096E-5D64-4B72-9B10-FECD2E8730B9}" dt="2026-04-10T18:59:06.226" v="2214" actId="20577"/>
          <ac:spMkLst>
            <pc:docMk/>
            <pc:sldMk cId="2510561347" sldId="288"/>
            <ac:spMk id="3" creationId="{9B604FAF-456D-CFE5-61E2-98B9C70A1E8A}"/>
          </ac:spMkLst>
        </pc:spChg>
      </pc:sldChg>
      <pc:sldChg chg="addSp delSp modSp new mod setBg">
        <pc:chgData name="Ethan Clift (2416711)" userId="S::2416711@student.uwtsd.ac.uk::7e6192bc-7a19-4f26-ab16-6f819fbc7bf0" providerId="AD" clId="Web-{FBE3096E-5D64-4B72-9B10-FECD2E8730B9}" dt="2026-04-10T17:56:42.085" v="1394" actId="20577"/>
        <pc:sldMkLst>
          <pc:docMk/>
          <pc:sldMk cId="1211047158" sldId="289"/>
        </pc:sldMkLst>
        <pc:spChg chg="mod">
          <ac:chgData name="Ethan Clift (2416711)" userId="S::2416711@student.uwtsd.ac.uk::7e6192bc-7a19-4f26-ab16-6f819fbc7bf0" providerId="AD" clId="Web-{FBE3096E-5D64-4B72-9B10-FECD2E8730B9}" dt="2026-04-10T17:56:42.085" v="1394" actId="20577"/>
          <ac:spMkLst>
            <pc:docMk/>
            <pc:sldMk cId="1211047158" sldId="289"/>
            <ac:spMk id="2" creationId="{28282A32-CE38-A1B4-B80C-7B7219473A5C}"/>
          </ac:spMkLst>
        </pc:spChg>
        <pc:spChg chg="mod ord">
          <ac:chgData name="Ethan Clift (2416711)" userId="S::2416711@student.uwtsd.ac.uk::7e6192bc-7a19-4f26-ab16-6f819fbc7bf0" providerId="AD" clId="Web-{FBE3096E-5D64-4B72-9B10-FECD2E8730B9}" dt="2026-04-10T17:36:31.696" v="920"/>
          <ac:spMkLst>
            <pc:docMk/>
            <pc:sldMk cId="1211047158" sldId="289"/>
            <ac:spMk id="3" creationId="{A1C4D097-5703-6A7E-95FE-BD497667E69A}"/>
          </ac:spMkLst>
        </pc:spChg>
        <pc:picChg chg="add mod ord modCrop">
          <ac:chgData name="Ethan Clift (2416711)" userId="S::2416711@student.uwtsd.ac.uk::7e6192bc-7a19-4f26-ab16-6f819fbc7bf0" providerId="AD" clId="Web-{FBE3096E-5D64-4B72-9B10-FECD2E8730B9}" dt="2026-04-10T17:36:51.135" v="923" actId="1076"/>
          <ac:picMkLst>
            <pc:docMk/>
            <pc:sldMk cId="1211047158" sldId="289"/>
            <ac:picMk id="4" creationId="{06F3B93E-8313-15DE-5B9E-35BDFC2BC2C6}"/>
          </ac:picMkLst>
        </pc:picChg>
      </pc:sldChg>
      <pc:sldChg chg="addSp modSp new mod setBg">
        <pc:chgData name="Ethan Clift (2416711)" userId="S::2416711@student.uwtsd.ac.uk::7e6192bc-7a19-4f26-ab16-6f819fbc7bf0" providerId="AD" clId="Web-{FBE3096E-5D64-4B72-9B10-FECD2E8730B9}" dt="2026-04-10T18:57:33.146" v="2212" actId="20577"/>
        <pc:sldMkLst>
          <pc:docMk/>
          <pc:sldMk cId="4003548645" sldId="290"/>
        </pc:sldMkLst>
        <pc:spChg chg="mod">
          <ac:chgData name="Ethan Clift (2416711)" userId="S::2416711@student.uwtsd.ac.uk::7e6192bc-7a19-4f26-ab16-6f819fbc7bf0" providerId="AD" clId="Web-{FBE3096E-5D64-4B72-9B10-FECD2E8730B9}" dt="2026-04-10T18:57:17.458" v="2204"/>
          <ac:spMkLst>
            <pc:docMk/>
            <pc:sldMk cId="4003548645" sldId="290"/>
            <ac:spMk id="2" creationId="{8C5DDB69-2341-9CC1-8382-807F24E84A09}"/>
          </ac:spMkLst>
        </pc:spChg>
        <pc:spChg chg="mod">
          <ac:chgData name="Ethan Clift (2416711)" userId="S::2416711@student.uwtsd.ac.uk::7e6192bc-7a19-4f26-ab16-6f819fbc7bf0" providerId="AD" clId="Web-{FBE3096E-5D64-4B72-9B10-FECD2E8730B9}" dt="2026-04-10T18:57:33.146" v="2212" actId="20577"/>
          <ac:spMkLst>
            <pc:docMk/>
            <pc:sldMk cId="4003548645" sldId="290"/>
            <ac:spMk id="3" creationId="{17F85C6F-1F84-4C48-C899-6ACE499A3EBC}"/>
          </ac:spMkLst>
        </pc:spChg>
        <pc:picChg chg="add mod">
          <ac:chgData name="Ethan Clift (2416711)" userId="S::2416711@student.uwtsd.ac.uk::7e6192bc-7a19-4f26-ab16-6f819fbc7bf0" providerId="AD" clId="Web-{FBE3096E-5D64-4B72-9B10-FECD2E8730B9}" dt="2026-04-10T18:57:21.302" v="2205" actId="1076"/>
          <ac:picMkLst>
            <pc:docMk/>
            <pc:sldMk cId="4003548645" sldId="290"/>
            <ac:picMk id="4" creationId="{1A881E94-9EED-80AC-BD56-A546FB8BFF7B}"/>
          </ac:picMkLst>
        </pc:picChg>
      </pc:sldChg>
      <pc:sldChg chg="modSp new">
        <pc:chgData name="Ethan Clift (2416711)" userId="S::2416711@student.uwtsd.ac.uk::7e6192bc-7a19-4f26-ab16-6f819fbc7bf0" providerId="AD" clId="Web-{FBE3096E-5D64-4B72-9B10-FECD2E8730B9}" dt="2026-04-10T17:57:22.337" v="1413" actId="20577"/>
        <pc:sldMkLst>
          <pc:docMk/>
          <pc:sldMk cId="2573579971" sldId="291"/>
        </pc:sldMkLst>
        <pc:spChg chg="mod">
          <ac:chgData name="Ethan Clift (2416711)" userId="S::2416711@student.uwtsd.ac.uk::7e6192bc-7a19-4f26-ab16-6f819fbc7bf0" providerId="AD" clId="Web-{FBE3096E-5D64-4B72-9B10-FECD2E8730B9}" dt="2026-04-10T17:57:22.337" v="1413" actId="20577"/>
          <ac:spMkLst>
            <pc:docMk/>
            <pc:sldMk cId="2573579971" sldId="291"/>
            <ac:spMk id="2" creationId="{929D7897-BD34-2303-E717-EBBB1113C4D4}"/>
          </ac:spMkLst>
        </pc:spChg>
      </pc:sldChg>
    </pc:docChg>
  </pc:docChgLst>
  <pc:docChgLst>
    <pc:chgData name="Ethan Clift (2416711)" userId="S::2416711@student.uwtsd.ac.uk::7e6192bc-7a19-4f26-ab16-6f819fbc7bf0" providerId="AD" clId="Web-{AA8B2243-DB20-3478-D83A-3104F3342020}"/>
    <pc:docChg chg="modSld">
      <pc:chgData name="Ethan Clift (2416711)" userId="S::2416711@student.uwtsd.ac.uk::7e6192bc-7a19-4f26-ab16-6f819fbc7bf0" providerId="AD" clId="Web-{AA8B2243-DB20-3478-D83A-3104F3342020}" dt="2026-04-21T11:17:25.627" v="28" actId="20577"/>
      <pc:docMkLst>
        <pc:docMk/>
      </pc:docMkLst>
      <pc:sldChg chg="modSp">
        <pc:chgData name="Ethan Clift (2416711)" userId="S::2416711@student.uwtsd.ac.uk::7e6192bc-7a19-4f26-ab16-6f819fbc7bf0" providerId="AD" clId="Web-{AA8B2243-DB20-3478-D83A-3104F3342020}" dt="2026-04-21T11:17:25.627" v="28" actId="20577"/>
        <pc:sldMkLst>
          <pc:docMk/>
          <pc:sldMk cId="111319685" sldId="257"/>
        </pc:sldMkLst>
        <pc:spChg chg="mod">
          <ac:chgData name="Ethan Clift (2416711)" userId="S::2416711@student.uwtsd.ac.uk::7e6192bc-7a19-4f26-ab16-6f819fbc7bf0" providerId="AD" clId="Web-{AA8B2243-DB20-3478-D83A-3104F3342020}" dt="2026-04-21T11:17:25.627" v="28" actId="20577"/>
          <ac:spMkLst>
            <pc:docMk/>
            <pc:sldMk cId="111319685" sldId="257"/>
            <ac:spMk id="3" creationId="{993690F1-AB55-AAFA-95FF-8628DE7E4C96}"/>
          </ac:spMkLst>
        </pc:spChg>
      </pc:sldChg>
      <pc:sldChg chg="addSp delSp modSp mod setBg">
        <pc:chgData name="Ethan Clift (2416711)" userId="S::2416711@student.uwtsd.ac.uk::7e6192bc-7a19-4f26-ab16-6f819fbc7bf0" providerId="AD" clId="Web-{AA8B2243-DB20-3478-D83A-3104F3342020}" dt="2026-04-21T11:15:44.624" v="24"/>
        <pc:sldMkLst>
          <pc:docMk/>
          <pc:sldMk cId="3828307095" sldId="263"/>
        </pc:sldMkLst>
        <pc:spChg chg="mod">
          <ac:chgData name="Ethan Clift (2416711)" userId="S::2416711@student.uwtsd.ac.uk::7e6192bc-7a19-4f26-ab16-6f819fbc7bf0" providerId="AD" clId="Web-{AA8B2243-DB20-3478-D83A-3104F3342020}" dt="2026-04-21T11:15:44.624" v="24"/>
          <ac:spMkLst>
            <pc:docMk/>
            <pc:sldMk cId="3828307095" sldId="263"/>
            <ac:spMk id="2" creationId="{DE5E86E1-5483-8D27-EA26-D65622A0E439}"/>
          </ac:spMkLst>
        </pc:spChg>
        <pc:spChg chg="mod">
          <ac:chgData name="Ethan Clift (2416711)" userId="S::2416711@student.uwtsd.ac.uk::7e6192bc-7a19-4f26-ab16-6f819fbc7bf0" providerId="AD" clId="Web-{AA8B2243-DB20-3478-D83A-3104F3342020}" dt="2026-04-21T11:15:44.624" v="24"/>
          <ac:spMkLst>
            <pc:docMk/>
            <pc:sldMk cId="3828307095" sldId="263"/>
            <ac:spMk id="3" creationId="{990CD46E-31E7-2F80-FDA5-13979040F321}"/>
          </ac:spMkLst>
        </pc:spChg>
        <pc:spChg chg="del mod">
          <ac:chgData name="Ethan Clift (2416711)" userId="S::2416711@student.uwtsd.ac.uk::7e6192bc-7a19-4f26-ab16-6f819fbc7bf0" providerId="AD" clId="Web-{AA8B2243-DB20-3478-D83A-3104F3342020}" dt="2026-04-21T11:11:40.683" v="22"/>
          <ac:spMkLst>
            <pc:docMk/>
            <pc:sldMk cId="3828307095" sldId="263"/>
            <ac:spMk id="6" creationId="{407C132D-2D95-5C0D-3190-5A9485DC027D}"/>
          </ac:spMkLst>
        </pc:spChg>
        <pc:spChg chg="add">
          <ac:chgData name="Ethan Clift (2416711)" userId="S::2416711@student.uwtsd.ac.uk::7e6192bc-7a19-4f26-ab16-6f819fbc7bf0" providerId="AD" clId="Web-{AA8B2243-DB20-3478-D83A-3104F3342020}" dt="2026-04-21T11:15:44.624" v="24"/>
          <ac:spMkLst>
            <pc:docMk/>
            <pc:sldMk cId="3828307095" sldId="263"/>
            <ac:spMk id="9" creationId="{E8A8EAB8-D2FF-444D-B34B-7D32F106AD0E}"/>
          </ac:spMkLst>
        </pc:spChg>
        <pc:picChg chg="add mod">
          <ac:chgData name="Ethan Clift (2416711)" userId="S::2416711@student.uwtsd.ac.uk::7e6192bc-7a19-4f26-ab16-6f819fbc7bf0" providerId="AD" clId="Web-{AA8B2243-DB20-3478-D83A-3104F3342020}" dt="2026-04-21T11:15:44.624" v="24"/>
          <ac:picMkLst>
            <pc:docMk/>
            <pc:sldMk cId="3828307095" sldId="263"/>
            <ac:picMk id="4" creationId="{ABFC2C08-74F4-1A20-39AE-D540B077CDF5}"/>
          </ac:picMkLst>
        </pc:picChg>
        <pc:inkChg chg="del">
          <ac:chgData name="Ethan Clift (2416711)" userId="S::2416711@student.uwtsd.ac.uk::7e6192bc-7a19-4f26-ab16-6f819fbc7bf0" providerId="AD" clId="Web-{AA8B2243-DB20-3478-D83A-3104F3342020}" dt="2026-04-21T11:11:11.650" v="0"/>
          <ac:inkMkLst>
            <pc:docMk/>
            <pc:sldMk cId="3828307095" sldId="263"/>
            <ac:inkMk id="32" creationId="{94331B96-0149-4C73-8CE1-A267F20B5064}"/>
          </ac:inkMkLst>
        </pc:inkChg>
        <pc:inkChg chg="del">
          <ac:chgData name="Ethan Clift (2416711)" userId="S::2416711@student.uwtsd.ac.uk::7e6192bc-7a19-4f26-ab16-6f819fbc7bf0" providerId="AD" clId="Web-{AA8B2243-DB20-3478-D83A-3104F3342020}" dt="2026-04-21T11:11:11.760" v="1"/>
          <ac:inkMkLst>
            <pc:docMk/>
            <pc:sldMk cId="3828307095" sldId="263"/>
            <ac:inkMk id="33" creationId="{A18A7B02-3DA3-25B5-2240-616A5DE1D80C}"/>
          </ac:inkMkLst>
        </pc:inkChg>
        <pc:inkChg chg="del">
          <ac:chgData name="Ethan Clift (2416711)" userId="S::2416711@student.uwtsd.ac.uk::7e6192bc-7a19-4f26-ab16-6f819fbc7bf0" providerId="AD" clId="Web-{AA8B2243-DB20-3478-D83A-3104F3342020}" dt="2026-04-21T11:11:18.682" v="9"/>
          <ac:inkMkLst>
            <pc:docMk/>
            <pc:sldMk cId="3828307095" sldId="263"/>
            <ac:inkMk id="34" creationId="{DB9D0F66-C014-1672-27FE-474733CF7FCB}"/>
          </ac:inkMkLst>
        </pc:inkChg>
        <pc:inkChg chg="del">
          <ac:chgData name="Ethan Clift (2416711)" userId="S::2416711@student.uwtsd.ac.uk::7e6192bc-7a19-4f26-ab16-6f819fbc7bf0" providerId="AD" clId="Web-{AA8B2243-DB20-3478-D83A-3104F3342020}" dt="2026-04-21T11:11:16.291" v="7"/>
          <ac:inkMkLst>
            <pc:docMk/>
            <pc:sldMk cId="3828307095" sldId="263"/>
            <ac:inkMk id="35" creationId="{D1CC47FF-E499-C8DC-3C63-3058976DF25D}"/>
          </ac:inkMkLst>
        </pc:inkChg>
        <pc:inkChg chg="del">
          <ac:chgData name="Ethan Clift (2416711)" userId="S::2416711@student.uwtsd.ac.uk::7e6192bc-7a19-4f26-ab16-6f819fbc7bf0" providerId="AD" clId="Web-{AA8B2243-DB20-3478-D83A-3104F3342020}" dt="2026-04-21T11:11:17.916" v="8"/>
          <ac:inkMkLst>
            <pc:docMk/>
            <pc:sldMk cId="3828307095" sldId="263"/>
            <ac:inkMk id="36" creationId="{D2005108-EF99-8509-1623-B6550159A9B7}"/>
          </ac:inkMkLst>
        </pc:inkChg>
        <pc:inkChg chg="del">
          <ac:chgData name="Ethan Clift (2416711)" userId="S::2416711@student.uwtsd.ac.uk::7e6192bc-7a19-4f26-ab16-6f819fbc7bf0" providerId="AD" clId="Web-{AA8B2243-DB20-3478-D83A-3104F3342020}" dt="2026-04-21T11:11:15.713" v="6"/>
          <ac:inkMkLst>
            <pc:docMk/>
            <pc:sldMk cId="3828307095" sldId="263"/>
            <ac:inkMk id="37" creationId="{4D31883B-9906-958E-0443-AFBC10D684ED}"/>
          </ac:inkMkLst>
        </pc:inkChg>
        <pc:inkChg chg="del">
          <ac:chgData name="Ethan Clift (2416711)" userId="S::2416711@student.uwtsd.ac.uk::7e6192bc-7a19-4f26-ab16-6f819fbc7bf0" providerId="AD" clId="Web-{AA8B2243-DB20-3478-D83A-3104F3342020}" dt="2026-04-21T11:11:14.510" v="4"/>
          <ac:inkMkLst>
            <pc:docMk/>
            <pc:sldMk cId="3828307095" sldId="263"/>
            <ac:inkMk id="38" creationId="{2BFAE5C8-A87D-8019-C722-6D3380F6A62C}"/>
          </ac:inkMkLst>
        </pc:inkChg>
        <pc:inkChg chg="del">
          <ac:chgData name="Ethan Clift (2416711)" userId="S::2416711@student.uwtsd.ac.uk::7e6192bc-7a19-4f26-ab16-6f819fbc7bf0" providerId="AD" clId="Web-{AA8B2243-DB20-3478-D83A-3104F3342020}" dt="2026-04-21T11:11:15.166" v="5"/>
          <ac:inkMkLst>
            <pc:docMk/>
            <pc:sldMk cId="3828307095" sldId="263"/>
            <ac:inkMk id="39" creationId="{C224E4EC-B615-AECD-C5B3-94FD68E00F9F}"/>
          </ac:inkMkLst>
        </pc:inkChg>
        <pc:inkChg chg="del">
          <ac:chgData name="Ethan Clift (2416711)" userId="S::2416711@student.uwtsd.ac.uk::7e6192bc-7a19-4f26-ab16-6f819fbc7bf0" providerId="AD" clId="Web-{AA8B2243-DB20-3478-D83A-3104F3342020}" dt="2026-04-21T11:11:13.744" v="3"/>
          <ac:inkMkLst>
            <pc:docMk/>
            <pc:sldMk cId="3828307095" sldId="263"/>
            <ac:inkMk id="40" creationId="{267572CC-F054-E53B-F6A8-DFC0F6E28F34}"/>
          </ac:inkMkLst>
        </pc:inkChg>
        <pc:inkChg chg="del">
          <ac:chgData name="Ethan Clift (2416711)" userId="S::2416711@student.uwtsd.ac.uk::7e6192bc-7a19-4f26-ab16-6f819fbc7bf0" providerId="AD" clId="Web-{AA8B2243-DB20-3478-D83A-3104F3342020}" dt="2026-04-21T11:11:12.947" v="2"/>
          <ac:inkMkLst>
            <pc:docMk/>
            <pc:sldMk cId="3828307095" sldId="263"/>
            <ac:inkMk id="41" creationId="{3338C53E-5796-D632-39AD-AEC4EA9BAAE9}"/>
          </ac:inkMkLst>
        </pc:inkChg>
        <pc:inkChg chg="del">
          <ac:chgData name="Ethan Clift (2416711)" userId="S::2416711@student.uwtsd.ac.uk::7e6192bc-7a19-4f26-ab16-6f819fbc7bf0" providerId="AD" clId="Web-{AA8B2243-DB20-3478-D83A-3104F3342020}" dt="2026-04-21T11:11:22.229" v="11"/>
          <ac:inkMkLst>
            <pc:docMk/>
            <pc:sldMk cId="3828307095" sldId="263"/>
            <ac:inkMk id="42" creationId="{01C193AC-98B2-0C7F-34BB-789482A36EA2}"/>
          </ac:inkMkLst>
        </pc:inkChg>
        <pc:inkChg chg="del">
          <ac:chgData name="Ethan Clift (2416711)" userId="S::2416711@student.uwtsd.ac.uk::7e6192bc-7a19-4f26-ab16-6f819fbc7bf0" providerId="AD" clId="Web-{AA8B2243-DB20-3478-D83A-3104F3342020}" dt="2026-04-21T11:11:24.245" v="12"/>
          <ac:inkMkLst>
            <pc:docMk/>
            <pc:sldMk cId="3828307095" sldId="263"/>
            <ac:inkMk id="43" creationId="{D1EECC4E-F3CF-366E-1E72-E796396E1167}"/>
          </ac:inkMkLst>
        </pc:inkChg>
        <pc:inkChg chg="del">
          <ac:chgData name="Ethan Clift (2416711)" userId="S::2416711@student.uwtsd.ac.uk::7e6192bc-7a19-4f26-ab16-6f819fbc7bf0" providerId="AD" clId="Web-{AA8B2243-DB20-3478-D83A-3104F3342020}" dt="2026-04-21T11:11:25.745" v="13"/>
          <ac:inkMkLst>
            <pc:docMk/>
            <pc:sldMk cId="3828307095" sldId="263"/>
            <ac:inkMk id="44" creationId="{D7A98473-5CFC-5FFF-EF30-7284B4DE1758}"/>
          </ac:inkMkLst>
        </pc:inkChg>
        <pc:inkChg chg="del">
          <ac:chgData name="Ethan Clift (2416711)" userId="S::2416711@student.uwtsd.ac.uk::7e6192bc-7a19-4f26-ab16-6f819fbc7bf0" providerId="AD" clId="Web-{AA8B2243-DB20-3478-D83A-3104F3342020}" dt="2026-04-21T11:11:31.417" v="15"/>
          <ac:inkMkLst>
            <pc:docMk/>
            <pc:sldMk cId="3828307095" sldId="263"/>
            <ac:inkMk id="45" creationId="{04673713-7090-0E97-3836-1A70D74C3D7C}"/>
          </ac:inkMkLst>
        </pc:inkChg>
        <pc:inkChg chg="del">
          <ac:chgData name="Ethan Clift (2416711)" userId="S::2416711@student.uwtsd.ac.uk::7e6192bc-7a19-4f26-ab16-6f819fbc7bf0" providerId="AD" clId="Web-{AA8B2243-DB20-3478-D83A-3104F3342020}" dt="2026-04-21T11:11:26.807" v="14"/>
          <ac:inkMkLst>
            <pc:docMk/>
            <pc:sldMk cId="3828307095" sldId="263"/>
            <ac:inkMk id="46" creationId="{3B3D7F71-6208-49E8-0606-AAF61C1062C7}"/>
          </ac:inkMkLst>
        </pc:inkChg>
        <pc:inkChg chg="del">
          <ac:chgData name="Ethan Clift (2416711)" userId="S::2416711@student.uwtsd.ac.uk::7e6192bc-7a19-4f26-ab16-6f819fbc7bf0" providerId="AD" clId="Web-{AA8B2243-DB20-3478-D83A-3104F3342020}" dt="2026-04-21T11:11:32.323" v="16"/>
          <ac:inkMkLst>
            <pc:docMk/>
            <pc:sldMk cId="3828307095" sldId="263"/>
            <ac:inkMk id="47" creationId="{0BEC2145-3586-9FFA-3934-7CE07B5FDD9C}"/>
          </ac:inkMkLst>
        </pc:inkChg>
        <pc:inkChg chg="del">
          <ac:chgData name="Ethan Clift (2416711)" userId="S::2416711@student.uwtsd.ac.uk::7e6192bc-7a19-4f26-ab16-6f819fbc7bf0" providerId="AD" clId="Web-{AA8B2243-DB20-3478-D83A-3104F3342020}" dt="2026-04-21T11:11:34.792" v="18"/>
          <ac:inkMkLst>
            <pc:docMk/>
            <pc:sldMk cId="3828307095" sldId="263"/>
            <ac:inkMk id="48" creationId="{87B78462-933F-7E48-0038-3EDFE395D16E}"/>
          </ac:inkMkLst>
        </pc:inkChg>
        <pc:inkChg chg="del">
          <ac:chgData name="Ethan Clift (2416711)" userId="S::2416711@student.uwtsd.ac.uk::7e6192bc-7a19-4f26-ab16-6f819fbc7bf0" providerId="AD" clId="Web-{AA8B2243-DB20-3478-D83A-3104F3342020}" dt="2026-04-21T11:11:33.042" v="17"/>
          <ac:inkMkLst>
            <pc:docMk/>
            <pc:sldMk cId="3828307095" sldId="263"/>
            <ac:inkMk id="49" creationId="{65805705-C3AB-72FD-0742-969052661145}"/>
          </ac:inkMkLst>
        </pc:inkChg>
        <pc:inkChg chg="del">
          <ac:chgData name="Ethan Clift (2416711)" userId="S::2416711@student.uwtsd.ac.uk::7e6192bc-7a19-4f26-ab16-6f819fbc7bf0" providerId="AD" clId="Web-{AA8B2243-DB20-3478-D83A-3104F3342020}" dt="2026-04-21T11:11:35.589" v="19"/>
          <ac:inkMkLst>
            <pc:docMk/>
            <pc:sldMk cId="3828307095" sldId="263"/>
            <ac:inkMk id="50" creationId="{3EBC6A52-6BC1-584A-198C-BD8BB9DDCBD9}"/>
          </ac:inkMkLst>
        </pc:inkChg>
        <pc:inkChg chg="del">
          <ac:chgData name="Ethan Clift (2416711)" userId="S::2416711@student.uwtsd.ac.uk::7e6192bc-7a19-4f26-ab16-6f819fbc7bf0" providerId="AD" clId="Web-{AA8B2243-DB20-3478-D83A-3104F3342020}" dt="2026-04-21T11:11:21.041" v="10"/>
          <ac:inkMkLst>
            <pc:docMk/>
            <pc:sldMk cId="3828307095" sldId="263"/>
            <ac:inkMk id="51" creationId="{15DB7BE7-28D8-BAC0-A1A4-73A3A84DDF9D}"/>
          </ac:inkMkLst>
        </pc:inkChg>
        <pc:cxnChg chg="add">
          <ac:chgData name="Ethan Clift (2416711)" userId="S::2416711@student.uwtsd.ac.uk::7e6192bc-7a19-4f26-ab16-6f819fbc7bf0" providerId="AD" clId="Web-{AA8B2243-DB20-3478-D83A-3104F3342020}" dt="2026-04-21T11:15:44.624" v="24"/>
          <ac:cxnSpMkLst>
            <pc:docMk/>
            <pc:sldMk cId="3828307095" sldId="263"/>
            <ac:cxnSpMk id="11" creationId="{EEA38897-7BA3-4408-8083-3235339C4A60}"/>
          </ac:cxnSpMkLst>
        </pc:cxnChg>
        <pc:cxnChg chg="add">
          <ac:chgData name="Ethan Clift (2416711)" userId="S::2416711@student.uwtsd.ac.uk::7e6192bc-7a19-4f26-ab16-6f819fbc7bf0" providerId="AD" clId="Web-{AA8B2243-DB20-3478-D83A-3104F3342020}" dt="2026-04-21T11:15:44.624" v="24"/>
          <ac:cxnSpMkLst>
            <pc:docMk/>
            <pc:sldMk cId="3828307095" sldId="263"/>
            <ac:cxnSpMk id="13" creationId="{F11AD06B-AB20-4097-8606-5DA00DBACE88}"/>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4/21/2026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planday.com/resources/articles/motivate-engage-retain-hospitality-team" TargetMode="External"/><Relationship Id="rId13" Type="http://schemas.openxmlformats.org/officeDocument/2006/relationships/hyperlink" Target="https://www.winman.com/blog/continuous-improvement-for-businesses-necessary-or-optional" TargetMode="External"/><Relationship Id="rId18" Type="http://schemas.openxmlformats.org/officeDocument/2006/relationships/hyperlink" Target="https://www.stax.com/insights/the-role-of-data-analytics-in-the-hospitality-industry" TargetMode="External"/><Relationship Id="rId3" Type="http://schemas.openxmlformats.org/officeDocument/2006/relationships/hyperlink" Target="http://www.skillfindergroup.com" TargetMode="External"/><Relationship Id="rId7" Type="http://schemas.openxmlformats.org/officeDocument/2006/relationships/hyperlink" Target="https://www.cipd.org/uk/knowledge/factsheets/turnover-retention-factsheet/" TargetMode="External"/><Relationship Id="rId12" Type="http://schemas.openxmlformats.org/officeDocument/2006/relationships/hyperlink" Target="https://ingeus.co.uk/resources/blogs/what-are-communication-skills-and-why-are-they-important" TargetMode="External"/><Relationship Id="rId17" Type="http://schemas.openxmlformats.org/officeDocument/2006/relationships/hyperlink" Target="https://www.morganshotel.co.uk/" TargetMode="External"/><Relationship Id="rId2" Type="http://schemas.openxmlformats.org/officeDocument/2006/relationships/hyperlink" Target="https://www.bip-ltd.co.uk/blog/the-importance-of-a-clean-workstation-for-safety/" TargetMode="External"/><Relationship Id="rId16" Type="http://schemas.openxmlformats.org/officeDocument/2006/relationships/hyperlink" Target="https://www.morganspencer.co.uk/blog/what-defines-a-standout-front-house-professional-in-corporate-environments-196" TargetMode="External"/><Relationship Id="rId1" Type="http://schemas.openxmlformats.org/officeDocument/2006/relationships/slideLayout" Target="../slideLayouts/slideLayout2.xml"/><Relationship Id="rId6" Type="http://schemas.openxmlformats.org/officeDocument/2006/relationships/hyperlink" Target="https://www.cvent.com/en/blog/hospitality/handling-guest-complaints" TargetMode="External"/><Relationship Id="rId11" Type="http://schemas.openxmlformats.org/officeDocument/2006/relationships/hyperlink" Target="https://hospitality.institute/bha303/in-room-dining-menu-design-hotels/" TargetMode="External"/><Relationship Id="rId5" Type="http://schemas.openxmlformats.org/officeDocument/2006/relationships/hyperlink" Target="http://www.cvent.com" TargetMode="External"/><Relationship Id="rId15" Type="http://schemas.openxmlformats.org/officeDocument/2006/relationships/hyperlink" Target="https://galaxytraining.com.au/Pages/the-importance-of-continuous-professional-development-in-hospitality" TargetMode="External"/><Relationship Id="rId10" Type="http://schemas.openxmlformats.org/officeDocument/2006/relationships/hyperlink" Target="https://www.hometainment.com/uk/app/blog/how-to-set-a-table" TargetMode="External"/><Relationship Id="rId4" Type="http://schemas.openxmlformats.org/officeDocument/2006/relationships/hyperlink" Target="https://www.skillfindergroup.com/blog/2022/08/the-importance-of-taking-initiative-and-being-proactive?source=google.com" TargetMode="External"/><Relationship Id="rId9" Type="http://schemas.openxmlformats.org/officeDocument/2006/relationships/hyperlink" Target="https://www.oneeducation.org.uk/communication-and-interpersonal-skills-in-food-and-beverage-service/" TargetMode="External"/><Relationship Id="rId14" Type="http://schemas.openxmlformats.org/officeDocument/2006/relationships/hyperlink" Target="https://poloandtweed.com/blog/the-importance-of-maintaining-systems-and-standards-in-the-hotel-indust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4A31814A-2913-A283-A8D3-0859B903688F}"/>
              </a:ext>
            </a:extLst>
          </p:cNvPr>
          <p:cNvSpPr>
            <a:spLocks noGrp="1"/>
          </p:cNvSpPr>
          <p:nvPr>
            <p:ph type="title"/>
          </p:nvPr>
        </p:nvSpPr>
        <p:spPr>
          <a:xfrm>
            <a:off x="122104" y="1083058"/>
            <a:ext cx="5289308" cy="1316383"/>
          </a:xfrm>
        </p:spPr>
        <p:txBody>
          <a:bodyPr anchor="b">
            <a:normAutofit/>
          </a:bodyPr>
          <a:lstStyle/>
          <a:p>
            <a:r>
              <a:rPr lang="en-US" sz="1900" b="1" u="sng">
                <a:solidFill>
                  <a:schemeClr val="bg1"/>
                </a:solidFill>
                <a:latin typeface="Calibri"/>
                <a:ea typeface="Calibri"/>
                <a:cs typeface="Calibri"/>
              </a:rPr>
              <a:t>Developing Restaurant Management </a:t>
            </a:r>
            <a:r>
              <a:rPr lang="en-US" sz="1900" b="1" u="sng" dirty="0">
                <a:solidFill>
                  <a:schemeClr val="bg1"/>
                </a:solidFill>
                <a:latin typeface="Calibri"/>
                <a:ea typeface="Calibri"/>
                <a:cs typeface="Calibri"/>
              </a:rPr>
              <a:t>BMGM5004</a:t>
            </a:r>
          </a:p>
          <a:p>
            <a:pPr algn="r"/>
            <a:endParaRPr lang="en-US" dirty="0">
              <a:solidFill>
                <a:schemeClr val="bg1"/>
              </a:solidFill>
            </a:endParaRPr>
          </a:p>
        </p:txBody>
      </p:sp>
      <p:cxnSp>
        <p:nvCxnSpPr>
          <p:cNvPr id="14" name="Straight Connector 13">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93690F1-AB55-AAFA-95FF-8628DE7E4C96}"/>
              </a:ext>
            </a:extLst>
          </p:cNvPr>
          <p:cNvSpPr>
            <a:spLocks noGrp="1"/>
          </p:cNvSpPr>
          <p:nvPr>
            <p:ph idx="1"/>
          </p:nvPr>
        </p:nvSpPr>
        <p:spPr>
          <a:xfrm>
            <a:off x="1392667" y="2398957"/>
            <a:ext cx="9406666" cy="3526144"/>
          </a:xfrm>
        </p:spPr>
        <p:txBody>
          <a:bodyPr vert="horz" lIns="91440" tIns="45720" rIns="91440" bIns="45720" rtlCol="0" anchor="t">
            <a:normAutofit/>
          </a:bodyPr>
          <a:lstStyle/>
          <a:p>
            <a:pPr marL="0" indent="0">
              <a:buNone/>
            </a:pPr>
            <a:r>
              <a:rPr lang="en-US" sz="2000">
                <a:solidFill>
                  <a:schemeClr val="bg1"/>
                </a:solidFill>
                <a:latin typeface="Calibri"/>
                <a:ea typeface="Calibri"/>
                <a:cs typeface="Calibri"/>
              </a:rPr>
              <a:t>Module name - Developing Restaurant Management BMGM5004</a:t>
            </a:r>
          </a:p>
          <a:p>
            <a:pPr marL="0" indent="0">
              <a:buNone/>
            </a:pPr>
            <a:r>
              <a:rPr lang="en-US" sz="2000">
                <a:solidFill>
                  <a:schemeClr val="bg1"/>
                </a:solidFill>
                <a:latin typeface="Calibri"/>
                <a:ea typeface="Calibri"/>
                <a:cs typeface="Calibri"/>
              </a:rPr>
              <a:t>Name – Ethan Clift </a:t>
            </a:r>
          </a:p>
          <a:p>
            <a:pPr marL="0" indent="0">
              <a:buNone/>
            </a:pPr>
            <a:r>
              <a:rPr lang="en-US" sz="2000">
                <a:solidFill>
                  <a:schemeClr val="bg1"/>
                </a:solidFill>
                <a:latin typeface="Calibri"/>
                <a:ea typeface="Calibri"/>
                <a:cs typeface="Calibri"/>
              </a:rPr>
              <a:t>Student ID - 2416711</a:t>
            </a:r>
          </a:p>
          <a:p>
            <a:pPr marL="0" indent="0">
              <a:buNone/>
            </a:pPr>
            <a:r>
              <a:rPr lang="en-US" sz="2000">
                <a:solidFill>
                  <a:schemeClr val="bg1"/>
                </a:solidFill>
                <a:latin typeface="Calibri"/>
                <a:ea typeface="Calibri"/>
                <a:cs typeface="Calibri"/>
              </a:rPr>
              <a:t>Course Lecturer – Antoinette Milne </a:t>
            </a:r>
            <a:endParaRPr lang="en-GB" sz="2000">
              <a:solidFill>
                <a:schemeClr val="bg1"/>
              </a:solidFill>
              <a:latin typeface="Calibri"/>
              <a:ea typeface="Calibri"/>
              <a:cs typeface="Calibri"/>
            </a:endParaRPr>
          </a:p>
          <a:p>
            <a:pPr marL="0" indent="0">
              <a:buNone/>
            </a:pPr>
            <a:endParaRPr lang="en-US" sz="2000" dirty="0">
              <a:solidFill>
                <a:schemeClr val="bg1"/>
              </a:solidFill>
              <a:latin typeface="Calibri"/>
              <a:ea typeface="Calibri"/>
              <a:cs typeface="Calibri"/>
            </a:endParaRPr>
          </a:p>
          <a:p>
            <a:pPr marL="0" indent="0">
              <a:buNone/>
            </a:pPr>
            <a:r>
              <a:rPr lang="en-US" sz="2000">
                <a:solidFill>
                  <a:schemeClr val="bg1"/>
                </a:solidFill>
                <a:ea typeface="+mn-lt"/>
                <a:cs typeface="+mn-lt"/>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US"/>
          </a:p>
          <a:p>
            <a:pPr marL="0" indent="0">
              <a:buNone/>
            </a:pPr>
            <a:endParaRPr lang="en-US" sz="2000">
              <a:solidFill>
                <a:schemeClr val="bg1"/>
              </a:solidFill>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13196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organs Hotel | Swansea.com">
            <a:extLst>
              <a:ext uri="{FF2B5EF4-FFF2-40B4-BE49-F238E27FC236}">
                <a16:creationId xmlns:a16="http://schemas.microsoft.com/office/drawing/2014/main" id="{5A1FA57B-F0DE-7868-3964-23FCD02F9AF7}"/>
              </a:ext>
            </a:extLst>
          </p:cNvPr>
          <p:cNvPicPr>
            <a:picLocks noChangeAspect="1"/>
          </p:cNvPicPr>
          <p:nvPr/>
        </p:nvPicPr>
        <p:blipFill>
          <a:blip r:embed="rId2"/>
          <a:srcRect t="9091" r="23298"/>
          <a:stretch>
            <a:fillRect/>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US" sz="4800" b="1" u="sng">
                <a:solidFill>
                  <a:schemeClr val="bg1"/>
                </a:solidFill>
                <a:latin typeface="Calibri"/>
                <a:ea typeface="Calibri"/>
                <a:cs typeface="Calibri"/>
              </a:rPr>
              <a:t>The Morgans Hotel</a:t>
            </a:r>
          </a:p>
        </p:txBody>
      </p:sp>
      <p:sp>
        <p:nvSpPr>
          <p:cNvPr id="3" name="Subtitle 2"/>
          <p:cNvSpPr>
            <a:spLocks noGrp="1"/>
          </p:cNvSpPr>
          <p:nvPr>
            <p:ph type="subTitle" idx="1"/>
          </p:nvPr>
        </p:nvSpPr>
        <p:spPr>
          <a:xfrm>
            <a:off x="477980" y="4872922"/>
            <a:ext cx="4023359" cy="1208141"/>
          </a:xfrm>
        </p:spPr>
        <p:txBody>
          <a:bodyPr vert="horz" lIns="91440" tIns="45720" rIns="91440" bIns="45720" rtlCol="0" anchor="t">
            <a:normAutofit/>
          </a:bodyPr>
          <a:lstStyle/>
          <a:p>
            <a:pPr algn="l"/>
            <a:r>
              <a:rPr lang="en-US" sz="2000">
                <a:solidFill>
                  <a:schemeClr val="bg1"/>
                </a:solidFill>
                <a:latin typeface="Calibri"/>
                <a:ea typeface="Calibri"/>
                <a:cs typeface="Calibri"/>
              </a:rPr>
              <a:t>Ethan Clift </a:t>
            </a:r>
          </a:p>
          <a:p>
            <a:pPr algn="l"/>
            <a:r>
              <a:rPr lang="en-US" sz="2000">
                <a:solidFill>
                  <a:schemeClr val="bg1"/>
                </a:solidFill>
                <a:latin typeface="Calibri"/>
                <a:ea typeface="Calibri"/>
                <a:cs typeface="Calibri"/>
              </a:rPr>
              <a:t>2416711</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1609B4EB-4777-D267-89F4-0CADC6EECD98}"/>
              </a:ext>
            </a:extLst>
          </p:cNvPr>
          <p:cNvSpPr>
            <a:spLocks noGrp="1"/>
          </p:cNvSpPr>
          <p:nvPr>
            <p:ph type="title"/>
          </p:nvPr>
        </p:nvSpPr>
        <p:spPr>
          <a:xfrm>
            <a:off x="838200" y="448721"/>
            <a:ext cx="4707671" cy="1225650"/>
          </a:xfrm>
        </p:spPr>
        <p:txBody>
          <a:bodyPr vert="horz" lIns="91440" tIns="45720" rIns="91440" bIns="45720" rtlCol="0" anchor="b">
            <a:normAutofit/>
          </a:bodyPr>
          <a:lstStyle/>
          <a:p>
            <a:r>
              <a:rPr lang="en-US" sz="3800" b="1" u="sng">
                <a:solidFill>
                  <a:schemeClr val="bg1"/>
                </a:solidFill>
                <a:latin typeface="Calibri"/>
                <a:ea typeface="Calibri"/>
                <a:cs typeface="Calibri"/>
              </a:rPr>
              <a:t>Presentation overview</a:t>
            </a:r>
          </a:p>
        </p:txBody>
      </p:sp>
      <p:cxnSp>
        <p:nvCxnSpPr>
          <p:cNvPr id="20" name="Straight Connector 19">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DB63E65-0B8F-816E-B14B-FEC5F3EA451F}"/>
              </a:ext>
            </a:extLst>
          </p:cNvPr>
          <p:cNvSpPr txBox="1"/>
          <p:nvPr/>
        </p:nvSpPr>
        <p:spPr>
          <a:xfrm>
            <a:off x="897769" y="1909192"/>
            <a:ext cx="4586513" cy="364771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600" dirty="0">
                <a:solidFill>
                  <a:schemeClr val="bg1"/>
                </a:solidFill>
                <a:latin typeface="Calibri"/>
                <a:ea typeface="Calibri"/>
                <a:cs typeface="Calibri"/>
              </a:rPr>
              <a:t>This presentation is being used to systematically examine the personal development in management at Morgans Hotel Placement, </a:t>
            </a:r>
            <a:r>
              <a:rPr lang="en-US" sz="1600" dirty="0" err="1">
                <a:solidFill>
                  <a:schemeClr val="bg1"/>
                </a:solidFill>
                <a:latin typeface="Calibri"/>
                <a:ea typeface="Calibri"/>
                <a:cs typeface="Calibri"/>
              </a:rPr>
              <a:t>focussing</a:t>
            </a:r>
            <a:r>
              <a:rPr lang="en-US" sz="1600" dirty="0">
                <a:solidFill>
                  <a:schemeClr val="bg1"/>
                </a:solidFill>
                <a:latin typeface="Calibri"/>
                <a:ea typeface="Calibri"/>
                <a:cs typeface="Calibri"/>
              </a:rPr>
              <a:t> on areas such as:</a:t>
            </a:r>
          </a:p>
          <a:p>
            <a:pPr indent="-228600">
              <a:lnSpc>
                <a:spcPct val="90000"/>
              </a:lnSpc>
              <a:spcAft>
                <a:spcPts val="600"/>
              </a:spcAft>
              <a:buFont typeface="Arial" panose="020B0604020202020204" pitchFamily="34" charset="0"/>
              <a:buChar char="•"/>
            </a:pPr>
            <a:endParaRPr lang="en-US" sz="1600" dirty="0">
              <a:solidFill>
                <a:schemeClr val="bg1"/>
              </a:solidFill>
              <a:latin typeface="Calibri"/>
              <a:ea typeface="Calibri"/>
              <a:cs typeface="Calibri"/>
            </a:endParaRPr>
          </a:p>
          <a:p>
            <a:pPr marL="285750" indent="-228600">
              <a:lnSpc>
                <a:spcPct val="90000"/>
              </a:lnSpc>
              <a:spcAft>
                <a:spcPts val="600"/>
              </a:spcAft>
              <a:buFont typeface="Arial" panose="020B0604020202020204" pitchFamily="34" charset="0"/>
              <a:buChar char="•"/>
            </a:pPr>
            <a:r>
              <a:rPr lang="en-US" sz="1600">
                <a:solidFill>
                  <a:schemeClr val="bg1"/>
                </a:solidFill>
                <a:latin typeface="Calibri"/>
                <a:ea typeface="Calibri"/>
                <a:cs typeface="Calibri"/>
              </a:rPr>
              <a:t>Communication</a:t>
            </a:r>
            <a:endParaRPr lang="en-US" sz="1600" dirty="0">
              <a:solidFill>
                <a:schemeClr val="bg1"/>
              </a:solidFill>
              <a:latin typeface="Calibri"/>
              <a:ea typeface="Calibri"/>
              <a:cs typeface="Calibri"/>
            </a:endParaRPr>
          </a:p>
          <a:p>
            <a:pPr marL="285750" indent="-228600">
              <a:lnSpc>
                <a:spcPct val="90000"/>
              </a:lnSpc>
              <a:spcAft>
                <a:spcPts val="600"/>
              </a:spcAft>
              <a:buFont typeface="Arial" panose="020B0604020202020204" pitchFamily="34" charset="0"/>
              <a:buChar char="•"/>
            </a:pPr>
            <a:r>
              <a:rPr lang="en-US" sz="1600">
                <a:solidFill>
                  <a:schemeClr val="bg1"/>
                </a:solidFill>
                <a:latin typeface="Calibri"/>
                <a:ea typeface="Calibri"/>
                <a:cs typeface="Calibri"/>
              </a:rPr>
              <a:t>Leadership</a:t>
            </a:r>
            <a:endParaRPr lang="en-US" sz="1600" dirty="0">
              <a:solidFill>
                <a:schemeClr val="bg1"/>
              </a:solidFill>
              <a:latin typeface="Calibri"/>
              <a:ea typeface="Calibri"/>
              <a:cs typeface="Calibri"/>
            </a:endParaRPr>
          </a:p>
          <a:p>
            <a:pPr marL="285750" indent="-228600">
              <a:lnSpc>
                <a:spcPct val="90000"/>
              </a:lnSpc>
              <a:spcAft>
                <a:spcPts val="600"/>
              </a:spcAft>
              <a:buFont typeface="Arial" panose="020B0604020202020204" pitchFamily="34" charset="0"/>
              <a:buChar char="•"/>
            </a:pPr>
            <a:r>
              <a:rPr lang="en-US" sz="1600">
                <a:solidFill>
                  <a:schemeClr val="bg1"/>
                </a:solidFill>
                <a:latin typeface="Calibri"/>
                <a:ea typeface="Calibri"/>
                <a:cs typeface="Calibri"/>
              </a:rPr>
              <a:t>Usage of POS Systems </a:t>
            </a:r>
            <a:endParaRPr lang="en-US" sz="1600" dirty="0">
              <a:solidFill>
                <a:schemeClr val="bg1"/>
              </a:solidFill>
              <a:latin typeface="Calibri"/>
              <a:ea typeface="Calibri"/>
              <a:cs typeface="Calibri"/>
            </a:endParaRPr>
          </a:p>
          <a:p>
            <a:pPr indent="-228600">
              <a:lnSpc>
                <a:spcPct val="90000"/>
              </a:lnSpc>
              <a:spcAft>
                <a:spcPts val="600"/>
              </a:spcAft>
              <a:buFont typeface="Arial" panose="020B0604020202020204" pitchFamily="34" charset="0"/>
              <a:buChar char="•"/>
            </a:pPr>
            <a:endParaRPr lang="en-US" sz="1600" dirty="0">
              <a:solidFill>
                <a:schemeClr val="bg1"/>
              </a:solidFill>
              <a:latin typeface="Calibri"/>
              <a:ea typeface="Calibri"/>
              <a:cs typeface="Calibri"/>
            </a:endParaRPr>
          </a:p>
          <a:p>
            <a:pPr indent="-228600">
              <a:lnSpc>
                <a:spcPct val="90000"/>
              </a:lnSpc>
              <a:spcAft>
                <a:spcPts val="600"/>
              </a:spcAft>
              <a:buFont typeface="Arial" panose="020B0604020202020204" pitchFamily="34" charset="0"/>
              <a:buChar char="•"/>
            </a:pPr>
            <a:r>
              <a:rPr lang="en-US" sz="1600">
                <a:solidFill>
                  <a:schemeClr val="bg1"/>
                </a:solidFill>
                <a:latin typeface="Calibri"/>
                <a:ea typeface="Calibri"/>
                <a:cs typeface="Calibri"/>
              </a:rPr>
              <a:t>Aims for this piece is to examine personal performance in this setting using three core factors, such as teamwork and communication, problem solving, and data analysis. </a:t>
            </a:r>
          </a:p>
        </p:txBody>
      </p:sp>
      <p:cxnSp>
        <p:nvCxnSpPr>
          <p:cNvPr id="22" name="Straight Connector 21">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glass with a drink and a slice of lemon&#10;&#10;AI-generated content may be incorrect.">
            <a:extLst>
              <a:ext uri="{FF2B5EF4-FFF2-40B4-BE49-F238E27FC236}">
                <a16:creationId xmlns:a16="http://schemas.microsoft.com/office/drawing/2014/main" id="{83D4D815-866E-B2F2-354B-1F2D49708E34}"/>
              </a:ext>
            </a:extLst>
          </p:cNvPr>
          <p:cNvPicPr>
            <a:picLocks noGrp="1" noChangeAspect="1"/>
          </p:cNvPicPr>
          <p:nvPr>
            <p:ph idx="1"/>
          </p:nvPr>
        </p:nvPicPr>
        <p:blipFill>
          <a:blip r:embed="rId2"/>
          <a:srcRect r="-3" b="9228"/>
          <a:stretch>
            <a:fillRect/>
          </a:stretch>
        </p:blipFill>
        <p:spPr>
          <a:xfrm>
            <a:off x="6525453" y="10"/>
            <a:ext cx="5666547" cy="6857990"/>
          </a:xfrm>
          <a:prstGeom prst="rect">
            <a:avLst/>
          </a:prstGeom>
        </p:spPr>
      </p:pic>
    </p:spTree>
    <p:extLst>
      <p:ext uri="{BB962C8B-B14F-4D97-AF65-F5344CB8AC3E}">
        <p14:creationId xmlns:p14="http://schemas.microsoft.com/office/powerpoint/2010/main" val="14196412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C19E0197-4BE6-724B-61E6-F12E6220FB87}"/>
              </a:ext>
            </a:extLst>
          </p:cNvPr>
          <p:cNvSpPr>
            <a:spLocks noGrp="1"/>
          </p:cNvSpPr>
          <p:nvPr>
            <p:ph type="title"/>
          </p:nvPr>
        </p:nvSpPr>
        <p:spPr>
          <a:xfrm>
            <a:off x="838200" y="669925"/>
            <a:ext cx="4508946" cy="1325563"/>
          </a:xfrm>
        </p:spPr>
        <p:txBody>
          <a:bodyPr anchor="b">
            <a:normAutofit/>
          </a:bodyPr>
          <a:lstStyle/>
          <a:p>
            <a:pPr algn="r"/>
            <a:r>
              <a:rPr lang="en-US" b="1" u="sng">
                <a:solidFill>
                  <a:schemeClr val="bg1"/>
                </a:solidFill>
                <a:latin typeface="Calibri"/>
                <a:ea typeface="Calibri"/>
                <a:cs typeface="Calibri"/>
              </a:rPr>
              <a:t>Introduction</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380FAD9-DD26-0324-647C-20FCA95B16E7}"/>
              </a:ext>
            </a:extLst>
          </p:cNvPr>
          <p:cNvSpPr>
            <a:spLocks noGrp="1"/>
          </p:cNvSpPr>
          <p:nvPr>
            <p:ph idx="1"/>
          </p:nvPr>
        </p:nvSpPr>
        <p:spPr>
          <a:xfrm>
            <a:off x="1392667" y="2398957"/>
            <a:ext cx="9406666" cy="3526144"/>
          </a:xfrm>
        </p:spPr>
        <p:txBody>
          <a:bodyPr vert="horz" lIns="91440" tIns="45720" rIns="91440" bIns="45720" rtlCol="0">
            <a:normAutofit/>
          </a:bodyPr>
          <a:lstStyle/>
          <a:p>
            <a:endParaRPr lang="en-US" sz="2000" i="1">
              <a:solidFill>
                <a:schemeClr val="bg1"/>
              </a:solidFill>
              <a:latin typeface="Arial"/>
              <a:cs typeface="Arial"/>
            </a:endParaRPr>
          </a:p>
          <a:p>
            <a:endParaRPr lang="en-US" sz="2000">
              <a:solidFill>
                <a:schemeClr val="bg1"/>
              </a:solidFill>
            </a:endParaRPr>
          </a:p>
          <a:p>
            <a:endParaRPr lang="en-US" sz="2000">
              <a:solidFill>
                <a:schemeClr val="bg1"/>
              </a:solidFill>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uilding with a clock tower and lights&#10;&#10;AI-generated content may be incorrect.">
            <a:extLst>
              <a:ext uri="{FF2B5EF4-FFF2-40B4-BE49-F238E27FC236}">
                <a16:creationId xmlns:a16="http://schemas.microsoft.com/office/drawing/2014/main" id="{8A73077D-F103-E756-733B-374033FC3293}"/>
              </a:ext>
            </a:extLst>
          </p:cNvPr>
          <p:cNvPicPr>
            <a:picLocks noChangeAspect="1"/>
          </p:cNvPicPr>
          <p:nvPr/>
        </p:nvPicPr>
        <p:blipFill>
          <a:blip r:embed="rId2"/>
          <a:stretch>
            <a:fillRect/>
          </a:stretch>
        </p:blipFill>
        <p:spPr>
          <a:xfrm>
            <a:off x="6096881" y="128532"/>
            <a:ext cx="5965708" cy="3883445"/>
          </a:xfrm>
          <a:prstGeom prst="rect">
            <a:avLst/>
          </a:prstGeom>
        </p:spPr>
      </p:pic>
      <p:sp>
        <p:nvSpPr>
          <p:cNvPr id="7" name="TextBox 6">
            <a:extLst>
              <a:ext uri="{FF2B5EF4-FFF2-40B4-BE49-F238E27FC236}">
                <a16:creationId xmlns:a16="http://schemas.microsoft.com/office/drawing/2014/main" id="{C2CAD56A-B082-C9B7-A5C6-0ED9F4C9D231}"/>
              </a:ext>
            </a:extLst>
          </p:cNvPr>
          <p:cNvSpPr txBox="1"/>
          <p:nvPr/>
        </p:nvSpPr>
        <p:spPr>
          <a:xfrm>
            <a:off x="200526" y="2145631"/>
            <a:ext cx="5895472"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latin typeface="Calibri"/>
                <a:ea typeface="Calibri"/>
                <a:cs typeface="Calibri"/>
              </a:rPr>
              <a:t>Aims and objectives for this presentation are to evaluate and</a:t>
            </a:r>
            <a:r>
              <a:rPr lang="en-GB" dirty="0">
                <a:solidFill>
                  <a:schemeClr val="bg1"/>
                </a:solidFill>
                <a:latin typeface="Calibri"/>
                <a:ea typeface="Calibri"/>
                <a:cs typeface="Calibri"/>
              </a:rPr>
              <a:t> analyse</a:t>
            </a:r>
            <a:r>
              <a:rPr lang="en-US" dirty="0">
                <a:solidFill>
                  <a:schemeClr val="bg1"/>
                </a:solidFill>
                <a:latin typeface="Calibri"/>
                <a:ea typeface="Calibri"/>
                <a:cs typeface="Calibri"/>
              </a:rPr>
              <a:t> personal development through time spent at The Morgans Hotel. Working alongside front of house members of staff, breakfast services, and work on the bar.</a:t>
            </a:r>
          </a:p>
          <a:p>
            <a:endParaRPr lang="en-US" dirty="0">
              <a:solidFill>
                <a:schemeClr val="bg1"/>
              </a:solidFill>
              <a:latin typeface="Calibri"/>
              <a:ea typeface="Calibri"/>
              <a:cs typeface="Calibri"/>
            </a:endParaRPr>
          </a:p>
          <a:p>
            <a:r>
              <a:rPr lang="en-US">
                <a:solidFill>
                  <a:schemeClr val="bg1"/>
                </a:solidFill>
                <a:latin typeface="Calibri"/>
                <a:ea typeface="Calibri"/>
                <a:cs typeface="Calibri"/>
              </a:rPr>
              <a:t>This role includes the following:</a:t>
            </a:r>
          </a:p>
          <a:p>
            <a:endParaRPr lang="en-US" dirty="0">
              <a:solidFill>
                <a:schemeClr val="bg1"/>
              </a:solidFill>
              <a:latin typeface="Calibri"/>
              <a:ea typeface="Calibri"/>
              <a:cs typeface="Calibri"/>
            </a:endParaRPr>
          </a:p>
          <a:p>
            <a:pPr marL="285750" indent="-285750">
              <a:buFont typeface="Arial"/>
              <a:buChar char="•"/>
            </a:pPr>
            <a:r>
              <a:rPr lang="en-US">
                <a:solidFill>
                  <a:schemeClr val="bg1"/>
                </a:solidFill>
                <a:latin typeface="Calibri"/>
                <a:ea typeface="Calibri"/>
                <a:cs typeface="Calibri"/>
              </a:rPr>
              <a:t>Bar work</a:t>
            </a:r>
            <a:endParaRPr lang="en-US" dirty="0">
              <a:solidFill>
                <a:schemeClr val="bg1"/>
              </a:solidFill>
              <a:latin typeface="Calibri"/>
              <a:ea typeface="Calibri"/>
              <a:cs typeface="Calibri"/>
            </a:endParaRPr>
          </a:p>
          <a:p>
            <a:pPr marL="285750" indent="-285750">
              <a:buFont typeface="Arial"/>
              <a:buChar char="•"/>
            </a:pPr>
            <a:r>
              <a:rPr lang="en-US">
                <a:solidFill>
                  <a:schemeClr val="bg1"/>
                </a:solidFill>
                <a:latin typeface="Calibri"/>
                <a:ea typeface="Calibri"/>
                <a:cs typeface="Calibri"/>
              </a:rPr>
              <a:t>Customer</a:t>
            </a:r>
            <a:r>
              <a:rPr lang="en-US" dirty="0">
                <a:solidFill>
                  <a:schemeClr val="bg1"/>
                </a:solidFill>
                <a:latin typeface="Calibri"/>
                <a:ea typeface="Calibri"/>
                <a:cs typeface="Calibri"/>
              </a:rPr>
              <a:t> service </a:t>
            </a:r>
          </a:p>
          <a:p>
            <a:pPr marL="285750" indent="-285750">
              <a:buFont typeface="Arial"/>
              <a:buChar char="•"/>
            </a:pPr>
            <a:r>
              <a:rPr lang="en-US">
                <a:solidFill>
                  <a:schemeClr val="bg1"/>
                </a:solidFill>
                <a:latin typeface="Calibri"/>
                <a:ea typeface="Calibri"/>
                <a:cs typeface="Calibri"/>
              </a:rPr>
              <a:t>Setting up for events, such as partes and dinners</a:t>
            </a:r>
          </a:p>
          <a:p>
            <a:pPr marL="285750" indent="-285750">
              <a:buFont typeface="Arial"/>
              <a:buChar char="•"/>
            </a:pPr>
            <a:endParaRPr lang="en-US" dirty="0">
              <a:solidFill>
                <a:schemeClr val="bg1"/>
              </a:solidFill>
              <a:latin typeface="Calibri"/>
              <a:ea typeface="Calibri"/>
              <a:cs typeface="Calibri"/>
            </a:endParaRPr>
          </a:p>
          <a:p>
            <a:r>
              <a:rPr lang="en-US" dirty="0">
                <a:solidFill>
                  <a:schemeClr val="bg1"/>
                </a:solidFill>
                <a:latin typeface="Calibri"/>
                <a:ea typeface="Calibri"/>
                <a:cs typeface="Calibri"/>
              </a:rPr>
              <a:t>This particular placement improved overall service standard with POS systems, mobile and stationary, as well as aid in general interactions with customers during busier periods. </a:t>
            </a:r>
          </a:p>
          <a:p>
            <a:endParaRPr lang="en-US" dirty="0">
              <a:solidFill>
                <a:srgbClr val="FFFFFF"/>
              </a:solidFill>
            </a:endParaRPr>
          </a:p>
          <a:p>
            <a:endParaRPr lang="en-US" dirty="0"/>
          </a:p>
          <a:p>
            <a:endParaRPr lang="en-US" dirty="0"/>
          </a:p>
        </p:txBody>
      </p:sp>
    </p:spTree>
    <p:extLst>
      <p:ext uri="{BB962C8B-B14F-4D97-AF65-F5344CB8AC3E}">
        <p14:creationId xmlns:p14="http://schemas.microsoft.com/office/powerpoint/2010/main" val="19403802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D79C79B2-5F51-0B52-C8B9-A9C52FA87A92}"/>
              </a:ext>
            </a:extLst>
          </p:cNvPr>
          <p:cNvSpPr>
            <a:spLocks noGrp="1"/>
          </p:cNvSpPr>
          <p:nvPr>
            <p:ph type="title"/>
          </p:nvPr>
        </p:nvSpPr>
        <p:spPr>
          <a:xfrm>
            <a:off x="838200" y="448721"/>
            <a:ext cx="4707671" cy="1225650"/>
          </a:xfrm>
        </p:spPr>
        <p:txBody>
          <a:bodyPr anchor="b">
            <a:normAutofit/>
          </a:bodyPr>
          <a:lstStyle/>
          <a:p>
            <a:r>
              <a:rPr lang="en-US" sz="3800" b="1" u="sng">
                <a:solidFill>
                  <a:schemeClr val="bg1"/>
                </a:solidFill>
                <a:latin typeface="Calibri"/>
                <a:ea typeface="Calibri"/>
                <a:cs typeface="Calibri"/>
              </a:rPr>
              <a:t>More About Morgans </a:t>
            </a:r>
          </a:p>
        </p:txBody>
      </p:sp>
      <p:cxnSp>
        <p:nvCxnSpPr>
          <p:cNvPr id="20" name="Straight Connector 19">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11289B9F-A41F-9A37-F41F-C16451A5A465}"/>
              </a:ext>
            </a:extLst>
          </p:cNvPr>
          <p:cNvSpPr>
            <a:spLocks noGrp="1"/>
          </p:cNvSpPr>
          <p:nvPr>
            <p:ph idx="1"/>
          </p:nvPr>
        </p:nvSpPr>
        <p:spPr>
          <a:xfrm>
            <a:off x="897769" y="1909192"/>
            <a:ext cx="4586513" cy="3647710"/>
          </a:xfrm>
        </p:spPr>
        <p:txBody>
          <a:bodyPr vert="horz" lIns="91440" tIns="45720" rIns="91440" bIns="45720" rtlCol="0" anchor="t">
            <a:normAutofit fontScale="92500"/>
          </a:bodyPr>
          <a:lstStyle/>
          <a:p>
            <a:r>
              <a:rPr lang="en-US" sz="1100">
                <a:solidFill>
                  <a:schemeClr val="bg1"/>
                </a:solidFill>
                <a:latin typeface="Calibri"/>
                <a:ea typeface="Calibri"/>
                <a:cs typeface="Calibri"/>
              </a:rPr>
              <a:t>Location – Swansea Marina </a:t>
            </a:r>
            <a:endParaRPr lang="en-US" sz="1100" dirty="0">
              <a:solidFill>
                <a:schemeClr val="bg1"/>
              </a:solidFill>
              <a:latin typeface="Calibri"/>
              <a:ea typeface="Calibri"/>
              <a:cs typeface="Calibri"/>
            </a:endParaRPr>
          </a:p>
          <a:p>
            <a:r>
              <a:rPr lang="en-US" sz="1100">
                <a:solidFill>
                  <a:schemeClr val="bg1"/>
                </a:solidFill>
                <a:latin typeface="Calibri"/>
                <a:ea typeface="Calibri"/>
                <a:cs typeface="Calibri"/>
              </a:rPr>
              <a:t>Venue type – Luxury Hotel</a:t>
            </a:r>
            <a:endParaRPr lang="en-US" sz="1100" dirty="0">
              <a:solidFill>
                <a:schemeClr val="bg1"/>
              </a:solidFill>
              <a:latin typeface="Calibri"/>
              <a:ea typeface="Calibri"/>
              <a:cs typeface="Calibri"/>
            </a:endParaRPr>
          </a:p>
          <a:p>
            <a:r>
              <a:rPr lang="en-US" sz="1100">
                <a:solidFill>
                  <a:schemeClr val="bg1"/>
                </a:solidFill>
                <a:latin typeface="Calibri"/>
                <a:ea typeface="Calibri"/>
                <a:cs typeface="Calibri"/>
              </a:rPr>
              <a:t>Service Genre – Formal</a:t>
            </a:r>
            <a:endParaRPr lang="en-US" sz="1100" dirty="0">
              <a:solidFill>
                <a:schemeClr val="bg1"/>
              </a:solidFill>
              <a:latin typeface="Calibri"/>
              <a:ea typeface="Calibri"/>
              <a:cs typeface="Calibri"/>
            </a:endParaRPr>
          </a:p>
          <a:p>
            <a:pPr marL="0" indent="0">
              <a:buNone/>
            </a:pPr>
            <a:r>
              <a:rPr lang="en-US" sz="1100">
                <a:solidFill>
                  <a:schemeClr val="bg1"/>
                </a:solidFill>
                <a:latin typeface="Calibri"/>
                <a:ea typeface="Calibri"/>
                <a:cs typeface="Calibri"/>
              </a:rPr>
              <a:t>As a business, Morgans strives on treating their guests with the upmost respect in an incredibly formal fashion, treating guest as If they are as luxurious as the hotel itself. </a:t>
            </a:r>
            <a:endParaRPr lang="en-US" sz="1100" dirty="0">
              <a:solidFill>
                <a:schemeClr val="bg1"/>
              </a:solidFill>
              <a:latin typeface="Calibri"/>
              <a:ea typeface="Calibri"/>
              <a:cs typeface="Calibri"/>
            </a:endParaRPr>
          </a:p>
          <a:p>
            <a:pPr marL="0" indent="0">
              <a:buNone/>
            </a:pPr>
            <a:r>
              <a:rPr lang="en-US" sz="1100" dirty="0">
                <a:solidFill>
                  <a:schemeClr val="bg1"/>
                </a:solidFill>
                <a:latin typeface="Calibri"/>
                <a:ea typeface="Calibri"/>
                <a:cs typeface="Calibri"/>
              </a:rPr>
              <a:t>(The </a:t>
            </a:r>
            <a:r>
              <a:rPr lang="en-US" sz="1100">
                <a:solidFill>
                  <a:schemeClr val="bg1"/>
                </a:solidFill>
                <a:latin typeface="Calibri"/>
                <a:ea typeface="Calibri"/>
                <a:cs typeface="Calibri"/>
              </a:rPr>
              <a:t>Morgans</a:t>
            </a:r>
            <a:r>
              <a:rPr lang="en-US" sz="1100" dirty="0">
                <a:solidFill>
                  <a:schemeClr val="bg1"/>
                </a:solidFill>
                <a:latin typeface="Calibri"/>
                <a:ea typeface="Calibri"/>
                <a:cs typeface="Calibri"/>
              </a:rPr>
              <a:t> Hotel, 2026)</a:t>
            </a:r>
          </a:p>
          <a:p>
            <a:pPr marL="0" indent="0">
              <a:buNone/>
            </a:pPr>
            <a:r>
              <a:rPr lang="en-US" sz="1100">
                <a:solidFill>
                  <a:schemeClr val="bg1"/>
                </a:solidFill>
                <a:latin typeface="Calibri"/>
                <a:ea typeface="Calibri"/>
                <a:cs typeface="Calibri"/>
              </a:rPr>
              <a:t>As well as the standards that the public has put towards the hotel, Morgans has  a few set points to dive further into when regarding their expected top performances:</a:t>
            </a:r>
            <a:endParaRPr lang="en-US" sz="1100" dirty="0">
              <a:solidFill>
                <a:schemeClr val="bg1"/>
              </a:solidFill>
              <a:latin typeface="Calibri"/>
              <a:ea typeface="Calibri"/>
              <a:cs typeface="Calibri"/>
            </a:endParaRPr>
          </a:p>
          <a:p>
            <a:r>
              <a:rPr lang="en-US" sz="1100">
                <a:solidFill>
                  <a:schemeClr val="bg1"/>
                </a:solidFill>
                <a:latin typeface="Calibri"/>
                <a:ea typeface="Calibri"/>
                <a:cs typeface="Calibri"/>
              </a:rPr>
              <a:t>Front of house – formal expectations, taking care of customers and greeting with a smile</a:t>
            </a:r>
            <a:endParaRPr lang="en-US" sz="1100" dirty="0">
              <a:solidFill>
                <a:schemeClr val="bg1"/>
              </a:solidFill>
              <a:latin typeface="Calibri"/>
              <a:ea typeface="Calibri"/>
              <a:cs typeface="Calibri"/>
            </a:endParaRPr>
          </a:p>
          <a:p>
            <a:r>
              <a:rPr lang="en-US" sz="1100">
                <a:solidFill>
                  <a:schemeClr val="bg1"/>
                </a:solidFill>
                <a:latin typeface="Calibri"/>
                <a:ea typeface="Calibri"/>
                <a:cs typeface="Calibri"/>
              </a:rPr>
              <a:t>Food standards – breakfast and event services to be as expected by the public, plated to the best of the chefs' abilities</a:t>
            </a:r>
            <a:endParaRPr lang="en-US" sz="1100" dirty="0">
              <a:solidFill>
                <a:schemeClr val="bg1"/>
              </a:solidFill>
              <a:latin typeface="Calibri"/>
              <a:ea typeface="Calibri"/>
              <a:cs typeface="Calibri"/>
            </a:endParaRPr>
          </a:p>
          <a:p>
            <a:r>
              <a:rPr lang="en-US" sz="1100">
                <a:solidFill>
                  <a:schemeClr val="bg1"/>
                </a:solidFill>
                <a:latin typeface="Calibri"/>
                <a:ea typeface="Calibri"/>
                <a:cs typeface="Calibri"/>
              </a:rPr>
              <a:t>Customer service style – formal, while keeping a friendly tone</a:t>
            </a:r>
            <a:endParaRPr lang="en-US" sz="1100" dirty="0">
              <a:solidFill>
                <a:schemeClr val="bg1"/>
              </a:solidFill>
              <a:latin typeface="Calibri"/>
              <a:ea typeface="Calibri"/>
              <a:cs typeface="Calibri"/>
            </a:endParaRPr>
          </a:p>
          <a:p>
            <a:r>
              <a:rPr lang="en-US" sz="1100" dirty="0">
                <a:solidFill>
                  <a:schemeClr val="bg1"/>
                </a:solidFill>
                <a:latin typeface="Calibri"/>
                <a:ea typeface="Calibri"/>
                <a:cs typeface="Calibri"/>
              </a:rPr>
              <a:t>Style during service – strictly table service (with hints of counter service </a:t>
            </a:r>
            <a:r>
              <a:rPr lang="en-US" sz="1100" dirty="0" err="1">
                <a:solidFill>
                  <a:schemeClr val="bg1"/>
                </a:solidFill>
                <a:latin typeface="Calibri"/>
                <a:ea typeface="Calibri"/>
                <a:cs typeface="Calibri"/>
              </a:rPr>
              <a:t>i.e</a:t>
            </a:r>
            <a:r>
              <a:rPr lang="en-US" sz="1100" dirty="0">
                <a:solidFill>
                  <a:schemeClr val="bg1"/>
                </a:solidFill>
                <a:latin typeface="Calibri"/>
                <a:ea typeface="Calibri"/>
                <a:cs typeface="Calibri"/>
              </a:rPr>
              <a:t> continental breakfast)</a:t>
            </a:r>
          </a:p>
          <a:p>
            <a:pPr marL="0" indent="0">
              <a:buNone/>
            </a:pPr>
            <a:r>
              <a:rPr lang="en-US" sz="1200">
                <a:solidFill>
                  <a:schemeClr val="bg1"/>
                </a:solidFill>
                <a:latin typeface="Calibri"/>
                <a:ea typeface="Calibri"/>
                <a:cs typeface="Calibri"/>
              </a:rPr>
              <a:t>(Polo and Tweed, 2018)</a:t>
            </a:r>
            <a:endParaRPr lang="en-US" sz="1100" dirty="0">
              <a:solidFill>
                <a:schemeClr val="bg1"/>
              </a:solidFill>
              <a:latin typeface="Calibri"/>
              <a:ea typeface="Calibri"/>
              <a:cs typeface="Calibri"/>
            </a:endParaRPr>
          </a:p>
          <a:p>
            <a:pPr marL="0" indent="0">
              <a:buNone/>
            </a:pPr>
            <a:endParaRPr lang="en-US" sz="1100" dirty="0">
              <a:solidFill>
                <a:schemeClr val="bg1"/>
              </a:solidFill>
              <a:highlight>
                <a:srgbClr val="FFFF00"/>
              </a:highlight>
              <a:latin typeface="Calibri"/>
              <a:ea typeface="Calibri"/>
              <a:cs typeface="Calibri"/>
            </a:endParaRPr>
          </a:p>
        </p:txBody>
      </p:sp>
      <p:cxnSp>
        <p:nvCxnSpPr>
          <p:cNvPr id="22" name="Straight Connector 21">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room with a vase of flowers&#10;&#10;AI-generated content may be incorrect.">
            <a:extLst>
              <a:ext uri="{FF2B5EF4-FFF2-40B4-BE49-F238E27FC236}">
                <a16:creationId xmlns:a16="http://schemas.microsoft.com/office/drawing/2014/main" id="{B38E3F39-7B90-2999-769E-30662C54313E}"/>
              </a:ext>
            </a:extLst>
          </p:cNvPr>
          <p:cNvPicPr>
            <a:picLocks noChangeAspect="1"/>
          </p:cNvPicPr>
          <p:nvPr/>
        </p:nvPicPr>
        <p:blipFill>
          <a:blip r:embed="rId2"/>
          <a:srcRect l="31253" r="9570"/>
          <a:stretch>
            <a:fillRect/>
          </a:stretch>
        </p:blipFill>
        <p:spPr>
          <a:xfrm>
            <a:off x="6525453" y="245117"/>
            <a:ext cx="5666547" cy="6367766"/>
          </a:xfrm>
          <a:prstGeom prst="rect">
            <a:avLst/>
          </a:prstGeom>
        </p:spPr>
      </p:pic>
    </p:spTree>
    <p:extLst>
      <p:ext uri="{BB962C8B-B14F-4D97-AF65-F5344CB8AC3E}">
        <p14:creationId xmlns:p14="http://schemas.microsoft.com/office/powerpoint/2010/main" val="175925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 name="Rectangle 52">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1B61DF21-7965-1914-70C1-C712CBA1CA08}"/>
              </a:ext>
            </a:extLst>
          </p:cNvPr>
          <p:cNvSpPr>
            <a:spLocks noGrp="1"/>
          </p:cNvSpPr>
          <p:nvPr>
            <p:ph type="title"/>
          </p:nvPr>
        </p:nvSpPr>
        <p:spPr>
          <a:xfrm>
            <a:off x="838200" y="448721"/>
            <a:ext cx="4707671" cy="1225650"/>
          </a:xfrm>
        </p:spPr>
        <p:txBody>
          <a:bodyPr anchor="b">
            <a:normAutofit/>
          </a:bodyPr>
          <a:lstStyle/>
          <a:p>
            <a:r>
              <a:rPr lang="en-US" sz="3800" b="1" u="sng">
                <a:solidFill>
                  <a:schemeClr val="bg1"/>
                </a:solidFill>
                <a:latin typeface="Calibri"/>
                <a:ea typeface="Calibri"/>
                <a:cs typeface="Calibri"/>
              </a:rPr>
              <a:t>Communication</a:t>
            </a:r>
            <a:r>
              <a:rPr lang="en-US" sz="3800" dirty="0">
                <a:solidFill>
                  <a:schemeClr val="bg1"/>
                </a:solidFill>
                <a:latin typeface="Calibri"/>
                <a:ea typeface="Calibri"/>
                <a:cs typeface="Calibri"/>
              </a:rPr>
              <a:t> </a:t>
            </a:r>
          </a:p>
        </p:txBody>
      </p:sp>
      <p:cxnSp>
        <p:nvCxnSpPr>
          <p:cNvPr id="55" name="Straight Connector 54">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18C51C1-1780-BB7D-8642-95192885A444}"/>
              </a:ext>
            </a:extLst>
          </p:cNvPr>
          <p:cNvSpPr>
            <a:spLocks noGrp="1"/>
          </p:cNvSpPr>
          <p:nvPr>
            <p:ph idx="1"/>
          </p:nvPr>
        </p:nvSpPr>
        <p:spPr>
          <a:xfrm>
            <a:off x="897769" y="1909192"/>
            <a:ext cx="4586513" cy="3647710"/>
          </a:xfrm>
        </p:spPr>
        <p:txBody>
          <a:bodyPr vert="horz" lIns="91440" tIns="45720" rIns="91440" bIns="45720" rtlCol="0" anchor="t">
            <a:normAutofit/>
          </a:bodyPr>
          <a:lstStyle/>
          <a:p>
            <a:pPr marL="0" indent="0">
              <a:buNone/>
            </a:pPr>
            <a:r>
              <a:rPr lang="en-US" sz="1100" i="1" dirty="0">
                <a:solidFill>
                  <a:schemeClr val="bg1"/>
                </a:solidFill>
                <a:latin typeface="Calibri"/>
                <a:ea typeface="Calibri"/>
                <a:cs typeface="Calibri"/>
              </a:rPr>
              <a:t>Communication in the hospitality sector is the most principal factor when developing a successful business, if not, the entire operation can crumble before it had even started </a:t>
            </a:r>
            <a:r>
              <a:rPr lang="en-US" sz="1200" dirty="0">
                <a:solidFill>
                  <a:schemeClr val="bg1"/>
                </a:solidFill>
                <a:latin typeface="Calibri"/>
                <a:ea typeface="Calibri"/>
                <a:cs typeface="Calibri"/>
              </a:rPr>
              <a:t>(</a:t>
            </a:r>
            <a:r>
              <a:rPr lang="en-US" sz="1200" dirty="0" err="1">
                <a:solidFill>
                  <a:schemeClr val="bg1"/>
                </a:solidFill>
                <a:latin typeface="Calibri"/>
                <a:ea typeface="Calibri"/>
                <a:cs typeface="Calibri"/>
              </a:rPr>
              <a:t>Ingeus</a:t>
            </a:r>
            <a:r>
              <a:rPr lang="en-US" sz="1200" dirty="0">
                <a:solidFill>
                  <a:schemeClr val="bg1"/>
                </a:solidFill>
                <a:latin typeface="Calibri"/>
                <a:ea typeface="Calibri"/>
                <a:cs typeface="Calibri"/>
              </a:rPr>
              <a:t>, 2024)</a:t>
            </a:r>
            <a:r>
              <a:rPr lang="en-US" sz="1100" i="1" dirty="0">
                <a:solidFill>
                  <a:schemeClr val="bg1"/>
                </a:solidFill>
                <a:latin typeface="Calibri"/>
                <a:ea typeface="Calibri"/>
                <a:cs typeface="Calibri"/>
              </a:rPr>
              <a:t>. As a team, Morgans overall communication is the perfect example of what team-work in the industry should look like, with examples such as:</a:t>
            </a:r>
            <a:endParaRPr lang="en-US" sz="1100" dirty="0">
              <a:solidFill>
                <a:schemeClr val="bg1"/>
              </a:solidFill>
              <a:latin typeface="Calibri"/>
              <a:ea typeface="Calibri"/>
              <a:cs typeface="Calibri"/>
            </a:endParaRPr>
          </a:p>
          <a:p>
            <a:pPr marL="0" indent="0">
              <a:buNone/>
            </a:pPr>
            <a:endParaRPr lang="en-US" sz="1100" i="1" dirty="0">
              <a:solidFill>
                <a:schemeClr val="bg1"/>
              </a:solidFill>
              <a:latin typeface="Calibri"/>
              <a:ea typeface="Calibri"/>
              <a:cs typeface="Calibri"/>
            </a:endParaRPr>
          </a:p>
          <a:p>
            <a:pPr marL="0" indent="0">
              <a:buNone/>
            </a:pPr>
            <a:endParaRPr lang="en-US" sz="1100" i="1" dirty="0">
              <a:solidFill>
                <a:schemeClr val="bg1"/>
              </a:solidFill>
              <a:latin typeface="Calibri"/>
              <a:ea typeface="Calibri"/>
              <a:cs typeface="Calibri"/>
            </a:endParaRPr>
          </a:p>
          <a:p>
            <a:pPr marL="285750" indent="-285750"/>
            <a:r>
              <a:rPr lang="en-US" sz="1100">
                <a:solidFill>
                  <a:schemeClr val="bg1"/>
                </a:solidFill>
                <a:latin typeface="Calibri"/>
                <a:ea typeface="Calibri"/>
                <a:cs typeface="Calibri"/>
              </a:rPr>
              <a:t>Event set up,  I.E easter and Mother's day etc. </a:t>
            </a:r>
            <a:endParaRPr lang="en-US" sz="1100" dirty="0">
              <a:solidFill>
                <a:schemeClr val="bg1"/>
              </a:solidFill>
              <a:latin typeface="Calibri"/>
              <a:ea typeface="Calibri"/>
              <a:cs typeface="Calibri"/>
            </a:endParaRPr>
          </a:p>
          <a:p>
            <a:pPr marL="285750" indent="-285750"/>
            <a:r>
              <a:rPr lang="en-US" sz="1100">
                <a:solidFill>
                  <a:schemeClr val="bg1"/>
                </a:solidFill>
                <a:latin typeface="Calibri"/>
                <a:ea typeface="Calibri"/>
                <a:cs typeface="Calibri"/>
              </a:rPr>
              <a:t>Individual station training, Bar work, service set up, set standard service work with the rest of team</a:t>
            </a:r>
            <a:endParaRPr lang="en-US" sz="1100" dirty="0">
              <a:solidFill>
                <a:schemeClr val="bg1"/>
              </a:solidFill>
              <a:latin typeface="Calibri"/>
              <a:ea typeface="Calibri"/>
              <a:cs typeface="Calibri"/>
            </a:endParaRPr>
          </a:p>
          <a:p>
            <a:pPr marL="285750" indent="-285750"/>
            <a:r>
              <a:rPr lang="en-US" sz="1100">
                <a:solidFill>
                  <a:schemeClr val="bg1"/>
                </a:solidFill>
                <a:latin typeface="Calibri"/>
                <a:ea typeface="Calibri"/>
                <a:cs typeface="Calibri"/>
              </a:rPr>
              <a:t>Overall communication with the back of house team</a:t>
            </a:r>
            <a:endParaRPr lang="en-US" sz="1100" dirty="0">
              <a:solidFill>
                <a:schemeClr val="bg1"/>
              </a:solidFill>
              <a:latin typeface="Calibri"/>
              <a:ea typeface="Calibri"/>
              <a:cs typeface="Calibri"/>
            </a:endParaRPr>
          </a:p>
          <a:p>
            <a:pPr marL="285750" indent="-285750"/>
            <a:endParaRPr lang="en-US" sz="1100" dirty="0">
              <a:solidFill>
                <a:schemeClr val="bg1"/>
              </a:solidFill>
              <a:latin typeface="Calibri"/>
              <a:ea typeface="Calibri"/>
              <a:cs typeface="Calibri"/>
            </a:endParaRPr>
          </a:p>
          <a:p>
            <a:pPr marL="0" indent="0">
              <a:buNone/>
            </a:pPr>
            <a:r>
              <a:rPr lang="en-US" sz="1100">
                <a:solidFill>
                  <a:schemeClr val="bg1"/>
                </a:solidFill>
                <a:latin typeface="Calibri"/>
                <a:ea typeface="Calibri"/>
                <a:cs typeface="Calibri"/>
              </a:rPr>
              <a:t>These factors help create a sense of community with the rest of the team and allow the customers to feel welcome in a more positive environment during their leisurely stay at the hotel. </a:t>
            </a:r>
            <a:endParaRPr lang="en-US" sz="1100" dirty="0">
              <a:solidFill>
                <a:schemeClr val="bg1"/>
              </a:solidFill>
              <a:latin typeface="Calibri"/>
              <a:ea typeface="Calibri"/>
              <a:cs typeface="Calibri"/>
            </a:endParaRPr>
          </a:p>
          <a:p>
            <a:pPr marL="0" indent="0">
              <a:buNone/>
            </a:pPr>
            <a:r>
              <a:rPr lang="en-US" sz="1100">
                <a:solidFill>
                  <a:schemeClr val="bg1"/>
                </a:solidFill>
                <a:latin typeface="Calibri"/>
                <a:ea typeface="Calibri"/>
                <a:cs typeface="Calibri"/>
              </a:rPr>
              <a:t>(Spencer, 2025)</a:t>
            </a:r>
          </a:p>
          <a:p>
            <a:pPr marL="285750" indent="-285750"/>
            <a:endParaRPr lang="en-US" sz="1100">
              <a:solidFill>
                <a:schemeClr val="bg1"/>
              </a:solidFill>
            </a:endParaRPr>
          </a:p>
          <a:p>
            <a:pPr marL="0" indent="0">
              <a:buNone/>
            </a:pPr>
            <a:endParaRPr lang="en-US" sz="1100">
              <a:solidFill>
                <a:schemeClr val="bg1"/>
              </a:solidFill>
            </a:endParaRPr>
          </a:p>
          <a:p>
            <a:endParaRPr lang="en-US" sz="1100">
              <a:solidFill>
                <a:schemeClr val="bg1"/>
              </a:solidFill>
            </a:endParaRPr>
          </a:p>
          <a:p>
            <a:endParaRPr lang="en-US" sz="1100">
              <a:solidFill>
                <a:schemeClr val="bg1"/>
              </a:solidFill>
            </a:endParaRPr>
          </a:p>
        </p:txBody>
      </p:sp>
      <p:cxnSp>
        <p:nvCxnSpPr>
          <p:cNvPr id="57" name="Straight Connector 56">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7" name="Picture 6" descr="A room with a table and chairs&#10;&#10;AI-generated content may be incorrect.">
            <a:extLst>
              <a:ext uri="{FF2B5EF4-FFF2-40B4-BE49-F238E27FC236}">
                <a16:creationId xmlns:a16="http://schemas.microsoft.com/office/drawing/2014/main" id="{6C934C0B-7CD1-AE4D-778B-6E25DFD7C155}"/>
              </a:ext>
            </a:extLst>
          </p:cNvPr>
          <p:cNvPicPr>
            <a:picLocks noChangeAspect="1"/>
          </p:cNvPicPr>
          <p:nvPr/>
        </p:nvPicPr>
        <p:blipFill>
          <a:blip r:embed="rId2"/>
          <a:srcRect l="11813" r="-275" b="892"/>
          <a:stretch>
            <a:fillRect/>
          </a:stretch>
        </p:blipFill>
        <p:spPr>
          <a:xfrm>
            <a:off x="6525453" y="0"/>
            <a:ext cx="4590994" cy="6858000"/>
          </a:xfrm>
          <a:prstGeom prst="rect">
            <a:avLst/>
          </a:prstGeom>
        </p:spPr>
      </p:pic>
    </p:spTree>
    <p:extLst>
      <p:ext uri="{BB962C8B-B14F-4D97-AF65-F5344CB8AC3E}">
        <p14:creationId xmlns:p14="http://schemas.microsoft.com/office/powerpoint/2010/main" val="4237932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C182B6D1-72F8-8454-D4AC-0C3D4B6F949F}"/>
              </a:ext>
            </a:extLst>
          </p:cNvPr>
          <p:cNvSpPr>
            <a:spLocks noGrp="1"/>
          </p:cNvSpPr>
          <p:nvPr>
            <p:ph type="title"/>
          </p:nvPr>
        </p:nvSpPr>
        <p:spPr>
          <a:xfrm>
            <a:off x="838200" y="448721"/>
            <a:ext cx="4707671" cy="1225650"/>
          </a:xfrm>
        </p:spPr>
        <p:txBody>
          <a:bodyPr anchor="b">
            <a:normAutofit/>
          </a:bodyPr>
          <a:lstStyle/>
          <a:p>
            <a:r>
              <a:rPr lang="en-US" sz="3800" b="1" u="sng">
                <a:solidFill>
                  <a:schemeClr val="bg1"/>
                </a:solidFill>
                <a:latin typeface="Calibri"/>
                <a:ea typeface="Calibri"/>
                <a:cs typeface="Calibri"/>
              </a:rPr>
              <a:t>Initiative During Event Set-up</a:t>
            </a:r>
          </a:p>
        </p:txBody>
      </p:sp>
      <p:cxnSp>
        <p:nvCxnSpPr>
          <p:cNvPr id="53" name="Straight Connector 52">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E4E8459-A6BD-8375-3E04-ED77C6708770}"/>
              </a:ext>
            </a:extLst>
          </p:cNvPr>
          <p:cNvSpPr>
            <a:spLocks noGrp="1"/>
          </p:cNvSpPr>
          <p:nvPr>
            <p:ph idx="1"/>
          </p:nvPr>
        </p:nvSpPr>
        <p:spPr>
          <a:xfrm>
            <a:off x="897769" y="1909192"/>
            <a:ext cx="4586513" cy="3647710"/>
          </a:xfrm>
        </p:spPr>
        <p:txBody>
          <a:bodyPr vert="horz" lIns="91440" tIns="45720" rIns="91440" bIns="45720" rtlCol="0" anchor="t">
            <a:normAutofit/>
          </a:bodyPr>
          <a:lstStyle/>
          <a:p>
            <a:pPr marL="0" indent="0">
              <a:buNone/>
            </a:pPr>
            <a:r>
              <a:rPr lang="en-GB" sz="1100">
                <a:solidFill>
                  <a:schemeClr val="bg1"/>
                </a:solidFill>
                <a:latin typeface="Calibri"/>
                <a:ea typeface="Calibri"/>
                <a:cs typeface="Calibri"/>
              </a:rPr>
              <a:t>The Hotel itself hosts an array of events. Though setting up was always the main aspect, as people eat with their eyes and presentation for Morgans is a key factor in how they run their services for their guests. Factors into setting up this event were to do the following:</a:t>
            </a:r>
          </a:p>
          <a:p>
            <a:pPr marL="285750" indent="-285750"/>
            <a:r>
              <a:rPr lang="en-GB" sz="1100">
                <a:solidFill>
                  <a:schemeClr val="bg1"/>
                </a:solidFill>
                <a:latin typeface="Calibri"/>
                <a:ea typeface="Calibri"/>
                <a:cs typeface="Calibri"/>
              </a:rPr>
              <a:t>Empty tables, chairs, and cloths from the main atrium</a:t>
            </a:r>
          </a:p>
          <a:p>
            <a:pPr marL="285750" indent="-285750"/>
            <a:r>
              <a:rPr lang="en-GB" sz="1100">
                <a:solidFill>
                  <a:schemeClr val="bg1"/>
                </a:solidFill>
                <a:latin typeface="Calibri"/>
                <a:ea typeface="Calibri"/>
                <a:cs typeface="Calibri"/>
              </a:rPr>
              <a:t>Take larger, more rounded tables into the room</a:t>
            </a:r>
          </a:p>
          <a:p>
            <a:pPr marL="285750" indent="-285750"/>
            <a:r>
              <a:rPr lang="en-GB" sz="1100">
                <a:solidFill>
                  <a:schemeClr val="bg1"/>
                </a:solidFill>
                <a:latin typeface="Calibri"/>
                <a:ea typeface="Calibri"/>
                <a:cs typeface="Calibri"/>
              </a:rPr>
              <a:t>Place large, white, and black tablecloths on the tables</a:t>
            </a:r>
          </a:p>
          <a:p>
            <a:pPr marL="285750" indent="-285750"/>
            <a:r>
              <a:rPr lang="en-GB" sz="1100">
                <a:solidFill>
                  <a:schemeClr val="bg1"/>
                </a:solidFill>
                <a:latin typeface="Calibri"/>
                <a:ea typeface="Calibri"/>
                <a:cs typeface="Calibri"/>
              </a:rPr>
              <a:t>Place ten seats evenly around the tables </a:t>
            </a:r>
          </a:p>
          <a:p>
            <a:pPr marL="285750" indent="-285750"/>
            <a:r>
              <a:rPr lang="en-GB" sz="1100">
                <a:solidFill>
                  <a:schemeClr val="bg1"/>
                </a:solidFill>
                <a:latin typeface="Calibri"/>
                <a:ea typeface="Calibri"/>
                <a:cs typeface="Calibri"/>
              </a:rPr>
              <a:t>Set up the "18" and "21" lights in the middle end from the entrance </a:t>
            </a:r>
          </a:p>
          <a:p>
            <a:pPr marL="285750" indent="-285750"/>
            <a:r>
              <a:rPr lang="en-GB" sz="1100">
                <a:solidFill>
                  <a:schemeClr val="bg1"/>
                </a:solidFill>
                <a:latin typeface="Calibri"/>
                <a:ea typeface="Calibri"/>
                <a:cs typeface="Calibri"/>
              </a:rPr>
              <a:t>Place helium filled balloons on the tables and next to the lights</a:t>
            </a:r>
          </a:p>
          <a:p>
            <a:pPr marL="285750" indent="-285750"/>
            <a:endParaRPr lang="en-GB" sz="1100" dirty="0">
              <a:solidFill>
                <a:schemeClr val="bg1"/>
              </a:solidFill>
              <a:latin typeface="Calibri"/>
              <a:ea typeface="Calibri"/>
              <a:cs typeface="Calibri"/>
            </a:endParaRPr>
          </a:p>
          <a:p>
            <a:pPr marL="0" indent="0">
              <a:buNone/>
            </a:pPr>
            <a:r>
              <a:rPr lang="en-GB" sz="1100">
                <a:solidFill>
                  <a:schemeClr val="bg1"/>
                </a:solidFill>
                <a:latin typeface="Calibri"/>
                <a:ea typeface="Calibri"/>
                <a:cs typeface="Calibri"/>
              </a:rPr>
              <a:t>After these steps, the rest of the event set-up was finished with the rest of the team to be on time for the event to take place at the allotted time slot. </a:t>
            </a:r>
            <a:endParaRPr lang="en-GB" sz="1100" dirty="0">
              <a:solidFill>
                <a:schemeClr val="bg1"/>
              </a:solidFill>
              <a:latin typeface="Calibri"/>
              <a:ea typeface="Calibri"/>
              <a:cs typeface="Calibri"/>
            </a:endParaRPr>
          </a:p>
          <a:p>
            <a:pPr marL="0" indent="0">
              <a:buNone/>
            </a:pPr>
            <a:r>
              <a:rPr lang="en-US" sz="1100" dirty="0">
                <a:solidFill>
                  <a:schemeClr val="bg1"/>
                </a:solidFill>
                <a:latin typeface="Calibri"/>
                <a:ea typeface="Calibri"/>
                <a:cs typeface="Calibri"/>
              </a:rPr>
              <a:t>(</a:t>
            </a:r>
            <a:r>
              <a:rPr lang="en-US" sz="1100" dirty="0" err="1">
                <a:solidFill>
                  <a:schemeClr val="bg1"/>
                </a:solidFill>
                <a:latin typeface="Calibri"/>
                <a:ea typeface="Calibri"/>
                <a:cs typeface="Calibri"/>
              </a:rPr>
              <a:t>Hometainment</a:t>
            </a:r>
            <a:r>
              <a:rPr lang="en-US" sz="1100" dirty="0">
                <a:solidFill>
                  <a:schemeClr val="bg1"/>
                </a:solidFill>
                <a:latin typeface="Calibri"/>
                <a:ea typeface="Calibri"/>
                <a:cs typeface="Calibri"/>
              </a:rPr>
              <a:t>, 2023)</a:t>
            </a:r>
          </a:p>
          <a:p>
            <a:pPr marL="0" indent="0">
              <a:buNone/>
            </a:pPr>
            <a:endParaRPr lang="en-US" sz="1100" dirty="0">
              <a:solidFill>
                <a:schemeClr val="bg1"/>
              </a:solidFill>
              <a:latin typeface="Calibri"/>
              <a:ea typeface="Calibri"/>
              <a:cs typeface="Calibri"/>
            </a:endParaRPr>
          </a:p>
          <a:p>
            <a:pPr marL="285750" indent="-285750"/>
            <a:endParaRPr lang="en-US" sz="1100">
              <a:solidFill>
                <a:schemeClr val="bg1"/>
              </a:solidFill>
            </a:endParaRPr>
          </a:p>
          <a:p>
            <a:pPr marL="0" indent="0">
              <a:buNone/>
            </a:pPr>
            <a:endParaRPr lang="en-US" sz="1100">
              <a:solidFill>
                <a:schemeClr val="bg1"/>
              </a:solidFill>
            </a:endParaRPr>
          </a:p>
        </p:txBody>
      </p:sp>
      <p:cxnSp>
        <p:nvCxnSpPr>
          <p:cNvPr id="55" name="Straight Connector 54">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descr="A room with a wood floor and balloons&#10;&#10;AI-generated content may be incorrect.">
            <a:extLst>
              <a:ext uri="{FF2B5EF4-FFF2-40B4-BE49-F238E27FC236}">
                <a16:creationId xmlns:a16="http://schemas.microsoft.com/office/drawing/2014/main" id="{B4518D24-434A-6CF1-AFF4-F952344E4CF5}"/>
              </a:ext>
            </a:extLst>
          </p:cNvPr>
          <p:cNvPicPr>
            <a:picLocks noChangeAspect="1"/>
          </p:cNvPicPr>
          <p:nvPr/>
        </p:nvPicPr>
        <p:blipFill>
          <a:blip r:embed="rId2"/>
          <a:srcRect r="-3" b="9228"/>
          <a:stretch>
            <a:fillRect/>
          </a:stretch>
        </p:blipFill>
        <p:spPr>
          <a:xfrm>
            <a:off x="6525453" y="10"/>
            <a:ext cx="5666547" cy="6857990"/>
          </a:xfrm>
          <a:prstGeom prst="rect">
            <a:avLst/>
          </a:prstGeom>
        </p:spPr>
      </p:pic>
    </p:spTree>
    <p:extLst>
      <p:ext uri="{BB962C8B-B14F-4D97-AF65-F5344CB8AC3E}">
        <p14:creationId xmlns:p14="http://schemas.microsoft.com/office/powerpoint/2010/main" val="20282165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DE5E86E1-5483-8D27-EA26-D65622A0E439}"/>
              </a:ext>
            </a:extLst>
          </p:cNvPr>
          <p:cNvSpPr>
            <a:spLocks noGrp="1"/>
          </p:cNvSpPr>
          <p:nvPr>
            <p:ph type="title"/>
          </p:nvPr>
        </p:nvSpPr>
        <p:spPr>
          <a:xfrm>
            <a:off x="838200" y="448721"/>
            <a:ext cx="4707671" cy="1225650"/>
          </a:xfrm>
        </p:spPr>
        <p:txBody>
          <a:bodyPr anchor="b">
            <a:normAutofit/>
          </a:bodyPr>
          <a:lstStyle/>
          <a:p>
            <a:r>
              <a:rPr lang="en-US" sz="3800" b="1" u="sng">
                <a:solidFill>
                  <a:schemeClr val="bg1"/>
                </a:solidFill>
                <a:latin typeface="Calibri"/>
                <a:ea typeface="Calibri"/>
                <a:cs typeface="Calibri"/>
              </a:rPr>
              <a:t>Personal Growth In Using Initiative</a:t>
            </a:r>
            <a:r>
              <a:rPr lang="en-US" sz="3800">
                <a:solidFill>
                  <a:schemeClr val="bg1"/>
                </a:solidFill>
                <a:latin typeface="Calibri"/>
                <a:ea typeface="Calibri"/>
                <a:cs typeface="Calibri"/>
              </a:rPr>
              <a:t> </a:t>
            </a:r>
          </a:p>
        </p:txBody>
      </p:sp>
      <p:cxnSp>
        <p:nvCxnSpPr>
          <p:cNvPr id="11" name="Straight Connector 1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90CD46E-31E7-2F80-FDA5-13979040F321}"/>
              </a:ext>
            </a:extLst>
          </p:cNvPr>
          <p:cNvSpPr>
            <a:spLocks noGrp="1"/>
          </p:cNvSpPr>
          <p:nvPr>
            <p:ph idx="1"/>
          </p:nvPr>
        </p:nvSpPr>
        <p:spPr>
          <a:xfrm>
            <a:off x="897769" y="1909192"/>
            <a:ext cx="4586513" cy="3647710"/>
          </a:xfrm>
        </p:spPr>
        <p:txBody>
          <a:bodyPr vert="horz" lIns="91440" tIns="45720" rIns="91440" bIns="45720" rtlCol="0">
            <a:normAutofit/>
          </a:bodyPr>
          <a:lstStyle/>
          <a:p>
            <a:pPr marL="0" indent="0">
              <a:buNone/>
            </a:pPr>
            <a:r>
              <a:rPr lang="en-US" sz="1300">
                <a:solidFill>
                  <a:schemeClr val="bg1"/>
                </a:solidFill>
                <a:latin typeface="Calibri"/>
                <a:ea typeface="Calibri"/>
                <a:cs typeface="Calibri"/>
              </a:rPr>
              <a:t>In terms of growth in initiative usage, bar work is where the most growth has become the most noticeable. Meaning that menial tasks such as opening the bar has become something of a personal favorite when regarding the overall shifts. Instructions for opening the Morgans bar includes the following:</a:t>
            </a:r>
          </a:p>
          <a:p>
            <a:pPr marL="285750" indent="-285750"/>
            <a:r>
              <a:rPr lang="en-US" sz="1300">
                <a:solidFill>
                  <a:schemeClr val="bg1"/>
                </a:solidFill>
                <a:latin typeface="Calibri"/>
                <a:ea typeface="Calibri"/>
                <a:cs typeface="Calibri"/>
              </a:rPr>
              <a:t>Tighten cleaned beer nozzles onto the taps</a:t>
            </a:r>
          </a:p>
          <a:p>
            <a:pPr marL="285750" indent="-285750"/>
            <a:r>
              <a:rPr lang="en-US" sz="1300">
                <a:solidFill>
                  <a:schemeClr val="bg1"/>
                </a:solidFill>
                <a:latin typeface="Calibri"/>
                <a:ea typeface="Calibri"/>
                <a:cs typeface="Calibri"/>
              </a:rPr>
              <a:t>Ensure glass wash is cleaned </a:t>
            </a:r>
          </a:p>
          <a:p>
            <a:pPr marL="285750" indent="-285750"/>
            <a:r>
              <a:rPr lang="en-US" sz="1300">
                <a:solidFill>
                  <a:schemeClr val="bg1"/>
                </a:solidFill>
                <a:latin typeface="Calibri"/>
                <a:ea typeface="Calibri"/>
                <a:cs typeface="Calibri"/>
              </a:rPr>
              <a:t>Place ice into the ice taps</a:t>
            </a:r>
          </a:p>
          <a:p>
            <a:pPr marL="285750" indent="-285750"/>
            <a:r>
              <a:rPr lang="en-US" sz="1300">
                <a:solidFill>
                  <a:schemeClr val="bg1"/>
                </a:solidFill>
                <a:latin typeface="Calibri"/>
                <a:ea typeface="Calibri"/>
                <a:cs typeface="Calibri"/>
              </a:rPr>
              <a:t>Cut fresh fruit for the days service </a:t>
            </a:r>
          </a:p>
          <a:p>
            <a:pPr marL="285750" indent="-285750"/>
            <a:r>
              <a:rPr lang="en-US" sz="1300">
                <a:solidFill>
                  <a:schemeClr val="bg1"/>
                </a:solidFill>
                <a:latin typeface="Calibri"/>
                <a:ea typeface="Calibri"/>
                <a:cs typeface="Calibri"/>
              </a:rPr>
              <a:t>Ensure coffee machine is clean, including steam wands</a:t>
            </a:r>
          </a:p>
          <a:p>
            <a:pPr marL="0" indent="0">
              <a:buNone/>
            </a:pPr>
            <a:r>
              <a:rPr lang="en-US" sz="1300">
                <a:solidFill>
                  <a:schemeClr val="bg1"/>
                </a:solidFill>
                <a:latin typeface="Calibri"/>
                <a:ea typeface="Calibri"/>
                <a:cs typeface="Calibri"/>
              </a:rPr>
              <a:t>As well as many more instructions to ensure the bar is to its greatest and most expected standard for the days service. </a:t>
            </a:r>
          </a:p>
          <a:p>
            <a:pPr marL="0" indent="0">
              <a:buNone/>
            </a:pPr>
            <a:r>
              <a:rPr lang="en-US" sz="1300">
                <a:solidFill>
                  <a:schemeClr val="bg1"/>
                </a:solidFill>
                <a:latin typeface="Calibri"/>
                <a:ea typeface="Calibri"/>
                <a:cs typeface="Calibri"/>
              </a:rPr>
              <a:t>(Bummer, 2022)</a:t>
            </a:r>
          </a:p>
          <a:p>
            <a:pPr marL="0" indent="0">
              <a:buNone/>
            </a:pPr>
            <a:r>
              <a:rPr lang="en-US" sz="1300">
                <a:solidFill>
                  <a:schemeClr val="bg1"/>
                </a:solidFill>
                <a:latin typeface="Calibri"/>
                <a:ea typeface="Calibri"/>
                <a:cs typeface="Calibri"/>
              </a:rPr>
              <a:t>(BIP, 2024)</a:t>
            </a:r>
          </a:p>
          <a:p>
            <a:pPr marL="285750" indent="-285750"/>
            <a:endParaRPr lang="en-US" sz="1300">
              <a:solidFill>
                <a:schemeClr val="bg1"/>
              </a:solidFill>
            </a:endParaRPr>
          </a:p>
        </p:txBody>
      </p:sp>
      <p:cxnSp>
        <p:nvCxnSpPr>
          <p:cNvPr id="13" name="Straight Connector 1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descr="The Hotel Bar - Picture of Morgans Hotel, Swansea - Tripadvisor">
            <a:extLst>
              <a:ext uri="{FF2B5EF4-FFF2-40B4-BE49-F238E27FC236}">
                <a16:creationId xmlns:a16="http://schemas.microsoft.com/office/drawing/2014/main" id="{ABFC2C08-74F4-1A20-39AE-D540B077CDF5}"/>
              </a:ext>
            </a:extLst>
          </p:cNvPr>
          <p:cNvPicPr>
            <a:picLocks noChangeAspect="1"/>
          </p:cNvPicPr>
          <p:nvPr/>
        </p:nvPicPr>
        <p:blipFill>
          <a:blip r:embed="rId2"/>
          <a:stretch>
            <a:fillRect/>
          </a:stretch>
        </p:blipFill>
        <p:spPr>
          <a:xfrm>
            <a:off x="6525453" y="1835284"/>
            <a:ext cx="5666547" cy="3187432"/>
          </a:xfrm>
          <a:prstGeom prst="rect">
            <a:avLst/>
          </a:prstGeom>
        </p:spPr>
      </p:pic>
    </p:spTree>
    <p:extLst>
      <p:ext uri="{BB962C8B-B14F-4D97-AF65-F5344CB8AC3E}">
        <p14:creationId xmlns:p14="http://schemas.microsoft.com/office/powerpoint/2010/main" val="38283070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30A63367-475A-D8D2-E5F1-2713AEC09BBD}"/>
              </a:ext>
            </a:extLst>
          </p:cNvPr>
          <p:cNvSpPr>
            <a:spLocks noGrp="1"/>
          </p:cNvSpPr>
          <p:nvPr>
            <p:ph type="title"/>
          </p:nvPr>
        </p:nvSpPr>
        <p:spPr>
          <a:xfrm>
            <a:off x="838200" y="448721"/>
            <a:ext cx="4707671" cy="1225650"/>
          </a:xfrm>
        </p:spPr>
        <p:txBody>
          <a:bodyPr anchor="b">
            <a:normAutofit/>
          </a:bodyPr>
          <a:lstStyle/>
          <a:p>
            <a:r>
              <a:rPr lang="en-US" sz="3800" b="1" u="sng">
                <a:solidFill>
                  <a:schemeClr val="bg1"/>
                </a:solidFill>
                <a:latin typeface="Calibri"/>
                <a:ea typeface="Calibri"/>
                <a:cs typeface="Calibri"/>
              </a:rPr>
              <a:t>Team support</a:t>
            </a:r>
          </a:p>
        </p:txBody>
      </p:sp>
      <p:cxnSp>
        <p:nvCxnSpPr>
          <p:cNvPr id="11" name="Straight Connector 1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D46C42B-959D-6D88-6E6D-503C2BAD41B8}"/>
              </a:ext>
            </a:extLst>
          </p:cNvPr>
          <p:cNvSpPr>
            <a:spLocks noGrp="1"/>
          </p:cNvSpPr>
          <p:nvPr>
            <p:ph idx="1"/>
          </p:nvPr>
        </p:nvSpPr>
        <p:spPr>
          <a:xfrm>
            <a:off x="897769" y="1909192"/>
            <a:ext cx="4586513" cy="3647710"/>
          </a:xfrm>
        </p:spPr>
        <p:txBody>
          <a:bodyPr vert="horz" lIns="91440" tIns="45720" rIns="91440" bIns="45720" rtlCol="0" anchor="t">
            <a:normAutofit/>
          </a:bodyPr>
          <a:lstStyle/>
          <a:p>
            <a:pPr marL="0" indent="0">
              <a:buNone/>
            </a:pPr>
            <a:r>
              <a:rPr lang="en-US" sz="1300" dirty="0">
                <a:solidFill>
                  <a:schemeClr val="bg1"/>
                </a:solidFill>
                <a:latin typeface="Calibri"/>
                <a:ea typeface="Calibri"/>
                <a:cs typeface="Calibri"/>
              </a:rPr>
              <a:t>During peak breakfast periods in Morgans hotel, much time would be spent assisting staff members running food to more substantial tables, as well as supporting the team by taking orders for guests while other members of the team were preoccupied with other tasks. By completing tasks outside of what was asked, initiative was shown, ensuring that the service went smoothly – not only for guests visiting the establishment, but for members of the team. </a:t>
            </a:r>
          </a:p>
          <a:p>
            <a:pPr marL="0" indent="0">
              <a:buNone/>
            </a:pPr>
            <a:r>
              <a:rPr lang="en-US" sz="1300">
                <a:solidFill>
                  <a:schemeClr val="bg1"/>
                </a:solidFill>
                <a:latin typeface="Calibri"/>
                <a:ea typeface="Calibri"/>
                <a:cs typeface="Calibri"/>
              </a:rPr>
              <a:t>As well as time spent during busier breakfast periods, much time was spent aiding team members on the Morgans hotel bar, helping with taking orders, making coffees, and pouring drinks. Again, ensuring efficiency and allowing fellow team members the chance to not get too extremely overwhelmed during the happy hour periods.  </a:t>
            </a:r>
            <a:endParaRPr lang="en-US" sz="1300" dirty="0">
              <a:solidFill>
                <a:schemeClr val="bg1"/>
              </a:solidFill>
              <a:latin typeface="Calibri"/>
              <a:ea typeface="Calibri"/>
              <a:cs typeface="Calibri"/>
            </a:endParaRPr>
          </a:p>
          <a:p>
            <a:pPr marL="0" indent="0">
              <a:buNone/>
            </a:pPr>
            <a:endParaRPr lang="en-US" sz="1300" dirty="0">
              <a:solidFill>
                <a:schemeClr val="bg1"/>
              </a:solidFill>
              <a:latin typeface="Calibri"/>
              <a:ea typeface="Calibri"/>
              <a:cs typeface="Calibri"/>
            </a:endParaRPr>
          </a:p>
          <a:p>
            <a:pPr marL="0" indent="0">
              <a:buNone/>
            </a:pPr>
            <a:r>
              <a:rPr lang="en-US" sz="1300">
                <a:solidFill>
                  <a:schemeClr val="bg1"/>
                </a:solidFill>
                <a:latin typeface="Calibri"/>
                <a:ea typeface="Calibri"/>
                <a:cs typeface="Calibri"/>
              </a:rPr>
              <a:t>(Dibble, 2025)</a:t>
            </a:r>
          </a:p>
          <a:p>
            <a:pPr marL="0" indent="0">
              <a:buNone/>
            </a:pPr>
            <a:endParaRPr lang="en-US" sz="1300">
              <a:solidFill>
                <a:schemeClr val="bg1"/>
              </a:solidFill>
            </a:endParaRPr>
          </a:p>
          <a:p>
            <a:pPr marL="0" indent="0">
              <a:buNone/>
            </a:pPr>
            <a:endParaRPr lang="en-US" sz="1300">
              <a:solidFill>
                <a:schemeClr val="bg1"/>
              </a:solidFill>
            </a:endParaRPr>
          </a:p>
        </p:txBody>
      </p:sp>
      <p:cxnSp>
        <p:nvCxnSpPr>
          <p:cNvPr id="13" name="Straight Connector 1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descr="Effective Leadership: 9 Ways to Support Your Team - The European Business  Review">
            <a:extLst>
              <a:ext uri="{FF2B5EF4-FFF2-40B4-BE49-F238E27FC236}">
                <a16:creationId xmlns:a16="http://schemas.microsoft.com/office/drawing/2014/main" id="{A6DAEFB3-0B1C-D058-F216-BECA1F429848}"/>
              </a:ext>
            </a:extLst>
          </p:cNvPr>
          <p:cNvPicPr>
            <a:picLocks noChangeAspect="1"/>
          </p:cNvPicPr>
          <p:nvPr/>
        </p:nvPicPr>
        <p:blipFill>
          <a:blip r:embed="rId2"/>
          <a:stretch>
            <a:fillRect/>
          </a:stretch>
        </p:blipFill>
        <p:spPr>
          <a:xfrm>
            <a:off x="6525453" y="1955698"/>
            <a:ext cx="5666547" cy="2946604"/>
          </a:xfrm>
          <a:prstGeom prst="rect">
            <a:avLst/>
          </a:prstGeom>
        </p:spPr>
      </p:pic>
    </p:spTree>
    <p:extLst>
      <p:ext uri="{BB962C8B-B14F-4D97-AF65-F5344CB8AC3E}">
        <p14:creationId xmlns:p14="http://schemas.microsoft.com/office/powerpoint/2010/main" val="1299322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7" name="Rectangle 376">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28282A32-CE38-A1B4-B80C-7B7219473A5C}"/>
              </a:ext>
            </a:extLst>
          </p:cNvPr>
          <p:cNvSpPr>
            <a:spLocks noGrp="1"/>
          </p:cNvSpPr>
          <p:nvPr>
            <p:ph type="title"/>
          </p:nvPr>
        </p:nvSpPr>
        <p:spPr>
          <a:xfrm>
            <a:off x="838200" y="448721"/>
            <a:ext cx="4707671" cy="1225650"/>
          </a:xfrm>
        </p:spPr>
        <p:txBody>
          <a:bodyPr anchor="b">
            <a:normAutofit/>
          </a:bodyPr>
          <a:lstStyle/>
          <a:p>
            <a:r>
              <a:rPr lang="en-US" sz="3800" b="1" u="sng">
                <a:solidFill>
                  <a:schemeClr val="bg1"/>
                </a:solidFill>
                <a:latin typeface="Calibri"/>
                <a:ea typeface="Calibri"/>
                <a:cs typeface="Calibri"/>
              </a:rPr>
              <a:t>Business Impacts</a:t>
            </a:r>
          </a:p>
        </p:txBody>
      </p:sp>
      <p:cxnSp>
        <p:nvCxnSpPr>
          <p:cNvPr id="379" name="Straight Connector 378">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1C4D097-5703-6A7E-95FE-BD497667E69A}"/>
              </a:ext>
            </a:extLst>
          </p:cNvPr>
          <p:cNvSpPr>
            <a:spLocks noGrp="1"/>
          </p:cNvSpPr>
          <p:nvPr>
            <p:ph idx="1"/>
          </p:nvPr>
        </p:nvSpPr>
        <p:spPr>
          <a:xfrm>
            <a:off x="897769" y="1909192"/>
            <a:ext cx="4586513" cy="3647710"/>
          </a:xfrm>
        </p:spPr>
        <p:txBody>
          <a:bodyPr vert="horz" lIns="91440" tIns="45720" rIns="91440" bIns="45720" rtlCol="0" anchor="t">
            <a:normAutofit/>
          </a:bodyPr>
          <a:lstStyle/>
          <a:p>
            <a:pPr marL="0" indent="0">
              <a:buNone/>
            </a:pPr>
            <a:r>
              <a:rPr lang="en-US" sz="1300">
                <a:solidFill>
                  <a:schemeClr val="bg1"/>
                </a:solidFill>
                <a:latin typeface="Calibri"/>
                <a:ea typeface="Calibri"/>
                <a:cs typeface="Calibri"/>
              </a:rPr>
              <a:t>During peak operational hours, communication is key to ensuring said operation is successful and efficient.</a:t>
            </a:r>
          </a:p>
          <a:p>
            <a:pPr marL="0" indent="0">
              <a:buNone/>
            </a:pPr>
            <a:endParaRPr lang="en-US" sz="1300" dirty="0">
              <a:solidFill>
                <a:schemeClr val="bg1"/>
              </a:solidFill>
              <a:latin typeface="Calibri"/>
              <a:ea typeface="Calibri"/>
              <a:cs typeface="Calibri"/>
            </a:endParaRPr>
          </a:p>
          <a:p>
            <a:pPr marL="0" indent="0">
              <a:buNone/>
            </a:pPr>
            <a:r>
              <a:rPr lang="en-US" sz="1300">
                <a:solidFill>
                  <a:schemeClr val="bg1"/>
                </a:solidFill>
                <a:latin typeface="Calibri"/>
                <a:ea typeface="Calibri"/>
                <a:cs typeface="Calibri"/>
              </a:rPr>
              <a:t>For example, in the Morgans hotel, front of house staff must inform the kitchen team prior to the days service  of any potentially bigger parties, or guests with any uninformed allergens that may be seated during the days breakfast service. By not informing the kitchen prior to a guest arriving at the establishment with an allergen, guests can gain the risk of entering anaphylaxis shock, and/or even death. Failure to do so may also result in confusion from the kitchen, due to understaffing and lack of usage of communication during busier periods. </a:t>
            </a:r>
            <a:endParaRPr lang="en-US" sz="1300" dirty="0">
              <a:solidFill>
                <a:schemeClr val="bg1"/>
              </a:solidFill>
              <a:latin typeface="Calibri"/>
              <a:ea typeface="Calibri"/>
              <a:cs typeface="Calibri"/>
            </a:endParaRPr>
          </a:p>
          <a:p>
            <a:pPr marL="0" indent="0">
              <a:buNone/>
            </a:pPr>
            <a:endParaRPr lang="en-US" sz="1300" dirty="0">
              <a:solidFill>
                <a:schemeClr val="bg1"/>
              </a:solidFill>
              <a:latin typeface="Calibri"/>
              <a:ea typeface="Calibri"/>
              <a:cs typeface="Calibri"/>
            </a:endParaRPr>
          </a:p>
          <a:p>
            <a:pPr marL="0" indent="0">
              <a:buNone/>
            </a:pPr>
            <a:endParaRPr lang="en-US" sz="1300" dirty="0">
              <a:solidFill>
                <a:schemeClr val="bg1"/>
              </a:solidFill>
              <a:latin typeface="Calibri"/>
              <a:ea typeface="Calibri"/>
              <a:cs typeface="Calibri"/>
            </a:endParaRPr>
          </a:p>
          <a:p>
            <a:pPr marL="0" indent="0">
              <a:buNone/>
            </a:pPr>
            <a:r>
              <a:rPr lang="en-US" sz="1300">
                <a:solidFill>
                  <a:schemeClr val="bg1"/>
                </a:solidFill>
                <a:latin typeface="Calibri"/>
                <a:ea typeface="Calibri"/>
                <a:cs typeface="Calibri"/>
              </a:rPr>
              <a:t>(One Education, 2023)</a:t>
            </a:r>
          </a:p>
          <a:p>
            <a:pPr marL="0" indent="0">
              <a:buNone/>
            </a:pPr>
            <a:endParaRPr lang="en-US" sz="1300">
              <a:solidFill>
                <a:schemeClr val="bg1"/>
              </a:solidFill>
            </a:endParaRPr>
          </a:p>
          <a:p>
            <a:pPr marL="0" indent="0">
              <a:buNone/>
            </a:pPr>
            <a:endParaRPr lang="en-US" sz="1300">
              <a:solidFill>
                <a:schemeClr val="bg1"/>
              </a:solidFill>
            </a:endParaRPr>
          </a:p>
          <a:p>
            <a:pPr marL="0" indent="0">
              <a:buNone/>
            </a:pPr>
            <a:endParaRPr lang="en-US" sz="1300">
              <a:solidFill>
                <a:schemeClr val="bg1"/>
              </a:solidFill>
            </a:endParaRPr>
          </a:p>
          <a:p>
            <a:pPr marL="0" indent="0">
              <a:buNone/>
            </a:pPr>
            <a:endParaRPr lang="en-US" sz="1300">
              <a:solidFill>
                <a:schemeClr val="bg1"/>
              </a:solidFill>
            </a:endParaRPr>
          </a:p>
        </p:txBody>
      </p:sp>
      <p:cxnSp>
        <p:nvCxnSpPr>
          <p:cNvPr id="381" name="Straight Connector 380">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descr="XFERA Food Matrix Chart A3 Size Laminated Poster | Allergen Awareness A3  Poster | Allergen Display : Amazon.co.uk: Home &amp; Kitchen">
            <a:extLst>
              <a:ext uri="{FF2B5EF4-FFF2-40B4-BE49-F238E27FC236}">
                <a16:creationId xmlns:a16="http://schemas.microsoft.com/office/drawing/2014/main" id="{06F3B93E-8313-15DE-5B9E-35BDFC2BC2C6}"/>
              </a:ext>
            </a:extLst>
          </p:cNvPr>
          <p:cNvPicPr>
            <a:picLocks noChangeAspect="1"/>
          </p:cNvPicPr>
          <p:nvPr/>
        </p:nvPicPr>
        <p:blipFill>
          <a:blip r:embed="rId2"/>
          <a:srcRect l="5934" t="13793" r="7853" b="15764"/>
          <a:stretch>
            <a:fillRect/>
          </a:stretch>
        </p:blipFill>
        <p:spPr>
          <a:xfrm>
            <a:off x="6525453" y="1791127"/>
            <a:ext cx="5666547" cy="3275745"/>
          </a:xfrm>
          <a:prstGeom prst="rect">
            <a:avLst/>
          </a:prstGeom>
        </p:spPr>
      </p:pic>
    </p:spTree>
    <p:extLst>
      <p:ext uri="{BB962C8B-B14F-4D97-AF65-F5344CB8AC3E}">
        <p14:creationId xmlns:p14="http://schemas.microsoft.com/office/powerpoint/2010/main" val="12110471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A8B376F7-2C76-2295-3F10-8729B3446DEF}"/>
              </a:ext>
            </a:extLst>
          </p:cNvPr>
          <p:cNvSpPr>
            <a:spLocks noGrp="1"/>
          </p:cNvSpPr>
          <p:nvPr>
            <p:ph type="title"/>
          </p:nvPr>
        </p:nvSpPr>
        <p:spPr>
          <a:xfrm>
            <a:off x="838200" y="448721"/>
            <a:ext cx="4707671" cy="1225650"/>
          </a:xfrm>
        </p:spPr>
        <p:txBody>
          <a:bodyPr anchor="b">
            <a:normAutofit/>
          </a:bodyPr>
          <a:lstStyle/>
          <a:p>
            <a:r>
              <a:rPr lang="en-US" sz="3800" b="1" u="sng">
                <a:solidFill>
                  <a:schemeClr val="bg1"/>
                </a:solidFill>
                <a:latin typeface="Calibri"/>
                <a:ea typeface="Calibri"/>
                <a:cs typeface="Calibri"/>
              </a:rPr>
              <a:t>Trouble Shooting Management</a:t>
            </a:r>
            <a:r>
              <a:rPr lang="en-US" sz="3800" dirty="0">
                <a:solidFill>
                  <a:schemeClr val="bg1"/>
                </a:solidFill>
                <a:latin typeface="Calibri"/>
                <a:ea typeface="Calibri"/>
                <a:cs typeface="Calibri"/>
              </a:rPr>
              <a:t> </a:t>
            </a:r>
          </a:p>
        </p:txBody>
      </p:sp>
      <p:cxnSp>
        <p:nvCxnSpPr>
          <p:cNvPr id="52" name="Straight Connector 51">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754EAC1-CD87-2830-F54C-C92EA53B95AC}"/>
              </a:ext>
            </a:extLst>
          </p:cNvPr>
          <p:cNvSpPr>
            <a:spLocks noGrp="1"/>
          </p:cNvSpPr>
          <p:nvPr>
            <p:ph idx="1"/>
          </p:nvPr>
        </p:nvSpPr>
        <p:spPr>
          <a:xfrm>
            <a:off x="897769" y="1909192"/>
            <a:ext cx="4586513" cy="3647710"/>
          </a:xfrm>
        </p:spPr>
        <p:txBody>
          <a:bodyPr vert="horz" lIns="91440" tIns="45720" rIns="91440" bIns="45720" rtlCol="0" anchor="t">
            <a:normAutofit/>
          </a:bodyPr>
          <a:lstStyle/>
          <a:p>
            <a:pPr marL="0" indent="0">
              <a:buNone/>
            </a:pPr>
            <a:r>
              <a:rPr lang="en-US" sz="1100" i="1">
                <a:solidFill>
                  <a:schemeClr val="bg1"/>
                </a:solidFill>
                <a:latin typeface="Calibri"/>
                <a:ea typeface="Calibri"/>
                <a:cs typeface="Calibri"/>
              </a:rPr>
              <a:t>During services, mistakes made by staff can affect how customers perceive the rest of their visit/stay. </a:t>
            </a:r>
          </a:p>
          <a:p>
            <a:pPr marL="0" indent="0">
              <a:buNone/>
            </a:pPr>
            <a:r>
              <a:rPr lang="en-US" sz="1100" i="1">
                <a:solidFill>
                  <a:schemeClr val="bg1"/>
                </a:solidFill>
                <a:latin typeface="Calibri"/>
                <a:ea typeface="Calibri"/>
                <a:cs typeface="Calibri"/>
              </a:rPr>
              <a:t>For example, during a day in placement, a guest complained about getting the wrong eggs with their full English Breakfast.</a:t>
            </a:r>
          </a:p>
          <a:p>
            <a:pPr marL="0" indent="0">
              <a:buNone/>
            </a:pPr>
            <a:r>
              <a:rPr lang="en-US" sz="1100" i="1">
                <a:solidFill>
                  <a:schemeClr val="bg1"/>
                </a:solidFill>
                <a:latin typeface="Calibri"/>
                <a:ea typeface="Calibri"/>
                <a:cs typeface="Calibri"/>
              </a:rPr>
              <a:t>Ways to fix this mistake and prevent any further negative encounters include:</a:t>
            </a:r>
          </a:p>
          <a:p>
            <a:pPr marL="171450" indent="-171450"/>
            <a:r>
              <a:rPr lang="en-US" sz="1100" i="1">
                <a:solidFill>
                  <a:schemeClr val="bg1"/>
                </a:solidFill>
                <a:latin typeface="Calibri"/>
                <a:ea typeface="Calibri"/>
                <a:cs typeface="Calibri"/>
              </a:rPr>
              <a:t>Taking the order back to the kitchen, replacing what was wrong with the meal</a:t>
            </a:r>
          </a:p>
          <a:p>
            <a:pPr marL="171450" indent="-171450"/>
            <a:r>
              <a:rPr lang="en-US" sz="1100" i="1">
                <a:solidFill>
                  <a:schemeClr val="bg1"/>
                </a:solidFill>
                <a:latin typeface="Calibri"/>
                <a:ea typeface="Calibri"/>
                <a:cs typeface="Calibri"/>
              </a:rPr>
              <a:t>Offering a full refund on the order</a:t>
            </a:r>
          </a:p>
          <a:p>
            <a:pPr marL="171450" indent="-171450"/>
            <a:r>
              <a:rPr lang="en-US" sz="1100" i="1">
                <a:solidFill>
                  <a:schemeClr val="bg1"/>
                </a:solidFill>
                <a:latin typeface="Calibri"/>
                <a:ea typeface="Calibri"/>
                <a:cs typeface="Calibri"/>
              </a:rPr>
              <a:t>Offer a free drink with the rest of the meal</a:t>
            </a:r>
          </a:p>
          <a:p>
            <a:pPr marL="0" indent="0">
              <a:buNone/>
            </a:pPr>
            <a:endParaRPr lang="en-US" sz="1100" i="1" dirty="0">
              <a:solidFill>
                <a:schemeClr val="bg1"/>
              </a:solidFill>
              <a:latin typeface="Calibri"/>
              <a:ea typeface="Calibri"/>
              <a:cs typeface="Calibri"/>
            </a:endParaRPr>
          </a:p>
          <a:p>
            <a:pPr marL="0" indent="0">
              <a:buNone/>
            </a:pPr>
            <a:endParaRPr lang="en-US" sz="1100" i="1" dirty="0">
              <a:solidFill>
                <a:schemeClr val="bg1"/>
              </a:solidFill>
              <a:latin typeface="Calibri"/>
              <a:ea typeface="Calibri"/>
              <a:cs typeface="Calibri"/>
            </a:endParaRPr>
          </a:p>
          <a:p>
            <a:pPr marL="0" indent="0">
              <a:buNone/>
            </a:pPr>
            <a:endParaRPr lang="en-US" sz="1100" i="1" dirty="0">
              <a:solidFill>
                <a:schemeClr val="bg1"/>
              </a:solidFill>
              <a:latin typeface="Calibri"/>
              <a:ea typeface="Calibri"/>
              <a:cs typeface="Calibri"/>
            </a:endParaRPr>
          </a:p>
          <a:p>
            <a:pPr marL="0" indent="0">
              <a:buNone/>
            </a:pPr>
            <a:endParaRPr lang="en-US" sz="1100" i="1" dirty="0">
              <a:solidFill>
                <a:schemeClr val="bg1"/>
              </a:solidFill>
              <a:latin typeface="Calibri"/>
              <a:ea typeface="Calibri"/>
              <a:cs typeface="Calibri"/>
            </a:endParaRPr>
          </a:p>
          <a:p>
            <a:pPr marL="0" indent="0">
              <a:buNone/>
            </a:pPr>
            <a:r>
              <a:rPr lang="en-US" sz="1100" i="1">
                <a:solidFill>
                  <a:schemeClr val="bg1"/>
                </a:solidFill>
                <a:latin typeface="Calibri"/>
                <a:ea typeface="Calibri"/>
                <a:cs typeface="Calibri"/>
              </a:rPr>
              <a:t>(Campbell, 2024).</a:t>
            </a:r>
          </a:p>
          <a:p>
            <a:pPr marL="171450" indent="-171450"/>
            <a:endParaRPr lang="en-US" sz="1100" i="1">
              <a:solidFill>
                <a:schemeClr val="bg1"/>
              </a:solidFill>
              <a:latin typeface="Arial"/>
              <a:cs typeface="Arial"/>
            </a:endParaRPr>
          </a:p>
          <a:p>
            <a:pPr marL="0" indent="0">
              <a:buNone/>
            </a:pPr>
            <a:endParaRPr lang="en-US" sz="1100" i="1">
              <a:solidFill>
                <a:schemeClr val="bg1"/>
              </a:solidFill>
              <a:latin typeface="Arial"/>
              <a:cs typeface="Arial"/>
            </a:endParaRPr>
          </a:p>
        </p:txBody>
      </p:sp>
      <p:cxnSp>
        <p:nvCxnSpPr>
          <p:cNvPr id="54" name="Straight Connector 53">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descr="Upgrade Your Stay For A Memorable Stay | Morgans Hotel">
            <a:extLst>
              <a:ext uri="{FF2B5EF4-FFF2-40B4-BE49-F238E27FC236}">
                <a16:creationId xmlns:a16="http://schemas.microsoft.com/office/drawing/2014/main" id="{C63D2A69-AF49-DBAA-37BF-94F1FF10F171}"/>
              </a:ext>
            </a:extLst>
          </p:cNvPr>
          <p:cNvPicPr>
            <a:picLocks noChangeAspect="1"/>
          </p:cNvPicPr>
          <p:nvPr/>
        </p:nvPicPr>
        <p:blipFill>
          <a:blip r:embed="rId2"/>
          <a:srcRect l="22246" r="15784"/>
          <a:stretch>
            <a:fillRect/>
          </a:stretch>
        </p:blipFill>
        <p:spPr>
          <a:xfrm>
            <a:off x="6525453" y="10"/>
            <a:ext cx="5666547" cy="6857990"/>
          </a:xfrm>
          <a:prstGeom prst="rect">
            <a:avLst/>
          </a:prstGeom>
        </p:spPr>
      </p:pic>
    </p:spTree>
    <p:extLst>
      <p:ext uri="{BB962C8B-B14F-4D97-AF65-F5344CB8AC3E}">
        <p14:creationId xmlns:p14="http://schemas.microsoft.com/office/powerpoint/2010/main" val="3664748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6684DDE3-E7D2-4A5C-372B-3915A6015947}"/>
              </a:ext>
            </a:extLst>
          </p:cNvPr>
          <p:cNvSpPr>
            <a:spLocks noGrp="1"/>
          </p:cNvSpPr>
          <p:nvPr>
            <p:ph type="title"/>
          </p:nvPr>
        </p:nvSpPr>
        <p:spPr>
          <a:xfrm>
            <a:off x="838200" y="448721"/>
            <a:ext cx="4707671" cy="1225650"/>
          </a:xfrm>
        </p:spPr>
        <p:txBody>
          <a:bodyPr anchor="b">
            <a:normAutofit/>
          </a:bodyPr>
          <a:lstStyle/>
          <a:p>
            <a:r>
              <a:rPr lang="en-US" sz="3800" b="1" u="sng">
                <a:solidFill>
                  <a:schemeClr val="bg1"/>
                </a:solidFill>
                <a:latin typeface="Calibri"/>
                <a:ea typeface="Calibri"/>
                <a:cs typeface="Calibri"/>
              </a:rPr>
              <a:t>Data and reporting </a:t>
            </a:r>
          </a:p>
        </p:txBody>
      </p:sp>
      <p:cxnSp>
        <p:nvCxnSpPr>
          <p:cNvPr id="16" name="Straight Connector 15">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C4CCA20-7B84-C4F1-6201-8E4B062C3A23}"/>
              </a:ext>
            </a:extLst>
          </p:cNvPr>
          <p:cNvSpPr>
            <a:spLocks noGrp="1"/>
          </p:cNvSpPr>
          <p:nvPr>
            <p:ph idx="1"/>
          </p:nvPr>
        </p:nvSpPr>
        <p:spPr>
          <a:xfrm>
            <a:off x="842685" y="1909192"/>
            <a:ext cx="4861934" cy="3647710"/>
          </a:xfrm>
        </p:spPr>
        <p:txBody>
          <a:bodyPr vert="horz" lIns="91440" tIns="45720" rIns="91440" bIns="45720" rtlCol="0" anchor="t">
            <a:normAutofit/>
          </a:bodyPr>
          <a:lstStyle/>
          <a:p>
            <a:pPr marL="0" indent="0">
              <a:buNone/>
            </a:pPr>
            <a:r>
              <a:rPr lang="en-US" sz="1900">
                <a:solidFill>
                  <a:schemeClr val="bg1"/>
                </a:solidFill>
                <a:latin typeface="Calibri"/>
                <a:ea typeface="Calibri"/>
                <a:cs typeface="Calibri"/>
              </a:rPr>
              <a:t>Another crucial stage in the managerial side of hospitality is that of data and reporting. Managers and supervisors will research their on-site data from their POS (Points of Service) systems to track their revenue and what is most popular on selective menus.</a:t>
            </a:r>
          </a:p>
          <a:p>
            <a:pPr marL="0" indent="0">
              <a:buNone/>
            </a:pPr>
            <a:r>
              <a:rPr lang="en-US" sz="1900">
                <a:solidFill>
                  <a:schemeClr val="bg1"/>
                </a:solidFill>
                <a:latin typeface="Calibri"/>
                <a:ea typeface="Calibri"/>
                <a:cs typeface="Calibri"/>
              </a:rPr>
              <a:t>By tracking these systems, this also allows staff to make informed decisions on what to upsell when using POS systems during shifts and improving overall efficiency during services. </a:t>
            </a:r>
          </a:p>
          <a:p>
            <a:pPr marL="0" indent="0">
              <a:buNone/>
            </a:pPr>
            <a:r>
              <a:rPr lang="en-US" sz="1900">
                <a:solidFill>
                  <a:schemeClr val="bg1"/>
                </a:solidFill>
                <a:latin typeface="Calibri"/>
                <a:ea typeface="Calibri"/>
                <a:cs typeface="Calibri"/>
              </a:rPr>
              <a:t>(Thornton,2022)</a:t>
            </a:r>
            <a:endParaRPr lang="en-US" sz="1900" dirty="0">
              <a:solidFill>
                <a:schemeClr val="bg1"/>
              </a:solidFill>
              <a:latin typeface="Calibri"/>
              <a:ea typeface="Calibri"/>
              <a:cs typeface="Calibri"/>
            </a:endParaRPr>
          </a:p>
        </p:txBody>
      </p:sp>
      <p:cxnSp>
        <p:nvCxnSpPr>
          <p:cNvPr id="17" name="Straight Connector 16">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descr="What is the Difference Between Reporting and Analytics?">
            <a:extLst>
              <a:ext uri="{FF2B5EF4-FFF2-40B4-BE49-F238E27FC236}">
                <a16:creationId xmlns:a16="http://schemas.microsoft.com/office/drawing/2014/main" id="{51B010B9-A6E1-8E0A-A3A5-7D814E328A4B}"/>
              </a:ext>
            </a:extLst>
          </p:cNvPr>
          <p:cNvPicPr>
            <a:picLocks noChangeAspect="1"/>
          </p:cNvPicPr>
          <p:nvPr/>
        </p:nvPicPr>
        <p:blipFill>
          <a:blip r:embed="rId2"/>
          <a:stretch>
            <a:fillRect/>
          </a:stretch>
        </p:blipFill>
        <p:spPr>
          <a:xfrm>
            <a:off x="6525453" y="2246108"/>
            <a:ext cx="5666547" cy="2365783"/>
          </a:xfrm>
          <a:prstGeom prst="rect">
            <a:avLst/>
          </a:prstGeom>
        </p:spPr>
      </p:pic>
    </p:spTree>
    <p:extLst>
      <p:ext uri="{BB962C8B-B14F-4D97-AF65-F5344CB8AC3E}">
        <p14:creationId xmlns:p14="http://schemas.microsoft.com/office/powerpoint/2010/main" val="6905612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30082896-A85B-FDDD-5A26-318D68E7A3F1}"/>
              </a:ext>
            </a:extLst>
          </p:cNvPr>
          <p:cNvSpPr>
            <a:spLocks noGrp="1"/>
          </p:cNvSpPr>
          <p:nvPr>
            <p:ph type="title"/>
          </p:nvPr>
        </p:nvSpPr>
        <p:spPr>
          <a:xfrm>
            <a:off x="838200" y="448721"/>
            <a:ext cx="4707671" cy="1225650"/>
          </a:xfrm>
        </p:spPr>
        <p:txBody>
          <a:bodyPr anchor="b">
            <a:normAutofit/>
          </a:bodyPr>
          <a:lstStyle/>
          <a:p>
            <a:r>
              <a:rPr lang="en-US" sz="3800" b="1" u="sng">
                <a:solidFill>
                  <a:schemeClr val="bg1"/>
                </a:solidFill>
              </a:rPr>
              <a:t>Analysis and improvements</a:t>
            </a:r>
          </a:p>
        </p:txBody>
      </p:sp>
      <p:cxnSp>
        <p:nvCxnSpPr>
          <p:cNvPr id="20" name="Straight Connector 19">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B604FAF-456D-CFE5-61E2-98B9C70A1E8A}"/>
              </a:ext>
            </a:extLst>
          </p:cNvPr>
          <p:cNvSpPr>
            <a:spLocks noGrp="1"/>
          </p:cNvSpPr>
          <p:nvPr>
            <p:ph idx="1"/>
          </p:nvPr>
        </p:nvSpPr>
        <p:spPr>
          <a:xfrm>
            <a:off x="897769" y="1909192"/>
            <a:ext cx="4586513" cy="3647710"/>
          </a:xfrm>
        </p:spPr>
        <p:txBody>
          <a:bodyPr vert="horz" lIns="91440" tIns="45720" rIns="91440" bIns="45720" rtlCol="0" anchor="t">
            <a:normAutofit fontScale="92500" lnSpcReduction="20000"/>
          </a:bodyPr>
          <a:lstStyle/>
          <a:p>
            <a:pPr marL="0" indent="0">
              <a:buNone/>
            </a:pPr>
            <a:r>
              <a:rPr lang="en-US" sz="1700">
                <a:solidFill>
                  <a:schemeClr val="bg1"/>
                </a:solidFill>
              </a:rPr>
              <a:t>Analyses made during placement:</a:t>
            </a:r>
          </a:p>
          <a:p>
            <a:pPr marL="0" indent="0">
              <a:buNone/>
            </a:pPr>
            <a:r>
              <a:rPr lang="en-US" sz="1700">
                <a:solidFill>
                  <a:schemeClr val="bg1"/>
                </a:solidFill>
              </a:rPr>
              <a:t>Low Staff Retention</a:t>
            </a:r>
          </a:p>
          <a:p>
            <a:r>
              <a:rPr lang="en-US" sz="1700">
                <a:solidFill>
                  <a:schemeClr val="bg1"/>
                </a:solidFill>
              </a:rPr>
              <a:t>Many of the staff appear to be unenthused with the tasks at hand, much of this appears to be due to the early start times and burn out due to the long hours.</a:t>
            </a:r>
          </a:p>
          <a:p>
            <a:pPr marL="0" indent="0">
              <a:buNone/>
            </a:pPr>
            <a:r>
              <a:rPr lang="en-US" sz="1200">
                <a:solidFill>
                  <a:schemeClr val="bg1"/>
                </a:solidFill>
                <a:latin typeface="Times New Roman"/>
                <a:cs typeface="Times New Roman"/>
              </a:rPr>
              <a:t>(CIPD, 2025)</a:t>
            </a:r>
            <a:endParaRPr lang="en-US" sz="1700" dirty="0">
              <a:solidFill>
                <a:schemeClr val="bg1"/>
              </a:solidFill>
            </a:endParaRPr>
          </a:p>
          <a:p>
            <a:pPr marL="0" indent="0">
              <a:buNone/>
            </a:pPr>
            <a:r>
              <a:rPr lang="en-US" sz="1700">
                <a:solidFill>
                  <a:schemeClr val="bg1"/>
                </a:solidFill>
              </a:rPr>
              <a:t>How to Increase the hotels revenue stream:</a:t>
            </a:r>
          </a:p>
          <a:p>
            <a:r>
              <a:rPr lang="en-US" sz="1700" dirty="0">
                <a:solidFill>
                  <a:schemeClr val="bg1"/>
                </a:solidFill>
              </a:rPr>
              <a:t>Events result in more customers flowing through the doors, due to the hours in which these events take place, creating a consistent lunch menu will result in more income for the kitchen and more variety for </a:t>
            </a:r>
            <a:r>
              <a:rPr lang="en-US" sz="1700" dirty="0" err="1">
                <a:solidFill>
                  <a:schemeClr val="bg1"/>
                </a:solidFill>
              </a:rPr>
              <a:t>FoH</a:t>
            </a:r>
            <a:r>
              <a:rPr lang="en-US" sz="1700" dirty="0">
                <a:solidFill>
                  <a:schemeClr val="bg1"/>
                </a:solidFill>
              </a:rPr>
              <a:t> staff during usual downtime hours.</a:t>
            </a:r>
          </a:p>
          <a:p>
            <a:pPr marL="0" indent="0">
              <a:buNone/>
            </a:pPr>
            <a:r>
              <a:rPr lang="en-US" sz="1400">
                <a:solidFill>
                  <a:schemeClr val="bg1"/>
                </a:solidFill>
                <a:latin typeface="Times New Roman"/>
                <a:cs typeface="Times New Roman"/>
              </a:rPr>
              <a:t>(Hospitality Institute, 2024)</a:t>
            </a:r>
            <a:endParaRPr lang="en-US" sz="1700" dirty="0">
              <a:solidFill>
                <a:schemeClr val="bg1"/>
              </a:solidFill>
            </a:endParaRPr>
          </a:p>
          <a:p>
            <a:pPr marL="0" indent="0">
              <a:buNone/>
            </a:pPr>
            <a:r>
              <a:rPr lang="en-US" sz="1400">
                <a:solidFill>
                  <a:schemeClr val="bg1"/>
                </a:solidFill>
              </a:rPr>
              <a:t>(Leung, 2019)</a:t>
            </a:r>
            <a:r>
              <a:rPr lang="en-US" sz="1700">
                <a:solidFill>
                  <a:schemeClr val="bg1"/>
                </a:solidFill>
              </a:rPr>
              <a:t> </a:t>
            </a:r>
            <a:endParaRPr lang="en-US">
              <a:solidFill>
                <a:schemeClr val="bg1"/>
              </a:solidFill>
            </a:endParaRPr>
          </a:p>
          <a:p>
            <a:endParaRPr lang="en-US" sz="1700">
              <a:solidFill>
                <a:schemeClr val="bg1"/>
              </a:solidFill>
            </a:endParaRPr>
          </a:p>
        </p:txBody>
      </p:sp>
      <p:cxnSp>
        <p:nvCxnSpPr>
          <p:cNvPr id="22" name="Straight Connector 21">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descr="Magnifying glass - Free edit tools icons">
            <a:extLst>
              <a:ext uri="{FF2B5EF4-FFF2-40B4-BE49-F238E27FC236}">
                <a16:creationId xmlns:a16="http://schemas.microsoft.com/office/drawing/2014/main" id="{5A2B419A-456E-6E30-F8E2-7AECAA00C1F7}"/>
              </a:ext>
            </a:extLst>
          </p:cNvPr>
          <p:cNvPicPr>
            <a:picLocks noChangeAspect="1"/>
          </p:cNvPicPr>
          <p:nvPr/>
        </p:nvPicPr>
        <p:blipFill>
          <a:blip r:embed="rId2"/>
          <a:stretch>
            <a:fillRect/>
          </a:stretch>
        </p:blipFill>
        <p:spPr>
          <a:xfrm>
            <a:off x="7149742" y="1339364"/>
            <a:ext cx="4785198" cy="4785198"/>
          </a:xfrm>
          <a:prstGeom prst="rect">
            <a:avLst/>
          </a:prstGeom>
        </p:spPr>
      </p:pic>
    </p:spTree>
    <p:extLst>
      <p:ext uri="{BB962C8B-B14F-4D97-AF65-F5344CB8AC3E}">
        <p14:creationId xmlns:p14="http://schemas.microsoft.com/office/powerpoint/2010/main" val="25105613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8C5DDB69-2341-9CC1-8382-807F24E84A09}"/>
              </a:ext>
            </a:extLst>
          </p:cNvPr>
          <p:cNvSpPr>
            <a:spLocks noGrp="1"/>
          </p:cNvSpPr>
          <p:nvPr>
            <p:ph type="title"/>
          </p:nvPr>
        </p:nvSpPr>
        <p:spPr>
          <a:xfrm>
            <a:off x="838200" y="448721"/>
            <a:ext cx="4707671" cy="1225650"/>
          </a:xfrm>
        </p:spPr>
        <p:txBody>
          <a:bodyPr anchor="b">
            <a:normAutofit/>
          </a:bodyPr>
          <a:lstStyle/>
          <a:p>
            <a:r>
              <a:rPr lang="en-US" sz="3800" b="1" u="sng">
                <a:solidFill>
                  <a:schemeClr val="bg1"/>
                </a:solidFill>
                <a:latin typeface="Calibri"/>
                <a:ea typeface="Calibri"/>
                <a:cs typeface="Calibri"/>
              </a:rPr>
              <a:t>Conclusion</a:t>
            </a:r>
          </a:p>
        </p:txBody>
      </p:sp>
      <p:cxnSp>
        <p:nvCxnSpPr>
          <p:cNvPr id="23" name="Straight Connector 22">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7F85C6F-1F84-4C48-C899-6ACE499A3EBC}"/>
              </a:ext>
            </a:extLst>
          </p:cNvPr>
          <p:cNvSpPr>
            <a:spLocks noGrp="1"/>
          </p:cNvSpPr>
          <p:nvPr>
            <p:ph idx="1"/>
          </p:nvPr>
        </p:nvSpPr>
        <p:spPr>
          <a:xfrm>
            <a:off x="897769" y="1909192"/>
            <a:ext cx="4586513" cy="3647710"/>
          </a:xfrm>
        </p:spPr>
        <p:txBody>
          <a:bodyPr vert="horz" lIns="91440" tIns="45720" rIns="91440" bIns="45720" rtlCol="0" anchor="t">
            <a:normAutofit/>
          </a:bodyPr>
          <a:lstStyle/>
          <a:p>
            <a:pPr marL="0" indent="0">
              <a:buNone/>
            </a:pPr>
            <a:r>
              <a:rPr lang="en-US" sz="1600">
                <a:solidFill>
                  <a:schemeClr val="bg1"/>
                </a:solidFill>
                <a:latin typeface="Calibri"/>
                <a:ea typeface="Calibri"/>
                <a:cs typeface="Calibri"/>
              </a:rPr>
              <a:t>To conclude, Placement at the Morgans Hotel provided an enhancement in overall team participation, communication, and efficiency. </a:t>
            </a:r>
          </a:p>
          <a:p>
            <a:pPr marL="0" indent="0">
              <a:buNone/>
            </a:pPr>
            <a:r>
              <a:rPr lang="en-US" sz="1600" dirty="0">
                <a:solidFill>
                  <a:schemeClr val="bg1"/>
                </a:solidFill>
                <a:latin typeface="Calibri"/>
                <a:ea typeface="Calibri"/>
                <a:cs typeface="Calibri"/>
              </a:rPr>
              <a:t>This placement allowed for individual work and the </a:t>
            </a:r>
            <a:r>
              <a:rPr lang="en-US" sz="1600" dirty="0" err="1">
                <a:solidFill>
                  <a:schemeClr val="bg1"/>
                </a:solidFill>
                <a:latin typeface="Calibri"/>
                <a:ea typeface="Calibri"/>
                <a:cs typeface="Calibri"/>
              </a:rPr>
              <a:t>oppourtunity</a:t>
            </a:r>
            <a:r>
              <a:rPr lang="en-US" sz="1600" dirty="0">
                <a:solidFill>
                  <a:schemeClr val="bg1"/>
                </a:solidFill>
                <a:latin typeface="Calibri"/>
                <a:ea typeface="Calibri"/>
                <a:cs typeface="Calibri"/>
              </a:rPr>
              <a:t> to grow with general customer service skills and communication. Using the POS systems provided has improved capabilities with technology in the workplace, creating a more efficient service when taking food orders, or using systems on the bar at the hotel (Robinson, 2025).</a:t>
            </a:r>
          </a:p>
          <a:p>
            <a:pPr marL="0" indent="0">
              <a:buNone/>
            </a:pPr>
            <a:r>
              <a:rPr lang="en-US" sz="1600" dirty="0">
                <a:solidFill>
                  <a:schemeClr val="bg1"/>
                </a:solidFill>
                <a:latin typeface="Calibri"/>
                <a:ea typeface="Calibri"/>
                <a:cs typeface="Calibri"/>
              </a:rPr>
              <a:t>Being able to provide help with setting up for events such as Easter and birthday parties has given insight into how the establishment operates during trying periods.</a:t>
            </a:r>
          </a:p>
          <a:p>
            <a:pPr marL="0" indent="0">
              <a:buNone/>
            </a:pPr>
            <a:endParaRPr lang="en-US" sz="1600">
              <a:solidFill>
                <a:schemeClr val="bg1"/>
              </a:solidFill>
            </a:endParaRPr>
          </a:p>
          <a:p>
            <a:pPr marL="0" indent="0">
              <a:buNone/>
            </a:pPr>
            <a:endParaRPr lang="en-US" sz="1600">
              <a:solidFill>
                <a:schemeClr val="bg1"/>
              </a:solidFill>
            </a:endParaRPr>
          </a:p>
        </p:txBody>
      </p:sp>
      <p:cxnSp>
        <p:nvCxnSpPr>
          <p:cNvPr id="24" name="Straight Connector 23">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descr="Home - Morgan Hotel">
            <a:extLst>
              <a:ext uri="{FF2B5EF4-FFF2-40B4-BE49-F238E27FC236}">
                <a16:creationId xmlns:a16="http://schemas.microsoft.com/office/drawing/2014/main" id="{1A881E94-9EED-80AC-BD56-A546FB8BFF7B}"/>
              </a:ext>
            </a:extLst>
          </p:cNvPr>
          <p:cNvPicPr>
            <a:picLocks noChangeAspect="1"/>
          </p:cNvPicPr>
          <p:nvPr/>
        </p:nvPicPr>
        <p:blipFill>
          <a:blip r:embed="rId2"/>
          <a:srcRect l="1196" r="2596" b="-3"/>
          <a:stretch>
            <a:fillRect/>
          </a:stretch>
        </p:blipFill>
        <p:spPr>
          <a:xfrm>
            <a:off x="6525453" y="444383"/>
            <a:ext cx="5666547" cy="5890066"/>
          </a:xfrm>
          <a:prstGeom prst="rect">
            <a:avLst/>
          </a:prstGeom>
        </p:spPr>
      </p:pic>
    </p:spTree>
    <p:extLst>
      <p:ext uri="{BB962C8B-B14F-4D97-AF65-F5344CB8AC3E}">
        <p14:creationId xmlns:p14="http://schemas.microsoft.com/office/powerpoint/2010/main" val="40035486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Silver question mark on black reflective background marks. 3d posters for  the wall • posters silver, symbol, support | myloview.com">
            <a:extLst>
              <a:ext uri="{FF2B5EF4-FFF2-40B4-BE49-F238E27FC236}">
                <a16:creationId xmlns:a16="http://schemas.microsoft.com/office/drawing/2014/main" id="{14DE8849-2419-F695-352D-9F12DA1A3988}"/>
              </a:ext>
            </a:extLst>
          </p:cNvPr>
          <p:cNvPicPr>
            <a:picLocks noChangeAspect="1"/>
          </p:cNvPicPr>
          <p:nvPr/>
        </p:nvPicPr>
        <p:blipFill>
          <a:blip r:embed="rId2">
            <a:alphaModFix amt="35000"/>
          </a:blip>
          <a:srcRect/>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929D7897-BD34-2303-E717-EBBB1113C4D4}"/>
              </a:ext>
            </a:extLst>
          </p:cNvPr>
          <p:cNvSpPr>
            <a:spLocks noGrp="1"/>
          </p:cNvSpPr>
          <p:nvPr>
            <p:ph type="title"/>
          </p:nvPr>
        </p:nvSpPr>
        <p:spPr>
          <a:xfrm>
            <a:off x="918410" y="1186178"/>
            <a:ext cx="6052955" cy="4726276"/>
          </a:xfrm>
        </p:spPr>
        <p:txBody>
          <a:bodyPr>
            <a:normAutofit/>
          </a:bodyPr>
          <a:lstStyle/>
          <a:p>
            <a:pPr algn="r"/>
            <a:r>
              <a:rPr lang="en-US" sz="8000" b="1" u="sng">
                <a:ln w="22225">
                  <a:solidFill>
                    <a:srgbClr val="FFFFFF"/>
                  </a:solidFill>
                </a:ln>
                <a:noFill/>
                <a:latin typeface="Calibri"/>
                <a:ea typeface="Calibri"/>
                <a:cs typeface="Calibri"/>
              </a:rPr>
              <a:t>Thank You! Any Questions?</a:t>
            </a:r>
          </a:p>
        </p:txBody>
      </p:sp>
      <p:cxnSp>
        <p:nvCxnSpPr>
          <p:cNvPr id="13" name="Straight Connector 12">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10D2AC8B-328B-A191-9CEC-B0E31DE87FE8}"/>
              </a:ext>
            </a:extLst>
          </p:cNvPr>
          <p:cNvSpPr>
            <a:spLocks noGrp="1"/>
          </p:cNvSpPr>
          <p:nvPr>
            <p:ph idx="1"/>
          </p:nvPr>
        </p:nvSpPr>
        <p:spPr>
          <a:xfrm>
            <a:off x="14292378" y="6780862"/>
            <a:ext cx="3860002" cy="4726276"/>
          </a:xfrm>
        </p:spPr>
        <p:txBody>
          <a:bodyPr anchor="ctr">
            <a:normAutofit/>
          </a:bodyPr>
          <a:lstStyle/>
          <a:p>
            <a:endParaRPr lang="en-US" sz="2000">
              <a:solidFill>
                <a:srgbClr val="FFFFFF"/>
              </a:solidFill>
            </a:endParaRPr>
          </a:p>
        </p:txBody>
      </p:sp>
    </p:spTree>
    <p:extLst>
      <p:ext uri="{BB962C8B-B14F-4D97-AF65-F5344CB8AC3E}">
        <p14:creationId xmlns:p14="http://schemas.microsoft.com/office/powerpoint/2010/main" val="2573579971"/>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56E8B-FC4D-FEB6-8BA5-4E9BD839DCD5}"/>
              </a:ext>
            </a:extLst>
          </p:cNvPr>
          <p:cNvSpPr>
            <a:spLocks noGrp="1"/>
          </p:cNvSpPr>
          <p:nvPr>
            <p:ph type="title"/>
          </p:nvPr>
        </p:nvSpPr>
        <p:spPr/>
        <p:txBody>
          <a:bodyPr/>
          <a:lstStyle/>
          <a:p>
            <a:r>
              <a:rPr lang="en-US" b="1" u="sng">
                <a:latin typeface="Calibri"/>
                <a:ea typeface="Calibri"/>
                <a:cs typeface="Calibri"/>
              </a:rPr>
              <a:t>Reference list</a:t>
            </a:r>
          </a:p>
        </p:txBody>
      </p:sp>
      <p:sp>
        <p:nvSpPr>
          <p:cNvPr id="3" name="Content Placeholder 2">
            <a:extLst>
              <a:ext uri="{FF2B5EF4-FFF2-40B4-BE49-F238E27FC236}">
                <a16:creationId xmlns:a16="http://schemas.microsoft.com/office/drawing/2014/main" id="{D74EB8CD-4617-71DF-A574-A682443BF5AB}"/>
              </a:ext>
            </a:extLst>
          </p:cNvPr>
          <p:cNvSpPr>
            <a:spLocks noGrp="1"/>
          </p:cNvSpPr>
          <p:nvPr>
            <p:ph idx="1"/>
          </p:nvPr>
        </p:nvSpPr>
        <p:spPr/>
        <p:txBody>
          <a:bodyPr vert="horz" lIns="91440" tIns="45720" rIns="91440" bIns="45720" rtlCol="0" anchor="t">
            <a:normAutofit fontScale="85000" lnSpcReduction="20000"/>
          </a:bodyPr>
          <a:lstStyle/>
          <a:p>
            <a:pPr>
              <a:buNone/>
            </a:pPr>
            <a:r>
              <a:rPr lang="en-US" sz="1200">
                <a:latin typeface="Calibri"/>
                <a:ea typeface="Calibri"/>
                <a:cs typeface="Calibri"/>
              </a:rPr>
              <a:t>BIP (2024). </a:t>
            </a:r>
            <a:r>
              <a:rPr lang="en-US" sz="1200" i="1">
                <a:latin typeface="Calibri"/>
                <a:ea typeface="Calibri"/>
                <a:cs typeface="Calibri"/>
              </a:rPr>
              <a:t>The Importance of a Clean Workstation for Safety</a:t>
            </a:r>
            <a:r>
              <a:rPr lang="en-US" sz="1200">
                <a:latin typeface="Calibri"/>
                <a:ea typeface="Calibri"/>
                <a:cs typeface="Calibri"/>
              </a:rPr>
              <a:t>. Bip-ltd.co.uk. Available at: </a:t>
            </a:r>
            <a:r>
              <a:rPr lang="en-US" sz="1200" dirty="0">
                <a:latin typeface="Calibri"/>
                <a:ea typeface="Calibri"/>
                <a:cs typeface="Calibri"/>
                <a:hlinkClick r:id="rId2"/>
              </a:rPr>
              <a:t>https://www.bip-ltd.co.uk/blog/the-importance-of-a-clean-workstation-for-safety/</a:t>
            </a:r>
            <a:r>
              <a:rPr lang="en-US" sz="1200" dirty="0">
                <a:latin typeface="Calibri"/>
                <a:ea typeface="Calibri"/>
                <a:cs typeface="Calibri"/>
              </a:rPr>
              <a:t>.</a:t>
            </a:r>
            <a:endParaRPr lang="en-US"/>
          </a:p>
          <a:p>
            <a:pPr>
              <a:buNone/>
            </a:pPr>
            <a:r>
              <a:rPr lang="en-US" sz="1200">
                <a:latin typeface="Calibri"/>
                <a:ea typeface="Calibri"/>
                <a:cs typeface="Calibri"/>
              </a:rPr>
              <a:t>Bummer, G. (2022). </a:t>
            </a:r>
            <a:r>
              <a:rPr lang="en-US" sz="1200" i="1">
                <a:latin typeface="Calibri"/>
                <a:ea typeface="Calibri"/>
                <a:cs typeface="Calibri"/>
              </a:rPr>
              <a:t>The Importance of Taking Initiative and Being Proactive</a:t>
            </a:r>
            <a:r>
              <a:rPr lang="en-US" sz="1200">
                <a:latin typeface="Calibri"/>
                <a:ea typeface="Calibri"/>
                <a:cs typeface="Calibri"/>
              </a:rPr>
              <a:t>.  </a:t>
            </a:r>
            <a:r>
              <a:rPr lang="en-US" sz="1200" dirty="0">
                <a:latin typeface="Calibri"/>
                <a:ea typeface="Calibri"/>
                <a:cs typeface="Calibri"/>
                <a:hlinkClick r:id="rId3"/>
              </a:rPr>
              <a:t>www.skillfindergroup.com</a:t>
            </a:r>
            <a:r>
              <a:rPr lang="en-US" sz="1200">
                <a:latin typeface="Calibri"/>
                <a:ea typeface="Calibri"/>
                <a:cs typeface="Calibri"/>
              </a:rPr>
              <a:t>. Available at: </a:t>
            </a:r>
            <a:r>
              <a:rPr lang="en-US" sz="1200" dirty="0">
                <a:latin typeface="Calibri"/>
                <a:ea typeface="Calibri"/>
                <a:cs typeface="Calibri"/>
                <a:hlinkClick r:id="rId4"/>
              </a:rPr>
              <a:t>https://www.skillfindergroup.com/blog/2022/08/the-importance-of-taking-initiative-and-being-proactive?source=google.com</a:t>
            </a:r>
            <a:r>
              <a:rPr lang="en-US" sz="1200" dirty="0">
                <a:latin typeface="Calibri"/>
                <a:ea typeface="Calibri"/>
                <a:cs typeface="Calibri"/>
              </a:rPr>
              <a:t>.</a:t>
            </a:r>
            <a:endParaRPr lang="en-US" dirty="0"/>
          </a:p>
          <a:p>
            <a:pPr>
              <a:buNone/>
            </a:pPr>
            <a:r>
              <a:rPr lang="en-US" sz="1200">
                <a:latin typeface="Calibri"/>
                <a:ea typeface="Calibri"/>
                <a:cs typeface="Calibri"/>
              </a:rPr>
              <a:t>Campbell, K. (2022). </a:t>
            </a:r>
            <a:r>
              <a:rPr lang="en-US" sz="1200" i="1">
                <a:latin typeface="Calibri"/>
                <a:ea typeface="Calibri"/>
                <a:cs typeface="Calibri"/>
              </a:rPr>
              <a:t>Handling Guest Complaints: The Complete Guide for Hotels | Cvent Blog</a:t>
            </a:r>
            <a:r>
              <a:rPr lang="en-US" sz="1200">
                <a:latin typeface="Calibri"/>
                <a:ea typeface="Calibri"/>
                <a:cs typeface="Calibri"/>
              </a:rPr>
              <a:t>. </a:t>
            </a:r>
            <a:r>
              <a:rPr lang="en-US" sz="1200" dirty="0">
                <a:latin typeface="Calibri"/>
                <a:ea typeface="Calibri"/>
                <a:cs typeface="Calibri"/>
                <a:hlinkClick r:id="rId5"/>
              </a:rPr>
              <a:t>www.cvent.com</a:t>
            </a:r>
            <a:r>
              <a:rPr lang="en-US" sz="1200">
                <a:latin typeface="Calibri"/>
                <a:ea typeface="Calibri"/>
                <a:cs typeface="Calibri"/>
              </a:rPr>
              <a:t>. Available at: </a:t>
            </a:r>
            <a:r>
              <a:rPr lang="en-US" sz="1200" dirty="0">
                <a:latin typeface="Calibri"/>
                <a:ea typeface="Calibri"/>
                <a:cs typeface="Calibri"/>
                <a:hlinkClick r:id="rId6"/>
              </a:rPr>
              <a:t>https://www.cvent.com/en/blog/hospitality/handling-guest-complaints</a:t>
            </a:r>
            <a:r>
              <a:rPr lang="en-US" sz="1200" dirty="0">
                <a:latin typeface="Calibri"/>
                <a:ea typeface="Calibri"/>
                <a:cs typeface="Calibri"/>
              </a:rPr>
              <a:t>.</a:t>
            </a:r>
            <a:endParaRPr lang="en-US" dirty="0"/>
          </a:p>
          <a:p>
            <a:pPr>
              <a:buNone/>
            </a:pPr>
            <a:r>
              <a:rPr lang="en-US" sz="1200">
                <a:latin typeface="Calibri"/>
                <a:ea typeface="Calibri"/>
                <a:cs typeface="Calibri"/>
              </a:rPr>
              <a:t>CIPD (2025). </a:t>
            </a:r>
            <a:r>
              <a:rPr lang="en-US" sz="1200" i="1">
                <a:latin typeface="Calibri"/>
                <a:ea typeface="Calibri"/>
                <a:cs typeface="Calibri"/>
              </a:rPr>
              <a:t>Employee Turnover &amp; Retention | Factsheets</a:t>
            </a:r>
            <a:r>
              <a:rPr lang="en-US" sz="1200">
                <a:latin typeface="Calibri"/>
                <a:ea typeface="Calibri"/>
                <a:cs typeface="Calibri"/>
              </a:rPr>
              <a:t>.  CIPD. Available at: </a:t>
            </a:r>
            <a:r>
              <a:rPr lang="en-US" sz="1200" dirty="0">
                <a:latin typeface="Calibri"/>
                <a:ea typeface="Calibri"/>
                <a:cs typeface="Calibri"/>
                <a:hlinkClick r:id="rId7"/>
              </a:rPr>
              <a:t>https://www.cipd.org/uk/knowledge/factsheets/turnover-retention-factsheet/</a:t>
            </a:r>
            <a:r>
              <a:rPr lang="en-US" sz="1200" dirty="0">
                <a:latin typeface="Calibri"/>
                <a:ea typeface="Calibri"/>
                <a:cs typeface="Calibri"/>
              </a:rPr>
              <a:t>.</a:t>
            </a:r>
            <a:endParaRPr lang="en-US" dirty="0"/>
          </a:p>
          <a:p>
            <a:pPr>
              <a:buNone/>
            </a:pPr>
            <a:r>
              <a:rPr lang="en-US" sz="1200" dirty="0">
                <a:latin typeface="Calibri"/>
                <a:ea typeface="Calibri"/>
                <a:cs typeface="Calibri"/>
              </a:rPr>
              <a:t>Dibble , T. (2025). </a:t>
            </a:r>
            <a:r>
              <a:rPr lang="en-US" sz="1200" i="1" dirty="0">
                <a:latin typeface="Calibri"/>
                <a:ea typeface="Calibri"/>
                <a:cs typeface="Calibri"/>
              </a:rPr>
              <a:t>7 ways to motivate, engage and retain your hospitality team</a:t>
            </a:r>
            <a:r>
              <a:rPr lang="en-US" sz="1200" dirty="0">
                <a:latin typeface="Calibri"/>
                <a:ea typeface="Calibri"/>
                <a:cs typeface="Calibri"/>
              </a:rPr>
              <a:t>.  Planday.com. Available at: </a:t>
            </a:r>
            <a:r>
              <a:rPr lang="en-US" sz="1200" dirty="0">
                <a:latin typeface="Calibri"/>
                <a:ea typeface="Calibri"/>
                <a:cs typeface="Calibri"/>
                <a:hlinkClick r:id="rId8"/>
              </a:rPr>
              <a:t>https://www.planday.com/resources/articles/motivate-engage-retain-hospitality-team</a:t>
            </a:r>
            <a:r>
              <a:rPr lang="en-US" sz="1200" dirty="0">
                <a:latin typeface="Calibri"/>
                <a:ea typeface="Calibri"/>
                <a:cs typeface="Calibri"/>
              </a:rPr>
              <a:t>.</a:t>
            </a:r>
            <a:endParaRPr lang="en-US" dirty="0"/>
          </a:p>
          <a:p>
            <a:pPr>
              <a:buNone/>
            </a:pPr>
            <a:r>
              <a:rPr lang="en-US" sz="1200">
                <a:latin typeface="Calibri"/>
                <a:ea typeface="Calibri"/>
                <a:cs typeface="Calibri"/>
              </a:rPr>
              <a:t>Education, O. (2021). </a:t>
            </a:r>
            <a:r>
              <a:rPr lang="en-US" sz="1200" i="1">
                <a:latin typeface="Calibri"/>
                <a:ea typeface="Calibri"/>
                <a:cs typeface="Calibri"/>
              </a:rPr>
              <a:t>Communication And Interpersonal Skills in Food And Beverage Service</a:t>
            </a:r>
            <a:r>
              <a:rPr lang="en-US" sz="1200">
                <a:latin typeface="Calibri"/>
                <a:ea typeface="Calibri"/>
                <a:cs typeface="Calibri"/>
              </a:rPr>
              <a:t>.  One Education. Available at: </a:t>
            </a:r>
            <a:r>
              <a:rPr lang="en-US" sz="1200" dirty="0">
                <a:latin typeface="Calibri"/>
                <a:ea typeface="Calibri"/>
                <a:cs typeface="Calibri"/>
                <a:hlinkClick r:id="rId9"/>
              </a:rPr>
              <a:t>https://www.oneeducation.org.uk/communication-and-interpersonal-skills-in-food-and-beverage-service/</a:t>
            </a:r>
            <a:r>
              <a:rPr lang="en-US" sz="1200" dirty="0">
                <a:latin typeface="Calibri"/>
                <a:ea typeface="Calibri"/>
                <a:cs typeface="Calibri"/>
              </a:rPr>
              <a:t>.</a:t>
            </a:r>
            <a:endParaRPr lang="en-US" dirty="0"/>
          </a:p>
          <a:p>
            <a:pPr>
              <a:buNone/>
            </a:pPr>
            <a:r>
              <a:rPr lang="en-US" sz="1200" dirty="0" err="1">
                <a:latin typeface="Calibri"/>
                <a:ea typeface="Calibri"/>
                <a:cs typeface="Calibri"/>
              </a:rPr>
              <a:t>Hometainment</a:t>
            </a:r>
            <a:r>
              <a:rPr lang="en-US" sz="1200" dirty="0">
                <a:latin typeface="Calibri"/>
                <a:ea typeface="Calibri"/>
                <a:cs typeface="Calibri"/>
              </a:rPr>
              <a:t> (2023). </a:t>
            </a:r>
            <a:r>
              <a:rPr lang="en-US" sz="1200" i="1" dirty="0">
                <a:latin typeface="Calibri"/>
                <a:ea typeface="Calibri"/>
                <a:cs typeface="Calibri"/>
              </a:rPr>
              <a:t>Importance of Setting the Table Properly</a:t>
            </a:r>
            <a:r>
              <a:rPr lang="en-US" sz="1200" dirty="0">
                <a:latin typeface="Calibri"/>
                <a:ea typeface="Calibri"/>
                <a:cs typeface="Calibri"/>
              </a:rPr>
              <a:t>. HOMETAINMENT. Available at: </a:t>
            </a:r>
            <a:r>
              <a:rPr lang="en-US" sz="1200" dirty="0">
                <a:latin typeface="Calibri"/>
                <a:ea typeface="Calibri"/>
                <a:cs typeface="Calibri"/>
                <a:hlinkClick r:id="rId10"/>
              </a:rPr>
              <a:t>https://www.hometainment.com/uk/app/blog/how-to-set-a-table</a:t>
            </a:r>
            <a:r>
              <a:rPr lang="en-US" sz="1200" dirty="0">
                <a:latin typeface="Calibri"/>
                <a:ea typeface="Calibri"/>
                <a:cs typeface="Calibri"/>
              </a:rPr>
              <a:t>.</a:t>
            </a:r>
            <a:endParaRPr lang="en-US" dirty="0"/>
          </a:p>
          <a:p>
            <a:pPr>
              <a:buNone/>
            </a:pPr>
            <a:r>
              <a:rPr lang="en-US" sz="1200" dirty="0">
                <a:latin typeface="Calibri"/>
                <a:ea typeface="Calibri"/>
                <a:cs typeface="Calibri"/>
              </a:rPr>
              <a:t>Hospitality Institute (2024). </a:t>
            </a:r>
            <a:r>
              <a:rPr lang="en-US" sz="1200" i="1" dirty="0">
                <a:latin typeface="Calibri"/>
                <a:ea typeface="Calibri"/>
                <a:cs typeface="Calibri"/>
              </a:rPr>
              <a:t>How to Design an In-Room Dining Menu for Hotels | </a:t>
            </a:r>
            <a:r>
              <a:rPr lang="en-US" sz="1200" i="1" dirty="0" err="1">
                <a:latin typeface="Calibri"/>
                <a:ea typeface="Calibri"/>
                <a:cs typeface="Calibri"/>
              </a:rPr>
              <a:t>Hospitality.Institute</a:t>
            </a:r>
            <a:r>
              <a:rPr lang="en-US" sz="1200" dirty="0">
                <a:latin typeface="Calibri"/>
                <a:ea typeface="Calibri"/>
                <a:cs typeface="Calibri"/>
              </a:rPr>
              <a:t>.  </a:t>
            </a:r>
            <a:r>
              <a:rPr lang="en-US" sz="1200" dirty="0" err="1">
                <a:latin typeface="Calibri"/>
                <a:ea typeface="Calibri"/>
                <a:cs typeface="Calibri"/>
              </a:rPr>
              <a:t>Hospitality.Institute</a:t>
            </a:r>
            <a:r>
              <a:rPr lang="en-US" sz="1200" dirty="0">
                <a:latin typeface="Calibri"/>
                <a:ea typeface="Calibri"/>
                <a:cs typeface="Calibri"/>
              </a:rPr>
              <a:t>. Available at: </a:t>
            </a:r>
            <a:r>
              <a:rPr lang="en-US" sz="1200" dirty="0">
                <a:latin typeface="Calibri"/>
                <a:ea typeface="Calibri"/>
                <a:cs typeface="Calibri"/>
                <a:hlinkClick r:id="rId11"/>
              </a:rPr>
              <a:t>https://hospitality.institute/bha303/in-room-dining-menu-design-hotels/</a:t>
            </a:r>
            <a:r>
              <a:rPr lang="en-US" sz="1200" dirty="0">
                <a:latin typeface="Calibri"/>
                <a:ea typeface="Calibri"/>
                <a:cs typeface="Calibri"/>
              </a:rPr>
              <a:t> [Accessed 11 Apr. 2026].</a:t>
            </a:r>
            <a:endParaRPr lang="en-US" dirty="0"/>
          </a:p>
          <a:p>
            <a:pPr>
              <a:buNone/>
            </a:pPr>
            <a:r>
              <a:rPr lang="en-US" sz="1200" dirty="0" err="1">
                <a:latin typeface="Calibri"/>
                <a:ea typeface="Calibri"/>
                <a:cs typeface="Calibri"/>
              </a:rPr>
              <a:t>ingeus</a:t>
            </a:r>
            <a:r>
              <a:rPr lang="en-US" sz="1200" dirty="0">
                <a:latin typeface="Calibri"/>
                <a:ea typeface="Calibri"/>
                <a:cs typeface="Calibri"/>
              </a:rPr>
              <a:t> (2024). </a:t>
            </a:r>
            <a:r>
              <a:rPr lang="en-US" sz="1200" i="1" dirty="0">
                <a:latin typeface="Calibri"/>
                <a:ea typeface="Calibri"/>
                <a:cs typeface="Calibri"/>
              </a:rPr>
              <a:t>What Are Communication Skills And Their Importance? | </a:t>
            </a:r>
            <a:r>
              <a:rPr lang="en-US" sz="1200" i="1" dirty="0" err="1">
                <a:latin typeface="Calibri"/>
                <a:ea typeface="Calibri"/>
                <a:cs typeface="Calibri"/>
              </a:rPr>
              <a:t>Ingeus</a:t>
            </a:r>
            <a:r>
              <a:rPr lang="en-US" sz="1200" dirty="0">
                <a:latin typeface="Calibri"/>
                <a:ea typeface="Calibri"/>
                <a:cs typeface="Calibri"/>
              </a:rPr>
              <a:t>. Ingeus.co.uk. Available at: </a:t>
            </a:r>
            <a:r>
              <a:rPr lang="en-US" sz="1200" dirty="0">
                <a:latin typeface="Calibri"/>
                <a:ea typeface="Calibri"/>
                <a:cs typeface="Calibri"/>
                <a:hlinkClick r:id="rId12"/>
              </a:rPr>
              <a:t>https://ingeus.co.uk/resources/blogs/what-are-communication-skills-and-why-are-they-important</a:t>
            </a:r>
            <a:r>
              <a:rPr lang="en-US" sz="1200" dirty="0">
                <a:latin typeface="Calibri"/>
                <a:ea typeface="Calibri"/>
                <a:cs typeface="Calibri"/>
              </a:rPr>
              <a:t>.</a:t>
            </a:r>
            <a:endParaRPr lang="en-US" dirty="0"/>
          </a:p>
          <a:p>
            <a:pPr>
              <a:buNone/>
            </a:pPr>
            <a:r>
              <a:rPr lang="en-US" sz="1200" dirty="0">
                <a:latin typeface="Calibri"/>
                <a:ea typeface="Calibri"/>
                <a:cs typeface="Calibri"/>
              </a:rPr>
              <a:t>Leung, T. (2019). </a:t>
            </a:r>
            <a:r>
              <a:rPr lang="en-US" sz="1200" i="1" dirty="0">
                <a:latin typeface="Calibri"/>
                <a:ea typeface="Calibri"/>
                <a:cs typeface="Calibri"/>
              </a:rPr>
              <a:t>Continuous improvement for businesses: necessary or optional?</a:t>
            </a:r>
            <a:r>
              <a:rPr lang="en-US" sz="1200">
                <a:latin typeface="Calibri"/>
                <a:ea typeface="Calibri"/>
                <a:cs typeface="Calibri"/>
              </a:rPr>
              <a:t>  Winman.com. Available at: </a:t>
            </a:r>
            <a:r>
              <a:rPr lang="en-US" sz="1200" dirty="0">
                <a:latin typeface="Calibri"/>
                <a:ea typeface="Calibri"/>
                <a:cs typeface="Calibri"/>
                <a:hlinkClick r:id="rId13"/>
              </a:rPr>
              <a:t>https://www.winman.com/blog/continuous-improvement-for-businesses-necessary-or-optional</a:t>
            </a:r>
            <a:r>
              <a:rPr lang="en-US" sz="1200" dirty="0">
                <a:latin typeface="Calibri"/>
                <a:ea typeface="Calibri"/>
                <a:cs typeface="Calibri"/>
              </a:rPr>
              <a:t>.</a:t>
            </a:r>
            <a:endParaRPr lang="en-US" dirty="0"/>
          </a:p>
          <a:p>
            <a:pPr>
              <a:buNone/>
            </a:pPr>
            <a:r>
              <a:rPr lang="en-US" sz="1200" dirty="0">
                <a:latin typeface="Calibri"/>
                <a:ea typeface="Calibri"/>
                <a:cs typeface="Calibri"/>
              </a:rPr>
              <a:t>Polo and Tweed (2018). </a:t>
            </a:r>
            <a:r>
              <a:rPr lang="en-US" sz="1200" i="1">
                <a:latin typeface="Calibri"/>
                <a:ea typeface="Calibri"/>
                <a:cs typeface="Calibri"/>
              </a:rPr>
              <a:t>Hospitality Industry Training Importance: Enhance Your Brand | Polo &amp; Tweed</a:t>
            </a:r>
            <a:r>
              <a:rPr lang="en-US" sz="1200">
                <a:latin typeface="Calibri"/>
                <a:ea typeface="Calibri"/>
                <a:cs typeface="Calibri"/>
              </a:rPr>
              <a:t>. </a:t>
            </a:r>
            <a:r>
              <a:rPr lang="en-US" sz="1200" dirty="0">
                <a:latin typeface="Calibri"/>
                <a:ea typeface="Calibri"/>
                <a:cs typeface="Calibri"/>
                <a:hlinkClick r:id="rId14"/>
              </a:rPr>
              <a:t>https://poloandtweed.com/blog/the-importance-of-maintaining-systems-and-standards-in-the-hotel-industry</a:t>
            </a:r>
            <a:r>
              <a:rPr lang="en-US" sz="1200">
                <a:latin typeface="Calibri"/>
                <a:ea typeface="Calibri"/>
                <a:cs typeface="Calibri"/>
              </a:rPr>
              <a:t>. Available at: </a:t>
            </a:r>
            <a:r>
              <a:rPr lang="en-US" sz="1200" dirty="0">
                <a:latin typeface="Calibri"/>
                <a:ea typeface="Calibri"/>
                <a:cs typeface="Calibri"/>
                <a:hlinkClick r:id="rId14"/>
              </a:rPr>
              <a:t>https://poloandtweed.com/blog/the-importance-of-maintaining-systems-and-standards-in-the-hotel-industry</a:t>
            </a:r>
            <a:r>
              <a:rPr lang="en-US" sz="1200" dirty="0">
                <a:latin typeface="Calibri"/>
                <a:ea typeface="Calibri"/>
                <a:cs typeface="Calibri"/>
              </a:rPr>
              <a:t>.</a:t>
            </a:r>
            <a:endParaRPr lang="en-US" dirty="0"/>
          </a:p>
          <a:p>
            <a:pPr>
              <a:buNone/>
            </a:pPr>
            <a:r>
              <a:rPr lang="en-US" sz="1200" dirty="0">
                <a:latin typeface="Calibri"/>
                <a:ea typeface="Calibri"/>
                <a:cs typeface="Calibri"/>
              </a:rPr>
              <a:t>Robinson, S. (2025). </a:t>
            </a:r>
            <a:r>
              <a:rPr lang="en-US" sz="1200" i="1" dirty="0">
                <a:latin typeface="Calibri"/>
                <a:ea typeface="Calibri"/>
                <a:cs typeface="Calibri"/>
              </a:rPr>
              <a:t>The Importance of Continuous Professional Development in Hospitality</a:t>
            </a:r>
            <a:r>
              <a:rPr lang="en-US" sz="1200">
                <a:latin typeface="Calibri"/>
                <a:ea typeface="Calibri"/>
                <a:cs typeface="Calibri"/>
              </a:rPr>
              <a:t>.  Galaxytraining.com.au. Available at: </a:t>
            </a:r>
            <a:r>
              <a:rPr lang="en-US" sz="1200" dirty="0">
                <a:latin typeface="Calibri"/>
                <a:ea typeface="Calibri"/>
                <a:cs typeface="Calibri"/>
                <a:hlinkClick r:id="rId15"/>
              </a:rPr>
              <a:t>https://galaxytraining.com.au/Pages/the-importance-of-continuous-professional-development-in-hospitality</a:t>
            </a:r>
            <a:r>
              <a:rPr lang="en-US" sz="1200" dirty="0">
                <a:latin typeface="Calibri"/>
                <a:ea typeface="Calibri"/>
                <a:cs typeface="Calibri"/>
              </a:rPr>
              <a:t>.</a:t>
            </a:r>
            <a:endParaRPr lang="en-US" dirty="0"/>
          </a:p>
          <a:p>
            <a:pPr>
              <a:buNone/>
            </a:pPr>
            <a:r>
              <a:rPr lang="en-US" sz="1200" dirty="0">
                <a:latin typeface="Calibri"/>
                <a:ea typeface="Calibri"/>
                <a:cs typeface="Calibri"/>
              </a:rPr>
              <a:t>Spencer, M. (2025). </a:t>
            </a:r>
            <a:r>
              <a:rPr lang="en-US" sz="1200" i="1" dirty="0">
                <a:latin typeface="Calibri"/>
                <a:ea typeface="Calibri"/>
                <a:cs typeface="Calibri"/>
              </a:rPr>
              <a:t>What Defines a Standout Front-of-House Professional in Corporate Environments?</a:t>
            </a:r>
            <a:r>
              <a:rPr lang="en-US" sz="1200">
                <a:latin typeface="Calibri"/>
                <a:ea typeface="Calibri"/>
                <a:cs typeface="Calibri"/>
              </a:rPr>
              <a:t>  Morganspencer.co.uk. Available at: </a:t>
            </a:r>
            <a:r>
              <a:rPr lang="en-US" sz="1200" dirty="0">
                <a:latin typeface="Calibri"/>
                <a:ea typeface="Calibri"/>
                <a:cs typeface="Calibri"/>
                <a:hlinkClick r:id="rId16"/>
              </a:rPr>
              <a:t>https://www.morganspencer.co.uk/blog/what-defines-a-standout-front-house-professional-in-corporate-environments-196</a:t>
            </a:r>
            <a:r>
              <a:rPr lang="en-US" sz="1200" dirty="0">
                <a:latin typeface="Calibri"/>
                <a:ea typeface="Calibri"/>
                <a:cs typeface="Calibri"/>
              </a:rPr>
              <a:t> [Accessed 11 Apr. 2026].</a:t>
            </a:r>
            <a:endParaRPr lang="en-US" dirty="0"/>
          </a:p>
          <a:p>
            <a:pPr>
              <a:buNone/>
            </a:pPr>
            <a:r>
              <a:rPr lang="en-US" sz="1200" dirty="0">
                <a:latin typeface="Calibri"/>
                <a:ea typeface="Calibri"/>
                <a:cs typeface="Calibri"/>
              </a:rPr>
              <a:t>The Morgans Hotel (2026). </a:t>
            </a:r>
            <a:r>
              <a:rPr lang="en-US" sz="1200" i="1" dirty="0">
                <a:latin typeface="Calibri"/>
                <a:ea typeface="Calibri"/>
                <a:cs typeface="Calibri"/>
              </a:rPr>
              <a:t>Morgans Hotel – Luxury Rooms in the Heart of Swansea</a:t>
            </a:r>
            <a:r>
              <a:rPr lang="en-US" sz="1200">
                <a:latin typeface="Calibri"/>
                <a:ea typeface="Calibri"/>
                <a:cs typeface="Calibri"/>
              </a:rPr>
              <a:t>.  Boutique Hotel in the heart of the City. Available at: </a:t>
            </a:r>
            <a:r>
              <a:rPr lang="en-US" sz="1200" dirty="0">
                <a:latin typeface="Calibri"/>
                <a:ea typeface="Calibri"/>
                <a:cs typeface="Calibri"/>
                <a:hlinkClick r:id="rId17"/>
              </a:rPr>
              <a:t>https://www.morganshotel.co.uk/</a:t>
            </a:r>
            <a:r>
              <a:rPr lang="en-US" sz="1200" dirty="0">
                <a:latin typeface="Calibri"/>
                <a:ea typeface="Calibri"/>
                <a:cs typeface="Calibri"/>
              </a:rPr>
              <a:t>.</a:t>
            </a:r>
            <a:endParaRPr lang="en-US" dirty="0"/>
          </a:p>
          <a:p>
            <a:pPr>
              <a:buNone/>
            </a:pPr>
            <a:r>
              <a:rPr lang="en-US" sz="1200" dirty="0">
                <a:latin typeface="Calibri"/>
                <a:ea typeface="Calibri"/>
                <a:cs typeface="Calibri"/>
              </a:rPr>
              <a:t>Thornton, G. (2024). </a:t>
            </a:r>
            <a:r>
              <a:rPr lang="en-US" sz="1200" i="1" dirty="0">
                <a:latin typeface="Calibri"/>
                <a:ea typeface="Calibri"/>
                <a:cs typeface="Calibri"/>
              </a:rPr>
              <a:t>The Role of Data Analytics in the Hospitality Industry</a:t>
            </a:r>
            <a:r>
              <a:rPr lang="en-US" sz="1200">
                <a:latin typeface="Calibri"/>
                <a:ea typeface="Calibri"/>
                <a:cs typeface="Calibri"/>
              </a:rPr>
              <a:t>.  Stax.com. Available at: </a:t>
            </a:r>
            <a:r>
              <a:rPr lang="en-US" sz="1200" dirty="0">
                <a:latin typeface="Calibri"/>
                <a:ea typeface="Calibri"/>
                <a:cs typeface="Calibri"/>
                <a:hlinkClick r:id="rId18"/>
              </a:rPr>
              <a:t>https://www.stax.com/insights/the-role-of-data-analytics-in-the-hospitality-industry</a:t>
            </a:r>
            <a:r>
              <a:rPr lang="en-US" sz="1200" dirty="0">
                <a:latin typeface="Calibri"/>
                <a:ea typeface="Calibri"/>
                <a:cs typeface="Calibri"/>
              </a:rPr>
              <a:t>.</a:t>
            </a:r>
            <a:endParaRPr lang="en-US" dirty="0"/>
          </a:p>
          <a:p>
            <a:pPr marL="0" indent="0">
              <a:buNone/>
            </a:pPr>
            <a:endParaRPr lang="en-US" dirty="0"/>
          </a:p>
        </p:txBody>
      </p:sp>
    </p:spTree>
    <p:extLst>
      <p:ext uri="{BB962C8B-B14F-4D97-AF65-F5344CB8AC3E}">
        <p14:creationId xmlns:p14="http://schemas.microsoft.com/office/powerpoint/2010/main" val="38897546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Developing Restaurant Management BMGM5004 </vt:lpstr>
      <vt:lpstr>The Morgans Hotel</vt:lpstr>
      <vt:lpstr>Presentation overview</vt:lpstr>
      <vt:lpstr>Introduction</vt:lpstr>
      <vt:lpstr>More About Morgans </vt:lpstr>
      <vt:lpstr>Communication </vt:lpstr>
      <vt:lpstr>Initiative During Event Set-up</vt:lpstr>
      <vt:lpstr>Personal Growth In Using Initiative </vt:lpstr>
      <vt:lpstr>Team support</vt:lpstr>
      <vt:lpstr>Business Impacts</vt:lpstr>
      <vt:lpstr>Trouble Shooting Management </vt:lpstr>
      <vt:lpstr>Data and reporting </vt:lpstr>
      <vt:lpstr>Analysis and improvements</vt:lpstr>
      <vt:lpstr>Conclusion</vt:lpstr>
      <vt:lpstr>Thank You! Any Questions?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1431</cp:revision>
  <dcterms:created xsi:type="dcterms:W3CDTF">2026-04-04T17:29:51Z</dcterms:created>
  <dcterms:modified xsi:type="dcterms:W3CDTF">2026-04-21T11:17:25Z</dcterms:modified>
</cp:coreProperties>
</file>