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omments/comment1.xml" ContentType="application/vnd.openxmlformats-officedocument.presentationml.comments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0" r:id="rId1"/>
  </p:sldMasterIdLst>
  <p:sldIdLst>
    <p:sldId id="256" r:id="rId2"/>
    <p:sldId id="257" r:id="rId3"/>
    <p:sldId id="258" r:id="rId4"/>
    <p:sldId id="259" r:id="rId5"/>
    <p:sldId id="261" r:id="rId6"/>
    <p:sldId id="263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tina webb" initials="tw" lastIdx="1" clrIdx="0">
    <p:extLst>
      <p:ext uri="{19B8F6BF-5375-455C-9EA6-DF929625EA0E}">
        <p15:presenceInfo xmlns:p15="http://schemas.microsoft.com/office/powerpoint/2012/main" userId="6939fc6d25391806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D1F892F-44D3-48ED-9A16-D96C5DA0ABD7}" v="81" dt="2020-05-09T14:16:46.10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6355" autoAdjust="0"/>
    <p:restoredTop sz="94660"/>
  </p:normalViewPr>
  <p:slideViewPr>
    <p:cSldViewPr snapToGrid="0">
      <p:cViewPr varScale="1">
        <p:scale>
          <a:sx n="83" d="100"/>
          <a:sy n="83" d="100"/>
        </p:scale>
        <p:origin x="1085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commentAuthors" Target="commentAuthors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ina webb" userId="6939fc6d25391806" providerId="LiveId" clId="{7D1F892F-44D3-48ED-9A16-D96C5DA0ABD7}"/>
    <pc:docChg chg="undo custSel mod addSld delSld modSld sldOrd">
      <pc:chgData name="tina webb" userId="6939fc6d25391806" providerId="LiveId" clId="{7D1F892F-44D3-48ED-9A16-D96C5DA0ABD7}" dt="2020-05-09T14:20:33.104" v="1429" actId="20577"/>
      <pc:docMkLst>
        <pc:docMk/>
      </pc:docMkLst>
      <pc:sldChg chg="addSp delSp modSp">
        <pc:chgData name="tina webb" userId="6939fc6d25391806" providerId="LiveId" clId="{7D1F892F-44D3-48ED-9A16-D96C5DA0ABD7}" dt="2020-05-09T14:20:33.104" v="1429" actId="20577"/>
        <pc:sldMkLst>
          <pc:docMk/>
          <pc:sldMk cId="2986721765" sldId="256"/>
        </pc:sldMkLst>
        <pc:spChg chg="mod">
          <ac:chgData name="tina webb" userId="6939fc6d25391806" providerId="LiveId" clId="{7D1F892F-44D3-48ED-9A16-D96C5DA0ABD7}" dt="2020-05-09T14:20:33.104" v="1429" actId="20577"/>
          <ac:spMkLst>
            <pc:docMk/>
            <pc:sldMk cId="2986721765" sldId="256"/>
            <ac:spMk id="2" creationId="{F44EBCB8-DE19-4028-94E8-DCB2860A176A}"/>
          </ac:spMkLst>
        </pc:spChg>
        <pc:spChg chg="add del mod">
          <ac:chgData name="tina webb" userId="6939fc6d25391806" providerId="LiveId" clId="{7D1F892F-44D3-48ED-9A16-D96C5DA0ABD7}" dt="2020-05-09T14:10:27.294" v="1388" actId="11529"/>
          <ac:spMkLst>
            <pc:docMk/>
            <pc:sldMk cId="2986721765" sldId="256"/>
            <ac:spMk id="4" creationId="{55950C34-356B-425E-A96C-AD1D814A4659}"/>
          </ac:spMkLst>
        </pc:spChg>
      </pc:sldChg>
      <pc:sldChg chg="addSp delSp modSp">
        <pc:chgData name="tina webb" userId="6939fc6d25391806" providerId="LiveId" clId="{7D1F892F-44D3-48ED-9A16-D96C5DA0ABD7}" dt="2020-05-09T14:12:34.534" v="1397" actId="1076"/>
        <pc:sldMkLst>
          <pc:docMk/>
          <pc:sldMk cId="1892272648" sldId="257"/>
        </pc:sldMkLst>
        <pc:spChg chg="mod">
          <ac:chgData name="tina webb" userId="6939fc6d25391806" providerId="LiveId" clId="{7D1F892F-44D3-48ED-9A16-D96C5DA0ABD7}" dt="2020-05-09T14:12:21.887" v="1395" actId="1076"/>
          <ac:spMkLst>
            <pc:docMk/>
            <pc:sldMk cId="1892272648" sldId="257"/>
            <ac:spMk id="2" creationId="{62DA6D9A-F06B-4376-B674-23CD7B5C86C3}"/>
          </ac:spMkLst>
        </pc:spChg>
        <pc:spChg chg="mod">
          <ac:chgData name="tina webb" userId="6939fc6d25391806" providerId="LiveId" clId="{7D1F892F-44D3-48ED-9A16-D96C5DA0ABD7}" dt="2020-05-09T14:12:34.534" v="1397" actId="1076"/>
          <ac:spMkLst>
            <pc:docMk/>
            <pc:sldMk cId="1892272648" sldId="257"/>
            <ac:spMk id="3" creationId="{E61D7754-643D-4AE0-A15D-7693CF3E3121}"/>
          </ac:spMkLst>
        </pc:spChg>
        <pc:spChg chg="add del mod">
          <ac:chgData name="tina webb" userId="6939fc6d25391806" providerId="LiveId" clId="{7D1F892F-44D3-48ED-9A16-D96C5DA0ABD7}" dt="2020-05-09T14:11:47.783" v="1392" actId="11529"/>
          <ac:spMkLst>
            <pc:docMk/>
            <pc:sldMk cId="1892272648" sldId="257"/>
            <ac:spMk id="4" creationId="{1FB0465F-9F46-4745-87E9-EF473A038A56}"/>
          </ac:spMkLst>
        </pc:spChg>
      </pc:sldChg>
      <pc:sldChg chg="addSp delSp modSp">
        <pc:chgData name="tina webb" userId="6939fc6d25391806" providerId="LiveId" clId="{7D1F892F-44D3-48ED-9A16-D96C5DA0ABD7}" dt="2020-05-09T14:08:14.135" v="1375" actId="1076"/>
        <pc:sldMkLst>
          <pc:docMk/>
          <pc:sldMk cId="1708398399" sldId="258"/>
        </pc:sldMkLst>
        <pc:spChg chg="add del mod">
          <ac:chgData name="tina webb" userId="6939fc6d25391806" providerId="LiveId" clId="{7D1F892F-44D3-48ED-9A16-D96C5DA0ABD7}" dt="2020-05-09T13:46:49.564" v="1117"/>
          <ac:spMkLst>
            <pc:docMk/>
            <pc:sldMk cId="1708398399" sldId="258"/>
            <ac:spMk id="2" creationId="{C07D8AF5-8D81-4C5C-87D9-4C98E8B4473D}"/>
          </ac:spMkLst>
        </pc:spChg>
        <pc:spChg chg="mod">
          <ac:chgData name="tina webb" userId="6939fc6d25391806" providerId="LiveId" clId="{7D1F892F-44D3-48ED-9A16-D96C5DA0ABD7}" dt="2020-05-09T14:07:48.165" v="1370" actId="1076"/>
          <ac:spMkLst>
            <pc:docMk/>
            <pc:sldMk cId="1708398399" sldId="258"/>
            <ac:spMk id="3" creationId="{811E8B22-69A9-428E-849C-5692373638F1}"/>
          </ac:spMkLst>
        </pc:spChg>
        <pc:picChg chg="add mod">
          <ac:chgData name="tina webb" userId="6939fc6d25391806" providerId="LiveId" clId="{7D1F892F-44D3-48ED-9A16-D96C5DA0ABD7}" dt="2020-05-09T14:08:14.135" v="1375" actId="1076"/>
          <ac:picMkLst>
            <pc:docMk/>
            <pc:sldMk cId="1708398399" sldId="258"/>
            <ac:picMk id="2050" creationId="{9E22E397-4FCD-45B3-8FA2-035154ED1392}"/>
          </ac:picMkLst>
        </pc:picChg>
      </pc:sldChg>
      <pc:sldChg chg="addSp delSp modSp">
        <pc:chgData name="tina webb" userId="6939fc6d25391806" providerId="LiveId" clId="{7D1F892F-44D3-48ED-9A16-D96C5DA0ABD7}" dt="2020-05-09T14:14:09.350" v="1404" actId="3062"/>
        <pc:sldMkLst>
          <pc:docMk/>
          <pc:sldMk cId="1655383425" sldId="259"/>
        </pc:sldMkLst>
        <pc:spChg chg="add del mod">
          <ac:chgData name="tina webb" userId="6939fc6d25391806" providerId="LiveId" clId="{7D1F892F-44D3-48ED-9A16-D96C5DA0ABD7}" dt="2020-05-09T13:50:55.127" v="1161"/>
          <ac:spMkLst>
            <pc:docMk/>
            <pc:sldMk cId="1655383425" sldId="259"/>
            <ac:spMk id="2" creationId="{84AABE5A-EF03-4709-BC98-B9B1C6C8095B}"/>
          </ac:spMkLst>
        </pc:spChg>
        <pc:spChg chg="mod">
          <ac:chgData name="tina webb" userId="6939fc6d25391806" providerId="LiveId" clId="{7D1F892F-44D3-48ED-9A16-D96C5DA0ABD7}" dt="2020-05-09T13:57:57.128" v="1259" actId="1076"/>
          <ac:spMkLst>
            <pc:docMk/>
            <pc:sldMk cId="1655383425" sldId="259"/>
            <ac:spMk id="3" creationId="{22AE62F3-99FD-4E29-97CE-BEE6D5FB9F8B}"/>
          </ac:spMkLst>
        </pc:spChg>
        <pc:spChg chg="add del mod">
          <ac:chgData name="tina webb" userId="6939fc6d25391806" providerId="LiveId" clId="{7D1F892F-44D3-48ED-9A16-D96C5DA0ABD7}" dt="2020-05-09T13:53:04.192" v="1191" actId="478"/>
          <ac:spMkLst>
            <pc:docMk/>
            <pc:sldMk cId="1655383425" sldId="259"/>
            <ac:spMk id="4" creationId="{775E718A-A3AC-44FD-9D01-96BD4DBF1B3C}"/>
          </ac:spMkLst>
        </pc:spChg>
        <pc:spChg chg="add mod">
          <ac:chgData name="tina webb" userId="6939fc6d25391806" providerId="LiveId" clId="{7D1F892F-44D3-48ED-9A16-D96C5DA0ABD7}" dt="2020-05-09T13:59:09.537" v="1284" actId="1076"/>
          <ac:spMkLst>
            <pc:docMk/>
            <pc:sldMk cId="1655383425" sldId="259"/>
            <ac:spMk id="5" creationId="{0FA02AC6-8581-47FC-9A5A-7A055C910032}"/>
          </ac:spMkLst>
        </pc:spChg>
        <pc:spChg chg="add mod">
          <ac:chgData name="tina webb" userId="6939fc6d25391806" providerId="LiveId" clId="{7D1F892F-44D3-48ED-9A16-D96C5DA0ABD7}" dt="2020-05-09T14:14:09.350" v="1404" actId="3062"/>
          <ac:spMkLst>
            <pc:docMk/>
            <pc:sldMk cId="1655383425" sldId="259"/>
            <ac:spMk id="6" creationId="{700E4399-0151-4068-B56E-9226677DC23E}"/>
          </ac:spMkLst>
        </pc:spChg>
        <pc:spChg chg="add del mod">
          <ac:chgData name="tina webb" userId="6939fc6d25391806" providerId="LiveId" clId="{7D1F892F-44D3-48ED-9A16-D96C5DA0ABD7}" dt="2020-05-09T14:14:02.038" v="1403" actId="11529"/>
          <ac:spMkLst>
            <pc:docMk/>
            <pc:sldMk cId="1655383425" sldId="259"/>
            <ac:spMk id="7" creationId="{A917A581-B866-426C-BE9E-4ED4EE4C067B}"/>
          </ac:spMkLst>
        </pc:spChg>
      </pc:sldChg>
      <pc:sldChg chg="del">
        <pc:chgData name="tina webb" userId="6939fc6d25391806" providerId="LiveId" clId="{7D1F892F-44D3-48ED-9A16-D96C5DA0ABD7}" dt="2020-05-08T10:53:08.050" v="590" actId="2696"/>
        <pc:sldMkLst>
          <pc:docMk/>
          <pc:sldMk cId="3809698270" sldId="260"/>
        </pc:sldMkLst>
      </pc:sldChg>
      <pc:sldChg chg="addSp delSp modSp mod setBg setClrOvrMap addCm">
        <pc:chgData name="tina webb" userId="6939fc6d25391806" providerId="LiveId" clId="{7D1F892F-44D3-48ED-9A16-D96C5DA0ABD7}" dt="2020-05-09T14:16:46.101" v="1425" actId="207"/>
        <pc:sldMkLst>
          <pc:docMk/>
          <pc:sldMk cId="640057500" sldId="261"/>
        </pc:sldMkLst>
        <pc:spChg chg="add del mod">
          <ac:chgData name="tina webb" userId="6939fc6d25391806" providerId="LiveId" clId="{7D1F892F-44D3-48ED-9A16-D96C5DA0ABD7}" dt="2020-05-09T14:14:49.858" v="1408" actId="11529"/>
          <ac:spMkLst>
            <pc:docMk/>
            <pc:sldMk cId="640057500" sldId="261"/>
            <ac:spMk id="2" creationId="{66D7450A-DBA2-48FB-BA5E-C76CB6BC908D}"/>
          </ac:spMkLst>
        </pc:spChg>
        <pc:spChg chg="add del mod">
          <ac:chgData name="tina webb" userId="6939fc6d25391806" providerId="LiveId" clId="{7D1F892F-44D3-48ED-9A16-D96C5DA0ABD7}" dt="2020-05-08T11:08:36.641" v="689"/>
          <ac:spMkLst>
            <pc:docMk/>
            <pc:sldMk cId="640057500" sldId="261"/>
            <ac:spMk id="3" creationId="{80C6179E-B1F9-4185-8BEE-0AC967BE3821}"/>
          </ac:spMkLst>
        </pc:spChg>
        <pc:spChg chg="del">
          <ac:chgData name="tina webb" userId="6939fc6d25391806" providerId="LiveId" clId="{7D1F892F-44D3-48ED-9A16-D96C5DA0ABD7}" dt="2020-05-08T08:23:08.218" v="419"/>
          <ac:spMkLst>
            <pc:docMk/>
            <pc:sldMk cId="640057500" sldId="261"/>
            <ac:spMk id="3" creationId="{CB6961C7-8B37-4828-B72A-F5DA5712A035}"/>
          </ac:spMkLst>
        </pc:spChg>
        <pc:spChg chg="add mod">
          <ac:chgData name="tina webb" userId="6939fc6d25391806" providerId="LiveId" clId="{7D1F892F-44D3-48ED-9A16-D96C5DA0ABD7}" dt="2020-05-09T14:16:13.996" v="1418" actId="1076"/>
          <ac:spMkLst>
            <pc:docMk/>
            <pc:sldMk cId="640057500" sldId="261"/>
            <ac:spMk id="5" creationId="{F52CDE0D-51A1-46C6-9376-563FBBFF95E7}"/>
          </ac:spMkLst>
        </pc:spChg>
        <pc:spChg chg="add mod">
          <ac:chgData name="tina webb" userId="6939fc6d25391806" providerId="LiveId" clId="{7D1F892F-44D3-48ED-9A16-D96C5DA0ABD7}" dt="2020-05-09T14:16:46.101" v="1425" actId="207"/>
          <ac:spMkLst>
            <pc:docMk/>
            <pc:sldMk cId="640057500" sldId="261"/>
            <ac:spMk id="6" creationId="{9142FE62-883F-4E72-A05D-660D023C95B3}"/>
          </ac:spMkLst>
        </pc:spChg>
        <pc:spChg chg="add">
          <ac:chgData name="tina webb" userId="6939fc6d25391806" providerId="LiveId" clId="{7D1F892F-44D3-48ED-9A16-D96C5DA0ABD7}" dt="2020-05-08T11:08:58.661" v="695" actId="26606"/>
          <ac:spMkLst>
            <pc:docMk/>
            <pc:sldMk cId="640057500" sldId="261"/>
            <ac:spMk id="10" creationId="{03FFF8D3-2EF3-4286-935A-D01BE3C85333}"/>
          </ac:spMkLst>
        </pc:spChg>
        <pc:spChg chg="add">
          <ac:chgData name="tina webb" userId="6939fc6d25391806" providerId="LiveId" clId="{7D1F892F-44D3-48ED-9A16-D96C5DA0ABD7}" dt="2020-05-08T11:08:58.661" v="695" actId="26606"/>
          <ac:spMkLst>
            <pc:docMk/>
            <pc:sldMk cId="640057500" sldId="261"/>
            <ac:spMk id="12" creationId="{E6C57836-126B-4938-8C7A-3C3BCB59D383}"/>
          </ac:spMkLst>
        </pc:spChg>
        <pc:spChg chg="add del">
          <ac:chgData name="tina webb" userId="6939fc6d25391806" providerId="LiveId" clId="{7D1F892F-44D3-48ED-9A16-D96C5DA0ABD7}" dt="2020-05-08T11:08:51.001" v="693" actId="26606"/>
          <ac:spMkLst>
            <pc:docMk/>
            <pc:sldMk cId="640057500" sldId="261"/>
            <ac:spMk id="13" creationId="{03FFF8D3-2EF3-4286-935A-D01BE3C85333}"/>
          </ac:spMkLst>
        </pc:spChg>
        <pc:spChg chg="add del">
          <ac:chgData name="tina webb" userId="6939fc6d25391806" providerId="LiveId" clId="{7D1F892F-44D3-48ED-9A16-D96C5DA0ABD7}" dt="2020-05-08T11:08:51.001" v="693" actId="26606"/>
          <ac:spMkLst>
            <pc:docMk/>
            <pc:sldMk cId="640057500" sldId="261"/>
            <ac:spMk id="17" creationId="{E6C57836-126B-4938-8C7A-3C3BCB59D383}"/>
          </ac:spMkLst>
        </pc:spChg>
        <pc:picChg chg="add del mod">
          <ac:chgData name="tina webb" userId="6939fc6d25391806" providerId="LiveId" clId="{7D1F892F-44D3-48ED-9A16-D96C5DA0ABD7}" dt="2020-05-08T11:07:44.609" v="688" actId="478"/>
          <ac:picMkLst>
            <pc:docMk/>
            <pc:sldMk cId="640057500" sldId="261"/>
            <ac:picMk id="4" creationId="{6C209414-D80A-477D-94DA-CAB13952FA64}"/>
          </ac:picMkLst>
        </pc:picChg>
        <pc:picChg chg="add mod">
          <ac:chgData name="tina webb" userId="6939fc6d25391806" providerId="LiveId" clId="{7D1F892F-44D3-48ED-9A16-D96C5DA0ABD7}" dt="2020-05-08T11:08:58.661" v="695" actId="26606"/>
          <ac:picMkLst>
            <pc:docMk/>
            <pc:sldMk cId="640057500" sldId="261"/>
            <ac:picMk id="8" creationId="{1AA87E43-818E-4CF4-8C85-CF3E68E5F991}"/>
          </ac:picMkLst>
        </pc:picChg>
        <pc:picChg chg="add">
          <ac:chgData name="tina webb" userId="6939fc6d25391806" providerId="LiveId" clId="{7D1F892F-44D3-48ED-9A16-D96C5DA0ABD7}" dt="2020-05-08T11:08:58.661" v="695" actId="26606"/>
          <ac:picMkLst>
            <pc:docMk/>
            <pc:sldMk cId="640057500" sldId="261"/>
            <ac:picMk id="11" creationId="{CD8CCB43-545E-4064-8BB8-5C492D0F5F57}"/>
          </ac:picMkLst>
        </pc:picChg>
        <pc:picChg chg="add del">
          <ac:chgData name="tina webb" userId="6939fc6d25391806" providerId="LiveId" clId="{7D1F892F-44D3-48ED-9A16-D96C5DA0ABD7}" dt="2020-05-08T11:08:51.001" v="693" actId="26606"/>
          <ac:picMkLst>
            <pc:docMk/>
            <pc:sldMk cId="640057500" sldId="261"/>
            <ac:picMk id="15" creationId="{CD8CCB43-545E-4064-8BB8-5C492D0F5F57}"/>
          </ac:picMkLst>
        </pc:picChg>
      </pc:sldChg>
      <pc:sldChg chg="modSp del">
        <pc:chgData name="tina webb" userId="6939fc6d25391806" providerId="LiveId" clId="{7D1F892F-44D3-48ED-9A16-D96C5DA0ABD7}" dt="2020-05-09T13:22:28.647" v="1082" actId="2696"/>
        <pc:sldMkLst>
          <pc:docMk/>
          <pc:sldMk cId="833339014" sldId="262"/>
        </pc:sldMkLst>
        <pc:spChg chg="mod">
          <ac:chgData name="tina webb" userId="6939fc6d25391806" providerId="LiveId" clId="{7D1F892F-44D3-48ED-9A16-D96C5DA0ABD7}" dt="2020-05-08T10:52:59.653" v="588" actId="1076"/>
          <ac:spMkLst>
            <pc:docMk/>
            <pc:sldMk cId="833339014" sldId="262"/>
            <ac:spMk id="3" creationId="{677294C9-0536-46E9-AD1D-75B8F1BC2F6D}"/>
          </ac:spMkLst>
        </pc:spChg>
        <pc:spChg chg="mod">
          <ac:chgData name="tina webb" userId="6939fc6d25391806" providerId="LiveId" clId="{7D1F892F-44D3-48ED-9A16-D96C5DA0ABD7}" dt="2020-05-08T10:53:02.348" v="589" actId="1076"/>
          <ac:spMkLst>
            <pc:docMk/>
            <pc:sldMk cId="833339014" sldId="262"/>
            <ac:spMk id="4" creationId="{12B1160D-E569-4630-9774-A04B71AC3F6B}"/>
          </ac:spMkLst>
        </pc:spChg>
      </pc:sldChg>
      <pc:sldChg chg="addSp delSp modSp">
        <pc:chgData name="tina webb" userId="6939fc6d25391806" providerId="LiveId" clId="{7D1F892F-44D3-48ED-9A16-D96C5DA0ABD7}" dt="2020-05-09T14:10:01.806" v="1386" actId="207"/>
        <pc:sldMkLst>
          <pc:docMk/>
          <pc:sldMk cId="4139587001" sldId="263"/>
        </pc:sldMkLst>
        <pc:spChg chg="add del mod">
          <ac:chgData name="tina webb" userId="6939fc6d25391806" providerId="LiveId" clId="{7D1F892F-44D3-48ED-9A16-D96C5DA0ABD7}" dt="2020-05-09T13:47:15.589" v="1123" actId="478"/>
          <ac:spMkLst>
            <pc:docMk/>
            <pc:sldMk cId="4139587001" sldId="263"/>
            <ac:spMk id="2" creationId="{7209BDD3-E5AD-4DCE-8FB7-7FE3A08D4B14}"/>
          </ac:spMkLst>
        </pc:spChg>
        <pc:spChg chg="mod">
          <ac:chgData name="tina webb" userId="6939fc6d25391806" providerId="LiveId" clId="{7D1F892F-44D3-48ED-9A16-D96C5DA0ABD7}" dt="2020-05-09T14:10:01.806" v="1386" actId="207"/>
          <ac:spMkLst>
            <pc:docMk/>
            <pc:sldMk cId="4139587001" sldId="263"/>
            <ac:spMk id="3" creationId="{7FF2B53F-995D-408F-8026-E20C706DD063}"/>
          </ac:spMkLst>
        </pc:spChg>
        <pc:spChg chg="add del">
          <ac:chgData name="tina webb" userId="6939fc6d25391806" providerId="LiveId" clId="{7D1F892F-44D3-48ED-9A16-D96C5DA0ABD7}" dt="2020-05-09T13:12:38.202" v="952"/>
          <ac:spMkLst>
            <pc:docMk/>
            <pc:sldMk cId="4139587001" sldId="263"/>
            <ac:spMk id="4" creationId="{E083D346-BD63-4367-B793-BFBD0B5B1968}"/>
          </ac:spMkLst>
        </pc:spChg>
        <pc:spChg chg="add del">
          <ac:chgData name="tina webb" userId="6939fc6d25391806" providerId="LiveId" clId="{7D1F892F-44D3-48ED-9A16-D96C5DA0ABD7}" dt="2020-05-09T13:12:54.529" v="954"/>
          <ac:spMkLst>
            <pc:docMk/>
            <pc:sldMk cId="4139587001" sldId="263"/>
            <ac:spMk id="5" creationId="{EB93C6EF-6268-43BC-BC22-4C0FD0033CB5}"/>
          </ac:spMkLst>
        </pc:spChg>
      </pc:sldChg>
      <pc:sldChg chg="addSp modSp add del ord">
        <pc:chgData name="tina webb" userId="6939fc6d25391806" providerId="LiveId" clId="{7D1F892F-44D3-48ED-9A16-D96C5DA0ABD7}" dt="2020-05-09T14:13:35.951" v="1400" actId="2696"/>
        <pc:sldMkLst>
          <pc:docMk/>
          <pc:sldMk cId="3406106215" sldId="264"/>
        </pc:sldMkLst>
        <pc:picChg chg="add mod">
          <ac:chgData name="tina webb" userId="6939fc6d25391806" providerId="LiveId" clId="{7D1F892F-44D3-48ED-9A16-D96C5DA0ABD7}" dt="2020-05-09T14:13:15.305" v="1399" actId="1076"/>
          <ac:picMkLst>
            <pc:docMk/>
            <pc:sldMk cId="3406106215" sldId="264"/>
            <ac:picMk id="1026" creationId="{917405E6-31BC-4AE1-ADE3-154E61BE8620}"/>
          </ac:picMkLst>
        </pc:picChg>
      </pc:sldChg>
    </pc:docChg>
  </pc:docChgLst>
</pc:chgInfo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20-05-08T11:55:49.823" idx="1">
    <p:pos x="10" y="10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5/9/2020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90433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5/9/2020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78069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02AC24A9-CCB6-4F8D-B8DB-C2F3692CFA5A}" type="datetimeFigureOut">
              <a:rPr lang="en-US" smtClean="0"/>
              <a:t>5/9/2020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28101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5/9/2020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16156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5/9/2020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53623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5/9/2020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68662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5/9/2020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08841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5/9/2020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98168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5/9/2020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31813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5/9/2020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79075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02AC24A9-CCB6-4F8D-B8DB-C2F3692CFA5A}" type="datetimeFigureOut">
              <a:rPr lang="en-US" smtClean="0"/>
              <a:t>5/9/2020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78369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02AC24A9-CCB6-4F8D-B8DB-C2F3692CFA5A}" type="datetimeFigureOut">
              <a:rPr lang="en-US" smtClean="0"/>
              <a:t>5/9/2020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0918809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02AC24A9-CCB6-4F8D-B8DB-C2F3692CFA5A}" type="datetimeFigureOut">
              <a:rPr lang="en-US" smtClean="0"/>
              <a:t>5/9/2020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801121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5/9/2020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810004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5/9/2020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50086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5/9/2020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373052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02AC24A9-CCB6-4F8D-B8DB-C2F3692CFA5A}" type="datetimeFigureOut">
              <a:rPr lang="en-US" smtClean="0"/>
              <a:t>5/9/2020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64031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C24A9-CCB6-4F8D-B8DB-C2F3692CFA5A}" type="datetimeFigureOut">
              <a:rPr lang="en-US" smtClean="0"/>
              <a:t>5/9/2020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225081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11" r:id="rId1"/>
    <p:sldLayoutId id="2147483812" r:id="rId2"/>
    <p:sldLayoutId id="2147483813" r:id="rId3"/>
    <p:sldLayoutId id="2147483814" r:id="rId4"/>
    <p:sldLayoutId id="2147483815" r:id="rId5"/>
    <p:sldLayoutId id="2147483816" r:id="rId6"/>
    <p:sldLayoutId id="2147483817" r:id="rId7"/>
    <p:sldLayoutId id="2147483818" r:id="rId8"/>
    <p:sldLayoutId id="2147483819" r:id="rId9"/>
    <p:sldLayoutId id="2147483820" r:id="rId10"/>
    <p:sldLayoutId id="2147483821" r:id="rId11"/>
    <p:sldLayoutId id="2147483822" r:id="rId12"/>
    <p:sldLayoutId id="2147483823" r:id="rId13"/>
    <p:sldLayoutId id="2147483824" r:id="rId14"/>
    <p:sldLayoutId id="2147483825" r:id="rId15"/>
    <p:sldLayoutId id="2147483826" r:id="rId16"/>
    <p:sldLayoutId id="2147483827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comments" Target="../comments/commen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cmoe.com/blog/communication-team-relationships/" TargetMode="External"/><Relationship Id="rId2" Type="http://schemas.openxmlformats.org/officeDocument/2006/relationships/hyperlink" Target="https://www.bing.com/search?q=weakness+of+a+team+member&amp;FORM=QSRE5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4.bp.blogspot.com/-60SZOqZLKpQ/Ty6DdoZ5aEI/AAAAAAAAACY/IbuXFeHugQo/s320/Schramm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077D6507-8E8D-40E1-A7B9-63012EF949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3">
            <a:extLst>
              <a:ext uri="{FF2B5EF4-FFF2-40B4-BE49-F238E27FC236}">
                <a16:creationId xmlns:a16="http://schemas.microsoft.com/office/drawing/2014/main" id="{4031763D-19C3-4B7E-BBAC-9C54DBAFEE1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1877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44EBCB8-DE19-4028-94E8-DCB2860A176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29556" y="834501"/>
            <a:ext cx="9448800" cy="2753790"/>
          </a:xfrm>
        </p:spPr>
        <p:txBody>
          <a:bodyPr>
            <a:normAutofit/>
          </a:bodyPr>
          <a:lstStyle/>
          <a:p>
            <a:pPr algn="ctr"/>
            <a:r>
              <a:rPr lang="en-US" b="1" cap="none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Effective communication</a:t>
            </a:r>
            <a:br>
              <a:rPr lang="en-US" b="1" cap="none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b="1" cap="none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within </a:t>
            </a:r>
            <a:r>
              <a:rPr lang="en-US" b="1" cap="none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 team</a:t>
            </a:r>
            <a:endParaRPr lang="en-GB" b="1" cap="none" dirty="0">
              <a:ln w="9525">
                <a:solidFill>
                  <a:schemeClr val="bg1"/>
                </a:solidFill>
                <a:prstDash val="solid"/>
              </a:ln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76EBD3F-F793-419F-8327-3F54A600A26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71600" y="5992863"/>
            <a:ext cx="9448800" cy="685800"/>
          </a:xfrm>
        </p:spPr>
        <p:txBody>
          <a:bodyPr>
            <a:normAutofit/>
          </a:bodyPr>
          <a:lstStyle/>
          <a:p>
            <a:pPr algn="r"/>
            <a:r>
              <a:rPr lang="en-US" sz="3600">
                <a:latin typeface="Arial" panose="020B0604020202020204" pitchFamily="34" charset="0"/>
                <a:cs typeface="Arial" panose="020B0604020202020204" pitchFamily="34" charset="0"/>
              </a:rPr>
              <a:t>By Tina Webb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867217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DA6D9A-F06B-4376-B674-23CD7B5C86C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71600" y="914682"/>
            <a:ext cx="9448800" cy="1472232"/>
          </a:xfrm>
        </p:spPr>
        <p:txBody>
          <a:bodyPr/>
          <a:lstStyle/>
          <a:p>
            <a:pPr algn="ctr"/>
            <a:r>
              <a:rPr lang="en-US" b="1" cap="none" spc="50" dirty="0">
                <a:ln w="0"/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Objectives:</a:t>
            </a:r>
            <a:endParaRPr lang="en-GB" b="1" cap="none" spc="50" dirty="0">
              <a:ln w="0"/>
              <a:effectLst>
                <a:innerShdw blurRad="63500" dist="50800" dir="13500000">
                  <a:srgbClr val="000000">
                    <a:alpha val="50000"/>
                  </a:srgbClr>
                </a:innerShdw>
              </a:effectLst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61D7754-643D-4AE0-A15D-7693CF3E31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091344" y="2982615"/>
            <a:ext cx="2694373" cy="2976943"/>
          </a:xfrm>
        </p:spPr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FF00"/>
                </a:solidFill>
              </a:rPr>
              <a:t>T</a:t>
            </a:r>
            <a:r>
              <a:rPr lang="en-US" dirty="0"/>
              <a:t>ogether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FFF00"/>
                </a:solidFill>
              </a:rPr>
              <a:t>E</a:t>
            </a:r>
            <a:r>
              <a:rPr lang="en-GB" dirty="0"/>
              <a:t>veryone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FFF00"/>
                </a:solidFill>
              </a:rPr>
              <a:t>A</a:t>
            </a:r>
            <a:r>
              <a:rPr lang="en-GB" dirty="0"/>
              <a:t>chieves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FFF00"/>
                </a:solidFill>
              </a:rPr>
              <a:t>M</a:t>
            </a:r>
            <a:r>
              <a:rPr lang="en-GB" dirty="0"/>
              <a:t>ore</a:t>
            </a:r>
          </a:p>
        </p:txBody>
      </p:sp>
    </p:spTree>
    <p:extLst>
      <p:ext uri="{BB962C8B-B14F-4D97-AF65-F5344CB8AC3E}">
        <p14:creationId xmlns:p14="http://schemas.microsoft.com/office/powerpoint/2010/main" val="18922726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811E8B22-69A9-428E-849C-5692373638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34416" y="1556407"/>
            <a:ext cx="4194531" cy="4622452"/>
          </a:xfrm>
        </p:spPr>
        <p:txBody>
          <a:bodyPr>
            <a:normAutofit/>
          </a:bodyPr>
          <a:lstStyle/>
          <a:p>
            <a:pPr algn="ctr"/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The importance of good communication within the workplace of today.</a:t>
            </a:r>
          </a:p>
          <a:p>
            <a:pPr algn="ctr"/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dirty="0"/>
          </a:p>
        </p:txBody>
      </p:sp>
      <p:pic>
        <p:nvPicPr>
          <p:cNvPr id="2050" name="Picture 2" descr="heart-of-team-relationships">
            <a:extLst>
              <a:ext uri="{FF2B5EF4-FFF2-40B4-BE49-F238E27FC236}">
                <a16:creationId xmlns:a16="http://schemas.microsoft.com/office/drawing/2014/main" id="{9E22E397-4FCD-45B3-8FA2-035154ED139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9678" y="928773"/>
            <a:ext cx="4508606" cy="5000454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glow rad="139700">
              <a:schemeClr val="accent2">
                <a:satMod val="175000"/>
                <a:alpha val="40000"/>
              </a:schemeClr>
            </a:glow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083983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22AE62F3-99FD-4E29-97CE-BEE6D5FB9F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8193" y="1767007"/>
            <a:ext cx="3559948" cy="2843312"/>
          </a:xfrm>
        </p:spPr>
        <p:txBody>
          <a:bodyPr>
            <a:normAutofit lnSpcReduction="10000"/>
          </a:bodyPr>
          <a:lstStyle/>
          <a:p>
            <a:pPr algn="ctr"/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Strengths</a:t>
            </a:r>
          </a:p>
          <a:p>
            <a:endParaRPr 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Communication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Problem solving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Flexible and adaptable</a:t>
            </a:r>
          </a:p>
          <a:p>
            <a:endParaRPr lang="en-GB" sz="2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FA02AC6-8581-47FC-9A5A-7A055C910032}"/>
              </a:ext>
            </a:extLst>
          </p:cNvPr>
          <p:cNvSpPr txBox="1"/>
          <p:nvPr/>
        </p:nvSpPr>
        <p:spPr>
          <a:xfrm>
            <a:off x="6989686" y="2598003"/>
            <a:ext cx="3746378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Weaknesses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Favouritism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Bad speaker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Laziness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00E4399-0151-4068-B56E-9226677DC23E}"/>
              </a:ext>
            </a:extLst>
          </p:cNvPr>
          <p:cNvSpPr txBox="1"/>
          <p:nvPr/>
        </p:nvSpPr>
        <p:spPr>
          <a:xfrm>
            <a:off x="3242055" y="1120676"/>
            <a:ext cx="48827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Teamwork</a:t>
            </a:r>
            <a:endParaRPr lang="en-GB" sz="3600" b="1" dirty="0">
              <a:ln w="9525">
                <a:solidFill>
                  <a:schemeClr val="bg1"/>
                </a:solidFill>
                <a:prstDash val="solid"/>
              </a:ln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553834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12">
            <a:extLst>
              <a:ext uri="{FF2B5EF4-FFF2-40B4-BE49-F238E27FC236}">
                <a16:creationId xmlns:a16="http://schemas.microsoft.com/office/drawing/2014/main" id="{03FFF8D3-2EF3-4286-935A-D01BE3C853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pic>
        <p:nvPicPr>
          <p:cNvPr id="11" name="Picture 14">
            <a:extLst>
              <a:ext uri="{FF2B5EF4-FFF2-40B4-BE49-F238E27FC236}">
                <a16:creationId xmlns:a16="http://schemas.microsoft.com/office/drawing/2014/main" id="{CD8CCB43-545E-4064-8BB8-5C492D0F5F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52CDE0D-51A1-46C6-9376-563FBBFF95E7}"/>
              </a:ext>
            </a:extLst>
          </p:cNvPr>
          <p:cNvSpPr txBox="1"/>
          <p:nvPr/>
        </p:nvSpPr>
        <p:spPr>
          <a:xfrm>
            <a:off x="0" y="1589332"/>
            <a:ext cx="4114508" cy="12363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b="1" kern="1200" baseline="0" dirty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Communication cycle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142FE62-883F-4E72-A05D-660D023C95B3}"/>
              </a:ext>
            </a:extLst>
          </p:cNvPr>
          <p:cNvSpPr txBox="1"/>
          <p:nvPr/>
        </p:nvSpPr>
        <p:spPr>
          <a:xfrm>
            <a:off x="519059" y="3546857"/>
            <a:ext cx="3306742" cy="135361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8575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n w="0"/>
                <a:solidFill>
                  <a:schemeClr val="bg1">
                    <a:lumMod val="9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Message </a:t>
            </a:r>
          </a:p>
          <a:p>
            <a:pPr marL="28575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n w="0"/>
                <a:solidFill>
                  <a:schemeClr val="bg1">
                    <a:lumMod val="9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Interpreted</a:t>
            </a:r>
          </a:p>
          <a:p>
            <a:pPr marL="28575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n w="0"/>
                <a:solidFill>
                  <a:schemeClr val="bg1">
                    <a:lumMod val="9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Received</a:t>
            </a:r>
          </a:p>
        </p:txBody>
      </p:sp>
      <p:sp useBgFill="1">
        <p:nvSpPr>
          <p:cNvPr id="12" name="Rounded Rectangle 14">
            <a:extLst>
              <a:ext uri="{FF2B5EF4-FFF2-40B4-BE49-F238E27FC236}">
                <a16:creationId xmlns:a16="http://schemas.microsoft.com/office/drawing/2014/main" id="{E6C57836-126B-4938-8C7A-3C3BCB59D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1066164"/>
            <a:ext cx="6765949" cy="5148371"/>
          </a:xfrm>
          <a:prstGeom prst="roundRect">
            <a:avLst>
              <a:gd name="adj" fmla="val 2403"/>
            </a:avLst>
          </a:prstGeom>
          <a:ln>
            <a:noFill/>
          </a:ln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Content Placeholder 7" descr="A picture containing game, drawing&#10;&#10;Description automatically generated">
            <a:extLst>
              <a:ext uri="{FF2B5EF4-FFF2-40B4-BE49-F238E27FC236}">
                <a16:creationId xmlns:a16="http://schemas.microsoft.com/office/drawing/2014/main" id="{1AA87E43-818E-4CF4-8C85-CF3E68E5F99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55339" y="2077891"/>
            <a:ext cx="6127287" cy="31249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005750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F2B53F-995D-408F-8026-E20C706DD0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416937"/>
            <a:ext cx="10820400" cy="4078341"/>
          </a:xfrm>
        </p:spPr>
        <p:txBody>
          <a:bodyPr/>
          <a:lstStyle/>
          <a:p>
            <a:endParaRPr lang="en-GB" dirty="0"/>
          </a:p>
          <a:p>
            <a:pPr marL="0" indent="0" algn="ctr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References:</a:t>
            </a:r>
          </a:p>
          <a:p>
            <a:pPr marL="0" indent="0" algn="ctr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https://www.bing.com/search?q=weakness+of+a+team+member&amp;FORM=QSRE5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https://cmoe.com/blog/communication-team-relationships/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https://www.michaelpage.co.uk/advice/management-advice/development-and-retention/importance-good-communication-workplace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Schramms communication model.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http://4.bp.blogspot.com/-60SZOqZLKpQ/Ty6DdoZ5aEI/AAAAAAAAACY/IbuXFeHugQo/s320/Schramm.png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39587001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389</TotalTime>
  <Words>126</Words>
  <Application>Microsoft Office PowerPoint</Application>
  <PresentationFormat>Widescreen</PresentationFormat>
  <Paragraphs>34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9" baseType="lpstr">
      <vt:lpstr>Arial</vt:lpstr>
      <vt:lpstr>Century Gothic</vt:lpstr>
      <vt:lpstr>Vapor Trail</vt:lpstr>
      <vt:lpstr>Effective communication within a team</vt:lpstr>
      <vt:lpstr>Objectives: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Effective team communication</dc:title>
  <dc:creator>tina webb</dc:creator>
  <cp:lastModifiedBy>tina webb</cp:lastModifiedBy>
  <cp:revision>13</cp:revision>
  <dcterms:created xsi:type="dcterms:W3CDTF">2020-04-24T15:27:55Z</dcterms:created>
  <dcterms:modified xsi:type="dcterms:W3CDTF">2020-05-09T14:20:38Z</dcterms:modified>
</cp:coreProperties>
</file>