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9" r:id="rId3"/>
    <p:sldId id="258" r:id="rId4"/>
    <p:sldId id="257" r:id="rId5"/>
    <p:sldId id="261" r:id="rId6"/>
    <p:sldId id="260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20016" autoAdjust="0"/>
    <p:restoredTop sz="94660"/>
  </p:normalViewPr>
  <p:slideViewPr>
    <p:cSldViewPr snapToGrid="0" showGuides="1">
      <p:cViewPr varScale="1">
        <p:scale>
          <a:sx n="76" d="100"/>
          <a:sy n="76" d="100"/>
        </p:scale>
        <p:origin x="126" y="82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71600" y="1803405"/>
            <a:ext cx="9448800" cy="1825096"/>
          </a:xfrm>
        </p:spPr>
        <p:txBody>
          <a:bodyPr anchor="b">
            <a:normAutofit/>
          </a:bodyPr>
          <a:lstStyle>
            <a:lvl1pPr algn="l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632201"/>
            <a:ext cx="9448800" cy="685800"/>
          </a:xfrm>
        </p:spPr>
        <p:txBody>
          <a:bodyPr>
            <a:normAutofit/>
          </a:bodyPr>
          <a:lstStyle>
            <a:lvl1pPr marL="0" indent="0" algn="l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909561" y="4314328"/>
            <a:ext cx="2910840" cy="374642"/>
          </a:xfrm>
        </p:spPr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371600" y="4323845"/>
            <a:ext cx="6400800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7200" y="1430866"/>
            <a:ext cx="2743200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3"/>
            <a:ext cx="10820399" cy="2801935"/>
          </a:xfrm>
        </p:spPr>
        <p:txBody>
          <a:bodyPr anchor="b">
            <a:normAutofit/>
          </a:bodyPr>
          <a:lstStyle>
            <a:lvl1pPr algn="r">
              <a:defRPr sz="40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024467" y="3641725"/>
            <a:ext cx="10490200" cy="955675"/>
          </a:xfrm>
        </p:spPr>
        <p:txBody>
          <a:bodyPr>
            <a:normAutofit/>
          </a:bodyPr>
          <a:lstStyle>
            <a:lvl1pPr marL="0" indent="0" algn="r">
              <a:buNone/>
              <a:defRPr sz="22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1"/>
            <a:ext cx="6991492" cy="36406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858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194559"/>
            <a:ext cx="5334000" cy="40241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600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4409" y="2183802"/>
            <a:ext cx="5079991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85800" y="3132666"/>
            <a:ext cx="5311775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0" y="2183802"/>
            <a:ext cx="5105400" cy="823912"/>
          </a:xfrm>
        </p:spPr>
        <p:txBody>
          <a:bodyPr anchor="b">
            <a:normAutofit/>
          </a:bodyPr>
          <a:lstStyle>
            <a:lvl1pPr marL="0" indent="0">
              <a:buNone/>
              <a:defRPr sz="28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132666"/>
            <a:ext cx="5334000" cy="3086019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411480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995582" y="746759"/>
            <a:ext cx="6510618" cy="5471925"/>
          </a:xfrm>
        </p:spPr>
        <p:txBody>
          <a:bodyPr anchor="ctr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411480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1524000"/>
            <a:ext cx="6873240" cy="1600200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861238" y="751241"/>
            <a:ext cx="3644962" cy="5467443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3124199"/>
            <a:ext cx="6873240" cy="3094485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77" y="4697360"/>
            <a:ext cx="10822034" cy="81935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81727" y="941439"/>
            <a:ext cx="10821840" cy="3478161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85800" y="5516715"/>
            <a:ext cx="10820400" cy="701969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800" y="753532"/>
            <a:ext cx="10820400" cy="2802467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9133"/>
            <a:ext cx="10130516" cy="999067"/>
          </a:xfrm>
        </p:spPr>
        <p:txBody>
          <a:bodyPr anchor="ctr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3" name="Picture 12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67" y="753533"/>
            <a:ext cx="10151533" cy="2604495"/>
          </a:xfrm>
        </p:spPr>
        <p:txBody>
          <a:bodyPr anchor="ctr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303865" y="3365556"/>
            <a:ext cx="9592736" cy="4444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959862"/>
            <a:ext cx="10151533" cy="679871"/>
          </a:xfrm>
        </p:spPr>
        <p:txBody>
          <a:bodyPr anchor="ctr"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81000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9941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476250" y="93345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10" name="TextBox 9"/>
          <p:cNvSpPr txBox="1"/>
          <p:nvPr/>
        </p:nvSpPr>
        <p:spPr>
          <a:xfrm>
            <a:off x="10984230" y="2701290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4495" y="1124701"/>
            <a:ext cx="10146186" cy="2511835"/>
          </a:xfrm>
        </p:spPr>
        <p:txBody>
          <a:bodyPr anchor="b"/>
          <a:lstStyle>
            <a:lvl1pPr algn="l"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024467" y="3648315"/>
            <a:ext cx="10144654" cy="999885"/>
          </a:xfrm>
        </p:spPr>
        <p:txBody>
          <a:bodyPr anchor="t"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7814452" y="378883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11/28/2016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685800" y="378883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2895600" y="761999"/>
            <a:ext cx="8610599" cy="1303867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685800" y="2202080"/>
            <a:ext cx="3456432" cy="617320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685799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68800" y="2201333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366858" y="2904067"/>
            <a:ext cx="3456432" cy="331461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51800" y="2192866"/>
            <a:ext cx="3456432" cy="626534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8051801" y="2904565"/>
            <a:ext cx="3456432" cy="331413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2895600" y="762000"/>
            <a:ext cx="8610599" cy="12954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688618" y="4191000"/>
            <a:ext cx="3451582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88618" y="2362200"/>
            <a:ext cx="3451582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688618" y="4873764"/>
            <a:ext cx="3451582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374263" y="4191000"/>
            <a:ext cx="3448935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374263" y="2362200"/>
            <a:ext cx="3448936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374264" y="4873763"/>
            <a:ext cx="344893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8049731" y="4191000"/>
            <a:ext cx="3456469" cy="682765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8049855" y="2362200"/>
            <a:ext cx="3447878" cy="1524000"/>
          </a:xfrm>
          <a:prstGeom prst="roundRect">
            <a:avLst>
              <a:gd name="adj" fmla="val 0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8049731" y="4873761"/>
            <a:ext cx="3452445" cy="1344921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85800" y="2194559"/>
            <a:ext cx="10820400" cy="40241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8A87A34-81AB-432B-8DAE-1953F412C126}" type="datetimeFigureOut">
              <a:rPr lang="en-US" dirty="0"/>
              <a:t>11/28/2016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 descr="C0-HD-BTM.png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4375150"/>
            <a:ext cx="12192000" cy="248285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448800" y="745066"/>
            <a:ext cx="2057400" cy="3903133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024466" y="745067"/>
            <a:ext cx="8204201" cy="3903133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814452" y="379941"/>
            <a:ext cx="2910840" cy="365125"/>
          </a:xfrm>
        </p:spPr>
        <p:txBody>
          <a:bodyPr/>
          <a:lstStyle>
            <a:lvl1pPr algn="r">
              <a:defRPr/>
            </a:lvl1pPr>
          </a:lstStyle>
          <a:p>
            <a:fld id="{48A87A34-81AB-432B-8DAE-1953F412C126}" type="datetimeFigureOut">
              <a:rPr lang="en-US" dirty="0"/>
              <a:pPr/>
              <a:t>11/28/2016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85800" y="381000"/>
            <a:ext cx="6991492" cy="365125"/>
          </a:xfrm>
        </p:spPr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862452" y="381000"/>
            <a:ext cx="643748" cy="365125"/>
          </a:xfrm>
        </p:spPr>
        <p:txBody>
          <a:bodyPr/>
          <a:lstStyle/>
          <a:p>
            <a:fld id="{6D22F896-40B5-4ADD-8801-0D06FADFA09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1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C0-HD-TOP.png"/>
          <p:cNvPicPr>
            <a:picLocks noChangeAspect="1"/>
          </p:cNvPicPr>
          <p:nvPr/>
        </p:nvPicPr>
        <p:blipFill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2000" cy="144145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895600" y="764373"/>
            <a:ext cx="8610600" cy="1293028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5800" y="2194560"/>
            <a:ext cx="10820400" cy="402412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595360" y="6356350"/>
            <a:ext cx="29108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8A87A34-81AB-432B-8DAE-1953F412C126}" type="datetimeFigureOut">
              <a:rPr lang="en-US" dirty="0"/>
              <a:pPr/>
              <a:t>11/28/2016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85800" y="6355845"/>
            <a:ext cx="7772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763000" y="38100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22F896-40B5-4ADD-8801-0D06FADFA09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6" r:id="rId12"/>
    <p:sldLayoutId id="2147483663" r:id="rId13"/>
    <p:sldLayoutId id="2147483667" r:id="rId14"/>
    <p:sldLayoutId id="2147483668" r:id="rId15"/>
    <p:sldLayoutId id="2147483658" r:id="rId16"/>
    <p:sldLayoutId id="2147483659" r:id="rId17"/>
  </p:sldLayoutIdLst>
  <p:txStyles>
    <p:titleStyle>
      <a:lvl1pPr algn="r" defTabSz="914400" rtl="0" eaLnBrk="1" latinLnBrk="0" hangingPunct="1">
        <a:lnSpc>
          <a:spcPct val="90000"/>
        </a:lnSpc>
        <a:spcBef>
          <a:spcPct val="0"/>
        </a:spcBef>
        <a:buNone/>
        <a:defRPr sz="40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M18HxXve3CM" TargetMode="External"/><Relationship Id="rId2" Type="http://schemas.openxmlformats.org/officeDocument/2006/relationships/hyperlink" Target="GeographyReview%20Rewilding%202016.pptx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7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hyperlink" Target="https://www.youtube.com/watch?v=SYdm6k1tg3Y" TargetMode="External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hyperlink" Target="https://www.rewildingeurope.com/areas/oder-delta/" TargetMode="External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ZHw8yiHD4Iw" TargetMode="External"/><Relationship Id="rId7" Type="http://schemas.openxmlformats.org/officeDocument/2006/relationships/image" Target="../media/image14.png"/><Relationship Id="rId2" Type="http://schemas.openxmlformats.org/officeDocument/2006/relationships/hyperlink" Target="https://www.youtube.com/watch?v=SQzVkOC6XF8&amp;t=97s" TargetMode="Externa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3.png"/><Relationship Id="rId5" Type="http://schemas.openxmlformats.org/officeDocument/2006/relationships/image" Target="../media/image12.png"/><Relationship Id="rId4" Type="http://schemas.openxmlformats.org/officeDocument/2006/relationships/hyperlink" Target="https://www.youtube.com/watch?v=VpLP7Dnbedw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365500" y="215905"/>
            <a:ext cx="9448800" cy="1825096"/>
          </a:xfrm>
        </p:spPr>
        <p:txBody>
          <a:bodyPr/>
          <a:lstStyle/>
          <a:p>
            <a:r>
              <a:rPr lang="en-GB" dirty="0" smtClean="0"/>
              <a:t>Rewilding landscape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498600" y="2037302"/>
            <a:ext cx="9448800" cy="685800"/>
          </a:xfrm>
        </p:spPr>
        <p:txBody>
          <a:bodyPr/>
          <a:lstStyle/>
          <a:p>
            <a:r>
              <a:rPr lang="en-GB" dirty="0" smtClean="0"/>
              <a:t>A debate, a dictum or a necessity?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100" y="2560087"/>
            <a:ext cx="4826000" cy="260462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4365568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rewilding?  The case of Yellowstone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3213100" cy="4024125"/>
          </a:xfrm>
        </p:spPr>
        <p:txBody>
          <a:bodyPr/>
          <a:lstStyle/>
          <a:p>
            <a:r>
              <a:rPr lang="en-GB" dirty="0" smtClean="0">
                <a:hlinkClick r:id="rId2" action="ppaction://hlinkpres?slideindex=1&amp;slidetitle="/>
              </a:rPr>
              <a:t>Lecture</a:t>
            </a:r>
          </a:p>
          <a:p>
            <a:r>
              <a:rPr lang="en-GB" dirty="0" err="1" smtClean="0">
                <a:hlinkClick r:id="rId2" action="ppaction://hlinkpres?slideindex=1&amp;slidetitle="/>
              </a:rPr>
              <a:t>GeographyReview</a:t>
            </a:r>
            <a:r>
              <a:rPr lang="en-GB" dirty="0" smtClean="0">
                <a:hlinkClick r:id="rId2" action="ppaction://hlinkpres?slideindex=1&amp;slidetitle="/>
              </a:rPr>
              <a:t> Rewilding 2016.pptx</a:t>
            </a:r>
            <a:endParaRPr lang="en-GB" dirty="0" smtClean="0"/>
          </a:p>
          <a:p>
            <a:endParaRPr lang="en-GB" dirty="0"/>
          </a:p>
          <a:p>
            <a:r>
              <a:rPr lang="en-GB" dirty="0" smtClean="0"/>
              <a:t>Can rewilding our oceans influence the environment?</a:t>
            </a:r>
          </a:p>
          <a:p>
            <a:pPr lvl="1"/>
            <a:r>
              <a:rPr lang="en-GB" dirty="0" smtClean="0">
                <a:hlinkClick r:id="rId3"/>
              </a:rPr>
              <a:t>Whales and climate 5 mins</a:t>
            </a:r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11900" y="2390521"/>
            <a:ext cx="5194300" cy="3643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9109603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79416" y="4206622"/>
            <a:ext cx="4685506" cy="2459891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Examples of rewilding from Europe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Handout</a:t>
            </a:r>
          </a:p>
          <a:p>
            <a:r>
              <a:rPr lang="en-GB" dirty="0" smtClean="0"/>
              <a:t>Proceedings </a:t>
            </a:r>
            <a:r>
              <a:rPr lang="en-GB" dirty="0"/>
              <a:t>of symposium</a:t>
            </a:r>
          </a:p>
          <a:p>
            <a:r>
              <a:rPr lang="en-GB" dirty="0"/>
              <a:t>Making </a:t>
            </a:r>
            <a:r>
              <a:rPr lang="en-GB" dirty="0" smtClean="0"/>
              <a:t>Europe a </a:t>
            </a:r>
            <a:r>
              <a:rPr lang="en-GB" dirty="0"/>
              <a:t>Wilder </a:t>
            </a:r>
            <a:r>
              <a:rPr lang="en-GB" dirty="0" smtClean="0"/>
              <a:t>Place (2013)</a:t>
            </a:r>
            <a:endParaRPr lang="en-GB" dirty="0"/>
          </a:p>
          <a:p>
            <a:r>
              <a:rPr lang="en-GB" dirty="0"/>
              <a:t>A series of presentations </a:t>
            </a:r>
            <a:r>
              <a:rPr lang="en-GB" dirty="0" smtClean="0"/>
              <a:t>from the </a:t>
            </a:r>
            <a:r>
              <a:rPr lang="en-GB" dirty="0"/>
              <a:t>forefront of rewilding in Europe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033543" y="4206622"/>
            <a:ext cx="4044950" cy="24892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3507" y="4230964"/>
            <a:ext cx="3697287" cy="246485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1046448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Discussion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6845300" cy="4024125"/>
          </a:xfrm>
        </p:spPr>
        <p:txBody>
          <a:bodyPr/>
          <a:lstStyle/>
          <a:p>
            <a:r>
              <a:rPr lang="en-GB" b="1" dirty="0" smtClean="0"/>
              <a:t>Construct an essay plan which argues the case for and against Monbiot’s standpoint.</a:t>
            </a:r>
          </a:p>
          <a:p>
            <a:r>
              <a:rPr lang="en-GB" b="1" dirty="0" smtClean="0"/>
              <a:t>Should our landscape be wild?</a:t>
            </a:r>
          </a:p>
          <a:p>
            <a:endParaRPr lang="en-GB" b="1" dirty="0"/>
          </a:p>
          <a:p>
            <a:r>
              <a:rPr lang="en-GB" b="1" dirty="0" smtClean="0"/>
              <a:t>Time to go wild talk at the National Parks Conference</a:t>
            </a:r>
          </a:p>
          <a:p>
            <a:r>
              <a:rPr lang="en-GB" b="1" dirty="0" smtClean="0">
                <a:hlinkClick r:id="rId2"/>
              </a:rPr>
              <a:t>George Monbiot (27 mins)</a:t>
            </a:r>
            <a:endParaRPr lang="en-GB" b="1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697107" y="2324100"/>
            <a:ext cx="4082143" cy="2286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4582253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Can we </a:t>
            </a:r>
            <a:r>
              <a:rPr lang="en-GB" dirty="0" err="1" smtClean="0"/>
              <a:t>rewild</a:t>
            </a:r>
            <a:r>
              <a:rPr lang="en-GB" dirty="0" smtClean="0"/>
              <a:t> our coasts and oceans?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dirty="0" smtClean="0"/>
              <a:t>Discuss</a:t>
            </a:r>
          </a:p>
          <a:p>
            <a:pPr marL="0" indent="0">
              <a:buNone/>
            </a:pPr>
            <a:r>
              <a:rPr lang="en-GB" dirty="0" smtClean="0">
                <a:hlinkClick r:id="rId2"/>
              </a:rPr>
              <a:t>Rewilding Europe: The case of the Oder Delta</a:t>
            </a:r>
            <a:endParaRPr lang="en-GB" dirty="0" smtClean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3421" y="3176587"/>
            <a:ext cx="5448859" cy="3629025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1487" y="3842832"/>
            <a:ext cx="3770439" cy="2513012"/>
          </a:xfrm>
          <a:prstGeom prst="rect">
            <a:avLst/>
          </a:prstGeom>
        </p:spPr>
      </p:pic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237023" y="2430780"/>
            <a:ext cx="3896751" cy="256032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65995789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-2533650" y="622300"/>
            <a:ext cx="8610600" cy="1293028"/>
          </a:xfrm>
        </p:spPr>
        <p:txBody>
          <a:bodyPr/>
          <a:lstStyle/>
          <a:p>
            <a:r>
              <a:rPr lang="en-GB" dirty="0" smtClean="0"/>
              <a:t>Extras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85800" y="2194560"/>
            <a:ext cx="5143500" cy="4024125"/>
          </a:xfrm>
        </p:spPr>
        <p:txBody>
          <a:bodyPr/>
          <a:lstStyle/>
          <a:p>
            <a:r>
              <a:rPr lang="en-GB" dirty="0" smtClean="0"/>
              <a:t>How wolves have influence river hydrology (National Geographic 2015 : 90 mins)</a:t>
            </a:r>
          </a:p>
          <a:p>
            <a:pPr lvl="1"/>
            <a:r>
              <a:rPr lang="en-GB" dirty="0" smtClean="0">
                <a:hlinkClick r:id="rId2"/>
              </a:rPr>
              <a:t>Wolf project US</a:t>
            </a:r>
            <a:endParaRPr lang="en-GB" dirty="0" smtClean="0"/>
          </a:p>
          <a:p>
            <a:r>
              <a:rPr lang="en-GB" dirty="0" smtClean="0"/>
              <a:t>George Monbiot Sustainable Earth Institute 2016</a:t>
            </a:r>
          </a:p>
          <a:p>
            <a:pPr lvl="1"/>
            <a:r>
              <a:rPr lang="en-GB" dirty="0" smtClean="0">
                <a:hlinkClick r:id="rId3"/>
              </a:rPr>
              <a:t>Rewilding 90 mins</a:t>
            </a:r>
            <a:endParaRPr lang="en-GB" dirty="0" smtClean="0"/>
          </a:p>
          <a:p>
            <a:r>
              <a:rPr lang="en-GB" dirty="0" smtClean="0"/>
              <a:t>Alan Featherstone SEI 2016</a:t>
            </a:r>
          </a:p>
          <a:p>
            <a:pPr lvl="1"/>
            <a:r>
              <a:rPr lang="en-GB" dirty="0" smtClean="0">
                <a:hlinkClick r:id="rId4"/>
              </a:rPr>
              <a:t>Rewilding Scotland</a:t>
            </a:r>
            <a:r>
              <a:rPr lang="en-GB" dirty="0" smtClean="0"/>
              <a:t> 80 mins</a:t>
            </a:r>
          </a:p>
          <a:p>
            <a:r>
              <a:rPr lang="en-GB" dirty="0" smtClean="0"/>
              <a:t>Watch </a:t>
            </a:r>
            <a:r>
              <a:rPr lang="en-GB" dirty="0"/>
              <a:t>and use to facilitate and edit your essay plan.</a:t>
            </a:r>
          </a:p>
          <a:p>
            <a:pPr lvl="1"/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96000" y="3302000"/>
            <a:ext cx="5856941" cy="3556000"/>
          </a:xfrm>
          <a:prstGeom prst="rect">
            <a:avLst/>
          </a:prstGeom>
        </p:spPr>
      </p:pic>
      <p:pic>
        <p:nvPicPr>
          <p:cNvPr id="5" name="Picture 4"/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9715500" y="1053583"/>
            <a:ext cx="2237441" cy="3442217"/>
          </a:xfrm>
          <a:prstGeom prst="rect">
            <a:avLst/>
          </a:prstGeom>
        </p:spPr>
      </p:pic>
      <p:pic>
        <p:nvPicPr>
          <p:cNvPr id="6" name="Picture 5"/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405095" y="327309"/>
            <a:ext cx="2624605" cy="350228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68743651"/>
      </p:ext>
    </p:extLst>
  </p:cSld>
  <p:clrMapOvr>
    <a:masterClrMapping/>
  </p:clrMapOvr>
</p:sld>
</file>

<file path=ppt/theme/theme1.xml><?xml version="1.0" encoding="utf-8"?>
<a:theme xmlns:a="http://schemas.openxmlformats.org/drawingml/2006/main" name="Vapor Trail">
  <a:themeElements>
    <a:clrScheme name="Vapor Trail">
      <a:dk1>
        <a:sysClr val="windowText" lastClr="000000"/>
      </a:dk1>
      <a:lt1>
        <a:sysClr val="window" lastClr="FFFFFF"/>
      </a:lt1>
      <a:dk2>
        <a:srgbClr val="454545"/>
      </a:dk2>
      <a:lt2>
        <a:srgbClr val="DADADA"/>
      </a:lt2>
      <a:accent1>
        <a:srgbClr val="DF2E28"/>
      </a:accent1>
      <a:accent2>
        <a:srgbClr val="FE801A"/>
      </a:accent2>
      <a:accent3>
        <a:srgbClr val="E9BF35"/>
      </a:accent3>
      <a:accent4>
        <a:srgbClr val="81BB42"/>
      </a:accent4>
      <a:accent5>
        <a:srgbClr val="32C7A9"/>
      </a:accent5>
      <a:accent6>
        <a:srgbClr val="4A9BDC"/>
      </a:accent6>
      <a:hlink>
        <a:srgbClr val="F0532B"/>
      </a:hlink>
      <a:folHlink>
        <a:srgbClr val="F38B53"/>
      </a:folHlink>
    </a:clrScheme>
    <a:fontScheme name="Vapor Trail">
      <a:maj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Vapor Trail">
      <a:fillStyleLst>
        <a:solidFill>
          <a:schemeClr val="phClr"/>
        </a:solidFill>
        <a:gradFill rotWithShape="1">
          <a:gsLst>
            <a:gs pos="0">
              <a:schemeClr val="phClr">
                <a:tint val="69000"/>
                <a:alpha val="100000"/>
                <a:satMod val="109000"/>
                <a:lumMod val="110000"/>
              </a:schemeClr>
            </a:gs>
            <a:gs pos="52000">
              <a:schemeClr val="phClr">
                <a:tint val="74000"/>
                <a:satMod val="100000"/>
                <a:lumMod val="104000"/>
              </a:schemeClr>
            </a:gs>
            <a:gs pos="100000">
              <a:schemeClr val="phClr">
                <a:tint val="78000"/>
                <a:satMod val="10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00000"/>
                <a:lumMod val="104000"/>
              </a:schemeClr>
            </a:gs>
            <a:gs pos="78000">
              <a:schemeClr val="phClr">
                <a:shade val="100000"/>
                <a:satMod val="11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  <a:scene3d>
            <a:camera prst="orthographicFront">
              <a:rot lat="0" lon="0" rev="0"/>
            </a:camera>
            <a:lightRig rig="threePt" dir="t"/>
          </a:scene3d>
          <a:sp3d>
            <a:bevelT w="25400" h="12700"/>
          </a:sp3d>
        </a:effectStyle>
        <a:effectStyle>
          <a:effectLst>
            <a:outerShdw blurRad="57150" dist="19050" dir="5400000" algn="ctr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threePt" dir="t"/>
          </a:scene3d>
          <a:sp3d>
            <a:bevelT w="50800" h="2540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Vapor Trail" id="{4FDF2955-7D9C-493C-B9F9-C205151B46CD}" vid="{8F31A783-2159-4870-BC29-2BA7D038EA4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Vapor Trail</Template>
  <TotalTime>2922</TotalTime>
  <Words>165</Words>
  <Application>Microsoft Office PowerPoint</Application>
  <PresentationFormat>Widescreen</PresentationFormat>
  <Paragraphs>30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9" baseType="lpstr">
      <vt:lpstr>Arial</vt:lpstr>
      <vt:lpstr>Century Gothic</vt:lpstr>
      <vt:lpstr>Vapor Trail</vt:lpstr>
      <vt:lpstr>Rewilding landscape</vt:lpstr>
      <vt:lpstr>What is rewilding?  The case of Yellowstone</vt:lpstr>
      <vt:lpstr>Examples of rewilding from Europe</vt:lpstr>
      <vt:lpstr>Discussion</vt:lpstr>
      <vt:lpstr>Can we rewild our coasts and oceans?</vt:lpstr>
      <vt:lpstr>Extras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Landscape Architecture</dc:title>
  <dc:creator>Chris House</dc:creator>
  <cp:lastModifiedBy>Chris House</cp:lastModifiedBy>
  <cp:revision>11</cp:revision>
  <dcterms:created xsi:type="dcterms:W3CDTF">2016-11-22T14:38:01Z</dcterms:created>
  <dcterms:modified xsi:type="dcterms:W3CDTF">2016-11-28T10:00:38Z</dcterms:modified>
</cp:coreProperties>
</file>