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7"/>
  </p:notesMasterIdLst>
  <p:sldIdLst>
    <p:sldId id="256" r:id="rId2"/>
    <p:sldId id="257" r:id="rId3"/>
    <p:sldId id="258" r:id="rId4"/>
    <p:sldId id="259" r:id="rId5"/>
    <p:sldId id="260" r:id="rId6"/>
    <p:sldId id="261" r:id="rId7"/>
    <p:sldId id="262" r:id="rId8"/>
    <p:sldId id="266" r:id="rId9"/>
    <p:sldId id="265" r:id="rId10"/>
    <p:sldId id="264" r:id="rId11"/>
    <p:sldId id="263"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DB686-9DF9-4AAA-B247-ED573A5732D8}" v="7" dt="2025-11-03T16:02:04.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3447" autoAdjust="0"/>
  </p:normalViewPr>
  <p:slideViewPr>
    <p:cSldViewPr snapToGrid="0">
      <p:cViewPr varScale="1">
        <p:scale>
          <a:sx n="37" d="100"/>
          <a:sy n="37" d="100"/>
        </p:scale>
        <p:origin x="796" y="4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a Staicu" userId="4011958876a036ff" providerId="LiveId" clId="{A97A6A5A-4E2E-497B-BBCD-44097446FAA7}"/>
    <pc:docChg chg="undo custSel modSld">
      <pc:chgData name="Cristiana Staicu" userId="4011958876a036ff" providerId="LiveId" clId="{A97A6A5A-4E2E-497B-BBCD-44097446FAA7}" dt="2025-11-03T17:18:27.280" v="161" actId="20577"/>
      <pc:docMkLst>
        <pc:docMk/>
      </pc:docMkLst>
      <pc:sldChg chg="addSp delSp modSp mod delDesignElem">
        <pc:chgData name="Cristiana Staicu" userId="4011958876a036ff" providerId="LiveId" clId="{A97A6A5A-4E2E-497B-BBCD-44097446FAA7}" dt="2025-11-03T16:03:04.269" v="96" actId="20577"/>
        <pc:sldMkLst>
          <pc:docMk/>
          <pc:sldMk cId="109857222" sldId="256"/>
        </pc:sldMkLst>
        <pc:spChg chg="mod">
          <ac:chgData name="Cristiana Staicu" userId="4011958876a036ff" providerId="LiveId" clId="{A97A6A5A-4E2E-497B-BBCD-44097446FAA7}" dt="2025-11-03T16:03:04.269" v="96" actId="20577"/>
          <ac:spMkLst>
            <pc:docMk/>
            <pc:sldMk cId="109857222" sldId="256"/>
            <ac:spMk id="2" creationId="{00000000-0000-0000-0000-000000000000}"/>
          </ac:spMkLst>
        </pc:spChg>
        <pc:spChg chg="add del">
          <ac:chgData name="Cristiana Staicu" userId="4011958876a036ff" providerId="LiveId" clId="{A97A6A5A-4E2E-497B-BBCD-44097446FAA7}" dt="2025-11-03T16:02:04.103" v="72"/>
          <ac:spMkLst>
            <pc:docMk/>
            <pc:sldMk cId="109857222" sldId="256"/>
            <ac:spMk id="20" creationId="{B70F7E59-C971-4F55-8E3A-1E583B65FCB9}"/>
          </ac:spMkLst>
        </pc:spChg>
        <pc:grpChg chg="add del">
          <ac:chgData name="Cristiana Staicu" userId="4011958876a036ff" providerId="LiveId" clId="{A97A6A5A-4E2E-497B-BBCD-44097446FAA7}" dt="2025-11-03T16:02:04.103" v="72"/>
          <ac:grpSpMkLst>
            <pc:docMk/>
            <pc:sldMk cId="109857222" sldId="256"/>
            <ac:grpSpMk id="16" creationId="{260EE1B3-DDB2-44D7-943C-63D9CEF2735D}"/>
          </ac:grpSpMkLst>
        </pc:grpChg>
      </pc:sldChg>
      <pc:sldChg chg="addSp delSp delDesignElem">
        <pc:chgData name="Cristiana Staicu" userId="4011958876a036ff" providerId="LiveId" clId="{A97A6A5A-4E2E-497B-BBCD-44097446FAA7}" dt="2025-11-03T16:02:04.103" v="72"/>
        <pc:sldMkLst>
          <pc:docMk/>
          <pc:sldMk cId="113337480" sldId="257"/>
        </pc:sldMkLst>
        <pc:spChg chg="add del">
          <ac:chgData name="Cristiana Staicu" userId="4011958876a036ff" providerId="LiveId" clId="{A97A6A5A-4E2E-497B-BBCD-44097446FAA7}" dt="2025-11-03T16:02:04.103" v="72"/>
          <ac:spMkLst>
            <pc:docMk/>
            <pc:sldMk cId="113337480" sldId="257"/>
            <ac:spMk id="8" creationId="{FB3EF4D6-026A-4D52-B916-967329EE3FFE}"/>
          </ac:spMkLst>
        </pc:spChg>
        <pc:spChg chg="add del">
          <ac:chgData name="Cristiana Staicu" userId="4011958876a036ff" providerId="LiveId" clId="{A97A6A5A-4E2E-497B-BBCD-44097446FAA7}" dt="2025-11-03T16:02:04.103" v="72"/>
          <ac:spMkLst>
            <pc:docMk/>
            <pc:sldMk cId="113337480" sldId="257"/>
            <ac:spMk id="10" creationId="{4DB4846F-6AA5-4DB3-9581-D95F22BD5662}"/>
          </ac:spMkLst>
        </pc:spChg>
        <pc:spChg chg="add del">
          <ac:chgData name="Cristiana Staicu" userId="4011958876a036ff" providerId="LiveId" clId="{A97A6A5A-4E2E-497B-BBCD-44097446FAA7}" dt="2025-11-03T16:02:04.103" v="72"/>
          <ac:spMkLst>
            <pc:docMk/>
            <pc:sldMk cId="113337480" sldId="257"/>
            <ac:spMk id="12" creationId="{D54EC22E-2292-4292-A80B-E81DF64BFB26}"/>
          </ac:spMkLst>
        </pc:spChg>
        <pc:grpChg chg="add del">
          <ac:chgData name="Cristiana Staicu" userId="4011958876a036ff" providerId="LiveId" clId="{A97A6A5A-4E2E-497B-BBCD-44097446FAA7}" dt="2025-11-03T16:02:04.103" v="72"/>
          <ac:grpSpMkLst>
            <pc:docMk/>
            <pc:sldMk cId="113337480" sldId="257"/>
            <ac:grpSpMk id="14" creationId="{992A2039-50D4-4D49-A79F-C82A1D913162}"/>
          </ac:grpSpMkLst>
        </pc:grpChg>
      </pc:sldChg>
      <pc:sldChg chg="addSp delSp modSp mod">
        <pc:chgData name="Cristiana Staicu" userId="4011958876a036ff" providerId="LiveId" clId="{A97A6A5A-4E2E-497B-BBCD-44097446FAA7}" dt="2025-11-03T16:02:52.103" v="82" actId="26606"/>
        <pc:sldMkLst>
          <pc:docMk/>
          <pc:sldMk cId="487020843" sldId="258"/>
        </pc:sldMkLst>
        <pc:spChg chg="mod">
          <ac:chgData name="Cristiana Staicu" userId="4011958876a036ff" providerId="LiveId" clId="{A97A6A5A-4E2E-497B-BBCD-44097446FAA7}" dt="2025-11-03T16:02:04.103" v="72"/>
          <ac:spMkLst>
            <pc:docMk/>
            <pc:sldMk cId="487020843" sldId="258"/>
            <ac:spMk id="2" creationId="{6CC353F5-659A-4E1D-65F4-46DC3B92D855}"/>
          </ac:spMkLst>
        </pc:spChg>
        <pc:spChg chg="add del mod">
          <ac:chgData name="Cristiana Staicu" userId="4011958876a036ff" providerId="LiveId" clId="{A97A6A5A-4E2E-497B-BBCD-44097446FAA7}" dt="2025-11-03T16:02:52.103" v="82" actId="26606"/>
          <ac:spMkLst>
            <pc:docMk/>
            <pc:sldMk cId="487020843" sldId="258"/>
            <ac:spMk id="3" creationId="{AFF2B8E6-9275-C342-DCAC-E67D42F9DB93}"/>
          </ac:spMkLst>
        </pc:spChg>
        <pc:graphicFrameChg chg="add del">
          <ac:chgData name="Cristiana Staicu" userId="4011958876a036ff" providerId="LiveId" clId="{A97A6A5A-4E2E-497B-BBCD-44097446FAA7}" dt="2025-11-03T16:02:48.464" v="79" actId="26606"/>
          <ac:graphicFrameMkLst>
            <pc:docMk/>
            <pc:sldMk cId="487020843" sldId="258"/>
            <ac:graphicFrameMk id="7" creationId="{C9219661-4AE5-D575-0546-D7DC66E09C37}"/>
          </ac:graphicFrameMkLst>
        </pc:graphicFrameChg>
        <pc:graphicFrameChg chg="add del">
          <ac:chgData name="Cristiana Staicu" userId="4011958876a036ff" providerId="LiveId" clId="{A97A6A5A-4E2E-497B-BBCD-44097446FAA7}" dt="2025-11-03T16:02:52.087" v="81" actId="26606"/>
          <ac:graphicFrameMkLst>
            <pc:docMk/>
            <pc:sldMk cId="487020843" sldId="258"/>
            <ac:graphicFrameMk id="9" creationId="{CB37DC1A-1CB8-997F-7D66-D1DF111AF580}"/>
          </ac:graphicFrameMkLst>
        </pc:graphicFrameChg>
        <pc:graphicFrameChg chg="add">
          <ac:chgData name="Cristiana Staicu" userId="4011958876a036ff" providerId="LiveId" clId="{A97A6A5A-4E2E-497B-BBCD-44097446FAA7}" dt="2025-11-03T16:02:52.103" v="82" actId="26606"/>
          <ac:graphicFrameMkLst>
            <pc:docMk/>
            <pc:sldMk cId="487020843" sldId="258"/>
            <ac:graphicFrameMk id="11" creationId="{AAE09BB9-684D-C62B-49DF-C3969D068229}"/>
          </ac:graphicFrameMkLst>
        </pc:graphicFrameChg>
      </pc:sldChg>
      <pc:sldChg chg="addSp delSp modSp mod delDesignElem">
        <pc:chgData name="Cristiana Staicu" userId="4011958876a036ff" providerId="LiveId" clId="{A97A6A5A-4E2E-497B-BBCD-44097446FAA7}" dt="2025-11-03T16:02:36.085" v="77" actId="26606"/>
        <pc:sldMkLst>
          <pc:docMk/>
          <pc:sldMk cId="3184447249" sldId="259"/>
        </pc:sldMkLst>
        <pc:spChg chg="mod">
          <ac:chgData name="Cristiana Staicu" userId="4011958876a036ff" providerId="LiveId" clId="{A97A6A5A-4E2E-497B-BBCD-44097446FAA7}" dt="2025-11-03T16:02:36.085" v="77" actId="26606"/>
          <ac:spMkLst>
            <pc:docMk/>
            <pc:sldMk cId="3184447249" sldId="259"/>
            <ac:spMk id="2" creationId="{06779FC3-A938-42E5-E906-53B3F517BD94}"/>
          </ac:spMkLst>
        </pc:spChg>
        <pc:spChg chg="mod ord">
          <ac:chgData name="Cristiana Staicu" userId="4011958876a036ff" providerId="LiveId" clId="{A97A6A5A-4E2E-497B-BBCD-44097446FAA7}" dt="2025-11-03T16:02:36.085" v="77" actId="26606"/>
          <ac:spMkLst>
            <pc:docMk/>
            <pc:sldMk cId="3184447249" sldId="259"/>
            <ac:spMk id="3" creationId="{7D6E4EDC-1E60-010E-B439-2E598BEF336D}"/>
          </ac:spMkLst>
        </pc:spChg>
        <pc:spChg chg="add del">
          <ac:chgData name="Cristiana Staicu" userId="4011958876a036ff" providerId="LiveId" clId="{A97A6A5A-4E2E-497B-BBCD-44097446FAA7}" dt="2025-11-03T16:02:35.957" v="76" actId="26606"/>
          <ac:spMkLst>
            <pc:docMk/>
            <pc:sldMk cId="3184447249" sldId="259"/>
            <ac:spMk id="8" creationId="{D1DE3271-DD99-4DEF-AF9F-84397884C8EF}"/>
          </ac:spMkLst>
        </pc:spChg>
        <pc:spChg chg="add del">
          <ac:chgData name="Cristiana Staicu" userId="4011958876a036ff" providerId="LiveId" clId="{A97A6A5A-4E2E-497B-BBCD-44097446FAA7}" dt="2025-11-03T16:02:04.103" v="72"/>
          <ac:spMkLst>
            <pc:docMk/>
            <pc:sldMk cId="3184447249" sldId="259"/>
            <ac:spMk id="9" creationId="{052F6DBF-1805-4FD9-AFA3-C8642175FC96}"/>
          </ac:spMkLst>
        </pc:spChg>
        <pc:spChg chg="add del">
          <ac:chgData name="Cristiana Staicu" userId="4011958876a036ff" providerId="LiveId" clId="{A97A6A5A-4E2E-497B-BBCD-44097446FAA7}" dt="2025-11-03T16:02:35.957" v="76" actId="26606"/>
          <ac:spMkLst>
            <pc:docMk/>
            <pc:sldMk cId="3184447249" sldId="259"/>
            <ac:spMk id="10" creationId="{E06A31CE-F9B6-4BA2-8685-60F3524D07DA}"/>
          </ac:spMkLst>
        </pc:spChg>
        <pc:spChg chg="add del">
          <ac:chgData name="Cristiana Staicu" userId="4011958876a036ff" providerId="LiveId" clId="{A97A6A5A-4E2E-497B-BBCD-44097446FAA7}" dt="2025-11-03T16:02:04.103" v="72"/>
          <ac:spMkLst>
            <pc:docMk/>
            <pc:sldMk cId="3184447249" sldId="259"/>
            <ac:spMk id="11" creationId="{CC79B2C4-EF9C-492F-BC64-5300A7A2F2DB}"/>
          </ac:spMkLst>
        </pc:spChg>
        <pc:spChg chg="add del">
          <ac:chgData name="Cristiana Staicu" userId="4011958876a036ff" providerId="LiveId" clId="{A97A6A5A-4E2E-497B-BBCD-44097446FAA7}" dt="2025-11-03T16:02:04.103" v="72"/>
          <ac:spMkLst>
            <pc:docMk/>
            <pc:sldMk cId="3184447249" sldId="259"/>
            <ac:spMk id="13" creationId="{0599BEDA-CEC9-4E6C-B05D-1353D0F165D9}"/>
          </ac:spMkLst>
        </pc:spChg>
        <pc:spChg chg="add del">
          <ac:chgData name="Cristiana Staicu" userId="4011958876a036ff" providerId="LiveId" clId="{A97A6A5A-4E2E-497B-BBCD-44097446FAA7}" dt="2025-11-03T16:02:35.957" v="76" actId="26606"/>
          <ac:spMkLst>
            <pc:docMk/>
            <pc:sldMk cId="3184447249" sldId="259"/>
            <ac:spMk id="15" creationId="{8ADF14A3-1454-4B74-8B4A-CB197D7A797F}"/>
          </ac:spMkLst>
        </pc:spChg>
        <pc:spChg chg="add del">
          <ac:chgData name="Cristiana Staicu" userId="4011958876a036ff" providerId="LiveId" clId="{A97A6A5A-4E2E-497B-BBCD-44097446FAA7}" dt="2025-11-03T16:02:35.957" v="76" actId="26606"/>
          <ac:spMkLst>
            <pc:docMk/>
            <pc:sldMk cId="3184447249" sldId="259"/>
            <ac:spMk id="17" creationId="{EC19D556-0251-4E87-AE24-890965BAD5D9}"/>
          </ac:spMkLst>
        </pc:spChg>
        <pc:spChg chg="add del">
          <ac:chgData name="Cristiana Staicu" userId="4011958876a036ff" providerId="LiveId" clId="{A97A6A5A-4E2E-497B-BBCD-44097446FAA7}" dt="2025-11-03T16:02:35.957" v="76" actId="26606"/>
          <ac:spMkLst>
            <pc:docMk/>
            <pc:sldMk cId="3184447249" sldId="259"/>
            <ac:spMk id="19" creationId="{CBC3C8C6-98E2-45EF-AEFC-30C0DBA0E958}"/>
          </ac:spMkLst>
        </pc:spChg>
        <pc:spChg chg="add">
          <ac:chgData name="Cristiana Staicu" userId="4011958876a036ff" providerId="LiveId" clId="{A97A6A5A-4E2E-497B-BBCD-44097446FAA7}" dt="2025-11-03T16:02:36.085" v="77" actId="26606"/>
          <ac:spMkLst>
            <pc:docMk/>
            <pc:sldMk cId="3184447249" sldId="259"/>
            <ac:spMk id="21" creationId="{15765FE8-B62F-41E4-A73C-74C91A8FD945}"/>
          </ac:spMkLst>
        </pc:spChg>
        <pc:spChg chg="add">
          <ac:chgData name="Cristiana Staicu" userId="4011958876a036ff" providerId="LiveId" clId="{A97A6A5A-4E2E-497B-BBCD-44097446FAA7}" dt="2025-11-03T16:02:36.085" v="77" actId="26606"/>
          <ac:spMkLst>
            <pc:docMk/>
            <pc:sldMk cId="3184447249" sldId="259"/>
            <ac:spMk id="22" creationId="{89EA2611-DCBA-4E97-A2B2-9A466E76BDA4}"/>
          </ac:spMkLst>
        </pc:spChg>
        <pc:spChg chg="add">
          <ac:chgData name="Cristiana Staicu" userId="4011958876a036ff" providerId="LiveId" clId="{A97A6A5A-4E2E-497B-BBCD-44097446FAA7}" dt="2025-11-03T16:02:36.085" v="77" actId="26606"/>
          <ac:spMkLst>
            <pc:docMk/>
            <pc:sldMk cId="3184447249" sldId="259"/>
            <ac:spMk id="23" creationId="{BBC615D1-6E12-40EF-915B-316CFDB550D5}"/>
          </ac:spMkLst>
        </pc:spChg>
        <pc:spChg chg="add">
          <ac:chgData name="Cristiana Staicu" userId="4011958876a036ff" providerId="LiveId" clId="{A97A6A5A-4E2E-497B-BBCD-44097446FAA7}" dt="2025-11-03T16:02:36.085" v="77" actId="26606"/>
          <ac:spMkLst>
            <pc:docMk/>
            <pc:sldMk cId="3184447249" sldId="259"/>
            <ac:spMk id="24" creationId="{B9797D36-DE1E-47CD-881A-6C1F5828261B}"/>
          </ac:spMkLst>
        </pc:spChg>
        <pc:spChg chg="add">
          <ac:chgData name="Cristiana Staicu" userId="4011958876a036ff" providerId="LiveId" clId="{A97A6A5A-4E2E-497B-BBCD-44097446FAA7}" dt="2025-11-03T16:02:36.085" v="77" actId="26606"/>
          <ac:spMkLst>
            <pc:docMk/>
            <pc:sldMk cId="3184447249" sldId="259"/>
            <ac:spMk id="25" creationId="{4A2FAF1F-F462-46AF-A9E6-CC93C4E2C359}"/>
          </ac:spMkLst>
        </pc:spChg>
        <pc:spChg chg="add">
          <ac:chgData name="Cristiana Staicu" userId="4011958876a036ff" providerId="LiveId" clId="{A97A6A5A-4E2E-497B-BBCD-44097446FAA7}" dt="2025-11-03T16:02:36.085" v="77" actId="26606"/>
          <ac:spMkLst>
            <pc:docMk/>
            <pc:sldMk cId="3184447249" sldId="259"/>
            <ac:spMk id="26" creationId="{7146BED8-BAE9-42C5-A3DD-7B946445DB8C}"/>
          </ac:spMkLst>
        </pc:spChg>
        <pc:picChg chg="mod ord">
          <ac:chgData name="Cristiana Staicu" userId="4011958876a036ff" providerId="LiveId" clId="{A97A6A5A-4E2E-497B-BBCD-44097446FAA7}" dt="2025-11-03T16:02:36.085" v="77" actId="26606"/>
          <ac:picMkLst>
            <pc:docMk/>
            <pc:sldMk cId="3184447249" sldId="259"/>
            <ac:picMk id="4" creationId="{49BA107F-38E0-420A-EA98-5BA627DDB7A1}"/>
          </ac:picMkLst>
        </pc:picChg>
        <pc:picChg chg="add mod">
          <ac:chgData name="Cristiana Staicu" userId="4011958876a036ff" providerId="LiveId" clId="{A97A6A5A-4E2E-497B-BBCD-44097446FAA7}" dt="2025-11-03T16:02:36.085" v="77" actId="26606"/>
          <ac:picMkLst>
            <pc:docMk/>
            <pc:sldMk cId="3184447249" sldId="259"/>
            <ac:picMk id="6" creationId="{0FBF6B75-E932-F202-E865-9B11E3ACC80B}"/>
          </ac:picMkLst>
        </pc:picChg>
      </pc:sldChg>
      <pc:sldChg chg="addSp delSp modSp mod delDesignElem">
        <pc:chgData name="Cristiana Staicu" userId="4011958876a036ff" providerId="LiveId" clId="{A97A6A5A-4E2E-497B-BBCD-44097446FAA7}" dt="2025-11-03T16:02:22.049" v="74" actId="26606"/>
        <pc:sldMkLst>
          <pc:docMk/>
          <pc:sldMk cId="3819738787" sldId="260"/>
        </pc:sldMkLst>
        <pc:spChg chg="mod">
          <ac:chgData name="Cristiana Staicu" userId="4011958876a036ff" providerId="LiveId" clId="{A97A6A5A-4E2E-497B-BBCD-44097446FAA7}" dt="2025-11-03T16:02:22.049" v="74" actId="26606"/>
          <ac:spMkLst>
            <pc:docMk/>
            <pc:sldMk cId="3819738787" sldId="260"/>
            <ac:spMk id="2" creationId="{985703CE-67D8-3F22-8AB4-291297DB2BBF}"/>
          </ac:spMkLst>
        </pc:spChg>
        <pc:spChg chg="del">
          <ac:chgData name="Cristiana Staicu" userId="4011958876a036ff" providerId="LiveId" clId="{A97A6A5A-4E2E-497B-BBCD-44097446FAA7}" dt="2025-11-03T16:02:22.049" v="74" actId="26606"/>
          <ac:spMkLst>
            <pc:docMk/>
            <pc:sldMk cId="3819738787" sldId="260"/>
            <ac:spMk id="3" creationId="{F499D2A4-4868-3D2F-A706-470E122CABDF}"/>
          </ac:spMkLst>
        </pc:spChg>
        <pc:spChg chg="add del">
          <ac:chgData name="Cristiana Staicu" userId="4011958876a036ff" providerId="LiveId" clId="{A97A6A5A-4E2E-497B-BBCD-44097446FAA7}" dt="2025-11-03T16:02:04.103" v="72"/>
          <ac:spMkLst>
            <pc:docMk/>
            <pc:sldMk cId="3819738787" sldId="260"/>
            <ac:spMk id="8" creationId="{B219AE65-9B94-44EA-BEF3-EF4BFA169C81}"/>
          </ac:spMkLst>
        </pc:spChg>
        <pc:spChg chg="add del">
          <ac:chgData name="Cristiana Staicu" userId="4011958876a036ff" providerId="LiveId" clId="{A97A6A5A-4E2E-497B-BBCD-44097446FAA7}" dt="2025-11-03T16:02:04.103" v="72"/>
          <ac:spMkLst>
            <pc:docMk/>
            <pc:sldMk cId="3819738787" sldId="260"/>
            <ac:spMk id="10" creationId="{F0C81A57-9CD5-461B-8FFE-4A8CB6CFBE01}"/>
          </ac:spMkLst>
        </pc:spChg>
        <pc:spChg chg="add">
          <ac:chgData name="Cristiana Staicu" userId="4011958876a036ff" providerId="LiveId" clId="{A97A6A5A-4E2E-497B-BBCD-44097446FAA7}" dt="2025-11-03T16:02:22.049" v="74" actId="26606"/>
          <ac:spMkLst>
            <pc:docMk/>
            <pc:sldMk cId="3819738787" sldId="260"/>
            <ac:spMk id="18" creationId="{CC28BCC9-4093-4FD5-83EB-7EC297F51396}"/>
          </ac:spMkLst>
        </pc:spChg>
        <pc:grpChg chg="add">
          <ac:chgData name="Cristiana Staicu" userId="4011958876a036ff" providerId="LiveId" clId="{A97A6A5A-4E2E-497B-BBCD-44097446FAA7}" dt="2025-11-03T16:02:22.049" v="74" actId="26606"/>
          <ac:grpSpMkLst>
            <pc:docMk/>
            <pc:sldMk cId="3819738787" sldId="260"/>
            <ac:grpSpMk id="9" creationId="{08BCF048-8940-4354-B9EC-5AD74E283CE3}"/>
          </ac:grpSpMkLst>
        </pc:grpChg>
        <pc:grpChg chg="add del">
          <ac:chgData name="Cristiana Staicu" userId="4011958876a036ff" providerId="LiveId" clId="{A97A6A5A-4E2E-497B-BBCD-44097446FAA7}" dt="2025-11-03T16:02:04.103" v="72"/>
          <ac:grpSpMkLst>
            <pc:docMk/>
            <pc:sldMk cId="3819738787" sldId="260"/>
            <ac:grpSpMk id="12" creationId="{3086C462-37F4-494D-8292-CCB95221CC1A}"/>
          </ac:grpSpMkLst>
        </pc:grpChg>
        <pc:graphicFrameChg chg="add">
          <ac:chgData name="Cristiana Staicu" userId="4011958876a036ff" providerId="LiveId" clId="{A97A6A5A-4E2E-497B-BBCD-44097446FAA7}" dt="2025-11-03T16:02:22.049" v="74" actId="26606"/>
          <ac:graphicFrameMkLst>
            <pc:docMk/>
            <pc:sldMk cId="3819738787" sldId="260"/>
            <ac:graphicFrameMk id="5" creationId="{C3C5A476-CA21-0019-179C-41BCC8A92F4A}"/>
          </ac:graphicFrameMkLst>
        </pc:graphicFrameChg>
        <pc:cxnChg chg="add del">
          <ac:chgData name="Cristiana Staicu" userId="4011958876a036ff" providerId="LiveId" clId="{A97A6A5A-4E2E-497B-BBCD-44097446FAA7}" dt="2025-11-03T16:02:04.103" v="72"/>
          <ac:cxnSpMkLst>
            <pc:docMk/>
            <pc:sldMk cId="3819738787" sldId="260"/>
            <ac:cxnSpMk id="16" creationId="{AD23B2CD-009B-425A-9616-1E1AD1D5AB46}"/>
          </ac:cxnSpMkLst>
        </pc:cxnChg>
      </pc:sldChg>
      <pc:sldChg chg="addSp delSp modSp mod delDesignElem">
        <pc:chgData name="Cristiana Staicu" userId="4011958876a036ff" providerId="LiveId" clId="{A97A6A5A-4E2E-497B-BBCD-44097446FAA7}" dt="2025-11-03T16:02:04.103" v="72"/>
        <pc:sldMkLst>
          <pc:docMk/>
          <pc:sldMk cId="539208953" sldId="261"/>
        </pc:sldMkLst>
        <pc:spChg chg="mod">
          <ac:chgData name="Cristiana Staicu" userId="4011958876a036ff" providerId="LiveId" clId="{A97A6A5A-4E2E-497B-BBCD-44097446FAA7}" dt="2025-11-03T16:00:50.345" v="48"/>
          <ac:spMkLst>
            <pc:docMk/>
            <pc:sldMk cId="539208953" sldId="261"/>
            <ac:spMk id="2" creationId="{DC27F6F3-83BC-A982-7DE9-650E7167A55C}"/>
          </ac:spMkLst>
        </pc:spChg>
        <pc:spChg chg="add del">
          <ac:chgData name="Cristiana Staicu" userId="4011958876a036ff" providerId="LiveId" clId="{A97A6A5A-4E2E-497B-BBCD-44097446FAA7}" dt="2025-11-03T16:02:04.103" v="72"/>
          <ac:spMkLst>
            <pc:docMk/>
            <pc:sldMk cId="539208953" sldId="261"/>
            <ac:spMk id="9" creationId="{89EA2611-DCBA-4E97-A2B2-9A466E76BDA4}"/>
          </ac:spMkLst>
        </pc:spChg>
        <pc:spChg chg="add del">
          <ac:chgData name="Cristiana Staicu" userId="4011958876a036ff" providerId="LiveId" clId="{A97A6A5A-4E2E-497B-BBCD-44097446FAA7}" dt="2025-11-03T16:02:04.103" v="72"/>
          <ac:spMkLst>
            <pc:docMk/>
            <pc:sldMk cId="539208953" sldId="261"/>
            <ac:spMk id="11" creationId="{BBC615D1-6E12-40EF-915B-316CFDB550D5}"/>
          </ac:spMkLst>
        </pc:spChg>
        <pc:spChg chg="add del">
          <ac:chgData name="Cristiana Staicu" userId="4011958876a036ff" providerId="LiveId" clId="{A97A6A5A-4E2E-497B-BBCD-44097446FAA7}" dt="2025-11-03T16:02:04.103" v="72"/>
          <ac:spMkLst>
            <pc:docMk/>
            <pc:sldMk cId="539208953" sldId="261"/>
            <ac:spMk id="13" creationId="{B9797D36-DE1E-47CD-881A-6C1F5828261B}"/>
          </ac:spMkLst>
        </pc:spChg>
        <pc:spChg chg="add del">
          <ac:chgData name="Cristiana Staicu" userId="4011958876a036ff" providerId="LiveId" clId="{A97A6A5A-4E2E-497B-BBCD-44097446FAA7}" dt="2025-11-03T16:02:04.103" v="72"/>
          <ac:spMkLst>
            <pc:docMk/>
            <pc:sldMk cId="539208953" sldId="261"/>
            <ac:spMk id="15" creationId="{4A2FAF1F-F462-46AF-A9E6-CC93C4E2C359}"/>
          </ac:spMkLst>
        </pc:spChg>
        <pc:spChg chg="add del">
          <ac:chgData name="Cristiana Staicu" userId="4011958876a036ff" providerId="LiveId" clId="{A97A6A5A-4E2E-497B-BBCD-44097446FAA7}" dt="2025-11-03T16:02:04.103" v="72"/>
          <ac:spMkLst>
            <pc:docMk/>
            <pc:sldMk cId="539208953" sldId="261"/>
            <ac:spMk id="17" creationId="{7146BED8-BAE9-42C5-A3DD-7B946445DB8C}"/>
          </ac:spMkLst>
        </pc:spChg>
        <pc:spChg chg="add del">
          <ac:chgData name="Cristiana Staicu" userId="4011958876a036ff" providerId="LiveId" clId="{A97A6A5A-4E2E-497B-BBCD-44097446FAA7}" dt="2025-11-03T16:02:04.103" v="72"/>
          <ac:spMkLst>
            <pc:docMk/>
            <pc:sldMk cId="539208953" sldId="261"/>
            <ac:spMk id="19" creationId="{15765FE8-B62F-41E4-A73C-74C91A8FD945}"/>
          </ac:spMkLst>
        </pc:spChg>
      </pc:sldChg>
      <pc:sldChg chg="addSp delSp modSp mod delDesignElem">
        <pc:chgData name="Cristiana Staicu" userId="4011958876a036ff" providerId="LiveId" clId="{A97A6A5A-4E2E-497B-BBCD-44097446FAA7}" dt="2025-11-03T16:02:11.478" v="73" actId="26606"/>
        <pc:sldMkLst>
          <pc:docMk/>
          <pc:sldMk cId="2876592684" sldId="262"/>
        </pc:sldMkLst>
        <pc:spChg chg="mod">
          <ac:chgData name="Cristiana Staicu" userId="4011958876a036ff" providerId="LiveId" clId="{A97A6A5A-4E2E-497B-BBCD-44097446FAA7}" dt="2025-11-03T16:02:11.478" v="73" actId="26606"/>
          <ac:spMkLst>
            <pc:docMk/>
            <pc:sldMk cId="2876592684" sldId="262"/>
            <ac:spMk id="2" creationId="{4A2CE856-3DA7-F947-388F-5616B1E55306}"/>
          </ac:spMkLst>
        </pc:spChg>
        <pc:spChg chg="del">
          <ac:chgData name="Cristiana Staicu" userId="4011958876a036ff" providerId="LiveId" clId="{A97A6A5A-4E2E-497B-BBCD-44097446FAA7}" dt="2025-11-03T16:02:11.478" v="73" actId="26606"/>
          <ac:spMkLst>
            <pc:docMk/>
            <pc:sldMk cId="2876592684" sldId="262"/>
            <ac:spMk id="3" creationId="{90A97011-F5B1-88E1-007E-F3F7C445D605}"/>
          </ac:spMkLst>
        </pc:spChg>
        <pc:spChg chg="add del">
          <ac:chgData name="Cristiana Staicu" userId="4011958876a036ff" providerId="LiveId" clId="{A97A6A5A-4E2E-497B-BBCD-44097446FAA7}" dt="2025-11-03T16:02:04.103" v="72"/>
          <ac:spMkLst>
            <pc:docMk/>
            <pc:sldMk cId="2876592684" sldId="262"/>
            <ac:spMk id="8" creationId="{FB3EF4D6-026A-4D52-B916-967329EE3FFE}"/>
          </ac:spMkLst>
        </pc:spChg>
        <pc:spChg chg="add del">
          <ac:chgData name="Cristiana Staicu" userId="4011958876a036ff" providerId="LiveId" clId="{A97A6A5A-4E2E-497B-BBCD-44097446FAA7}" dt="2025-11-03T16:02:04.103" v="72"/>
          <ac:spMkLst>
            <pc:docMk/>
            <pc:sldMk cId="2876592684" sldId="262"/>
            <ac:spMk id="10" creationId="{4DB4846F-6AA5-4DB3-9581-D95F22BD5662}"/>
          </ac:spMkLst>
        </pc:spChg>
        <pc:spChg chg="add del">
          <ac:chgData name="Cristiana Staicu" userId="4011958876a036ff" providerId="LiveId" clId="{A97A6A5A-4E2E-497B-BBCD-44097446FAA7}" dt="2025-11-03T16:02:04.103" v="72"/>
          <ac:spMkLst>
            <pc:docMk/>
            <pc:sldMk cId="2876592684" sldId="262"/>
            <ac:spMk id="12" creationId="{D54EC22E-2292-4292-A80B-E81DF64BFB26}"/>
          </ac:spMkLst>
        </pc:spChg>
        <pc:spChg chg="add del">
          <ac:chgData name="Cristiana Staicu" userId="4011958876a036ff" providerId="LiveId" clId="{A97A6A5A-4E2E-497B-BBCD-44097446FAA7}" dt="2025-11-03T16:02:04.103" v="72"/>
          <ac:spMkLst>
            <pc:docMk/>
            <pc:sldMk cId="2876592684" sldId="262"/>
            <ac:spMk id="14" creationId="{CC1C7165-8A3A-44EB-88D0-4EFA36A004E2}"/>
          </ac:spMkLst>
        </pc:spChg>
        <pc:spChg chg="add del">
          <ac:chgData name="Cristiana Staicu" userId="4011958876a036ff" providerId="LiveId" clId="{A97A6A5A-4E2E-497B-BBCD-44097446FAA7}" dt="2025-11-03T16:02:04.103" v="72"/>
          <ac:spMkLst>
            <pc:docMk/>
            <pc:sldMk cId="2876592684" sldId="262"/>
            <ac:spMk id="16" creationId="{A1081473-BB93-49A4-B605-4E2053739770}"/>
          </ac:spMkLst>
        </pc:spChg>
        <pc:spChg chg="add">
          <ac:chgData name="Cristiana Staicu" userId="4011958876a036ff" providerId="LiveId" clId="{A97A6A5A-4E2E-497B-BBCD-44097446FAA7}" dt="2025-11-03T16:02:11.478" v="73" actId="26606"/>
          <ac:spMkLst>
            <pc:docMk/>
            <pc:sldMk cId="2876592684" sldId="262"/>
            <ac:spMk id="18" creationId="{CC28BCC9-4093-4FD5-83EB-7EC297F51396}"/>
          </ac:spMkLst>
        </pc:spChg>
        <pc:grpChg chg="add">
          <ac:chgData name="Cristiana Staicu" userId="4011958876a036ff" providerId="LiveId" clId="{A97A6A5A-4E2E-497B-BBCD-44097446FAA7}" dt="2025-11-03T16:02:11.478" v="73" actId="26606"/>
          <ac:grpSpMkLst>
            <pc:docMk/>
            <pc:sldMk cId="2876592684" sldId="262"/>
            <ac:grpSpMk id="9" creationId="{08BCF048-8940-4354-B9EC-5AD74E283CE3}"/>
          </ac:grpSpMkLst>
        </pc:grpChg>
        <pc:graphicFrameChg chg="add">
          <ac:chgData name="Cristiana Staicu" userId="4011958876a036ff" providerId="LiveId" clId="{A97A6A5A-4E2E-497B-BBCD-44097446FAA7}" dt="2025-11-03T16:02:11.478" v="73" actId="26606"/>
          <ac:graphicFrameMkLst>
            <pc:docMk/>
            <pc:sldMk cId="2876592684" sldId="262"/>
            <ac:graphicFrameMk id="5" creationId="{8729B842-D10D-1588-2A3B-5C768B3D83DD}"/>
          </ac:graphicFrameMkLst>
        </pc:graphicFrameChg>
      </pc:sldChg>
      <pc:sldChg chg="addSp delSp modSp mod delDesignElem">
        <pc:chgData name="Cristiana Staicu" userId="4011958876a036ff" providerId="LiveId" clId="{A97A6A5A-4E2E-497B-BBCD-44097446FAA7}" dt="2025-11-03T16:02:04.103" v="72"/>
        <pc:sldMkLst>
          <pc:docMk/>
          <pc:sldMk cId="2075769687" sldId="263"/>
        </pc:sldMkLst>
        <pc:spChg chg="mod">
          <ac:chgData name="Cristiana Staicu" userId="4011958876a036ff" providerId="LiveId" clId="{A97A6A5A-4E2E-497B-BBCD-44097446FAA7}" dt="2025-11-03T16:00:53.754" v="49" actId="26606"/>
          <ac:spMkLst>
            <pc:docMk/>
            <pc:sldMk cId="2075769687" sldId="263"/>
            <ac:spMk id="2" creationId="{12106F1D-6DE6-2897-7C4D-C63917C8F2A7}"/>
          </ac:spMkLst>
        </pc:spChg>
        <pc:spChg chg="del">
          <ac:chgData name="Cristiana Staicu" userId="4011958876a036ff" providerId="LiveId" clId="{A97A6A5A-4E2E-497B-BBCD-44097446FAA7}" dt="2025-11-03T16:00:53.754" v="49" actId="26606"/>
          <ac:spMkLst>
            <pc:docMk/>
            <pc:sldMk cId="2075769687" sldId="263"/>
            <ac:spMk id="3" creationId="{D399BAC0-C3D9-18AE-8C41-A99ADD35CDBA}"/>
          </ac:spMkLst>
        </pc:spChg>
        <pc:spChg chg="add del">
          <ac:chgData name="Cristiana Staicu" userId="4011958876a036ff" providerId="LiveId" clId="{A97A6A5A-4E2E-497B-BBCD-44097446FAA7}" dt="2025-11-03T16:00:53.754" v="49" actId="26606"/>
          <ac:spMkLst>
            <pc:docMk/>
            <pc:sldMk cId="2075769687" sldId="263"/>
            <ac:spMk id="14" creationId="{CC1C7165-8A3A-44EB-88D0-4EFA36A004E2}"/>
          </ac:spMkLst>
        </pc:spChg>
        <pc:spChg chg="add del">
          <ac:chgData name="Cristiana Staicu" userId="4011958876a036ff" providerId="LiveId" clId="{A97A6A5A-4E2E-497B-BBCD-44097446FAA7}" dt="2025-11-03T16:00:53.754" v="49" actId="26606"/>
          <ac:spMkLst>
            <pc:docMk/>
            <pc:sldMk cId="2075769687" sldId="263"/>
            <ac:spMk id="18" creationId="{FB3EF4D6-026A-4D52-B916-967329EE3FFE}"/>
          </ac:spMkLst>
        </pc:spChg>
        <pc:spChg chg="add del">
          <ac:chgData name="Cristiana Staicu" userId="4011958876a036ff" providerId="LiveId" clId="{A97A6A5A-4E2E-497B-BBCD-44097446FAA7}" dt="2025-11-03T16:00:53.754" v="49" actId="26606"/>
          <ac:spMkLst>
            <pc:docMk/>
            <pc:sldMk cId="2075769687" sldId="263"/>
            <ac:spMk id="19" creationId="{4DB4846F-6AA5-4DB3-9581-D95F22BD5662}"/>
          </ac:spMkLst>
        </pc:spChg>
        <pc:spChg chg="add del">
          <ac:chgData name="Cristiana Staicu" userId="4011958876a036ff" providerId="LiveId" clId="{A97A6A5A-4E2E-497B-BBCD-44097446FAA7}" dt="2025-11-03T16:00:53.754" v="49" actId="26606"/>
          <ac:spMkLst>
            <pc:docMk/>
            <pc:sldMk cId="2075769687" sldId="263"/>
            <ac:spMk id="20" creationId="{D54EC22E-2292-4292-A80B-E81DF64BFB26}"/>
          </ac:spMkLst>
        </pc:spChg>
        <pc:spChg chg="add del">
          <ac:chgData name="Cristiana Staicu" userId="4011958876a036ff" providerId="LiveId" clId="{A97A6A5A-4E2E-497B-BBCD-44097446FAA7}" dt="2025-11-03T16:00:53.754" v="49" actId="26606"/>
          <ac:spMkLst>
            <pc:docMk/>
            <pc:sldMk cId="2075769687" sldId="263"/>
            <ac:spMk id="21" creationId="{A1081473-BB93-49A4-B605-4E2053739770}"/>
          </ac:spMkLst>
        </pc:spChg>
        <pc:spChg chg="add del">
          <ac:chgData name="Cristiana Staicu" userId="4011958876a036ff" providerId="LiveId" clId="{A97A6A5A-4E2E-497B-BBCD-44097446FAA7}" dt="2025-11-03T16:02:04.103" v="72"/>
          <ac:spMkLst>
            <pc:docMk/>
            <pc:sldMk cId="2075769687" sldId="263"/>
            <ac:spMk id="36" creationId="{CC28BCC9-4093-4FD5-83EB-7EC297F51396}"/>
          </ac:spMkLst>
        </pc:spChg>
        <pc:grpChg chg="add del">
          <ac:chgData name="Cristiana Staicu" userId="4011958876a036ff" providerId="LiveId" clId="{A97A6A5A-4E2E-497B-BBCD-44097446FAA7}" dt="2025-11-03T16:02:04.103" v="72"/>
          <ac:grpSpMkLst>
            <pc:docMk/>
            <pc:sldMk cId="2075769687" sldId="263"/>
            <ac:grpSpMk id="27" creationId="{08BCF048-8940-4354-B9EC-5AD74E283CE3}"/>
          </ac:grpSpMkLst>
        </pc:grpChg>
        <pc:graphicFrameChg chg="add">
          <ac:chgData name="Cristiana Staicu" userId="4011958876a036ff" providerId="LiveId" clId="{A97A6A5A-4E2E-497B-BBCD-44097446FAA7}" dt="2025-11-03T16:00:53.754" v="49" actId="26606"/>
          <ac:graphicFrameMkLst>
            <pc:docMk/>
            <pc:sldMk cId="2075769687" sldId="263"/>
            <ac:graphicFrameMk id="23" creationId="{32D8623F-86EA-5728-E4AB-06DC5B563033}"/>
          </ac:graphicFrameMkLst>
        </pc:graphicFrameChg>
      </pc:sldChg>
      <pc:sldChg chg="addSp delSp modSp mod setBg setClrOvrMap delDesignElem">
        <pc:chgData name="Cristiana Staicu" userId="4011958876a036ff" providerId="LiveId" clId="{A97A6A5A-4E2E-497B-BBCD-44097446FAA7}" dt="2025-11-03T16:02:04.103" v="72"/>
        <pc:sldMkLst>
          <pc:docMk/>
          <pc:sldMk cId="2029533884" sldId="264"/>
        </pc:sldMkLst>
        <pc:spChg chg="mod">
          <ac:chgData name="Cristiana Staicu" userId="4011958876a036ff" providerId="LiveId" clId="{A97A6A5A-4E2E-497B-BBCD-44097446FAA7}" dt="2025-11-03T16:01:20.198" v="56" actId="26606"/>
          <ac:spMkLst>
            <pc:docMk/>
            <pc:sldMk cId="2029533884" sldId="264"/>
            <ac:spMk id="2" creationId="{CB108AD9-5A71-1072-DF5A-47E91A4E3A92}"/>
          </ac:spMkLst>
        </pc:spChg>
        <pc:spChg chg="del">
          <ac:chgData name="Cristiana Staicu" userId="4011958876a036ff" providerId="LiveId" clId="{A97A6A5A-4E2E-497B-BBCD-44097446FAA7}" dt="2025-11-03T16:01:20.198" v="56" actId="26606"/>
          <ac:spMkLst>
            <pc:docMk/>
            <pc:sldMk cId="2029533884" sldId="264"/>
            <ac:spMk id="3" creationId="{3C5BB75B-9702-8CEE-A883-A945A57850EE}"/>
          </ac:spMkLst>
        </pc:spChg>
        <pc:spChg chg="add del">
          <ac:chgData name="Cristiana Staicu" userId="4011958876a036ff" providerId="LiveId" clId="{A97A6A5A-4E2E-497B-BBCD-44097446FAA7}" dt="2025-11-03T16:01:20.198" v="56" actId="26606"/>
          <ac:spMkLst>
            <pc:docMk/>
            <pc:sldMk cId="2029533884" sldId="264"/>
            <ac:spMk id="18" creationId="{C314C310-850D-4491-AA52-C75BEA68B68C}"/>
          </ac:spMkLst>
        </pc:spChg>
        <pc:spChg chg="add del">
          <ac:chgData name="Cristiana Staicu" userId="4011958876a036ff" providerId="LiveId" clId="{A97A6A5A-4E2E-497B-BBCD-44097446FAA7}" dt="2025-11-03T16:02:04.103" v="72"/>
          <ac:spMkLst>
            <pc:docMk/>
            <pc:sldMk cId="2029533884" sldId="264"/>
            <ac:spMk id="35" creationId="{CC28BCC9-4093-4FD5-83EB-7EC297F51396}"/>
          </ac:spMkLst>
        </pc:spChg>
        <pc:grpChg chg="add del">
          <ac:chgData name="Cristiana Staicu" userId="4011958876a036ff" providerId="LiveId" clId="{A97A6A5A-4E2E-497B-BBCD-44097446FAA7}" dt="2025-11-03T16:01:20.198" v="56" actId="26606"/>
          <ac:grpSpMkLst>
            <pc:docMk/>
            <pc:sldMk cId="2029533884" sldId="264"/>
            <ac:grpSpMk id="19" creationId="{D4EC3799-3F52-48CE-85CC-83AED368EB42}"/>
          </ac:grpSpMkLst>
        </pc:grpChg>
        <pc:grpChg chg="add del">
          <ac:chgData name="Cristiana Staicu" userId="4011958876a036ff" providerId="LiveId" clId="{A97A6A5A-4E2E-497B-BBCD-44097446FAA7}" dt="2025-11-03T16:02:04.103" v="72"/>
          <ac:grpSpMkLst>
            <pc:docMk/>
            <pc:sldMk cId="2029533884" sldId="264"/>
            <ac:grpSpMk id="26" creationId="{08BCF048-8940-4354-B9EC-5AD74E283CE3}"/>
          </ac:grpSpMkLst>
        </pc:grpChg>
        <pc:graphicFrameChg chg="add">
          <ac:chgData name="Cristiana Staicu" userId="4011958876a036ff" providerId="LiveId" clId="{A97A6A5A-4E2E-497B-BBCD-44097446FAA7}" dt="2025-11-03T16:01:20.198" v="56" actId="26606"/>
          <ac:graphicFrameMkLst>
            <pc:docMk/>
            <pc:sldMk cId="2029533884" sldId="264"/>
            <ac:graphicFrameMk id="22" creationId="{4D8E3D8E-4B87-4A10-FF9E-9D0E602A0F1F}"/>
          </ac:graphicFrameMkLst>
        </pc:graphicFrameChg>
        <pc:cxnChg chg="add del">
          <ac:chgData name="Cristiana Staicu" userId="4011958876a036ff" providerId="LiveId" clId="{A97A6A5A-4E2E-497B-BBCD-44097446FAA7}" dt="2025-11-03T16:01:20.198" v="56" actId="26606"/>
          <ac:cxnSpMkLst>
            <pc:docMk/>
            <pc:sldMk cId="2029533884" sldId="264"/>
            <ac:cxnSpMk id="14" creationId="{789E20C7-BB50-4317-93C7-90C8ED80B275}"/>
          </ac:cxnSpMkLst>
        </pc:cxnChg>
      </pc:sldChg>
      <pc:sldChg chg="addSp delSp modSp mod setClrOvrMap delDesignElem">
        <pc:chgData name="Cristiana Staicu" userId="4011958876a036ff" providerId="LiveId" clId="{A97A6A5A-4E2E-497B-BBCD-44097446FAA7}" dt="2025-11-03T16:02:04.103" v="72"/>
        <pc:sldMkLst>
          <pc:docMk/>
          <pc:sldMk cId="3690778838" sldId="265"/>
        </pc:sldMkLst>
        <pc:spChg chg="mod">
          <ac:chgData name="Cristiana Staicu" userId="4011958876a036ff" providerId="LiveId" clId="{A97A6A5A-4E2E-497B-BBCD-44097446FAA7}" dt="2025-11-03T16:01:28.332" v="57" actId="26606"/>
          <ac:spMkLst>
            <pc:docMk/>
            <pc:sldMk cId="3690778838" sldId="265"/>
            <ac:spMk id="2" creationId="{EF8AA8EF-8012-66A8-FFE4-A74508D3F6E7}"/>
          </ac:spMkLst>
        </pc:spChg>
        <pc:spChg chg="add del">
          <ac:chgData name="Cristiana Staicu" userId="4011958876a036ff" providerId="LiveId" clId="{A97A6A5A-4E2E-497B-BBCD-44097446FAA7}" dt="2025-11-03T16:01:28.332" v="57" actId="26606"/>
          <ac:spMkLst>
            <pc:docMk/>
            <pc:sldMk cId="3690778838" sldId="265"/>
            <ac:spMk id="14" creationId="{B8144315-1C5A-4185-A952-25D98D303D46}"/>
          </ac:spMkLst>
        </pc:spChg>
        <pc:spChg chg="add del">
          <ac:chgData name="Cristiana Staicu" userId="4011958876a036ff" providerId="LiveId" clId="{A97A6A5A-4E2E-497B-BBCD-44097446FAA7}" dt="2025-11-03T16:01:28.332" v="57" actId="26606"/>
          <ac:spMkLst>
            <pc:docMk/>
            <pc:sldMk cId="3690778838" sldId="265"/>
            <ac:spMk id="16" creationId="{11CAC6F2-0806-417B-BF5D-5AEF6195FA49}"/>
          </ac:spMkLst>
        </pc:spChg>
        <pc:spChg chg="add del">
          <ac:chgData name="Cristiana Staicu" userId="4011958876a036ff" providerId="LiveId" clId="{A97A6A5A-4E2E-497B-BBCD-44097446FAA7}" dt="2025-11-03T16:01:28.332" v="57" actId="26606"/>
          <ac:spMkLst>
            <pc:docMk/>
            <pc:sldMk cId="3690778838" sldId="265"/>
            <ac:spMk id="18" creationId="{D4723B02-0AAB-4F6E-BA41-8ED99D559D93}"/>
          </ac:spMkLst>
        </pc:spChg>
        <pc:spChg chg="add del">
          <ac:chgData name="Cristiana Staicu" userId="4011958876a036ff" providerId="LiveId" clId="{A97A6A5A-4E2E-497B-BBCD-44097446FAA7}" dt="2025-11-03T16:00:39.399" v="43" actId="26606"/>
          <ac:spMkLst>
            <pc:docMk/>
            <pc:sldMk cId="3690778838" sldId="265"/>
            <ac:spMk id="20" creationId="{991E317B-75E3-4171-A07A-B263C1D6DCA5}"/>
          </ac:spMkLst>
        </pc:spChg>
        <pc:spChg chg="add del">
          <ac:chgData name="Cristiana Staicu" userId="4011958876a036ff" providerId="LiveId" clId="{A97A6A5A-4E2E-497B-BBCD-44097446FAA7}" dt="2025-11-03T16:00:39.399" v="43" actId="26606"/>
          <ac:spMkLst>
            <pc:docMk/>
            <pc:sldMk cId="3690778838" sldId="265"/>
            <ac:spMk id="22" creationId="{4A9B19C2-B29A-4924-9E7E-6FBF17F5854E}"/>
          </ac:spMkLst>
        </pc:spChg>
        <pc:spChg chg="add del">
          <ac:chgData name="Cristiana Staicu" userId="4011958876a036ff" providerId="LiveId" clId="{A97A6A5A-4E2E-497B-BBCD-44097446FAA7}" dt="2025-11-03T16:02:04.103" v="72"/>
          <ac:spMkLst>
            <pc:docMk/>
            <pc:sldMk cId="3690778838" sldId="265"/>
            <ac:spMk id="26" creationId="{D4723B02-0AAB-4F6E-BA41-8ED99D559D93}"/>
          </ac:spMkLst>
        </pc:spChg>
        <pc:spChg chg="add del">
          <ac:chgData name="Cristiana Staicu" userId="4011958876a036ff" providerId="LiveId" clId="{A97A6A5A-4E2E-497B-BBCD-44097446FAA7}" dt="2025-11-03T16:02:04.103" v="72"/>
          <ac:spMkLst>
            <pc:docMk/>
            <pc:sldMk cId="3690778838" sldId="265"/>
            <ac:spMk id="27" creationId="{B8144315-1C5A-4185-A952-25D98D303D46}"/>
          </ac:spMkLst>
        </pc:spChg>
        <pc:spChg chg="add del">
          <ac:chgData name="Cristiana Staicu" userId="4011958876a036ff" providerId="LiveId" clId="{A97A6A5A-4E2E-497B-BBCD-44097446FAA7}" dt="2025-11-03T16:02:04.103" v="72"/>
          <ac:spMkLst>
            <pc:docMk/>
            <pc:sldMk cId="3690778838" sldId="265"/>
            <ac:spMk id="29" creationId="{11CAC6F2-0806-417B-BF5D-5AEF6195FA49}"/>
          </ac:spMkLst>
        </pc:spChg>
        <pc:spChg chg="add del">
          <ac:chgData name="Cristiana Staicu" userId="4011958876a036ff" providerId="LiveId" clId="{A97A6A5A-4E2E-497B-BBCD-44097446FAA7}" dt="2025-11-03T16:00:48.202" v="45" actId="26606"/>
          <ac:spMkLst>
            <pc:docMk/>
            <pc:sldMk cId="3690778838" sldId="265"/>
            <ac:spMk id="36" creationId="{991E317B-75E3-4171-A07A-B263C1D6DCA5}"/>
          </ac:spMkLst>
        </pc:spChg>
        <pc:spChg chg="add del">
          <ac:chgData name="Cristiana Staicu" userId="4011958876a036ff" providerId="LiveId" clId="{A97A6A5A-4E2E-497B-BBCD-44097446FAA7}" dt="2025-11-03T16:00:48.202" v="45" actId="26606"/>
          <ac:spMkLst>
            <pc:docMk/>
            <pc:sldMk cId="3690778838" sldId="265"/>
            <ac:spMk id="37" creationId="{4A9B19C2-B29A-4924-9E7E-6FBF17F5854E}"/>
          </ac:spMkLst>
        </pc:spChg>
        <pc:grpChg chg="add del">
          <ac:chgData name="Cristiana Staicu" userId="4011958876a036ff" providerId="LiveId" clId="{A97A6A5A-4E2E-497B-BBCD-44097446FAA7}" dt="2025-11-03T16:01:28.332" v="57" actId="26606"/>
          <ac:grpSpMkLst>
            <pc:docMk/>
            <pc:sldMk cId="3690778838" sldId="265"/>
            <ac:grpSpMk id="10" creationId="{4091D54B-59AB-4A5E-8E9E-0421BD66D4FB}"/>
          </ac:grpSpMkLst>
        </pc:grpChg>
        <pc:grpChg chg="add del">
          <ac:chgData name="Cristiana Staicu" userId="4011958876a036ff" providerId="LiveId" clId="{A97A6A5A-4E2E-497B-BBCD-44097446FAA7}" dt="2025-11-03T16:02:04.103" v="72"/>
          <ac:grpSpMkLst>
            <pc:docMk/>
            <pc:sldMk cId="3690778838" sldId="265"/>
            <ac:grpSpMk id="23" creationId="{4091D54B-59AB-4A5E-8E9E-0421BD66D4FB}"/>
          </ac:grpSpMkLst>
        </pc:grpChg>
        <pc:grpChg chg="add del">
          <ac:chgData name="Cristiana Staicu" userId="4011958876a036ff" providerId="LiveId" clId="{A97A6A5A-4E2E-497B-BBCD-44097446FAA7}" dt="2025-11-03T16:00:39.399" v="43" actId="26606"/>
          <ac:grpSpMkLst>
            <pc:docMk/>
            <pc:sldMk cId="3690778838" sldId="265"/>
            <ac:grpSpMk id="24" creationId="{34C85634-D5F5-4047-8F35-F4B1F50AB1A7}"/>
          </ac:grpSpMkLst>
        </pc:grpChg>
        <pc:grpChg chg="add del">
          <ac:chgData name="Cristiana Staicu" userId="4011958876a036ff" providerId="LiveId" clId="{A97A6A5A-4E2E-497B-BBCD-44097446FAA7}" dt="2025-11-03T16:00:48.202" v="45" actId="26606"/>
          <ac:grpSpMkLst>
            <pc:docMk/>
            <pc:sldMk cId="3690778838" sldId="265"/>
            <ac:grpSpMk id="38" creationId="{34C85634-D5F5-4047-8F35-F4B1F50AB1A7}"/>
          </ac:grpSpMkLst>
        </pc:grpChg>
        <pc:graphicFrameChg chg="add mod modGraphic">
          <ac:chgData name="Cristiana Staicu" userId="4011958876a036ff" providerId="LiveId" clId="{A97A6A5A-4E2E-497B-BBCD-44097446FAA7}" dt="2025-11-03T16:01:28.332" v="57" actId="26606"/>
          <ac:graphicFrameMkLst>
            <pc:docMk/>
            <pc:sldMk cId="3690778838" sldId="265"/>
            <ac:graphicFrameMk id="5" creationId="{0DBD87C3-B1BE-A832-76C1-361FB4650E4A}"/>
          </ac:graphicFrameMkLst>
        </pc:graphicFrameChg>
        <pc:cxnChg chg="add del">
          <ac:chgData name="Cristiana Staicu" userId="4011958876a036ff" providerId="LiveId" clId="{A97A6A5A-4E2E-497B-BBCD-44097446FAA7}" dt="2025-11-03T16:00:39.399" v="43" actId="26606"/>
          <ac:cxnSpMkLst>
            <pc:docMk/>
            <pc:sldMk cId="3690778838" sldId="265"/>
            <ac:cxnSpMk id="7" creationId="{0512F9CB-A1A0-4043-A103-F6A4B94B695A}"/>
          </ac:cxnSpMkLst>
        </pc:cxnChg>
        <pc:cxnChg chg="add del">
          <ac:chgData name="Cristiana Staicu" userId="4011958876a036ff" providerId="LiveId" clId="{A97A6A5A-4E2E-497B-BBCD-44097446FAA7}" dt="2025-11-03T16:00:39.399" v="43" actId="26606"/>
          <ac:cxnSpMkLst>
            <pc:docMk/>
            <pc:sldMk cId="3690778838" sldId="265"/>
            <ac:cxnSpMk id="8" creationId="{ADBE6588-EE16-4389-857C-86A156D49E5D}"/>
          </ac:cxnSpMkLst>
        </pc:cxnChg>
        <pc:cxnChg chg="add del">
          <ac:chgData name="Cristiana Staicu" userId="4011958876a036ff" providerId="LiveId" clId="{A97A6A5A-4E2E-497B-BBCD-44097446FAA7}" dt="2025-11-03T16:00:39.399" v="43" actId="26606"/>
          <ac:cxnSpMkLst>
            <pc:docMk/>
            <pc:sldMk cId="3690778838" sldId="265"/>
            <ac:cxnSpMk id="9" creationId="{17FD48D2-B0A7-413D-B947-AA55AC1296D5}"/>
          </ac:cxnSpMkLst>
        </pc:cxnChg>
        <pc:cxnChg chg="add del">
          <ac:chgData name="Cristiana Staicu" userId="4011958876a036ff" providerId="LiveId" clId="{A97A6A5A-4E2E-497B-BBCD-44097446FAA7}" dt="2025-11-03T16:00:39.399" v="43" actId="26606"/>
          <ac:cxnSpMkLst>
            <pc:docMk/>
            <pc:sldMk cId="3690778838" sldId="265"/>
            <ac:cxnSpMk id="13" creationId="{2BE668D0-D906-4EEE-B32F-8C028624B837}"/>
          </ac:cxnSpMkLst>
        </pc:cxnChg>
        <pc:cxnChg chg="add del">
          <ac:chgData name="Cristiana Staicu" userId="4011958876a036ff" providerId="LiveId" clId="{A97A6A5A-4E2E-497B-BBCD-44097446FAA7}" dt="2025-11-03T16:00:39.399" v="43" actId="26606"/>
          <ac:cxnSpMkLst>
            <pc:docMk/>
            <pc:sldMk cId="3690778838" sldId="265"/>
            <ac:cxnSpMk id="15" creationId="{D1DE67A3-B8F6-4CFD-A8E0-D15200F23152}"/>
          </ac:cxnSpMkLst>
        </pc:cxnChg>
        <pc:cxnChg chg="add del">
          <ac:chgData name="Cristiana Staicu" userId="4011958876a036ff" providerId="LiveId" clId="{A97A6A5A-4E2E-497B-BBCD-44097446FAA7}" dt="2025-11-03T16:00:48.202" v="45" actId="26606"/>
          <ac:cxnSpMkLst>
            <pc:docMk/>
            <pc:sldMk cId="3690778838" sldId="265"/>
            <ac:cxnSpMk id="31" creationId="{0512F9CB-A1A0-4043-A103-F6A4B94B695A}"/>
          </ac:cxnSpMkLst>
        </pc:cxnChg>
        <pc:cxnChg chg="add del">
          <ac:chgData name="Cristiana Staicu" userId="4011958876a036ff" providerId="LiveId" clId="{A97A6A5A-4E2E-497B-BBCD-44097446FAA7}" dt="2025-11-03T16:00:48.202" v="45" actId="26606"/>
          <ac:cxnSpMkLst>
            <pc:docMk/>
            <pc:sldMk cId="3690778838" sldId="265"/>
            <ac:cxnSpMk id="32" creationId="{ADBE6588-EE16-4389-857C-86A156D49E5D}"/>
          </ac:cxnSpMkLst>
        </pc:cxnChg>
        <pc:cxnChg chg="add del">
          <ac:chgData name="Cristiana Staicu" userId="4011958876a036ff" providerId="LiveId" clId="{A97A6A5A-4E2E-497B-BBCD-44097446FAA7}" dt="2025-11-03T16:00:48.202" v="45" actId="26606"/>
          <ac:cxnSpMkLst>
            <pc:docMk/>
            <pc:sldMk cId="3690778838" sldId="265"/>
            <ac:cxnSpMk id="33" creationId="{17FD48D2-B0A7-413D-B947-AA55AC1296D5}"/>
          </ac:cxnSpMkLst>
        </pc:cxnChg>
        <pc:cxnChg chg="add del">
          <ac:chgData name="Cristiana Staicu" userId="4011958876a036ff" providerId="LiveId" clId="{A97A6A5A-4E2E-497B-BBCD-44097446FAA7}" dt="2025-11-03T16:00:48.202" v="45" actId="26606"/>
          <ac:cxnSpMkLst>
            <pc:docMk/>
            <pc:sldMk cId="3690778838" sldId="265"/>
            <ac:cxnSpMk id="34" creationId="{2BE668D0-D906-4EEE-B32F-8C028624B837}"/>
          </ac:cxnSpMkLst>
        </pc:cxnChg>
        <pc:cxnChg chg="add del">
          <ac:chgData name="Cristiana Staicu" userId="4011958876a036ff" providerId="LiveId" clId="{A97A6A5A-4E2E-497B-BBCD-44097446FAA7}" dt="2025-11-03T16:00:48.202" v="45" actId="26606"/>
          <ac:cxnSpMkLst>
            <pc:docMk/>
            <pc:sldMk cId="3690778838" sldId="265"/>
            <ac:cxnSpMk id="35" creationId="{D1DE67A3-B8F6-4CFD-A8E0-D15200F23152}"/>
          </ac:cxnSpMkLst>
        </pc:cxnChg>
      </pc:sldChg>
      <pc:sldChg chg="addSp delSp modSp mod delDesignElem">
        <pc:chgData name="Cristiana Staicu" userId="4011958876a036ff" providerId="LiveId" clId="{A97A6A5A-4E2E-497B-BBCD-44097446FAA7}" dt="2025-11-03T16:02:04.103" v="72"/>
        <pc:sldMkLst>
          <pc:docMk/>
          <pc:sldMk cId="2187273933" sldId="266"/>
        </pc:sldMkLst>
        <pc:spChg chg="mod">
          <ac:chgData name="Cristiana Staicu" userId="4011958876a036ff" providerId="LiveId" clId="{A97A6A5A-4E2E-497B-BBCD-44097446FAA7}" dt="2025-11-03T16:00:50.345" v="48"/>
          <ac:spMkLst>
            <pc:docMk/>
            <pc:sldMk cId="2187273933" sldId="266"/>
            <ac:spMk id="2" creationId="{7A2FD549-4825-4EBD-8DA7-D871D731526D}"/>
          </ac:spMkLst>
        </pc:spChg>
        <pc:spChg chg="add del">
          <ac:chgData name="Cristiana Staicu" userId="4011958876a036ff" providerId="LiveId" clId="{A97A6A5A-4E2E-497B-BBCD-44097446FAA7}" dt="2025-11-03T16:02:04.103" v="72"/>
          <ac:spMkLst>
            <pc:docMk/>
            <pc:sldMk cId="2187273933" sldId="266"/>
            <ac:spMk id="9" creationId="{56981798-4550-46DA-9172-4846E2FB66EC}"/>
          </ac:spMkLst>
        </pc:spChg>
        <pc:spChg chg="add del">
          <ac:chgData name="Cristiana Staicu" userId="4011958876a036ff" providerId="LiveId" clId="{A97A6A5A-4E2E-497B-BBCD-44097446FAA7}" dt="2025-11-03T16:02:04.103" v="72"/>
          <ac:spMkLst>
            <pc:docMk/>
            <pc:sldMk cId="2187273933" sldId="266"/>
            <ac:spMk id="11" creationId="{D82EB7D3-3AD8-4ED1-9E1A-2906E14635E3}"/>
          </ac:spMkLst>
        </pc:spChg>
        <pc:spChg chg="add del">
          <ac:chgData name="Cristiana Staicu" userId="4011958876a036ff" providerId="LiveId" clId="{A97A6A5A-4E2E-497B-BBCD-44097446FAA7}" dt="2025-11-03T16:02:04.103" v="72"/>
          <ac:spMkLst>
            <pc:docMk/>
            <pc:sldMk cId="2187273933" sldId="266"/>
            <ac:spMk id="13" creationId="{2D529E20-662F-4915-ACD7-970C026FDB7F}"/>
          </ac:spMkLst>
        </pc:spChg>
      </pc:sldChg>
      <pc:sldChg chg="addSp delSp modSp mod setBg setClrOvrMap delDesignElem">
        <pc:chgData name="Cristiana Staicu" userId="4011958876a036ff" providerId="LiveId" clId="{A97A6A5A-4E2E-497B-BBCD-44097446FAA7}" dt="2025-11-03T16:02:04.103" v="72"/>
        <pc:sldMkLst>
          <pc:docMk/>
          <pc:sldMk cId="3409832983" sldId="267"/>
        </pc:sldMkLst>
        <pc:spChg chg="mod">
          <ac:chgData name="Cristiana Staicu" userId="4011958876a036ff" providerId="LiveId" clId="{A97A6A5A-4E2E-497B-BBCD-44097446FAA7}" dt="2025-11-03T16:01:09.731" v="54" actId="26606"/>
          <ac:spMkLst>
            <pc:docMk/>
            <pc:sldMk cId="3409832983" sldId="267"/>
            <ac:spMk id="2" creationId="{F94743C7-F4A0-5E22-8A7F-497BDF3C8BD3}"/>
          </ac:spMkLst>
        </pc:spChg>
        <pc:spChg chg="mod">
          <ac:chgData name="Cristiana Staicu" userId="4011958876a036ff" providerId="LiveId" clId="{A97A6A5A-4E2E-497B-BBCD-44097446FAA7}" dt="2025-11-03T16:01:09.731" v="54" actId="26606"/>
          <ac:spMkLst>
            <pc:docMk/>
            <pc:sldMk cId="3409832983" sldId="267"/>
            <ac:spMk id="3" creationId="{3B40D7EE-A336-4B08-5205-275EA277BEFB}"/>
          </ac:spMkLst>
        </pc:spChg>
        <pc:spChg chg="add del">
          <ac:chgData name="Cristiana Staicu" userId="4011958876a036ff" providerId="LiveId" clId="{A97A6A5A-4E2E-497B-BBCD-44097446FAA7}" dt="2025-11-03T16:01:09.731" v="54" actId="26606"/>
          <ac:spMkLst>
            <pc:docMk/>
            <pc:sldMk cId="3409832983" sldId="267"/>
            <ac:spMk id="15" creationId="{8D489E29-742E-4D34-AB08-CE3217805B81}"/>
          </ac:spMkLst>
        </pc:spChg>
        <pc:spChg chg="add del">
          <ac:chgData name="Cristiana Staicu" userId="4011958876a036ff" providerId="LiveId" clId="{A97A6A5A-4E2E-497B-BBCD-44097446FAA7}" dt="2025-11-03T16:01:05.084" v="51" actId="26606"/>
          <ac:spMkLst>
            <pc:docMk/>
            <pc:sldMk cId="3409832983" sldId="267"/>
            <ac:spMk id="20" creationId="{89EA2611-DCBA-4E97-A2B2-9A466E76BDA4}"/>
          </ac:spMkLst>
        </pc:spChg>
        <pc:spChg chg="add del">
          <ac:chgData name="Cristiana Staicu" userId="4011958876a036ff" providerId="LiveId" clId="{A97A6A5A-4E2E-497B-BBCD-44097446FAA7}" dt="2025-11-03T16:01:05.084" v="51" actId="26606"/>
          <ac:spMkLst>
            <pc:docMk/>
            <pc:sldMk cId="3409832983" sldId="267"/>
            <ac:spMk id="22" creationId="{BBC615D1-6E12-40EF-915B-316CFDB550D5}"/>
          </ac:spMkLst>
        </pc:spChg>
        <pc:spChg chg="add del">
          <ac:chgData name="Cristiana Staicu" userId="4011958876a036ff" providerId="LiveId" clId="{A97A6A5A-4E2E-497B-BBCD-44097446FAA7}" dt="2025-11-03T16:01:05.084" v="51" actId="26606"/>
          <ac:spMkLst>
            <pc:docMk/>
            <pc:sldMk cId="3409832983" sldId="267"/>
            <ac:spMk id="24" creationId="{B9797D36-DE1E-47CD-881A-6C1F5828261B}"/>
          </ac:spMkLst>
        </pc:spChg>
        <pc:spChg chg="add del">
          <ac:chgData name="Cristiana Staicu" userId="4011958876a036ff" providerId="LiveId" clId="{A97A6A5A-4E2E-497B-BBCD-44097446FAA7}" dt="2025-11-03T16:01:05.084" v="51" actId="26606"/>
          <ac:spMkLst>
            <pc:docMk/>
            <pc:sldMk cId="3409832983" sldId="267"/>
            <ac:spMk id="26" creationId="{4A2FAF1F-F462-46AF-A9E6-CC93C4E2C359}"/>
          </ac:spMkLst>
        </pc:spChg>
        <pc:spChg chg="add del">
          <ac:chgData name="Cristiana Staicu" userId="4011958876a036ff" providerId="LiveId" clId="{A97A6A5A-4E2E-497B-BBCD-44097446FAA7}" dt="2025-11-03T16:01:05.084" v="51" actId="26606"/>
          <ac:spMkLst>
            <pc:docMk/>
            <pc:sldMk cId="3409832983" sldId="267"/>
            <ac:spMk id="28" creationId="{7146BED8-BAE9-42C5-A3DD-7B946445DB8C}"/>
          </ac:spMkLst>
        </pc:spChg>
        <pc:spChg chg="add del">
          <ac:chgData name="Cristiana Staicu" userId="4011958876a036ff" providerId="LiveId" clId="{A97A6A5A-4E2E-497B-BBCD-44097446FAA7}" dt="2025-11-03T16:01:05.084" v="51" actId="26606"/>
          <ac:spMkLst>
            <pc:docMk/>
            <pc:sldMk cId="3409832983" sldId="267"/>
            <ac:spMk id="30" creationId="{15765FE8-B62F-41E4-A73C-74C91A8FD945}"/>
          </ac:spMkLst>
        </pc:spChg>
        <pc:spChg chg="add del">
          <ac:chgData name="Cristiana Staicu" userId="4011958876a036ff" providerId="LiveId" clId="{A97A6A5A-4E2E-497B-BBCD-44097446FAA7}" dt="2025-11-03T16:01:09.681" v="53" actId="26606"/>
          <ac:spMkLst>
            <pc:docMk/>
            <pc:sldMk cId="3409832983" sldId="267"/>
            <ac:spMk id="32" creationId="{E4F17063-EDA4-417B-946F-BA357F3B390D}"/>
          </ac:spMkLst>
        </pc:spChg>
        <pc:spChg chg="add del">
          <ac:chgData name="Cristiana Staicu" userId="4011958876a036ff" providerId="LiveId" clId="{A97A6A5A-4E2E-497B-BBCD-44097446FAA7}" dt="2025-11-03T16:01:09.681" v="53" actId="26606"/>
          <ac:spMkLst>
            <pc:docMk/>
            <pc:sldMk cId="3409832983" sldId="267"/>
            <ac:spMk id="33" creationId="{D36F3EEA-55D4-4677-80E7-92D00B8F343B}"/>
          </ac:spMkLst>
        </pc:spChg>
        <pc:spChg chg="add del">
          <ac:chgData name="Cristiana Staicu" userId="4011958876a036ff" providerId="LiveId" clId="{A97A6A5A-4E2E-497B-BBCD-44097446FAA7}" dt="2025-11-03T16:01:09.681" v="53" actId="26606"/>
          <ac:spMkLst>
            <pc:docMk/>
            <pc:sldMk cId="3409832983" sldId="267"/>
            <ac:spMk id="34" creationId="{C91E93A7-6C7F-4F77-9CB0-280D958EF4D2}"/>
          </ac:spMkLst>
        </pc:spChg>
        <pc:spChg chg="add del">
          <ac:chgData name="Cristiana Staicu" userId="4011958876a036ff" providerId="LiveId" clId="{A97A6A5A-4E2E-497B-BBCD-44097446FAA7}" dt="2025-11-03T16:02:04.103" v="72"/>
          <ac:spMkLst>
            <pc:docMk/>
            <pc:sldMk cId="3409832983" sldId="267"/>
            <ac:spMk id="36" creationId="{56981798-4550-46DA-9172-4846E2FB66EC}"/>
          </ac:spMkLst>
        </pc:spChg>
        <pc:spChg chg="add del">
          <ac:chgData name="Cristiana Staicu" userId="4011958876a036ff" providerId="LiveId" clId="{A97A6A5A-4E2E-497B-BBCD-44097446FAA7}" dt="2025-11-03T16:02:04.103" v="72"/>
          <ac:spMkLst>
            <pc:docMk/>
            <pc:sldMk cId="3409832983" sldId="267"/>
            <ac:spMk id="37" creationId="{D82EB7D3-3AD8-4ED1-9E1A-2906E14635E3}"/>
          </ac:spMkLst>
        </pc:spChg>
        <pc:spChg chg="add del">
          <ac:chgData name="Cristiana Staicu" userId="4011958876a036ff" providerId="LiveId" clId="{A97A6A5A-4E2E-497B-BBCD-44097446FAA7}" dt="2025-11-03T16:02:04.103" v="72"/>
          <ac:spMkLst>
            <pc:docMk/>
            <pc:sldMk cId="3409832983" sldId="267"/>
            <ac:spMk id="38" creationId="{2D529E20-662F-4915-ACD7-970C026FDB7F}"/>
          </ac:spMkLst>
        </pc:spChg>
        <pc:picChg chg="mod ord">
          <ac:chgData name="Cristiana Staicu" userId="4011958876a036ff" providerId="LiveId" clId="{A97A6A5A-4E2E-497B-BBCD-44097446FAA7}" dt="2025-11-03T16:01:09.731" v="54" actId="26606"/>
          <ac:picMkLst>
            <pc:docMk/>
            <pc:sldMk cId="3409832983" sldId="267"/>
            <ac:picMk id="4" creationId="{802D7528-5313-5F76-FD96-C91FCDFB316A}"/>
          </ac:picMkLst>
        </pc:picChg>
      </pc:sldChg>
      <pc:sldChg chg="addSp delSp modSp mod delDesignElem">
        <pc:chgData name="Cristiana Staicu" userId="4011958876a036ff" providerId="LiveId" clId="{A97A6A5A-4E2E-497B-BBCD-44097446FAA7}" dt="2025-11-03T16:02:04.103" v="72"/>
        <pc:sldMkLst>
          <pc:docMk/>
          <pc:sldMk cId="1106181756" sldId="268"/>
        </pc:sldMkLst>
        <pc:spChg chg="mod">
          <ac:chgData name="Cristiana Staicu" userId="4011958876a036ff" providerId="LiveId" clId="{A97A6A5A-4E2E-497B-BBCD-44097446FAA7}" dt="2025-11-03T16:01:15.900" v="55" actId="26606"/>
          <ac:spMkLst>
            <pc:docMk/>
            <pc:sldMk cId="1106181756" sldId="268"/>
            <ac:spMk id="2" creationId="{4D4224DB-1866-5E33-D263-0B0A9BF7AA60}"/>
          </ac:spMkLst>
        </pc:spChg>
        <pc:spChg chg="del">
          <ac:chgData name="Cristiana Staicu" userId="4011958876a036ff" providerId="LiveId" clId="{A97A6A5A-4E2E-497B-BBCD-44097446FAA7}" dt="2025-11-03T16:01:15.900" v="55" actId="26606"/>
          <ac:spMkLst>
            <pc:docMk/>
            <pc:sldMk cId="1106181756" sldId="268"/>
            <ac:spMk id="3" creationId="{18FBAD87-BB4C-2AD5-96FB-1BD0AD265AED}"/>
          </ac:spMkLst>
        </pc:spChg>
        <pc:spChg chg="add del">
          <ac:chgData name="Cristiana Staicu" userId="4011958876a036ff" providerId="LiveId" clId="{A97A6A5A-4E2E-497B-BBCD-44097446FAA7}" dt="2025-11-03T16:01:15.900" v="55" actId="26606"/>
          <ac:spMkLst>
            <pc:docMk/>
            <pc:sldMk cId="1106181756" sldId="268"/>
            <ac:spMk id="8" creationId="{FB3EF4D6-026A-4D52-B916-967329EE3FFE}"/>
          </ac:spMkLst>
        </pc:spChg>
        <pc:spChg chg="add del">
          <ac:chgData name="Cristiana Staicu" userId="4011958876a036ff" providerId="LiveId" clId="{A97A6A5A-4E2E-497B-BBCD-44097446FAA7}" dt="2025-11-03T16:01:15.900" v="55" actId="26606"/>
          <ac:spMkLst>
            <pc:docMk/>
            <pc:sldMk cId="1106181756" sldId="268"/>
            <ac:spMk id="10" creationId="{4DB4846F-6AA5-4DB3-9581-D95F22BD5662}"/>
          </ac:spMkLst>
        </pc:spChg>
        <pc:spChg chg="add del">
          <ac:chgData name="Cristiana Staicu" userId="4011958876a036ff" providerId="LiveId" clId="{A97A6A5A-4E2E-497B-BBCD-44097446FAA7}" dt="2025-11-03T16:01:15.900" v="55" actId="26606"/>
          <ac:spMkLst>
            <pc:docMk/>
            <pc:sldMk cId="1106181756" sldId="268"/>
            <ac:spMk id="12" creationId="{D54EC22E-2292-4292-A80B-E81DF64BFB26}"/>
          </ac:spMkLst>
        </pc:spChg>
        <pc:spChg chg="add del">
          <ac:chgData name="Cristiana Staicu" userId="4011958876a036ff" providerId="LiveId" clId="{A97A6A5A-4E2E-497B-BBCD-44097446FAA7}" dt="2025-11-03T16:02:04.103" v="72"/>
          <ac:spMkLst>
            <pc:docMk/>
            <pc:sldMk cId="1106181756" sldId="268"/>
            <ac:spMk id="31" creationId="{CC28BCC9-4093-4FD5-83EB-7EC297F51396}"/>
          </ac:spMkLst>
        </pc:spChg>
        <pc:grpChg chg="add del">
          <ac:chgData name="Cristiana Staicu" userId="4011958876a036ff" providerId="LiveId" clId="{A97A6A5A-4E2E-497B-BBCD-44097446FAA7}" dt="2025-11-03T16:01:15.900" v="55" actId="26606"/>
          <ac:grpSpMkLst>
            <pc:docMk/>
            <pc:sldMk cId="1106181756" sldId="268"/>
            <ac:grpSpMk id="14" creationId="{992A2039-50D4-4D49-A79F-C82A1D913162}"/>
          </ac:grpSpMkLst>
        </pc:grpChg>
        <pc:grpChg chg="add del">
          <ac:chgData name="Cristiana Staicu" userId="4011958876a036ff" providerId="LiveId" clId="{A97A6A5A-4E2E-497B-BBCD-44097446FAA7}" dt="2025-11-03T16:02:04.103" v="72"/>
          <ac:grpSpMkLst>
            <pc:docMk/>
            <pc:sldMk cId="1106181756" sldId="268"/>
            <ac:grpSpMk id="22" creationId="{08BCF048-8940-4354-B9EC-5AD74E283CE3}"/>
          </ac:grpSpMkLst>
        </pc:grpChg>
        <pc:graphicFrameChg chg="add">
          <ac:chgData name="Cristiana Staicu" userId="4011958876a036ff" providerId="LiveId" clId="{A97A6A5A-4E2E-497B-BBCD-44097446FAA7}" dt="2025-11-03T16:01:15.900" v="55" actId="26606"/>
          <ac:graphicFrameMkLst>
            <pc:docMk/>
            <pc:sldMk cId="1106181756" sldId="268"/>
            <ac:graphicFrameMk id="18" creationId="{5686B4A0-6256-67E7-B88D-841B97F8FA55}"/>
          </ac:graphicFrameMkLst>
        </pc:graphicFrameChg>
      </pc:sldChg>
      <pc:sldChg chg="addSp delSp modSp mod setBg setClrOvrMap delDesignElem">
        <pc:chgData name="Cristiana Staicu" userId="4011958876a036ff" providerId="LiveId" clId="{A97A6A5A-4E2E-497B-BBCD-44097446FAA7}" dt="2025-11-03T16:03:42.783" v="106" actId="26606"/>
        <pc:sldMkLst>
          <pc:docMk/>
          <pc:sldMk cId="4157927408" sldId="269"/>
        </pc:sldMkLst>
        <pc:spChg chg="mod">
          <ac:chgData name="Cristiana Staicu" userId="4011958876a036ff" providerId="LiveId" clId="{A97A6A5A-4E2E-497B-BBCD-44097446FAA7}" dt="2025-11-03T16:03:42.783" v="106" actId="26606"/>
          <ac:spMkLst>
            <pc:docMk/>
            <pc:sldMk cId="4157927408" sldId="269"/>
            <ac:spMk id="2" creationId="{244FA230-0BEC-C0D2-E134-901956A26A19}"/>
          </ac:spMkLst>
        </pc:spChg>
        <pc:spChg chg="add del mod">
          <ac:chgData name="Cristiana Staicu" userId="4011958876a036ff" providerId="LiveId" clId="{A97A6A5A-4E2E-497B-BBCD-44097446FAA7}" dt="2025-11-03T16:03:42.783" v="106" actId="26606"/>
          <ac:spMkLst>
            <pc:docMk/>
            <pc:sldMk cId="4157927408" sldId="269"/>
            <ac:spMk id="3" creationId="{B47B8D4C-51B5-48AB-90D1-9AE42776E912}"/>
          </ac:spMkLst>
        </pc:spChg>
        <pc:spChg chg="add del">
          <ac:chgData name="Cristiana Staicu" userId="4011958876a036ff" providerId="LiveId" clId="{A97A6A5A-4E2E-497B-BBCD-44097446FAA7}" dt="2025-11-03T16:03:32.153" v="98" actId="26606"/>
          <ac:spMkLst>
            <pc:docMk/>
            <pc:sldMk cId="4157927408" sldId="269"/>
            <ac:spMk id="5" creationId="{324E43EB-867C-4B35-9A5C-E435157C7297}"/>
          </ac:spMkLst>
        </pc:spChg>
        <pc:spChg chg="add del">
          <ac:chgData name="Cristiana Staicu" userId="4011958876a036ff" providerId="LiveId" clId="{A97A6A5A-4E2E-497B-BBCD-44097446FAA7}" dt="2025-11-03T16:03:32.153" v="98" actId="26606"/>
          <ac:spMkLst>
            <pc:docMk/>
            <pc:sldMk cId="4157927408" sldId="269"/>
            <ac:spMk id="6" creationId="{A7C0F5DA-B59F-4F13-8BB8-FFD8F2C572BC}"/>
          </ac:spMkLst>
        </pc:spChg>
        <pc:spChg chg="add del">
          <ac:chgData name="Cristiana Staicu" userId="4011958876a036ff" providerId="LiveId" clId="{A97A6A5A-4E2E-497B-BBCD-44097446FAA7}" dt="2025-11-03T16:03:32.153" v="98" actId="26606"/>
          <ac:spMkLst>
            <pc:docMk/>
            <pc:sldMk cId="4157927408" sldId="269"/>
            <ac:spMk id="7" creationId="{9CEA1DEC-CC9E-4776-9E08-048A15BFA6CA}"/>
          </ac:spMkLst>
        </pc:spChg>
        <pc:spChg chg="add del">
          <ac:chgData name="Cristiana Staicu" userId="4011958876a036ff" providerId="LiveId" clId="{A97A6A5A-4E2E-497B-BBCD-44097446FAA7}" dt="2025-11-03T16:02:04.103" v="72"/>
          <ac:spMkLst>
            <pc:docMk/>
            <pc:sldMk cId="4157927408" sldId="269"/>
            <ac:spMk id="8" creationId="{B219AE65-9B94-44EA-BEF3-EF4BFA169C81}"/>
          </ac:spMkLst>
        </pc:spChg>
        <pc:spChg chg="add del">
          <ac:chgData name="Cristiana Staicu" userId="4011958876a036ff" providerId="LiveId" clId="{A97A6A5A-4E2E-497B-BBCD-44097446FAA7}" dt="2025-11-03T16:03:32.153" v="98" actId="26606"/>
          <ac:spMkLst>
            <pc:docMk/>
            <pc:sldMk cId="4157927408" sldId="269"/>
            <ac:spMk id="9" creationId="{9CE399CF-F4B8-4832-A8CB-B93F6B1EF44B}"/>
          </ac:spMkLst>
        </pc:spChg>
        <pc:spChg chg="add del">
          <ac:chgData name="Cristiana Staicu" userId="4011958876a036ff" providerId="LiveId" clId="{A97A6A5A-4E2E-497B-BBCD-44097446FAA7}" dt="2025-11-03T16:02:04.103" v="72"/>
          <ac:spMkLst>
            <pc:docMk/>
            <pc:sldMk cId="4157927408" sldId="269"/>
            <ac:spMk id="10" creationId="{F0C81A57-9CD5-461B-8FFE-4A8CB6CFBE01}"/>
          </ac:spMkLst>
        </pc:spChg>
        <pc:spChg chg="add del">
          <ac:chgData name="Cristiana Staicu" userId="4011958876a036ff" providerId="LiveId" clId="{A97A6A5A-4E2E-497B-BBCD-44097446FAA7}" dt="2025-11-03T16:03:32.153" v="98" actId="26606"/>
          <ac:spMkLst>
            <pc:docMk/>
            <pc:sldMk cId="4157927408" sldId="269"/>
            <ac:spMk id="11" creationId="{1F23E73A-FDC8-462C-83C1-3AA8961449CF}"/>
          </ac:spMkLst>
        </pc:spChg>
        <pc:spChg chg="add del">
          <ac:chgData name="Cristiana Staicu" userId="4011958876a036ff" providerId="LiveId" clId="{A97A6A5A-4E2E-497B-BBCD-44097446FAA7}" dt="2025-11-03T16:03:36.217" v="100" actId="26606"/>
          <ac:spMkLst>
            <pc:docMk/>
            <pc:sldMk cId="4157927408" sldId="269"/>
            <ac:spMk id="18" creationId="{CC28BCC9-4093-4FD5-83EB-7EC297F51396}"/>
          </ac:spMkLst>
        </pc:spChg>
        <pc:spChg chg="add del">
          <ac:chgData name="Cristiana Staicu" userId="4011958876a036ff" providerId="LiveId" clId="{A97A6A5A-4E2E-497B-BBCD-44097446FAA7}" dt="2025-11-03T16:03:38.538" v="102" actId="26606"/>
          <ac:spMkLst>
            <pc:docMk/>
            <pc:sldMk cId="4157927408" sldId="269"/>
            <ac:spMk id="35" creationId="{CC28BCC9-4093-4FD5-83EB-7EC297F51396}"/>
          </ac:spMkLst>
        </pc:spChg>
        <pc:spChg chg="add del">
          <ac:chgData name="Cristiana Staicu" userId="4011958876a036ff" providerId="LiveId" clId="{A97A6A5A-4E2E-497B-BBCD-44097446FAA7}" dt="2025-11-03T16:03:42.703" v="105" actId="26606"/>
          <ac:spMkLst>
            <pc:docMk/>
            <pc:sldMk cId="4157927408" sldId="269"/>
            <ac:spMk id="38" creationId="{C314C310-850D-4491-AA52-C75BEA68B68C}"/>
          </ac:spMkLst>
        </pc:spChg>
        <pc:spChg chg="add del mod">
          <ac:chgData name="Cristiana Staicu" userId="4011958876a036ff" providerId="LiveId" clId="{A97A6A5A-4E2E-497B-BBCD-44097446FAA7}" dt="2025-11-03T16:03:42.703" v="105" actId="26606"/>
          <ac:spMkLst>
            <pc:docMk/>
            <pc:sldMk cId="4157927408" sldId="269"/>
            <ac:spMk id="43" creationId="{B47B8D4C-51B5-48AB-90D1-9AE42776E912}"/>
          </ac:spMkLst>
        </pc:spChg>
        <pc:spChg chg="add">
          <ac:chgData name="Cristiana Staicu" userId="4011958876a036ff" providerId="LiveId" clId="{A97A6A5A-4E2E-497B-BBCD-44097446FAA7}" dt="2025-11-03T16:03:42.783" v="106" actId="26606"/>
          <ac:spMkLst>
            <pc:docMk/>
            <pc:sldMk cId="4157927408" sldId="269"/>
            <ac:spMk id="48" creationId="{F9ED434F-8767-46CC-B26B-5AF62FF01E66}"/>
          </ac:spMkLst>
        </pc:spChg>
        <pc:grpChg chg="add del">
          <ac:chgData name="Cristiana Staicu" userId="4011958876a036ff" providerId="LiveId" clId="{A97A6A5A-4E2E-497B-BBCD-44097446FAA7}" dt="2025-11-03T16:02:04.103" v="72"/>
          <ac:grpSpMkLst>
            <pc:docMk/>
            <pc:sldMk cId="4157927408" sldId="269"/>
            <ac:grpSpMk id="12" creationId="{3086C462-37F4-494D-8292-CCB95221CC1A}"/>
          </ac:grpSpMkLst>
        </pc:grpChg>
        <pc:grpChg chg="add del">
          <ac:chgData name="Cristiana Staicu" userId="4011958876a036ff" providerId="LiveId" clId="{A97A6A5A-4E2E-497B-BBCD-44097446FAA7}" dt="2025-11-03T16:03:36.217" v="100" actId="26606"/>
          <ac:grpSpMkLst>
            <pc:docMk/>
            <pc:sldMk cId="4157927408" sldId="269"/>
            <ac:grpSpMk id="17" creationId="{08BCF048-8940-4354-B9EC-5AD74E283CE3}"/>
          </ac:grpSpMkLst>
        </pc:grpChg>
        <pc:grpChg chg="add del">
          <ac:chgData name="Cristiana Staicu" userId="4011958876a036ff" providerId="LiveId" clId="{A97A6A5A-4E2E-497B-BBCD-44097446FAA7}" dt="2025-11-03T16:03:38.538" v="102" actId="26606"/>
          <ac:grpSpMkLst>
            <pc:docMk/>
            <pc:sldMk cId="4157927408" sldId="269"/>
            <ac:grpSpMk id="27" creationId="{08BCF048-8940-4354-B9EC-5AD74E283CE3}"/>
          </ac:grpSpMkLst>
        </pc:grpChg>
        <pc:grpChg chg="add del">
          <ac:chgData name="Cristiana Staicu" userId="4011958876a036ff" providerId="LiveId" clId="{A97A6A5A-4E2E-497B-BBCD-44097446FAA7}" dt="2025-11-03T16:03:42.703" v="105" actId="26606"/>
          <ac:grpSpMkLst>
            <pc:docMk/>
            <pc:sldMk cId="4157927408" sldId="269"/>
            <ac:grpSpMk id="39" creationId="{D4EC3799-3F52-48CE-85CC-83AED368EB42}"/>
          </ac:grpSpMkLst>
        </pc:grpChg>
        <pc:grpChg chg="add">
          <ac:chgData name="Cristiana Staicu" userId="4011958876a036ff" providerId="LiveId" clId="{A97A6A5A-4E2E-497B-BBCD-44097446FAA7}" dt="2025-11-03T16:03:42.783" v="106" actId="26606"/>
          <ac:grpSpMkLst>
            <pc:docMk/>
            <pc:sldMk cId="4157927408" sldId="269"/>
            <ac:grpSpMk id="45" creationId="{2F448CB3-7B4F-45D7-B7C0-DF553DF61453}"/>
          </ac:grpSpMkLst>
        </pc:grpChg>
        <pc:graphicFrameChg chg="add del">
          <ac:chgData name="Cristiana Staicu" userId="4011958876a036ff" providerId="LiveId" clId="{A97A6A5A-4E2E-497B-BBCD-44097446FAA7}" dt="2025-11-03T16:03:36.217" v="100" actId="26606"/>
          <ac:graphicFrameMkLst>
            <pc:docMk/>
            <pc:sldMk cId="4157927408" sldId="269"/>
            <ac:graphicFrameMk id="25" creationId="{3DF72999-9E62-4A17-696F-D93BC0B51C6B}"/>
          </ac:graphicFrameMkLst>
        </pc:graphicFrameChg>
        <pc:graphicFrameChg chg="add del">
          <ac:chgData name="Cristiana Staicu" userId="4011958876a036ff" providerId="LiveId" clId="{A97A6A5A-4E2E-497B-BBCD-44097446FAA7}" dt="2025-11-03T16:03:38.538" v="102" actId="26606"/>
          <ac:graphicFrameMkLst>
            <pc:docMk/>
            <pc:sldMk cId="4157927408" sldId="269"/>
            <ac:graphicFrameMk id="36" creationId="{25AF6163-92A1-A873-8C51-2E330614AAF0}"/>
          </ac:graphicFrameMkLst>
        </pc:graphicFrameChg>
        <pc:graphicFrameChg chg="add">
          <ac:chgData name="Cristiana Staicu" userId="4011958876a036ff" providerId="LiveId" clId="{A97A6A5A-4E2E-497B-BBCD-44097446FAA7}" dt="2025-11-03T16:03:42.783" v="106" actId="26606"/>
          <ac:graphicFrameMkLst>
            <pc:docMk/>
            <pc:sldMk cId="4157927408" sldId="269"/>
            <ac:graphicFrameMk id="49" creationId="{6E0E389D-6095-F47C-4907-04764CEF8C23}"/>
          </ac:graphicFrameMkLst>
        </pc:graphicFrameChg>
        <pc:cxnChg chg="add del">
          <ac:chgData name="Cristiana Staicu" userId="4011958876a036ff" providerId="LiveId" clId="{A97A6A5A-4E2E-497B-BBCD-44097446FAA7}" dt="2025-11-03T16:02:04.103" v="72"/>
          <ac:cxnSpMkLst>
            <pc:docMk/>
            <pc:sldMk cId="4157927408" sldId="269"/>
            <ac:cxnSpMk id="16" creationId="{AD23B2CD-009B-425A-9616-1E1AD1D5AB46}"/>
          </ac:cxnSpMkLst>
        </pc:cxnChg>
        <pc:cxnChg chg="add del">
          <ac:chgData name="Cristiana Staicu" userId="4011958876a036ff" providerId="LiveId" clId="{A97A6A5A-4E2E-497B-BBCD-44097446FAA7}" dt="2025-11-03T16:03:42.703" v="105" actId="26606"/>
          <ac:cxnSpMkLst>
            <pc:docMk/>
            <pc:sldMk cId="4157927408" sldId="269"/>
            <ac:cxnSpMk id="42" creationId="{789E20C7-BB50-4317-93C7-90C8ED80B275}"/>
          </ac:cxnSpMkLst>
        </pc:cxnChg>
      </pc:sldChg>
      <pc:sldChg chg="addSp delSp modSp mod setBg setClrOvrMap delDesignElem">
        <pc:chgData name="Cristiana Staicu" userId="4011958876a036ff" providerId="LiveId" clId="{A97A6A5A-4E2E-497B-BBCD-44097446FAA7}" dt="2025-11-03T17:18:27.280" v="161" actId="20577"/>
        <pc:sldMkLst>
          <pc:docMk/>
          <pc:sldMk cId="511105372" sldId="270"/>
        </pc:sldMkLst>
        <pc:spChg chg="mod">
          <ac:chgData name="Cristiana Staicu" userId="4011958876a036ff" providerId="LiveId" clId="{A97A6A5A-4E2E-497B-BBCD-44097446FAA7}" dt="2025-11-03T17:18:27.280" v="161" actId="20577"/>
          <ac:spMkLst>
            <pc:docMk/>
            <pc:sldMk cId="511105372" sldId="270"/>
            <ac:spMk id="2" creationId="{26B2DAB5-45AA-CC41-B1A6-6D2C11A40DCF}"/>
          </ac:spMkLst>
        </pc:spChg>
        <pc:spChg chg="add">
          <ac:chgData name="Cristiana Staicu" userId="4011958876a036ff" providerId="LiveId" clId="{A97A6A5A-4E2E-497B-BBCD-44097446FAA7}" dt="2025-11-03T16:03:50.977" v="107" actId="26606"/>
          <ac:spMkLst>
            <pc:docMk/>
            <pc:sldMk cId="511105372" sldId="270"/>
            <ac:spMk id="10" creationId="{73C0A186-7444-4460-9C37-532E7671E99E}"/>
          </ac:spMkLst>
        </pc:spChg>
        <pc:spChg chg="add del">
          <ac:chgData name="Cristiana Staicu" userId="4011958876a036ff" providerId="LiveId" clId="{A97A6A5A-4E2E-497B-BBCD-44097446FAA7}" dt="2025-11-03T16:02:04.103" v="72"/>
          <ac:spMkLst>
            <pc:docMk/>
            <pc:sldMk cId="511105372" sldId="270"/>
            <ac:spMk id="11" creationId="{73C0A186-7444-4460-9C37-532E7671E99E}"/>
          </ac:spMkLst>
        </pc:spChg>
        <pc:spChg chg="add">
          <ac:chgData name="Cristiana Staicu" userId="4011958876a036ff" providerId="LiveId" clId="{A97A6A5A-4E2E-497B-BBCD-44097446FAA7}" dt="2025-11-03T16:03:50.977" v="107" actId="26606"/>
          <ac:spMkLst>
            <pc:docMk/>
            <pc:sldMk cId="511105372" sldId="270"/>
            <ac:spMk id="12" creationId="{D22D1B95-2B54-43E9-85D9-B489F6C5DD0F}"/>
          </ac:spMkLst>
        </pc:spChg>
        <pc:spChg chg="add">
          <ac:chgData name="Cristiana Staicu" userId="4011958876a036ff" providerId="LiveId" clId="{A97A6A5A-4E2E-497B-BBCD-44097446FAA7}" dt="2025-11-03T16:03:50.977" v="107" actId="26606"/>
          <ac:spMkLst>
            <pc:docMk/>
            <pc:sldMk cId="511105372" sldId="270"/>
            <ac:spMk id="16" creationId="{7D0F3F6D-A49D-4406-8D61-1C4F8D792F04}"/>
          </ac:spMkLst>
        </pc:spChg>
        <pc:spChg chg="add">
          <ac:chgData name="Cristiana Staicu" userId="4011958876a036ff" providerId="LiveId" clId="{A97A6A5A-4E2E-497B-BBCD-44097446FAA7}" dt="2025-11-03T16:03:50.977" v="107" actId="26606"/>
          <ac:spMkLst>
            <pc:docMk/>
            <pc:sldMk cId="511105372" sldId="270"/>
            <ac:spMk id="18" creationId="{D953A318-DA8D-4405-9536-D889E45C5E3E}"/>
          </ac:spMkLst>
        </pc:spChg>
        <pc:spChg chg="add">
          <ac:chgData name="Cristiana Staicu" userId="4011958876a036ff" providerId="LiveId" clId="{A97A6A5A-4E2E-497B-BBCD-44097446FAA7}" dt="2025-11-03T16:03:50.977" v="107" actId="26606"/>
          <ac:spMkLst>
            <pc:docMk/>
            <pc:sldMk cId="511105372" sldId="270"/>
            <ac:spMk id="19" creationId="{9E382A3D-2F90-475C-8DF2-F666FEA3425B}"/>
          </ac:spMkLst>
        </pc:spChg>
        <pc:grpChg chg="add">
          <ac:chgData name="Cristiana Staicu" userId="4011958876a036ff" providerId="LiveId" clId="{A97A6A5A-4E2E-497B-BBCD-44097446FAA7}" dt="2025-11-03T16:03:50.977" v="107" actId="26606"/>
          <ac:grpSpMkLst>
            <pc:docMk/>
            <pc:sldMk cId="511105372" sldId="270"/>
            <ac:grpSpMk id="4" creationId="{93E10248-AF0E-477D-B4D2-47C02CE4E353}"/>
          </ac:grpSpMkLst>
        </pc:grpChg>
        <pc:grpChg chg="add del">
          <ac:chgData name="Cristiana Staicu" userId="4011958876a036ff" providerId="LiveId" clId="{A97A6A5A-4E2E-497B-BBCD-44097446FAA7}" dt="2025-11-03T16:02:04.103" v="72"/>
          <ac:grpSpMkLst>
            <pc:docMk/>
            <pc:sldMk cId="511105372" sldId="270"/>
            <ac:grpSpMk id="7" creationId="{93E10248-AF0E-477D-B4D2-47C02CE4E353}"/>
          </ac:grpSpMkLst>
        </pc:grpChg>
        <pc:grpChg chg="add del">
          <ac:chgData name="Cristiana Staicu" userId="4011958876a036ff" providerId="LiveId" clId="{A97A6A5A-4E2E-497B-BBCD-44097446FAA7}" dt="2025-11-03T16:02:04.103" v="72"/>
          <ac:grpSpMkLst>
            <pc:docMk/>
            <pc:sldMk cId="511105372" sldId="270"/>
            <ac:grpSpMk id="13" creationId="{D4EC3799-3F52-48CE-85CC-83AED368EB42}"/>
          </ac:grpSpMkLst>
        </pc:grpChg>
        <pc:cxnChg chg="add del">
          <ac:chgData name="Cristiana Staicu" userId="4011958876a036ff" providerId="LiveId" clId="{A97A6A5A-4E2E-497B-BBCD-44097446FAA7}" dt="2025-11-03T16:02:04.103" v="72"/>
          <ac:cxnSpMkLst>
            <pc:docMk/>
            <pc:sldMk cId="511105372" sldId="270"/>
            <ac:cxnSpMk id="17" creationId="{789E20C7-BB50-4317-93C7-90C8ED80B275}"/>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3" Type="http://schemas.openxmlformats.org/officeDocument/2006/relationships/hyperlink" Target="https://www.bbc.com/travel/article/20250106-the-seven-travel-trends-that-will-shape-2025" TargetMode="External"/><Relationship Id="rId2" Type="http://schemas.openxmlformats.org/officeDocument/2006/relationships/hyperlink" Target="https://industry.visitwales.com/" TargetMode="External"/><Relationship Id="rId1" Type="http://schemas.openxmlformats.org/officeDocument/2006/relationships/hyperlink" Target="https://www.gov.wales/wales-highlights-tourism-hot-spots-boost-international-visitor-market" TargetMode="External"/><Relationship Id="rId6" Type="http://schemas.openxmlformats.org/officeDocument/2006/relationships/hyperlink" Target="https://www.bbc.com/news/articles/c4gj6y0j487o" TargetMode="External"/><Relationship Id="rId5" Type="http://schemas.openxmlformats.org/officeDocument/2006/relationships/hyperlink" Target="https://www.bbc.com/news/uk-scotland-66040062" TargetMode="External"/><Relationship Id="rId4" Type="http://schemas.openxmlformats.org/officeDocument/2006/relationships/hyperlink" Target="https://industry.visitwales.com/supporting-you"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3" Type="http://schemas.openxmlformats.org/officeDocument/2006/relationships/hyperlink" Target="https://www.bbc.com/travel/article/20250106-the-seven-travel-trends-that-will-shape-2025" TargetMode="External"/><Relationship Id="rId2" Type="http://schemas.openxmlformats.org/officeDocument/2006/relationships/hyperlink" Target="https://industry.visitwales.com/" TargetMode="External"/><Relationship Id="rId1" Type="http://schemas.openxmlformats.org/officeDocument/2006/relationships/hyperlink" Target="https://www.gov.wales/wales-highlights-tourism-hot-spots-boost-international-visitor-market" TargetMode="External"/><Relationship Id="rId6" Type="http://schemas.openxmlformats.org/officeDocument/2006/relationships/hyperlink" Target="https://www.bbc.com/news/articles/c4gj6y0j487o" TargetMode="External"/><Relationship Id="rId5" Type="http://schemas.openxmlformats.org/officeDocument/2006/relationships/hyperlink" Target="https://www.bbc.com/news/uk-scotland-66040062" TargetMode="External"/><Relationship Id="rId4" Type="http://schemas.openxmlformats.org/officeDocument/2006/relationships/hyperlink" Target="https://industry.visitwales.com/supporting-you"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9BE2D4-035E-4284-A016-B6FD6A36028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346F17E-14D0-473D-8FA5-7A6C850A406C}">
      <dgm:prSet/>
      <dgm:spPr/>
      <dgm:t>
        <a:bodyPr/>
        <a:lstStyle/>
        <a:p>
          <a:pPr>
            <a:lnSpc>
              <a:spcPct val="100000"/>
            </a:lnSpc>
          </a:pPr>
          <a:r>
            <a:rPr lang="en-US" b="0" i="0"/>
            <a:t>The </a:t>
          </a:r>
          <a:r>
            <a:rPr lang="en-US" b="0" i="1"/>
            <a:t>Legends reimagined: Wales global cultural expo 2025</a:t>
          </a:r>
          <a:r>
            <a:rPr lang="en-US" b="0" i="0"/>
            <a:t> is a global cultural and business tourism (MICE) expo. </a:t>
          </a:r>
          <a:endParaRPr lang="en-US"/>
        </a:p>
      </dgm:t>
    </dgm:pt>
    <dgm:pt modelId="{B9C51FDE-54D5-406A-92E1-D0C060229511}" type="parTrans" cxnId="{CFEABED1-95A0-4616-AEEF-F3D4F1CBDC3B}">
      <dgm:prSet/>
      <dgm:spPr/>
      <dgm:t>
        <a:bodyPr/>
        <a:lstStyle/>
        <a:p>
          <a:endParaRPr lang="en-US"/>
        </a:p>
      </dgm:t>
    </dgm:pt>
    <dgm:pt modelId="{65842555-5BE8-4D1D-9F14-9FD82CC30A4D}" type="sibTrans" cxnId="{CFEABED1-95A0-4616-AEEF-F3D4F1CBDC3B}">
      <dgm:prSet/>
      <dgm:spPr/>
      <dgm:t>
        <a:bodyPr/>
        <a:lstStyle/>
        <a:p>
          <a:endParaRPr lang="en-US"/>
        </a:p>
      </dgm:t>
    </dgm:pt>
    <dgm:pt modelId="{D6E078DE-D71F-4C0D-872B-3DB492EBCDED}">
      <dgm:prSet/>
      <dgm:spPr/>
      <dgm:t>
        <a:bodyPr/>
        <a:lstStyle/>
        <a:p>
          <a:pPr>
            <a:lnSpc>
              <a:spcPct val="100000"/>
            </a:lnSpc>
          </a:pPr>
          <a:r>
            <a:rPr lang="en-US" b="0" i="0"/>
            <a:t>The event aims to combine heritage storytelling and modern innovation to celebrate the Wales myths, legends, arts, and food. </a:t>
          </a:r>
          <a:endParaRPr lang="en-US"/>
        </a:p>
      </dgm:t>
    </dgm:pt>
    <dgm:pt modelId="{B4057A06-CE73-4874-91F7-FD64458F9043}" type="parTrans" cxnId="{0E2871F8-3358-42A5-9BE6-FE1C20D0081C}">
      <dgm:prSet/>
      <dgm:spPr/>
      <dgm:t>
        <a:bodyPr/>
        <a:lstStyle/>
        <a:p>
          <a:endParaRPr lang="en-US"/>
        </a:p>
      </dgm:t>
    </dgm:pt>
    <dgm:pt modelId="{82C7CF83-DA64-40A4-B23A-6D59E86C1CFB}" type="sibTrans" cxnId="{0E2871F8-3358-42A5-9BE6-FE1C20D0081C}">
      <dgm:prSet/>
      <dgm:spPr/>
      <dgm:t>
        <a:bodyPr/>
        <a:lstStyle/>
        <a:p>
          <a:endParaRPr lang="en-US"/>
        </a:p>
      </dgm:t>
    </dgm:pt>
    <dgm:pt modelId="{051D6713-91F0-4AEF-B427-04E10B2543E3}">
      <dgm:prSet/>
      <dgm:spPr/>
      <dgm:t>
        <a:bodyPr/>
        <a:lstStyle/>
        <a:p>
          <a:pPr>
            <a:lnSpc>
              <a:spcPct val="100000"/>
            </a:lnSpc>
          </a:pPr>
          <a:r>
            <a:rPr lang="en-US" b="0" i="0"/>
            <a:t>Cultural and heritage tourism through digital stories provides a huge opportunity to reach the youth through social media (Kasemsarn, 2025).</a:t>
          </a:r>
          <a:endParaRPr lang="en-US"/>
        </a:p>
      </dgm:t>
    </dgm:pt>
    <dgm:pt modelId="{DB747E9D-FA86-42EB-BD0A-1C993C8ABBA3}" type="parTrans" cxnId="{937AA7B4-F113-41BE-B2A1-E75BCE7EB334}">
      <dgm:prSet/>
      <dgm:spPr/>
      <dgm:t>
        <a:bodyPr/>
        <a:lstStyle/>
        <a:p>
          <a:endParaRPr lang="en-US"/>
        </a:p>
      </dgm:t>
    </dgm:pt>
    <dgm:pt modelId="{B09BCF47-E26B-4F8E-9DD5-1449BC3D1204}" type="sibTrans" cxnId="{937AA7B4-F113-41BE-B2A1-E75BCE7EB334}">
      <dgm:prSet/>
      <dgm:spPr/>
      <dgm:t>
        <a:bodyPr/>
        <a:lstStyle/>
        <a:p>
          <a:endParaRPr lang="en-US"/>
        </a:p>
      </dgm:t>
    </dgm:pt>
    <dgm:pt modelId="{FEF7F02D-2193-40A5-8F2A-6A7CD36DBF5D}" type="pres">
      <dgm:prSet presAssocID="{539BE2D4-035E-4284-A016-B6FD6A36028D}" presName="root" presStyleCnt="0">
        <dgm:presLayoutVars>
          <dgm:dir/>
          <dgm:resizeHandles val="exact"/>
        </dgm:presLayoutVars>
      </dgm:prSet>
      <dgm:spPr/>
    </dgm:pt>
    <dgm:pt modelId="{34129939-FD27-4716-AFFB-A2198F45BDA6}" type="pres">
      <dgm:prSet presAssocID="{5346F17E-14D0-473D-8FA5-7A6C850A406C}" presName="compNode" presStyleCnt="0"/>
      <dgm:spPr/>
    </dgm:pt>
    <dgm:pt modelId="{CB6D18D4-C772-4B31-88D3-FE3532573F26}" type="pres">
      <dgm:prSet presAssocID="{5346F17E-14D0-473D-8FA5-7A6C850A406C}" presName="bgRect" presStyleLbl="bgShp" presStyleIdx="0" presStyleCnt="3"/>
      <dgm:spPr/>
    </dgm:pt>
    <dgm:pt modelId="{33E310B4-007C-4883-A42A-821AB600BC71}" type="pres">
      <dgm:prSet presAssocID="{5346F17E-14D0-473D-8FA5-7A6C850A40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at"/>
        </a:ext>
      </dgm:extLst>
    </dgm:pt>
    <dgm:pt modelId="{0F810B0A-EAD0-42A1-807E-A2D8F1C25618}" type="pres">
      <dgm:prSet presAssocID="{5346F17E-14D0-473D-8FA5-7A6C850A406C}" presName="spaceRect" presStyleCnt="0"/>
      <dgm:spPr/>
    </dgm:pt>
    <dgm:pt modelId="{E04B5155-E426-46E2-B0A1-22C44ED7A654}" type="pres">
      <dgm:prSet presAssocID="{5346F17E-14D0-473D-8FA5-7A6C850A406C}" presName="parTx" presStyleLbl="revTx" presStyleIdx="0" presStyleCnt="3">
        <dgm:presLayoutVars>
          <dgm:chMax val="0"/>
          <dgm:chPref val="0"/>
        </dgm:presLayoutVars>
      </dgm:prSet>
      <dgm:spPr/>
    </dgm:pt>
    <dgm:pt modelId="{AAF856E5-7F95-45CB-8BA9-5559E967361F}" type="pres">
      <dgm:prSet presAssocID="{65842555-5BE8-4D1D-9F14-9FD82CC30A4D}" presName="sibTrans" presStyleCnt="0"/>
      <dgm:spPr/>
    </dgm:pt>
    <dgm:pt modelId="{39DA20C9-C005-4663-9F7C-1F9E1E38453C}" type="pres">
      <dgm:prSet presAssocID="{D6E078DE-D71F-4C0D-872B-3DB492EBCDED}" presName="compNode" presStyleCnt="0"/>
      <dgm:spPr/>
    </dgm:pt>
    <dgm:pt modelId="{F9004DED-0465-44BF-ACEE-6D46EA3C35EF}" type="pres">
      <dgm:prSet presAssocID="{D6E078DE-D71F-4C0D-872B-3DB492EBCDED}" presName="bgRect" presStyleLbl="bgShp" presStyleIdx="1" presStyleCnt="3"/>
      <dgm:spPr/>
    </dgm:pt>
    <dgm:pt modelId="{95B4AA62-B6DA-4B70-A344-0D065E0CA0FE}" type="pres">
      <dgm:prSet presAssocID="{D6E078DE-D71F-4C0D-872B-3DB492EBCD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oker Hat"/>
        </a:ext>
      </dgm:extLst>
    </dgm:pt>
    <dgm:pt modelId="{AC5FB62B-0A22-4F62-B1D6-22739507F5E9}" type="pres">
      <dgm:prSet presAssocID="{D6E078DE-D71F-4C0D-872B-3DB492EBCDED}" presName="spaceRect" presStyleCnt="0"/>
      <dgm:spPr/>
    </dgm:pt>
    <dgm:pt modelId="{B3AFF8DC-DFBF-4070-A03B-68A55CC20976}" type="pres">
      <dgm:prSet presAssocID="{D6E078DE-D71F-4C0D-872B-3DB492EBCDED}" presName="parTx" presStyleLbl="revTx" presStyleIdx="1" presStyleCnt="3">
        <dgm:presLayoutVars>
          <dgm:chMax val="0"/>
          <dgm:chPref val="0"/>
        </dgm:presLayoutVars>
      </dgm:prSet>
      <dgm:spPr/>
    </dgm:pt>
    <dgm:pt modelId="{BE07EEB3-BB1B-471B-98F2-71BFC96BCDAD}" type="pres">
      <dgm:prSet presAssocID="{82C7CF83-DA64-40A4-B23A-6D59E86C1CFB}" presName="sibTrans" presStyleCnt="0"/>
      <dgm:spPr/>
    </dgm:pt>
    <dgm:pt modelId="{BE45FE57-F42D-44FE-8FE8-0C29957DCBC2}" type="pres">
      <dgm:prSet presAssocID="{051D6713-91F0-4AEF-B427-04E10B2543E3}" presName="compNode" presStyleCnt="0"/>
      <dgm:spPr/>
    </dgm:pt>
    <dgm:pt modelId="{8FB95D8C-1878-4EF3-A9E5-9CA172BE640F}" type="pres">
      <dgm:prSet presAssocID="{051D6713-91F0-4AEF-B427-04E10B2543E3}" presName="bgRect" presStyleLbl="bgShp" presStyleIdx="2" presStyleCnt="3"/>
      <dgm:spPr/>
    </dgm:pt>
    <dgm:pt modelId="{0B13BFA8-59E1-4D58-AD5C-6C4CE0F689F8}" type="pres">
      <dgm:prSet presAssocID="{051D6713-91F0-4AEF-B427-04E10B2543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untain scene"/>
        </a:ext>
      </dgm:extLst>
    </dgm:pt>
    <dgm:pt modelId="{AADDDE2F-3374-4012-AE50-20534584E409}" type="pres">
      <dgm:prSet presAssocID="{051D6713-91F0-4AEF-B427-04E10B2543E3}" presName="spaceRect" presStyleCnt="0"/>
      <dgm:spPr/>
    </dgm:pt>
    <dgm:pt modelId="{4B231428-A998-4BDA-BCC7-98B79D6928BC}" type="pres">
      <dgm:prSet presAssocID="{051D6713-91F0-4AEF-B427-04E10B2543E3}" presName="parTx" presStyleLbl="revTx" presStyleIdx="2" presStyleCnt="3">
        <dgm:presLayoutVars>
          <dgm:chMax val="0"/>
          <dgm:chPref val="0"/>
        </dgm:presLayoutVars>
      </dgm:prSet>
      <dgm:spPr/>
    </dgm:pt>
  </dgm:ptLst>
  <dgm:cxnLst>
    <dgm:cxn modelId="{B9560502-1270-450E-BA0A-860FAF8D2281}" type="presOf" srcId="{539BE2D4-035E-4284-A016-B6FD6A36028D}" destId="{FEF7F02D-2193-40A5-8F2A-6A7CD36DBF5D}" srcOrd="0" destOrd="0" presId="urn:microsoft.com/office/officeart/2018/2/layout/IconVerticalSolidList"/>
    <dgm:cxn modelId="{AF906C21-C65D-4101-8148-7FE608E89CF6}" type="presOf" srcId="{5346F17E-14D0-473D-8FA5-7A6C850A406C}" destId="{E04B5155-E426-46E2-B0A1-22C44ED7A654}" srcOrd="0" destOrd="0" presId="urn:microsoft.com/office/officeart/2018/2/layout/IconVerticalSolidList"/>
    <dgm:cxn modelId="{B4ABF9AA-D141-41B0-AAA0-D4110939B264}" type="presOf" srcId="{051D6713-91F0-4AEF-B427-04E10B2543E3}" destId="{4B231428-A998-4BDA-BCC7-98B79D6928BC}" srcOrd="0" destOrd="0" presId="urn:microsoft.com/office/officeart/2018/2/layout/IconVerticalSolidList"/>
    <dgm:cxn modelId="{937AA7B4-F113-41BE-B2A1-E75BCE7EB334}" srcId="{539BE2D4-035E-4284-A016-B6FD6A36028D}" destId="{051D6713-91F0-4AEF-B427-04E10B2543E3}" srcOrd="2" destOrd="0" parTransId="{DB747E9D-FA86-42EB-BD0A-1C993C8ABBA3}" sibTransId="{B09BCF47-E26B-4F8E-9DD5-1449BC3D1204}"/>
    <dgm:cxn modelId="{CFEABED1-95A0-4616-AEEF-F3D4F1CBDC3B}" srcId="{539BE2D4-035E-4284-A016-B6FD6A36028D}" destId="{5346F17E-14D0-473D-8FA5-7A6C850A406C}" srcOrd="0" destOrd="0" parTransId="{B9C51FDE-54D5-406A-92E1-D0C060229511}" sibTransId="{65842555-5BE8-4D1D-9F14-9FD82CC30A4D}"/>
    <dgm:cxn modelId="{6A26A8F7-32EB-4846-9EBF-32287D2D2F4A}" type="presOf" srcId="{D6E078DE-D71F-4C0D-872B-3DB492EBCDED}" destId="{B3AFF8DC-DFBF-4070-A03B-68A55CC20976}" srcOrd="0" destOrd="0" presId="urn:microsoft.com/office/officeart/2018/2/layout/IconVerticalSolidList"/>
    <dgm:cxn modelId="{0E2871F8-3358-42A5-9BE6-FE1C20D0081C}" srcId="{539BE2D4-035E-4284-A016-B6FD6A36028D}" destId="{D6E078DE-D71F-4C0D-872B-3DB492EBCDED}" srcOrd="1" destOrd="0" parTransId="{B4057A06-CE73-4874-91F7-FD64458F9043}" sibTransId="{82C7CF83-DA64-40A4-B23A-6D59E86C1CFB}"/>
    <dgm:cxn modelId="{6AACCBE3-9F12-47D6-BBC2-9F421FF7E5A3}" type="presParOf" srcId="{FEF7F02D-2193-40A5-8F2A-6A7CD36DBF5D}" destId="{34129939-FD27-4716-AFFB-A2198F45BDA6}" srcOrd="0" destOrd="0" presId="urn:microsoft.com/office/officeart/2018/2/layout/IconVerticalSolidList"/>
    <dgm:cxn modelId="{9F9A5FC6-814E-4555-91E7-4B99C83C19A0}" type="presParOf" srcId="{34129939-FD27-4716-AFFB-A2198F45BDA6}" destId="{CB6D18D4-C772-4B31-88D3-FE3532573F26}" srcOrd="0" destOrd="0" presId="urn:microsoft.com/office/officeart/2018/2/layout/IconVerticalSolidList"/>
    <dgm:cxn modelId="{33F49570-C254-44AA-9191-2F43D0506256}" type="presParOf" srcId="{34129939-FD27-4716-AFFB-A2198F45BDA6}" destId="{33E310B4-007C-4883-A42A-821AB600BC71}" srcOrd="1" destOrd="0" presId="urn:microsoft.com/office/officeart/2018/2/layout/IconVerticalSolidList"/>
    <dgm:cxn modelId="{977690B0-4E6A-473B-8E2B-17D63BFFD39C}" type="presParOf" srcId="{34129939-FD27-4716-AFFB-A2198F45BDA6}" destId="{0F810B0A-EAD0-42A1-807E-A2D8F1C25618}" srcOrd="2" destOrd="0" presId="urn:microsoft.com/office/officeart/2018/2/layout/IconVerticalSolidList"/>
    <dgm:cxn modelId="{E0426EF8-F8CA-4D9C-87AD-4225A7455F21}" type="presParOf" srcId="{34129939-FD27-4716-AFFB-A2198F45BDA6}" destId="{E04B5155-E426-46E2-B0A1-22C44ED7A654}" srcOrd="3" destOrd="0" presId="urn:microsoft.com/office/officeart/2018/2/layout/IconVerticalSolidList"/>
    <dgm:cxn modelId="{1A97B171-CFB6-4A12-8690-01A058435FF8}" type="presParOf" srcId="{FEF7F02D-2193-40A5-8F2A-6A7CD36DBF5D}" destId="{AAF856E5-7F95-45CB-8BA9-5559E967361F}" srcOrd="1" destOrd="0" presId="urn:microsoft.com/office/officeart/2018/2/layout/IconVerticalSolidList"/>
    <dgm:cxn modelId="{3C02702D-D950-497B-9920-889E852D0636}" type="presParOf" srcId="{FEF7F02D-2193-40A5-8F2A-6A7CD36DBF5D}" destId="{39DA20C9-C005-4663-9F7C-1F9E1E38453C}" srcOrd="2" destOrd="0" presId="urn:microsoft.com/office/officeart/2018/2/layout/IconVerticalSolidList"/>
    <dgm:cxn modelId="{F8598B6F-C99C-4A67-A058-E3258DC79C69}" type="presParOf" srcId="{39DA20C9-C005-4663-9F7C-1F9E1E38453C}" destId="{F9004DED-0465-44BF-ACEE-6D46EA3C35EF}" srcOrd="0" destOrd="0" presId="urn:microsoft.com/office/officeart/2018/2/layout/IconVerticalSolidList"/>
    <dgm:cxn modelId="{C71A8D32-9670-4757-8561-A681B4E86D34}" type="presParOf" srcId="{39DA20C9-C005-4663-9F7C-1F9E1E38453C}" destId="{95B4AA62-B6DA-4B70-A344-0D065E0CA0FE}" srcOrd="1" destOrd="0" presId="urn:microsoft.com/office/officeart/2018/2/layout/IconVerticalSolidList"/>
    <dgm:cxn modelId="{3FDB97A4-5D84-4225-84F2-D07AB484106C}" type="presParOf" srcId="{39DA20C9-C005-4663-9F7C-1F9E1E38453C}" destId="{AC5FB62B-0A22-4F62-B1D6-22739507F5E9}" srcOrd="2" destOrd="0" presId="urn:microsoft.com/office/officeart/2018/2/layout/IconVerticalSolidList"/>
    <dgm:cxn modelId="{D3055552-3037-4CD6-94EA-BFFB08E7D8DE}" type="presParOf" srcId="{39DA20C9-C005-4663-9F7C-1F9E1E38453C}" destId="{B3AFF8DC-DFBF-4070-A03B-68A55CC20976}" srcOrd="3" destOrd="0" presId="urn:microsoft.com/office/officeart/2018/2/layout/IconVerticalSolidList"/>
    <dgm:cxn modelId="{0B2F1DE6-0D3B-41F4-8275-4F15389A865A}" type="presParOf" srcId="{FEF7F02D-2193-40A5-8F2A-6A7CD36DBF5D}" destId="{BE07EEB3-BB1B-471B-98F2-71BFC96BCDAD}" srcOrd="3" destOrd="0" presId="urn:microsoft.com/office/officeart/2018/2/layout/IconVerticalSolidList"/>
    <dgm:cxn modelId="{47BE461B-D6C9-4A52-BD40-75398B4D84BD}" type="presParOf" srcId="{FEF7F02D-2193-40A5-8F2A-6A7CD36DBF5D}" destId="{BE45FE57-F42D-44FE-8FE8-0C29957DCBC2}" srcOrd="4" destOrd="0" presId="urn:microsoft.com/office/officeart/2018/2/layout/IconVerticalSolidList"/>
    <dgm:cxn modelId="{C27C23E7-78AF-455A-8608-B18980C67EE1}" type="presParOf" srcId="{BE45FE57-F42D-44FE-8FE8-0C29957DCBC2}" destId="{8FB95D8C-1878-4EF3-A9E5-9CA172BE640F}" srcOrd="0" destOrd="0" presId="urn:microsoft.com/office/officeart/2018/2/layout/IconVerticalSolidList"/>
    <dgm:cxn modelId="{4525FDAC-AA41-494E-9C9D-AB6F008689ED}" type="presParOf" srcId="{BE45FE57-F42D-44FE-8FE8-0C29957DCBC2}" destId="{0B13BFA8-59E1-4D58-AD5C-6C4CE0F689F8}" srcOrd="1" destOrd="0" presId="urn:microsoft.com/office/officeart/2018/2/layout/IconVerticalSolidList"/>
    <dgm:cxn modelId="{EFFCCE2C-DE5C-4A7F-8DD4-1D22E8E43B37}" type="presParOf" srcId="{BE45FE57-F42D-44FE-8FE8-0C29957DCBC2}" destId="{AADDDE2F-3374-4012-AE50-20534584E409}" srcOrd="2" destOrd="0" presId="urn:microsoft.com/office/officeart/2018/2/layout/IconVerticalSolidList"/>
    <dgm:cxn modelId="{75AB98D3-1BD0-4CA6-B13F-0799EA16242B}" type="presParOf" srcId="{BE45FE57-F42D-44FE-8FE8-0C29957DCBC2}" destId="{4B231428-A998-4BDA-BCC7-98B79D6928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652AC2-41EA-4012-AADE-4585209B89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6F0FD0-B525-4E56-874A-8FA75B73F4B3}">
      <dgm:prSet/>
      <dgm:spPr/>
      <dgm:t>
        <a:bodyPr/>
        <a:lstStyle/>
        <a:p>
          <a:r>
            <a:rPr lang="en-US"/>
            <a:t>The tourism sector has helped 10,000 people in the region to maintain jobs, with £488 million spent by international visitors to Wales in 2024 (Gov.Wales, 2025).</a:t>
          </a:r>
        </a:p>
      </dgm:t>
    </dgm:pt>
    <dgm:pt modelId="{8129E3A3-7948-471C-B243-5D1A1BA43293}" type="parTrans" cxnId="{B1312BD0-EB4F-44BB-8C15-6FEB0BAF87EF}">
      <dgm:prSet/>
      <dgm:spPr/>
      <dgm:t>
        <a:bodyPr/>
        <a:lstStyle/>
        <a:p>
          <a:endParaRPr lang="en-US"/>
        </a:p>
      </dgm:t>
    </dgm:pt>
    <dgm:pt modelId="{D365D863-F3E8-4EA4-9439-E931EBAA87C8}" type="sibTrans" cxnId="{B1312BD0-EB4F-44BB-8C15-6FEB0BAF87EF}">
      <dgm:prSet/>
      <dgm:spPr/>
      <dgm:t>
        <a:bodyPr/>
        <a:lstStyle/>
        <a:p>
          <a:endParaRPr lang="en-US"/>
        </a:p>
      </dgm:t>
    </dgm:pt>
    <dgm:pt modelId="{EB04DAE6-BAA2-449D-9049-6C53B07DC52B}">
      <dgm:prSet/>
      <dgm:spPr/>
      <dgm:t>
        <a:bodyPr/>
        <a:lstStyle/>
        <a:p>
          <a:r>
            <a:rPr lang="en-US"/>
            <a:t>Tourists spend an average of £13.5 million in the country each day, which amounts to approx £4.95 billion in a year, showing a high economic potential (Visit Wales, 2025).</a:t>
          </a:r>
        </a:p>
      </dgm:t>
    </dgm:pt>
    <dgm:pt modelId="{7D923834-8D13-40C4-8844-3A1B75841A6F}" type="parTrans" cxnId="{6E8A04FE-5DC3-4FE5-B7D9-35401437DEB6}">
      <dgm:prSet/>
      <dgm:spPr/>
      <dgm:t>
        <a:bodyPr/>
        <a:lstStyle/>
        <a:p>
          <a:endParaRPr lang="en-US"/>
        </a:p>
      </dgm:t>
    </dgm:pt>
    <dgm:pt modelId="{1858457D-5EBA-4368-BA9A-6F1B37B4456A}" type="sibTrans" cxnId="{6E8A04FE-5DC3-4FE5-B7D9-35401437DEB6}">
      <dgm:prSet/>
      <dgm:spPr/>
      <dgm:t>
        <a:bodyPr/>
        <a:lstStyle/>
        <a:p>
          <a:endParaRPr lang="en-US"/>
        </a:p>
      </dgm:t>
    </dgm:pt>
    <dgm:pt modelId="{668D9E43-745B-4B39-BA9B-D9409EB1E0D4}">
      <dgm:prSet/>
      <dgm:spPr/>
      <dgm:t>
        <a:bodyPr/>
        <a:lstStyle/>
        <a:p>
          <a:r>
            <a:rPr lang="en-US"/>
            <a:t>Moreover, the majority of travellers are now less likely to choose traditional tourism and instead opt to have meaningful, immersive and personalised visit experiences (BBC, 2025). </a:t>
          </a:r>
        </a:p>
      </dgm:t>
    </dgm:pt>
    <dgm:pt modelId="{377C3BE2-65E7-473F-8A32-F4E513BCE9D1}" type="parTrans" cxnId="{8E9B7618-0104-47D8-BA5B-8F36D2061057}">
      <dgm:prSet/>
      <dgm:spPr/>
      <dgm:t>
        <a:bodyPr/>
        <a:lstStyle/>
        <a:p>
          <a:endParaRPr lang="en-US"/>
        </a:p>
      </dgm:t>
    </dgm:pt>
    <dgm:pt modelId="{1F60784B-EA64-4182-9B57-46BB97F65CA8}" type="sibTrans" cxnId="{8E9B7618-0104-47D8-BA5B-8F36D2061057}">
      <dgm:prSet/>
      <dgm:spPr/>
      <dgm:t>
        <a:bodyPr/>
        <a:lstStyle/>
        <a:p>
          <a:endParaRPr lang="en-US"/>
        </a:p>
      </dgm:t>
    </dgm:pt>
    <dgm:pt modelId="{C6E27894-4FFE-4556-B3B6-46C6FF2E8CED}" type="pres">
      <dgm:prSet presAssocID="{54652AC2-41EA-4012-AADE-4585209B89FA}" presName="linear" presStyleCnt="0">
        <dgm:presLayoutVars>
          <dgm:animLvl val="lvl"/>
          <dgm:resizeHandles val="exact"/>
        </dgm:presLayoutVars>
      </dgm:prSet>
      <dgm:spPr/>
    </dgm:pt>
    <dgm:pt modelId="{DA63C79E-12B9-4112-A6BA-9780CBD3B251}" type="pres">
      <dgm:prSet presAssocID="{126F0FD0-B525-4E56-874A-8FA75B73F4B3}" presName="parentText" presStyleLbl="node1" presStyleIdx="0" presStyleCnt="3">
        <dgm:presLayoutVars>
          <dgm:chMax val="0"/>
          <dgm:bulletEnabled val="1"/>
        </dgm:presLayoutVars>
      </dgm:prSet>
      <dgm:spPr/>
    </dgm:pt>
    <dgm:pt modelId="{4C40ED5D-F4B9-47EA-BADD-961A97876E55}" type="pres">
      <dgm:prSet presAssocID="{D365D863-F3E8-4EA4-9439-E931EBAA87C8}" presName="spacer" presStyleCnt="0"/>
      <dgm:spPr/>
    </dgm:pt>
    <dgm:pt modelId="{B054D2D9-F403-43A3-AD67-C1BF264A1046}" type="pres">
      <dgm:prSet presAssocID="{EB04DAE6-BAA2-449D-9049-6C53B07DC52B}" presName="parentText" presStyleLbl="node1" presStyleIdx="1" presStyleCnt="3">
        <dgm:presLayoutVars>
          <dgm:chMax val="0"/>
          <dgm:bulletEnabled val="1"/>
        </dgm:presLayoutVars>
      </dgm:prSet>
      <dgm:spPr/>
    </dgm:pt>
    <dgm:pt modelId="{84C87B17-A102-4E9B-997B-292C279D9F06}" type="pres">
      <dgm:prSet presAssocID="{1858457D-5EBA-4368-BA9A-6F1B37B4456A}" presName="spacer" presStyleCnt="0"/>
      <dgm:spPr/>
    </dgm:pt>
    <dgm:pt modelId="{86A2F604-6901-4CCC-9E10-E5EABA9EBC60}" type="pres">
      <dgm:prSet presAssocID="{668D9E43-745B-4B39-BA9B-D9409EB1E0D4}" presName="parentText" presStyleLbl="node1" presStyleIdx="2" presStyleCnt="3">
        <dgm:presLayoutVars>
          <dgm:chMax val="0"/>
          <dgm:bulletEnabled val="1"/>
        </dgm:presLayoutVars>
      </dgm:prSet>
      <dgm:spPr/>
    </dgm:pt>
  </dgm:ptLst>
  <dgm:cxnLst>
    <dgm:cxn modelId="{8E9B7618-0104-47D8-BA5B-8F36D2061057}" srcId="{54652AC2-41EA-4012-AADE-4585209B89FA}" destId="{668D9E43-745B-4B39-BA9B-D9409EB1E0D4}" srcOrd="2" destOrd="0" parTransId="{377C3BE2-65E7-473F-8A32-F4E513BCE9D1}" sibTransId="{1F60784B-EA64-4182-9B57-46BB97F65CA8}"/>
    <dgm:cxn modelId="{B1312BD0-EB4F-44BB-8C15-6FEB0BAF87EF}" srcId="{54652AC2-41EA-4012-AADE-4585209B89FA}" destId="{126F0FD0-B525-4E56-874A-8FA75B73F4B3}" srcOrd="0" destOrd="0" parTransId="{8129E3A3-7948-471C-B243-5D1A1BA43293}" sibTransId="{D365D863-F3E8-4EA4-9439-E931EBAA87C8}"/>
    <dgm:cxn modelId="{957490E6-9416-44BA-951E-66FCA63004EB}" type="presOf" srcId="{668D9E43-745B-4B39-BA9B-D9409EB1E0D4}" destId="{86A2F604-6901-4CCC-9E10-E5EABA9EBC60}" srcOrd="0" destOrd="0" presId="urn:microsoft.com/office/officeart/2005/8/layout/vList2"/>
    <dgm:cxn modelId="{4D4857F1-12B4-4A02-B087-07732B65F126}" type="presOf" srcId="{126F0FD0-B525-4E56-874A-8FA75B73F4B3}" destId="{DA63C79E-12B9-4112-A6BA-9780CBD3B251}" srcOrd="0" destOrd="0" presId="urn:microsoft.com/office/officeart/2005/8/layout/vList2"/>
    <dgm:cxn modelId="{7AC11EFC-28EB-41CE-8127-EDB464AD6ACE}" type="presOf" srcId="{54652AC2-41EA-4012-AADE-4585209B89FA}" destId="{C6E27894-4FFE-4556-B3B6-46C6FF2E8CED}" srcOrd="0" destOrd="0" presId="urn:microsoft.com/office/officeart/2005/8/layout/vList2"/>
    <dgm:cxn modelId="{F2806BFC-86BC-47EC-934A-9F7FA08FDD41}" type="presOf" srcId="{EB04DAE6-BAA2-449D-9049-6C53B07DC52B}" destId="{B054D2D9-F403-43A3-AD67-C1BF264A1046}" srcOrd="0" destOrd="0" presId="urn:microsoft.com/office/officeart/2005/8/layout/vList2"/>
    <dgm:cxn modelId="{6E8A04FE-5DC3-4FE5-B7D9-35401437DEB6}" srcId="{54652AC2-41EA-4012-AADE-4585209B89FA}" destId="{EB04DAE6-BAA2-449D-9049-6C53B07DC52B}" srcOrd="1" destOrd="0" parTransId="{7D923834-8D13-40C4-8844-3A1B75841A6F}" sibTransId="{1858457D-5EBA-4368-BA9A-6F1B37B4456A}"/>
    <dgm:cxn modelId="{12257E87-0AFD-463A-968C-0B63ABF76123}" type="presParOf" srcId="{C6E27894-4FFE-4556-B3B6-46C6FF2E8CED}" destId="{DA63C79E-12B9-4112-A6BA-9780CBD3B251}" srcOrd="0" destOrd="0" presId="urn:microsoft.com/office/officeart/2005/8/layout/vList2"/>
    <dgm:cxn modelId="{0412E024-8FC0-4259-99AF-CC74886CD093}" type="presParOf" srcId="{C6E27894-4FFE-4556-B3B6-46C6FF2E8CED}" destId="{4C40ED5D-F4B9-47EA-BADD-961A97876E55}" srcOrd="1" destOrd="0" presId="urn:microsoft.com/office/officeart/2005/8/layout/vList2"/>
    <dgm:cxn modelId="{708F2ECD-A110-4584-9E3D-FFBA550FC80E}" type="presParOf" srcId="{C6E27894-4FFE-4556-B3B6-46C6FF2E8CED}" destId="{B054D2D9-F403-43A3-AD67-C1BF264A1046}" srcOrd="2" destOrd="0" presId="urn:microsoft.com/office/officeart/2005/8/layout/vList2"/>
    <dgm:cxn modelId="{4982FCAF-C2D1-49CC-BCF0-54AD7AD17101}" type="presParOf" srcId="{C6E27894-4FFE-4556-B3B6-46C6FF2E8CED}" destId="{84C87B17-A102-4E9B-997B-292C279D9F06}" srcOrd="3" destOrd="0" presId="urn:microsoft.com/office/officeart/2005/8/layout/vList2"/>
    <dgm:cxn modelId="{18A4FD19-A65C-4329-80DF-37168A1A7789}" type="presParOf" srcId="{C6E27894-4FFE-4556-B3B6-46C6FF2E8CED}" destId="{86A2F604-6901-4CCC-9E10-E5EABA9EBC6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425D0F-CD27-4E05-976D-B1570E1B618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9D323F7-A0E4-47C1-9DFB-38081188BDF7}">
      <dgm:prSet/>
      <dgm:spPr/>
      <dgm:t>
        <a:bodyPr/>
        <a:lstStyle/>
        <a:p>
          <a:r>
            <a:rPr lang="en-US" b="0" i="0"/>
            <a:t>The </a:t>
          </a:r>
          <a:r>
            <a:rPr lang="en-US" b="0" i="1"/>
            <a:t>Wales Millennium Centre</a:t>
          </a:r>
          <a:r>
            <a:rPr lang="en-US" b="0" i="0"/>
            <a:t> has been chosen as the venue for conducting the event as a representation of Welsh culture and current innovation. </a:t>
          </a:r>
          <a:endParaRPr lang="en-US"/>
        </a:p>
      </dgm:t>
    </dgm:pt>
    <dgm:pt modelId="{9BFF8E62-1EA7-4D20-9C40-0F5A42A9E658}" type="parTrans" cxnId="{F72ACF23-A9CD-4659-8A10-3EB29A1385C8}">
      <dgm:prSet/>
      <dgm:spPr/>
      <dgm:t>
        <a:bodyPr/>
        <a:lstStyle/>
        <a:p>
          <a:endParaRPr lang="en-US"/>
        </a:p>
      </dgm:t>
    </dgm:pt>
    <dgm:pt modelId="{A0546074-C703-4A38-86A8-10F44054A396}" type="sibTrans" cxnId="{F72ACF23-A9CD-4659-8A10-3EB29A1385C8}">
      <dgm:prSet/>
      <dgm:spPr/>
      <dgm:t>
        <a:bodyPr/>
        <a:lstStyle/>
        <a:p>
          <a:endParaRPr lang="en-US"/>
        </a:p>
      </dgm:t>
    </dgm:pt>
    <dgm:pt modelId="{D1AA2DF3-53AB-49A6-8900-1600B1AD58A0}">
      <dgm:prSet/>
      <dgm:spPr/>
      <dgm:t>
        <a:bodyPr/>
        <a:lstStyle/>
        <a:p>
          <a:r>
            <a:rPr lang="en-US" b="0" i="0"/>
            <a:t>Local governments will invest in the development of event venues at a significant cost to promote the hospitality and tourism sector (An </a:t>
          </a:r>
          <a:r>
            <a:rPr lang="en-US" b="0" i="1"/>
            <a:t>et al.,</a:t>
          </a:r>
          <a:r>
            <a:rPr lang="en-US" b="0" i="0"/>
            <a:t> 2021).</a:t>
          </a:r>
          <a:endParaRPr lang="en-US"/>
        </a:p>
      </dgm:t>
    </dgm:pt>
    <dgm:pt modelId="{05DE87C0-ADE2-4BE8-9844-3A1CF20C72AF}" type="parTrans" cxnId="{76EBA32D-C474-4642-A267-6A11523BC4A6}">
      <dgm:prSet/>
      <dgm:spPr/>
      <dgm:t>
        <a:bodyPr/>
        <a:lstStyle/>
        <a:p>
          <a:endParaRPr lang="en-US"/>
        </a:p>
      </dgm:t>
    </dgm:pt>
    <dgm:pt modelId="{BEC1172E-15FD-4DDF-8F7A-E33E7AED1A13}" type="sibTrans" cxnId="{76EBA32D-C474-4642-A267-6A11523BC4A6}">
      <dgm:prSet/>
      <dgm:spPr/>
      <dgm:t>
        <a:bodyPr/>
        <a:lstStyle/>
        <a:p>
          <a:endParaRPr lang="en-US"/>
        </a:p>
      </dgm:t>
    </dgm:pt>
    <dgm:pt modelId="{D3AA41AE-11BD-45C3-8FEB-811C5222CA51}">
      <dgm:prSet/>
      <dgm:spPr/>
      <dgm:t>
        <a:bodyPr/>
        <a:lstStyle/>
        <a:p>
          <a:r>
            <a:rPr lang="en-US" b="0" i="0"/>
            <a:t>The digital content overlays into the real world leads to automated technology, and location is essential to categorising the virtual events (Yung </a:t>
          </a:r>
          <a:r>
            <a:rPr lang="en-US" b="0" i="1"/>
            <a:t>et al.,</a:t>
          </a:r>
          <a:r>
            <a:rPr lang="en-US" b="0" i="0"/>
            <a:t> 2022).</a:t>
          </a:r>
          <a:endParaRPr lang="en-US"/>
        </a:p>
      </dgm:t>
    </dgm:pt>
    <dgm:pt modelId="{21BB0BE3-531B-4468-877D-AE00840B1BB9}" type="parTrans" cxnId="{AB3AF796-9C42-4AF0-8E48-AA58F428266A}">
      <dgm:prSet/>
      <dgm:spPr/>
      <dgm:t>
        <a:bodyPr/>
        <a:lstStyle/>
        <a:p>
          <a:endParaRPr lang="en-US"/>
        </a:p>
      </dgm:t>
    </dgm:pt>
    <dgm:pt modelId="{7F49215A-B883-4584-B9BA-B59881881C32}" type="sibTrans" cxnId="{AB3AF796-9C42-4AF0-8E48-AA58F428266A}">
      <dgm:prSet/>
      <dgm:spPr/>
      <dgm:t>
        <a:bodyPr/>
        <a:lstStyle/>
        <a:p>
          <a:endParaRPr lang="en-US"/>
        </a:p>
      </dgm:t>
    </dgm:pt>
    <dgm:pt modelId="{DCBB3C11-EFEC-48F0-84EB-1143D6C7235E}" type="pres">
      <dgm:prSet presAssocID="{99425D0F-CD27-4E05-976D-B1570E1B6181}" presName="linear" presStyleCnt="0">
        <dgm:presLayoutVars>
          <dgm:animLvl val="lvl"/>
          <dgm:resizeHandles val="exact"/>
        </dgm:presLayoutVars>
      </dgm:prSet>
      <dgm:spPr/>
    </dgm:pt>
    <dgm:pt modelId="{07DDFC60-E2A8-49A9-A7DB-3A6046161394}" type="pres">
      <dgm:prSet presAssocID="{F9D323F7-A0E4-47C1-9DFB-38081188BDF7}" presName="parentText" presStyleLbl="node1" presStyleIdx="0" presStyleCnt="3">
        <dgm:presLayoutVars>
          <dgm:chMax val="0"/>
          <dgm:bulletEnabled val="1"/>
        </dgm:presLayoutVars>
      </dgm:prSet>
      <dgm:spPr/>
    </dgm:pt>
    <dgm:pt modelId="{96C82C64-1DD2-4236-B596-9E9ED0306760}" type="pres">
      <dgm:prSet presAssocID="{A0546074-C703-4A38-86A8-10F44054A396}" presName="spacer" presStyleCnt="0"/>
      <dgm:spPr/>
    </dgm:pt>
    <dgm:pt modelId="{B4ABEE4F-3D81-4E05-BC8F-EA909A2F4861}" type="pres">
      <dgm:prSet presAssocID="{D1AA2DF3-53AB-49A6-8900-1600B1AD58A0}" presName="parentText" presStyleLbl="node1" presStyleIdx="1" presStyleCnt="3">
        <dgm:presLayoutVars>
          <dgm:chMax val="0"/>
          <dgm:bulletEnabled val="1"/>
        </dgm:presLayoutVars>
      </dgm:prSet>
      <dgm:spPr/>
    </dgm:pt>
    <dgm:pt modelId="{0883B99B-362F-4F4F-9A5F-EC15AB0895E3}" type="pres">
      <dgm:prSet presAssocID="{BEC1172E-15FD-4DDF-8F7A-E33E7AED1A13}" presName="spacer" presStyleCnt="0"/>
      <dgm:spPr/>
    </dgm:pt>
    <dgm:pt modelId="{BEB11550-C2DB-41F7-BEC5-13C3824480B2}" type="pres">
      <dgm:prSet presAssocID="{D3AA41AE-11BD-45C3-8FEB-811C5222CA51}" presName="parentText" presStyleLbl="node1" presStyleIdx="2" presStyleCnt="3">
        <dgm:presLayoutVars>
          <dgm:chMax val="0"/>
          <dgm:bulletEnabled val="1"/>
        </dgm:presLayoutVars>
      </dgm:prSet>
      <dgm:spPr/>
    </dgm:pt>
  </dgm:ptLst>
  <dgm:cxnLst>
    <dgm:cxn modelId="{F72ACF23-A9CD-4659-8A10-3EB29A1385C8}" srcId="{99425D0F-CD27-4E05-976D-B1570E1B6181}" destId="{F9D323F7-A0E4-47C1-9DFB-38081188BDF7}" srcOrd="0" destOrd="0" parTransId="{9BFF8E62-1EA7-4D20-9C40-0F5A42A9E658}" sibTransId="{A0546074-C703-4A38-86A8-10F44054A396}"/>
    <dgm:cxn modelId="{76EBA32D-C474-4642-A267-6A11523BC4A6}" srcId="{99425D0F-CD27-4E05-976D-B1570E1B6181}" destId="{D1AA2DF3-53AB-49A6-8900-1600B1AD58A0}" srcOrd="1" destOrd="0" parTransId="{05DE87C0-ADE2-4BE8-9844-3A1CF20C72AF}" sibTransId="{BEC1172E-15FD-4DDF-8F7A-E33E7AED1A13}"/>
    <dgm:cxn modelId="{EA09C591-CCA8-4602-B61D-ACD45139A41C}" type="presOf" srcId="{99425D0F-CD27-4E05-976D-B1570E1B6181}" destId="{DCBB3C11-EFEC-48F0-84EB-1143D6C7235E}" srcOrd="0" destOrd="0" presId="urn:microsoft.com/office/officeart/2005/8/layout/vList2"/>
    <dgm:cxn modelId="{AB3AF796-9C42-4AF0-8E48-AA58F428266A}" srcId="{99425D0F-CD27-4E05-976D-B1570E1B6181}" destId="{D3AA41AE-11BD-45C3-8FEB-811C5222CA51}" srcOrd="2" destOrd="0" parTransId="{21BB0BE3-531B-4468-877D-AE00840B1BB9}" sibTransId="{7F49215A-B883-4584-B9BA-B59881881C32}"/>
    <dgm:cxn modelId="{F59A82AE-FE07-4142-AC0D-1F95C391917B}" type="presOf" srcId="{D1AA2DF3-53AB-49A6-8900-1600B1AD58A0}" destId="{B4ABEE4F-3D81-4E05-BC8F-EA909A2F4861}" srcOrd="0" destOrd="0" presId="urn:microsoft.com/office/officeart/2005/8/layout/vList2"/>
    <dgm:cxn modelId="{BBE951B7-BA08-41B9-9F84-A2C968EB3C04}" type="presOf" srcId="{D3AA41AE-11BD-45C3-8FEB-811C5222CA51}" destId="{BEB11550-C2DB-41F7-BEC5-13C3824480B2}" srcOrd="0" destOrd="0" presId="urn:microsoft.com/office/officeart/2005/8/layout/vList2"/>
    <dgm:cxn modelId="{D504EAB9-794C-4ADB-91A7-D874C2E692C0}" type="presOf" srcId="{F9D323F7-A0E4-47C1-9DFB-38081188BDF7}" destId="{07DDFC60-E2A8-49A9-A7DB-3A6046161394}" srcOrd="0" destOrd="0" presId="urn:microsoft.com/office/officeart/2005/8/layout/vList2"/>
    <dgm:cxn modelId="{E326EB50-6D4D-47CC-8D51-A1415B651007}" type="presParOf" srcId="{DCBB3C11-EFEC-48F0-84EB-1143D6C7235E}" destId="{07DDFC60-E2A8-49A9-A7DB-3A6046161394}" srcOrd="0" destOrd="0" presId="urn:microsoft.com/office/officeart/2005/8/layout/vList2"/>
    <dgm:cxn modelId="{DAFDD1F8-DB95-4EE4-BCD3-19C72885C94B}" type="presParOf" srcId="{DCBB3C11-EFEC-48F0-84EB-1143D6C7235E}" destId="{96C82C64-1DD2-4236-B596-9E9ED0306760}" srcOrd="1" destOrd="0" presId="urn:microsoft.com/office/officeart/2005/8/layout/vList2"/>
    <dgm:cxn modelId="{0D0AEF8F-6E02-4A80-9C98-A839F4C0A3B9}" type="presParOf" srcId="{DCBB3C11-EFEC-48F0-84EB-1143D6C7235E}" destId="{B4ABEE4F-3D81-4E05-BC8F-EA909A2F4861}" srcOrd="2" destOrd="0" presId="urn:microsoft.com/office/officeart/2005/8/layout/vList2"/>
    <dgm:cxn modelId="{1B068E1E-0C5B-4175-B8F1-B9CBE3F317E2}" type="presParOf" srcId="{DCBB3C11-EFEC-48F0-84EB-1143D6C7235E}" destId="{0883B99B-362F-4F4F-9A5F-EC15AB0895E3}" srcOrd="3" destOrd="0" presId="urn:microsoft.com/office/officeart/2005/8/layout/vList2"/>
    <dgm:cxn modelId="{EB1A8631-8BBA-414C-84C0-6BA0C2DC4087}" type="presParOf" srcId="{DCBB3C11-EFEC-48F0-84EB-1143D6C7235E}" destId="{BEB11550-C2DB-41F7-BEC5-13C3824480B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B81720-4529-4D60-869B-9204DA5806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D07FAE5-9E42-4C76-9A17-E90F262AD750}">
      <dgm:prSet/>
      <dgm:spPr/>
      <dgm:t>
        <a:bodyPr/>
        <a:lstStyle/>
        <a:p>
          <a:r>
            <a:rPr lang="en-US" b="0" i="0"/>
            <a:t>The fastest growing industries in the industry significantly require event feasibility and development. </a:t>
          </a:r>
          <a:endParaRPr lang="en-US"/>
        </a:p>
      </dgm:t>
    </dgm:pt>
    <dgm:pt modelId="{490D72B4-3D2D-4162-9AB5-678AF0475BBF}" type="parTrans" cxnId="{2D20C168-7309-4073-A4E4-688599DB8838}">
      <dgm:prSet/>
      <dgm:spPr/>
      <dgm:t>
        <a:bodyPr/>
        <a:lstStyle/>
        <a:p>
          <a:endParaRPr lang="en-US"/>
        </a:p>
      </dgm:t>
    </dgm:pt>
    <dgm:pt modelId="{135A256D-2C37-48CC-9320-7252ACADDE0B}" type="sibTrans" cxnId="{2D20C168-7309-4073-A4E4-688599DB8838}">
      <dgm:prSet/>
      <dgm:spPr/>
      <dgm:t>
        <a:bodyPr/>
        <a:lstStyle/>
        <a:p>
          <a:endParaRPr lang="en-US"/>
        </a:p>
      </dgm:t>
    </dgm:pt>
    <dgm:pt modelId="{01797DEF-7D94-4466-BFDF-8C824C0904AD}">
      <dgm:prSet/>
      <dgm:spPr/>
      <dgm:t>
        <a:bodyPr/>
        <a:lstStyle/>
        <a:p>
          <a:r>
            <a:rPr lang="en-US" b="0" i="0"/>
            <a:t>Ticket sales (£150,000), exhibitor fees(£30,000), food, along with beverage sales (£20,000) and merchandise (£15,000) will be used to generate revenue.</a:t>
          </a:r>
          <a:endParaRPr lang="en-US"/>
        </a:p>
      </dgm:t>
    </dgm:pt>
    <dgm:pt modelId="{23981EBC-3FCB-4C23-BB02-52D0B399870D}" type="parTrans" cxnId="{E43727FF-F9B4-44C0-95A0-0BC7537C95A5}">
      <dgm:prSet/>
      <dgm:spPr/>
      <dgm:t>
        <a:bodyPr/>
        <a:lstStyle/>
        <a:p>
          <a:endParaRPr lang="en-US"/>
        </a:p>
      </dgm:t>
    </dgm:pt>
    <dgm:pt modelId="{C1129F61-DF1A-4594-9485-3100EF6F4B03}" type="sibTrans" cxnId="{E43727FF-F9B4-44C0-95A0-0BC7537C95A5}">
      <dgm:prSet/>
      <dgm:spPr/>
      <dgm:t>
        <a:bodyPr/>
        <a:lstStyle/>
        <a:p>
          <a:endParaRPr lang="en-US"/>
        </a:p>
      </dgm:t>
    </dgm:pt>
    <dgm:pt modelId="{3F4F3AE5-EC45-4B55-A291-24DA248C992C}">
      <dgm:prSet/>
      <dgm:spPr/>
      <dgm:t>
        <a:bodyPr/>
        <a:lstStyle/>
        <a:p>
          <a:r>
            <a:rPr lang="en-US" b="0" i="0"/>
            <a:t>A mix of marketing and finance was utilised to control sponsorship of events for the development (O’Toole, 2011). </a:t>
          </a:r>
          <a:endParaRPr lang="en-US"/>
        </a:p>
      </dgm:t>
    </dgm:pt>
    <dgm:pt modelId="{D84828D7-D844-4A46-8CA8-344D233E697C}" type="parTrans" cxnId="{BCD0839D-C18C-45F1-BCF7-0B022B2BC4A2}">
      <dgm:prSet/>
      <dgm:spPr/>
      <dgm:t>
        <a:bodyPr/>
        <a:lstStyle/>
        <a:p>
          <a:endParaRPr lang="en-US"/>
        </a:p>
      </dgm:t>
    </dgm:pt>
    <dgm:pt modelId="{8DB5DDB4-A247-45BE-8915-CAB890D79706}" type="sibTrans" cxnId="{BCD0839D-C18C-45F1-BCF7-0B022B2BC4A2}">
      <dgm:prSet/>
      <dgm:spPr/>
      <dgm:t>
        <a:bodyPr/>
        <a:lstStyle/>
        <a:p>
          <a:endParaRPr lang="en-US"/>
        </a:p>
      </dgm:t>
    </dgm:pt>
    <dgm:pt modelId="{E9D5065F-C103-4EB7-9B41-8DE6E200EC24}" type="pres">
      <dgm:prSet presAssocID="{6BB81720-4529-4D60-869B-9204DA580662}" presName="root" presStyleCnt="0">
        <dgm:presLayoutVars>
          <dgm:dir/>
          <dgm:resizeHandles val="exact"/>
        </dgm:presLayoutVars>
      </dgm:prSet>
      <dgm:spPr/>
    </dgm:pt>
    <dgm:pt modelId="{776CD586-BF0D-4D93-9B39-6584BAB97F91}" type="pres">
      <dgm:prSet presAssocID="{0D07FAE5-9E42-4C76-9A17-E90F262AD750}" presName="compNode" presStyleCnt="0"/>
      <dgm:spPr/>
    </dgm:pt>
    <dgm:pt modelId="{9AD8D264-4493-46AA-B589-4AE500CEF7C8}" type="pres">
      <dgm:prSet presAssocID="{0D07FAE5-9E42-4C76-9A17-E90F262AD750}" presName="bgRect" presStyleLbl="bgShp" presStyleIdx="0" presStyleCnt="3"/>
      <dgm:spPr/>
    </dgm:pt>
    <dgm:pt modelId="{CB5F95FE-FA5B-4996-BFB8-16FC7A3FD6D3}" type="pres">
      <dgm:prSet presAssocID="{0D07FAE5-9E42-4C76-9A17-E90F262AD7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0704E92C-8FFD-4D63-B134-5C825235FE0A}" type="pres">
      <dgm:prSet presAssocID="{0D07FAE5-9E42-4C76-9A17-E90F262AD750}" presName="spaceRect" presStyleCnt="0"/>
      <dgm:spPr/>
    </dgm:pt>
    <dgm:pt modelId="{F6A515D0-9738-4590-B5A5-74A477362D49}" type="pres">
      <dgm:prSet presAssocID="{0D07FAE5-9E42-4C76-9A17-E90F262AD750}" presName="parTx" presStyleLbl="revTx" presStyleIdx="0" presStyleCnt="3">
        <dgm:presLayoutVars>
          <dgm:chMax val="0"/>
          <dgm:chPref val="0"/>
        </dgm:presLayoutVars>
      </dgm:prSet>
      <dgm:spPr/>
    </dgm:pt>
    <dgm:pt modelId="{0A890B51-4626-4CB5-B167-1572E15FC933}" type="pres">
      <dgm:prSet presAssocID="{135A256D-2C37-48CC-9320-7252ACADDE0B}" presName="sibTrans" presStyleCnt="0"/>
      <dgm:spPr/>
    </dgm:pt>
    <dgm:pt modelId="{03958394-358A-4322-A644-8A8AAFCDE74D}" type="pres">
      <dgm:prSet presAssocID="{01797DEF-7D94-4466-BFDF-8C824C0904AD}" presName="compNode" presStyleCnt="0"/>
      <dgm:spPr/>
    </dgm:pt>
    <dgm:pt modelId="{340A863F-9C15-4E5E-B351-837BE2D7EA22}" type="pres">
      <dgm:prSet presAssocID="{01797DEF-7D94-4466-BFDF-8C824C0904AD}" presName="bgRect" presStyleLbl="bgShp" presStyleIdx="1" presStyleCnt="3"/>
      <dgm:spPr/>
    </dgm:pt>
    <dgm:pt modelId="{1C658DC4-6FB4-4E4E-BBE1-77AC819E5086}" type="pres">
      <dgm:prSet presAssocID="{01797DEF-7D94-4466-BFDF-8C824C0904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llet"/>
        </a:ext>
      </dgm:extLst>
    </dgm:pt>
    <dgm:pt modelId="{7E41D194-9CDD-4EA8-9D55-A19DA1EB1405}" type="pres">
      <dgm:prSet presAssocID="{01797DEF-7D94-4466-BFDF-8C824C0904AD}" presName="spaceRect" presStyleCnt="0"/>
      <dgm:spPr/>
    </dgm:pt>
    <dgm:pt modelId="{08D69E01-7543-4221-B3F8-3ADF00886D25}" type="pres">
      <dgm:prSet presAssocID="{01797DEF-7D94-4466-BFDF-8C824C0904AD}" presName="parTx" presStyleLbl="revTx" presStyleIdx="1" presStyleCnt="3">
        <dgm:presLayoutVars>
          <dgm:chMax val="0"/>
          <dgm:chPref val="0"/>
        </dgm:presLayoutVars>
      </dgm:prSet>
      <dgm:spPr/>
    </dgm:pt>
    <dgm:pt modelId="{1DE68D59-8E18-4A44-9F98-FD5CACC3E346}" type="pres">
      <dgm:prSet presAssocID="{C1129F61-DF1A-4594-9485-3100EF6F4B03}" presName="sibTrans" presStyleCnt="0"/>
      <dgm:spPr/>
    </dgm:pt>
    <dgm:pt modelId="{1269CD2E-9312-40BA-8E63-49BA667C134A}" type="pres">
      <dgm:prSet presAssocID="{3F4F3AE5-EC45-4B55-A291-24DA248C992C}" presName="compNode" presStyleCnt="0"/>
      <dgm:spPr/>
    </dgm:pt>
    <dgm:pt modelId="{68179F85-7A7D-4162-81BA-C892F26FF354}" type="pres">
      <dgm:prSet presAssocID="{3F4F3AE5-EC45-4B55-A291-24DA248C992C}" presName="bgRect" presStyleLbl="bgShp" presStyleIdx="2" presStyleCnt="3"/>
      <dgm:spPr/>
    </dgm:pt>
    <dgm:pt modelId="{849E6D0D-D147-459B-BD8A-F4DAF055FFCA}" type="pres">
      <dgm:prSet presAssocID="{3F4F3AE5-EC45-4B55-A291-24DA248C992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BFE54A7D-6DBE-4570-B8DD-B967E8967A43}" type="pres">
      <dgm:prSet presAssocID="{3F4F3AE5-EC45-4B55-A291-24DA248C992C}" presName="spaceRect" presStyleCnt="0"/>
      <dgm:spPr/>
    </dgm:pt>
    <dgm:pt modelId="{D619233A-DE67-43D9-8B75-467451BEAF4D}" type="pres">
      <dgm:prSet presAssocID="{3F4F3AE5-EC45-4B55-A291-24DA248C992C}" presName="parTx" presStyleLbl="revTx" presStyleIdx="2" presStyleCnt="3">
        <dgm:presLayoutVars>
          <dgm:chMax val="0"/>
          <dgm:chPref val="0"/>
        </dgm:presLayoutVars>
      </dgm:prSet>
      <dgm:spPr/>
    </dgm:pt>
  </dgm:ptLst>
  <dgm:cxnLst>
    <dgm:cxn modelId="{B7EA565D-CA5A-47E3-A61E-7FBDADB7111C}" type="presOf" srcId="{3F4F3AE5-EC45-4B55-A291-24DA248C992C}" destId="{D619233A-DE67-43D9-8B75-467451BEAF4D}" srcOrd="0" destOrd="0" presId="urn:microsoft.com/office/officeart/2018/2/layout/IconVerticalSolidList"/>
    <dgm:cxn modelId="{5244D365-7762-4C03-AA05-CBA560B54992}" type="presOf" srcId="{6BB81720-4529-4D60-869B-9204DA580662}" destId="{E9D5065F-C103-4EB7-9B41-8DE6E200EC24}" srcOrd="0" destOrd="0" presId="urn:microsoft.com/office/officeart/2018/2/layout/IconVerticalSolidList"/>
    <dgm:cxn modelId="{2D20C168-7309-4073-A4E4-688599DB8838}" srcId="{6BB81720-4529-4D60-869B-9204DA580662}" destId="{0D07FAE5-9E42-4C76-9A17-E90F262AD750}" srcOrd="0" destOrd="0" parTransId="{490D72B4-3D2D-4162-9AB5-678AF0475BBF}" sibTransId="{135A256D-2C37-48CC-9320-7252ACADDE0B}"/>
    <dgm:cxn modelId="{51EAFE90-9A5D-4C4F-8191-C8466076E0E2}" type="presOf" srcId="{01797DEF-7D94-4466-BFDF-8C824C0904AD}" destId="{08D69E01-7543-4221-B3F8-3ADF00886D25}" srcOrd="0" destOrd="0" presId="urn:microsoft.com/office/officeart/2018/2/layout/IconVerticalSolidList"/>
    <dgm:cxn modelId="{BCD0839D-C18C-45F1-BCF7-0B022B2BC4A2}" srcId="{6BB81720-4529-4D60-869B-9204DA580662}" destId="{3F4F3AE5-EC45-4B55-A291-24DA248C992C}" srcOrd="2" destOrd="0" parTransId="{D84828D7-D844-4A46-8CA8-344D233E697C}" sibTransId="{8DB5DDB4-A247-45BE-8915-CAB890D79706}"/>
    <dgm:cxn modelId="{6EB38EEE-84A1-4832-ADC0-3DBB3D2E8374}" type="presOf" srcId="{0D07FAE5-9E42-4C76-9A17-E90F262AD750}" destId="{F6A515D0-9738-4590-B5A5-74A477362D49}" srcOrd="0" destOrd="0" presId="urn:microsoft.com/office/officeart/2018/2/layout/IconVerticalSolidList"/>
    <dgm:cxn modelId="{E43727FF-F9B4-44C0-95A0-0BC7537C95A5}" srcId="{6BB81720-4529-4D60-869B-9204DA580662}" destId="{01797DEF-7D94-4466-BFDF-8C824C0904AD}" srcOrd="1" destOrd="0" parTransId="{23981EBC-3FCB-4C23-BB02-52D0B399870D}" sibTransId="{C1129F61-DF1A-4594-9485-3100EF6F4B03}"/>
    <dgm:cxn modelId="{31DEE4E1-B953-4BF1-8094-32B9A21B3CB7}" type="presParOf" srcId="{E9D5065F-C103-4EB7-9B41-8DE6E200EC24}" destId="{776CD586-BF0D-4D93-9B39-6584BAB97F91}" srcOrd="0" destOrd="0" presId="urn:microsoft.com/office/officeart/2018/2/layout/IconVerticalSolidList"/>
    <dgm:cxn modelId="{C55899BF-687F-4A8D-BEF9-3F2832E9E6C8}" type="presParOf" srcId="{776CD586-BF0D-4D93-9B39-6584BAB97F91}" destId="{9AD8D264-4493-46AA-B589-4AE500CEF7C8}" srcOrd="0" destOrd="0" presId="urn:microsoft.com/office/officeart/2018/2/layout/IconVerticalSolidList"/>
    <dgm:cxn modelId="{7E4B43CE-AC64-40C8-8A39-3DC5246428C3}" type="presParOf" srcId="{776CD586-BF0D-4D93-9B39-6584BAB97F91}" destId="{CB5F95FE-FA5B-4996-BFB8-16FC7A3FD6D3}" srcOrd="1" destOrd="0" presId="urn:microsoft.com/office/officeart/2018/2/layout/IconVerticalSolidList"/>
    <dgm:cxn modelId="{5FD7FDF6-B28E-4FF3-A90F-A0FFC20FD299}" type="presParOf" srcId="{776CD586-BF0D-4D93-9B39-6584BAB97F91}" destId="{0704E92C-8FFD-4D63-B134-5C825235FE0A}" srcOrd="2" destOrd="0" presId="urn:microsoft.com/office/officeart/2018/2/layout/IconVerticalSolidList"/>
    <dgm:cxn modelId="{5BD553E8-D497-49CF-8A3C-D87294801908}" type="presParOf" srcId="{776CD586-BF0D-4D93-9B39-6584BAB97F91}" destId="{F6A515D0-9738-4590-B5A5-74A477362D49}" srcOrd="3" destOrd="0" presId="urn:microsoft.com/office/officeart/2018/2/layout/IconVerticalSolidList"/>
    <dgm:cxn modelId="{0788EE21-CCD5-4A07-B06F-F7E78E0DAF4B}" type="presParOf" srcId="{E9D5065F-C103-4EB7-9B41-8DE6E200EC24}" destId="{0A890B51-4626-4CB5-B167-1572E15FC933}" srcOrd="1" destOrd="0" presId="urn:microsoft.com/office/officeart/2018/2/layout/IconVerticalSolidList"/>
    <dgm:cxn modelId="{5418EA88-0D50-4BB3-B31E-E2964AB1C596}" type="presParOf" srcId="{E9D5065F-C103-4EB7-9B41-8DE6E200EC24}" destId="{03958394-358A-4322-A644-8A8AAFCDE74D}" srcOrd="2" destOrd="0" presId="urn:microsoft.com/office/officeart/2018/2/layout/IconVerticalSolidList"/>
    <dgm:cxn modelId="{B99B65C5-28E5-4ECB-AD0C-095FCDF3538E}" type="presParOf" srcId="{03958394-358A-4322-A644-8A8AAFCDE74D}" destId="{340A863F-9C15-4E5E-B351-837BE2D7EA22}" srcOrd="0" destOrd="0" presId="urn:microsoft.com/office/officeart/2018/2/layout/IconVerticalSolidList"/>
    <dgm:cxn modelId="{180A1E65-0CF9-4E56-BBC9-C6B9D56F5FFB}" type="presParOf" srcId="{03958394-358A-4322-A644-8A8AAFCDE74D}" destId="{1C658DC4-6FB4-4E4E-BBE1-77AC819E5086}" srcOrd="1" destOrd="0" presId="urn:microsoft.com/office/officeart/2018/2/layout/IconVerticalSolidList"/>
    <dgm:cxn modelId="{CE8B5A3F-4838-4B29-99DC-31DD671FE354}" type="presParOf" srcId="{03958394-358A-4322-A644-8A8AAFCDE74D}" destId="{7E41D194-9CDD-4EA8-9D55-A19DA1EB1405}" srcOrd="2" destOrd="0" presId="urn:microsoft.com/office/officeart/2018/2/layout/IconVerticalSolidList"/>
    <dgm:cxn modelId="{99398217-9112-4CA7-8977-84FB4E978A71}" type="presParOf" srcId="{03958394-358A-4322-A644-8A8AAFCDE74D}" destId="{08D69E01-7543-4221-B3F8-3ADF00886D25}" srcOrd="3" destOrd="0" presId="urn:microsoft.com/office/officeart/2018/2/layout/IconVerticalSolidList"/>
    <dgm:cxn modelId="{7538C597-26FD-4E80-A824-A77C74A2ADB4}" type="presParOf" srcId="{E9D5065F-C103-4EB7-9B41-8DE6E200EC24}" destId="{1DE68D59-8E18-4A44-9F98-FD5CACC3E346}" srcOrd="3" destOrd="0" presId="urn:microsoft.com/office/officeart/2018/2/layout/IconVerticalSolidList"/>
    <dgm:cxn modelId="{25CBBEC4-8D3C-42E7-AA0B-7AB3865EBB19}" type="presParOf" srcId="{E9D5065F-C103-4EB7-9B41-8DE6E200EC24}" destId="{1269CD2E-9312-40BA-8E63-49BA667C134A}" srcOrd="4" destOrd="0" presId="urn:microsoft.com/office/officeart/2018/2/layout/IconVerticalSolidList"/>
    <dgm:cxn modelId="{1E487C1F-B917-4367-BEB2-C8DB248BF0FE}" type="presParOf" srcId="{1269CD2E-9312-40BA-8E63-49BA667C134A}" destId="{68179F85-7A7D-4162-81BA-C892F26FF354}" srcOrd="0" destOrd="0" presId="urn:microsoft.com/office/officeart/2018/2/layout/IconVerticalSolidList"/>
    <dgm:cxn modelId="{7DF2E24D-4DEB-47F7-8833-60C6E2EF39DE}" type="presParOf" srcId="{1269CD2E-9312-40BA-8E63-49BA667C134A}" destId="{849E6D0D-D147-459B-BD8A-F4DAF055FFCA}" srcOrd="1" destOrd="0" presId="urn:microsoft.com/office/officeart/2018/2/layout/IconVerticalSolidList"/>
    <dgm:cxn modelId="{5490CCF8-DD40-4640-972C-4E458D2104FB}" type="presParOf" srcId="{1269CD2E-9312-40BA-8E63-49BA667C134A}" destId="{BFE54A7D-6DBE-4570-B8DD-B967E8967A43}" srcOrd="2" destOrd="0" presId="urn:microsoft.com/office/officeart/2018/2/layout/IconVerticalSolidList"/>
    <dgm:cxn modelId="{F0027382-9D70-4EB0-A3A8-8FF168AD5DB6}" type="presParOf" srcId="{1269CD2E-9312-40BA-8E63-49BA667C134A}" destId="{D619233A-DE67-43D9-8B75-467451BEAF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1B078D-78BC-47FE-B163-5D91E43EF62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D69D336-6B6D-49F4-B084-7AC9CB14ECE6}">
      <dgm:prSet/>
      <dgm:spPr/>
      <dgm:t>
        <a:bodyPr/>
        <a:lstStyle/>
        <a:p>
          <a:r>
            <a:rPr lang="en-US" b="0" i="0"/>
            <a:t>One of the most important demands of event professionals is the creation of a safe event (Liu-Lastres, 2023). </a:t>
          </a:r>
          <a:endParaRPr lang="en-US"/>
        </a:p>
      </dgm:t>
    </dgm:pt>
    <dgm:pt modelId="{4BC99C93-D7B0-468F-A8E4-79A345B49ABA}" type="parTrans" cxnId="{6AAFF174-6049-4D87-98F8-115A43BDDD1C}">
      <dgm:prSet/>
      <dgm:spPr/>
      <dgm:t>
        <a:bodyPr/>
        <a:lstStyle/>
        <a:p>
          <a:endParaRPr lang="en-US"/>
        </a:p>
      </dgm:t>
    </dgm:pt>
    <dgm:pt modelId="{FFF42A08-7706-43DB-BBC0-D37134EB4E66}" type="sibTrans" cxnId="{6AAFF174-6049-4D87-98F8-115A43BDDD1C}">
      <dgm:prSet/>
      <dgm:spPr/>
      <dgm:t>
        <a:bodyPr/>
        <a:lstStyle/>
        <a:p>
          <a:endParaRPr lang="en-US"/>
        </a:p>
      </dgm:t>
    </dgm:pt>
    <dgm:pt modelId="{6056A9D4-057F-4E70-A6E2-52F3247F6800}">
      <dgm:prSet/>
      <dgm:spPr/>
      <dgm:t>
        <a:bodyPr/>
        <a:lstStyle/>
        <a:p>
          <a:r>
            <a:rPr lang="en-US" b="0" i="0"/>
            <a:t>The budget overruns will be managed through diversified sponsorships and a 10% contingency reserve.</a:t>
          </a:r>
          <a:endParaRPr lang="en-US"/>
        </a:p>
      </dgm:t>
    </dgm:pt>
    <dgm:pt modelId="{B0BCB712-4408-4DDF-9EAA-D2C32F331737}" type="parTrans" cxnId="{CA415E1C-4B94-4BB8-8C74-D46090EBC2BF}">
      <dgm:prSet/>
      <dgm:spPr/>
      <dgm:t>
        <a:bodyPr/>
        <a:lstStyle/>
        <a:p>
          <a:endParaRPr lang="en-US"/>
        </a:p>
      </dgm:t>
    </dgm:pt>
    <dgm:pt modelId="{B4CAD11D-0680-4B25-815A-1CD1FBAF62D3}" type="sibTrans" cxnId="{CA415E1C-4B94-4BB8-8C74-D46090EBC2BF}">
      <dgm:prSet/>
      <dgm:spPr/>
      <dgm:t>
        <a:bodyPr/>
        <a:lstStyle/>
        <a:p>
          <a:endParaRPr lang="en-US"/>
        </a:p>
      </dgm:t>
    </dgm:pt>
    <dgm:pt modelId="{0BB14ECD-3B1C-4CB7-8470-4A093C9FBBE8}">
      <dgm:prSet/>
      <dgm:spPr/>
      <dgm:t>
        <a:bodyPr/>
        <a:lstStyle/>
        <a:p>
          <a:r>
            <a:rPr lang="en-US" b="0" i="0"/>
            <a:t>Outdoor recreation and events are both impacted by weather and climate change, which will impact the recreation and tourism industry due to global warming (Wilkins, 2024).</a:t>
          </a:r>
          <a:endParaRPr lang="en-US"/>
        </a:p>
      </dgm:t>
    </dgm:pt>
    <dgm:pt modelId="{CB5C3CDF-3D26-4D41-835A-2B9F09F15385}" type="parTrans" cxnId="{9D77BACA-6550-4D07-95E7-B0710C6D915D}">
      <dgm:prSet/>
      <dgm:spPr/>
      <dgm:t>
        <a:bodyPr/>
        <a:lstStyle/>
        <a:p>
          <a:endParaRPr lang="en-US"/>
        </a:p>
      </dgm:t>
    </dgm:pt>
    <dgm:pt modelId="{D03EC83F-AD3F-40D5-BCED-990F2ADC4E05}" type="sibTrans" cxnId="{9D77BACA-6550-4D07-95E7-B0710C6D915D}">
      <dgm:prSet/>
      <dgm:spPr/>
      <dgm:t>
        <a:bodyPr/>
        <a:lstStyle/>
        <a:p>
          <a:endParaRPr lang="en-US"/>
        </a:p>
      </dgm:t>
    </dgm:pt>
    <dgm:pt modelId="{EE310A48-6910-4BA4-80D7-2CF5A92D256C}" type="pres">
      <dgm:prSet presAssocID="{B61B078D-78BC-47FE-B163-5D91E43EF62B}" presName="root" presStyleCnt="0">
        <dgm:presLayoutVars>
          <dgm:dir/>
          <dgm:resizeHandles val="exact"/>
        </dgm:presLayoutVars>
      </dgm:prSet>
      <dgm:spPr/>
    </dgm:pt>
    <dgm:pt modelId="{F8F0100C-FF3F-4C7B-846E-1B16A88EC90A}" type="pres">
      <dgm:prSet presAssocID="{5D69D336-6B6D-49F4-B084-7AC9CB14ECE6}" presName="compNode" presStyleCnt="0"/>
      <dgm:spPr/>
    </dgm:pt>
    <dgm:pt modelId="{30FE8E3E-7C1E-4C70-9218-F61E17551EE1}" type="pres">
      <dgm:prSet presAssocID="{5D69D336-6B6D-49F4-B084-7AC9CB14ECE6}" presName="bgRect" presStyleLbl="bgShp" presStyleIdx="0" presStyleCnt="3"/>
      <dgm:spPr/>
    </dgm:pt>
    <dgm:pt modelId="{AFA1F53A-9A9B-4B64-82CB-B67D45DADCE7}" type="pres">
      <dgm:prSet presAssocID="{5D69D336-6B6D-49F4-B084-7AC9CB14EC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47C40B49-EFAF-42EA-95E7-CAA4980D46F7}" type="pres">
      <dgm:prSet presAssocID="{5D69D336-6B6D-49F4-B084-7AC9CB14ECE6}" presName="spaceRect" presStyleCnt="0"/>
      <dgm:spPr/>
    </dgm:pt>
    <dgm:pt modelId="{F9B362DA-5FF9-4B6B-8AD9-20AD43C36F21}" type="pres">
      <dgm:prSet presAssocID="{5D69D336-6B6D-49F4-B084-7AC9CB14ECE6}" presName="parTx" presStyleLbl="revTx" presStyleIdx="0" presStyleCnt="3">
        <dgm:presLayoutVars>
          <dgm:chMax val="0"/>
          <dgm:chPref val="0"/>
        </dgm:presLayoutVars>
      </dgm:prSet>
      <dgm:spPr/>
    </dgm:pt>
    <dgm:pt modelId="{3CA4642B-09FD-469B-99C5-BF7B54BAA32C}" type="pres">
      <dgm:prSet presAssocID="{FFF42A08-7706-43DB-BBC0-D37134EB4E66}" presName="sibTrans" presStyleCnt="0"/>
      <dgm:spPr/>
    </dgm:pt>
    <dgm:pt modelId="{6BA51C74-0873-46FB-93F6-E417DCF9735C}" type="pres">
      <dgm:prSet presAssocID="{6056A9D4-057F-4E70-A6E2-52F3247F6800}" presName="compNode" presStyleCnt="0"/>
      <dgm:spPr/>
    </dgm:pt>
    <dgm:pt modelId="{C5C8CBF8-D0EB-4E8D-945C-F1BD526D71AF}" type="pres">
      <dgm:prSet presAssocID="{6056A9D4-057F-4E70-A6E2-52F3247F6800}" presName="bgRect" presStyleLbl="bgShp" presStyleIdx="1" presStyleCnt="3"/>
      <dgm:spPr/>
    </dgm:pt>
    <dgm:pt modelId="{1CE34FD5-D439-4947-B949-7425D3167196}" type="pres">
      <dgm:prSet presAssocID="{6056A9D4-057F-4E70-A6E2-52F3247F680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uro"/>
        </a:ext>
      </dgm:extLst>
    </dgm:pt>
    <dgm:pt modelId="{3E368213-0F3F-4E27-B56E-832F82502383}" type="pres">
      <dgm:prSet presAssocID="{6056A9D4-057F-4E70-A6E2-52F3247F6800}" presName="spaceRect" presStyleCnt="0"/>
      <dgm:spPr/>
    </dgm:pt>
    <dgm:pt modelId="{14883FFD-1750-4E2C-B324-CEA0563705E6}" type="pres">
      <dgm:prSet presAssocID="{6056A9D4-057F-4E70-A6E2-52F3247F6800}" presName="parTx" presStyleLbl="revTx" presStyleIdx="1" presStyleCnt="3">
        <dgm:presLayoutVars>
          <dgm:chMax val="0"/>
          <dgm:chPref val="0"/>
        </dgm:presLayoutVars>
      </dgm:prSet>
      <dgm:spPr/>
    </dgm:pt>
    <dgm:pt modelId="{A8E568A3-604D-4676-A9D3-5B33D1D92ECE}" type="pres">
      <dgm:prSet presAssocID="{B4CAD11D-0680-4B25-815A-1CD1FBAF62D3}" presName="sibTrans" presStyleCnt="0"/>
      <dgm:spPr/>
    </dgm:pt>
    <dgm:pt modelId="{42C4A8B9-626C-48C2-B659-23000FCFB4F5}" type="pres">
      <dgm:prSet presAssocID="{0BB14ECD-3B1C-4CB7-8470-4A093C9FBBE8}" presName="compNode" presStyleCnt="0"/>
      <dgm:spPr/>
    </dgm:pt>
    <dgm:pt modelId="{3498D4E4-2530-48A7-9A4C-54758E243D4F}" type="pres">
      <dgm:prSet presAssocID="{0BB14ECD-3B1C-4CB7-8470-4A093C9FBBE8}" presName="bgRect" presStyleLbl="bgShp" presStyleIdx="2" presStyleCnt="3"/>
      <dgm:spPr/>
    </dgm:pt>
    <dgm:pt modelId="{42F731A9-2F09-4AC3-9EAD-775BCE14B59D}" type="pres">
      <dgm:prSet presAssocID="{0BB14ECD-3B1C-4CB7-8470-4A093C9FBBE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est scene"/>
        </a:ext>
      </dgm:extLst>
    </dgm:pt>
    <dgm:pt modelId="{BAF869FB-F5D9-476E-8FB2-EDEA220AF2BD}" type="pres">
      <dgm:prSet presAssocID="{0BB14ECD-3B1C-4CB7-8470-4A093C9FBBE8}" presName="spaceRect" presStyleCnt="0"/>
      <dgm:spPr/>
    </dgm:pt>
    <dgm:pt modelId="{51F76C29-658C-4C80-8E5B-631B9DEB8AF2}" type="pres">
      <dgm:prSet presAssocID="{0BB14ECD-3B1C-4CB7-8470-4A093C9FBBE8}" presName="parTx" presStyleLbl="revTx" presStyleIdx="2" presStyleCnt="3">
        <dgm:presLayoutVars>
          <dgm:chMax val="0"/>
          <dgm:chPref val="0"/>
        </dgm:presLayoutVars>
      </dgm:prSet>
      <dgm:spPr/>
    </dgm:pt>
  </dgm:ptLst>
  <dgm:cxnLst>
    <dgm:cxn modelId="{9CF50E0F-F50D-4AEF-9173-103BD3CBF251}" type="presOf" srcId="{5D69D336-6B6D-49F4-B084-7AC9CB14ECE6}" destId="{F9B362DA-5FF9-4B6B-8AD9-20AD43C36F21}" srcOrd="0" destOrd="0" presId="urn:microsoft.com/office/officeart/2018/2/layout/IconVerticalSolidList"/>
    <dgm:cxn modelId="{CA415E1C-4B94-4BB8-8C74-D46090EBC2BF}" srcId="{B61B078D-78BC-47FE-B163-5D91E43EF62B}" destId="{6056A9D4-057F-4E70-A6E2-52F3247F6800}" srcOrd="1" destOrd="0" parTransId="{B0BCB712-4408-4DDF-9EAA-D2C32F331737}" sibTransId="{B4CAD11D-0680-4B25-815A-1CD1FBAF62D3}"/>
    <dgm:cxn modelId="{4682854F-C501-4CDD-9F82-F2ACADDDA72C}" type="presOf" srcId="{B61B078D-78BC-47FE-B163-5D91E43EF62B}" destId="{EE310A48-6910-4BA4-80D7-2CF5A92D256C}" srcOrd="0" destOrd="0" presId="urn:microsoft.com/office/officeart/2018/2/layout/IconVerticalSolidList"/>
    <dgm:cxn modelId="{6AAFF174-6049-4D87-98F8-115A43BDDD1C}" srcId="{B61B078D-78BC-47FE-B163-5D91E43EF62B}" destId="{5D69D336-6B6D-49F4-B084-7AC9CB14ECE6}" srcOrd="0" destOrd="0" parTransId="{4BC99C93-D7B0-468F-A8E4-79A345B49ABA}" sibTransId="{FFF42A08-7706-43DB-BBC0-D37134EB4E66}"/>
    <dgm:cxn modelId="{F35D7559-E984-495B-B5C1-BCE75F5B0DA2}" type="presOf" srcId="{0BB14ECD-3B1C-4CB7-8470-4A093C9FBBE8}" destId="{51F76C29-658C-4C80-8E5B-631B9DEB8AF2}" srcOrd="0" destOrd="0" presId="urn:microsoft.com/office/officeart/2018/2/layout/IconVerticalSolidList"/>
    <dgm:cxn modelId="{A1085997-50FC-4DE2-937B-96B73BA69149}" type="presOf" srcId="{6056A9D4-057F-4E70-A6E2-52F3247F6800}" destId="{14883FFD-1750-4E2C-B324-CEA0563705E6}" srcOrd="0" destOrd="0" presId="urn:microsoft.com/office/officeart/2018/2/layout/IconVerticalSolidList"/>
    <dgm:cxn modelId="{9D77BACA-6550-4D07-95E7-B0710C6D915D}" srcId="{B61B078D-78BC-47FE-B163-5D91E43EF62B}" destId="{0BB14ECD-3B1C-4CB7-8470-4A093C9FBBE8}" srcOrd="2" destOrd="0" parTransId="{CB5C3CDF-3D26-4D41-835A-2B9F09F15385}" sibTransId="{D03EC83F-AD3F-40D5-BCED-990F2ADC4E05}"/>
    <dgm:cxn modelId="{97D4F5A1-2241-47AC-A254-0CED1521A0CA}" type="presParOf" srcId="{EE310A48-6910-4BA4-80D7-2CF5A92D256C}" destId="{F8F0100C-FF3F-4C7B-846E-1B16A88EC90A}" srcOrd="0" destOrd="0" presId="urn:microsoft.com/office/officeart/2018/2/layout/IconVerticalSolidList"/>
    <dgm:cxn modelId="{C3F6A4AB-544C-412F-89B4-469BD48974A3}" type="presParOf" srcId="{F8F0100C-FF3F-4C7B-846E-1B16A88EC90A}" destId="{30FE8E3E-7C1E-4C70-9218-F61E17551EE1}" srcOrd="0" destOrd="0" presId="urn:microsoft.com/office/officeart/2018/2/layout/IconVerticalSolidList"/>
    <dgm:cxn modelId="{B7A7EDC0-2F58-41A7-B75F-606B9F32727B}" type="presParOf" srcId="{F8F0100C-FF3F-4C7B-846E-1B16A88EC90A}" destId="{AFA1F53A-9A9B-4B64-82CB-B67D45DADCE7}" srcOrd="1" destOrd="0" presId="urn:microsoft.com/office/officeart/2018/2/layout/IconVerticalSolidList"/>
    <dgm:cxn modelId="{F2F720E6-8ED0-49D6-94F7-2A8C3CC876E5}" type="presParOf" srcId="{F8F0100C-FF3F-4C7B-846E-1B16A88EC90A}" destId="{47C40B49-EFAF-42EA-95E7-CAA4980D46F7}" srcOrd="2" destOrd="0" presId="urn:microsoft.com/office/officeart/2018/2/layout/IconVerticalSolidList"/>
    <dgm:cxn modelId="{E7ABB6B0-E9D9-4C83-A087-1D042013B9F8}" type="presParOf" srcId="{F8F0100C-FF3F-4C7B-846E-1B16A88EC90A}" destId="{F9B362DA-5FF9-4B6B-8AD9-20AD43C36F21}" srcOrd="3" destOrd="0" presId="urn:microsoft.com/office/officeart/2018/2/layout/IconVerticalSolidList"/>
    <dgm:cxn modelId="{D1FA6438-8F47-449E-93E9-0A65104AD4E2}" type="presParOf" srcId="{EE310A48-6910-4BA4-80D7-2CF5A92D256C}" destId="{3CA4642B-09FD-469B-99C5-BF7B54BAA32C}" srcOrd="1" destOrd="0" presId="urn:microsoft.com/office/officeart/2018/2/layout/IconVerticalSolidList"/>
    <dgm:cxn modelId="{99466BE7-0AC1-43D1-A879-91D484A3D1F0}" type="presParOf" srcId="{EE310A48-6910-4BA4-80D7-2CF5A92D256C}" destId="{6BA51C74-0873-46FB-93F6-E417DCF9735C}" srcOrd="2" destOrd="0" presId="urn:microsoft.com/office/officeart/2018/2/layout/IconVerticalSolidList"/>
    <dgm:cxn modelId="{D5E3779E-C67D-4750-A6A8-7FB25D64856D}" type="presParOf" srcId="{6BA51C74-0873-46FB-93F6-E417DCF9735C}" destId="{C5C8CBF8-D0EB-4E8D-945C-F1BD526D71AF}" srcOrd="0" destOrd="0" presId="urn:microsoft.com/office/officeart/2018/2/layout/IconVerticalSolidList"/>
    <dgm:cxn modelId="{C6D4C9EB-2882-4E04-A690-04CABC1ECAF3}" type="presParOf" srcId="{6BA51C74-0873-46FB-93F6-E417DCF9735C}" destId="{1CE34FD5-D439-4947-B949-7425D3167196}" srcOrd="1" destOrd="0" presId="urn:microsoft.com/office/officeart/2018/2/layout/IconVerticalSolidList"/>
    <dgm:cxn modelId="{FDA37A5E-4E39-44D0-A29B-EBF273B48129}" type="presParOf" srcId="{6BA51C74-0873-46FB-93F6-E417DCF9735C}" destId="{3E368213-0F3F-4E27-B56E-832F82502383}" srcOrd="2" destOrd="0" presId="urn:microsoft.com/office/officeart/2018/2/layout/IconVerticalSolidList"/>
    <dgm:cxn modelId="{DE8EA4C6-F9EC-4406-9498-77CF127DDC5E}" type="presParOf" srcId="{6BA51C74-0873-46FB-93F6-E417DCF9735C}" destId="{14883FFD-1750-4E2C-B324-CEA0563705E6}" srcOrd="3" destOrd="0" presId="urn:microsoft.com/office/officeart/2018/2/layout/IconVerticalSolidList"/>
    <dgm:cxn modelId="{E568E1F1-A228-4C50-99A3-42C6709E5FEA}" type="presParOf" srcId="{EE310A48-6910-4BA4-80D7-2CF5A92D256C}" destId="{A8E568A3-604D-4676-A9D3-5B33D1D92ECE}" srcOrd="3" destOrd="0" presId="urn:microsoft.com/office/officeart/2018/2/layout/IconVerticalSolidList"/>
    <dgm:cxn modelId="{ADFABE3A-17A5-4EA5-8657-8A55C5211FBF}" type="presParOf" srcId="{EE310A48-6910-4BA4-80D7-2CF5A92D256C}" destId="{42C4A8B9-626C-48C2-B659-23000FCFB4F5}" srcOrd="4" destOrd="0" presId="urn:microsoft.com/office/officeart/2018/2/layout/IconVerticalSolidList"/>
    <dgm:cxn modelId="{FC8F9373-7FF1-4922-B90C-2734A4106904}" type="presParOf" srcId="{42C4A8B9-626C-48C2-B659-23000FCFB4F5}" destId="{3498D4E4-2530-48A7-9A4C-54758E243D4F}" srcOrd="0" destOrd="0" presId="urn:microsoft.com/office/officeart/2018/2/layout/IconVerticalSolidList"/>
    <dgm:cxn modelId="{618F6559-84AB-4266-B9C9-71A7A9C6DF29}" type="presParOf" srcId="{42C4A8B9-626C-48C2-B659-23000FCFB4F5}" destId="{42F731A9-2F09-4AC3-9EAD-775BCE14B59D}" srcOrd="1" destOrd="0" presId="urn:microsoft.com/office/officeart/2018/2/layout/IconVerticalSolidList"/>
    <dgm:cxn modelId="{438235E0-6E45-47F4-B566-2416800A2395}" type="presParOf" srcId="{42C4A8B9-626C-48C2-B659-23000FCFB4F5}" destId="{BAF869FB-F5D9-476E-8FB2-EDEA220AF2BD}" srcOrd="2" destOrd="0" presId="urn:microsoft.com/office/officeart/2018/2/layout/IconVerticalSolidList"/>
    <dgm:cxn modelId="{F2D2B71A-A327-42E5-9046-F689E922A933}" type="presParOf" srcId="{42C4A8B9-626C-48C2-B659-23000FCFB4F5}" destId="{51F76C29-658C-4C80-8E5B-631B9DEB8AF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6DB9951-D788-422B-95C2-0F1913DBF7D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BDCEEA-7C2B-4F7D-947A-7637A4657DD6}">
      <dgm:prSet/>
      <dgm:spPr/>
      <dgm:t>
        <a:bodyPr/>
        <a:lstStyle/>
        <a:p>
          <a:r>
            <a:rPr lang="en-US"/>
            <a:t>Based on the above, it can be concluded that </a:t>
          </a:r>
          <a:r>
            <a:rPr lang="en-US" i="1"/>
            <a:t>The Legends Reimagined: Wales Global Cultural Expo 2025</a:t>
          </a:r>
          <a:r>
            <a:rPr lang="en-US"/>
            <a:t> has been a well-planned, innovative MICE event.</a:t>
          </a:r>
        </a:p>
      </dgm:t>
    </dgm:pt>
    <dgm:pt modelId="{E0331F4E-1456-4701-8C39-AAB397F53497}" type="parTrans" cxnId="{0893B7A0-D422-4F2B-BEF6-AF6C15F10C8B}">
      <dgm:prSet/>
      <dgm:spPr/>
      <dgm:t>
        <a:bodyPr/>
        <a:lstStyle/>
        <a:p>
          <a:endParaRPr lang="en-US"/>
        </a:p>
      </dgm:t>
    </dgm:pt>
    <dgm:pt modelId="{F04347A7-953C-4E94-B8BC-0587F5F57ACF}" type="sibTrans" cxnId="{0893B7A0-D422-4F2B-BEF6-AF6C15F10C8B}">
      <dgm:prSet/>
      <dgm:spPr/>
      <dgm:t>
        <a:bodyPr/>
        <a:lstStyle/>
        <a:p>
          <a:endParaRPr lang="en-US"/>
        </a:p>
      </dgm:t>
    </dgm:pt>
    <dgm:pt modelId="{BEF5050B-3196-452E-96D4-49B89E0A0AF1}">
      <dgm:prSet/>
      <dgm:spPr/>
      <dgm:t>
        <a:bodyPr/>
        <a:lstStyle/>
        <a:p>
          <a:r>
            <a:rPr lang="en-US"/>
            <a:t>It has highlighted the rich heritage, arts and myths of Wales, which unite classic storytelling with the latest technologies, experience, food festivals, and business contacts. </a:t>
          </a:r>
        </a:p>
      </dgm:t>
    </dgm:pt>
    <dgm:pt modelId="{17EC66C4-69C5-4298-B869-8E538157FA09}" type="parTrans" cxnId="{AE6C7389-950E-4479-BB97-890770D13B0A}">
      <dgm:prSet/>
      <dgm:spPr/>
      <dgm:t>
        <a:bodyPr/>
        <a:lstStyle/>
        <a:p>
          <a:endParaRPr lang="en-US"/>
        </a:p>
      </dgm:t>
    </dgm:pt>
    <dgm:pt modelId="{1D61CE12-AAF4-47C3-ABE1-400C5286D5A3}" type="sibTrans" cxnId="{AE6C7389-950E-4479-BB97-890770D13B0A}">
      <dgm:prSet/>
      <dgm:spPr/>
      <dgm:t>
        <a:bodyPr/>
        <a:lstStyle/>
        <a:p>
          <a:endParaRPr lang="en-US"/>
        </a:p>
      </dgm:t>
    </dgm:pt>
    <dgm:pt modelId="{51F2976D-818A-4F78-AD8B-5EC7410440B0}">
      <dgm:prSet/>
      <dgm:spPr/>
      <dgm:t>
        <a:bodyPr/>
        <a:lstStyle/>
        <a:p>
          <a:r>
            <a:rPr lang="en-US"/>
            <a:t>This strategy has promoted Wales as a cultural reflection tourism destination in the international market. </a:t>
          </a:r>
        </a:p>
      </dgm:t>
    </dgm:pt>
    <dgm:pt modelId="{66FF2C6A-852C-4946-8FDB-6419540653EE}" type="parTrans" cxnId="{15565EBF-7E60-4DD9-9087-CBCAA85F9059}">
      <dgm:prSet/>
      <dgm:spPr/>
      <dgm:t>
        <a:bodyPr/>
        <a:lstStyle/>
        <a:p>
          <a:endParaRPr lang="en-US"/>
        </a:p>
      </dgm:t>
    </dgm:pt>
    <dgm:pt modelId="{44145BC2-77D6-442A-ABC5-D7377EED9BFF}" type="sibTrans" cxnId="{15565EBF-7E60-4DD9-9087-CBCAA85F9059}">
      <dgm:prSet/>
      <dgm:spPr/>
      <dgm:t>
        <a:bodyPr/>
        <a:lstStyle/>
        <a:p>
          <a:endParaRPr lang="en-US"/>
        </a:p>
      </dgm:t>
    </dgm:pt>
    <dgm:pt modelId="{19E1186A-AFDB-4B4A-A221-8A7073EE5C90}" type="pres">
      <dgm:prSet presAssocID="{E6DB9951-D788-422B-95C2-0F1913DBF7D6}" presName="linear" presStyleCnt="0">
        <dgm:presLayoutVars>
          <dgm:animLvl val="lvl"/>
          <dgm:resizeHandles val="exact"/>
        </dgm:presLayoutVars>
      </dgm:prSet>
      <dgm:spPr/>
    </dgm:pt>
    <dgm:pt modelId="{6D70C75E-68B0-477D-BEFB-4F797FDA6B63}" type="pres">
      <dgm:prSet presAssocID="{38BDCEEA-7C2B-4F7D-947A-7637A4657DD6}" presName="parentText" presStyleLbl="node1" presStyleIdx="0" presStyleCnt="3">
        <dgm:presLayoutVars>
          <dgm:chMax val="0"/>
          <dgm:bulletEnabled val="1"/>
        </dgm:presLayoutVars>
      </dgm:prSet>
      <dgm:spPr/>
    </dgm:pt>
    <dgm:pt modelId="{0325C744-CDEB-4CA0-8BB4-9AF3C0296D3D}" type="pres">
      <dgm:prSet presAssocID="{F04347A7-953C-4E94-B8BC-0587F5F57ACF}" presName="spacer" presStyleCnt="0"/>
      <dgm:spPr/>
    </dgm:pt>
    <dgm:pt modelId="{BFFB173C-BBED-419A-827E-430F97D1B1E0}" type="pres">
      <dgm:prSet presAssocID="{BEF5050B-3196-452E-96D4-49B89E0A0AF1}" presName="parentText" presStyleLbl="node1" presStyleIdx="1" presStyleCnt="3">
        <dgm:presLayoutVars>
          <dgm:chMax val="0"/>
          <dgm:bulletEnabled val="1"/>
        </dgm:presLayoutVars>
      </dgm:prSet>
      <dgm:spPr/>
    </dgm:pt>
    <dgm:pt modelId="{D3574032-4471-420B-84F2-6B1325D86E99}" type="pres">
      <dgm:prSet presAssocID="{1D61CE12-AAF4-47C3-ABE1-400C5286D5A3}" presName="spacer" presStyleCnt="0"/>
      <dgm:spPr/>
    </dgm:pt>
    <dgm:pt modelId="{77522FF7-8189-4811-A086-E576D08E251D}" type="pres">
      <dgm:prSet presAssocID="{51F2976D-818A-4F78-AD8B-5EC7410440B0}" presName="parentText" presStyleLbl="node1" presStyleIdx="2" presStyleCnt="3">
        <dgm:presLayoutVars>
          <dgm:chMax val="0"/>
          <dgm:bulletEnabled val="1"/>
        </dgm:presLayoutVars>
      </dgm:prSet>
      <dgm:spPr/>
    </dgm:pt>
  </dgm:ptLst>
  <dgm:cxnLst>
    <dgm:cxn modelId="{E036AA1B-32F0-4C14-AEA0-F434B22CA346}" type="presOf" srcId="{51F2976D-818A-4F78-AD8B-5EC7410440B0}" destId="{77522FF7-8189-4811-A086-E576D08E251D}" srcOrd="0" destOrd="0" presId="urn:microsoft.com/office/officeart/2005/8/layout/vList2"/>
    <dgm:cxn modelId="{3C9DB06B-BF6E-4C8F-B2A3-C5EB87BF1B99}" type="presOf" srcId="{BEF5050B-3196-452E-96D4-49B89E0A0AF1}" destId="{BFFB173C-BBED-419A-827E-430F97D1B1E0}" srcOrd="0" destOrd="0" presId="urn:microsoft.com/office/officeart/2005/8/layout/vList2"/>
    <dgm:cxn modelId="{F9A4654C-54D4-4944-93C3-AFEF4299DF2E}" type="presOf" srcId="{E6DB9951-D788-422B-95C2-0F1913DBF7D6}" destId="{19E1186A-AFDB-4B4A-A221-8A7073EE5C90}" srcOrd="0" destOrd="0" presId="urn:microsoft.com/office/officeart/2005/8/layout/vList2"/>
    <dgm:cxn modelId="{AE6C7389-950E-4479-BB97-890770D13B0A}" srcId="{E6DB9951-D788-422B-95C2-0F1913DBF7D6}" destId="{BEF5050B-3196-452E-96D4-49B89E0A0AF1}" srcOrd="1" destOrd="0" parTransId="{17EC66C4-69C5-4298-B869-8E538157FA09}" sibTransId="{1D61CE12-AAF4-47C3-ABE1-400C5286D5A3}"/>
    <dgm:cxn modelId="{55247396-B97C-4471-AF57-3EFDEB62E8C4}" type="presOf" srcId="{38BDCEEA-7C2B-4F7D-947A-7637A4657DD6}" destId="{6D70C75E-68B0-477D-BEFB-4F797FDA6B63}" srcOrd="0" destOrd="0" presId="urn:microsoft.com/office/officeart/2005/8/layout/vList2"/>
    <dgm:cxn modelId="{0893B7A0-D422-4F2B-BEF6-AF6C15F10C8B}" srcId="{E6DB9951-D788-422B-95C2-0F1913DBF7D6}" destId="{38BDCEEA-7C2B-4F7D-947A-7637A4657DD6}" srcOrd="0" destOrd="0" parTransId="{E0331F4E-1456-4701-8C39-AAB397F53497}" sibTransId="{F04347A7-953C-4E94-B8BC-0587F5F57ACF}"/>
    <dgm:cxn modelId="{15565EBF-7E60-4DD9-9087-CBCAA85F9059}" srcId="{E6DB9951-D788-422B-95C2-0F1913DBF7D6}" destId="{51F2976D-818A-4F78-AD8B-5EC7410440B0}" srcOrd="2" destOrd="0" parTransId="{66FF2C6A-852C-4946-8FDB-6419540653EE}" sibTransId="{44145BC2-77D6-442A-ABC5-D7377EED9BFF}"/>
    <dgm:cxn modelId="{9DFC5BA9-F4BF-46A4-BE96-4E8418C884E6}" type="presParOf" srcId="{19E1186A-AFDB-4B4A-A221-8A7073EE5C90}" destId="{6D70C75E-68B0-477D-BEFB-4F797FDA6B63}" srcOrd="0" destOrd="0" presId="urn:microsoft.com/office/officeart/2005/8/layout/vList2"/>
    <dgm:cxn modelId="{7E9A5179-2276-4171-9602-505ECD94DBC3}" type="presParOf" srcId="{19E1186A-AFDB-4B4A-A221-8A7073EE5C90}" destId="{0325C744-CDEB-4CA0-8BB4-9AF3C0296D3D}" srcOrd="1" destOrd="0" presId="urn:microsoft.com/office/officeart/2005/8/layout/vList2"/>
    <dgm:cxn modelId="{3F7BDA13-C41B-4C74-81F3-45D15261BC83}" type="presParOf" srcId="{19E1186A-AFDB-4B4A-A221-8A7073EE5C90}" destId="{BFFB173C-BBED-419A-827E-430F97D1B1E0}" srcOrd="2" destOrd="0" presId="urn:microsoft.com/office/officeart/2005/8/layout/vList2"/>
    <dgm:cxn modelId="{A74BEBAD-E739-43A4-934E-E07FE2C2CFEB}" type="presParOf" srcId="{19E1186A-AFDB-4B4A-A221-8A7073EE5C90}" destId="{D3574032-4471-420B-84F2-6B1325D86E99}" srcOrd="3" destOrd="0" presId="urn:microsoft.com/office/officeart/2005/8/layout/vList2"/>
    <dgm:cxn modelId="{0D991E6B-5DB7-45BF-94E7-CA49D14611EE}" type="presParOf" srcId="{19E1186A-AFDB-4B4A-A221-8A7073EE5C90}" destId="{77522FF7-8189-4811-A086-E576D08E25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A0BB80-066A-4E78-AEB2-300E5776F3E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16FA4028-79FB-492A-A482-AC3FD609F841}">
      <dgm:prSet/>
      <dgm:spPr/>
      <dgm:t>
        <a:bodyPr/>
        <a:lstStyle/>
        <a:p>
          <a:r>
            <a:rPr lang="en-US"/>
            <a:t>Kasemsarn, K. and Nickpour, F., (2025). Digital Storytelling in Cultural and Heritage Tourism: A Review of Social Media Integration and Youth Engagement Frameworks. Heritage, 8(6), p.200.</a:t>
          </a:r>
        </a:p>
      </dgm:t>
    </dgm:pt>
    <dgm:pt modelId="{E152C8BF-3885-4895-8D5C-1CF8AE33DAA8}" type="parTrans" cxnId="{27F51E05-5FE2-48DE-A877-9FD72086FD89}">
      <dgm:prSet/>
      <dgm:spPr/>
      <dgm:t>
        <a:bodyPr/>
        <a:lstStyle/>
        <a:p>
          <a:endParaRPr lang="en-US"/>
        </a:p>
      </dgm:t>
    </dgm:pt>
    <dgm:pt modelId="{A9EEC618-0890-4327-91FF-A805ADF8CC64}" type="sibTrans" cxnId="{27F51E05-5FE2-48DE-A877-9FD72086FD89}">
      <dgm:prSet/>
      <dgm:spPr/>
      <dgm:t>
        <a:bodyPr/>
        <a:lstStyle/>
        <a:p>
          <a:endParaRPr lang="en-US"/>
        </a:p>
      </dgm:t>
    </dgm:pt>
    <dgm:pt modelId="{B7335E9A-05E4-4593-A522-E6A8680D4769}">
      <dgm:prSet/>
      <dgm:spPr/>
      <dgm:t>
        <a:bodyPr/>
        <a:lstStyle/>
        <a:p>
          <a:r>
            <a:rPr lang="en-US"/>
            <a:t>Siddiqui, M.S., Syed, T.A., Nadeem, A., Nawaz, W. and Alkhodre, A., (2022). Virtual tourism and digital heritage: an analysis of VR/AR technologies and applications. International Journal of Advanced Computer Science and Applications, 13(7).</a:t>
          </a:r>
        </a:p>
      </dgm:t>
    </dgm:pt>
    <dgm:pt modelId="{B7D64D31-BCBF-40BA-9225-94A6A59077CF}" type="parTrans" cxnId="{47B8C64D-5A14-4AB6-A26F-A35622E22180}">
      <dgm:prSet/>
      <dgm:spPr/>
      <dgm:t>
        <a:bodyPr/>
        <a:lstStyle/>
        <a:p>
          <a:endParaRPr lang="en-US"/>
        </a:p>
      </dgm:t>
    </dgm:pt>
    <dgm:pt modelId="{7ECB02D7-2503-4DC9-8AD0-C550CCAD413E}" type="sibTrans" cxnId="{47B8C64D-5A14-4AB6-A26F-A35622E22180}">
      <dgm:prSet/>
      <dgm:spPr/>
      <dgm:t>
        <a:bodyPr/>
        <a:lstStyle/>
        <a:p>
          <a:endParaRPr lang="en-US"/>
        </a:p>
      </dgm:t>
    </dgm:pt>
    <dgm:pt modelId="{91AA83AD-3E95-4907-AFBE-13572FE5AD5B}">
      <dgm:prSet/>
      <dgm:spPr/>
      <dgm:t>
        <a:bodyPr/>
        <a:lstStyle/>
        <a:p>
          <a:r>
            <a:rPr lang="en-US"/>
            <a:t>Gao, X., Gu, Z., Niu, S. and Ryu, S., (2022). Effects of international tourist flow on startup financing: investment scope and market potential perspectives. SAGE Open, 12(4), p.21582440221126455.</a:t>
          </a:r>
        </a:p>
      </dgm:t>
    </dgm:pt>
    <dgm:pt modelId="{E4604A8F-FDA4-463A-BCDA-BE083DCA5F2A}" type="parTrans" cxnId="{E50B34B4-802A-42F5-894E-29A715724909}">
      <dgm:prSet/>
      <dgm:spPr/>
      <dgm:t>
        <a:bodyPr/>
        <a:lstStyle/>
        <a:p>
          <a:endParaRPr lang="en-US"/>
        </a:p>
      </dgm:t>
    </dgm:pt>
    <dgm:pt modelId="{56B359EC-C1BB-47DF-9E3E-FE1E1E60050D}" type="sibTrans" cxnId="{E50B34B4-802A-42F5-894E-29A715724909}">
      <dgm:prSet/>
      <dgm:spPr/>
      <dgm:t>
        <a:bodyPr/>
        <a:lstStyle/>
        <a:p>
          <a:endParaRPr lang="en-US"/>
        </a:p>
      </dgm:t>
    </dgm:pt>
    <dgm:pt modelId="{B4381073-9BA9-460E-8311-6BB59E9A78CB}">
      <dgm:prSet/>
      <dgm:spPr/>
      <dgm:t>
        <a:bodyPr/>
        <a:lstStyle/>
        <a:p>
          <a:r>
            <a:rPr lang="en-US"/>
            <a:t>Gov.Wales (2025). Wales highlights tourism hot spots to boost international visitor market | GOV.WALES. [online] GOV.WALES. Available at: </a:t>
          </a:r>
          <a:r>
            <a:rPr lang="en-US">
              <a:hlinkClick xmlns:r="http://schemas.openxmlformats.org/officeDocument/2006/relationships" r:id="rId1"/>
            </a:rPr>
            <a:t>https://www.gov.wales/wales-highlights-tourism-hot-spots-boost-international-visitor-market</a:t>
          </a:r>
          <a:r>
            <a:rPr lang="en-US"/>
            <a:t> [Accessed 24 Oct. 2025].</a:t>
          </a:r>
        </a:p>
      </dgm:t>
    </dgm:pt>
    <dgm:pt modelId="{3C5FA901-25B6-4F69-854E-CD60E3ABE406}" type="parTrans" cxnId="{FBB32C7F-4CCC-4570-BD5A-D1903390050D}">
      <dgm:prSet/>
      <dgm:spPr/>
      <dgm:t>
        <a:bodyPr/>
        <a:lstStyle/>
        <a:p>
          <a:endParaRPr lang="en-US"/>
        </a:p>
      </dgm:t>
    </dgm:pt>
    <dgm:pt modelId="{10647F75-4304-4AC1-96BF-BF5CB29630B8}" type="sibTrans" cxnId="{FBB32C7F-4CCC-4570-BD5A-D1903390050D}">
      <dgm:prSet/>
      <dgm:spPr/>
      <dgm:t>
        <a:bodyPr/>
        <a:lstStyle/>
        <a:p>
          <a:endParaRPr lang="en-US"/>
        </a:p>
      </dgm:t>
    </dgm:pt>
    <dgm:pt modelId="{CE9C1C31-F445-47DC-B633-89FB697CBA71}">
      <dgm:prSet/>
      <dgm:spPr/>
      <dgm:t>
        <a:bodyPr/>
        <a:lstStyle/>
        <a:p>
          <a:r>
            <a:rPr lang="en-US"/>
            <a:t>Visit Wales (2025). Home | Industry. [online] Visitwales.com. Available at: </a:t>
          </a:r>
          <a:r>
            <a:rPr lang="en-US">
              <a:hlinkClick xmlns:r="http://schemas.openxmlformats.org/officeDocument/2006/relationships" r:id="rId2"/>
            </a:rPr>
            <a:t>https://industry.visitwales.com/</a:t>
          </a:r>
          <a:r>
            <a:rPr lang="en-US"/>
            <a:t> [Accessed 24 Oct. 2025].</a:t>
          </a:r>
        </a:p>
      </dgm:t>
    </dgm:pt>
    <dgm:pt modelId="{A12E053D-4EB1-4A99-963A-518AB7F68D8A}" type="parTrans" cxnId="{135F28FF-EA8D-440A-977D-B3F35C110CE0}">
      <dgm:prSet/>
      <dgm:spPr/>
      <dgm:t>
        <a:bodyPr/>
        <a:lstStyle/>
        <a:p>
          <a:endParaRPr lang="en-US"/>
        </a:p>
      </dgm:t>
    </dgm:pt>
    <dgm:pt modelId="{7D60628D-DCB2-4633-A978-2A07BC13A054}" type="sibTrans" cxnId="{135F28FF-EA8D-440A-977D-B3F35C110CE0}">
      <dgm:prSet/>
      <dgm:spPr/>
      <dgm:t>
        <a:bodyPr/>
        <a:lstStyle/>
        <a:p>
          <a:endParaRPr lang="en-US"/>
        </a:p>
      </dgm:t>
    </dgm:pt>
    <dgm:pt modelId="{80870B8E-A316-4591-B588-5DAF3CB77254}">
      <dgm:prSet/>
      <dgm:spPr/>
      <dgm:t>
        <a:bodyPr/>
        <a:lstStyle/>
        <a:p>
          <a:r>
            <a:rPr lang="en-US"/>
            <a:t>BBC (2025). The seven travel trends that will shape 2025. [online] Bbc.com. Available at: </a:t>
          </a:r>
          <a:r>
            <a:rPr lang="en-US">
              <a:hlinkClick xmlns:r="http://schemas.openxmlformats.org/officeDocument/2006/relationships" r:id="rId3"/>
            </a:rPr>
            <a:t>https://www.bbc.com/travel/article/20250106-the-seven-travel-trends-that-will-shape-2025</a:t>
          </a:r>
          <a:r>
            <a:rPr lang="en-US"/>
            <a:t> [Accessed 24 Oct. 2025].</a:t>
          </a:r>
        </a:p>
      </dgm:t>
    </dgm:pt>
    <dgm:pt modelId="{042B0876-052F-4C2D-B276-AFDF6BF61721}" type="parTrans" cxnId="{BF3A6CF7-EAD8-416D-9B61-9BCA96651477}">
      <dgm:prSet/>
      <dgm:spPr/>
      <dgm:t>
        <a:bodyPr/>
        <a:lstStyle/>
        <a:p>
          <a:endParaRPr lang="en-US"/>
        </a:p>
      </dgm:t>
    </dgm:pt>
    <dgm:pt modelId="{F69D1268-BA5D-46C6-9648-4DE030AE3F7E}" type="sibTrans" cxnId="{BF3A6CF7-EAD8-416D-9B61-9BCA96651477}">
      <dgm:prSet/>
      <dgm:spPr/>
      <dgm:t>
        <a:bodyPr/>
        <a:lstStyle/>
        <a:p>
          <a:endParaRPr lang="en-US"/>
        </a:p>
      </dgm:t>
    </dgm:pt>
    <dgm:pt modelId="{A2E3498D-3A78-4E14-BF21-8D7EC1A15FA8}">
      <dgm:prSet/>
      <dgm:spPr/>
      <dgm:t>
        <a:bodyPr/>
        <a:lstStyle/>
        <a:p>
          <a:r>
            <a:rPr lang="en-US"/>
            <a:t>Visit Wales (2023). Supporting you. [online] Industry. Available at: </a:t>
          </a:r>
          <a:r>
            <a:rPr lang="en-US">
              <a:hlinkClick xmlns:r="http://schemas.openxmlformats.org/officeDocument/2006/relationships" r:id="rId4"/>
            </a:rPr>
            <a:t>https://industry.visitwales.com/supporting-you</a:t>
          </a:r>
          <a:r>
            <a:rPr lang="en-US"/>
            <a:t> [Accessed 24 Oct. 2025].</a:t>
          </a:r>
        </a:p>
      </dgm:t>
    </dgm:pt>
    <dgm:pt modelId="{3F62B0D6-5DA3-40AE-8D07-CF4883F867CD}" type="parTrans" cxnId="{F21F46FC-A3B9-4701-881B-A3B54094277B}">
      <dgm:prSet/>
      <dgm:spPr/>
      <dgm:t>
        <a:bodyPr/>
        <a:lstStyle/>
        <a:p>
          <a:endParaRPr lang="en-US"/>
        </a:p>
      </dgm:t>
    </dgm:pt>
    <dgm:pt modelId="{D0A12791-7D2D-4710-B646-779D294428E1}" type="sibTrans" cxnId="{F21F46FC-A3B9-4701-881B-A3B54094277B}">
      <dgm:prSet/>
      <dgm:spPr/>
      <dgm:t>
        <a:bodyPr/>
        <a:lstStyle/>
        <a:p>
          <a:endParaRPr lang="en-US"/>
        </a:p>
      </dgm:t>
    </dgm:pt>
    <dgm:pt modelId="{B7C03B1D-6809-4BCA-A921-81C97C73821A}">
      <dgm:prSet/>
      <dgm:spPr/>
      <dgm:t>
        <a:bodyPr/>
        <a:lstStyle/>
        <a:p>
          <a:r>
            <a:rPr lang="en-US"/>
            <a:t>BBC News (2023). Edinburgh festivals rebound but still ‘precarious’. BBC News. [online] 28 Jun. Available at: </a:t>
          </a:r>
          <a:r>
            <a:rPr lang="en-US">
              <a:hlinkClick xmlns:r="http://schemas.openxmlformats.org/officeDocument/2006/relationships" r:id="rId5"/>
            </a:rPr>
            <a:t>https://www.bbc.com/news/uk-scotland-66040062</a:t>
          </a:r>
          <a:r>
            <a:rPr lang="en-US"/>
            <a:t> [Accessed 24 Oct. 2025].</a:t>
          </a:r>
        </a:p>
      </dgm:t>
    </dgm:pt>
    <dgm:pt modelId="{6BCEBD2F-672A-4A0D-90FE-2DAD21A9A648}" type="parTrans" cxnId="{75D0A4BD-8DD0-45E1-9EA9-D4845A481F38}">
      <dgm:prSet/>
      <dgm:spPr/>
      <dgm:t>
        <a:bodyPr/>
        <a:lstStyle/>
        <a:p>
          <a:endParaRPr lang="en-US"/>
        </a:p>
      </dgm:t>
    </dgm:pt>
    <dgm:pt modelId="{CD28754F-FAA8-4C40-803E-C558359C08C6}" type="sibTrans" cxnId="{75D0A4BD-8DD0-45E1-9EA9-D4845A481F38}">
      <dgm:prSet/>
      <dgm:spPr/>
      <dgm:t>
        <a:bodyPr/>
        <a:lstStyle/>
        <a:p>
          <a:endParaRPr lang="en-US"/>
        </a:p>
      </dgm:t>
    </dgm:pt>
    <dgm:pt modelId="{21EF2B2A-2514-45E6-9DC5-0A69C2C673A8}">
      <dgm:prSet/>
      <dgm:spPr/>
      <dgm:t>
        <a:bodyPr/>
        <a:lstStyle/>
        <a:p>
          <a:r>
            <a:rPr lang="en-US"/>
            <a:t>BBC News (2025). Profits from Glastonbury Festival double to £5.9m. </a:t>
          </a:r>
          <a:r>
            <a:rPr lang="en-US" i="1"/>
            <a:t>Profits from Glastonbury Festival double to £5.9m</a:t>
          </a:r>
          <a:r>
            <a:rPr lang="en-US"/>
            <a:t>. [online] 2 Jan. Available at: </a:t>
          </a:r>
          <a:r>
            <a:rPr lang="en-US">
              <a:hlinkClick xmlns:r="http://schemas.openxmlformats.org/officeDocument/2006/relationships" r:id="rId6"/>
            </a:rPr>
            <a:t>https://www.bbc.com/news/articles/c4gj6y0j487o</a:t>
          </a:r>
          <a:r>
            <a:rPr lang="en-US"/>
            <a:t> [Accessed 24 Oct. 2025].</a:t>
          </a:r>
        </a:p>
      </dgm:t>
    </dgm:pt>
    <dgm:pt modelId="{5D595AB7-E7B4-436F-8F55-22BFFCD1D92F}" type="parTrans" cxnId="{D4F84A4C-46FF-4723-84D2-F585404B3D98}">
      <dgm:prSet/>
      <dgm:spPr/>
      <dgm:t>
        <a:bodyPr/>
        <a:lstStyle/>
        <a:p>
          <a:endParaRPr lang="en-US"/>
        </a:p>
      </dgm:t>
    </dgm:pt>
    <dgm:pt modelId="{1F1998FD-1E3D-4412-8F07-E0DFD115C25D}" type="sibTrans" cxnId="{D4F84A4C-46FF-4723-84D2-F585404B3D98}">
      <dgm:prSet/>
      <dgm:spPr/>
      <dgm:t>
        <a:bodyPr/>
        <a:lstStyle/>
        <a:p>
          <a:endParaRPr lang="en-US"/>
        </a:p>
      </dgm:t>
    </dgm:pt>
    <dgm:pt modelId="{6BB6B63C-17B8-41F7-83E3-27FC9948F8B8}">
      <dgm:prSet/>
      <dgm:spPr/>
      <dgm:t>
        <a:bodyPr/>
        <a:lstStyle/>
        <a:p>
          <a:r>
            <a:rPr lang="en-US"/>
            <a:t>Todorova-Ekmekci, M., (2021). Presenting and promoting cultural heritage with digital media, marketing approaches and methods. Good examples.</a:t>
          </a:r>
        </a:p>
      </dgm:t>
    </dgm:pt>
    <dgm:pt modelId="{56814CBF-00EA-4804-8F1E-B78E8CE253DE}" type="parTrans" cxnId="{83B31012-231B-4D36-AA37-29175A469BDF}">
      <dgm:prSet/>
      <dgm:spPr/>
      <dgm:t>
        <a:bodyPr/>
        <a:lstStyle/>
        <a:p>
          <a:endParaRPr lang="en-US"/>
        </a:p>
      </dgm:t>
    </dgm:pt>
    <dgm:pt modelId="{98E506FB-6071-46F6-A63E-1A6A228C329C}" type="sibTrans" cxnId="{83B31012-231B-4D36-AA37-29175A469BDF}">
      <dgm:prSet/>
      <dgm:spPr/>
      <dgm:t>
        <a:bodyPr/>
        <a:lstStyle/>
        <a:p>
          <a:endParaRPr lang="en-US"/>
        </a:p>
      </dgm:t>
    </dgm:pt>
    <dgm:pt modelId="{BCE90002-A98C-4671-88E0-FB0B83BDCFB2}">
      <dgm:prSet/>
      <dgm:spPr/>
      <dgm:t>
        <a:bodyPr/>
        <a:lstStyle/>
        <a:p>
          <a:r>
            <a:rPr lang="en-US"/>
            <a:t>An, J., Kim, H. and Hur, D., (2021). Keeping the competitive edge of a convention and exhibition center in MICE environment: Identification of event attributes for long-run success. Sustainability, 13(9), p.5030.</a:t>
          </a:r>
        </a:p>
      </dgm:t>
    </dgm:pt>
    <dgm:pt modelId="{CDF51653-A3C6-4B80-9641-C645A36F34F0}" type="parTrans" cxnId="{C6804B44-0A29-4F73-9C8D-2E3DB427ECBE}">
      <dgm:prSet/>
      <dgm:spPr/>
      <dgm:t>
        <a:bodyPr/>
        <a:lstStyle/>
        <a:p>
          <a:endParaRPr lang="en-US"/>
        </a:p>
      </dgm:t>
    </dgm:pt>
    <dgm:pt modelId="{643B9A82-2299-44AB-9703-492C4F394546}" type="sibTrans" cxnId="{C6804B44-0A29-4F73-9C8D-2E3DB427ECBE}">
      <dgm:prSet/>
      <dgm:spPr/>
      <dgm:t>
        <a:bodyPr/>
        <a:lstStyle/>
        <a:p>
          <a:endParaRPr lang="en-US"/>
        </a:p>
      </dgm:t>
    </dgm:pt>
    <dgm:pt modelId="{37249A05-18A9-40E0-A08B-F50B95D08B01}">
      <dgm:prSet/>
      <dgm:spPr/>
      <dgm:t>
        <a:bodyPr/>
        <a:lstStyle/>
        <a:p>
          <a:r>
            <a:rPr lang="en-US"/>
            <a:t>Yung, R., Le, T.H., Moyle, B. and Arcodia, C., (2022). Towards a typology of virtual events. Tourism Management, 92, p.104560.</a:t>
          </a:r>
        </a:p>
      </dgm:t>
    </dgm:pt>
    <dgm:pt modelId="{B1F8FF71-72B0-4F0F-AC5B-C8335724859B}" type="parTrans" cxnId="{9604EB0E-5928-4DD2-81C5-420F05A3052A}">
      <dgm:prSet/>
      <dgm:spPr/>
      <dgm:t>
        <a:bodyPr/>
        <a:lstStyle/>
        <a:p>
          <a:endParaRPr lang="en-US"/>
        </a:p>
      </dgm:t>
    </dgm:pt>
    <dgm:pt modelId="{BE21C430-9193-4C80-8217-7DF96279428C}" type="sibTrans" cxnId="{9604EB0E-5928-4DD2-81C5-420F05A3052A}">
      <dgm:prSet/>
      <dgm:spPr/>
      <dgm:t>
        <a:bodyPr/>
        <a:lstStyle/>
        <a:p>
          <a:endParaRPr lang="en-US"/>
        </a:p>
      </dgm:t>
    </dgm:pt>
    <dgm:pt modelId="{47D4F940-2F59-4FFF-AC08-53D06DFD575D}">
      <dgm:prSet/>
      <dgm:spPr/>
      <dgm:t>
        <a:bodyPr/>
        <a:lstStyle/>
        <a:p>
          <a:r>
            <a:rPr lang="en-US"/>
            <a:t>Parsons, D., Choi, M., Thomas, R., Glyptou, K. and Walsh, K., (2023). The policy responses of tourism agencies to emerging digital skills constraints: A critical assessment of six countries. International Journal of Tourism Research, 25(1), pp.97-108.</a:t>
          </a:r>
        </a:p>
      </dgm:t>
    </dgm:pt>
    <dgm:pt modelId="{01CC0396-6574-458B-A19B-B10547FC68DC}" type="parTrans" cxnId="{FFFBB263-D59E-4C2C-9B46-71415662F0E7}">
      <dgm:prSet/>
      <dgm:spPr/>
      <dgm:t>
        <a:bodyPr/>
        <a:lstStyle/>
        <a:p>
          <a:endParaRPr lang="en-US"/>
        </a:p>
      </dgm:t>
    </dgm:pt>
    <dgm:pt modelId="{E21CA4DA-D654-4970-8767-6AE61766DD94}" type="sibTrans" cxnId="{FFFBB263-D59E-4C2C-9B46-71415662F0E7}">
      <dgm:prSet/>
      <dgm:spPr/>
      <dgm:t>
        <a:bodyPr/>
        <a:lstStyle/>
        <a:p>
          <a:endParaRPr lang="en-US"/>
        </a:p>
      </dgm:t>
    </dgm:pt>
    <dgm:pt modelId="{CBB7122A-A2F5-49B0-AA68-68D8BC7E76E5}">
      <dgm:prSet/>
      <dgm:spPr/>
      <dgm:t>
        <a:bodyPr/>
        <a:lstStyle/>
        <a:p>
          <a:r>
            <a:rPr lang="en-US"/>
            <a:t>Abdellatif, H., Hicham, B. and Karim, B., (2024). Responsible green tourism: A new path for eco-friendly tourism development. International journal of economic perspectives, 18(2), pp.560-589.</a:t>
          </a:r>
        </a:p>
      </dgm:t>
    </dgm:pt>
    <dgm:pt modelId="{56388D38-AFE5-45DF-8935-3B0C416F1C26}" type="parTrans" cxnId="{6BF2A0D9-F6DE-4EA9-9EB9-19E7424C5411}">
      <dgm:prSet/>
      <dgm:spPr/>
      <dgm:t>
        <a:bodyPr/>
        <a:lstStyle/>
        <a:p>
          <a:endParaRPr lang="en-US"/>
        </a:p>
      </dgm:t>
    </dgm:pt>
    <dgm:pt modelId="{EAB3741C-8CF5-4D4D-A47E-2AD04FF807D9}" type="sibTrans" cxnId="{6BF2A0D9-F6DE-4EA9-9EB9-19E7424C5411}">
      <dgm:prSet/>
      <dgm:spPr/>
      <dgm:t>
        <a:bodyPr/>
        <a:lstStyle/>
        <a:p>
          <a:endParaRPr lang="en-US"/>
        </a:p>
      </dgm:t>
    </dgm:pt>
    <dgm:pt modelId="{D86F5BD3-A544-4897-B129-1CDBA9061703}">
      <dgm:prSet/>
      <dgm:spPr/>
      <dgm:t>
        <a:bodyPr/>
        <a:lstStyle/>
        <a:p>
          <a:r>
            <a:rPr lang="en-US"/>
            <a:t>O’Toole, W. (2011) Events feasibility and development:  from strategy to operations. Elsevier: Oxford</a:t>
          </a:r>
        </a:p>
      </dgm:t>
    </dgm:pt>
    <dgm:pt modelId="{5408310B-B0D2-436B-956E-E10197197715}" type="parTrans" cxnId="{A92416F4-53B1-41F5-A0CA-2B07E91F995D}">
      <dgm:prSet/>
      <dgm:spPr/>
      <dgm:t>
        <a:bodyPr/>
        <a:lstStyle/>
        <a:p>
          <a:endParaRPr lang="en-US"/>
        </a:p>
      </dgm:t>
    </dgm:pt>
    <dgm:pt modelId="{F8CDA55D-3F85-42EA-975B-C9D89991EF87}" type="sibTrans" cxnId="{A92416F4-53B1-41F5-A0CA-2B07E91F995D}">
      <dgm:prSet/>
      <dgm:spPr/>
      <dgm:t>
        <a:bodyPr/>
        <a:lstStyle/>
        <a:p>
          <a:endParaRPr lang="en-US"/>
        </a:p>
      </dgm:t>
    </dgm:pt>
    <dgm:pt modelId="{42CB6ED9-1779-4038-B148-EAF7CE6D667B}">
      <dgm:prSet/>
      <dgm:spPr/>
      <dgm:t>
        <a:bodyPr/>
        <a:lstStyle/>
        <a:p>
          <a:r>
            <a:rPr lang="en-US"/>
            <a:t>Liu-Lastres, B. and Cahyanto, I.P., (2023). Are we always ready? Examining event professionals approaches to risk and crisis management and resilience. Tourism management perspectives, 46, p.101073.</a:t>
          </a:r>
        </a:p>
      </dgm:t>
    </dgm:pt>
    <dgm:pt modelId="{F0EEDB55-882D-4C43-A71A-54C188EBFC97}" type="parTrans" cxnId="{9A30FD6F-B9AC-4013-8369-1B2D19382CA4}">
      <dgm:prSet/>
      <dgm:spPr/>
      <dgm:t>
        <a:bodyPr/>
        <a:lstStyle/>
        <a:p>
          <a:endParaRPr lang="en-US"/>
        </a:p>
      </dgm:t>
    </dgm:pt>
    <dgm:pt modelId="{1CB4F3A6-A44E-4FE3-BA6B-D2FEABE99B6A}" type="sibTrans" cxnId="{9A30FD6F-B9AC-4013-8369-1B2D19382CA4}">
      <dgm:prSet/>
      <dgm:spPr/>
      <dgm:t>
        <a:bodyPr/>
        <a:lstStyle/>
        <a:p>
          <a:endParaRPr lang="en-US"/>
        </a:p>
      </dgm:t>
    </dgm:pt>
    <dgm:pt modelId="{946D3C8D-F690-4920-9E73-7F26A07D8917}">
      <dgm:prSet/>
      <dgm:spPr/>
      <dgm:t>
        <a:bodyPr/>
        <a:lstStyle/>
        <a:p>
          <a:r>
            <a:rPr lang="en-US"/>
            <a:t>Wilkins, E.J. and Horne, L., (2024). Effects and perceptions of weather, climate, and climate change on outdoor recreation and nature-based tourism in the United States: A systematic review. PLOS Climate, 3(4), p.e0000266.</a:t>
          </a:r>
        </a:p>
      </dgm:t>
    </dgm:pt>
    <dgm:pt modelId="{56592BBA-AC64-407A-8A97-41FDF4ADE23C}" type="parTrans" cxnId="{8298990F-991F-4D00-92DA-8A68D678FC30}">
      <dgm:prSet/>
      <dgm:spPr/>
      <dgm:t>
        <a:bodyPr/>
        <a:lstStyle/>
        <a:p>
          <a:endParaRPr lang="en-US"/>
        </a:p>
      </dgm:t>
    </dgm:pt>
    <dgm:pt modelId="{A69C479F-D23F-4B52-8D72-41292936C913}" type="sibTrans" cxnId="{8298990F-991F-4D00-92DA-8A68D678FC30}">
      <dgm:prSet/>
      <dgm:spPr/>
      <dgm:t>
        <a:bodyPr/>
        <a:lstStyle/>
        <a:p>
          <a:endParaRPr lang="en-US"/>
        </a:p>
      </dgm:t>
    </dgm:pt>
    <dgm:pt modelId="{45611511-13F4-4CE4-B822-68A77B681AC9}">
      <dgm:prSet/>
      <dgm:spPr/>
      <dgm:t>
        <a:bodyPr/>
        <a:lstStyle/>
        <a:p>
          <a:r>
            <a:rPr lang="en-US"/>
            <a:t>Ramely, A., Ab Talib, M.F., Rashid Radha, J.Z.R.R. and Mokhtar, M.F., (2022). Green event practices: Understanding the adaptation of event organisers through a systematic review. Malaysian Journal of Sustainable Environment (MySE), 9(1), pp.119-140.</a:t>
          </a:r>
        </a:p>
      </dgm:t>
    </dgm:pt>
    <dgm:pt modelId="{AA608DDB-BD6C-42EE-B4FD-38878DFC3598}" type="parTrans" cxnId="{1FD19535-AE56-4D23-A0DB-3C0CFE5A6992}">
      <dgm:prSet/>
      <dgm:spPr/>
      <dgm:t>
        <a:bodyPr/>
        <a:lstStyle/>
        <a:p>
          <a:endParaRPr lang="en-US"/>
        </a:p>
      </dgm:t>
    </dgm:pt>
    <dgm:pt modelId="{A5DF496A-2C38-4497-8AF7-A5724F244AF8}" type="sibTrans" cxnId="{1FD19535-AE56-4D23-A0DB-3C0CFE5A6992}">
      <dgm:prSet/>
      <dgm:spPr/>
      <dgm:t>
        <a:bodyPr/>
        <a:lstStyle/>
        <a:p>
          <a:endParaRPr lang="en-US"/>
        </a:p>
      </dgm:t>
    </dgm:pt>
    <dgm:pt modelId="{47858376-862D-4C5A-86ED-0470B9E49E40}">
      <dgm:prSet/>
      <dgm:spPr/>
      <dgm:t>
        <a:bodyPr/>
        <a:lstStyle/>
        <a:p>
          <a:r>
            <a:rPr lang="en-US"/>
            <a:t>Wee, H., Mustapha, N.A. and Anas, M.S., (2021). Characteristic of green event practices in mice tourism: a systematic literature review. International Journal of Academic Research in Business and Social Sciences, 11(16), pp.271-291.</a:t>
          </a:r>
        </a:p>
      </dgm:t>
    </dgm:pt>
    <dgm:pt modelId="{68F6A1F7-F589-4CE8-9303-022865B8C195}" type="parTrans" cxnId="{A5BAB9E2-9B07-4F96-B358-C5DE7C0A6225}">
      <dgm:prSet/>
      <dgm:spPr/>
      <dgm:t>
        <a:bodyPr/>
        <a:lstStyle/>
        <a:p>
          <a:endParaRPr lang="en-US"/>
        </a:p>
      </dgm:t>
    </dgm:pt>
    <dgm:pt modelId="{2FB0E572-D65F-43D4-91FF-201E1B381BFF}" type="sibTrans" cxnId="{A5BAB9E2-9B07-4F96-B358-C5DE7C0A6225}">
      <dgm:prSet/>
      <dgm:spPr/>
      <dgm:t>
        <a:bodyPr/>
        <a:lstStyle/>
        <a:p>
          <a:endParaRPr lang="en-US"/>
        </a:p>
      </dgm:t>
    </dgm:pt>
    <dgm:pt modelId="{91DBDD0E-6276-4F12-9A44-7970C9F84613}">
      <dgm:prSet/>
      <dgm:spPr/>
      <dgm:t>
        <a:bodyPr/>
        <a:lstStyle/>
        <a:p>
          <a:r>
            <a:rPr lang="en-US"/>
            <a:t>Trisnayoni, R.A., Astawa, I.P. and Sutama, I.K., (2022). Sustainable MICE Event Practices: An Explorative Study. International Journal of Travel, Hospitality and Events, 1(1), pp.74-82.</a:t>
          </a:r>
        </a:p>
      </dgm:t>
    </dgm:pt>
    <dgm:pt modelId="{2D9241E3-A1A8-4F0A-844E-EFA72D3BD377}" type="parTrans" cxnId="{50210C12-386D-4B66-A8E8-D4BBA553273E}">
      <dgm:prSet/>
      <dgm:spPr/>
      <dgm:t>
        <a:bodyPr/>
        <a:lstStyle/>
        <a:p>
          <a:endParaRPr lang="en-US"/>
        </a:p>
      </dgm:t>
    </dgm:pt>
    <dgm:pt modelId="{09BB972D-AC64-475F-97F5-1C6EF6CBF83D}" type="sibTrans" cxnId="{50210C12-386D-4B66-A8E8-D4BBA553273E}">
      <dgm:prSet/>
      <dgm:spPr/>
      <dgm:t>
        <a:bodyPr/>
        <a:lstStyle/>
        <a:p>
          <a:endParaRPr lang="en-US"/>
        </a:p>
      </dgm:t>
    </dgm:pt>
    <dgm:pt modelId="{FA41CB77-C390-44FF-999E-06C1482FA0CD}" type="pres">
      <dgm:prSet presAssocID="{A2A0BB80-066A-4E78-AEB2-300E5776F3EE}" presName="diagram" presStyleCnt="0">
        <dgm:presLayoutVars>
          <dgm:dir/>
          <dgm:resizeHandles val="exact"/>
        </dgm:presLayoutVars>
      </dgm:prSet>
      <dgm:spPr/>
    </dgm:pt>
    <dgm:pt modelId="{DF571152-AAB1-4E43-A495-9CA6E8115959}" type="pres">
      <dgm:prSet presAssocID="{16FA4028-79FB-492A-A482-AC3FD609F841}" presName="node" presStyleLbl="node1" presStyleIdx="0" presStyleCnt="20">
        <dgm:presLayoutVars>
          <dgm:bulletEnabled val="1"/>
        </dgm:presLayoutVars>
      </dgm:prSet>
      <dgm:spPr/>
    </dgm:pt>
    <dgm:pt modelId="{28E4D0E9-B376-4650-BE25-A1A81285AE78}" type="pres">
      <dgm:prSet presAssocID="{A9EEC618-0890-4327-91FF-A805ADF8CC64}" presName="sibTrans" presStyleCnt="0"/>
      <dgm:spPr/>
    </dgm:pt>
    <dgm:pt modelId="{46D84210-D852-4CF3-A8B6-1F314018C1CD}" type="pres">
      <dgm:prSet presAssocID="{B7335E9A-05E4-4593-A522-E6A8680D4769}" presName="node" presStyleLbl="node1" presStyleIdx="1" presStyleCnt="20">
        <dgm:presLayoutVars>
          <dgm:bulletEnabled val="1"/>
        </dgm:presLayoutVars>
      </dgm:prSet>
      <dgm:spPr/>
    </dgm:pt>
    <dgm:pt modelId="{322FBDA9-28DF-46B9-8364-3B9F9513BA67}" type="pres">
      <dgm:prSet presAssocID="{7ECB02D7-2503-4DC9-8AD0-C550CCAD413E}" presName="sibTrans" presStyleCnt="0"/>
      <dgm:spPr/>
    </dgm:pt>
    <dgm:pt modelId="{3580D858-82C5-4BD0-A722-3BA717F632C5}" type="pres">
      <dgm:prSet presAssocID="{91AA83AD-3E95-4907-AFBE-13572FE5AD5B}" presName="node" presStyleLbl="node1" presStyleIdx="2" presStyleCnt="20">
        <dgm:presLayoutVars>
          <dgm:bulletEnabled val="1"/>
        </dgm:presLayoutVars>
      </dgm:prSet>
      <dgm:spPr/>
    </dgm:pt>
    <dgm:pt modelId="{BB3B8BF6-4D5D-4D7F-8755-8A5D056B6949}" type="pres">
      <dgm:prSet presAssocID="{56B359EC-C1BB-47DF-9E3E-FE1E1E60050D}" presName="sibTrans" presStyleCnt="0"/>
      <dgm:spPr/>
    </dgm:pt>
    <dgm:pt modelId="{1319052D-43A2-4FFE-AB07-6124DC27957D}" type="pres">
      <dgm:prSet presAssocID="{B4381073-9BA9-460E-8311-6BB59E9A78CB}" presName="node" presStyleLbl="node1" presStyleIdx="3" presStyleCnt="20">
        <dgm:presLayoutVars>
          <dgm:bulletEnabled val="1"/>
        </dgm:presLayoutVars>
      </dgm:prSet>
      <dgm:spPr/>
    </dgm:pt>
    <dgm:pt modelId="{18488D08-CFCE-436D-A8DA-28F168A0B3E4}" type="pres">
      <dgm:prSet presAssocID="{10647F75-4304-4AC1-96BF-BF5CB29630B8}" presName="sibTrans" presStyleCnt="0"/>
      <dgm:spPr/>
    </dgm:pt>
    <dgm:pt modelId="{60CD50DF-5336-47E8-AF20-6FA6D2395BE8}" type="pres">
      <dgm:prSet presAssocID="{CE9C1C31-F445-47DC-B633-89FB697CBA71}" presName="node" presStyleLbl="node1" presStyleIdx="4" presStyleCnt="20">
        <dgm:presLayoutVars>
          <dgm:bulletEnabled val="1"/>
        </dgm:presLayoutVars>
      </dgm:prSet>
      <dgm:spPr/>
    </dgm:pt>
    <dgm:pt modelId="{1B156D75-D9E2-4847-B243-284E5D1D65DB}" type="pres">
      <dgm:prSet presAssocID="{7D60628D-DCB2-4633-A978-2A07BC13A054}" presName="sibTrans" presStyleCnt="0"/>
      <dgm:spPr/>
    </dgm:pt>
    <dgm:pt modelId="{23700469-3C88-458D-B7F3-7A6ACF777D60}" type="pres">
      <dgm:prSet presAssocID="{80870B8E-A316-4591-B588-5DAF3CB77254}" presName="node" presStyleLbl="node1" presStyleIdx="5" presStyleCnt="20">
        <dgm:presLayoutVars>
          <dgm:bulletEnabled val="1"/>
        </dgm:presLayoutVars>
      </dgm:prSet>
      <dgm:spPr/>
    </dgm:pt>
    <dgm:pt modelId="{3EAD81F0-BA7D-4807-AF6D-D645853333E0}" type="pres">
      <dgm:prSet presAssocID="{F69D1268-BA5D-46C6-9648-4DE030AE3F7E}" presName="sibTrans" presStyleCnt="0"/>
      <dgm:spPr/>
    </dgm:pt>
    <dgm:pt modelId="{C607A725-2395-4BAE-A99F-26856774F7F5}" type="pres">
      <dgm:prSet presAssocID="{A2E3498D-3A78-4E14-BF21-8D7EC1A15FA8}" presName="node" presStyleLbl="node1" presStyleIdx="6" presStyleCnt="20">
        <dgm:presLayoutVars>
          <dgm:bulletEnabled val="1"/>
        </dgm:presLayoutVars>
      </dgm:prSet>
      <dgm:spPr/>
    </dgm:pt>
    <dgm:pt modelId="{4D9E623B-EEF2-4FD2-B8ED-5869631F7A6C}" type="pres">
      <dgm:prSet presAssocID="{D0A12791-7D2D-4710-B646-779D294428E1}" presName="sibTrans" presStyleCnt="0"/>
      <dgm:spPr/>
    </dgm:pt>
    <dgm:pt modelId="{77E665DA-33A0-421E-B47F-BB3C0F5EDCF4}" type="pres">
      <dgm:prSet presAssocID="{B7C03B1D-6809-4BCA-A921-81C97C73821A}" presName="node" presStyleLbl="node1" presStyleIdx="7" presStyleCnt="20">
        <dgm:presLayoutVars>
          <dgm:bulletEnabled val="1"/>
        </dgm:presLayoutVars>
      </dgm:prSet>
      <dgm:spPr/>
    </dgm:pt>
    <dgm:pt modelId="{835B6F8B-211C-49AF-B4D0-3D988DBF80AD}" type="pres">
      <dgm:prSet presAssocID="{CD28754F-FAA8-4C40-803E-C558359C08C6}" presName="sibTrans" presStyleCnt="0"/>
      <dgm:spPr/>
    </dgm:pt>
    <dgm:pt modelId="{360C94B0-114F-4376-BFDC-39484426EEEF}" type="pres">
      <dgm:prSet presAssocID="{21EF2B2A-2514-45E6-9DC5-0A69C2C673A8}" presName="node" presStyleLbl="node1" presStyleIdx="8" presStyleCnt="20">
        <dgm:presLayoutVars>
          <dgm:bulletEnabled val="1"/>
        </dgm:presLayoutVars>
      </dgm:prSet>
      <dgm:spPr/>
    </dgm:pt>
    <dgm:pt modelId="{85B8E752-B943-42DE-9ADC-49BC7F9A4504}" type="pres">
      <dgm:prSet presAssocID="{1F1998FD-1E3D-4412-8F07-E0DFD115C25D}" presName="sibTrans" presStyleCnt="0"/>
      <dgm:spPr/>
    </dgm:pt>
    <dgm:pt modelId="{D99347EB-3532-411C-B87F-CFF0C6C8DA67}" type="pres">
      <dgm:prSet presAssocID="{6BB6B63C-17B8-41F7-83E3-27FC9948F8B8}" presName="node" presStyleLbl="node1" presStyleIdx="9" presStyleCnt="20">
        <dgm:presLayoutVars>
          <dgm:bulletEnabled val="1"/>
        </dgm:presLayoutVars>
      </dgm:prSet>
      <dgm:spPr/>
    </dgm:pt>
    <dgm:pt modelId="{F52CBD29-8209-4873-8C68-873A4012002A}" type="pres">
      <dgm:prSet presAssocID="{98E506FB-6071-46F6-A63E-1A6A228C329C}" presName="sibTrans" presStyleCnt="0"/>
      <dgm:spPr/>
    </dgm:pt>
    <dgm:pt modelId="{E624F6B4-175D-4AA1-ABB1-04BA967593BF}" type="pres">
      <dgm:prSet presAssocID="{BCE90002-A98C-4671-88E0-FB0B83BDCFB2}" presName="node" presStyleLbl="node1" presStyleIdx="10" presStyleCnt="20">
        <dgm:presLayoutVars>
          <dgm:bulletEnabled val="1"/>
        </dgm:presLayoutVars>
      </dgm:prSet>
      <dgm:spPr/>
    </dgm:pt>
    <dgm:pt modelId="{5E4644AF-E955-4DEC-AF44-BDBEA9D347C8}" type="pres">
      <dgm:prSet presAssocID="{643B9A82-2299-44AB-9703-492C4F394546}" presName="sibTrans" presStyleCnt="0"/>
      <dgm:spPr/>
    </dgm:pt>
    <dgm:pt modelId="{59153F40-2F9E-4E30-A793-CB79CE00493F}" type="pres">
      <dgm:prSet presAssocID="{37249A05-18A9-40E0-A08B-F50B95D08B01}" presName="node" presStyleLbl="node1" presStyleIdx="11" presStyleCnt="20">
        <dgm:presLayoutVars>
          <dgm:bulletEnabled val="1"/>
        </dgm:presLayoutVars>
      </dgm:prSet>
      <dgm:spPr/>
    </dgm:pt>
    <dgm:pt modelId="{BA8FC9BF-ABFF-45A2-A9D4-90337778E3AD}" type="pres">
      <dgm:prSet presAssocID="{BE21C430-9193-4C80-8217-7DF96279428C}" presName="sibTrans" presStyleCnt="0"/>
      <dgm:spPr/>
    </dgm:pt>
    <dgm:pt modelId="{E098381F-8AEC-40A7-901D-62EB63520FD9}" type="pres">
      <dgm:prSet presAssocID="{47D4F940-2F59-4FFF-AC08-53D06DFD575D}" presName="node" presStyleLbl="node1" presStyleIdx="12" presStyleCnt="20">
        <dgm:presLayoutVars>
          <dgm:bulletEnabled val="1"/>
        </dgm:presLayoutVars>
      </dgm:prSet>
      <dgm:spPr/>
    </dgm:pt>
    <dgm:pt modelId="{2D5C1E52-73B7-4A1F-890D-D02D14DE07C3}" type="pres">
      <dgm:prSet presAssocID="{E21CA4DA-D654-4970-8767-6AE61766DD94}" presName="sibTrans" presStyleCnt="0"/>
      <dgm:spPr/>
    </dgm:pt>
    <dgm:pt modelId="{72470CD5-2F5C-4CDC-B3FF-BA2C44326C92}" type="pres">
      <dgm:prSet presAssocID="{CBB7122A-A2F5-49B0-AA68-68D8BC7E76E5}" presName="node" presStyleLbl="node1" presStyleIdx="13" presStyleCnt="20">
        <dgm:presLayoutVars>
          <dgm:bulletEnabled val="1"/>
        </dgm:presLayoutVars>
      </dgm:prSet>
      <dgm:spPr/>
    </dgm:pt>
    <dgm:pt modelId="{7BFAF5B9-826E-4045-A8B5-ADE477F3FF3B}" type="pres">
      <dgm:prSet presAssocID="{EAB3741C-8CF5-4D4D-A47E-2AD04FF807D9}" presName="sibTrans" presStyleCnt="0"/>
      <dgm:spPr/>
    </dgm:pt>
    <dgm:pt modelId="{99A8BE96-7A63-4963-8CC1-50EC21C3C0B3}" type="pres">
      <dgm:prSet presAssocID="{D86F5BD3-A544-4897-B129-1CDBA9061703}" presName="node" presStyleLbl="node1" presStyleIdx="14" presStyleCnt="20">
        <dgm:presLayoutVars>
          <dgm:bulletEnabled val="1"/>
        </dgm:presLayoutVars>
      </dgm:prSet>
      <dgm:spPr/>
    </dgm:pt>
    <dgm:pt modelId="{BF16A593-B5F5-4906-9F4F-1E3B0171B438}" type="pres">
      <dgm:prSet presAssocID="{F8CDA55D-3F85-42EA-975B-C9D89991EF87}" presName="sibTrans" presStyleCnt="0"/>
      <dgm:spPr/>
    </dgm:pt>
    <dgm:pt modelId="{BE7507F1-F302-429E-A1FD-D62420A946A8}" type="pres">
      <dgm:prSet presAssocID="{42CB6ED9-1779-4038-B148-EAF7CE6D667B}" presName="node" presStyleLbl="node1" presStyleIdx="15" presStyleCnt="20">
        <dgm:presLayoutVars>
          <dgm:bulletEnabled val="1"/>
        </dgm:presLayoutVars>
      </dgm:prSet>
      <dgm:spPr/>
    </dgm:pt>
    <dgm:pt modelId="{504172BA-0164-4CDD-A21D-1C80AC7EBA3D}" type="pres">
      <dgm:prSet presAssocID="{1CB4F3A6-A44E-4FE3-BA6B-D2FEABE99B6A}" presName="sibTrans" presStyleCnt="0"/>
      <dgm:spPr/>
    </dgm:pt>
    <dgm:pt modelId="{527DB8D7-234D-4648-90C6-E97955A4288B}" type="pres">
      <dgm:prSet presAssocID="{946D3C8D-F690-4920-9E73-7F26A07D8917}" presName="node" presStyleLbl="node1" presStyleIdx="16" presStyleCnt="20">
        <dgm:presLayoutVars>
          <dgm:bulletEnabled val="1"/>
        </dgm:presLayoutVars>
      </dgm:prSet>
      <dgm:spPr/>
    </dgm:pt>
    <dgm:pt modelId="{F3B00A85-1A81-4F45-B0F9-3DEE42A69F1B}" type="pres">
      <dgm:prSet presAssocID="{A69C479F-D23F-4B52-8D72-41292936C913}" presName="sibTrans" presStyleCnt="0"/>
      <dgm:spPr/>
    </dgm:pt>
    <dgm:pt modelId="{79523AF3-3894-441F-873F-3323E2113B8A}" type="pres">
      <dgm:prSet presAssocID="{45611511-13F4-4CE4-B822-68A77B681AC9}" presName="node" presStyleLbl="node1" presStyleIdx="17" presStyleCnt="20">
        <dgm:presLayoutVars>
          <dgm:bulletEnabled val="1"/>
        </dgm:presLayoutVars>
      </dgm:prSet>
      <dgm:spPr/>
    </dgm:pt>
    <dgm:pt modelId="{76F7F1FD-43C0-4812-89AA-E6D939FD679A}" type="pres">
      <dgm:prSet presAssocID="{A5DF496A-2C38-4497-8AF7-A5724F244AF8}" presName="sibTrans" presStyleCnt="0"/>
      <dgm:spPr/>
    </dgm:pt>
    <dgm:pt modelId="{6C0E358C-4580-4BE7-AD7F-0DAE1DEA0ADC}" type="pres">
      <dgm:prSet presAssocID="{47858376-862D-4C5A-86ED-0470B9E49E40}" presName="node" presStyleLbl="node1" presStyleIdx="18" presStyleCnt="20">
        <dgm:presLayoutVars>
          <dgm:bulletEnabled val="1"/>
        </dgm:presLayoutVars>
      </dgm:prSet>
      <dgm:spPr/>
    </dgm:pt>
    <dgm:pt modelId="{AD33B7AD-E9C8-4662-B413-5694D554A6A1}" type="pres">
      <dgm:prSet presAssocID="{2FB0E572-D65F-43D4-91FF-201E1B381BFF}" presName="sibTrans" presStyleCnt="0"/>
      <dgm:spPr/>
    </dgm:pt>
    <dgm:pt modelId="{9757F534-B3BC-42D0-97E3-6995C5EAA544}" type="pres">
      <dgm:prSet presAssocID="{91DBDD0E-6276-4F12-9A44-7970C9F84613}" presName="node" presStyleLbl="node1" presStyleIdx="19" presStyleCnt="20">
        <dgm:presLayoutVars>
          <dgm:bulletEnabled val="1"/>
        </dgm:presLayoutVars>
      </dgm:prSet>
      <dgm:spPr/>
    </dgm:pt>
  </dgm:ptLst>
  <dgm:cxnLst>
    <dgm:cxn modelId="{3120A502-67ED-49E4-B890-4982BDEF4050}" type="presOf" srcId="{BCE90002-A98C-4671-88E0-FB0B83BDCFB2}" destId="{E624F6B4-175D-4AA1-ABB1-04BA967593BF}" srcOrd="0" destOrd="0" presId="urn:microsoft.com/office/officeart/2005/8/layout/default"/>
    <dgm:cxn modelId="{27F51E05-5FE2-48DE-A877-9FD72086FD89}" srcId="{A2A0BB80-066A-4E78-AEB2-300E5776F3EE}" destId="{16FA4028-79FB-492A-A482-AC3FD609F841}" srcOrd="0" destOrd="0" parTransId="{E152C8BF-3885-4895-8D5C-1CF8AE33DAA8}" sibTransId="{A9EEC618-0890-4327-91FF-A805ADF8CC64}"/>
    <dgm:cxn modelId="{3CF57708-CA09-4AA2-91DB-D3AC70392E35}" type="presOf" srcId="{91DBDD0E-6276-4F12-9A44-7970C9F84613}" destId="{9757F534-B3BC-42D0-97E3-6995C5EAA544}" srcOrd="0" destOrd="0" presId="urn:microsoft.com/office/officeart/2005/8/layout/default"/>
    <dgm:cxn modelId="{D0C5FC09-602B-4EAD-8973-D03EC4C22028}" type="presOf" srcId="{946D3C8D-F690-4920-9E73-7F26A07D8917}" destId="{527DB8D7-234D-4648-90C6-E97955A4288B}" srcOrd="0" destOrd="0" presId="urn:microsoft.com/office/officeart/2005/8/layout/default"/>
    <dgm:cxn modelId="{9604EB0E-5928-4DD2-81C5-420F05A3052A}" srcId="{A2A0BB80-066A-4E78-AEB2-300E5776F3EE}" destId="{37249A05-18A9-40E0-A08B-F50B95D08B01}" srcOrd="11" destOrd="0" parTransId="{B1F8FF71-72B0-4F0F-AC5B-C8335724859B}" sibTransId="{BE21C430-9193-4C80-8217-7DF96279428C}"/>
    <dgm:cxn modelId="{8298990F-991F-4D00-92DA-8A68D678FC30}" srcId="{A2A0BB80-066A-4E78-AEB2-300E5776F3EE}" destId="{946D3C8D-F690-4920-9E73-7F26A07D8917}" srcOrd="16" destOrd="0" parTransId="{56592BBA-AC64-407A-8A97-41FDF4ADE23C}" sibTransId="{A69C479F-D23F-4B52-8D72-41292936C913}"/>
    <dgm:cxn modelId="{9AACCA0F-CA68-43B2-BF00-9F98F4529AE8}" type="presOf" srcId="{CBB7122A-A2F5-49B0-AA68-68D8BC7E76E5}" destId="{72470CD5-2F5C-4CDC-B3FF-BA2C44326C92}" srcOrd="0" destOrd="0" presId="urn:microsoft.com/office/officeart/2005/8/layout/default"/>
    <dgm:cxn modelId="{4095A611-0A19-48FB-A31D-FACB844DFB77}" type="presOf" srcId="{B7335E9A-05E4-4593-A522-E6A8680D4769}" destId="{46D84210-D852-4CF3-A8B6-1F314018C1CD}" srcOrd="0" destOrd="0" presId="urn:microsoft.com/office/officeart/2005/8/layout/default"/>
    <dgm:cxn modelId="{50210C12-386D-4B66-A8E8-D4BBA553273E}" srcId="{A2A0BB80-066A-4E78-AEB2-300E5776F3EE}" destId="{91DBDD0E-6276-4F12-9A44-7970C9F84613}" srcOrd="19" destOrd="0" parTransId="{2D9241E3-A1A8-4F0A-844E-EFA72D3BD377}" sibTransId="{09BB972D-AC64-475F-97F5-1C6EF6CBF83D}"/>
    <dgm:cxn modelId="{83B31012-231B-4D36-AA37-29175A469BDF}" srcId="{A2A0BB80-066A-4E78-AEB2-300E5776F3EE}" destId="{6BB6B63C-17B8-41F7-83E3-27FC9948F8B8}" srcOrd="9" destOrd="0" parTransId="{56814CBF-00EA-4804-8F1E-B78E8CE253DE}" sibTransId="{98E506FB-6071-46F6-A63E-1A6A228C329C}"/>
    <dgm:cxn modelId="{B8BC201B-55C4-419B-A55D-8257F877358A}" type="presOf" srcId="{CE9C1C31-F445-47DC-B633-89FB697CBA71}" destId="{60CD50DF-5336-47E8-AF20-6FA6D2395BE8}" srcOrd="0" destOrd="0" presId="urn:microsoft.com/office/officeart/2005/8/layout/default"/>
    <dgm:cxn modelId="{A0577724-3266-4F20-809D-A4EA49BA7924}" type="presOf" srcId="{B4381073-9BA9-460E-8311-6BB59E9A78CB}" destId="{1319052D-43A2-4FFE-AB07-6124DC27957D}" srcOrd="0" destOrd="0" presId="urn:microsoft.com/office/officeart/2005/8/layout/default"/>
    <dgm:cxn modelId="{5CC21E2B-F82E-4279-A7E8-525B6EF7921B}" type="presOf" srcId="{B7C03B1D-6809-4BCA-A921-81C97C73821A}" destId="{77E665DA-33A0-421E-B47F-BB3C0F5EDCF4}" srcOrd="0" destOrd="0" presId="urn:microsoft.com/office/officeart/2005/8/layout/default"/>
    <dgm:cxn modelId="{05A8072F-BAA9-4DEC-8D83-5C26783226A1}" type="presOf" srcId="{47D4F940-2F59-4FFF-AC08-53D06DFD575D}" destId="{E098381F-8AEC-40A7-901D-62EB63520FD9}" srcOrd="0" destOrd="0" presId="urn:microsoft.com/office/officeart/2005/8/layout/default"/>
    <dgm:cxn modelId="{1FD19535-AE56-4D23-A0DB-3C0CFE5A6992}" srcId="{A2A0BB80-066A-4E78-AEB2-300E5776F3EE}" destId="{45611511-13F4-4CE4-B822-68A77B681AC9}" srcOrd="17" destOrd="0" parTransId="{AA608DDB-BD6C-42EE-B4FD-38878DFC3598}" sibTransId="{A5DF496A-2C38-4497-8AF7-A5724F244AF8}"/>
    <dgm:cxn modelId="{FFFBB263-D59E-4C2C-9B46-71415662F0E7}" srcId="{A2A0BB80-066A-4E78-AEB2-300E5776F3EE}" destId="{47D4F940-2F59-4FFF-AC08-53D06DFD575D}" srcOrd="12" destOrd="0" parTransId="{01CC0396-6574-458B-A19B-B10547FC68DC}" sibTransId="{E21CA4DA-D654-4970-8767-6AE61766DD94}"/>
    <dgm:cxn modelId="{C6804B44-0A29-4F73-9C8D-2E3DB427ECBE}" srcId="{A2A0BB80-066A-4E78-AEB2-300E5776F3EE}" destId="{BCE90002-A98C-4671-88E0-FB0B83BDCFB2}" srcOrd="10" destOrd="0" parTransId="{CDF51653-A3C6-4B80-9641-C645A36F34F0}" sibTransId="{643B9A82-2299-44AB-9703-492C4F394546}"/>
    <dgm:cxn modelId="{D4F84A4C-46FF-4723-84D2-F585404B3D98}" srcId="{A2A0BB80-066A-4E78-AEB2-300E5776F3EE}" destId="{21EF2B2A-2514-45E6-9DC5-0A69C2C673A8}" srcOrd="8" destOrd="0" parTransId="{5D595AB7-E7B4-436F-8F55-22BFFCD1D92F}" sibTransId="{1F1998FD-1E3D-4412-8F07-E0DFD115C25D}"/>
    <dgm:cxn modelId="{47B8C64D-5A14-4AB6-A26F-A35622E22180}" srcId="{A2A0BB80-066A-4E78-AEB2-300E5776F3EE}" destId="{B7335E9A-05E4-4593-A522-E6A8680D4769}" srcOrd="1" destOrd="0" parTransId="{B7D64D31-BCBF-40BA-9225-94A6A59077CF}" sibTransId="{7ECB02D7-2503-4DC9-8AD0-C550CCAD413E}"/>
    <dgm:cxn modelId="{9A30FD6F-B9AC-4013-8369-1B2D19382CA4}" srcId="{A2A0BB80-066A-4E78-AEB2-300E5776F3EE}" destId="{42CB6ED9-1779-4038-B148-EAF7CE6D667B}" srcOrd="15" destOrd="0" parTransId="{F0EEDB55-882D-4C43-A71A-54C188EBFC97}" sibTransId="{1CB4F3A6-A44E-4FE3-BA6B-D2FEABE99B6A}"/>
    <dgm:cxn modelId="{28300272-11B0-4136-B966-51188FB659A5}" type="presOf" srcId="{42CB6ED9-1779-4038-B148-EAF7CE6D667B}" destId="{BE7507F1-F302-429E-A1FD-D62420A946A8}" srcOrd="0" destOrd="0" presId="urn:microsoft.com/office/officeart/2005/8/layout/default"/>
    <dgm:cxn modelId="{DC1CE276-B92E-4E90-808B-4516A363E844}" type="presOf" srcId="{D86F5BD3-A544-4897-B129-1CDBA9061703}" destId="{99A8BE96-7A63-4963-8CC1-50EC21C3C0B3}" srcOrd="0" destOrd="0" presId="urn:microsoft.com/office/officeart/2005/8/layout/default"/>
    <dgm:cxn modelId="{FBB32C7F-4CCC-4570-BD5A-D1903390050D}" srcId="{A2A0BB80-066A-4E78-AEB2-300E5776F3EE}" destId="{B4381073-9BA9-460E-8311-6BB59E9A78CB}" srcOrd="3" destOrd="0" parTransId="{3C5FA901-25B6-4F69-854E-CD60E3ABE406}" sibTransId="{10647F75-4304-4AC1-96BF-BF5CB29630B8}"/>
    <dgm:cxn modelId="{5305CC81-1B83-4D56-8E77-8790C9311B18}" type="presOf" srcId="{16FA4028-79FB-492A-A482-AC3FD609F841}" destId="{DF571152-AAB1-4E43-A495-9CA6E8115959}" srcOrd="0" destOrd="0" presId="urn:microsoft.com/office/officeart/2005/8/layout/default"/>
    <dgm:cxn modelId="{ED34C882-8F8B-403A-815E-96A202790D7F}" type="presOf" srcId="{80870B8E-A316-4591-B588-5DAF3CB77254}" destId="{23700469-3C88-458D-B7F3-7A6ACF777D60}" srcOrd="0" destOrd="0" presId="urn:microsoft.com/office/officeart/2005/8/layout/default"/>
    <dgm:cxn modelId="{E50B34B4-802A-42F5-894E-29A715724909}" srcId="{A2A0BB80-066A-4E78-AEB2-300E5776F3EE}" destId="{91AA83AD-3E95-4907-AFBE-13572FE5AD5B}" srcOrd="2" destOrd="0" parTransId="{E4604A8F-FDA4-463A-BCDA-BE083DCA5F2A}" sibTransId="{56B359EC-C1BB-47DF-9E3E-FE1E1E60050D}"/>
    <dgm:cxn modelId="{5CD4FAB6-6157-4975-BEFB-049A6D78C286}" type="presOf" srcId="{A2E3498D-3A78-4E14-BF21-8D7EC1A15FA8}" destId="{C607A725-2395-4BAE-A99F-26856774F7F5}" srcOrd="0" destOrd="0" presId="urn:microsoft.com/office/officeart/2005/8/layout/default"/>
    <dgm:cxn modelId="{25F0F7B8-6DB6-4A5A-9A9E-CC88A8D7FC74}" type="presOf" srcId="{37249A05-18A9-40E0-A08B-F50B95D08B01}" destId="{59153F40-2F9E-4E30-A793-CB79CE00493F}" srcOrd="0" destOrd="0" presId="urn:microsoft.com/office/officeart/2005/8/layout/default"/>
    <dgm:cxn modelId="{75D0A4BD-8DD0-45E1-9EA9-D4845A481F38}" srcId="{A2A0BB80-066A-4E78-AEB2-300E5776F3EE}" destId="{B7C03B1D-6809-4BCA-A921-81C97C73821A}" srcOrd="7" destOrd="0" parTransId="{6BCEBD2F-672A-4A0D-90FE-2DAD21A9A648}" sibTransId="{CD28754F-FAA8-4C40-803E-C558359C08C6}"/>
    <dgm:cxn modelId="{A65E56CB-7C96-47BA-9A5B-DEF12ED4F2E6}" type="presOf" srcId="{21EF2B2A-2514-45E6-9DC5-0A69C2C673A8}" destId="{360C94B0-114F-4376-BFDC-39484426EEEF}" srcOrd="0" destOrd="0" presId="urn:microsoft.com/office/officeart/2005/8/layout/default"/>
    <dgm:cxn modelId="{5814BBCB-2E48-495F-B26E-14BB4DF73192}" type="presOf" srcId="{A2A0BB80-066A-4E78-AEB2-300E5776F3EE}" destId="{FA41CB77-C390-44FF-999E-06C1482FA0CD}" srcOrd="0" destOrd="0" presId="urn:microsoft.com/office/officeart/2005/8/layout/default"/>
    <dgm:cxn modelId="{870D8FCD-E6FC-460F-9FC7-03DAC97392F7}" type="presOf" srcId="{6BB6B63C-17B8-41F7-83E3-27FC9948F8B8}" destId="{D99347EB-3532-411C-B87F-CFF0C6C8DA67}" srcOrd="0" destOrd="0" presId="urn:microsoft.com/office/officeart/2005/8/layout/default"/>
    <dgm:cxn modelId="{4F7230D7-D0AF-4220-BABD-E53087CB0C59}" type="presOf" srcId="{91AA83AD-3E95-4907-AFBE-13572FE5AD5B}" destId="{3580D858-82C5-4BD0-A722-3BA717F632C5}" srcOrd="0" destOrd="0" presId="urn:microsoft.com/office/officeart/2005/8/layout/default"/>
    <dgm:cxn modelId="{6BF2A0D9-F6DE-4EA9-9EB9-19E7424C5411}" srcId="{A2A0BB80-066A-4E78-AEB2-300E5776F3EE}" destId="{CBB7122A-A2F5-49B0-AA68-68D8BC7E76E5}" srcOrd="13" destOrd="0" parTransId="{56388D38-AFE5-45DF-8935-3B0C416F1C26}" sibTransId="{EAB3741C-8CF5-4D4D-A47E-2AD04FF807D9}"/>
    <dgm:cxn modelId="{FABEA2DD-4BDB-4EEF-BAC1-9689674A20A3}" type="presOf" srcId="{45611511-13F4-4CE4-B822-68A77B681AC9}" destId="{79523AF3-3894-441F-873F-3323E2113B8A}" srcOrd="0" destOrd="0" presId="urn:microsoft.com/office/officeart/2005/8/layout/default"/>
    <dgm:cxn modelId="{A5BAB9E2-9B07-4F96-B358-C5DE7C0A6225}" srcId="{A2A0BB80-066A-4E78-AEB2-300E5776F3EE}" destId="{47858376-862D-4C5A-86ED-0470B9E49E40}" srcOrd="18" destOrd="0" parTransId="{68F6A1F7-F589-4CE8-9303-022865B8C195}" sibTransId="{2FB0E572-D65F-43D4-91FF-201E1B381BFF}"/>
    <dgm:cxn modelId="{A92416F4-53B1-41F5-A0CA-2B07E91F995D}" srcId="{A2A0BB80-066A-4E78-AEB2-300E5776F3EE}" destId="{D86F5BD3-A544-4897-B129-1CDBA9061703}" srcOrd="14" destOrd="0" parTransId="{5408310B-B0D2-436B-956E-E10197197715}" sibTransId="{F8CDA55D-3F85-42EA-975B-C9D89991EF87}"/>
    <dgm:cxn modelId="{BF3A6CF7-EAD8-416D-9B61-9BCA96651477}" srcId="{A2A0BB80-066A-4E78-AEB2-300E5776F3EE}" destId="{80870B8E-A316-4591-B588-5DAF3CB77254}" srcOrd="5" destOrd="0" parTransId="{042B0876-052F-4C2D-B276-AFDF6BF61721}" sibTransId="{F69D1268-BA5D-46C6-9648-4DE030AE3F7E}"/>
    <dgm:cxn modelId="{398C6BFB-A935-4F41-801F-E17041461AEE}" type="presOf" srcId="{47858376-862D-4C5A-86ED-0470B9E49E40}" destId="{6C0E358C-4580-4BE7-AD7F-0DAE1DEA0ADC}" srcOrd="0" destOrd="0" presId="urn:microsoft.com/office/officeart/2005/8/layout/default"/>
    <dgm:cxn modelId="{F21F46FC-A3B9-4701-881B-A3B54094277B}" srcId="{A2A0BB80-066A-4E78-AEB2-300E5776F3EE}" destId="{A2E3498D-3A78-4E14-BF21-8D7EC1A15FA8}" srcOrd="6" destOrd="0" parTransId="{3F62B0D6-5DA3-40AE-8D07-CF4883F867CD}" sibTransId="{D0A12791-7D2D-4710-B646-779D294428E1}"/>
    <dgm:cxn modelId="{135F28FF-EA8D-440A-977D-B3F35C110CE0}" srcId="{A2A0BB80-066A-4E78-AEB2-300E5776F3EE}" destId="{CE9C1C31-F445-47DC-B633-89FB697CBA71}" srcOrd="4" destOrd="0" parTransId="{A12E053D-4EB1-4A99-963A-518AB7F68D8A}" sibTransId="{7D60628D-DCB2-4633-A978-2A07BC13A054}"/>
    <dgm:cxn modelId="{B5AA8CF6-912E-453A-A7A7-9350276B4A9D}" type="presParOf" srcId="{FA41CB77-C390-44FF-999E-06C1482FA0CD}" destId="{DF571152-AAB1-4E43-A495-9CA6E8115959}" srcOrd="0" destOrd="0" presId="urn:microsoft.com/office/officeart/2005/8/layout/default"/>
    <dgm:cxn modelId="{E6DA8BC3-1C28-4C8A-A4FD-C5C6C40FC616}" type="presParOf" srcId="{FA41CB77-C390-44FF-999E-06C1482FA0CD}" destId="{28E4D0E9-B376-4650-BE25-A1A81285AE78}" srcOrd="1" destOrd="0" presId="urn:microsoft.com/office/officeart/2005/8/layout/default"/>
    <dgm:cxn modelId="{9B58ECBA-90F5-4AD3-A10A-CAA05F276B08}" type="presParOf" srcId="{FA41CB77-C390-44FF-999E-06C1482FA0CD}" destId="{46D84210-D852-4CF3-A8B6-1F314018C1CD}" srcOrd="2" destOrd="0" presId="urn:microsoft.com/office/officeart/2005/8/layout/default"/>
    <dgm:cxn modelId="{96F50915-9ADE-4580-9D74-C9D0C836B07F}" type="presParOf" srcId="{FA41CB77-C390-44FF-999E-06C1482FA0CD}" destId="{322FBDA9-28DF-46B9-8364-3B9F9513BA67}" srcOrd="3" destOrd="0" presId="urn:microsoft.com/office/officeart/2005/8/layout/default"/>
    <dgm:cxn modelId="{659F2473-8E74-487B-AF11-B9F953E6BBFD}" type="presParOf" srcId="{FA41CB77-C390-44FF-999E-06C1482FA0CD}" destId="{3580D858-82C5-4BD0-A722-3BA717F632C5}" srcOrd="4" destOrd="0" presId="urn:microsoft.com/office/officeart/2005/8/layout/default"/>
    <dgm:cxn modelId="{7987F8C3-77D3-4196-B77B-8787FD6AA652}" type="presParOf" srcId="{FA41CB77-C390-44FF-999E-06C1482FA0CD}" destId="{BB3B8BF6-4D5D-4D7F-8755-8A5D056B6949}" srcOrd="5" destOrd="0" presId="urn:microsoft.com/office/officeart/2005/8/layout/default"/>
    <dgm:cxn modelId="{42EE0DF6-C189-459F-B91F-98A012D6844A}" type="presParOf" srcId="{FA41CB77-C390-44FF-999E-06C1482FA0CD}" destId="{1319052D-43A2-4FFE-AB07-6124DC27957D}" srcOrd="6" destOrd="0" presId="urn:microsoft.com/office/officeart/2005/8/layout/default"/>
    <dgm:cxn modelId="{6BF26FFE-1089-4E02-9C37-4BC54ACC620B}" type="presParOf" srcId="{FA41CB77-C390-44FF-999E-06C1482FA0CD}" destId="{18488D08-CFCE-436D-A8DA-28F168A0B3E4}" srcOrd="7" destOrd="0" presId="urn:microsoft.com/office/officeart/2005/8/layout/default"/>
    <dgm:cxn modelId="{10174F1C-BB65-4D1A-833C-AB4C0C3963EA}" type="presParOf" srcId="{FA41CB77-C390-44FF-999E-06C1482FA0CD}" destId="{60CD50DF-5336-47E8-AF20-6FA6D2395BE8}" srcOrd="8" destOrd="0" presId="urn:microsoft.com/office/officeart/2005/8/layout/default"/>
    <dgm:cxn modelId="{9FA66ACF-70C1-4763-ACDA-98CE463C1642}" type="presParOf" srcId="{FA41CB77-C390-44FF-999E-06C1482FA0CD}" destId="{1B156D75-D9E2-4847-B243-284E5D1D65DB}" srcOrd="9" destOrd="0" presId="urn:microsoft.com/office/officeart/2005/8/layout/default"/>
    <dgm:cxn modelId="{C1DD52E8-3595-40A0-89EC-0D9466E9869B}" type="presParOf" srcId="{FA41CB77-C390-44FF-999E-06C1482FA0CD}" destId="{23700469-3C88-458D-B7F3-7A6ACF777D60}" srcOrd="10" destOrd="0" presId="urn:microsoft.com/office/officeart/2005/8/layout/default"/>
    <dgm:cxn modelId="{4C333825-6F34-4F34-A069-E9C5360EADD4}" type="presParOf" srcId="{FA41CB77-C390-44FF-999E-06C1482FA0CD}" destId="{3EAD81F0-BA7D-4807-AF6D-D645853333E0}" srcOrd="11" destOrd="0" presId="urn:microsoft.com/office/officeart/2005/8/layout/default"/>
    <dgm:cxn modelId="{FDB30211-6868-4694-B074-E1CB7C51133A}" type="presParOf" srcId="{FA41CB77-C390-44FF-999E-06C1482FA0CD}" destId="{C607A725-2395-4BAE-A99F-26856774F7F5}" srcOrd="12" destOrd="0" presId="urn:microsoft.com/office/officeart/2005/8/layout/default"/>
    <dgm:cxn modelId="{85C580D1-DFFB-4066-904C-E47F37F748C3}" type="presParOf" srcId="{FA41CB77-C390-44FF-999E-06C1482FA0CD}" destId="{4D9E623B-EEF2-4FD2-B8ED-5869631F7A6C}" srcOrd="13" destOrd="0" presId="urn:microsoft.com/office/officeart/2005/8/layout/default"/>
    <dgm:cxn modelId="{EBF985A2-D9E9-4017-A83E-0072902F6ABC}" type="presParOf" srcId="{FA41CB77-C390-44FF-999E-06C1482FA0CD}" destId="{77E665DA-33A0-421E-B47F-BB3C0F5EDCF4}" srcOrd="14" destOrd="0" presId="urn:microsoft.com/office/officeart/2005/8/layout/default"/>
    <dgm:cxn modelId="{4F1A5083-2F9B-472B-9040-057F9E3ED656}" type="presParOf" srcId="{FA41CB77-C390-44FF-999E-06C1482FA0CD}" destId="{835B6F8B-211C-49AF-B4D0-3D988DBF80AD}" srcOrd="15" destOrd="0" presId="urn:microsoft.com/office/officeart/2005/8/layout/default"/>
    <dgm:cxn modelId="{7A03ACF5-7EC2-461D-B7FB-DC76E632EEAA}" type="presParOf" srcId="{FA41CB77-C390-44FF-999E-06C1482FA0CD}" destId="{360C94B0-114F-4376-BFDC-39484426EEEF}" srcOrd="16" destOrd="0" presId="urn:microsoft.com/office/officeart/2005/8/layout/default"/>
    <dgm:cxn modelId="{F5D9CF31-59BE-4DED-A4E8-8808BB95C95F}" type="presParOf" srcId="{FA41CB77-C390-44FF-999E-06C1482FA0CD}" destId="{85B8E752-B943-42DE-9ADC-49BC7F9A4504}" srcOrd="17" destOrd="0" presId="urn:microsoft.com/office/officeart/2005/8/layout/default"/>
    <dgm:cxn modelId="{53A816E1-5A47-473B-8732-8500C3BCF7DE}" type="presParOf" srcId="{FA41CB77-C390-44FF-999E-06C1482FA0CD}" destId="{D99347EB-3532-411C-B87F-CFF0C6C8DA67}" srcOrd="18" destOrd="0" presId="urn:microsoft.com/office/officeart/2005/8/layout/default"/>
    <dgm:cxn modelId="{809917DF-1819-4D61-B72E-7B5E98FFA783}" type="presParOf" srcId="{FA41CB77-C390-44FF-999E-06C1482FA0CD}" destId="{F52CBD29-8209-4873-8C68-873A4012002A}" srcOrd="19" destOrd="0" presId="urn:microsoft.com/office/officeart/2005/8/layout/default"/>
    <dgm:cxn modelId="{6AA888DD-0289-48C8-8193-131E82D6D2BE}" type="presParOf" srcId="{FA41CB77-C390-44FF-999E-06C1482FA0CD}" destId="{E624F6B4-175D-4AA1-ABB1-04BA967593BF}" srcOrd="20" destOrd="0" presId="urn:microsoft.com/office/officeart/2005/8/layout/default"/>
    <dgm:cxn modelId="{4010A1FD-AD46-476D-AFF2-9BF39D73AA03}" type="presParOf" srcId="{FA41CB77-C390-44FF-999E-06C1482FA0CD}" destId="{5E4644AF-E955-4DEC-AF44-BDBEA9D347C8}" srcOrd="21" destOrd="0" presId="urn:microsoft.com/office/officeart/2005/8/layout/default"/>
    <dgm:cxn modelId="{A022FB03-6B1B-47AC-B821-FA0198B6D7B9}" type="presParOf" srcId="{FA41CB77-C390-44FF-999E-06C1482FA0CD}" destId="{59153F40-2F9E-4E30-A793-CB79CE00493F}" srcOrd="22" destOrd="0" presId="urn:microsoft.com/office/officeart/2005/8/layout/default"/>
    <dgm:cxn modelId="{576420A9-8FF9-41CA-A26E-827AAF480540}" type="presParOf" srcId="{FA41CB77-C390-44FF-999E-06C1482FA0CD}" destId="{BA8FC9BF-ABFF-45A2-A9D4-90337778E3AD}" srcOrd="23" destOrd="0" presId="urn:microsoft.com/office/officeart/2005/8/layout/default"/>
    <dgm:cxn modelId="{7CF925BB-F20E-4B93-BDB0-86AFDF0F0AB3}" type="presParOf" srcId="{FA41CB77-C390-44FF-999E-06C1482FA0CD}" destId="{E098381F-8AEC-40A7-901D-62EB63520FD9}" srcOrd="24" destOrd="0" presId="urn:microsoft.com/office/officeart/2005/8/layout/default"/>
    <dgm:cxn modelId="{00D7D73E-EEBB-43D0-B4B9-B6E1F79710B6}" type="presParOf" srcId="{FA41CB77-C390-44FF-999E-06C1482FA0CD}" destId="{2D5C1E52-73B7-4A1F-890D-D02D14DE07C3}" srcOrd="25" destOrd="0" presId="urn:microsoft.com/office/officeart/2005/8/layout/default"/>
    <dgm:cxn modelId="{79014049-E644-4E80-A68E-9C2003E20769}" type="presParOf" srcId="{FA41CB77-C390-44FF-999E-06C1482FA0CD}" destId="{72470CD5-2F5C-4CDC-B3FF-BA2C44326C92}" srcOrd="26" destOrd="0" presId="urn:microsoft.com/office/officeart/2005/8/layout/default"/>
    <dgm:cxn modelId="{08EB18CF-D655-42EE-8605-BD6B3C21E362}" type="presParOf" srcId="{FA41CB77-C390-44FF-999E-06C1482FA0CD}" destId="{7BFAF5B9-826E-4045-A8B5-ADE477F3FF3B}" srcOrd="27" destOrd="0" presId="urn:microsoft.com/office/officeart/2005/8/layout/default"/>
    <dgm:cxn modelId="{83FDAEA0-B403-460D-9FF3-3C6E6D9D5F43}" type="presParOf" srcId="{FA41CB77-C390-44FF-999E-06C1482FA0CD}" destId="{99A8BE96-7A63-4963-8CC1-50EC21C3C0B3}" srcOrd="28" destOrd="0" presId="urn:microsoft.com/office/officeart/2005/8/layout/default"/>
    <dgm:cxn modelId="{F34CEDFE-FAE1-430B-8F29-97F08E4C9F77}" type="presParOf" srcId="{FA41CB77-C390-44FF-999E-06C1482FA0CD}" destId="{BF16A593-B5F5-4906-9F4F-1E3B0171B438}" srcOrd="29" destOrd="0" presId="urn:microsoft.com/office/officeart/2005/8/layout/default"/>
    <dgm:cxn modelId="{E517F7FE-FB46-442B-AC09-C246C1D5DA4E}" type="presParOf" srcId="{FA41CB77-C390-44FF-999E-06C1482FA0CD}" destId="{BE7507F1-F302-429E-A1FD-D62420A946A8}" srcOrd="30" destOrd="0" presId="urn:microsoft.com/office/officeart/2005/8/layout/default"/>
    <dgm:cxn modelId="{C7AD49D1-1D56-48AB-AC8F-61F6B0BC8586}" type="presParOf" srcId="{FA41CB77-C390-44FF-999E-06C1482FA0CD}" destId="{504172BA-0164-4CDD-A21D-1C80AC7EBA3D}" srcOrd="31" destOrd="0" presId="urn:microsoft.com/office/officeart/2005/8/layout/default"/>
    <dgm:cxn modelId="{FF3E6697-71B1-4932-802A-8799EF9B8365}" type="presParOf" srcId="{FA41CB77-C390-44FF-999E-06C1482FA0CD}" destId="{527DB8D7-234D-4648-90C6-E97955A4288B}" srcOrd="32" destOrd="0" presId="urn:microsoft.com/office/officeart/2005/8/layout/default"/>
    <dgm:cxn modelId="{553FE13F-0EFF-44A3-888C-1AB5195E041C}" type="presParOf" srcId="{FA41CB77-C390-44FF-999E-06C1482FA0CD}" destId="{F3B00A85-1A81-4F45-B0F9-3DEE42A69F1B}" srcOrd="33" destOrd="0" presId="urn:microsoft.com/office/officeart/2005/8/layout/default"/>
    <dgm:cxn modelId="{9295C723-29BD-4914-82BE-BAC5EDDD8EEC}" type="presParOf" srcId="{FA41CB77-C390-44FF-999E-06C1482FA0CD}" destId="{79523AF3-3894-441F-873F-3323E2113B8A}" srcOrd="34" destOrd="0" presId="urn:microsoft.com/office/officeart/2005/8/layout/default"/>
    <dgm:cxn modelId="{8AF61F4D-E64D-4F1C-8FF1-F3FC909F6FE1}" type="presParOf" srcId="{FA41CB77-C390-44FF-999E-06C1482FA0CD}" destId="{76F7F1FD-43C0-4812-89AA-E6D939FD679A}" srcOrd="35" destOrd="0" presId="urn:microsoft.com/office/officeart/2005/8/layout/default"/>
    <dgm:cxn modelId="{A579D625-84DD-4442-AB2C-D4A3448F7016}" type="presParOf" srcId="{FA41CB77-C390-44FF-999E-06C1482FA0CD}" destId="{6C0E358C-4580-4BE7-AD7F-0DAE1DEA0ADC}" srcOrd="36" destOrd="0" presId="urn:microsoft.com/office/officeart/2005/8/layout/default"/>
    <dgm:cxn modelId="{BA9A764C-C3D1-4E15-AD34-D7A7FA864B7C}" type="presParOf" srcId="{FA41CB77-C390-44FF-999E-06C1482FA0CD}" destId="{AD33B7AD-E9C8-4662-B413-5694D554A6A1}" srcOrd="37" destOrd="0" presId="urn:microsoft.com/office/officeart/2005/8/layout/default"/>
    <dgm:cxn modelId="{D850785D-973B-4612-BB21-4502AFE39D6E}" type="presParOf" srcId="{FA41CB77-C390-44FF-999E-06C1482FA0CD}" destId="{9757F534-B3BC-42D0-97E3-6995C5EAA544}" srcOrd="3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6D18D4-C772-4B31-88D3-FE3532573F26}">
      <dsp:nvSpPr>
        <dsp:cNvPr id="0" name=""/>
        <dsp:cNvSpPr/>
      </dsp:nvSpPr>
      <dsp:spPr>
        <a:xfrm>
          <a:off x="0" y="2990"/>
          <a:ext cx="5211978" cy="9854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E310B4-007C-4883-A42A-821AB600BC71}">
      <dsp:nvSpPr>
        <dsp:cNvPr id="0" name=""/>
        <dsp:cNvSpPr/>
      </dsp:nvSpPr>
      <dsp:spPr>
        <a:xfrm>
          <a:off x="298111" y="224726"/>
          <a:ext cx="542550" cy="542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4B5155-E426-46E2-B0A1-22C44ED7A654}">
      <dsp:nvSpPr>
        <dsp:cNvPr id="0" name=""/>
        <dsp:cNvSpPr/>
      </dsp:nvSpPr>
      <dsp:spPr>
        <a:xfrm>
          <a:off x="1138773" y="2990"/>
          <a:ext cx="3998054" cy="98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400" tIns="104400" rIns="104400" bIns="104400" numCol="1" spcCol="1270" anchor="ctr" anchorCtr="0">
          <a:noAutofit/>
        </a:bodyPr>
        <a:lstStyle/>
        <a:p>
          <a:pPr marL="0" lvl="0" indent="0" algn="l" defTabSz="622300">
            <a:lnSpc>
              <a:spcPct val="100000"/>
            </a:lnSpc>
            <a:spcBef>
              <a:spcPct val="0"/>
            </a:spcBef>
            <a:spcAft>
              <a:spcPct val="35000"/>
            </a:spcAft>
            <a:buNone/>
          </a:pPr>
          <a:r>
            <a:rPr lang="en-US" sz="1400" b="0" i="0" kern="1200"/>
            <a:t>The </a:t>
          </a:r>
          <a:r>
            <a:rPr lang="en-US" sz="1400" b="0" i="1" kern="1200"/>
            <a:t>Legends reimagined: Wales global cultural expo 2025</a:t>
          </a:r>
          <a:r>
            <a:rPr lang="en-US" sz="1400" b="0" i="0" kern="1200"/>
            <a:t> is a global cultural and business tourism (MICE) expo. </a:t>
          </a:r>
          <a:endParaRPr lang="en-US" sz="1400" kern="1200"/>
        </a:p>
      </dsp:txBody>
      <dsp:txXfrm>
        <a:off x="1138773" y="2990"/>
        <a:ext cx="3998054" cy="986455"/>
      </dsp:txXfrm>
    </dsp:sp>
    <dsp:sp modelId="{F9004DED-0465-44BF-ACEE-6D46EA3C35EF}">
      <dsp:nvSpPr>
        <dsp:cNvPr id="0" name=""/>
        <dsp:cNvSpPr/>
      </dsp:nvSpPr>
      <dsp:spPr>
        <a:xfrm>
          <a:off x="0" y="1214922"/>
          <a:ext cx="5211978" cy="9854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B4AA62-B6DA-4B70-A344-0D065E0CA0FE}">
      <dsp:nvSpPr>
        <dsp:cNvPr id="0" name=""/>
        <dsp:cNvSpPr/>
      </dsp:nvSpPr>
      <dsp:spPr>
        <a:xfrm>
          <a:off x="298111" y="1436657"/>
          <a:ext cx="542550" cy="542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AFF8DC-DFBF-4070-A03B-68A55CC20976}">
      <dsp:nvSpPr>
        <dsp:cNvPr id="0" name=""/>
        <dsp:cNvSpPr/>
      </dsp:nvSpPr>
      <dsp:spPr>
        <a:xfrm>
          <a:off x="1138773" y="1214922"/>
          <a:ext cx="3998054" cy="98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400" tIns="104400" rIns="104400" bIns="104400" numCol="1" spcCol="1270" anchor="ctr" anchorCtr="0">
          <a:noAutofit/>
        </a:bodyPr>
        <a:lstStyle/>
        <a:p>
          <a:pPr marL="0" lvl="0" indent="0" algn="l" defTabSz="622300">
            <a:lnSpc>
              <a:spcPct val="100000"/>
            </a:lnSpc>
            <a:spcBef>
              <a:spcPct val="0"/>
            </a:spcBef>
            <a:spcAft>
              <a:spcPct val="35000"/>
            </a:spcAft>
            <a:buNone/>
          </a:pPr>
          <a:r>
            <a:rPr lang="en-US" sz="1400" b="0" i="0" kern="1200"/>
            <a:t>The event aims to combine heritage storytelling and modern innovation to celebrate the Wales myths, legends, arts, and food. </a:t>
          </a:r>
          <a:endParaRPr lang="en-US" sz="1400" kern="1200"/>
        </a:p>
      </dsp:txBody>
      <dsp:txXfrm>
        <a:off x="1138773" y="1214922"/>
        <a:ext cx="3998054" cy="986455"/>
      </dsp:txXfrm>
    </dsp:sp>
    <dsp:sp modelId="{8FB95D8C-1878-4EF3-A9E5-9CA172BE640F}">
      <dsp:nvSpPr>
        <dsp:cNvPr id="0" name=""/>
        <dsp:cNvSpPr/>
      </dsp:nvSpPr>
      <dsp:spPr>
        <a:xfrm>
          <a:off x="0" y="2426853"/>
          <a:ext cx="5211978" cy="9854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3BFA8-59E1-4D58-AD5C-6C4CE0F689F8}">
      <dsp:nvSpPr>
        <dsp:cNvPr id="0" name=""/>
        <dsp:cNvSpPr/>
      </dsp:nvSpPr>
      <dsp:spPr>
        <a:xfrm>
          <a:off x="298111" y="2648589"/>
          <a:ext cx="542550" cy="542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231428-A998-4BDA-BCC7-98B79D6928BC}">
      <dsp:nvSpPr>
        <dsp:cNvPr id="0" name=""/>
        <dsp:cNvSpPr/>
      </dsp:nvSpPr>
      <dsp:spPr>
        <a:xfrm>
          <a:off x="1138773" y="2426853"/>
          <a:ext cx="3998054" cy="98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400" tIns="104400" rIns="104400" bIns="104400" numCol="1" spcCol="1270" anchor="ctr" anchorCtr="0">
          <a:noAutofit/>
        </a:bodyPr>
        <a:lstStyle/>
        <a:p>
          <a:pPr marL="0" lvl="0" indent="0" algn="l" defTabSz="622300">
            <a:lnSpc>
              <a:spcPct val="100000"/>
            </a:lnSpc>
            <a:spcBef>
              <a:spcPct val="0"/>
            </a:spcBef>
            <a:spcAft>
              <a:spcPct val="35000"/>
            </a:spcAft>
            <a:buNone/>
          </a:pPr>
          <a:r>
            <a:rPr lang="en-US" sz="1400" b="0" i="0" kern="1200"/>
            <a:t>Cultural and heritage tourism through digital stories provides a huge opportunity to reach the youth through social media (Kasemsarn, 2025).</a:t>
          </a:r>
          <a:endParaRPr lang="en-US" sz="1400" kern="1200"/>
        </a:p>
      </dsp:txBody>
      <dsp:txXfrm>
        <a:off x="1138773" y="2426853"/>
        <a:ext cx="3998054" cy="986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3C79E-12B9-4112-A6BA-9780CBD3B251}">
      <dsp:nvSpPr>
        <dsp:cNvPr id="0" name=""/>
        <dsp:cNvSpPr/>
      </dsp:nvSpPr>
      <dsp:spPr>
        <a:xfrm>
          <a:off x="0" y="314708"/>
          <a:ext cx="6391275" cy="14987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tourism sector has helped 10,000 people in the region to maintain jobs, with £488 million spent by international visitors to Wales in 2024 (Gov.Wales, 2025).</a:t>
          </a:r>
        </a:p>
      </dsp:txBody>
      <dsp:txXfrm>
        <a:off x="73164" y="387872"/>
        <a:ext cx="6244947" cy="1352442"/>
      </dsp:txXfrm>
    </dsp:sp>
    <dsp:sp modelId="{B054D2D9-F403-43A3-AD67-C1BF264A1046}">
      <dsp:nvSpPr>
        <dsp:cNvPr id="0" name=""/>
        <dsp:cNvSpPr/>
      </dsp:nvSpPr>
      <dsp:spPr>
        <a:xfrm>
          <a:off x="0" y="1873958"/>
          <a:ext cx="6391275" cy="149877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Tourists spend an average of £13.5 million in the country each day, which amounts to approx £4.95 billion in a year, showing a high economic potential (Visit Wales, 2025).</a:t>
          </a:r>
        </a:p>
      </dsp:txBody>
      <dsp:txXfrm>
        <a:off x="73164" y="1947122"/>
        <a:ext cx="6244947" cy="1352442"/>
      </dsp:txXfrm>
    </dsp:sp>
    <dsp:sp modelId="{86A2F604-6901-4CCC-9E10-E5EABA9EBC60}">
      <dsp:nvSpPr>
        <dsp:cNvPr id="0" name=""/>
        <dsp:cNvSpPr/>
      </dsp:nvSpPr>
      <dsp:spPr>
        <a:xfrm>
          <a:off x="0" y="3433208"/>
          <a:ext cx="6391275" cy="149877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Moreover, the majority of travellers are now less likely to choose traditional tourism and instead opt to have meaningful, immersive and personalised visit experiences (BBC, 2025). </a:t>
          </a:r>
        </a:p>
      </dsp:txBody>
      <dsp:txXfrm>
        <a:off x="73164" y="3506372"/>
        <a:ext cx="6244947" cy="13524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DFC60-E2A8-49A9-A7DB-3A6046161394}">
      <dsp:nvSpPr>
        <dsp:cNvPr id="0" name=""/>
        <dsp:cNvSpPr/>
      </dsp:nvSpPr>
      <dsp:spPr>
        <a:xfrm>
          <a:off x="0" y="94838"/>
          <a:ext cx="6391275" cy="164150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a:t>
          </a:r>
          <a:r>
            <a:rPr lang="en-US" sz="2300" b="0" i="1" kern="1200"/>
            <a:t>Wales Millennium Centre</a:t>
          </a:r>
          <a:r>
            <a:rPr lang="en-US" sz="2300" b="0" i="0" kern="1200"/>
            <a:t> has been chosen as the venue for conducting the event as a representation of Welsh culture and current innovation. </a:t>
          </a:r>
          <a:endParaRPr lang="en-US" sz="2300" kern="1200"/>
        </a:p>
      </dsp:txBody>
      <dsp:txXfrm>
        <a:off x="80132" y="174970"/>
        <a:ext cx="6231011" cy="1481245"/>
      </dsp:txXfrm>
    </dsp:sp>
    <dsp:sp modelId="{B4ABEE4F-3D81-4E05-BC8F-EA909A2F4861}">
      <dsp:nvSpPr>
        <dsp:cNvPr id="0" name=""/>
        <dsp:cNvSpPr/>
      </dsp:nvSpPr>
      <dsp:spPr>
        <a:xfrm>
          <a:off x="0" y="1802588"/>
          <a:ext cx="6391275" cy="1641509"/>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Local governments will invest in the development of event venues at a significant cost to promote the hospitality and tourism sector (An </a:t>
          </a:r>
          <a:r>
            <a:rPr lang="en-US" sz="2300" b="0" i="1" kern="1200"/>
            <a:t>et al.,</a:t>
          </a:r>
          <a:r>
            <a:rPr lang="en-US" sz="2300" b="0" i="0" kern="1200"/>
            <a:t> 2021).</a:t>
          </a:r>
          <a:endParaRPr lang="en-US" sz="2300" kern="1200"/>
        </a:p>
      </dsp:txBody>
      <dsp:txXfrm>
        <a:off x="80132" y="1882720"/>
        <a:ext cx="6231011" cy="1481245"/>
      </dsp:txXfrm>
    </dsp:sp>
    <dsp:sp modelId="{BEB11550-C2DB-41F7-BEC5-13C3824480B2}">
      <dsp:nvSpPr>
        <dsp:cNvPr id="0" name=""/>
        <dsp:cNvSpPr/>
      </dsp:nvSpPr>
      <dsp:spPr>
        <a:xfrm>
          <a:off x="0" y="3510338"/>
          <a:ext cx="6391275" cy="164150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a:t>The digital content overlays into the real world leads to automated technology, and location is essential to categorising the virtual events (Yung </a:t>
          </a:r>
          <a:r>
            <a:rPr lang="en-US" sz="2300" b="0" i="1" kern="1200"/>
            <a:t>et al.,</a:t>
          </a:r>
          <a:r>
            <a:rPr lang="en-US" sz="2300" b="0" i="0" kern="1200"/>
            <a:t> 2022).</a:t>
          </a:r>
          <a:endParaRPr lang="en-US" sz="2300" kern="1200"/>
        </a:p>
      </dsp:txBody>
      <dsp:txXfrm>
        <a:off x="80132" y="3590470"/>
        <a:ext cx="6231011" cy="14812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8D264-4493-46AA-B589-4AE500CEF7C8}">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5F95FE-FA5B-4996-BFB8-16FC7A3FD6D3}">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6A515D0-9738-4590-B5A5-74A477362D49}">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US" sz="1600" b="0" i="0" kern="1200"/>
            <a:t>The fastest growing industries in the industry significantly require event feasibility and development. </a:t>
          </a:r>
          <a:endParaRPr lang="en-US" sz="1600" kern="1200"/>
        </a:p>
      </dsp:txBody>
      <dsp:txXfrm>
        <a:off x="1730984" y="640"/>
        <a:ext cx="4660290" cy="1498687"/>
      </dsp:txXfrm>
    </dsp:sp>
    <dsp:sp modelId="{340A863F-9C15-4E5E-B351-837BE2D7EA22}">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658DC4-6FB4-4E4E-BBE1-77AC819E5086}">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D69E01-7543-4221-B3F8-3ADF00886D25}">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US" sz="1600" b="0" i="0" kern="1200"/>
            <a:t>Ticket sales (£150,000), exhibitor fees(£30,000), food, along with beverage sales (£20,000) and merchandise (£15,000) will be used to generate revenue.</a:t>
          </a:r>
          <a:endParaRPr lang="en-US" sz="1600" kern="1200"/>
        </a:p>
      </dsp:txBody>
      <dsp:txXfrm>
        <a:off x="1730984" y="1873999"/>
        <a:ext cx="4660290" cy="1498687"/>
      </dsp:txXfrm>
    </dsp:sp>
    <dsp:sp modelId="{68179F85-7A7D-4162-81BA-C892F26FF354}">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E6D0D-D147-459B-BD8A-F4DAF055FFCA}">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19233A-DE67-43D9-8B75-467451BEAF4D}">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US" sz="1600" b="0" i="0" kern="1200"/>
            <a:t>A mix of marketing and finance was utilised to control sponsorship of events for the development (O’Toole, 2011). </a:t>
          </a:r>
          <a:endParaRPr lang="en-US" sz="1600" kern="1200"/>
        </a:p>
      </dsp:txBody>
      <dsp:txXfrm>
        <a:off x="1730984" y="3747359"/>
        <a:ext cx="4660290" cy="14986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E8E3E-7C1E-4C70-9218-F61E17551EE1}">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1F53A-9A9B-4B64-82CB-B67D45DADCE7}">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B362DA-5FF9-4B6B-8AD9-20AD43C36F21}">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US" sz="1600" b="0" i="0" kern="1200"/>
            <a:t>One of the most important demands of event professionals is the creation of a safe event (Liu-Lastres, 2023). </a:t>
          </a:r>
          <a:endParaRPr lang="en-US" sz="1600" kern="1200"/>
        </a:p>
      </dsp:txBody>
      <dsp:txXfrm>
        <a:off x="1730984" y="640"/>
        <a:ext cx="4660290" cy="1498687"/>
      </dsp:txXfrm>
    </dsp:sp>
    <dsp:sp modelId="{C5C8CBF8-D0EB-4E8D-945C-F1BD526D71AF}">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34FD5-D439-4947-B949-7425D3167196}">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883FFD-1750-4E2C-B324-CEA0563705E6}">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US" sz="1600" b="0" i="0" kern="1200"/>
            <a:t>The budget overruns will be managed through diversified sponsorships and a 10% contingency reserve.</a:t>
          </a:r>
          <a:endParaRPr lang="en-US" sz="1600" kern="1200"/>
        </a:p>
      </dsp:txBody>
      <dsp:txXfrm>
        <a:off x="1730984" y="1873999"/>
        <a:ext cx="4660290" cy="1498687"/>
      </dsp:txXfrm>
    </dsp:sp>
    <dsp:sp modelId="{3498D4E4-2530-48A7-9A4C-54758E243D4F}">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731A9-2F09-4AC3-9EAD-775BCE14B59D}">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F76C29-658C-4C80-8E5B-631B9DEB8AF2}">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US" sz="1600" b="0" i="0" kern="1200"/>
            <a:t>Outdoor recreation and events are both impacted by weather and climate change, which will impact the recreation and tourism industry due to global warming (Wilkins, 2024).</a:t>
          </a:r>
          <a:endParaRPr lang="en-US" sz="1600" kern="1200"/>
        </a:p>
      </dsp:txBody>
      <dsp:txXfrm>
        <a:off x="1730984" y="3747359"/>
        <a:ext cx="4660290" cy="1498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0C75E-68B0-477D-BEFB-4F797FDA6B63}">
      <dsp:nvSpPr>
        <dsp:cNvPr id="0" name=""/>
        <dsp:cNvSpPr/>
      </dsp:nvSpPr>
      <dsp:spPr>
        <a:xfrm>
          <a:off x="0" y="314708"/>
          <a:ext cx="6391275" cy="14987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Based on the above, it can be concluded that </a:t>
          </a:r>
          <a:r>
            <a:rPr lang="en-US" sz="2100" i="1" kern="1200"/>
            <a:t>The Legends Reimagined: Wales Global Cultural Expo 2025</a:t>
          </a:r>
          <a:r>
            <a:rPr lang="en-US" sz="2100" kern="1200"/>
            <a:t> has been a well-planned, innovative MICE event.</a:t>
          </a:r>
        </a:p>
      </dsp:txBody>
      <dsp:txXfrm>
        <a:off x="73164" y="387872"/>
        <a:ext cx="6244947" cy="1352442"/>
      </dsp:txXfrm>
    </dsp:sp>
    <dsp:sp modelId="{BFFB173C-BBED-419A-827E-430F97D1B1E0}">
      <dsp:nvSpPr>
        <dsp:cNvPr id="0" name=""/>
        <dsp:cNvSpPr/>
      </dsp:nvSpPr>
      <dsp:spPr>
        <a:xfrm>
          <a:off x="0" y="1873958"/>
          <a:ext cx="6391275" cy="149877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has highlighted the rich heritage, arts and myths of Wales, which unite classic storytelling with the latest technologies, experience, food festivals, and business contacts. </a:t>
          </a:r>
        </a:p>
      </dsp:txBody>
      <dsp:txXfrm>
        <a:off x="73164" y="1947122"/>
        <a:ext cx="6244947" cy="1352442"/>
      </dsp:txXfrm>
    </dsp:sp>
    <dsp:sp modelId="{77522FF7-8189-4811-A086-E576D08E251D}">
      <dsp:nvSpPr>
        <dsp:cNvPr id="0" name=""/>
        <dsp:cNvSpPr/>
      </dsp:nvSpPr>
      <dsp:spPr>
        <a:xfrm>
          <a:off x="0" y="3433208"/>
          <a:ext cx="6391275" cy="149877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strategy has promoted Wales as a cultural reflection tourism destination in the international market. </a:t>
          </a:r>
        </a:p>
      </dsp:txBody>
      <dsp:txXfrm>
        <a:off x="73164" y="3506372"/>
        <a:ext cx="6244947" cy="13524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71152-AAB1-4E43-A495-9CA6E8115959}">
      <dsp:nvSpPr>
        <dsp:cNvPr id="0" name=""/>
        <dsp:cNvSpPr/>
      </dsp:nvSpPr>
      <dsp:spPr>
        <a:xfrm>
          <a:off x="696171" y="1402"/>
          <a:ext cx="1266621" cy="759972"/>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Kasemsarn, K. and Nickpour, F., (2025). Digital Storytelling in Cultural and Heritage Tourism: A Review of Social Media Integration and Youth Engagement Frameworks. Heritage, 8(6), p.200.</a:t>
          </a:r>
        </a:p>
      </dsp:txBody>
      <dsp:txXfrm>
        <a:off x="696171" y="1402"/>
        <a:ext cx="1266621" cy="759972"/>
      </dsp:txXfrm>
    </dsp:sp>
    <dsp:sp modelId="{46D84210-D852-4CF3-A8B6-1F314018C1CD}">
      <dsp:nvSpPr>
        <dsp:cNvPr id="0" name=""/>
        <dsp:cNvSpPr/>
      </dsp:nvSpPr>
      <dsp:spPr>
        <a:xfrm>
          <a:off x="2089455" y="1402"/>
          <a:ext cx="1266621" cy="759972"/>
        </a:xfrm>
        <a:prstGeom prst="rect">
          <a:avLst/>
        </a:prstGeom>
        <a:gradFill rotWithShape="0">
          <a:gsLst>
            <a:gs pos="0">
              <a:schemeClr val="accent2">
                <a:hueOff val="-1040301"/>
                <a:satOff val="47"/>
                <a:lumOff val="0"/>
                <a:alphaOff val="0"/>
                <a:tint val="98000"/>
                <a:lumMod val="114000"/>
              </a:schemeClr>
            </a:gs>
            <a:gs pos="100000">
              <a:schemeClr val="accent2">
                <a:hueOff val="-1040301"/>
                <a:satOff val="47"/>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Siddiqui, M.S., Syed, T.A., Nadeem, A., Nawaz, W. and Alkhodre, A., (2022). Virtual tourism and digital heritage: an analysis of VR/AR technologies and applications. International Journal of Advanced Computer Science and Applications, 13(7).</a:t>
          </a:r>
        </a:p>
      </dsp:txBody>
      <dsp:txXfrm>
        <a:off x="2089455" y="1402"/>
        <a:ext cx="1266621" cy="759972"/>
      </dsp:txXfrm>
    </dsp:sp>
    <dsp:sp modelId="{3580D858-82C5-4BD0-A722-3BA717F632C5}">
      <dsp:nvSpPr>
        <dsp:cNvPr id="0" name=""/>
        <dsp:cNvSpPr/>
      </dsp:nvSpPr>
      <dsp:spPr>
        <a:xfrm>
          <a:off x="3482738" y="1402"/>
          <a:ext cx="1266621" cy="759972"/>
        </a:xfrm>
        <a:prstGeom prst="rect">
          <a:avLst/>
        </a:prstGeom>
        <a:gradFill rotWithShape="0">
          <a:gsLst>
            <a:gs pos="0">
              <a:schemeClr val="accent2">
                <a:hueOff val="-2080602"/>
                <a:satOff val="95"/>
                <a:lumOff val="0"/>
                <a:alphaOff val="0"/>
                <a:tint val="98000"/>
                <a:lumMod val="114000"/>
              </a:schemeClr>
            </a:gs>
            <a:gs pos="100000">
              <a:schemeClr val="accent2">
                <a:hueOff val="-2080602"/>
                <a:satOff val="9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Gao, X., Gu, Z., Niu, S. and Ryu, S., (2022). Effects of international tourist flow on startup financing: investment scope and market potential perspectives. SAGE Open, 12(4), p.21582440221126455.</a:t>
          </a:r>
        </a:p>
      </dsp:txBody>
      <dsp:txXfrm>
        <a:off x="3482738" y="1402"/>
        <a:ext cx="1266621" cy="759972"/>
      </dsp:txXfrm>
    </dsp:sp>
    <dsp:sp modelId="{1319052D-43A2-4FFE-AB07-6124DC27957D}">
      <dsp:nvSpPr>
        <dsp:cNvPr id="0" name=""/>
        <dsp:cNvSpPr/>
      </dsp:nvSpPr>
      <dsp:spPr>
        <a:xfrm>
          <a:off x="4876022" y="1402"/>
          <a:ext cx="1266621" cy="759972"/>
        </a:xfrm>
        <a:prstGeom prst="rect">
          <a:avLst/>
        </a:prstGeom>
        <a:gradFill rotWithShape="0">
          <a:gsLst>
            <a:gs pos="0">
              <a:schemeClr val="accent2">
                <a:hueOff val="-3120903"/>
                <a:satOff val="142"/>
                <a:lumOff val="0"/>
                <a:alphaOff val="0"/>
                <a:tint val="98000"/>
                <a:lumMod val="114000"/>
              </a:schemeClr>
            </a:gs>
            <a:gs pos="100000">
              <a:schemeClr val="accent2">
                <a:hueOff val="-3120903"/>
                <a:satOff val="142"/>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Gov.Wales (2025). Wales highlights tourism hot spots to boost international visitor market | GOV.WALES. [online] GOV.WALES. Available at: </a:t>
          </a:r>
          <a:r>
            <a:rPr lang="en-US" sz="500" kern="1200">
              <a:hlinkClick xmlns:r="http://schemas.openxmlformats.org/officeDocument/2006/relationships" r:id="rId1"/>
            </a:rPr>
            <a:t>https://www.gov.wales/wales-highlights-tourism-hot-spots-boost-international-visitor-market</a:t>
          </a:r>
          <a:r>
            <a:rPr lang="en-US" sz="500" kern="1200"/>
            <a:t> [Accessed 24 Oct. 2025].</a:t>
          </a:r>
        </a:p>
      </dsp:txBody>
      <dsp:txXfrm>
        <a:off x="4876022" y="1402"/>
        <a:ext cx="1266621" cy="759972"/>
      </dsp:txXfrm>
    </dsp:sp>
    <dsp:sp modelId="{60CD50DF-5336-47E8-AF20-6FA6D2395BE8}">
      <dsp:nvSpPr>
        <dsp:cNvPr id="0" name=""/>
        <dsp:cNvSpPr/>
      </dsp:nvSpPr>
      <dsp:spPr>
        <a:xfrm>
          <a:off x="6269306" y="1402"/>
          <a:ext cx="1266621" cy="759972"/>
        </a:xfrm>
        <a:prstGeom prst="rect">
          <a:avLst/>
        </a:prstGeom>
        <a:gradFill rotWithShape="0">
          <a:gsLst>
            <a:gs pos="0">
              <a:schemeClr val="accent2">
                <a:hueOff val="-4161205"/>
                <a:satOff val="190"/>
                <a:lumOff val="0"/>
                <a:alphaOff val="0"/>
                <a:tint val="98000"/>
                <a:lumMod val="114000"/>
              </a:schemeClr>
            </a:gs>
            <a:gs pos="100000">
              <a:schemeClr val="accent2">
                <a:hueOff val="-4161205"/>
                <a:satOff val="19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Visit Wales (2025). Home | Industry. [online] Visitwales.com. Available at: </a:t>
          </a:r>
          <a:r>
            <a:rPr lang="en-US" sz="500" kern="1200">
              <a:hlinkClick xmlns:r="http://schemas.openxmlformats.org/officeDocument/2006/relationships" r:id="rId2"/>
            </a:rPr>
            <a:t>https://industry.visitwales.com/</a:t>
          </a:r>
          <a:r>
            <a:rPr lang="en-US" sz="500" kern="1200"/>
            <a:t> [Accessed 24 Oct. 2025].</a:t>
          </a:r>
        </a:p>
      </dsp:txBody>
      <dsp:txXfrm>
        <a:off x="6269306" y="1402"/>
        <a:ext cx="1266621" cy="759972"/>
      </dsp:txXfrm>
    </dsp:sp>
    <dsp:sp modelId="{23700469-3C88-458D-B7F3-7A6ACF777D60}">
      <dsp:nvSpPr>
        <dsp:cNvPr id="0" name=""/>
        <dsp:cNvSpPr/>
      </dsp:nvSpPr>
      <dsp:spPr>
        <a:xfrm>
          <a:off x="7662589" y="1402"/>
          <a:ext cx="1266621" cy="759972"/>
        </a:xfrm>
        <a:prstGeom prst="rect">
          <a:avLst/>
        </a:prstGeom>
        <a:gradFill rotWithShape="0">
          <a:gsLst>
            <a:gs pos="0">
              <a:schemeClr val="accent2">
                <a:hueOff val="-5201506"/>
                <a:satOff val="237"/>
                <a:lumOff val="0"/>
                <a:alphaOff val="0"/>
                <a:tint val="98000"/>
                <a:lumMod val="114000"/>
              </a:schemeClr>
            </a:gs>
            <a:gs pos="100000">
              <a:schemeClr val="accent2">
                <a:hueOff val="-5201506"/>
                <a:satOff val="237"/>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BBC (2025). The seven travel trends that will shape 2025. [online] Bbc.com. Available at: </a:t>
          </a:r>
          <a:r>
            <a:rPr lang="en-US" sz="500" kern="1200">
              <a:hlinkClick xmlns:r="http://schemas.openxmlformats.org/officeDocument/2006/relationships" r:id="rId3"/>
            </a:rPr>
            <a:t>https://www.bbc.com/travel/article/20250106-the-seven-travel-trends-that-will-shape-2025</a:t>
          </a:r>
          <a:r>
            <a:rPr lang="en-US" sz="500" kern="1200"/>
            <a:t> [Accessed 24 Oct. 2025].</a:t>
          </a:r>
        </a:p>
      </dsp:txBody>
      <dsp:txXfrm>
        <a:off x="7662589" y="1402"/>
        <a:ext cx="1266621" cy="759972"/>
      </dsp:txXfrm>
    </dsp:sp>
    <dsp:sp modelId="{C607A725-2395-4BAE-A99F-26856774F7F5}">
      <dsp:nvSpPr>
        <dsp:cNvPr id="0" name=""/>
        <dsp:cNvSpPr/>
      </dsp:nvSpPr>
      <dsp:spPr>
        <a:xfrm>
          <a:off x="696171" y="888037"/>
          <a:ext cx="1266621" cy="759972"/>
        </a:xfrm>
        <a:prstGeom prst="rect">
          <a:avLst/>
        </a:prstGeom>
        <a:gradFill rotWithShape="0">
          <a:gsLst>
            <a:gs pos="0">
              <a:schemeClr val="accent2">
                <a:hueOff val="-6241806"/>
                <a:satOff val="285"/>
                <a:lumOff val="0"/>
                <a:alphaOff val="0"/>
                <a:tint val="98000"/>
                <a:lumMod val="114000"/>
              </a:schemeClr>
            </a:gs>
            <a:gs pos="100000">
              <a:schemeClr val="accent2">
                <a:hueOff val="-6241806"/>
                <a:satOff val="28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Visit Wales (2023). Supporting you. [online] Industry. Available at: </a:t>
          </a:r>
          <a:r>
            <a:rPr lang="en-US" sz="500" kern="1200">
              <a:hlinkClick xmlns:r="http://schemas.openxmlformats.org/officeDocument/2006/relationships" r:id="rId4"/>
            </a:rPr>
            <a:t>https://industry.visitwales.com/supporting-you</a:t>
          </a:r>
          <a:r>
            <a:rPr lang="en-US" sz="500" kern="1200"/>
            <a:t> [Accessed 24 Oct. 2025].</a:t>
          </a:r>
        </a:p>
      </dsp:txBody>
      <dsp:txXfrm>
        <a:off x="696171" y="888037"/>
        <a:ext cx="1266621" cy="759972"/>
      </dsp:txXfrm>
    </dsp:sp>
    <dsp:sp modelId="{77E665DA-33A0-421E-B47F-BB3C0F5EDCF4}">
      <dsp:nvSpPr>
        <dsp:cNvPr id="0" name=""/>
        <dsp:cNvSpPr/>
      </dsp:nvSpPr>
      <dsp:spPr>
        <a:xfrm>
          <a:off x="2089455" y="888037"/>
          <a:ext cx="1266621" cy="759972"/>
        </a:xfrm>
        <a:prstGeom prst="rect">
          <a:avLst/>
        </a:prstGeom>
        <a:gradFill rotWithShape="0">
          <a:gsLst>
            <a:gs pos="0">
              <a:schemeClr val="accent2">
                <a:hueOff val="-7282108"/>
                <a:satOff val="332"/>
                <a:lumOff val="0"/>
                <a:alphaOff val="0"/>
                <a:tint val="98000"/>
                <a:lumMod val="114000"/>
              </a:schemeClr>
            </a:gs>
            <a:gs pos="100000">
              <a:schemeClr val="accent2">
                <a:hueOff val="-7282108"/>
                <a:satOff val="332"/>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BBC News (2023). Edinburgh festivals rebound but still ‘precarious’. BBC News. [online] 28 Jun. Available at: </a:t>
          </a:r>
          <a:r>
            <a:rPr lang="en-US" sz="500" kern="1200">
              <a:hlinkClick xmlns:r="http://schemas.openxmlformats.org/officeDocument/2006/relationships" r:id="rId5"/>
            </a:rPr>
            <a:t>https://www.bbc.com/news/uk-scotland-66040062</a:t>
          </a:r>
          <a:r>
            <a:rPr lang="en-US" sz="500" kern="1200"/>
            <a:t> [Accessed 24 Oct. 2025].</a:t>
          </a:r>
        </a:p>
      </dsp:txBody>
      <dsp:txXfrm>
        <a:off x="2089455" y="888037"/>
        <a:ext cx="1266621" cy="759972"/>
      </dsp:txXfrm>
    </dsp:sp>
    <dsp:sp modelId="{360C94B0-114F-4376-BFDC-39484426EEEF}">
      <dsp:nvSpPr>
        <dsp:cNvPr id="0" name=""/>
        <dsp:cNvSpPr/>
      </dsp:nvSpPr>
      <dsp:spPr>
        <a:xfrm>
          <a:off x="3482738" y="888037"/>
          <a:ext cx="1266621" cy="759972"/>
        </a:xfrm>
        <a:prstGeom prst="rect">
          <a:avLst/>
        </a:prstGeom>
        <a:gradFill rotWithShape="0">
          <a:gsLst>
            <a:gs pos="0">
              <a:schemeClr val="accent2">
                <a:hueOff val="-8322409"/>
                <a:satOff val="379"/>
                <a:lumOff val="0"/>
                <a:alphaOff val="0"/>
                <a:tint val="98000"/>
                <a:lumMod val="114000"/>
              </a:schemeClr>
            </a:gs>
            <a:gs pos="100000">
              <a:schemeClr val="accent2">
                <a:hueOff val="-8322409"/>
                <a:satOff val="379"/>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BBC News (2025). Profits from Glastonbury Festival double to £5.9m. </a:t>
          </a:r>
          <a:r>
            <a:rPr lang="en-US" sz="500" i="1" kern="1200"/>
            <a:t>Profits from Glastonbury Festival double to £5.9m</a:t>
          </a:r>
          <a:r>
            <a:rPr lang="en-US" sz="500" kern="1200"/>
            <a:t>. [online] 2 Jan. Available at: </a:t>
          </a:r>
          <a:r>
            <a:rPr lang="en-US" sz="500" kern="1200">
              <a:hlinkClick xmlns:r="http://schemas.openxmlformats.org/officeDocument/2006/relationships" r:id="rId6"/>
            </a:rPr>
            <a:t>https://www.bbc.com/news/articles/c4gj6y0j487o</a:t>
          </a:r>
          <a:r>
            <a:rPr lang="en-US" sz="500" kern="1200"/>
            <a:t> [Accessed 24 Oct. 2025].</a:t>
          </a:r>
        </a:p>
      </dsp:txBody>
      <dsp:txXfrm>
        <a:off x="3482738" y="888037"/>
        <a:ext cx="1266621" cy="759972"/>
      </dsp:txXfrm>
    </dsp:sp>
    <dsp:sp modelId="{D99347EB-3532-411C-B87F-CFF0C6C8DA67}">
      <dsp:nvSpPr>
        <dsp:cNvPr id="0" name=""/>
        <dsp:cNvSpPr/>
      </dsp:nvSpPr>
      <dsp:spPr>
        <a:xfrm>
          <a:off x="4876022" y="888037"/>
          <a:ext cx="1266621" cy="759972"/>
        </a:xfrm>
        <a:prstGeom prst="rect">
          <a:avLst/>
        </a:prstGeom>
        <a:gradFill rotWithShape="0">
          <a:gsLst>
            <a:gs pos="0">
              <a:schemeClr val="accent2">
                <a:hueOff val="-9362710"/>
                <a:satOff val="427"/>
                <a:lumOff val="0"/>
                <a:alphaOff val="0"/>
                <a:tint val="98000"/>
                <a:lumMod val="114000"/>
              </a:schemeClr>
            </a:gs>
            <a:gs pos="100000">
              <a:schemeClr val="accent2">
                <a:hueOff val="-9362710"/>
                <a:satOff val="427"/>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Todorova-Ekmekci, M., (2021). Presenting and promoting cultural heritage with digital media, marketing approaches and methods. Good examples.</a:t>
          </a:r>
        </a:p>
      </dsp:txBody>
      <dsp:txXfrm>
        <a:off x="4876022" y="888037"/>
        <a:ext cx="1266621" cy="759972"/>
      </dsp:txXfrm>
    </dsp:sp>
    <dsp:sp modelId="{E624F6B4-175D-4AA1-ABB1-04BA967593BF}">
      <dsp:nvSpPr>
        <dsp:cNvPr id="0" name=""/>
        <dsp:cNvSpPr/>
      </dsp:nvSpPr>
      <dsp:spPr>
        <a:xfrm>
          <a:off x="6269306" y="888037"/>
          <a:ext cx="1266621" cy="759972"/>
        </a:xfrm>
        <a:prstGeom prst="rect">
          <a:avLst/>
        </a:prstGeom>
        <a:gradFill rotWithShape="0">
          <a:gsLst>
            <a:gs pos="0">
              <a:schemeClr val="accent2">
                <a:hueOff val="-10403012"/>
                <a:satOff val="474"/>
                <a:lumOff val="0"/>
                <a:alphaOff val="0"/>
                <a:tint val="98000"/>
                <a:lumMod val="114000"/>
              </a:schemeClr>
            </a:gs>
            <a:gs pos="100000">
              <a:schemeClr val="accent2">
                <a:hueOff val="-10403012"/>
                <a:satOff val="474"/>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An, J., Kim, H. and Hur, D., (2021). Keeping the competitive edge of a convention and exhibition center in MICE environment: Identification of event attributes for long-run success. Sustainability, 13(9), p.5030.</a:t>
          </a:r>
        </a:p>
      </dsp:txBody>
      <dsp:txXfrm>
        <a:off x="6269306" y="888037"/>
        <a:ext cx="1266621" cy="759972"/>
      </dsp:txXfrm>
    </dsp:sp>
    <dsp:sp modelId="{59153F40-2F9E-4E30-A793-CB79CE00493F}">
      <dsp:nvSpPr>
        <dsp:cNvPr id="0" name=""/>
        <dsp:cNvSpPr/>
      </dsp:nvSpPr>
      <dsp:spPr>
        <a:xfrm>
          <a:off x="7662589" y="888037"/>
          <a:ext cx="1266621" cy="759972"/>
        </a:xfrm>
        <a:prstGeom prst="rect">
          <a:avLst/>
        </a:prstGeom>
        <a:gradFill rotWithShape="0">
          <a:gsLst>
            <a:gs pos="0">
              <a:schemeClr val="accent2">
                <a:hueOff val="-11443312"/>
                <a:satOff val="522"/>
                <a:lumOff val="0"/>
                <a:alphaOff val="0"/>
                <a:tint val="98000"/>
                <a:lumMod val="114000"/>
              </a:schemeClr>
            </a:gs>
            <a:gs pos="100000">
              <a:schemeClr val="accent2">
                <a:hueOff val="-11443312"/>
                <a:satOff val="522"/>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Yung, R., Le, T.H., Moyle, B. and Arcodia, C., (2022). Towards a typology of virtual events. Tourism Management, 92, p.104560.</a:t>
          </a:r>
        </a:p>
      </dsp:txBody>
      <dsp:txXfrm>
        <a:off x="7662589" y="888037"/>
        <a:ext cx="1266621" cy="759972"/>
      </dsp:txXfrm>
    </dsp:sp>
    <dsp:sp modelId="{E098381F-8AEC-40A7-901D-62EB63520FD9}">
      <dsp:nvSpPr>
        <dsp:cNvPr id="0" name=""/>
        <dsp:cNvSpPr/>
      </dsp:nvSpPr>
      <dsp:spPr>
        <a:xfrm>
          <a:off x="696171" y="1774672"/>
          <a:ext cx="1266621" cy="759972"/>
        </a:xfrm>
        <a:prstGeom prst="rect">
          <a:avLst/>
        </a:prstGeom>
        <a:gradFill rotWithShape="0">
          <a:gsLst>
            <a:gs pos="0">
              <a:schemeClr val="accent2">
                <a:hueOff val="-12483613"/>
                <a:satOff val="569"/>
                <a:lumOff val="0"/>
                <a:alphaOff val="0"/>
                <a:tint val="98000"/>
                <a:lumMod val="114000"/>
              </a:schemeClr>
            </a:gs>
            <a:gs pos="100000">
              <a:schemeClr val="accent2">
                <a:hueOff val="-12483613"/>
                <a:satOff val="569"/>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Parsons, D., Choi, M., Thomas, R., Glyptou, K. and Walsh, K., (2023). The policy responses of tourism agencies to emerging digital skills constraints: A critical assessment of six countries. International Journal of Tourism Research, 25(1), pp.97-108.</a:t>
          </a:r>
        </a:p>
      </dsp:txBody>
      <dsp:txXfrm>
        <a:off x="696171" y="1774672"/>
        <a:ext cx="1266621" cy="759972"/>
      </dsp:txXfrm>
    </dsp:sp>
    <dsp:sp modelId="{72470CD5-2F5C-4CDC-B3FF-BA2C44326C92}">
      <dsp:nvSpPr>
        <dsp:cNvPr id="0" name=""/>
        <dsp:cNvSpPr/>
      </dsp:nvSpPr>
      <dsp:spPr>
        <a:xfrm>
          <a:off x="2089455" y="1774672"/>
          <a:ext cx="1266621" cy="759972"/>
        </a:xfrm>
        <a:prstGeom prst="rect">
          <a:avLst/>
        </a:prstGeom>
        <a:gradFill rotWithShape="0">
          <a:gsLst>
            <a:gs pos="0">
              <a:schemeClr val="accent2">
                <a:hueOff val="-13523914"/>
                <a:satOff val="616"/>
                <a:lumOff val="0"/>
                <a:alphaOff val="0"/>
                <a:tint val="98000"/>
                <a:lumMod val="114000"/>
              </a:schemeClr>
            </a:gs>
            <a:gs pos="100000">
              <a:schemeClr val="accent2">
                <a:hueOff val="-13523914"/>
                <a:satOff val="61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Abdellatif, H., Hicham, B. and Karim, B., (2024). Responsible green tourism: A new path for eco-friendly tourism development. International journal of economic perspectives, 18(2), pp.560-589.</a:t>
          </a:r>
        </a:p>
      </dsp:txBody>
      <dsp:txXfrm>
        <a:off x="2089455" y="1774672"/>
        <a:ext cx="1266621" cy="759972"/>
      </dsp:txXfrm>
    </dsp:sp>
    <dsp:sp modelId="{99A8BE96-7A63-4963-8CC1-50EC21C3C0B3}">
      <dsp:nvSpPr>
        <dsp:cNvPr id="0" name=""/>
        <dsp:cNvSpPr/>
      </dsp:nvSpPr>
      <dsp:spPr>
        <a:xfrm>
          <a:off x="3482738" y="1774672"/>
          <a:ext cx="1266621" cy="759972"/>
        </a:xfrm>
        <a:prstGeom prst="rect">
          <a:avLst/>
        </a:prstGeom>
        <a:gradFill rotWithShape="0">
          <a:gsLst>
            <a:gs pos="0">
              <a:schemeClr val="accent2">
                <a:hueOff val="-14564215"/>
                <a:satOff val="664"/>
                <a:lumOff val="0"/>
                <a:alphaOff val="0"/>
                <a:tint val="98000"/>
                <a:lumMod val="114000"/>
              </a:schemeClr>
            </a:gs>
            <a:gs pos="100000">
              <a:schemeClr val="accent2">
                <a:hueOff val="-14564215"/>
                <a:satOff val="664"/>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O’Toole, W. (2011) Events feasibility and development:  from strategy to operations. Elsevier: Oxford</a:t>
          </a:r>
        </a:p>
      </dsp:txBody>
      <dsp:txXfrm>
        <a:off x="3482738" y="1774672"/>
        <a:ext cx="1266621" cy="759972"/>
      </dsp:txXfrm>
    </dsp:sp>
    <dsp:sp modelId="{BE7507F1-F302-429E-A1FD-D62420A946A8}">
      <dsp:nvSpPr>
        <dsp:cNvPr id="0" name=""/>
        <dsp:cNvSpPr/>
      </dsp:nvSpPr>
      <dsp:spPr>
        <a:xfrm>
          <a:off x="4876022" y="1774672"/>
          <a:ext cx="1266621" cy="759972"/>
        </a:xfrm>
        <a:prstGeom prst="rect">
          <a:avLst/>
        </a:prstGeom>
        <a:gradFill rotWithShape="0">
          <a:gsLst>
            <a:gs pos="0">
              <a:schemeClr val="accent2">
                <a:hueOff val="-15604517"/>
                <a:satOff val="711"/>
                <a:lumOff val="0"/>
                <a:alphaOff val="0"/>
                <a:tint val="98000"/>
                <a:lumMod val="114000"/>
              </a:schemeClr>
            </a:gs>
            <a:gs pos="100000">
              <a:schemeClr val="accent2">
                <a:hueOff val="-15604517"/>
                <a:satOff val="71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Liu-Lastres, B. and Cahyanto, I.P., (2023). Are we always ready? Examining event professionals approaches to risk and crisis management and resilience. Tourism management perspectives, 46, p.101073.</a:t>
          </a:r>
        </a:p>
      </dsp:txBody>
      <dsp:txXfrm>
        <a:off x="4876022" y="1774672"/>
        <a:ext cx="1266621" cy="759972"/>
      </dsp:txXfrm>
    </dsp:sp>
    <dsp:sp modelId="{527DB8D7-234D-4648-90C6-E97955A4288B}">
      <dsp:nvSpPr>
        <dsp:cNvPr id="0" name=""/>
        <dsp:cNvSpPr/>
      </dsp:nvSpPr>
      <dsp:spPr>
        <a:xfrm>
          <a:off x="6269306" y="1774672"/>
          <a:ext cx="1266621" cy="759972"/>
        </a:xfrm>
        <a:prstGeom prst="rect">
          <a:avLst/>
        </a:prstGeom>
        <a:gradFill rotWithShape="0">
          <a:gsLst>
            <a:gs pos="0">
              <a:schemeClr val="accent2">
                <a:hueOff val="-16644818"/>
                <a:satOff val="759"/>
                <a:lumOff val="0"/>
                <a:alphaOff val="0"/>
                <a:tint val="98000"/>
                <a:lumMod val="114000"/>
              </a:schemeClr>
            </a:gs>
            <a:gs pos="100000">
              <a:schemeClr val="accent2">
                <a:hueOff val="-16644818"/>
                <a:satOff val="759"/>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Wilkins, E.J. and Horne, L., (2024). Effects and perceptions of weather, climate, and climate change on outdoor recreation and nature-based tourism in the United States: A systematic review. PLOS Climate, 3(4), p.e0000266.</a:t>
          </a:r>
        </a:p>
      </dsp:txBody>
      <dsp:txXfrm>
        <a:off x="6269306" y="1774672"/>
        <a:ext cx="1266621" cy="759972"/>
      </dsp:txXfrm>
    </dsp:sp>
    <dsp:sp modelId="{79523AF3-3894-441F-873F-3323E2113B8A}">
      <dsp:nvSpPr>
        <dsp:cNvPr id="0" name=""/>
        <dsp:cNvSpPr/>
      </dsp:nvSpPr>
      <dsp:spPr>
        <a:xfrm>
          <a:off x="7662589" y="1774672"/>
          <a:ext cx="1266621" cy="759972"/>
        </a:xfrm>
        <a:prstGeom prst="rect">
          <a:avLst/>
        </a:prstGeom>
        <a:gradFill rotWithShape="0">
          <a:gsLst>
            <a:gs pos="0">
              <a:schemeClr val="accent2">
                <a:hueOff val="-17685119"/>
                <a:satOff val="806"/>
                <a:lumOff val="0"/>
                <a:alphaOff val="0"/>
                <a:tint val="98000"/>
                <a:lumMod val="114000"/>
              </a:schemeClr>
            </a:gs>
            <a:gs pos="100000">
              <a:schemeClr val="accent2">
                <a:hueOff val="-17685119"/>
                <a:satOff val="80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Ramely, A., Ab Talib, M.F., Rashid Radha, J.Z.R.R. and Mokhtar, M.F., (2022). Green event practices: Understanding the adaptation of event organisers through a systematic review. Malaysian Journal of Sustainable Environment (MySE), 9(1), pp.119-140.</a:t>
          </a:r>
        </a:p>
      </dsp:txBody>
      <dsp:txXfrm>
        <a:off x="7662589" y="1774672"/>
        <a:ext cx="1266621" cy="759972"/>
      </dsp:txXfrm>
    </dsp:sp>
    <dsp:sp modelId="{6C0E358C-4580-4BE7-AD7F-0DAE1DEA0ADC}">
      <dsp:nvSpPr>
        <dsp:cNvPr id="0" name=""/>
        <dsp:cNvSpPr/>
      </dsp:nvSpPr>
      <dsp:spPr>
        <a:xfrm>
          <a:off x="3482738" y="2661307"/>
          <a:ext cx="1266621" cy="759972"/>
        </a:xfrm>
        <a:prstGeom prst="rect">
          <a:avLst/>
        </a:prstGeom>
        <a:gradFill rotWithShape="0">
          <a:gsLst>
            <a:gs pos="0">
              <a:schemeClr val="accent2">
                <a:hueOff val="-18725420"/>
                <a:satOff val="854"/>
                <a:lumOff val="0"/>
                <a:alphaOff val="0"/>
                <a:tint val="98000"/>
                <a:lumMod val="114000"/>
              </a:schemeClr>
            </a:gs>
            <a:gs pos="100000">
              <a:schemeClr val="accent2">
                <a:hueOff val="-18725420"/>
                <a:satOff val="854"/>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Wee, H., Mustapha, N.A. and Anas, M.S., (2021). Characteristic of green event practices in mice tourism: a systematic literature review. International Journal of Academic Research in Business and Social Sciences, 11(16), pp.271-291.</a:t>
          </a:r>
        </a:p>
      </dsp:txBody>
      <dsp:txXfrm>
        <a:off x="3482738" y="2661307"/>
        <a:ext cx="1266621" cy="759972"/>
      </dsp:txXfrm>
    </dsp:sp>
    <dsp:sp modelId="{9757F534-B3BC-42D0-97E3-6995C5EAA544}">
      <dsp:nvSpPr>
        <dsp:cNvPr id="0" name=""/>
        <dsp:cNvSpPr/>
      </dsp:nvSpPr>
      <dsp:spPr>
        <a:xfrm>
          <a:off x="4876022" y="2661307"/>
          <a:ext cx="1266621" cy="759972"/>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US" sz="500" kern="1200"/>
            <a:t>Trisnayoni, R.A., Astawa, I.P. and Sutama, I.K., (2022). Sustainable MICE Event Practices: An Explorative Study. International Journal of Travel, Hospitality and Events, 1(1), pp.74-82.</a:t>
          </a:r>
        </a:p>
      </dsp:txBody>
      <dsp:txXfrm>
        <a:off x="4876022" y="2661307"/>
        <a:ext cx="1266621" cy="7599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064DC9-60E1-4EEF-BAAE-3A333558DD8C}" type="datetimeFigureOut">
              <a:rPr lang="en-US"/>
              <a:pPr/>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9707EB-10B3-49DE-B015-65B5B8BBF6B7}" type="slidenum">
              <a:rPr/>
              <a:pPr/>
              <a:t>‹#›</a:t>
            </a:fld>
            <a:endParaRPr lang="en-US"/>
          </a:p>
        </p:txBody>
      </p:sp>
    </p:spTree>
    <p:extLst>
      <p:ext uri="{BB962C8B-B14F-4D97-AF65-F5344CB8AC3E}">
        <p14:creationId xmlns:p14="http://schemas.microsoft.com/office/powerpoint/2010/main" val="173110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fusion of the traditional and the innovative can be seen in the tagline of the event, which includes </a:t>
            </a:r>
            <a:r>
              <a:rPr lang="en-US" i="1" dirty="0"/>
              <a:t>Where Ancient Myths Meet Modern Creativity</a:t>
            </a:r>
            <a:r>
              <a:rPr lang="en-US" dirty="0"/>
              <a:t>. It will make Wales a cultural and artistic destination in the world.</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2</a:t>
            </a:fld>
            <a:endParaRPr lang="en-US"/>
          </a:p>
        </p:txBody>
      </p:sp>
    </p:spTree>
    <p:extLst>
      <p:ext uri="{BB962C8B-B14F-4D97-AF65-F5344CB8AC3E}">
        <p14:creationId xmlns:p14="http://schemas.microsoft.com/office/powerpoint/2010/main" val="369597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shows a way of globally marketing Wales as an outstanding tourist destination in the fields of cultural, creative, and heritage tourism. It will be scheduled over four days in July 2026 at the Wales Millennium Centre, Cardiff Bay.</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3</a:t>
            </a:fld>
            <a:endParaRPr lang="en-US"/>
          </a:p>
        </p:txBody>
      </p:sp>
    </p:spTree>
    <p:extLst>
      <p:ext uri="{BB962C8B-B14F-4D97-AF65-F5344CB8AC3E}">
        <p14:creationId xmlns:p14="http://schemas.microsoft.com/office/powerpoint/2010/main" val="2027055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will be a feature of live storytelling and performances in </a:t>
            </a:r>
            <a:r>
              <a:rPr lang="en-US" dirty="0" err="1"/>
              <a:t>honour</a:t>
            </a:r>
            <a:r>
              <a:rPr lang="en-US" dirty="0"/>
              <a:t> of Welsh legends and myths in this event. The economic development and sustainability of tourism contribute through the attraction of foreign visitors, the MICE professionals and the cultural partners.</a:t>
            </a:r>
          </a:p>
        </p:txBody>
      </p:sp>
      <p:sp>
        <p:nvSpPr>
          <p:cNvPr id="4" name="Slide Number Placeholder 3"/>
          <p:cNvSpPr>
            <a:spLocks noGrp="1"/>
          </p:cNvSpPr>
          <p:nvPr>
            <p:ph type="sldNum" sz="quarter" idx="5"/>
          </p:nvPr>
        </p:nvSpPr>
        <p:spPr/>
        <p:txBody>
          <a:bodyPr/>
          <a:lstStyle/>
          <a:p>
            <a:fld id="{6F9707EB-10B3-49DE-B015-65B5B8BBF6B7}" type="slidenum">
              <a:rPr/>
              <a:pPr/>
              <a:t>4</a:t>
            </a:fld>
            <a:endParaRPr lang="en-US"/>
          </a:p>
        </p:txBody>
      </p:sp>
    </p:spTree>
    <p:extLst>
      <p:ext uri="{BB962C8B-B14F-4D97-AF65-F5344CB8AC3E}">
        <p14:creationId xmlns:p14="http://schemas.microsoft.com/office/powerpoint/2010/main" val="1020424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market segments targeted by this event will be international travel buyers, MICE professionals and cultural tourists who want an experience of something unique and authentic. Moreover, this will also attract media representatives and influencers of major markets, including the UK, USA, Germany, and Ireland, who will be able to spread the cultural story about Wales to other regions across the world.  Even though some of the </a:t>
            </a:r>
            <a:r>
              <a:rPr lang="en-US" dirty="0" err="1"/>
              <a:t>travellers</a:t>
            </a:r>
            <a:r>
              <a:rPr lang="en-US" dirty="0"/>
              <a:t> adopt AI as a convenience, the majority of the </a:t>
            </a:r>
            <a:r>
              <a:rPr lang="en-US" dirty="0" err="1"/>
              <a:t>travellers</a:t>
            </a:r>
            <a:r>
              <a:rPr lang="en-US" dirty="0"/>
              <a:t> seek to have peace, interaction, and distinct experiences that are memorable. The event can meet this demand and make Wales one of the top international cultural tourism destinations, incorporating both the use of traditional stories and modern technology.</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5</a:t>
            </a:fld>
            <a:endParaRPr lang="en-US"/>
          </a:p>
        </p:txBody>
      </p:sp>
    </p:spTree>
    <p:extLst>
      <p:ext uri="{BB962C8B-B14F-4D97-AF65-F5344CB8AC3E}">
        <p14:creationId xmlns:p14="http://schemas.microsoft.com/office/powerpoint/2010/main" val="3580596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event will be competing with major heritage festivals in the UK and will set a position to attract more </a:t>
            </a:r>
            <a:r>
              <a:rPr lang="en-US" dirty="0" err="1"/>
              <a:t>travellers</a:t>
            </a:r>
            <a:r>
              <a:rPr lang="en-US" dirty="0"/>
              <a:t>, along with a better experience in comparison to other venues. Although these events are established, the new expo has an added advantage of combining the old Welsh storytelling with the current technology and providing an immersive experience that makes it a unique kind compared to the rest. In response to the market for this event, it will implement an international online campaign using a hashtag, which is: </a:t>
            </a:r>
            <a:r>
              <a:rPr lang="en-US" i="1" dirty="0"/>
              <a:t>#RebornLegendary #WalesExpo</a:t>
            </a:r>
            <a:r>
              <a:rPr lang="en-US" dirty="0"/>
              <a:t>. There will be strategic alliances with </a:t>
            </a:r>
            <a:r>
              <a:rPr lang="en-US" dirty="0" err="1"/>
              <a:t>organisations</a:t>
            </a:r>
            <a:r>
              <a:rPr lang="en-US" dirty="0"/>
              <a:t> such as VisitBritain, BBC Wales and the National Museum Wales in order to increase visibility and credibility. Furthermore, influencer relationships and the appearance of VR teaser videos will involve the audience and cause the promotion prior to an occasion. </a:t>
            </a:r>
          </a:p>
        </p:txBody>
      </p:sp>
      <p:sp>
        <p:nvSpPr>
          <p:cNvPr id="4" name="Slide Number Placeholder 3"/>
          <p:cNvSpPr>
            <a:spLocks noGrp="1"/>
          </p:cNvSpPr>
          <p:nvPr>
            <p:ph type="sldNum" sz="quarter" idx="5"/>
          </p:nvPr>
        </p:nvSpPr>
        <p:spPr/>
        <p:txBody>
          <a:bodyPr/>
          <a:lstStyle/>
          <a:p>
            <a:fld id="{6F9707EB-10B3-49DE-B015-65B5B8BBF6B7}" type="slidenum">
              <a:rPr/>
              <a:pPr/>
              <a:t>6</a:t>
            </a:fld>
            <a:endParaRPr lang="en-US"/>
          </a:p>
        </p:txBody>
      </p:sp>
    </p:spTree>
    <p:extLst>
      <p:ext uri="{BB962C8B-B14F-4D97-AF65-F5344CB8AC3E}">
        <p14:creationId xmlns:p14="http://schemas.microsoft.com/office/powerpoint/2010/main" val="2593669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It is well accessible through the Cardiff Airport and local transport within Cardiff Bay, consequently convenient to international and local attendees. It can increase the number of people willing to visit the area. The four-day event will be designed in such a way that cultural immersion and professional activities are equalised. </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7</a:t>
            </a:fld>
            <a:endParaRPr lang="en-US"/>
          </a:p>
        </p:txBody>
      </p:sp>
    </p:spTree>
    <p:extLst>
      <p:ext uri="{BB962C8B-B14F-4D97-AF65-F5344CB8AC3E}">
        <p14:creationId xmlns:p14="http://schemas.microsoft.com/office/powerpoint/2010/main" val="4262213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Among the important resources are enhanced audio-visual and lighting facilities to facilitate performances and presentations, along with the interpretation booths, which are aimed at the international representatives. There is also other logistical support such as parking facilities, online ticketing and shuttle transport, which ensures the availability of access, convenience to the attendees and sustainability of the event.</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8</a:t>
            </a:fld>
            <a:endParaRPr lang="en-US"/>
          </a:p>
        </p:txBody>
      </p:sp>
    </p:spTree>
    <p:extLst>
      <p:ext uri="{BB962C8B-B14F-4D97-AF65-F5344CB8AC3E}">
        <p14:creationId xmlns:p14="http://schemas.microsoft.com/office/powerpoint/2010/main" val="3463912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estimated budget that can be required for the successful event </a:t>
            </a:r>
            <a:r>
              <a:rPr lang="en-US" dirty="0" err="1"/>
              <a:t>organisation</a:t>
            </a:r>
            <a:r>
              <a:rPr lang="en-US" dirty="0"/>
              <a:t>.</a:t>
            </a:r>
          </a:p>
        </p:txBody>
      </p:sp>
      <p:sp>
        <p:nvSpPr>
          <p:cNvPr id="4" name="Slide Number Placeholder 3"/>
          <p:cNvSpPr>
            <a:spLocks noGrp="1"/>
          </p:cNvSpPr>
          <p:nvPr>
            <p:ph type="sldNum" sz="quarter" idx="5"/>
          </p:nvPr>
        </p:nvSpPr>
        <p:spPr/>
        <p:txBody>
          <a:bodyPr/>
          <a:lstStyle/>
          <a:p>
            <a:fld id="{6F9707EB-10B3-49DE-B015-65B5B8BBF6B7}" type="slidenum">
              <a:rPr/>
              <a:pPr/>
              <a:t>9</a:t>
            </a:fld>
            <a:endParaRPr lang="en-US"/>
          </a:p>
        </p:txBody>
      </p:sp>
    </p:spTree>
    <p:extLst>
      <p:ext uri="{BB962C8B-B14F-4D97-AF65-F5344CB8AC3E}">
        <p14:creationId xmlns:p14="http://schemas.microsoft.com/office/powerpoint/2010/main" val="830851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estimated price of </a:t>
            </a:r>
            <a:r>
              <a:rPr lang="en-US" i="1"/>
              <a:t>The Legends Reimagined Expo</a:t>
            </a:r>
            <a:r>
              <a:rPr lang="en-US"/>
              <a:t> will be £310,000, which will include the estimated cost of venue and logistics, marketing, performers, staffing, technology, catering, and other miscellaneous expenses. Further investment of £15,000 will be obtained through a government grant from Visit Wales. Corporate and Welsh Government sponsorships and £80,000 will allow the event to break even and make a profit.</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10</a:t>
            </a:fld>
            <a:endParaRPr lang="en-US"/>
          </a:p>
        </p:txBody>
      </p:sp>
    </p:spTree>
    <p:extLst>
      <p:ext uri="{BB962C8B-B14F-4D97-AF65-F5344CB8AC3E}">
        <p14:creationId xmlns:p14="http://schemas.microsoft.com/office/powerpoint/2010/main" val="829885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High international turnout will be addressed by conducting early digital marketing campaigns and collaborating with the airlines and travel agencies. It is going to be conducted in a hybrid format with the inclusion of both indoor activities and digital live-streaming. Technical issues, especially with AR/VR systems, will be handled through backup systems and on-site technical assistance in order to ensure that events are delivered uninterrupted.</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11</a:t>
            </a:fld>
            <a:endParaRPr lang="en-US"/>
          </a:p>
        </p:txBody>
      </p:sp>
    </p:spTree>
    <p:extLst>
      <p:ext uri="{BB962C8B-B14F-4D97-AF65-F5344CB8AC3E}">
        <p14:creationId xmlns:p14="http://schemas.microsoft.com/office/powerpoint/2010/main" val="1494824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event is going to be conscious of environmental ways, such as recycling, using renewable energy, and local food supply, to reduce environmental degradation. In particular, eco-procurement is connected with the purchasing of raw materials or event equipment on the local market. </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12</a:t>
            </a:fld>
            <a:endParaRPr lang="en-US"/>
          </a:p>
        </p:txBody>
      </p:sp>
    </p:spTree>
    <p:extLst>
      <p:ext uri="{BB962C8B-B14F-4D97-AF65-F5344CB8AC3E}">
        <p14:creationId xmlns:p14="http://schemas.microsoft.com/office/powerpoint/2010/main" val="2679269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It assists in sustainable tourism, economic development, and international interactions, as well as building long-term relationships. The expo emphasises the Welsh identity and makes the country a forefront in the field of creative and heritage tourism.</a:t>
            </a:r>
          </a:p>
          <a:p>
            <a:br>
              <a:rPr lang="en-US" dirty="0"/>
            </a:br>
            <a:endParaRPr lang="en-US" dirty="0"/>
          </a:p>
        </p:txBody>
      </p:sp>
      <p:sp>
        <p:nvSpPr>
          <p:cNvPr id="4" name="Slide Number Placeholder 3"/>
          <p:cNvSpPr>
            <a:spLocks noGrp="1"/>
          </p:cNvSpPr>
          <p:nvPr>
            <p:ph type="sldNum" sz="quarter" idx="5"/>
          </p:nvPr>
        </p:nvSpPr>
        <p:spPr/>
        <p:txBody>
          <a:bodyPr/>
          <a:lstStyle/>
          <a:p>
            <a:fld id="{6F9707EB-10B3-49DE-B015-65B5B8BBF6B7}" type="slidenum">
              <a:rPr/>
              <a:pPr/>
              <a:t>13</a:t>
            </a:fld>
            <a:endParaRPr lang="en-US"/>
          </a:p>
        </p:txBody>
      </p:sp>
    </p:spTree>
    <p:extLst>
      <p:ext uri="{BB962C8B-B14F-4D97-AF65-F5344CB8AC3E}">
        <p14:creationId xmlns:p14="http://schemas.microsoft.com/office/powerpoint/2010/main" val="41006899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11/3/2025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374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0320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5046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pPr/>
              <a:t>11/3/2025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6777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pPr/>
              <a:t>11/3/2025</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03904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pPr/>
              <a:t>11/3/2025</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5531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pPr/>
              <a:t>11/3/2025</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6484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pPr/>
              <a:t>11/3/2025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4016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pPr/>
              <a:t>11/3/2025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6471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pPr/>
              <a:t>11/3/2025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9600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87743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4316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0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pPr/>
              <a:t>11/3/2025</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4360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pPr/>
              <a:t>11/3/2025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4023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426753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pPr/>
              <a:t>11/3/2025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4168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pPr/>
              <a:t>11/3/2025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579704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How to Plan an Event- A Complete Guide - EDM Chicago">
            <a:extLst>
              <a:ext uri="{FF2B5EF4-FFF2-40B4-BE49-F238E27FC236}">
                <a16:creationId xmlns:a16="http://schemas.microsoft.com/office/drawing/2014/main" id="{873CE088-6981-D9B5-1CF1-B67BA92A349F}"/>
              </a:ext>
            </a:extLst>
          </p:cNvPr>
          <p:cNvPicPr>
            <a:picLocks noChangeAspect="1"/>
          </p:cNvPicPr>
          <p:nvPr/>
        </p:nvPicPr>
        <p:blipFill>
          <a:blip r:embed="rId2">
            <a:duotone>
              <a:prstClr val="black"/>
              <a:schemeClr val="accent5">
                <a:tint val="45000"/>
                <a:satMod val="400000"/>
              </a:schemeClr>
            </a:duotone>
            <a:alphaModFix amt="25000"/>
          </a:blip>
          <a:srcRect t="20664" r="-1" b="-1"/>
          <a:stretch>
            <a:fillRect/>
          </a:stretch>
        </p:blipFill>
        <p:spPr>
          <a:xfrm>
            <a:off x="474133" y="475488"/>
            <a:ext cx="11243734" cy="5909733"/>
          </a:xfrm>
          <a:prstGeom prst="rect">
            <a:avLst/>
          </a:prstGeom>
        </p:spPr>
      </p:pic>
      <p:sp>
        <p:nvSpPr>
          <p:cNvPr id="2" name="Title 1"/>
          <p:cNvSpPr>
            <a:spLocks noGrp="1"/>
          </p:cNvSpPr>
          <p:nvPr>
            <p:ph type="ctrTitle"/>
          </p:nvPr>
        </p:nvSpPr>
        <p:spPr>
          <a:xfrm>
            <a:off x="1327483" y="2861733"/>
            <a:ext cx="8827245" cy="1340554"/>
          </a:xfrm>
        </p:spPr>
        <p:txBody>
          <a:bodyPr>
            <a:normAutofit fontScale="90000"/>
          </a:bodyPr>
          <a:lstStyle/>
          <a:p>
            <a:pPr algn="ctr"/>
            <a:r>
              <a:rPr lang="en-US" sz="4000" b="1" dirty="0">
                <a:latin typeface="Times New Roman"/>
                <a:cs typeface="Times New Roman"/>
              </a:rPr>
              <a:t>Feasibility Plan for an International Meeting / Event</a:t>
            </a:r>
            <a:br>
              <a:rPr lang="en-US" sz="4000" b="1" dirty="0">
                <a:latin typeface="Times New Roman"/>
                <a:cs typeface="Times New Roman"/>
              </a:rPr>
            </a:br>
            <a:br>
              <a:rPr lang="en-US" sz="4000" b="1" dirty="0">
                <a:latin typeface="Times New Roman"/>
                <a:cs typeface="Times New Roman"/>
              </a:rPr>
            </a:br>
            <a:r>
              <a:rPr lang="en-US" sz="2700" b="1" dirty="0">
                <a:latin typeface="Times New Roman"/>
                <a:cs typeface="Times New Roman"/>
              </a:rPr>
              <a:t>Event Name: </a:t>
            </a:r>
            <a:r>
              <a:rPr lang="en-US" sz="2700" b="1" dirty="0">
                <a:solidFill>
                  <a:srgbClr val="EBEBEB"/>
                </a:solidFill>
                <a:latin typeface="Times New Roman"/>
                <a:cs typeface="Times New Roman"/>
              </a:rPr>
              <a:t> The Legends Reimagined: Wales Global Cultural Expo 2025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39D5-7DD1-5573-E038-AD6756A5948D}"/>
              </a:ext>
            </a:extLst>
          </p:cNvPr>
          <p:cNvSpPr>
            <a:spLocks noGrp="1"/>
          </p:cNvSpPr>
          <p:nvPr>
            <p:ph type="title"/>
          </p:nvPr>
        </p:nvSpPr>
        <p:spPr>
          <a:xfrm>
            <a:off x="1683171" y="838200"/>
            <a:ext cx="8825659" cy="977902"/>
          </a:xfrm>
        </p:spPr>
        <p:txBody>
          <a:bodyPr>
            <a:normAutofit/>
          </a:bodyPr>
          <a:lstStyle/>
          <a:p>
            <a:pPr algn="ctr"/>
            <a:r>
              <a:rPr lang="en-US" b="1">
                <a:solidFill>
                  <a:srgbClr val="EBEBEB"/>
                </a:solidFill>
                <a:latin typeface="Times New Roman"/>
                <a:cs typeface="Times New Roman"/>
              </a:rPr>
              <a:t>Introduction</a:t>
            </a:r>
            <a:endParaRPr lang="en-US">
              <a:solidFill>
                <a:srgbClr val="EBEBEB"/>
              </a:solidFill>
            </a:endParaRPr>
          </a:p>
        </p:txBody>
      </p:sp>
      <p:sp>
        <p:nvSpPr>
          <p:cNvPr id="3" name="Content Placeholder 2">
            <a:extLst>
              <a:ext uri="{FF2B5EF4-FFF2-40B4-BE49-F238E27FC236}">
                <a16:creationId xmlns:a16="http://schemas.microsoft.com/office/drawing/2014/main" id="{6E85757E-5721-D3AC-22D6-2E2CDEE132AE}"/>
              </a:ext>
            </a:extLst>
          </p:cNvPr>
          <p:cNvSpPr>
            <a:spLocks noGrp="1"/>
          </p:cNvSpPr>
          <p:nvPr>
            <p:ph idx="1"/>
          </p:nvPr>
        </p:nvSpPr>
        <p:spPr>
          <a:xfrm>
            <a:off x="1683171" y="2757942"/>
            <a:ext cx="8825659" cy="3261857"/>
          </a:xfrm>
        </p:spPr>
        <p:txBody>
          <a:bodyPr vert="horz" lIns="91440" tIns="45720" rIns="91440" bIns="45720" rtlCol="0">
            <a:normAutofit/>
          </a:bodyPr>
          <a:lstStyle/>
          <a:p>
            <a:r>
              <a:rPr lang="en-US" sz="2000">
                <a:solidFill>
                  <a:srgbClr val="404040"/>
                </a:solidFill>
                <a:latin typeface="Times New Roman"/>
                <a:cs typeface="Times New Roman"/>
              </a:rPr>
              <a:t>The </a:t>
            </a:r>
            <a:r>
              <a:rPr lang="en-US" sz="2000" i="1">
                <a:solidFill>
                  <a:srgbClr val="404040"/>
                </a:solidFill>
                <a:latin typeface="Times New Roman"/>
                <a:cs typeface="Times New Roman"/>
              </a:rPr>
              <a:t>Visit Wales</a:t>
            </a:r>
            <a:r>
              <a:rPr lang="en-US" sz="2000">
                <a:solidFill>
                  <a:srgbClr val="404040"/>
                </a:solidFill>
                <a:latin typeface="Times New Roman"/>
                <a:cs typeface="Times New Roman"/>
              </a:rPr>
              <a:t>: </a:t>
            </a:r>
            <a:r>
              <a:rPr lang="en-US" sz="2000" i="1">
                <a:solidFill>
                  <a:srgbClr val="404040"/>
                </a:solidFill>
                <a:latin typeface="Times New Roman"/>
                <a:cs typeface="Times New Roman"/>
              </a:rPr>
              <a:t>Year of Legends</a:t>
            </a:r>
            <a:r>
              <a:rPr lang="en-US" sz="2000">
                <a:solidFill>
                  <a:srgbClr val="404040"/>
                </a:solidFill>
                <a:latin typeface="Times New Roman"/>
                <a:cs typeface="Times New Roman"/>
              </a:rPr>
              <a:t> campaign presents the full rich legacy of Wales, myths, and contemporary legends to appeal to international tourists. </a:t>
            </a:r>
            <a:endParaRPr lang="en-US" sz="2000">
              <a:solidFill>
                <a:srgbClr val="404040"/>
              </a:solidFill>
            </a:endParaRPr>
          </a:p>
          <a:p>
            <a:r>
              <a:rPr lang="en-US" sz="2000">
                <a:solidFill>
                  <a:srgbClr val="404040"/>
                </a:solidFill>
                <a:latin typeface="Times New Roman"/>
                <a:cs typeface="Times New Roman"/>
              </a:rPr>
              <a:t>It has been built on </a:t>
            </a:r>
            <a:r>
              <a:rPr lang="en-US" sz="2000" i="1">
                <a:solidFill>
                  <a:srgbClr val="404040"/>
                </a:solidFill>
                <a:latin typeface="Times New Roman"/>
                <a:cs typeface="Times New Roman"/>
              </a:rPr>
              <a:t>The Legends Reimagined: Wales Global Cultural Expo 2025 </a:t>
            </a:r>
            <a:r>
              <a:rPr lang="en-US" sz="2000">
                <a:solidFill>
                  <a:srgbClr val="404040"/>
                </a:solidFill>
                <a:latin typeface="Times New Roman"/>
                <a:cs typeface="Times New Roman"/>
              </a:rPr>
              <a:t>will connect Welsh folklore into an immersive MICE event. </a:t>
            </a:r>
            <a:endParaRPr lang="en-US" sz="2000">
              <a:solidFill>
                <a:srgbClr val="404040"/>
              </a:solidFill>
            </a:endParaRPr>
          </a:p>
          <a:p>
            <a:r>
              <a:rPr lang="en-US" sz="2000">
                <a:solidFill>
                  <a:srgbClr val="404040"/>
                </a:solidFill>
                <a:latin typeface="Times New Roman"/>
                <a:cs typeface="Times New Roman"/>
              </a:rPr>
              <a:t>The event aims to restore Welsh legends in addition to bringing modern-day creativity and tourism prospects.</a:t>
            </a:r>
            <a:endParaRPr lang="en-US" sz="2000">
              <a:solidFill>
                <a:srgbClr val="404040"/>
              </a:solidFill>
            </a:endParaRPr>
          </a:p>
          <a:p>
            <a:endParaRPr lang="en-US" sz="2000">
              <a:solidFill>
                <a:srgbClr val="404040"/>
              </a:solidFill>
            </a:endParaRPr>
          </a:p>
        </p:txBody>
      </p:sp>
    </p:spTree>
    <p:extLst>
      <p:ext uri="{BB962C8B-B14F-4D97-AF65-F5344CB8AC3E}">
        <p14:creationId xmlns:p14="http://schemas.microsoft.com/office/powerpoint/2010/main" val="113337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353F5-659A-4E1D-65F4-46DC3B92D855}"/>
              </a:ext>
            </a:extLst>
          </p:cNvPr>
          <p:cNvSpPr>
            <a:spLocks noGrp="1"/>
          </p:cNvSpPr>
          <p:nvPr>
            <p:ph type="title"/>
          </p:nvPr>
        </p:nvSpPr>
        <p:spPr/>
        <p:txBody>
          <a:bodyPr>
            <a:normAutofit/>
          </a:bodyPr>
          <a:lstStyle/>
          <a:p>
            <a:r>
              <a:rPr lang="en-US" b="1">
                <a:latin typeface="Times New Roman"/>
                <a:cs typeface="Times New Roman"/>
              </a:rPr>
              <a:t> Event Overview and Context</a:t>
            </a:r>
            <a:endParaRPr lang="en-US" dirty="0"/>
          </a:p>
        </p:txBody>
      </p:sp>
      <p:graphicFrame>
        <p:nvGraphicFramePr>
          <p:cNvPr id="11" name="Content Placeholder 2">
            <a:extLst>
              <a:ext uri="{FF2B5EF4-FFF2-40B4-BE49-F238E27FC236}">
                <a16:creationId xmlns:a16="http://schemas.microsoft.com/office/drawing/2014/main" id="{AAE09BB9-684D-C62B-49DF-C3969D068229}"/>
              </a:ext>
            </a:extLst>
          </p:cNvPr>
          <p:cNvGraphicFramePr>
            <a:graphicFrameLocks noGrp="1"/>
          </p:cNvGraphicFramePr>
          <p:nvPr>
            <p:ph idx="1"/>
          </p:nvPr>
        </p:nvGraphicFramePr>
        <p:xfrm>
          <a:off x="5980954" y="2603500"/>
          <a:ext cx="5211979"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group of people walking on a path&#10;&#10;AI-generated content may be incorrect.">
            <a:extLst>
              <a:ext uri="{FF2B5EF4-FFF2-40B4-BE49-F238E27FC236}">
                <a16:creationId xmlns:a16="http://schemas.microsoft.com/office/drawing/2014/main" id="{50CEF9A0-C906-5775-A68A-6660051862EC}"/>
              </a:ext>
            </a:extLst>
          </p:cNvPr>
          <p:cNvPicPr>
            <a:picLocks noChangeAspect="1"/>
          </p:cNvPicPr>
          <p:nvPr/>
        </p:nvPicPr>
        <p:blipFill>
          <a:blip r:embed="rId8"/>
          <a:srcRect t="32842" r="-3" b="14214"/>
          <a:stretch>
            <a:fillRect/>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E2526366-0E14-371E-1CF5-62B0806B7E3C}"/>
              </a:ext>
            </a:extLst>
          </p:cNvPr>
          <p:cNvSpPr txBox="1"/>
          <p:nvPr/>
        </p:nvSpPr>
        <p:spPr>
          <a:xfrm>
            <a:off x="1782792" y="6031302"/>
            <a:ext cx="357996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(Source: Visit Wales, 2023)</a:t>
            </a:r>
            <a:endParaRPr lang="en-US"/>
          </a:p>
          <a:p>
            <a:pPr algn="ctr"/>
            <a:endParaRPr lang="en-US"/>
          </a:p>
        </p:txBody>
      </p:sp>
    </p:spTree>
    <p:extLst>
      <p:ext uri="{BB962C8B-B14F-4D97-AF65-F5344CB8AC3E}">
        <p14:creationId xmlns:p14="http://schemas.microsoft.com/office/powerpoint/2010/main" val="487020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06779FC3-A938-42E5-E906-53B3F517BD94}"/>
              </a:ext>
            </a:extLst>
          </p:cNvPr>
          <p:cNvSpPr>
            <a:spLocks noGrp="1"/>
          </p:cNvSpPr>
          <p:nvPr>
            <p:ph type="title"/>
          </p:nvPr>
        </p:nvSpPr>
        <p:spPr>
          <a:xfrm>
            <a:off x="639098" y="629265"/>
            <a:ext cx="6072776" cy="1622322"/>
          </a:xfrm>
        </p:spPr>
        <p:txBody>
          <a:bodyPr>
            <a:normAutofit/>
          </a:bodyPr>
          <a:lstStyle/>
          <a:p>
            <a:pPr>
              <a:lnSpc>
                <a:spcPct val="90000"/>
              </a:lnSpc>
            </a:pPr>
            <a:r>
              <a:rPr lang="en-US" b="1">
                <a:solidFill>
                  <a:srgbClr val="FFFFFF"/>
                </a:solidFill>
                <a:latin typeface="Times New Roman"/>
                <a:cs typeface="Times New Roman"/>
              </a:rPr>
              <a:t>Event Nature and Purpose</a:t>
            </a:r>
            <a:endParaRPr lang="en-US">
              <a:solidFill>
                <a:srgbClr val="FFFFFF"/>
              </a:solidFill>
            </a:endParaRPr>
          </a:p>
          <a:p>
            <a:pPr>
              <a:lnSpc>
                <a:spcPct val="90000"/>
              </a:lnSpc>
            </a:pPr>
            <a:br>
              <a:rPr lang="en-US">
                <a:solidFill>
                  <a:srgbClr val="FFFFFF"/>
                </a:solidFill>
              </a:rPr>
            </a:br>
            <a:endParaRPr lang="en-US">
              <a:solidFill>
                <a:srgbClr val="FFFFFF"/>
              </a:solidFill>
            </a:endParaRPr>
          </a:p>
        </p:txBody>
      </p:sp>
      <p:pic>
        <p:nvPicPr>
          <p:cNvPr id="6" name="Picture 5" descr="A person wearing virtual reality goggles&#10;&#10;AI-generated content may be incorrect.">
            <a:extLst>
              <a:ext uri="{FF2B5EF4-FFF2-40B4-BE49-F238E27FC236}">
                <a16:creationId xmlns:a16="http://schemas.microsoft.com/office/drawing/2014/main" id="{0FBF6B75-E932-F202-E865-9B11E3ACC80B}"/>
              </a:ext>
            </a:extLst>
          </p:cNvPr>
          <p:cNvPicPr>
            <a:picLocks noChangeAspect="1"/>
          </p:cNvPicPr>
          <p:nvPr/>
        </p:nvPicPr>
        <p:blipFill>
          <a:blip r:embed="rId3">
            <a:extLst>
              <a:ext uri="{28A0092B-C50C-407E-A947-70E740481C1C}">
                <a14:useLocalDpi xmlns:a14="http://schemas.microsoft.com/office/drawing/2010/main" val="0"/>
              </a:ext>
            </a:extLst>
          </a:blip>
          <a:srcRect t="21272" r="-2" b="17613"/>
          <a:stretch>
            <a:fillRect/>
          </a:stretch>
        </p:blipFill>
        <p:spPr>
          <a:xfrm>
            <a:off x="6879049" y="480060"/>
            <a:ext cx="4825273" cy="2948940"/>
          </a:xfrm>
          <a:custGeom>
            <a:avLst/>
            <a:gdLst/>
            <a:ahLst/>
            <a:cxnLst/>
            <a:rect l="l" t="t" r="r" b="b"/>
            <a:pathLst>
              <a:path w="4825273" h="2948940">
                <a:moveTo>
                  <a:pt x="0" y="0"/>
                </a:moveTo>
                <a:lnTo>
                  <a:pt x="2646616" y="0"/>
                </a:lnTo>
                <a:lnTo>
                  <a:pt x="4664497" y="0"/>
                </a:lnTo>
                <a:lnTo>
                  <a:pt x="4825273" y="0"/>
                </a:lnTo>
                <a:lnTo>
                  <a:pt x="4825273"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p:spPr>
      </p:pic>
      <p:sp>
        <p:nvSpPr>
          <p:cNvPr id="25" name="Rectangle 2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D6E4EDC-1E60-010E-B439-2E598BEF336D}"/>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US">
                <a:solidFill>
                  <a:srgbClr val="FFFFFF"/>
                </a:solidFill>
                <a:latin typeface="Times New Roman"/>
                <a:cs typeface="Times New Roman"/>
              </a:rPr>
              <a:t>Automated technology, such as VR, MR technologies, leads to virtual tourism along with digital heritage, which relies on proper tools for development and growth (Siddiqui </a:t>
            </a:r>
            <a:r>
              <a:rPr lang="en-US" i="1">
                <a:solidFill>
                  <a:srgbClr val="FFFFFF"/>
                </a:solidFill>
                <a:latin typeface="Times New Roman"/>
                <a:cs typeface="Times New Roman"/>
              </a:rPr>
              <a:t>et al.,</a:t>
            </a:r>
            <a:r>
              <a:rPr lang="en-US">
                <a:solidFill>
                  <a:srgbClr val="FFFFFF"/>
                </a:solidFill>
                <a:latin typeface="Times New Roman"/>
                <a:cs typeface="Times New Roman"/>
              </a:rPr>
              <a:t> 2022).</a:t>
            </a:r>
            <a:endParaRPr lang="en-US">
              <a:solidFill>
                <a:srgbClr val="FFFFFF"/>
              </a:solidFill>
            </a:endParaRPr>
          </a:p>
          <a:p>
            <a:r>
              <a:rPr lang="en-US">
                <a:solidFill>
                  <a:srgbClr val="FFFFFF"/>
                </a:solidFill>
                <a:latin typeface="Times New Roman"/>
                <a:cs typeface="Times New Roman"/>
              </a:rPr>
              <a:t>Local food, beverages and craft shows will be available as culinary and craft exhibitions that bring significant direct and indirect economic effects at various levels (Gao </a:t>
            </a:r>
            <a:r>
              <a:rPr lang="en-US" i="1">
                <a:solidFill>
                  <a:srgbClr val="FFFFFF"/>
                </a:solidFill>
                <a:latin typeface="Times New Roman"/>
                <a:cs typeface="Times New Roman"/>
              </a:rPr>
              <a:t>et al.,</a:t>
            </a:r>
            <a:r>
              <a:rPr lang="en-US">
                <a:solidFill>
                  <a:srgbClr val="FFFFFF"/>
                </a:solidFill>
                <a:latin typeface="Times New Roman"/>
                <a:cs typeface="Times New Roman"/>
              </a:rPr>
              <a:t> 2022). </a:t>
            </a:r>
            <a:endParaRPr lang="en-US">
              <a:solidFill>
                <a:srgbClr val="FFFFFF"/>
              </a:solidFill>
            </a:endParaRPr>
          </a:p>
          <a:p>
            <a:r>
              <a:rPr lang="en-US">
                <a:solidFill>
                  <a:srgbClr val="FFFFFF"/>
                </a:solidFill>
                <a:latin typeface="Times New Roman"/>
                <a:cs typeface="Times New Roman"/>
              </a:rPr>
              <a:t>This will foster sustainable and authentic Welsh experiences as well as sustain the cultural and tourism development of the country.</a:t>
            </a:r>
            <a:endParaRPr lang="en-US">
              <a:solidFill>
                <a:srgbClr val="FFFFFF"/>
              </a:solidFill>
            </a:endParaRPr>
          </a:p>
          <a:p>
            <a:endParaRPr lang="en-US">
              <a:solidFill>
                <a:srgbClr val="FFFFFF"/>
              </a:solidFill>
            </a:endParaRPr>
          </a:p>
        </p:txBody>
      </p:sp>
      <p:pic>
        <p:nvPicPr>
          <p:cNvPr id="4" name="Picture 3" descr="People in a cave&#10;&#10;AI-generated content may be incorrect.">
            <a:extLst>
              <a:ext uri="{FF2B5EF4-FFF2-40B4-BE49-F238E27FC236}">
                <a16:creationId xmlns:a16="http://schemas.microsoft.com/office/drawing/2014/main" id="{49BA107F-38E0-420A-EA98-5BA627DDB7A1}"/>
              </a:ext>
            </a:extLst>
          </p:cNvPr>
          <p:cNvPicPr>
            <a:picLocks noChangeAspect="1"/>
          </p:cNvPicPr>
          <p:nvPr/>
        </p:nvPicPr>
        <p:blipFill>
          <a:blip r:embed="rId4"/>
          <a:srcRect l="5966" r="-3" b="-3"/>
          <a:stretch>
            <a:fillRect/>
          </a:stretch>
        </p:blipFill>
        <p:spPr>
          <a:xfrm>
            <a:off x="6774510" y="3429000"/>
            <a:ext cx="4929808" cy="2948940"/>
          </a:xfrm>
          <a:custGeom>
            <a:avLst/>
            <a:gdLst/>
            <a:ahLst/>
            <a:cxnLst/>
            <a:rect l="l" t="t" r="r" b="b"/>
            <a:pathLst>
              <a:path w="4929808" h="2948940">
                <a:moveTo>
                  <a:pt x="325929" y="0"/>
                </a:moveTo>
                <a:lnTo>
                  <a:pt x="4929808" y="0"/>
                </a:lnTo>
                <a:lnTo>
                  <a:pt x="4929808" y="2948940"/>
                </a:lnTo>
                <a:lnTo>
                  <a:pt x="4769032" y="2948940"/>
                </a:lnTo>
                <a:lnTo>
                  <a:pt x="2751151" y="2948940"/>
                </a:lnTo>
                <a:lnTo>
                  <a:pt x="0" y="2948940"/>
                </a:lnTo>
                <a:lnTo>
                  <a:pt x="0" y="2948045"/>
                </a:lnTo>
                <a:lnTo>
                  <a:pt x="103291" y="2948045"/>
                </a:lnTo>
                <a:lnTo>
                  <a:pt x="112340" y="2889373"/>
                </a:lnTo>
                <a:lnTo>
                  <a:pt x="123631" y="2813097"/>
                </a:lnTo>
                <a:lnTo>
                  <a:pt x="135550" y="2722292"/>
                </a:lnTo>
                <a:lnTo>
                  <a:pt x="149820" y="2614536"/>
                </a:lnTo>
                <a:lnTo>
                  <a:pt x="164875" y="2495279"/>
                </a:lnTo>
                <a:lnTo>
                  <a:pt x="180714" y="2360888"/>
                </a:lnTo>
                <a:lnTo>
                  <a:pt x="197494" y="2214389"/>
                </a:lnTo>
                <a:lnTo>
                  <a:pt x="214273" y="2055177"/>
                </a:lnTo>
                <a:lnTo>
                  <a:pt x="231367" y="1885675"/>
                </a:lnTo>
                <a:lnTo>
                  <a:pt x="247205" y="1702854"/>
                </a:lnTo>
                <a:lnTo>
                  <a:pt x="262417" y="1511558"/>
                </a:lnTo>
                <a:lnTo>
                  <a:pt x="276217" y="1309365"/>
                </a:lnTo>
                <a:lnTo>
                  <a:pt x="289390" y="1098697"/>
                </a:lnTo>
                <a:lnTo>
                  <a:pt x="301779" y="878949"/>
                </a:lnTo>
                <a:lnTo>
                  <a:pt x="306170" y="766351"/>
                </a:lnTo>
                <a:lnTo>
                  <a:pt x="311031" y="651331"/>
                </a:lnTo>
                <a:lnTo>
                  <a:pt x="315579" y="534495"/>
                </a:lnTo>
                <a:lnTo>
                  <a:pt x="318558" y="417054"/>
                </a:lnTo>
                <a:lnTo>
                  <a:pt x="321224" y="297191"/>
                </a:lnTo>
                <a:lnTo>
                  <a:pt x="324047" y="176118"/>
                </a:lnTo>
                <a:lnTo>
                  <a:pt x="325929" y="52623"/>
                </a:lnTo>
                <a:close/>
              </a:path>
            </a:pathLst>
          </a:custGeom>
        </p:spPr>
      </p:pic>
    </p:spTree>
    <p:extLst>
      <p:ext uri="{BB962C8B-B14F-4D97-AF65-F5344CB8AC3E}">
        <p14:creationId xmlns:p14="http://schemas.microsoft.com/office/powerpoint/2010/main" val="318444724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 name="Rectangle 5">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Oval 6">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985703CE-67D8-3F22-8AB4-291297DB2BBF}"/>
              </a:ext>
            </a:extLst>
          </p:cNvPr>
          <p:cNvSpPr>
            <a:spLocks noGrp="1"/>
          </p:cNvSpPr>
          <p:nvPr>
            <p:ph type="title"/>
          </p:nvPr>
        </p:nvSpPr>
        <p:spPr>
          <a:xfrm>
            <a:off x="1154955" y="973667"/>
            <a:ext cx="2942210" cy="4833745"/>
          </a:xfrm>
        </p:spPr>
        <p:txBody>
          <a:bodyPr>
            <a:normAutofit/>
          </a:bodyPr>
          <a:lstStyle/>
          <a:p>
            <a:r>
              <a:rPr lang="en-US" b="1">
                <a:solidFill>
                  <a:srgbClr val="EBEBEB"/>
                </a:solidFill>
                <a:latin typeface="Times New Roman"/>
                <a:cs typeface="Times New Roman"/>
              </a:rPr>
              <a:t>Market Factors: Target Market and Demand</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3C5A476-CA21-0019-179C-41BCC8A92F4A}"/>
              </a:ext>
            </a:extLst>
          </p:cNvPr>
          <p:cNvGraphicFramePr>
            <a:graphicFrameLocks noGrp="1"/>
          </p:cNvGraphicFramePr>
          <p:nvPr>
            <p:ph idx="1"/>
            <p:extLst>
              <p:ext uri="{D42A27DB-BD31-4B8C-83A1-F6EECF244321}">
                <p14:modId xmlns:p14="http://schemas.microsoft.com/office/powerpoint/2010/main" val="328036058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19738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7F6F3-83BC-A982-7DE9-650E7167A55C}"/>
              </a:ext>
            </a:extLst>
          </p:cNvPr>
          <p:cNvSpPr>
            <a:spLocks noGrp="1"/>
          </p:cNvSpPr>
          <p:nvPr>
            <p:ph type="title"/>
          </p:nvPr>
        </p:nvSpPr>
        <p:spPr>
          <a:xfrm>
            <a:off x="639098" y="629265"/>
            <a:ext cx="6072776" cy="1622322"/>
          </a:xfrm>
        </p:spPr>
        <p:txBody>
          <a:bodyPr>
            <a:normAutofit/>
          </a:bodyPr>
          <a:lstStyle/>
          <a:p>
            <a:r>
              <a:rPr lang="en-US" b="1">
                <a:solidFill>
                  <a:srgbClr val="FFFFFF"/>
                </a:solidFill>
                <a:latin typeface="Times New Roman"/>
                <a:cs typeface="Times New Roman"/>
              </a:rPr>
              <a:t>Market Factors: Competition and Marketing Strategy</a:t>
            </a:r>
            <a:endParaRPr lang="en-US">
              <a:solidFill>
                <a:srgbClr val="FFFFFF"/>
              </a:solidFill>
            </a:endParaRPr>
          </a:p>
        </p:txBody>
      </p:sp>
      <p:sp>
        <p:nvSpPr>
          <p:cNvPr id="3" name="Content Placeholder 2">
            <a:extLst>
              <a:ext uri="{FF2B5EF4-FFF2-40B4-BE49-F238E27FC236}">
                <a16:creationId xmlns:a16="http://schemas.microsoft.com/office/drawing/2014/main" id="{DB7DBF65-B958-EE5A-337B-3A07F74F8C13}"/>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US">
                <a:solidFill>
                  <a:srgbClr val="FFFFFF"/>
                </a:solidFill>
                <a:latin typeface="Times New Roman"/>
                <a:cs typeface="Times New Roman"/>
              </a:rPr>
              <a:t>Other events, such as the </a:t>
            </a:r>
            <a:r>
              <a:rPr lang="en-US" i="1">
                <a:solidFill>
                  <a:srgbClr val="FFFFFF"/>
                </a:solidFill>
                <a:latin typeface="Times New Roman"/>
                <a:cs typeface="Times New Roman"/>
              </a:rPr>
              <a:t>Edinburgh Festival Fringe</a:t>
            </a:r>
            <a:r>
              <a:rPr lang="en-US">
                <a:solidFill>
                  <a:srgbClr val="FFFFFF"/>
                </a:solidFill>
                <a:latin typeface="Times New Roman"/>
                <a:cs typeface="Times New Roman"/>
              </a:rPr>
              <a:t>, generated £407 million in Edinburgh alone in 2022, attracting millions of people (BBC News, 2023).</a:t>
            </a:r>
            <a:endParaRPr lang="en-US">
              <a:solidFill>
                <a:srgbClr val="FFFFFF"/>
              </a:solidFill>
            </a:endParaRPr>
          </a:p>
          <a:p>
            <a:r>
              <a:rPr lang="en-US">
                <a:solidFill>
                  <a:srgbClr val="FFFFFF"/>
                </a:solidFill>
                <a:latin typeface="Times New Roman"/>
                <a:cs typeface="Times New Roman"/>
              </a:rPr>
              <a:t>On the same note, the 2023 Glastonbury Festival attracted 200,000 people, contributing£168 million to the UK businesses (BBC News, 2025).</a:t>
            </a:r>
            <a:endParaRPr lang="en-US">
              <a:solidFill>
                <a:srgbClr val="FFFFFF"/>
              </a:solidFill>
            </a:endParaRPr>
          </a:p>
          <a:p>
            <a:r>
              <a:rPr lang="en-US">
                <a:solidFill>
                  <a:srgbClr val="FFFFFF"/>
                </a:solidFill>
                <a:latin typeface="Times New Roman"/>
                <a:cs typeface="Times New Roman"/>
              </a:rPr>
              <a:t>Cultural heritage that includes crafts, traditions, and sights is essential to tourism and business, and digital marketing promotes it effectively (Todorova-Ekmekci, 2021).</a:t>
            </a:r>
            <a:endParaRPr lang="en-US">
              <a:solidFill>
                <a:srgbClr val="FFFFFF"/>
              </a:solidFill>
            </a:endParaRPr>
          </a:p>
          <a:p>
            <a:endParaRPr lang="en-US">
              <a:solidFill>
                <a:srgbClr val="FFFFFF"/>
              </a:solidFill>
            </a:endParaRPr>
          </a:p>
        </p:txBody>
      </p:sp>
      <p:pic>
        <p:nvPicPr>
          <p:cNvPr id="4" name="Picture 3" descr="Fireworks in the sky&#10;&#10;AI-generated content may be incorrect.">
            <a:extLst>
              <a:ext uri="{FF2B5EF4-FFF2-40B4-BE49-F238E27FC236}">
                <a16:creationId xmlns:a16="http://schemas.microsoft.com/office/drawing/2014/main" id="{C87263A1-3108-8087-D2A3-9DAB3B5452ED}"/>
              </a:ext>
            </a:extLst>
          </p:cNvPr>
          <p:cNvPicPr>
            <a:picLocks noChangeAspect="1"/>
          </p:cNvPicPr>
          <p:nvPr/>
        </p:nvPicPr>
        <p:blipFill>
          <a:blip r:embed="rId3"/>
          <a:srcRect l="27581" r="25402" b="1"/>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5" name="TextBox 4">
            <a:extLst>
              <a:ext uri="{FF2B5EF4-FFF2-40B4-BE49-F238E27FC236}">
                <a16:creationId xmlns:a16="http://schemas.microsoft.com/office/drawing/2014/main" id="{BB56D98C-60DD-88B9-C791-D802D9FB15F3}"/>
              </a:ext>
            </a:extLst>
          </p:cNvPr>
          <p:cNvSpPr txBox="1"/>
          <p:nvPr/>
        </p:nvSpPr>
        <p:spPr>
          <a:xfrm>
            <a:off x="7030528" y="6390736"/>
            <a:ext cx="467264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0" i="0" u="none" strike="noStrike">
                <a:solidFill>
                  <a:srgbClr val="000000"/>
                </a:solidFill>
                <a:latin typeface="Times New Roman"/>
                <a:ea typeface="Times New Roman"/>
                <a:cs typeface="Times New Roman"/>
              </a:rPr>
              <a:t>(Source: BBC News, 2025)</a:t>
            </a:r>
            <a:endParaRPr lang="en-US"/>
          </a:p>
          <a:p>
            <a:pPr algn="ctr"/>
            <a:endParaRPr lang="en-US"/>
          </a:p>
        </p:txBody>
      </p:sp>
    </p:spTree>
    <p:extLst>
      <p:ext uri="{BB962C8B-B14F-4D97-AF65-F5344CB8AC3E}">
        <p14:creationId xmlns:p14="http://schemas.microsoft.com/office/powerpoint/2010/main" val="5392089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 name="Rectangle 5">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Oval 6">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4A2CE856-3DA7-F947-388F-5616B1E55306}"/>
              </a:ext>
            </a:extLst>
          </p:cNvPr>
          <p:cNvSpPr>
            <a:spLocks noGrp="1"/>
          </p:cNvSpPr>
          <p:nvPr>
            <p:ph type="title"/>
          </p:nvPr>
        </p:nvSpPr>
        <p:spPr>
          <a:xfrm>
            <a:off x="1154955" y="973667"/>
            <a:ext cx="2942210" cy="4833745"/>
          </a:xfrm>
        </p:spPr>
        <p:txBody>
          <a:bodyPr>
            <a:normAutofit/>
          </a:bodyPr>
          <a:lstStyle/>
          <a:p>
            <a:r>
              <a:rPr lang="en-US" b="1">
                <a:solidFill>
                  <a:srgbClr val="EBEBEB"/>
                </a:solidFill>
                <a:latin typeface="Times New Roman"/>
                <a:cs typeface="Times New Roman"/>
              </a:rPr>
              <a:t>Operational Factors: Venue and Structure</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729B842-D10D-1588-2A3B-5C768B3D83DD}"/>
              </a:ext>
            </a:extLst>
          </p:cNvPr>
          <p:cNvGraphicFramePr>
            <a:graphicFrameLocks noGrp="1"/>
          </p:cNvGraphicFramePr>
          <p:nvPr>
            <p:ph idx="1"/>
            <p:extLst>
              <p:ext uri="{D42A27DB-BD31-4B8C-83A1-F6EECF244321}">
                <p14:modId xmlns:p14="http://schemas.microsoft.com/office/powerpoint/2010/main" val="103177650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76592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F41D89-E42C-D25A-F03D-A46E70A880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2FD549-4825-4EBD-8DA7-D871D731526D}"/>
              </a:ext>
            </a:extLst>
          </p:cNvPr>
          <p:cNvSpPr>
            <a:spLocks noGrp="1"/>
          </p:cNvSpPr>
          <p:nvPr>
            <p:ph type="title"/>
          </p:nvPr>
        </p:nvSpPr>
        <p:spPr>
          <a:xfrm>
            <a:off x="561110" y="973668"/>
            <a:ext cx="4177867" cy="1391692"/>
          </a:xfrm>
        </p:spPr>
        <p:txBody>
          <a:bodyPr>
            <a:normAutofit/>
          </a:bodyPr>
          <a:lstStyle/>
          <a:p>
            <a:pPr>
              <a:lnSpc>
                <a:spcPct val="90000"/>
              </a:lnSpc>
            </a:pPr>
            <a:r>
              <a:rPr lang="en-US" sz="2300" b="1" dirty="0">
                <a:solidFill>
                  <a:schemeClr val="tx2"/>
                </a:solidFill>
                <a:latin typeface="Times New Roman"/>
                <a:cs typeface="Times New Roman"/>
              </a:rPr>
              <a:t>Operational Factors: Staffing and Resources</a:t>
            </a:r>
            <a:endParaRPr lang="en-US" sz="2300" dirty="0">
              <a:solidFill>
                <a:schemeClr val="tx2"/>
              </a:solidFill>
            </a:endParaRPr>
          </a:p>
          <a:p>
            <a:pPr>
              <a:lnSpc>
                <a:spcPct val="90000"/>
              </a:lnSpc>
            </a:pPr>
            <a:br>
              <a:rPr lang="en-US" sz="2300">
                <a:solidFill>
                  <a:schemeClr val="tx2"/>
                </a:solidFill>
              </a:rPr>
            </a:br>
            <a:endParaRPr lang="en-US" sz="2300">
              <a:solidFill>
                <a:schemeClr val="tx2"/>
              </a:solidFill>
            </a:endParaRPr>
          </a:p>
        </p:txBody>
      </p:sp>
      <p:sp>
        <p:nvSpPr>
          <p:cNvPr id="3" name="Content Placeholder 2">
            <a:extLst>
              <a:ext uri="{FF2B5EF4-FFF2-40B4-BE49-F238E27FC236}">
                <a16:creationId xmlns:a16="http://schemas.microsoft.com/office/drawing/2014/main" id="{118A297A-4A7A-079C-31AC-E7778DD9D045}"/>
              </a:ext>
            </a:extLst>
          </p:cNvPr>
          <p:cNvSpPr>
            <a:spLocks noGrp="1"/>
          </p:cNvSpPr>
          <p:nvPr>
            <p:ph idx="1"/>
          </p:nvPr>
        </p:nvSpPr>
        <p:spPr>
          <a:xfrm>
            <a:off x="561110" y="2603500"/>
            <a:ext cx="4072673" cy="3416300"/>
          </a:xfrm>
        </p:spPr>
        <p:txBody>
          <a:bodyPr vert="horz" lIns="91440" tIns="45720" rIns="91440" bIns="45720" rtlCol="0">
            <a:normAutofit/>
          </a:bodyPr>
          <a:lstStyle/>
          <a:p>
            <a:pPr>
              <a:lnSpc>
                <a:spcPct val="90000"/>
              </a:lnSpc>
            </a:pPr>
            <a:r>
              <a:rPr lang="en-US" sz="1400">
                <a:latin typeface="Times New Roman"/>
                <a:cs typeface="Times New Roman"/>
              </a:rPr>
              <a:t>Experienced Staff are fundamental to tourism events, allowing the application of automated and online technologies to create an improved experience of immersion by the visitor (Parsons </a:t>
            </a:r>
            <a:r>
              <a:rPr lang="en-US" sz="1400" i="1">
                <a:latin typeface="Times New Roman"/>
                <a:cs typeface="Times New Roman"/>
              </a:rPr>
              <a:t>et al.,</a:t>
            </a:r>
            <a:r>
              <a:rPr lang="en-US" sz="1400">
                <a:latin typeface="Times New Roman"/>
                <a:cs typeface="Times New Roman"/>
              </a:rPr>
              <a:t> 2023). </a:t>
            </a:r>
            <a:endParaRPr lang="en-US" sz="1400"/>
          </a:p>
          <a:p>
            <a:pPr>
              <a:lnSpc>
                <a:spcPct val="90000"/>
              </a:lnSpc>
            </a:pPr>
            <a:r>
              <a:rPr lang="en-US" sz="1400">
                <a:latin typeface="Times New Roman"/>
                <a:cs typeface="Times New Roman"/>
              </a:rPr>
              <a:t>Eco-friendly tourism development balances the needs of the tourist along with the host communities, as well as the environmental security and sustainable opportunities in the future (Abdellatif </a:t>
            </a:r>
            <a:r>
              <a:rPr lang="en-US" sz="1400" i="1">
                <a:latin typeface="Times New Roman"/>
                <a:cs typeface="Times New Roman"/>
              </a:rPr>
              <a:t>et al.,</a:t>
            </a:r>
            <a:r>
              <a:rPr lang="en-US" sz="1400">
                <a:latin typeface="Times New Roman"/>
                <a:cs typeface="Times New Roman"/>
              </a:rPr>
              <a:t> 2024). </a:t>
            </a:r>
            <a:endParaRPr lang="en-US" sz="1400"/>
          </a:p>
          <a:p>
            <a:pPr>
              <a:lnSpc>
                <a:spcPct val="90000"/>
              </a:lnSpc>
            </a:pPr>
            <a:r>
              <a:rPr lang="en-US" sz="1400">
                <a:latin typeface="Times New Roman"/>
                <a:cs typeface="Times New Roman"/>
              </a:rPr>
              <a:t>The event involves a professional and diverse team, such as event managers, AR/VR, tour guides, catering personnel, and security staff, to have a smooth operation and quality experience. </a:t>
            </a:r>
            <a:endParaRPr lang="en-US" sz="1400"/>
          </a:p>
          <a:p>
            <a:pPr>
              <a:lnSpc>
                <a:spcPct val="90000"/>
              </a:lnSpc>
            </a:pPr>
            <a:endParaRPr lang="en-US" sz="1400"/>
          </a:p>
        </p:txBody>
      </p:sp>
      <p:pic>
        <p:nvPicPr>
          <p:cNvPr id="4" name="Picture 3" descr="A group of people riding horses&#10;&#10;AI-generated content may be incorrect.">
            <a:extLst>
              <a:ext uri="{FF2B5EF4-FFF2-40B4-BE49-F238E27FC236}">
                <a16:creationId xmlns:a16="http://schemas.microsoft.com/office/drawing/2014/main" id="{BC620156-7681-2C51-0974-6DD020D67C25}"/>
              </a:ext>
            </a:extLst>
          </p:cNvPr>
          <p:cNvPicPr>
            <a:picLocks noChangeAspect="1"/>
          </p:cNvPicPr>
          <p:nvPr/>
        </p:nvPicPr>
        <p:blipFill>
          <a:blip r:embed="rId3"/>
          <a:srcRect r="1" b="32413"/>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5" name="TextBox 4">
            <a:extLst>
              <a:ext uri="{FF2B5EF4-FFF2-40B4-BE49-F238E27FC236}">
                <a16:creationId xmlns:a16="http://schemas.microsoft.com/office/drawing/2014/main" id="{25ADD175-5114-7BC9-50CA-623CBFBEB9E4}"/>
              </a:ext>
            </a:extLst>
          </p:cNvPr>
          <p:cNvSpPr txBox="1"/>
          <p:nvPr/>
        </p:nvSpPr>
        <p:spPr>
          <a:xfrm>
            <a:off x="1380226" y="603130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Times New Roman"/>
                <a:ea typeface="Times New Roman"/>
                <a:cs typeface="Times New Roman"/>
              </a:rPr>
              <a:t>(Source: Visit Wales, 2023)</a:t>
            </a:r>
            <a:endParaRPr lang="en-US"/>
          </a:p>
          <a:p>
            <a:pPr algn="ctr"/>
            <a:endParaRPr lang="en-US"/>
          </a:p>
        </p:txBody>
      </p:sp>
    </p:spTree>
    <p:extLst>
      <p:ext uri="{BB962C8B-B14F-4D97-AF65-F5344CB8AC3E}">
        <p14:creationId xmlns:p14="http://schemas.microsoft.com/office/powerpoint/2010/main" val="2187273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730886-EFA6-8A4C-7C17-268295EADF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8AA8EF-8012-66A8-FFE4-A74508D3F6E7}"/>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4200" b="0" i="0" kern="1200">
                <a:solidFill>
                  <a:srgbClr val="EBEBEB"/>
                </a:solidFill>
                <a:latin typeface="+mj-lt"/>
                <a:ea typeface="+mj-ea"/>
                <a:cs typeface="+mj-cs"/>
              </a:rPr>
              <a:t> Funding and Revenue Generation</a:t>
            </a:r>
          </a:p>
        </p:txBody>
      </p:sp>
      <p:graphicFrame>
        <p:nvGraphicFramePr>
          <p:cNvPr id="5" name="Table 4">
            <a:extLst>
              <a:ext uri="{FF2B5EF4-FFF2-40B4-BE49-F238E27FC236}">
                <a16:creationId xmlns:a16="http://schemas.microsoft.com/office/drawing/2014/main" id="{0DBD87C3-B1BE-A832-76C1-361FB4650E4A}"/>
              </a:ext>
            </a:extLst>
          </p:cNvPr>
          <p:cNvGraphicFramePr>
            <a:graphicFrameLocks noGrp="1"/>
          </p:cNvGraphicFramePr>
          <p:nvPr>
            <p:extLst>
              <p:ext uri="{D42A27DB-BD31-4B8C-83A1-F6EECF244321}">
                <p14:modId xmlns:p14="http://schemas.microsoft.com/office/powerpoint/2010/main" val="401157456"/>
              </p:ext>
            </p:extLst>
          </p:nvPr>
        </p:nvGraphicFramePr>
        <p:xfrm>
          <a:off x="1185115" y="1113063"/>
          <a:ext cx="6320203" cy="4628764"/>
        </p:xfrm>
        <a:graphic>
          <a:graphicData uri="http://schemas.openxmlformats.org/drawingml/2006/table">
            <a:tbl>
              <a:tblPr firstRow="1" bandRow="1">
                <a:tableStyleId>{5C22544A-7EE6-4342-B048-85BDC9FD1C3A}</a:tableStyleId>
              </a:tblPr>
              <a:tblGrid>
                <a:gridCol w="2016101">
                  <a:extLst>
                    <a:ext uri="{9D8B030D-6E8A-4147-A177-3AD203B41FA5}">
                      <a16:colId xmlns:a16="http://schemas.microsoft.com/office/drawing/2014/main" val="2015463959"/>
                    </a:ext>
                  </a:extLst>
                </a:gridCol>
                <a:gridCol w="900010">
                  <a:extLst>
                    <a:ext uri="{9D8B030D-6E8A-4147-A177-3AD203B41FA5}">
                      <a16:colId xmlns:a16="http://schemas.microsoft.com/office/drawing/2014/main" val="3563469533"/>
                    </a:ext>
                  </a:extLst>
                </a:gridCol>
                <a:gridCol w="2504082">
                  <a:extLst>
                    <a:ext uri="{9D8B030D-6E8A-4147-A177-3AD203B41FA5}">
                      <a16:colId xmlns:a16="http://schemas.microsoft.com/office/drawing/2014/main" val="624151439"/>
                    </a:ext>
                  </a:extLst>
                </a:gridCol>
                <a:gridCol w="900010">
                  <a:extLst>
                    <a:ext uri="{9D8B030D-6E8A-4147-A177-3AD203B41FA5}">
                      <a16:colId xmlns:a16="http://schemas.microsoft.com/office/drawing/2014/main" val="2161963706"/>
                    </a:ext>
                  </a:extLst>
                </a:gridCol>
              </a:tblGrid>
              <a:tr h="356043">
                <a:tc>
                  <a:txBody>
                    <a:bodyPr/>
                    <a:lstStyle/>
                    <a:p>
                      <a:pPr algn="ctr" rtl="0" fontAlgn="t">
                        <a:buNone/>
                      </a:pPr>
                      <a:r>
                        <a:rPr lang="en-US" sz="1200" b="1">
                          <a:effectLst/>
                        </a:rPr>
                        <a:t>Category</a:t>
                      </a:r>
                      <a:endParaRPr lang="en-US" sz="1800">
                        <a:effectLst/>
                      </a:endParaRPr>
                    </a:p>
                  </a:txBody>
                  <a:tcPr marL="64071" marR="64071" marT="64071" marB="64071"/>
                </a:tc>
                <a:tc>
                  <a:txBody>
                    <a:bodyPr/>
                    <a:lstStyle/>
                    <a:p>
                      <a:pPr algn="ctr" rtl="0" fontAlgn="t">
                        <a:buNone/>
                      </a:pPr>
                      <a:r>
                        <a:rPr lang="en-US" sz="1200" b="1">
                          <a:effectLst/>
                        </a:rPr>
                        <a:t>Cost</a:t>
                      </a:r>
                      <a:endParaRPr lang="en-US" sz="1800">
                        <a:effectLst/>
                      </a:endParaRPr>
                    </a:p>
                  </a:txBody>
                  <a:tcPr marL="64071" marR="64071" marT="64071" marB="64071"/>
                </a:tc>
                <a:tc>
                  <a:txBody>
                    <a:bodyPr/>
                    <a:lstStyle/>
                    <a:p>
                      <a:pPr algn="ctr" rtl="0" fontAlgn="t">
                        <a:buNone/>
                      </a:pPr>
                      <a:r>
                        <a:rPr lang="en-US" sz="1200" b="1">
                          <a:effectLst/>
                        </a:rPr>
                        <a:t>Funding/Revenue</a:t>
                      </a:r>
                      <a:endParaRPr lang="en-US" sz="1800">
                        <a:effectLst/>
                      </a:endParaRPr>
                    </a:p>
                  </a:txBody>
                  <a:tcPr marL="64071" marR="64071" marT="64071" marB="64071"/>
                </a:tc>
                <a:tc>
                  <a:txBody>
                    <a:bodyPr/>
                    <a:lstStyle/>
                    <a:p>
                      <a:pPr algn="ctr" rtl="0" fontAlgn="t">
                        <a:buNone/>
                      </a:pPr>
                      <a:r>
                        <a:rPr lang="en-US" sz="1200" b="1">
                          <a:effectLst/>
                        </a:rPr>
                        <a:t>Cost</a:t>
                      </a:r>
                      <a:endParaRPr lang="en-US" sz="1800">
                        <a:effectLst/>
                      </a:endParaRPr>
                    </a:p>
                  </a:txBody>
                  <a:tcPr marL="64071" marR="64071" marT="64071" marB="64071"/>
                </a:tc>
                <a:extLst>
                  <a:ext uri="{0D108BD9-81ED-4DB2-BD59-A6C34878D82A}">
                    <a16:rowId xmlns:a16="http://schemas.microsoft.com/office/drawing/2014/main" val="768123025"/>
                  </a:ext>
                </a:extLst>
              </a:tr>
              <a:tr h="545960">
                <a:tc>
                  <a:txBody>
                    <a:bodyPr/>
                    <a:lstStyle/>
                    <a:p>
                      <a:pPr algn="just" rtl="0" fontAlgn="t">
                        <a:buNone/>
                      </a:pPr>
                      <a:r>
                        <a:rPr lang="en-US" sz="1200">
                          <a:effectLst/>
                        </a:rPr>
                        <a:t>Venue and logistics</a:t>
                      </a:r>
                      <a:endParaRPr lang="en-US" sz="1800">
                        <a:effectLst/>
                      </a:endParaRPr>
                    </a:p>
                  </a:txBody>
                  <a:tcPr marL="64071" marR="64071" marT="64071" marB="64071"/>
                </a:tc>
                <a:tc>
                  <a:txBody>
                    <a:bodyPr/>
                    <a:lstStyle/>
                    <a:p>
                      <a:pPr algn="just" rtl="0" fontAlgn="t">
                        <a:buNone/>
                      </a:pPr>
                      <a:r>
                        <a:rPr lang="en-US" sz="1200">
                          <a:effectLst/>
                        </a:rPr>
                        <a:t>£120,000</a:t>
                      </a:r>
                      <a:endParaRPr lang="en-US" sz="1800">
                        <a:effectLst/>
                      </a:endParaRPr>
                    </a:p>
                  </a:txBody>
                  <a:tcPr marL="64071" marR="64071" marT="64071" marB="64071"/>
                </a:tc>
                <a:tc>
                  <a:txBody>
                    <a:bodyPr/>
                    <a:lstStyle/>
                    <a:p>
                      <a:pPr algn="just" rtl="0" fontAlgn="t">
                        <a:buNone/>
                      </a:pPr>
                      <a:r>
                        <a:rPr lang="en-US" sz="1200">
                          <a:effectLst/>
                        </a:rPr>
                        <a:t>Sponsorships (Visit Wales, Welsh Govt)</a:t>
                      </a:r>
                      <a:endParaRPr lang="en-US" sz="1800">
                        <a:effectLst/>
                      </a:endParaRPr>
                    </a:p>
                  </a:txBody>
                  <a:tcPr marL="64071" marR="64071" marT="64071" marB="64071"/>
                </a:tc>
                <a:tc>
                  <a:txBody>
                    <a:bodyPr/>
                    <a:lstStyle/>
                    <a:p>
                      <a:pPr algn="just" rtl="0" fontAlgn="t">
                        <a:buNone/>
                      </a:pPr>
                      <a:r>
                        <a:rPr lang="en-US" sz="1200">
                          <a:effectLst/>
                        </a:rPr>
                        <a:t>80,000</a:t>
                      </a:r>
                      <a:endParaRPr lang="en-US" sz="1800">
                        <a:effectLst/>
                      </a:endParaRPr>
                    </a:p>
                  </a:txBody>
                  <a:tcPr marL="64071" marR="64071" marT="64071" marB="64071"/>
                </a:tc>
                <a:extLst>
                  <a:ext uri="{0D108BD9-81ED-4DB2-BD59-A6C34878D82A}">
                    <a16:rowId xmlns:a16="http://schemas.microsoft.com/office/drawing/2014/main" val="1038032972"/>
                  </a:ext>
                </a:extLst>
              </a:tr>
              <a:tr h="545960">
                <a:tc>
                  <a:txBody>
                    <a:bodyPr/>
                    <a:lstStyle/>
                    <a:p>
                      <a:pPr algn="just" rtl="0" fontAlgn="t">
                        <a:buNone/>
                      </a:pPr>
                      <a:r>
                        <a:rPr lang="en-US" sz="1200">
                          <a:effectLst/>
                        </a:rPr>
                        <a:t>Marketing and PR</a:t>
                      </a:r>
                      <a:endParaRPr lang="en-US" sz="1800">
                        <a:effectLst/>
                      </a:endParaRPr>
                    </a:p>
                  </a:txBody>
                  <a:tcPr marL="64071" marR="64071" marT="64071" marB="64071"/>
                </a:tc>
                <a:tc>
                  <a:txBody>
                    <a:bodyPr/>
                    <a:lstStyle/>
                    <a:p>
                      <a:pPr algn="just" rtl="0" fontAlgn="t">
                        <a:buNone/>
                      </a:pPr>
                      <a:r>
                        <a:rPr lang="en-US" sz="1200">
                          <a:effectLst/>
                        </a:rPr>
                        <a:t>£50,000</a:t>
                      </a:r>
                      <a:endParaRPr lang="en-US" sz="1800">
                        <a:effectLst/>
                      </a:endParaRPr>
                    </a:p>
                  </a:txBody>
                  <a:tcPr marL="64071" marR="64071" marT="64071" marB="64071"/>
                </a:tc>
                <a:tc>
                  <a:txBody>
                    <a:bodyPr/>
                    <a:lstStyle/>
                    <a:p>
                      <a:pPr algn="just" rtl="0" fontAlgn="t">
                        <a:buNone/>
                      </a:pPr>
                      <a:r>
                        <a:rPr lang="en-US" sz="1200">
                          <a:effectLst/>
                        </a:rPr>
                        <a:t>Ticket sales (estimated 3,000*£50)</a:t>
                      </a:r>
                      <a:endParaRPr lang="en-US" sz="1800">
                        <a:effectLst/>
                      </a:endParaRPr>
                    </a:p>
                  </a:txBody>
                  <a:tcPr marL="64071" marR="64071" marT="64071" marB="64071"/>
                </a:tc>
                <a:tc>
                  <a:txBody>
                    <a:bodyPr/>
                    <a:lstStyle/>
                    <a:p>
                      <a:pPr algn="just" rtl="0" fontAlgn="t">
                        <a:buNone/>
                      </a:pPr>
                      <a:r>
                        <a:rPr lang="en-US" sz="1200">
                          <a:effectLst/>
                        </a:rPr>
                        <a:t>£150,000</a:t>
                      </a:r>
                      <a:endParaRPr lang="en-US" sz="1800">
                        <a:effectLst/>
                      </a:endParaRPr>
                    </a:p>
                  </a:txBody>
                  <a:tcPr marL="64071" marR="64071" marT="64071" marB="64071"/>
                </a:tc>
                <a:extLst>
                  <a:ext uri="{0D108BD9-81ED-4DB2-BD59-A6C34878D82A}">
                    <a16:rowId xmlns:a16="http://schemas.microsoft.com/office/drawing/2014/main" val="3475320875"/>
                  </a:ext>
                </a:extLst>
              </a:tr>
              <a:tr h="356043">
                <a:tc>
                  <a:txBody>
                    <a:bodyPr/>
                    <a:lstStyle/>
                    <a:p>
                      <a:pPr algn="just" rtl="0" fontAlgn="t">
                        <a:buNone/>
                      </a:pPr>
                      <a:r>
                        <a:rPr lang="en-US" sz="1200">
                          <a:effectLst/>
                        </a:rPr>
                        <a:t>Performers and speakers</a:t>
                      </a:r>
                      <a:endParaRPr lang="en-US" sz="1800">
                        <a:effectLst/>
                      </a:endParaRPr>
                    </a:p>
                  </a:txBody>
                  <a:tcPr marL="64071" marR="64071" marT="64071" marB="64071"/>
                </a:tc>
                <a:tc>
                  <a:txBody>
                    <a:bodyPr/>
                    <a:lstStyle/>
                    <a:p>
                      <a:pPr algn="just" rtl="0" fontAlgn="t">
                        <a:buNone/>
                      </a:pPr>
                      <a:r>
                        <a:rPr lang="en-US" sz="1200">
                          <a:effectLst/>
                        </a:rPr>
                        <a:t>£40,000</a:t>
                      </a:r>
                      <a:endParaRPr lang="en-US" sz="1800">
                        <a:effectLst/>
                      </a:endParaRPr>
                    </a:p>
                  </a:txBody>
                  <a:tcPr marL="64071" marR="64071" marT="64071" marB="64071"/>
                </a:tc>
                <a:tc>
                  <a:txBody>
                    <a:bodyPr/>
                    <a:lstStyle/>
                    <a:p>
                      <a:pPr algn="just" rtl="0" fontAlgn="t">
                        <a:buNone/>
                      </a:pPr>
                      <a:r>
                        <a:rPr lang="en-US" sz="1200">
                          <a:effectLst/>
                        </a:rPr>
                        <a:t>Exhibitor fees (30 x £1,000) </a:t>
                      </a:r>
                      <a:endParaRPr lang="en-US" sz="1800">
                        <a:effectLst/>
                      </a:endParaRPr>
                    </a:p>
                  </a:txBody>
                  <a:tcPr marL="64071" marR="64071" marT="64071" marB="64071"/>
                </a:tc>
                <a:tc>
                  <a:txBody>
                    <a:bodyPr/>
                    <a:lstStyle/>
                    <a:p>
                      <a:pPr algn="just" rtl="0" fontAlgn="t">
                        <a:buNone/>
                      </a:pPr>
                      <a:r>
                        <a:rPr lang="en-US" sz="1200">
                          <a:effectLst/>
                        </a:rPr>
                        <a:t>30,000</a:t>
                      </a:r>
                      <a:endParaRPr lang="en-US" sz="1800">
                        <a:effectLst/>
                      </a:endParaRPr>
                    </a:p>
                  </a:txBody>
                  <a:tcPr marL="64071" marR="64071" marT="64071" marB="64071"/>
                </a:tc>
                <a:extLst>
                  <a:ext uri="{0D108BD9-81ED-4DB2-BD59-A6C34878D82A}">
                    <a16:rowId xmlns:a16="http://schemas.microsoft.com/office/drawing/2014/main" val="837110399"/>
                  </a:ext>
                </a:extLst>
              </a:tr>
              <a:tr h="356043">
                <a:tc>
                  <a:txBody>
                    <a:bodyPr/>
                    <a:lstStyle/>
                    <a:p>
                      <a:pPr algn="just" rtl="0" fontAlgn="t">
                        <a:buNone/>
                      </a:pPr>
                      <a:r>
                        <a:rPr lang="en-US" sz="1200">
                          <a:effectLst/>
                        </a:rPr>
                        <a:t>Staffing and security</a:t>
                      </a:r>
                      <a:endParaRPr lang="en-US" sz="1800">
                        <a:effectLst/>
                      </a:endParaRPr>
                    </a:p>
                  </a:txBody>
                  <a:tcPr marL="64071" marR="64071" marT="64071" marB="64071"/>
                </a:tc>
                <a:tc>
                  <a:txBody>
                    <a:bodyPr/>
                    <a:lstStyle/>
                    <a:p>
                      <a:pPr algn="just" rtl="0" fontAlgn="t">
                        <a:buNone/>
                      </a:pPr>
                      <a:r>
                        <a:rPr lang="en-US" sz="1200">
                          <a:effectLst/>
                        </a:rPr>
                        <a:t>£30,000</a:t>
                      </a:r>
                      <a:endParaRPr lang="en-US" sz="1800">
                        <a:effectLst/>
                      </a:endParaRPr>
                    </a:p>
                  </a:txBody>
                  <a:tcPr marL="64071" marR="64071" marT="64071" marB="64071"/>
                </a:tc>
                <a:tc>
                  <a:txBody>
                    <a:bodyPr/>
                    <a:lstStyle/>
                    <a:p>
                      <a:pPr algn="just" rtl="0" fontAlgn="t">
                        <a:buNone/>
                      </a:pPr>
                      <a:r>
                        <a:rPr lang="en-US" sz="1200">
                          <a:effectLst/>
                        </a:rPr>
                        <a:t>Food and beverage sales </a:t>
                      </a:r>
                      <a:endParaRPr lang="en-US" sz="1800">
                        <a:effectLst/>
                      </a:endParaRPr>
                    </a:p>
                  </a:txBody>
                  <a:tcPr marL="64071" marR="64071" marT="64071" marB="64071"/>
                </a:tc>
                <a:tc>
                  <a:txBody>
                    <a:bodyPr/>
                    <a:lstStyle/>
                    <a:p>
                      <a:pPr algn="just" rtl="0" fontAlgn="t">
                        <a:buNone/>
                      </a:pPr>
                      <a:r>
                        <a:rPr lang="en-US" sz="1200">
                          <a:effectLst/>
                        </a:rPr>
                        <a:t>£20,000</a:t>
                      </a:r>
                      <a:endParaRPr lang="en-US" sz="1800">
                        <a:effectLst/>
                      </a:endParaRPr>
                    </a:p>
                  </a:txBody>
                  <a:tcPr marL="64071" marR="64071" marT="64071" marB="64071"/>
                </a:tc>
                <a:extLst>
                  <a:ext uri="{0D108BD9-81ED-4DB2-BD59-A6C34878D82A}">
                    <a16:rowId xmlns:a16="http://schemas.microsoft.com/office/drawing/2014/main" val="1394234484"/>
                  </a:ext>
                </a:extLst>
              </a:tr>
              <a:tr h="356043">
                <a:tc>
                  <a:txBody>
                    <a:bodyPr/>
                    <a:lstStyle/>
                    <a:p>
                      <a:pPr algn="just" rtl="0" fontAlgn="t">
                        <a:buNone/>
                      </a:pPr>
                      <a:r>
                        <a:rPr lang="en-US" sz="1200">
                          <a:effectLst/>
                        </a:rPr>
                        <a:t>Technology (VR/AR)</a:t>
                      </a:r>
                      <a:endParaRPr lang="en-US" sz="1800">
                        <a:effectLst/>
                      </a:endParaRPr>
                    </a:p>
                  </a:txBody>
                  <a:tcPr marL="64071" marR="64071" marT="64071" marB="64071"/>
                </a:tc>
                <a:tc>
                  <a:txBody>
                    <a:bodyPr/>
                    <a:lstStyle/>
                    <a:p>
                      <a:pPr algn="just" rtl="0" fontAlgn="t">
                        <a:buNone/>
                      </a:pPr>
                      <a:r>
                        <a:rPr lang="en-US" sz="1200">
                          <a:effectLst/>
                        </a:rPr>
                        <a:t>£35,000</a:t>
                      </a:r>
                      <a:endParaRPr lang="en-US" sz="1800">
                        <a:effectLst/>
                      </a:endParaRPr>
                    </a:p>
                  </a:txBody>
                  <a:tcPr marL="64071" marR="64071" marT="64071" marB="64071"/>
                </a:tc>
                <a:tc>
                  <a:txBody>
                    <a:bodyPr/>
                    <a:lstStyle/>
                    <a:p>
                      <a:pPr algn="just" rtl="0" fontAlgn="t">
                        <a:buNone/>
                      </a:pPr>
                      <a:r>
                        <a:rPr lang="en-US" sz="1200">
                          <a:effectLst/>
                        </a:rPr>
                        <a:t>Merchandise sales</a:t>
                      </a:r>
                      <a:endParaRPr lang="en-US" sz="1800">
                        <a:effectLst/>
                      </a:endParaRPr>
                    </a:p>
                  </a:txBody>
                  <a:tcPr marL="64071" marR="64071" marT="64071" marB="64071"/>
                </a:tc>
                <a:tc>
                  <a:txBody>
                    <a:bodyPr/>
                    <a:lstStyle/>
                    <a:p>
                      <a:pPr algn="just" rtl="0" fontAlgn="t">
                        <a:buNone/>
                      </a:pPr>
                      <a:r>
                        <a:rPr lang="en-US" sz="1200">
                          <a:effectLst/>
                        </a:rPr>
                        <a:t>£15,000</a:t>
                      </a:r>
                      <a:endParaRPr lang="en-US" sz="1800">
                        <a:effectLst/>
                      </a:endParaRPr>
                    </a:p>
                  </a:txBody>
                  <a:tcPr marL="64071" marR="64071" marT="64071" marB="64071"/>
                </a:tc>
                <a:extLst>
                  <a:ext uri="{0D108BD9-81ED-4DB2-BD59-A6C34878D82A}">
                    <a16:rowId xmlns:a16="http://schemas.microsoft.com/office/drawing/2014/main" val="733853244"/>
                  </a:ext>
                </a:extLst>
              </a:tr>
              <a:tr h="704224">
                <a:tc>
                  <a:txBody>
                    <a:bodyPr/>
                    <a:lstStyle/>
                    <a:p>
                      <a:pPr algn="just" rtl="0" fontAlgn="t">
                        <a:buNone/>
                      </a:pPr>
                      <a:r>
                        <a:rPr lang="en-US" sz="1200">
                          <a:effectLst/>
                        </a:rPr>
                        <a:t>Catering and hospitality</a:t>
                      </a:r>
                      <a:endParaRPr lang="en-US" sz="1800">
                        <a:effectLst/>
                      </a:endParaRPr>
                    </a:p>
                  </a:txBody>
                  <a:tcPr marL="64071" marR="64071" marT="64071" marB="64071"/>
                </a:tc>
                <a:tc>
                  <a:txBody>
                    <a:bodyPr/>
                    <a:lstStyle/>
                    <a:p>
                      <a:pPr algn="just" rtl="0" fontAlgn="t">
                        <a:buNone/>
                      </a:pPr>
                      <a:r>
                        <a:rPr lang="en-US" sz="1200">
                          <a:effectLst/>
                        </a:rPr>
                        <a:t>£25,000</a:t>
                      </a:r>
                      <a:endParaRPr lang="en-US" sz="1800">
                        <a:effectLst/>
                      </a:endParaRPr>
                    </a:p>
                  </a:txBody>
                  <a:tcPr marL="64071" marR="64071" marT="64071" marB="64071"/>
                </a:tc>
                <a:tc>
                  <a:txBody>
                    <a:bodyPr/>
                    <a:lstStyle/>
                    <a:p>
                      <a:pPr algn="just" rtl="0" fontAlgn="t">
                        <a:buNone/>
                      </a:pPr>
                      <a:br>
                        <a:rPr lang="en-US" sz="1800">
                          <a:effectLst/>
                        </a:rPr>
                      </a:br>
                      <a:endParaRPr lang="en-US" sz="1800">
                        <a:effectLst/>
                      </a:endParaRPr>
                    </a:p>
                  </a:txBody>
                  <a:tcPr marL="64071" marR="64071" marT="64071" marB="64071"/>
                </a:tc>
                <a:tc>
                  <a:txBody>
                    <a:bodyPr/>
                    <a:lstStyle/>
                    <a:p>
                      <a:pPr algn="just" rtl="0" fontAlgn="t">
                        <a:buNone/>
                      </a:pPr>
                      <a:br>
                        <a:rPr lang="en-US" sz="1800">
                          <a:effectLst/>
                        </a:rPr>
                      </a:br>
                      <a:endParaRPr lang="en-US" sz="1800">
                        <a:effectLst/>
                      </a:endParaRPr>
                    </a:p>
                  </a:txBody>
                  <a:tcPr marL="64071" marR="64071" marT="64071" marB="64071"/>
                </a:tc>
                <a:extLst>
                  <a:ext uri="{0D108BD9-81ED-4DB2-BD59-A6C34878D82A}">
                    <a16:rowId xmlns:a16="http://schemas.microsoft.com/office/drawing/2014/main" val="3797401927"/>
                  </a:ext>
                </a:extLst>
              </a:tr>
              <a:tr h="704224">
                <a:tc>
                  <a:txBody>
                    <a:bodyPr/>
                    <a:lstStyle/>
                    <a:p>
                      <a:pPr algn="just" rtl="0" fontAlgn="t">
                        <a:buNone/>
                      </a:pPr>
                      <a:r>
                        <a:rPr lang="en-US" sz="1200">
                          <a:effectLst/>
                        </a:rPr>
                        <a:t>Miscellaneous</a:t>
                      </a:r>
                      <a:endParaRPr lang="en-US" sz="1800">
                        <a:effectLst/>
                      </a:endParaRPr>
                    </a:p>
                  </a:txBody>
                  <a:tcPr marL="64071" marR="64071" marT="64071" marB="64071"/>
                </a:tc>
                <a:tc>
                  <a:txBody>
                    <a:bodyPr/>
                    <a:lstStyle/>
                    <a:p>
                      <a:pPr algn="just" rtl="0" fontAlgn="t">
                        <a:buNone/>
                      </a:pPr>
                      <a:r>
                        <a:rPr lang="en-US" sz="1200">
                          <a:effectLst/>
                        </a:rPr>
                        <a:t>£10,000</a:t>
                      </a:r>
                      <a:endParaRPr lang="en-US" sz="1800">
                        <a:effectLst/>
                      </a:endParaRPr>
                    </a:p>
                  </a:txBody>
                  <a:tcPr marL="64071" marR="64071" marT="64071" marB="64071"/>
                </a:tc>
                <a:tc>
                  <a:txBody>
                    <a:bodyPr/>
                    <a:lstStyle/>
                    <a:p>
                      <a:pPr algn="just" rtl="0" fontAlgn="t">
                        <a:buNone/>
                      </a:pPr>
                      <a:br>
                        <a:rPr lang="en-US" sz="1800">
                          <a:effectLst/>
                        </a:rPr>
                      </a:br>
                      <a:endParaRPr lang="en-US" sz="1800">
                        <a:effectLst/>
                      </a:endParaRPr>
                    </a:p>
                  </a:txBody>
                  <a:tcPr marL="64071" marR="64071" marT="64071" marB="64071"/>
                </a:tc>
                <a:tc>
                  <a:txBody>
                    <a:bodyPr/>
                    <a:lstStyle/>
                    <a:p>
                      <a:pPr algn="just" rtl="0" fontAlgn="t">
                        <a:buNone/>
                      </a:pPr>
                      <a:br>
                        <a:rPr lang="en-US" sz="1800">
                          <a:effectLst/>
                        </a:rPr>
                      </a:br>
                      <a:endParaRPr lang="en-US" sz="1800">
                        <a:effectLst/>
                      </a:endParaRPr>
                    </a:p>
                  </a:txBody>
                  <a:tcPr marL="64071" marR="64071" marT="64071" marB="64071"/>
                </a:tc>
                <a:extLst>
                  <a:ext uri="{0D108BD9-81ED-4DB2-BD59-A6C34878D82A}">
                    <a16:rowId xmlns:a16="http://schemas.microsoft.com/office/drawing/2014/main" val="2330064312"/>
                  </a:ext>
                </a:extLst>
              </a:tr>
              <a:tr h="704224">
                <a:tc>
                  <a:txBody>
                    <a:bodyPr/>
                    <a:lstStyle/>
                    <a:p>
                      <a:pPr algn="just" rtl="0" fontAlgn="t">
                        <a:buNone/>
                      </a:pPr>
                      <a:r>
                        <a:rPr lang="en-US" sz="1200" b="1">
                          <a:effectLst/>
                        </a:rPr>
                        <a:t>Total Costs:</a:t>
                      </a:r>
                      <a:r>
                        <a:rPr lang="en-US" sz="1200">
                          <a:effectLst/>
                        </a:rPr>
                        <a:t> </a:t>
                      </a:r>
                      <a:endParaRPr lang="en-US" sz="1800">
                        <a:effectLst/>
                      </a:endParaRPr>
                    </a:p>
                  </a:txBody>
                  <a:tcPr marL="64071" marR="64071" marT="64071" marB="64071"/>
                </a:tc>
                <a:tc>
                  <a:txBody>
                    <a:bodyPr/>
                    <a:lstStyle/>
                    <a:p>
                      <a:pPr algn="just" rtl="0" fontAlgn="t">
                        <a:buNone/>
                      </a:pPr>
                      <a:r>
                        <a:rPr lang="en-US" sz="1200">
                          <a:effectLst/>
                        </a:rPr>
                        <a:t>£310,000</a:t>
                      </a:r>
                      <a:endParaRPr lang="en-US" sz="1800">
                        <a:effectLst/>
                      </a:endParaRPr>
                    </a:p>
                  </a:txBody>
                  <a:tcPr marL="64071" marR="64071" marT="64071" marB="64071"/>
                </a:tc>
                <a:tc>
                  <a:txBody>
                    <a:bodyPr/>
                    <a:lstStyle/>
                    <a:p>
                      <a:pPr algn="just" rtl="0" fontAlgn="t">
                        <a:buNone/>
                      </a:pPr>
                      <a:br>
                        <a:rPr lang="en-US" sz="1800">
                          <a:effectLst/>
                        </a:rPr>
                      </a:br>
                      <a:endParaRPr lang="en-US" sz="1800">
                        <a:effectLst/>
                      </a:endParaRPr>
                    </a:p>
                  </a:txBody>
                  <a:tcPr marL="64071" marR="64071" marT="64071" marB="64071"/>
                </a:tc>
                <a:tc>
                  <a:txBody>
                    <a:bodyPr/>
                    <a:lstStyle/>
                    <a:p>
                      <a:pPr algn="just" rtl="0" fontAlgn="t">
                        <a:buNone/>
                      </a:pPr>
                      <a:r>
                        <a:rPr lang="en-US" sz="1200">
                          <a:effectLst/>
                        </a:rPr>
                        <a:t>£295,000</a:t>
                      </a:r>
                      <a:endParaRPr lang="en-US" sz="1800">
                        <a:effectLst/>
                      </a:endParaRPr>
                    </a:p>
                  </a:txBody>
                  <a:tcPr marL="64071" marR="64071" marT="64071" marB="64071"/>
                </a:tc>
                <a:extLst>
                  <a:ext uri="{0D108BD9-81ED-4DB2-BD59-A6C34878D82A}">
                    <a16:rowId xmlns:a16="http://schemas.microsoft.com/office/drawing/2014/main" val="1514830642"/>
                  </a:ext>
                </a:extLst>
              </a:tr>
            </a:tbl>
          </a:graphicData>
        </a:graphic>
      </p:graphicFrame>
    </p:spTree>
    <p:extLst>
      <p:ext uri="{BB962C8B-B14F-4D97-AF65-F5344CB8AC3E}">
        <p14:creationId xmlns:p14="http://schemas.microsoft.com/office/powerpoint/2010/main" val="369077883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E3031D-517E-BCE8-DC73-9CE6AC3DFA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08AD9-5A71-1072-DF5A-47E91A4E3A92}"/>
              </a:ext>
            </a:extLst>
          </p:cNvPr>
          <p:cNvSpPr>
            <a:spLocks noGrp="1"/>
          </p:cNvSpPr>
          <p:nvPr>
            <p:ph type="title"/>
          </p:nvPr>
        </p:nvSpPr>
        <p:spPr>
          <a:xfrm>
            <a:off x="1154955" y="973667"/>
            <a:ext cx="2942210" cy="4833745"/>
          </a:xfrm>
        </p:spPr>
        <p:txBody>
          <a:bodyPr>
            <a:normAutofit/>
          </a:bodyPr>
          <a:lstStyle/>
          <a:p>
            <a:r>
              <a:rPr lang="en-US" b="1">
                <a:solidFill>
                  <a:srgbClr val="EBEBEB"/>
                </a:solidFill>
                <a:latin typeface="Times New Roman"/>
                <a:cs typeface="Times New Roman"/>
              </a:rPr>
              <a:t>Financial outcomes</a:t>
            </a:r>
            <a:endParaRPr lang="en-US">
              <a:solidFill>
                <a:srgbClr val="EBEBEB"/>
              </a:solidFill>
            </a:endParaRPr>
          </a:p>
        </p:txBody>
      </p:sp>
      <p:graphicFrame>
        <p:nvGraphicFramePr>
          <p:cNvPr id="22" name="Content Placeholder 2">
            <a:extLst>
              <a:ext uri="{FF2B5EF4-FFF2-40B4-BE49-F238E27FC236}">
                <a16:creationId xmlns:a16="http://schemas.microsoft.com/office/drawing/2014/main" id="{4D8E3D8E-4B87-4A10-FF9E-9D0E602A0F1F}"/>
              </a:ext>
            </a:extLst>
          </p:cNvPr>
          <p:cNvGraphicFramePr>
            <a:graphicFrameLocks noGrp="1"/>
          </p:cNvGraphicFramePr>
          <p:nvPr>
            <p:ph idx="1"/>
            <p:extLst>
              <p:ext uri="{D42A27DB-BD31-4B8C-83A1-F6EECF244321}">
                <p14:modId xmlns:p14="http://schemas.microsoft.com/office/powerpoint/2010/main" val="198615402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9533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229F45-987C-CD57-96DB-A4E0517E2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6F1D-6DE6-2897-7C4D-C63917C8F2A7}"/>
              </a:ext>
            </a:extLst>
          </p:cNvPr>
          <p:cNvSpPr>
            <a:spLocks noGrp="1"/>
          </p:cNvSpPr>
          <p:nvPr>
            <p:ph type="title"/>
          </p:nvPr>
        </p:nvSpPr>
        <p:spPr>
          <a:xfrm>
            <a:off x="1154955" y="973667"/>
            <a:ext cx="2942210" cy="4833745"/>
          </a:xfrm>
        </p:spPr>
        <p:txBody>
          <a:bodyPr>
            <a:normAutofit/>
          </a:bodyPr>
          <a:lstStyle/>
          <a:p>
            <a:r>
              <a:rPr lang="en-US" b="1" dirty="0">
                <a:solidFill>
                  <a:srgbClr val="EBEBEB"/>
                </a:solidFill>
                <a:latin typeface="Times New Roman"/>
                <a:cs typeface="Times New Roman"/>
              </a:rPr>
              <a:t>Risk Management</a:t>
            </a:r>
            <a:br>
              <a:rPr lang="en-US">
                <a:solidFill>
                  <a:srgbClr val="EBEBEB"/>
                </a:solidFill>
              </a:rPr>
            </a:br>
            <a:endParaRPr lang="en-US">
              <a:solidFill>
                <a:srgbClr val="EBEBEB"/>
              </a:solidFill>
            </a:endParaRPr>
          </a:p>
        </p:txBody>
      </p:sp>
      <p:graphicFrame>
        <p:nvGraphicFramePr>
          <p:cNvPr id="23" name="Content Placeholder 2">
            <a:extLst>
              <a:ext uri="{FF2B5EF4-FFF2-40B4-BE49-F238E27FC236}">
                <a16:creationId xmlns:a16="http://schemas.microsoft.com/office/drawing/2014/main" id="{32D8623F-86EA-5728-E4AB-06DC5B563033}"/>
              </a:ext>
            </a:extLst>
          </p:cNvPr>
          <p:cNvGraphicFramePr>
            <a:graphicFrameLocks noGrp="1"/>
          </p:cNvGraphicFramePr>
          <p:nvPr>
            <p:ph idx="1"/>
            <p:extLst>
              <p:ext uri="{D42A27DB-BD31-4B8C-83A1-F6EECF244321}">
                <p14:modId xmlns:p14="http://schemas.microsoft.com/office/powerpoint/2010/main" val="6027391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5769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743C7-F4A0-5E22-8A7F-497BDF3C8BD3}"/>
              </a:ext>
            </a:extLst>
          </p:cNvPr>
          <p:cNvSpPr>
            <a:spLocks noGrp="1"/>
          </p:cNvSpPr>
          <p:nvPr>
            <p:ph type="title"/>
          </p:nvPr>
        </p:nvSpPr>
        <p:spPr>
          <a:xfrm>
            <a:off x="561110" y="973668"/>
            <a:ext cx="4177867" cy="1391692"/>
          </a:xfrm>
        </p:spPr>
        <p:txBody>
          <a:bodyPr>
            <a:normAutofit/>
          </a:bodyPr>
          <a:lstStyle/>
          <a:p>
            <a:r>
              <a:rPr lang="en-US" b="1">
                <a:solidFill>
                  <a:schemeClr val="tx2"/>
                </a:solidFill>
                <a:latin typeface="Times New Roman"/>
                <a:cs typeface="Times New Roman"/>
              </a:rPr>
              <a:t>Sustainable Practices</a:t>
            </a:r>
            <a:endParaRPr lang="en-US">
              <a:solidFill>
                <a:schemeClr val="tx2"/>
              </a:solidFill>
            </a:endParaRPr>
          </a:p>
        </p:txBody>
      </p:sp>
      <p:sp>
        <p:nvSpPr>
          <p:cNvPr id="3" name="Content Placeholder 2">
            <a:extLst>
              <a:ext uri="{FF2B5EF4-FFF2-40B4-BE49-F238E27FC236}">
                <a16:creationId xmlns:a16="http://schemas.microsoft.com/office/drawing/2014/main" id="{3B40D7EE-A336-4B08-5205-275EA277BEFB}"/>
              </a:ext>
            </a:extLst>
          </p:cNvPr>
          <p:cNvSpPr>
            <a:spLocks noGrp="1"/>
          </p:cNvSpPr>
          <p:nvPr>
            <p:ph idx="1"/>
          </p:nvPr>
        </p:nvSpPr>
        <p:spPr>
          <a:xfrm>
            <a:off x="561110" y="2603500"/>
            <a:ext cx="4072673" cy="3416300"/>
          </a:xfrm>
        </p:spPr>
        <p:txBody>
          <a:bodyPr vert="horz" lIns="91440" tIns="45720" rIns="91440" bIns="45720" rtlCol="0">
            <a:normAutofit/>
          </a:bodyPr>
          <a:lstStyle/>
          <a:p>
            <a:pPr>
              <a:lnSpc>
                <a:spcPct val="90000"/>
              </a:lnSpc>
            </a:pPr>
            <a:r>
              <a:rPr lang="en-US" sz="1400" err="1">
                <a:latin typeface="Times New Roman"/>
                <a:cs typeface="Times New Roman"/>
              </a:rPr>
              <a:t>Ec</a:t>
            </a:r>
            <a:r>
              <a:rPr lang="en-US" sz="1400">
                <a:latin typeface="Times New Roman"/>
                <a:cs typeface="Times New Roman"/>
              </a:rPr>
              <a:t> o-procurement or green purchasing can be viewed as a right step that should be undertaken by the </a:t>
            </a:r>
            <a:r>
              <a:rPr lang="en-US" sz="1400" err="1">
                <a:latin typeface="Times New Roman"/>
                <a:cs typeface="Times New Roman"/>
              </a:rPr>
              <a:t>organiser</a:t>
            </a:r>
            <a:r>
              <a:rPr lang="en-US" sz="1400">
                <a:latin typeface="Times New Roman"/>
                <a:cs typeface="Times New Roman"/>
              </a:rPr>
              <a:t> of the event to diminish the negative impact on the environment (</a:t>
            </a:r>
            <a:r>
              <a:rPr lang="en-US" sz="1400" err="1">
                <a:latin typeface="Times New Roman"/>
                <a:cs typeface="Times New Roman"/>
              </a:rPr>
              <a:t>Ramely</a:t>
            </a:r>
            <a:r>
              <a:rPr lang="en-US" sz="1400">
                <a:latin typeface="Times New Roman"/>
                <a:cs typeface="Times New Roman"/>
              </a:rPr>
              <a:t> </a:t>
            </a:r>
            <a:r>
              <a:rPr lang="en-US" sz="1400" i="1">
                <a:latin typeface="Times New Roman"/>
                <a:cs typeface="Times New Roman"/>
              </a:rPr>
              <a:t>et al.,</a:t>
            </a:r>
            <a:r>
              <a:rPr lang="en-US" sz="1400">
                <a:latin typeface="Times New Roman"/>
                <a:cs typeface="Times New Roman"/>
              </a:rPr>
              <a:t> 2022).</a:t>
            </a:r>
            <a:endParaRPr lang="en-US" sz="1400"/>
          </a:p>
          <a:p>
            <a:pPr>
              <a:lnSpc>
                <a:spcPct val="90000"/>
              </a:lnSpc>
            </a:pPr>
            <a:r>
              <a:rPr lang="en-US" sz="1400">
                <a:latin typeface="Times New Roman"/>
                <a:cs typeface="Times New Roman"/>
              </a:rPr>
              <a:t>Single-use plastic input and landfill output may be decreased with the help of water refill stations and waste sorting booths (</a:t>
            </a:r>
            <a:r>
              <a:rPr lang="en-US" sz="1400" err="1">
                <a:latin typeface="Times New Roman"/>
                <a:cs typeface="Times New Roman"/>
              </a:rPr>
              <a:t>Trisnayoni</a:t>
            </a:r>
            <a:r>
              <a:rPr lang="en-US" sz="1400">
                <a:latin typeface="Times New Roman"/>
                <a:cs typeface="Times New Roman"/>
              </a:rPr>
              <a:t> </a:t>
            </a:r>
            <a:r>
              <a:rPr lang="en-US" sz="1400" i="1">
                <a:latin typeface="Times New Roman"/>
                <a:cs typeface="Times New Roman"/>
              </a:rPr>
              <a:t>et al.,</a:t>
            </a:r>
            <a:r>
              <a:rPr lang="en-US" sz="1400">
                <a:latin typeface="Times New Roman"/>
                <a:cs typeface="Times New Roman"/>
              </a:rPr>
              <a:t> 2022). </a:t>
            </a:r>
            <a:endParaRPr lang="en-US" sz="1400"/>
          </a:p>
          <a:p>
            <a:pPr>
              <a:lnSpc>
                <a:spcPct val="90000"/>
              </a:lnSpc>
            </a:pPr>
            <a:r>
              <a:rPr lang="en-US" sz="1400">
                <a:latin typeface="Times New Roman"/>
                <a:cs typeface="Times New Roman"/>
              </a:rPr>
              <a:t>MICE event venues should comply with the safety standards in this region and contribute to the community work along with sustainable projects based on environmental friendliness (Wee </a:t>
            </a:r>
            <a:r>
              <a:rPr lang="en-US" sz="1400" i="1">
                <a:latin typeface="Times New Roman"/>
                <a:cs typeface="Times New Roman"/>
              </a:rPr>
              <a:t>et al.,</a:t>
            </a:r>
            <a:r>
              <a:rPr lang="en-US" sz="1400">
                <a:latin typeface="Times New Roman"/>
                <a:cs typeface="Times New Roman"/>
              </a:rPr>
              <a:t> 2021).</a:t>
            </a:r>
            <a:endParaRPr lang="en-US" sz="1400"/>
          </a:p>
          <a:p>
            <a:pPr>
              <a:lnSpc>
                <a:spcPct val="90000"/>
              </a:lnSpc>
            </a:pPr>
            <a:r>
              <a:rPr lang="en-US" sz="1400" err="1">
                <a:latin typeface="Times New Roman"/>
                <a:cs typeface="Times New Roman"/>
              </a:rPr>
              <a:t>Ec</a:t>
            </a:r>
            <a:endParaRPr lang="en-US" sz="1400"/>
          </a:p>
        </p:txBody>
      </p:sp>
      <p:pic>
        <p:nvPicPr>
          <p:cNvPr id="4" name="Picture 3" descr="A group of blue and white containers&#10;&#10;AI-generated content may be incorrect.">
            <a:extLst>
              <a:ext uri="{FF2B5EF4-FFF2-40B4-BE49-F238E27FC236}">
                <a16:creationId xmlns:a16="http://schemas.microsoft.com/office/drawing/2014/main" id="{802D7528-5313-5F76-FD96-C91FCDFB316A}"/>
              </a:ext>
            </a:extLst>
          </p:cNvPr>
          <p:cNvPicPr>
            <a:picLocks noChangeAspect="1"/>
          </p:cNvPicPr>
          <p:nvPr/>
        </p:nvPicPr>
        <p:blipFill>
          <a:blip r:embed="rId3"/>
          <a:srcRect l="22417" r="22931"/>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Tree>
    <p:extLst>
      <p:ext uri="{BB962C8B-B14F-4D97-AF65-F5344CB8AC3E}">
        <p14:creationId xmlns:p14="http://schemas.microsoft.com/office/powerpoint/2010/main" val="3409832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224DB-1866-5E33-D263-0B0A9BF7AA60}"/>
              </a:ext>
            </a:extLst>
          </p:cNvPr>
          <p:cNvSpPr>
            <a:spLocks noGrp="1"/>
          </p:cNvSpPr>
          <p:nvPr>
            <p:ph type="title"/>
          </p:nvPr>
        </p:nvSpPr>
        <p:spPr>
          <a:xfrm>
            <a:off x="1154955" y="973667"/>
            <a:ext cx="2942210" cy="4833745"/>
          </a:xfrm>
        </p:spPr>
        <p:txBody>
          <a:bodyPr>
            <a:normAutofit/>
          </a:bodyPr>
          <a:lstStyle/>
          <a:p>
            <a:r>
              <a:rPr lang="en-US" b="1">
                <a:solidFill>
                  <a:srgbClr val="EBEBEB"/>
                </a:solidFill>
                <a:latin typeface="Times New Roman"/>
                <a:cs typeface="Times New Roman"/>
              </a:rPr>
              <a:t>Conclusion</a:t>
            </a:r>
            <a:endParaRPr lang="en-US">
              <a:solidFill>
                <a:srgbClr val="EBEBEB"/>
              </a:solidFill>
            </a:endParaRPr>
          </a:p>
        </p:txBody>
      </p:sp>
      <p:graphicFrame>
        <p:nvGraphicFramePr>
          <p:cNvPr id="18" name="Content Placeholder 2">
            <a:extLst>
              <a:ext uri="{FF2B5EF4-FFF2-40B4-BE49-F238E27FC236}">
                <a16:creationId xmlns:a16="http://schemas.microsoft.com/office/drawing/2014/main" id="{5686B4A0-6256-67E7-B88D-841B97F8FA55}"/>
              </a:ext>
            </a:extLst>
          </p:cNvPr>
          <p:cNvGraphicFramePr>
            <a:graphicFrameLocks noGrp="1"/>
          </p:cNvGraphicFramePr>
          <p:nvPr>
            <p:ph idx="1"/>
            <p:extLst>
              <p:ext uri="{D42A27DB-BD31-4B8C-83A1-F6EECF244321}">
                <p14:modId xmlns:p14="http://schemas.microsoft.com/office/powerpoint/2010/main" val="209876809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6181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6" name="Rectangle 45">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244FA230-0BEC-C0D2-E134-901956A26A19}"/>
              </a:ext>
            </a:extLst>
          </p:cNvPr>
          <p:cNvSpPr>
            <a:spLocks noGrp="1"/>
          </p:cNvSpPr>
          <p:nvPr>
            <p:ph type="title"/>
          </p:nvPr>
        </p:nvSpPr>
        <p:spPr>
          <a:xfrm>
            <a:off x="1154954" y="973668"/>
            <a:ext cx="8761413" cy="706964"/>
          </a:xfrm>
        </p:spPr>
        <p:txBody>
          <a:bodyPr>
            <a:normAutofit/>
          </a:bodyPr>
          <a:lstStyle/>
          <a:p>
            <a:r>
              <a:rPr lang="en-US" b="1">
                <a:solidFill>
                  <a:srgbClr val="FFFFFF"/>
                </a:solidFill>
                <a:latin typeface="Times New Roman"/>
                <a:cs typeface="Times New Roman"/>
              </a:rPr>
              <a:t> References </a:t>
            </a:r>
            <a:endParaRPr lang="en-US">
              <a:solidFill>
                <a:srgbClr val="FFFFFF"/>
              </a:solidFill>
            </a:endParaRPr>
          </a:p>
        </p:txBody>
      </p:sp>
      <p:sp>
        <p:nvSpPr>
          <p:cNvPr id="48" name="Rectangle 47">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9" name="Content Placeholder 2">
            <a:extLst>
              <a:ext uri="{FF2B5EF4-FFF2-40B4-BE49-F238E27FC236}">
                <a16:creationId xmlns:a16="http://schemas.microsoft.com/office/drawing/2014/main" id="{6E0E389D-6095-F47C-4907-04764CEF8C23}"/>
              </a:ext>
            </a:extLst>
          </p:cNvPr>
          <p:cNvGraphicFramePr>
            <a:graphicFrameLocks noGrp="1"/>
          </p:cNvGraphicFramePr>
          <p:nvPr>
            <p:ph idx="1"/>
            <p:extLst>
              <p:ext uri="{D42A27DB-BD31-4B8C-83A1-F6EECF244321}">
                <p14:modId xmlns:p14="http://schemas.microsoft.com/office/powerpoint/2010/main" val="2565735624"/>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792740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 name="Rectangle 4">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 name="Rectangle 9">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6"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19" name="Rectangle 18">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6B2DAB5-45AA-CC41-B1A6-6D2C11A40DCF}"/>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r>
              <a:rPr lang="en-US" sz="6600" dirty="0">
                <a:solidFill>
                  <a:srgbClr val="FFFFFF"/>
                </a:solidFill>
              </a:rPr>
              <a:t>THANK YOU</a:t>
            </a:r>
            <a:br>
              <a:rPr lang="en-US" sz="6600" dirty="0">
                <a:solidFill>
                  <a:srgbClr val="FFFFFF"/>
                </a:solidFill>
              </a:rPr>
            </a:br>
            <a:r>
              <a:rPr lang="en-US" sz="2200" dirty="0">
                <a:solidFill>
                  <a:srgbClr val="FFFFFF"/>
                </a:solidFill>
              </a:rPr>
              <a:t>CRISTIANA ANDREEA STAICU </a:t>
            </a:r>
            <a:br>
              <a:rPr lang="en-US" sz="2200">
                <a:solidFill>
                  <a:srgbClr val="FFFFFF"/>
                </a:solidFill>
              </a:rPr>
            </a:br>
            <a:r>
              <a:rPr lang="en-US" sz="2200">
                <a:solidFill>
                  <a:srgbClr val="FFFFFF"/>
                </a:solidFill>
              </a:rPr>
              <a:t>STUDENT ID:2026517</a:t>
            </a:r>
            <a:endParaRPr lang="en-US" sz="2200" dirty="0">
              <a:solidFill>
                <a:srgbClr val="FFFFFF"/>
              </a:solidFill>
            </a:endParaRPr>
          </a:p>
        </p:txBody>
      </p:sp>
    </p:spTree>
    <p:extLst>
      <p:ext uri="{BB962C8B-B14F-4D97-AF65-F5344CB8AC3E}">
        <p14:creationId xmlns:p14="http://schemas.microsoft.com/office/powerpoint/2010/main" val="5111053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1277</TotalTime>
  <Words>2764</Words>
  <Application>Microsoft Office PowerPoint</Application>
  <PresentationFormat>Widescreen</PresentationFormat>
  <Paragraphs>143</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Ion Boardroom</vt:lpstr>
      <vt:lpstr>Feasibility Plan for an International Meeting / Event  Event Name:  The Legends Reimagined: Wales Global Cultural Expo 2025</vt:lpstr>
      <vt:lpstr>Introduction</vt:lpstr>
      <vt:lpstr> Event Overview and Context</vt:lpstr>
      <vt:lpstr>Event Nature and Purpose  </vt:lpstr>
      <vt:lpstr>Market Factors: Target Market and Demand</vt:lpstr>
      <vt:lpstr>Market Factors: Competition and Marketing Strategy</vt:lpstr>
      <vt:lpstr>Operational Factors: Venue and Structure</vt:lpstr>
      <vt:lpstr>Operational Factors: Staffing and Resources  </vt:lpstr>
      <vt:lpstr> Funding and Revenue Generation</vt:lpstr>
      <vt:lpstr>Financial outcomes</vt:lpstr>
      <vt:lpstr>Risk Management </vt:lpstr>
      <vt:lpstr>Sustainable Practices</vt:lpstr>
      <vt:lpstr>Conclusion</vt:lpstr>
      <vt:lpstr> References </vt:lpstr>
      <vt:lpstr>THANK YOU CRISTIANA ANDREEA STAICU  STUDENT ID:2026517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Cristiana Staicu</cp:lastModifiedBy>
  <cp:revision>1</cp:revision>
  <dcterms:created xsi:type="dcterms:W3CDTF">2025-10-24T13:07:54Z</dcterms:created>
  <dcterms:modified xsi:type="dcterms:W3CDTF">2025-11-03T17:18:28Z</dcterms:modified>
</cp:coreProperties>
</file>