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71" r:id="rId10"/>
    <p:sldId id="268" r:id="rId11"/>
    <p:sldId id="269" r:id="rId12"/>
    <p:sldId id="270" r:id="rId13"/>
    <p:sldId id="257" r:id="rId14"/>
    <p:sldId id="258" r:id="rId15"/>
    <p:sldId id="277" r:id="rId16"/>
    <p:sldId id="272" r:id="rId17"/>
    <p:sldId id="273" r:id="rId18"/>
    <p:sldId id="275" r:id="rId19"/>
    <p:sldId id="274" r:id="rId20"/>
    <p:sldId id="276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D50A"/>
    <a:srgbClr val="5082E8"/>
    <a:srgbClr val="C0A582"/>
    <a:srgbClr val="564C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191B62-B29F-48D9-8116-5EF58AF6FE4D}" v="184" dt="2024-10-21T17:54:35.4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e Bowers" userId="9b591d8abee105db" providerId="LiveId" clId="{23191B62-B29F-48D9-8116-5EF58AF6FE4D}"/>
    <pc:docChg chg="undo redo custSel addSld delSld modSld sldOrd">
      <pc:chgData name="Joanne Bowers" userId="9b591d8abee105db" providerId="LiveId" clId="{23191B62-B29F-48D9-8116-5EF58AF6FE4D}" dt="2024-10-23T10:44:05.066" v="3010" actId="2696"/>
      <pc:docMkLst>
        <pc:docMk/>
      </pc:docMkLst>
      <pc:sldChg chg="addSp modSp mod">
        <pc:chgData name="Joanne Bowers" userId="9b591d8abee105db" providerId="LiveId" clId="{23191B62-B29F-48D9-8116-5EF58AF6FE4D}" dt="2024-10-19T17:27:00.938" v="2529" actId="1076"/>
        <pc:sldMkLst>
          <pc:docMk/>
          <pc:sldMk cId="1725021991" sldId="256"/>
        </pc:sldMkLst>
        <pc:spChg chg="add mod">
          <ac:chgData name="Joanne Bowers" userId="9b591d8abee105db" providerId="LiveId" clId="{23191B62-B29F-48D9-8116-5EF58AF6FE4D}" dt="2024-10-19T17:27:00.938" v="2529" actId="1076"/>
          <ac:spMkLst>
            <pc:docMk/>
            <pc:sldMk cId="1725021991" sldId="256"/>
            <ac:spMk id="7" creationId="{2D77395B-4DAE-F264-9DE0-B3E11E70306F}"/>
          </ac:spMkLst>
        </pc:spChg>
      </pc:sldChg>
      <pc:sldChg chg="addSp modSp mod modAnim">
        <pc:chgData name="Joanne Bowers" userId="9b591d8abee105db" providerId="LiveId" clId="{23191B62-B29F-48D9-8116-5EF58AF6FE4D}" dt="2024-10-22T08:24:24.808" v="2917" actId="20577"/>
        <pc:sldMkLst>
          <pc:docMk/>
          <pc:sldMk cId="587659817" sldId="257"/>
        </pc:sldMkLst>
        <pc:spChg chg="mod">
          <ac:chgData name="Joanne Bowers" userId="9b591d8abee105db" providerId="LiveId" clId="{23191B62-B29F-48D9-8116-5EF58AF6FE4D}" dt="2024-10-22T08:24:24.808" v="2917" actId="20577"/>
          <ac:spMkLst>
            <pc:docMk/>
            <pc:sldMk cId="587659817" sldId="257"/>
            <ac:spMk id="12" creationId="{23E9D6E1-5454-00EF-557E-816BEE4A4BE1}"/>
          </ac:spMkLst>
        </pc:spChg>
        <pc:spChg chg="add mod">
          <ac:chgData name="Joanne Bowers" userId="9b591d8abee105db" providerId="LiveId" clId="{23191B62-B29F-48D9-8116-5EF58AF6FE4D}" dt="2024-10-19T15:30:08.135" v="1046" actId="14100"/>
          <ac:spMkLst>
            <pc:docMk/>
            <pc:sldMk cId="587659817" sldId="257"/>
            <ac:spMk id="15" creationId="{F4D43F66-EFF2-F563-45EF-236054741881}"/>
          </ac:spMkLst>
        </pc:spChg>
        <pc:spChg chg="add mod">
          <ac:chgData name="Joanne Bowers" userId="9b591d8abee105db" providerId="LiveId" clId="{23191B62-B29F-48D9-8116-5EF58AF6FE4D}" dt="2024-10-19T15:30:12.447" v="1047" actId="1076"/>
          <ac:spMkLst>
            <pc:docMk/>
            <pc:sldMk cId="587659817" sldId="257"/>
            <ac:spMk id="16" creationId="{B02282B9-393C-F9F0-55B9-42DAE7C0952C}"/>
          </ac:spMkLst>
        </pc:spChg>
        <pc:grpChg chg="mod">
          <ac:chgData name="Joanne Bowers" userId="9b591d8abee105db" providerId="LiveId" clId="{23191B62-B29F-48D9-8116-5EF58AF6FE4D}" dt="2024-10-19T15:29:25.584" v="1037" actId="1076"/>
          <ac:grpSpMkLst>
            <pc:docMk/>
            <pc:sldMk cId="587659817" sldId="257"/>
            <ac:grpSpMk id="10" creationId="{285F5BD8-225D-62A5-062F-532229BDEEC6}"/>
          </ac:grpSpMkLst>
        </pc:grpChg>
        <pc:grpChg chg="add mod">
          <ac:chgData name="Joanne Bowers" userId="9b591d8abee105db" providerId="LiveId" clId="{23191B62-B29F-48D9-8116-5EF58AF6FE4D}" dt="2024-10-19T15:29:52.740" v="1043" actId="14100"/>
          <ac:grpSpMkLst>
            <pc:docMk/>
            <pc:sldMk cId="587659817" sldId="257"/>
            <ac:grpSpMk id="17" creationId="{54CE4A50-0B32-0C3C-CE8B-8F1901A7B78D}"/>
          </ac:grpSpMkLst>
        </pc:grpChg>
        <pc:picChg chg="mod">
          <ac:chgData name="Joanne Bowers" userId="9b591d8abee105db" providerId="LiveId" clId="{23191B62-B29F-48D9-8116-5EF58AF6FE4D}" dt="2024-10-19T15:27:30.609" v="1004" actId="1076"/>
          <ac:picMkLst>
            <pc:docMk/>
            <pc:sldMk cId="587659817" sldId="257"/>
            <ac:picMk id="4" creationId="{82A8AF00-834F-A6D8-DEE8-FE16DD6A8E20}"/>
          </ac:picMkLst>
        </pc:picChg>
        <pc:picChg chg="mod">
          <ac:chgData name="Joanne Bowers" userId="9b591d8abee105db" providerId="LiveId" clId="{23191B62-B29F-48D9-8116-5EF58AF6FE4D}" dt="2024-10-19T15:29:36.299" v="1040" actId="14100"/>
          <ac:picMkLst>
            <pc:docMk/>
            <pc:sldMk cId="587659817" sldId="257"/>
            <ac:picMk id="5" creationId="{3BF72144-D468-717F-4500-CC43D6AA7E23}"/>
          </ac:picMkLst>
        </pc:picChg>
      </pc:sldChg>
      <pc:sldChg chg="addSp modSp mod">
        <pc:chgData name="Joanne Bowers" userId="9b591d8abee105db" providerId="LiveId" clId="{23191B62-B29F-48D9-8116-5EF58AF6FE4D}" dt="2024-10-22T13:52:16.696" v="3002" actId="6549"/>
        <pc:sldMkLst>
          <pc:docMk/>
          <pc:sldMk cId="2695198628" sldId="258"/>
        </pc:sldMkLst>
        <pc:spChg chg="add mod">
          <ac:chgData name="Joanne Bowers" userId="9b591d8abee105db" providerId="LiveId" clId="{23191B62-B29F-48D9-8116-5EF58AF6FE4D}" dt="2024-10-22T13:52:16.696" v="3002" actId="6549"/>
          <ac:spMkLst>
            <pc:docMk/>
            <pc:sldMk cId="2695198628" sldId="258"/>
            <ac:spMk id="2" creationId="{43385FEE-44D7-6A71-B1CC-21AE8E5ABDC5}"/>
          </ac:spMkLst>
        </pc:spChg>
      </pc:sldChg>
      <pc:sldChg chg="addSp delSp modSp del mod">
        <pc:chgData name="Joanne Bowers" userId="9b591d8abee105db" providerId="LiveId" clId="{23191B62-B29F-48D9-8116-5EF58AF6FE4D}" dt="2024-10-19T18:00:05.565" v="2734" actId="47"/>
        <pc:sldMkLst>
          <pc:docMk/>
          <pc:sldMk cId="95234140" sldId="259"/>
        </pc:sldMkLst>
        <pc:spChg chg="del mod">
          <ac:chgData name="Joanne Bowers" userId="9b591d8abee105db" providerId="LiveId" clId="{23191B62-B29F-48D9-8116-5EF58AF6FE4D}" dt="2024-10-19T14:03:36.275" v="520" actId="478"/>
          <ac:spMkLst>
            <pc:docMk/>
            <pc:sldMk cId="95234140" sldId="259"/>
            <ac:spMk id="2" creationId="{F7B4E776-F5B5-C8F3-7C2F-D161C061AE50}"/>
          </ac:spMkLst>
        </pc:spChg>
        <pc:spChg chg="add del mod">
          <ac:chgData name="Joanne Bowers" userId="9b591d8abee105db" providerId="LiveId" clId="{23191B62-B29F-48D9-8116-5EF58AF6FE4D}" dt="2024-10-19T16:09:34.869" v="1276" actId="478"/>
          <ac:spMkLst>
            <pc:docMk/>
            <pc:sldMk cId="95234140" sldId="259"/>
            <ac:spMk id="5" creationId="{0FE2CB99-463E-5A5D-306F-C6030A2D0EFC}"/>
          </ac:spMkLst>
        </pc:spChg>
        <pc:picChg chg="add">
          <ac:chgData name="Joanne Bowers" userId="9b591d8abee105db" providerId="LiveId" clId="{23191B62-B29F-48D9-8116-5EF58AF6FE4D}" dt="2024-10-19T16:08:27.222" v="1272"/>
          <ac:picMkLst>
            <pc:docMk/>
            <pc:sldMk cId="95234140" sldId="259"/>
            <ac:picMk id="3" creationId="{87567BE5-B496-FD81-AEEE-20D9CE84FA97}"/>
          </ac:picMkLst>
        </pc:picChg>
      </pc:sldChg>
      <pc:sldChg chg="addSp delSp modSp add del mod ord">
        <pc:chgData name="Joanne Bowers" userId="9b591d8abee105db" providerId="LiveId" clId="{23191B62-B29F-48D9-8116-5EF58AF6FE4D}" dt="2024-10-23T10:44:05.066" v="3010" actId="2696"/>
        <pc:sldMkLst>
          <pc:docMk/>
          <pc:sldMk cId="793548408" sldId="260"/>
        </pc:sldMkLst>
        <pc:spChg chg="del">
          <ac:chgData name="Joanne Bowers" userId="9b591d8abee105db" providerId="LiveId" clId="{23191B62-B29F-48D9-8116-5EF58AF6FE4D}" dt="2024-10-19T14:03:41.808" v="522" actId="478"/>
          <ac:spMkLst>
            <pc:docMk/>
            <pc:sldMk cId="793548408" sldId="260"/>
            <ac:spMk id="2" creationId="{43385FEE-44D7-6A71-B1CC-21AE8E5ABDC5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3" creationId="{5EE0CA28-B05C-EE31-5B5A-76A9B7886FF4}"/>
          </ac:spMkLst>
        </pc:spChg>
        <pc:spChg chg="add del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6" creationId="{D8BC0522-F71C-7E2D-E96B-2123DB248EED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7" creationId="{B29CB959-66D2-B6CB-3A3C-52180211A80B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8" creationId="{17F2D845-3BFE-5185-F64A-092E33D55291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9" creationId="{E24DE01A-6F2A-A4A7-033D-91C50886A6A4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0" creationId="{2DE807BA-AA2B-7C38-D203-43FCDA507BF0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1" creationId="{70FA5F24-11DE-402B-8655-294E79558E06}"/>
          </ac:spMkLst>
        </pc:spChg>
        <pc:spChg chg="add mod topLvl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2" creationId="{F45C0F9B-DBF7-6BAC-7E68-E28323B5451A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3" creationId="{7B616DEB-667C-056A-B42A-438EACBE5D53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4" creationId="{6EE0BFFD-BE58-F86B-BD5C-DBE0F6DE8AD1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5" creationId="{D0558BA1-DA1C-6FDE-20F4-3215331BE939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6" creationId="{B393AA3D-420B-2649-427F-17E131B10924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7" creationId="{9A9A8E70-3C6C-3BFF-13AF-E08FE77FF704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8" creationId="{F13054CE-8DA4-8A0C-5A7C-E9D928DB5DFA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19" creationId="{B79B3C71-E13D-9394-897D-7FDB85314213}"/>
          </ac:spMkLst>
        </pc:spChg>
        <pc:spChg chg="add del mod">
          <ac:chgData name="Joanne Bowers" userId="9b591d8abee105db" providerId="LiveId" clId="{23191B62-B29F-48D9-8116-5EF58AF6FE4D}" dt="2024-10-19T14:25:17.678" v="718" actId="11529"/>
          <ac:spMkLst>
            <pc:docMk/>
            <pc:sldMk cId="793548408" sldId="260"/>
            <ac:spMk id="22" creationId="{95DA0348-170F-5BEC-EBA2-976B92FF5FC0}"/>
          </ac:spMkLst>
        </pc:spChg>
        <pc:spChg chg="add del mod">
          <ac:chgData name="Joanne Bowers" userId="9b591d8abee105db" providerId="LiveId" clId="{23191B62-B29F-48D9-8116-5EF58AF6FE4D}" dt="2024-10-19T14:25:49.952" v="725" actId="11529"/>
          <ac:spMkLst>
            <pc:docMk/>
            <pc:sldMk cId="793548408" sldId="260"/>
            <ac:spMk id="23" creationId="{8871A45D-0BF6-7639-14C7-4929FCEBB12F}"/>
          </ac:spMkLst>
        </pc:spChg>
        <pc:spChg chg="add mod">
          <ac:chgData name="Joanne Bowers" userId="9b591d8abee105db" providerId="LiveId" clId="{23191B62-B29F-48D9-8116-5EF58AF6FE4D}" dt="2024-10-19T14:25:48.383" v="723" actId="14100"/>
          <ac:spMkLst>
            <pc:docMk/>
            <pc:sldMk cId="793548408" sldId="260"/>
            <ac:spMk id="24" creationId="{A8644EF5-5F32-FC24-A22D-5D46896B640F}"/>
          </ac:spMkLst>
        </pc:spChg>
        <pc:spChg chg="add mod topLvl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30" creationId="{CE4F7303-52A9-29C1-8C60-67EF4398F082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31" creationId="{8E0257E4-7625-0F44-6E05-CD59B54E652A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32" creationId="{B26F96EC-C400-C40E-BBE6-406C8344EFC5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33" creationId="{EEDACF7A-BCF7-D26A-DD38-9F86AE2EB468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34" creationId="{9DC652FC-F732-812E-F21F-CEC00FDEB129}"/>
          </ac:spMkLst>
        </pc:spChg>
        <pc:spChg chg="add mod">
          <ac:chgData name="Joanne Bowers" userId="9b591d8abee105db" providerId="LiveId" clId="{23191B62-B29F-48D9-8116-5EF58AF6FE4D}" dt="2024-10-19T16:10:19.883" v="1278" actId="571"/>
          <ac:spMkLst>
            <pc:docMk/>
            <pc:sldMk cId="793548408" sldId="260"/>
            <ac:spMk id="49" creationId="{587F59F2-F9A5-9596-8456-427B752122ED}"/>
          </ac:spMkLst>
        </pc:spChg>
        <pc:spChg chg="add mod">
          <ac:chgData name="Joanne Bowers" userId="9b591d8abee105db" providerId="LiveId" clId="{23191B62-B29F-48D9-8116-5EF58AF6FE4D}" dt="2024-10-19T16:10:19.883" v="1278" actId="571"/>
          <ac:spMkLst>
            <pc:docMk/>
            <pc:sldMk cId="793548408" sldId="260"/>
            <ac:spMk id="50" creationId="{E614CCF5-1E95-6DF5-2D30-04772D5FC003}"/>
          </ac:spMkLst>
        </pc:spChg>
        <pc:spChg chg="add mod">
          <ac:chgData name="Joanne Bowers" userId="9b591d8abee105db" providerId="LiveId" clId="{23191B62-B29F-48D9-8116-5EF58AF6FE4D}" dt="2024-10-19T16:10:19.883" v="1278" actId="571"/>
          <ac:spMkLst>
            <pc:docMk/>
            <pc:sldMk cId="793548408" sldId="260"/>
            <ac:spMk id="51" creationId="{678182CD-2440-9C04-FB4D-58B0EA9B88E1}"/>
          </ac:spMkLst>
        </pc:spChg>
        <pc:spChg chg="add mod">
          <ac:chgData name="Joanne Bowers" userId="9b591d8abee105db" providerId="LiveId" clId="{23191B62-B29F-48D9-8116-5EF58AF6FE4D}" dt="2024-10-19T16:10:19.883" v="1278" actId="571"/>
          <ac:spMkLst>
            <pc:docMk/>
            <pc:sldMk cId="793548408" sldId="260"/>
            <ac:spMk id="52" creationId="{013C1A5E-7016-6BEC-13DD-C2E5D4C2E937}"/>
          </ac:spMkLst>
        </pc:spChg>
        <pc:spChg chg="add mod">
          <ac:chgData name="Joanne Bowers" userId="9b591d8abee105db" providerId="LiveId" clId="{23191B62-B29F-48D9-8116-5EF58AF6FE4D}" dt="2024-10-19T16:10:19.883" v="1278" actId="571"/>
          <ac:spMkLst>
            <pc:docMk/>
            <pc:sldMk cId="793548408" sldId="260"/>
            <ac:spMk id="53" creationId="{D9797090-8EF0-CD8F-11F5-18F79EB13918}"/>
          </ac:spMkLst>
        </pc:spChg>
        <pc:spChg chg="add mod">
          <ac:chgData name="Joanne Bowers" userId="9b591d8abee105db" providerId="LiveId" clId="{23191B62-B29F-48D9-8116-5EF58AF6FE4D}" dt="2024-10-19T16:10:19.883" v="1278" actId="571"/>
          <ac:spMkLst>
            <pc:docMk/>
            <pc:sldMk cId="793548408" sldId="260"/>
            <ac:spMk id="54" creationId="{3C81EC40-DE5B-50E4-E3A4-DA207F1D4A38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57" creationId="{999E0E9A-7962-52BD-2B21-9B20D8C4826A}"/>
          </ac:spMkLst>
        </pc:spChg>
        <pc:spChg chg="del mod">
          <ac:chgData name="Joanne Bowers" userId="9b591d8abee105db" providerId="LiveId" clId="{23191B62-B29F-48D9-8116-5EF58AF6FE4D}" dt="2024-10-19T16:27:50.308" v="1542" actId="478"/>
          <ac:spMkLst>
            <pc:docMk/>
            <pc:sldMk cId="793548408" sldId="260"/>
            <ac:spMk id="58" creationId="{10A15456-11B8-F73E-3855-9801721ECD4D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69" creationId="{E718785A-B242-394F-B343-F1894FF28809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0" creationId="{247A3FAE-C544-DCAB-7510-F573A8918659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1" creationId="{67D37CA8-B25E-5298-ACE1-C03FB2881DB0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2" creationId="{9F8ECEE3-8F33-5983-2C39-2B827816608C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4" creationId="{6D8F2024-4D7F-468C-75EC-7BA0C52A81BF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6" creationId="{FDEB6294-99B8-EA00-24C5-4E28D84C2D95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7" creationId="{42CD269E-3C4F-FC14-A3DF-70AB1E910968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8" creationId="{57CEE0A1-C90A-8847-FCA5-8D6CB7BDB3A7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79" creationId="{59ED7B68-A877-FAEC-B8C6-B815C3967335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0" creationId="{1D8D6FB6-407D-0494-0D54-6A5BF2E39EA2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1" creationId="{923F47D8-37E2-1F4A-9C35-AAB097D8694C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2" creationId="{1970514A-2477-DCCC-12DF-A724AD4C06D1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3" creationId="{B4D6DD65-7E38-9CBC-E944-BC3B95C365DF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4" creationId="{8DCD4C64-C7B4-B07F-3F01-B615F6135190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5" creationId="{84932270-7CC3-815B-7BE5-A9B0A9D6BA68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6" creationId="{7870BC5B-5AD7-D7C0-590C-1545EE05BE68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7" creationId="{74C46526-272F-9C6A-74D1-CC59F09B802B}"/>
          </ac:spMkLst>
        </pc:spChg>
        <pc:spChg chg="mod">
          <ac:chgData name="Joanne Bowers" userId="9b591d8abee105db" providerId="LiveId" clId="{23191B62-B29F-48D9-8116-5EF58AF6FE4D}" dt="2024-10-19T16:26:39.610" v="1530" actId="571"/>
          <ac:spMkLst>
            <pc:docMk/>
            <pc:sldMk cId="793548408" sldId="260"/>
            <ac:spMk id="88" creationId="{C6F3D60E-8BF6-149B-351B-8008D99F74F4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89" creationId="{D95BCFF1-592F-5C6D-42BF-ADC7ABC2CC50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90" creationId="{AF765A7B-21B5-646C-0F69-35CF91360DF2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91" creationId="{773F0200-8E46-B309-4B34-E84CB903A71A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92" creationId="{00466991-D2BA-8FB8-9800-267563CE8EBB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93" creationId="{2A8E8297-107F-CEFA-414B-4B4EC4999F30}"/>
          </ac:spMkLst>
        </pc:spChg>
        <pc:spChg chg="add mod">
          <ac:chgData name="Joanne Bowers" userId="9b591d8abee105db" providerId="LiveId" clId="{23191B62-B29F-48D9-8116-5EF58AF6FE4D}" dt="2024-10-19T16:31:15.437" v="1585" actId="571"/>
          <ac:spMkLst>
            <pc:docMk/>
            <pc:sldMk cId="793548408" sldId="260"/>
            <ac:spMk id="94" creationId="{59687AA1-02DA-E74F-41D3-47EF5F472B7D}"/>
          </ac:spMkLst>
        </pc:s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37" creationId="{F751EF00-F46D-42AB-97AF-D06A70FF2DFB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38" creationId="{A741E427-332F-887A-9850-F6B331DB9343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39" creationId="{126D5963-70D4-D86E-3078-25A4656D2CBC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0" creationId="{CC6A221C-6AA2-BF00-8E88-8AF1DF6076AB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1" creationId="{6C953AC9-1ABD-D109-7DC5-37B2E5A15B01}"/>
          </ac:grpSpMkLst>
        </pc:grpChg>
        <pc:grpChg chg="add del mod">
          <ac:chgData name="Joanne Bowers" userId="9b591d8abee105db" providerId="LiveId" clId="{23191B62-B29F-48D9-8116-5EF58AF6FE4D}" dt="2024-10-19T14:49:45.830" v="935" actId="165"/>
          <ac:grpSpMkLst>
            <pc:docMk/>
            <pc:sldMk cId="793548408" sldId="260"/>
            <ac:grpSpMk id="42" creationId="{EE607095-BFEE-372E-2864-F0FD9A37CC88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3" creationId="{DEC1C027-6DFF-F684-D2F7-ADB70F791BE2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4" creationId="{03DF3480-A5B8-C730-CCE3-D384738A1BA6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5" creationId="{68F134DF-8233-AFE5-A4E8-CA73F988248F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6" creationId="{6E3B6063-36E9-5345-581C-D640B0A33665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7" creationId="{870A1ECF-03C1-8FDE-3D39-F11832E241FD}"/>
          </ac:grpSpMkLst>
        </pc:grpChg>
        <pc:grpChg chg="add mod">
          <ac:chgData name="Joanne Bowers" userId="9b591d8abee105db" providerId="LiveId" clId="{23191B62-B29F-48D9-8116-5EF58AF6FE4D}" dt="2024-10-19T16:31:15.437" v="1585" actId="571"/>
          <ac:grpSpMkLst>
            <pc:docMk/>
            <pc:sldMk cId="793548408" sldId="260"/>
            <ac:grpSpMk id="48" creationId="{6F05C374-4AAB-8205-38CF-4EC7061E7696}"/>
          </ac:grpSpMkLst>
        </pc:grpChg>
        <pc:grpChg chg="add del mod">
          <ac:chgData name="Joanne Bowers" userId="9b591d8abee105db" providerId="LiveId" clId="{23191B62-B29F-48D9-8116-5EF58AF6FE4D}" dt="2024-10-19T16:27:51.828" v="1543" actId="478"/>
          <ac:grpSpMkLst>
            <pc:docMk/>
            <pc:sldMk cId="793548408" sldId="260"/>
            <ac:grpSpMk id="56" creationId="{5DDFFF53-1BDB-D2A9-53CB-CCD18082A7DB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59" creationId="{8EF97742-0A1B-4B54-BC0B-5CEFE3EADFC5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0" creationId="{E7ED32AC-3FBA-6DCB-DA56-DF188CDF38F1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1" creationId="{56D0D4F3-EF8A-3E9D-1521-7B0A5F7E4E29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2" creationId="{B8E3DA19-B1FE-B19A-70E6-ECE0C5FAA5DE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3" creationId="{8CC3FE5E-D975-D032-4091-2C2D1E6994C5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4" creationId="{441D55A5-7472-711A-58FF-D861A491A69C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5" creationId="{367BD9BB-878A-EB38-ADA9-186BED091B2D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6" creationId="{A7153C84-0963-FDBD-16A1-BFE96FB70967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7" creationId="{03D213F9-AA9C-B79B-6C32-0A747A92DB78}"/>
          </ac:grpSpMkLst>
        </pc:grpChg>
        <pc:grpChg chg="mod">
          <ac:chgData name="Joanne Bowers" userId="9b591d8abee105db" providerId="LiveId" clId="{23191B62-B29F-48D9-8116-5EF58AF6FE4D}" dt="2024-10-19T16:26:39.610" v="1530" actId="571"/>
          <ac:grpSpMkLst>
            <pc:docMk/>
            <pc:sldMk cId="793548408" sldId="260"/>
            <ac:grpSpMk id="68" creationId="{52BD7D96-17F6-53D2-802C-E3121FEB6437}"/>
          </ac:grpSpMkLst>
        </pc:grpChg>
        <pc:picChg chg="mod">
          <ac:chgData name="Joanne Bowers" userId="9b591d8abee105db" providerId="LiveId" clId="{23191B62-B29F-48D9-8116-5EF58AF6FE4D}" dt="2024-10-19T14:20:33.148" v="635" actId="1076"/>
          <ac:picMkLst>
            <pc:docMk/>
            <pc:sldMk cId="793548408" sldId="260"/>
            <ac:picMk id="4" creationId="{82A8AF00-834F-A6D8-DEE8-FE16DD6A8E20}"/>
          </ac:picMkLst>
        </pc:picChg>
        <pc:picChg chg="add del mod">
          <ac:chgData name="Joanne Bowers" userId="9b591d8abee105db" providerId="LiveId" clId="{23191B62-B29F-48D9-8116-5EF58AF6FE4D}" dt="2024-10-19T14:27:59.276" v="730" actId="478"/>
          <ac:picMkLst>
            <pc:docMk/>
            <pc:sldMk cId="793548408" sldId="260"/>
            <ac:picMk id="25" creationId="{949C7134-9F96-DF0F-9550-10DC705132A8}"/>
          </ac:picMkLst>
        </pc:picChg>
        <pc:picChg chg="add mod modCrop">
          <ac:chgData name="Joanne Bowers" userId="9b591d8abee105db" providerId="LiveId" clId="{23191B62-B29F-48D9-8116-5EF58AF6FE4D}" dt="2024-10-19T16:31:15.437" v="1585" actId="571"/>
          <ac:picMkLst>
            <pc:docMk/>
            <pc:sldMk cId="793548408" sldId="260"/>
            <ac:picMk id="27" creationId="{567B028E-6B63-F592-C4B6-843DD160B615}"/>
          </ac:picMkLst>
        </pc:picChg>
        <pc:picChg chg="add mod modCrop">
          <ac:chgData name="Joanne Bowers" userId="9b591d8abee105db" providerId="LiveId" clId="{23191B62-B29F-48D9-8116-5EF58AF6FE4D}" dt="2024-10-19T16:31:15.437" v="1585" actId="571"/>
          <ac:picMkLst>
            <pc:docMk/>
            <pc:sldMk cId="793548408" sldId="260"/>
            <ac:picMk id="29" creationId="{9A682F71-04AA-FDAB-BF49-40D00B6B39AA}"/>
          </ac:picMkLst>
        </pc:picChg>
        <pc:picChg chg="add del mod">
          <ac:chgData name="Joanne Bowers" userId="9b591d8abee105db" providerId="LiveId" clId="{23191B62-B29F-48D9-8116-5EF58AF6FE4D}" dt="2024-10-19T14:38:46.308" v="828" actId="478"/>
          <ac:picMkLst>
            <pc:docMk/>
            <pc:sldMk cId="793548408" sldId="260"/>
            <ac:picMk id="36" creationId="{A0B368EE-492A-F86B-8AC6-9F5DBB0616A1}"/>
          </ac:picMkLst>
        </pc:picChg>
        <pc:picChg chg="add mod">
          <ac:chgData name="Joanne Bowers" userId="9b591d8abee105db" providerId="LiveId" clId="{23191B62-B29F-48D9-8116-5EF58AF6FE4D}" dt="2024-10-19T16:10:43.336" v="1280" actId="571"/>
          <ac:picMkLst>
            <pc:docMk/>
            <pc:sldMk cId="793548408" sldId="260"/>
            <ac:picMk id="55" creationId="{3C36F790-4781-E049-F927-8448808490EA}"/>
          </ac:picMkLst>
        </pc:picChg>
        <pc:picChg chg="mod">
          <ac:chgData name="Joanne Bowers" userId="9b591d8abee105db" providerId="LiveId" clId="{23191B62-B29F-48D9-8116-5EF58AF6FE4D}" dt="2024-10-19T16:26:39.610" v="1530" actId="571"/>
          <ac:picMkLst>
            <pc:docMk/>
            <pc:sldMk cId="793548408" sldId="260"/>
            <ac:picMk id="73" creationId="{03B5A00D-AA82-7C39-0039-DA23D5BA3FBF}"/>
          </ac:picMkLst>
        </pc:picChg>
        <pc:picChg chg="mod">
          <ac:chgData name="Joanne Bowers" userId="9b591d8abee105db" providerId="LiveId" clId="{23191B62-B29F-48D9-8116-5EF58AF6FE4D}" dt="2024-10-19T16:26:39.610" v="1530" actId="571"/>
          <ac:picMkLst>
            <pc:docMk/>
            <pc:sldMk cId="793548408" sldId="260"/>
            <ac:picMk id="75" creationId="{1510B93A-4BE2-B52E-A8A5-D8435D73CD32}"/>
          </ac:picMkLst>
        </pc:picChg>
        <pc:picChg chg="add mod">
          <ac:chgData name="Joanne Bowers" userId="9b591d8abee105db" providerId="LiveId" clId="{23191B62-B29F-48D9-8116-5EF58AF6FE4D}" dt="2024-10-19T16:31:15.437" v="1585" actId="571"/>
          <ac:picMkLst>
            <pc:docMk/>
            <pc:sldMk cId="793548408" sldId="260"/>
            <ac:picMk id="95" creationId="{4D0E3555-1CD4-3AB0-9963-A8F24A672DC8}"/>
          </ac:picMkLst>
        </pc:picChg>
        <pc:cxnChg chg="add del mod">
          <ac:chgData name="Joanne Bowers" userId="9b591d8abee105db" providerId="LiveId" clId="{23191B62-B29F-48D9-8116-5EF58AF6FE4D}" dt="2024-10-19T14:25:52.371" v="727" actId="11529"/>
          <ac:cxnSpMkLst>
            <pc:docMk/>
            <pc:sldMk cId="793548408" sldId="260"/>
            <ac:cxnSpMk id="21" creationId="{29E72A8D-183E-1E5D-AF11-ED335AD70ACF}"/>
          </ac:cxnSpMkLst>
        </pc:cxnChg>
      </pc:sldChg>
      <pc:sldChg chg="addSp delSp modSp add mod ord delAnim modAnim">
        <pc:chgData name="Joanne Bowers" userId="9b591d8abee105db" providerId="LiveId" clId="{23191B62-B29F-48D9-8116-5EF58AF6FE4D}" dt="2024-10-19T18:12:14.531" v="2797"/>
        <pc:sldMkLst>
          <pc:docMk/>
          <pc:sldMk cId="4154905913" sldId="261"/>
        </pc:sldMkLst>
        <pc:spChg chg="add del mod">
          <ac:chgData name="Joanne Bowers" userId="9b591d8abee105db" providerId="LiveId" clId="{23191B62-B29F-48D9-8116-5EF58AF6FE4D}" dt="2024-10-19T14:38:36.815" v="827" actId="478"/>
          <ac:spMkLst>
            <pc:docMk/>
            <pc:sldMk cId="4154905913" sldId="261"/>
            <ac:spMk id="3" creationId="{9A87378E-121F-BDC2-1DAD-CA31191182E9}"/>
          </ac:spMkLst>
        </pc:spChg>
        <pc:picChg chg="add del mod">
          <ac:chgData name="Joanne Bowers" userId="9b591d8abee105db" providerId="LiveId" clId="{23191B62-B29F-48D9-8116-5EF58AF6FE4D}" dt="2024-10-19T18:11:42.060" v="2790" actId="478"/>
          <ac:picMkLst>
            <pc:docMk/>
            <pc:sldMk cId="4154905913" sldId="261"/>
            <ac:picMk id="2" creationId="{38EC9C62-D020-FA92-40FD-D629AACCDE73}"/>
          </ac:picMkLst>
        </pc:picChg>
        <pc:picChg chg="add mod">
          <ac:chgData name="Joanne Bowers" userId="9b591d8abee105db" providerId="LiveId" clId="{23191B62-B29F-48D9-8116-5EF58AF6FE4D}" dt="2024-10-19T18:11:59.811" v="2796" actId="14100"/>
          <ac:picMkLst>
            <pc:docMk/>
            <pc:sldMk cId="4154905913" sldId="261"/>
            <ac:picMk id="6" creationId="{56F9F016-AB65-DEB8-928E-ED9ED50DEF34}"/>
          </ac:picMkLst>
        </pc:picChg>
      </pc:sldChg>
      <pc:sldChg chg="addSp delSp modSp add mod ord">
        <pc:chgData name="Joanne Bowers" userId="9b591d8abee105db" providerId="LiveId" clId="{23191B62-B29F-48D9-8116-5EF58AF6FE4D}" dt="2024-10-19T18:12:49.988" v="2798" actId="1076"/>
        <pc:sldMkLst>
          <pc:docMk/>
          <pc:sldMk cId="2529664211" sldId="262"/>
        </pc:sldMkLst>
        <pc:spChg chg="del">
          <ac:chgData name="Joanne Bowers" userId="9b591d8abee105db" providerId="LiveId" clId="{23191B62-B29F-48D9-8116-5EF58AF6FE4D}" dt="2024-10-19T14:39:04.805" v="830" actId="478"/>
          <ac:spMkLst>
            <pc:docMk/>
            <pc:sldMk cId="2529664211" sldId="262"/>
            <ac:spMk id="2" creationId="{43385FEE-44D7-6A71-B1CC-21AE8E5ABDC5}"/>
          </ac:spMkLst>
        </pc:spChg>
        <pc:spChg chg="mod">
          <ac:chgData name="Joanne Bowers" userId="9b591d8abee105db" providerId="LiveId" clId="{23191B62-B29F-48D9-8116-5EF58AF6FE4D}" dt="2024-10-19T14:44:01.750" v="862" actId="1076"/>
          <ac:spMkLst>
            <pc:docMk/>
            <pc:sldMk cId="2529664211" sldId="262"/>
            <ac:spMk id="5" creationId="{26125771-0A0C-A9BA-C305-9F91C3309FB5}"/>
          </ac:spMkLst>
        </pc:spChg>
        <pc:spChg chg="mod">
          <ac:chgData name="Joanne Bowers" userId="9b591d8abee105db" providerId="LiveId" clId="{23191B62-B29F-48D9-8116-5EF58AF6FE4D}" dt="2024-10-19T14:44:21.056" v="867" actId="1076"/>
          <ac:spMkLst>
            <pc:docMk/>
            <pc:sldMk cId="2529664211" sldId="262"/>
            <ac:spMk id="6" creationId="{86810858-4BC1-93F3-5AE5-89815B9B351B}"/>
          </ac:spMkLst>
        </pc:spChg>
        <pc:grpChg chg="add mod">
          <ac:chgData name="Joanne Bowers" userId="9b591d8abee105db" providerId="LiveId" clId="{23191B62-B29F-48D9-8116-5EF58AF6FE4D}" dt="2024-10-19T18:12:49.988" v="2798" actId="1076"/>
          <ac:grpSpMkLst>
            <pc:docMk/>
            <pc:sldMk cId="2529664211" sldId="262"/>
            <ac:grpSpMk id="3" creationId="{358FF7D4-3303-5921-13B4-933BFA71043C}"/>
          </ac:grpSpMkLst>
        </pc:grpChg>
      </pc:sldChg>
      <pc:sldChg chg="addSp delSp modSp add mod">
        <pc:chgData name="Joanne Bowers" userId="9b591d8abee105db" providerId="LiveId" clId="{23191B62-B29F-48D9-8116-5EF58AF6FE4D}" dt="2024-10-19T14:45:42.596" v="885" actId="14100"/>
        <pc:sldMkLst>
          <pc:docMk/>
          <pc:sldMk cId="1390217975" sldId="263"/>
        </pc:sldMkLst>
        <pc:spChg chg="mod">
          <ac:chgData name="Joanne Bowers" userId="9b591d8abee105db" providerId="LiveId" clId="{23191B62-B29F-48D9-8116-5EF58AF6FE4D}" dt="2024-10-19T14:45:34.600" v="884" actId="14100"/>
          <ac:spMkLst>
            <pc:docMk/>
            <pc:sldMk cId="1390217975" sldId="263"/>
            <ac:spMk id="7" creationId="{C8A47B4E-92D0-F3FE-7387-799862627987}"/>
          </ac:spMkLst>
        </pc:spChg>
        <pc:spChg chg="mod">
          <ac:chgData name="Joanne Bowers" userId="9b591d8abee105db" providerId="LiveId" clId="{23191B62-B29F-48D9-8116-5EF58AF6FE4D}" dt="2024-10-19T14:45:14.267" v="879" actId="1076"/>
          <ac:spMkLst>
            <pc:docMk/>
            <pc:sldMk cId="1390217975" sldId="263"/>
            <ac:spMk id="8" creationId="{9D50B05E-AB66-0A50-52E0-03BE04AE4A7D}"/>
          </ac:spMkLst>
        </pc:spChg>
        <pc:grpChg chg="add mod">
          <ac:chgData name="Joanne Bowers" userId="9b591d8abee105db" providerId="LiveId" clId="{23191B62-B29F-48D9-8116-5EF58AF6FE4D}" dt="2024-10-19T14:45:42.596" v="885" actId="14100"/>
          <ac:grpSpMkLst>
            <pc:docMk/>
            <pc:sldMk cId="1390217975" sldId="263"/>
            <ac:grpSpMk id="2" creationId="{01E37869-ECE9-9875-25BC-8E6FCEA09766}"/>
          </ac:grpSpMkLst>
        </pc:grpChg>
        <pc:grpChg chg="del">
          <ac:chgData name="Joanne Bowers" userId="9b591d8abee105db" providerId="LiveId" clId="{23191B62-B29F-48D9-8116-5EF58AF6FE4D}" dt="2024-10-19T14:44:41.286" v="870" actId="478"/>
          <ac:grpSpMkLst>
            <pc:docMk/>
            <pc:sldMk cId="1390217975" sldId="263"/>
            <ac:grpSpMk id="3" creationId="{358FF7D4-3303-5921-13B4-933BFA71043C}"/>
          </ac:grpSpMkLst>
        </pc:grpChg>
      </pc:sldChg>
      <pc:sldChg chg="addSp delSp modSp add mod">
        <pc:chgData name="Joanne Bowers" userId="9b591d8abee105db" providerId="LiveId" clId="{23191B62-B29F-48D9-8116-5EF58AF6FE4D}" dt="2024-10-19T18:12:54.839" v="2799" actId="1076"/>
        <pc:sldMkLst>
          <pc:docMk/>
          <pc:sldMk cId="3694083378" sldId="264"/>
        </pc:sldMkLst>
        <pc:spChg chg="mod">
          <ac:chgData name="Joanne Bowers" userId="9b591d8abee105db" providerId="LiveId" clId="{23191B62-B29F-48D9-8116-5EF58AF6FE4D}" dt="2024-10-19T14:46:43.788" v="907" actId="1076"/>
          <ac:spMkLst>
            <pc:docMk/>
            <pc:sldMk cId="3694083378" sldId="264"/>
            <ac:spMk id="5" creationId="{B06853C3-6142-36CE-DABB-6BA09860A34A}"/>
          </ac:spMkLst>
        </pc:spChg>
        <pc:spChg chg="mod">
          <ac:chgData name="Joanne Bowers" userId="9b591d8abee105db" providerId="LiveId" clId="{23191B62-B29F-48D9-8116-5EF58AF6FE4D}" dt="2024-10-19T14:46:54.163" v="909" actId="1076"/>
          <ac:spMkLst>
            <pc:docMk/>
            <pc:sldMk cId="3694083378" sldId="264"/>
            <ac:spMk id="6" creationId="{2F970ED9-8277-DFDE-749B-2D3ED582CA34}"/>
          </ac:spMkLst>
        </pc:spChg>
        <pc:grpChg chg="del">
          <ac:chgData name="Joanne Bowers" userId="9b591d8abee105db" providerId="LiveId" clId="{23191B62-B29F-48D9-8116-5EF58AF6FE4D}" dt="2024-10-19T14:45:50.372" v="887" actId="478"/>
          <ac:grpSpMkLst>
            <pc:docMk/>
            <pc:sldMk cId="3694083378" sldId="264"/>
            <ac:grpSpMk id="2" creationId="{01E37869-ECE9-9875-25BC-8E6FCEA09766}"/>
          </ac:grpSpMkLst>
        </pc:grpChg>
        <pc:grpChg chg="add mod">
          <ac:chgData name="Joanne Bowers" userId="9b591d8abee105db" providerId="LiveId" clId="{23191B62-B29F-48D9-8116-5EF58AF6FE4D}" dt="2024-10-19T18:12:54.839" v="2799" actId="1076"/>
          <ac:grpSpMkLst>
            <pc:docMk/>
            <pc:sldMk cId="3694083378" sldId="264"/>
            <ac:grpSpMk id="3" creationId="{E0A66E23-690F-9E80-8F79-0A0DE924E22E}"/>
          </ac:grpSpMkLst>
        </pc:grpChg>
      </pc:sldChg>
      <pc:sldChg chg="addSp modSp add mod">
        <pc:chgData name="Joanne Bowers" userId="9b591d8abee105db" providerId="LiveId" clId="{23191B62-B29F-48D9-8116-5EF58AF6FE4D}" dt="2024-10-19T18:12:58.259" v="2800" actId="1076"/>
        <pc:sldMkLst>
          <pc:docMk/>
          <pc:sldMk cId="137564887" sldId="265"/>
        </pc:sldMkLst>
        <pc:spChg chg="mod">
          <ac:chgData name="Joanne Bowers" userId="9b591d8abee105db" providerId="LiveId" clId="{23191B62-B29F-48D9-8116-5EF58AF6FE4D}" dt="2024-10-19T14:47:33.304" v="917" actId="14100"/>
          <ac:spMkLst>
            <pc:docMk/>
            <pc:sldMk cId="137564887" sldId="265"/>
            <ac:spMk id="3" creationId="{09BC4C58-081D-5C7E-C8B6-3EFC4030EE94}"/>
          </ac:spMkLst>
        </pc:spChg>
        <pc:spChg chg="mod">
          <ac:chgData name="Joanne Bowers" userId="9b591d8abee105db" providerId="LiveId" clId="{23191B62-B29F-48D9-8116-5EF58AF6FE4D}" dt="2024-10-19T14:47:36.224" v="918" actId="1076"/>
          <ac:spMkLst>
            <pc:docMk/>
            <pc:sldMk cId="137564887" sldId="265"/>
            <ac:spMk id="5" creationId="{7E980022-9B5A-C4FB-F8B2-827E572BE2D3}"/>
          </ac:spMkLst>
        </pc:spChg>
        <pc:grpChg chg="add mod">
          <ac:chgData name="Joanne Bowers" userId="9b591d8abee105db" providerId="LiveId" clId="{23191B62-B29F-48D9-8116-5EF58AF6FE4D}" dt="2024-10-19T18:12:58.259" v="2800" actId="1076"/>
          <ac:grpSpMkLst>
            <pc:docMk/>
            <pc:sldMk cId="137564887" sldId="265"/>
            <ac:grpSpMk id="2" creationId="{64360D5B-C291-E669-BECC-3BD84B6D6707}"/>
          </ac:grpSpMkLst>
        </pc:grpChg>
      </pc:sldChg>
      <pc:sldChg chg="addSp modSp add mod">
        <pc:chgData name="Joanne Bowers" userId="9b591d8abee105db" providerId="LiveId" clId="{23191B62-B29F-48D9-8116-5EF58AF6FE4D}" dt="2024-10-19T14:48:28.413" v="930" actId="1076"/>
        <pc:sldMkLst>
          <pc:docMk/>
          <pc:sldMk cId="2866838874" sldId="266"/>
        </pc:sldMkLst>
        <pc:spChg chg="mod">
          <ac:chgData name="Joanne Bowers" userId="9b591d8abee105db" providerId="LiveId" clId="{23191B62-B29F-48D9-8116-5EF58AF6FE4D}" dt="2024-10-19T14:48:28.413" v="930" actId="1076"/>
          <ac:spMkLst>
            <pc:docMk/>
            <pc:sldMk cId="2866838874" sldId="266"/>
            <ac:spMk id="3" creationId="{0BCD71AD-5411-C89E-058C-5C32FA4300E4}"/>
          </ac:spMkLst>
        </pc:spChg>
        <pc:spChg chg="mod">
          <ac:chgData name="Joanne Bowers" userId="9b591d8abee105db" providerId="LiveId" clId="{23191B62-B29F-48D9-8116-5EF58AF6FE4D}" dt="2024-10-19T14:48:12.826" v="926" actId="1076"/>
          <ac:spMkLst>
            <pc:docMk/>
            <pc:sldMk cId="2866838874" sldId="266"/>
            <ac:spMk id="5" creationId="{0648DACA-BF0F-F434-9A78-78B6556FE01B}"/>
          </ac:spMkLst>
        </pc:spChg>
        <pc:spChg chg="add mod">
          <ac:chgData name="Joanne Bowers" userId="9b591d8abee105db" providerId="LiveId" clId="{23191B62-B29F-48D9-8116-5EF58AF6FE4D}" dt="2024-10-19T14:47:53.696" v="921"/>
          <ac:spMkLst>
            <pc:docMk/>
            <pc:sldMk cId="2866838874" sldId="266"/>
            <ac:spMk id="6" creationId="{372F1FDB-7A67-6FB3-8985-204401BF3307}"/>
          </ac:spMkLst>
        </pc:spChg>
        <pc:grpChg chg="add mod">
          <ac:chgData name="Joanne Bowers" userId="9b591d8abee105db" providerId="LiveId" clId="{23191B62-B29F-48D9-8116-5EF58AF6FE4D}" dt="2024-10-19T14:47:50.536" v="920" actId="1076"/>
          <ac:grpSpMkLst>
            <pc:docMk/>
            <pc:sldMk cId="2866838874" sldId="266"/>
            <ac:grpSpMk id="2" creationId="{CD9DD9A3-167A-4966-98B7-DFE9C219E80E}"/>
          </ac:grpSpMkLst>
        </pc:grpChg>
      </pc:sldChg>
      <pc:sldChg chg="addSp delSp modSp add mod">
        <pc:chgData name="Joanne Bowers" userId="9b591d8abee105db" providerId="LiveId" clId="{23191B62-B29F-48D9-8116-5EF58AF6FE4D}" dt="2024-10-19T18:13:10.765" v="2802" actId="1076"/>
        <pc:sldMkLst>
          <pc:docMk/>
          <pc:sldMk cId="2559024418" sldId="267"/>
        </pc:sldMkLst>
        <pc:spChg chg="add mod">
          <ac:chgData name="Joanne Bowers" userId="9b591d8abee105db" providerId="LiveId" clId="{23191B62-B29F-48D9-8116-5EF58AF6FE4D}" dt="2024-10-19T18:13:06.842" v="2801" actId="1076"/>
          <ac:spMkLst>
            <pc:docMk/>
            <pc:sldMk cId="2559024418" sldId="267"/>
            <ac:spMk id="3" creationId="{19820D27-F081-2F4C-9929-D5CC920DA225}"/>
          </ac:spMkLst>
        </pc:spChg>
        <pc:spChg chg="add mod">
          <ac:chgData name="Joanne Bowers" userId="9b591d8abee105db" providerId="LiveId" clId="{23191B62-B29F-48D9-8116-5EF58AF6FE4D}" dt="2024-10-19T18:13:10.765" v="2802" actId="1076"/>
          <ac:spMkLst>
            <pc:docMk/>
            <pc:sldMk cId="2559024418" sldId="267"/>
            <ac:spMk id="5" creationId="{4E94F3BE-D95B-167D-4B8E-0A3079D2E02C}"/>
          </ac:spMkLst>
        </pc:spChg>
        <pc:picChg chg="add del mod">
          <ac:chgData name="Joanne Bowers" userId="9b591d8abee105db" providerId="LiveId" clId="{23191B62-B29F-48D9-8116-5EF58AF6FE4D}" dt="2024-10-19T14:49:33.492" v="934" actId="478"/>
          <ac:picMkLst>
            <pc:docMk/>
            <pc:sldMk cId="2559024418" sldId="267"/>
            <ac:picMk id="2" creationId="{61011821-7CB2-723D-8FCB-BC70B04717A3}"/>
          </ac:picMkLst>
        </pc:picChg>
      </pc:sldChg>
      <pc:sldChg chg="addSp modSp add mod">
        <pc:chgData name="Joanne Bowers" userId="9b591d8abee105db" providerId="LiveId" clId="{23191B62-B29F-48D9-8116-5EF58AF6FE4D}" dt="2024-10-19T14:51:37.700" v="956" actId="1076"/>
        <pc:sldMkLst>
          <pc:docMk/>
          <pc:sldMk cId="709979090" sldId="268"/>
        </pc:sldMkLst>
        <pc:spChg chg="mod">
          <ac:chgData name="Joanne Bowers" userId="9b591d8abee105db" providerId="LiveId" clId="{23191B62-B29F-48D9-8116-5EF58AF6FE4D}" dt="2024-10-19T14:51:34.355" v="955" actId="1076"/>
          <ac:spMkLst>
            <pc:docMk/>
            <pc:sldMk cId="709979090" sldId="268"/>
            <ac:spMk id="5" creationId="{226F5BEF-B6A7-C4BC-C441-2CEE1AA2AE88}"/>
          </ac:spMkLst>
        </pc:spChg>
        <pc:grpChg chg="add mod">
          <ac:chgData name="Joanne Bowers" userId="9b591d8abee105db" providerId="LiveId" clId="{23191B62-B29F-48D9-8116-5EF58AF6FE4D}" dt="2024-10-19T14:51:04.316" v="947" actId="1076"/>
          <ac:grpSpMkLst>
            <pc:docMk/>
            <pc:sldMk cId="709979090" sldId="268"/>
            <ac:grpSpMk id="2" creationId="{4FB98D36-7352-0B63-C48E-23D8E660DD51}"/>
          </ac:grpSpMkLst>
        </pc:grpChg>
        <pc:picChg chg="mod">
          <ac:chgData name="Joanne Bowers" userId="9b591d8abee105db" providerId="LiveId" clId="{23191B62-B29F-48D9-8116-5EF58AF6FE4D}" dt="2024-10-19T14:51:37.700" v="956" actId="1076"/>
          <ac:picMkLst>
            <pc:docMk/>
            <pc:sldMk cId="709979090" sldId="268"/>
            <ac:picMk id="3" creationId="{3149AFB4-3F73-D894-C9A6-F4DA25B7DAB9}"/>
          </ac:picMkLst>
        </pc:picChg>
      </pc:sldChg>
      <pc:sldChg chg="addSp delSp modSp add mod">
        <pc:chgData name="Joanne Bowers" userId="9b591d8abee105db" providerId="LiveId" clId="{23191B62-B29F-48D9-8116-5EF58AF6FE4D}" dt="2024-10-19T14:52:34.107" v="968" actId="1076"/>
        <pc:sldMkLst>
          <pc:docMk/>
          <pc:sldMk cId="270102895" sldId="269"/>
        </pc:sldMkLst>
        <pc:spChg chg="mod topLvl">
          <ac:chgData name="Joanne Bowers" userId="9b591d8abee105db" providerId="LiveId" clId="{23191B62-B29F-48D9-8116-5EF58AF6FE4D}" dt="2024-10-19T14:52:25.056" v="967" actId="1076"/>
          <ac:spMkLst>
            <pc:docMk/>
            <pc:sldMk cId="270102895" sldId="269"/>
            <ac:spMk id="3" creationId="{A4FF68EE-D1B7-DD9E-D48D-5A220DF0CEB6}"/>
          </ac:spMkLst>
        </pc:spChg>
        <pc:spChg chg="mod topLvl">
          <ac:chgData name="Joanne Bowers" userId="9b591d8abee105db" providerId="LiveId" clId="{23191B62-B29F-48D9-8116-5EF58AF6FE4D}" dt="2024-10-19T14:52:34.107" v="968" actId="1076"/>
          <ac:spMkLst>
            <pc:docMk/>
            <pc:sldMk cId="270102895" sldId="269"/>
            <ac:spMk id="5" creationId="{FC56195D-2B62-70BB-E9EF-A47A7B3B1D9D}"/>
          </ac:spMkLst>
        </pc:spChg>
        <pc:grpChg chg="add del mod">
          <ac:chgData name="Joanne Bowers" userId="9b591d8abee105db" providerId="LiveId" clId="{23191B62-B29F-48D9-8116-5EF58AF6FE4D}" dt="2024-10-19T14:51:59.127" v="959" actId="165"/>
          <ac:grpSpMkLst>
            <pc:docMk/>
            <pc:sldMk cId="270102895" sldId="269"/>
            <ac:grpSpMk id="2" creationId="{32A1169C-2C8C-7E7D-7E34-A8498B6EF379}"/>
          </ac:grpSpMkLst>
        </pc:grpChg>
      </pc:sldChg>
      <pc:sldChg chg="addSp modSp add mod">
        <pc:chgData name="Joanne Bowers" userId="9b591d8abee105db" providerId="LiveId" clId="{23191B62-B29F-48D9-8116-5EF58AF6FE4D}" dt="2024-10-19T14:53:33.163" v="980" actId="1076"/>
        <pc:sldMkLst>
          <pc:docMk/>
          <pc:sldMk cId="303867935" sldId="270"/>
        </pc:sldMkLst>
        <pc:spChg chg="mod">
          <ac:chgData name="Joanne Bowers" userId="9b591d8abee105db" providerId="LiveId" clId="{23191B62-B29F-48D9-8116-5EF58AF6FE4D}" dt="2024-10-19T14:53:33.163" v="980" actId="1076"/>
          <ac:spMkLst>
            <pc:docMk/>
            <pc:sldMk cId="303867935" sldId="270"/>
            <ac:spMk id="3" creationId="{1FD05D0C-9844-0CA8-E433-79BDB8C0D650}"/>
          </ac:spMkLst>
        </pc:spChg>
        <pc:spChg chg="mod">
          <ac:chgData name="Joanne Bowers" userId="9b591d8abee105db" providerId="LiveId" clId="{23191B62-B29F-48D9-8116-5EF58AF6FE4D}" dt="2024-10-19T14:53:09.517" v="974" actId="1076"/>
          <ac:spMkLst>
            <pc:docMk/>
            <pc:sldMk cId="303867935" sldId="270"/>
            <ac:spMk id="5" creationId="{0AE72540-AFA9-1A03-8211-7F732A1B5246}"/>
          </ac:spMkLst>
        </pc:spChg>
        <pc:grpChg chg="add mod">
          <ac:chgData name="Joanne Bowers" userId="9b591d8abee105db" providerId="LiveId" clId="{23191B62-B29F-48D9-8116-5EF58AF6FE4D}" dt="2024-10-19T14:52:52.360" v="970" actId="1076"/>
          <ac:grpSpMkLst>
            <pc:docMk/>
            <pc:sldMk cId="303867935" sldId="270"/>
            <ac:grpSpMk id="2" creationId="{C96A5142-19A6-6FCD-A25F-3225C807124D}"/>
          </ac:grpSpMkLst>
        </pc:grpChg>
      </pc:sldChg>
      <pc:sldChg chg="addSp delSp modSp add mod ord">
        <pc:chgData name="Joanne Bowers" userId="9b591d8abee105db" providerId="LiveId" clId="{23191B62-B29F-48D9-8116-5EF58AF6FE4D}" dt="2024-10-19T14:55:17.810" v="992" actId="1076"/>
        <pc:sldMkLst>
          <pc:docMk/>
          <pc:sldMk cId="3374636963" sldId="271"/>
        </pc:sldMkLst>
        <pc:spChg chg="add mod">
          <ac:chgData name="Joanne Bowers" userId="9b591d8abee105db" providerId="LiveId" clId="{23191B62-B29F-48D9-8116-5EF58AF6FE4D}" dt="2024-10-19T14:55:17.810" v="992" actId="1076"/>
          <ac:spMkLst>
            <pc:docMk/>
            <pc:sldMk cId="3374636963" sldId="271"/>
            <ac:spMk id="5" creationId="{9D695478-638D-F10D-6F65-B0B6F9EA5FEB}"/>
          </ac:spMkLst>
        </pc:spChg>
        <pc:picChg chg="add del">
          <ac:chgData name="Joanne Bowers" userId="9b591d8abee105db" providerId="LiveId" clId="{23191B62-B29F-48D9-8116-5EF58AF6FE4D}" dt="2024-10-19T14:54:31.527" v="984" actId="478"/>
          <ac:picMkLst>
            <pc:docMk/>
            <pc:sldMk cId="3374636963" sldId="271"/>
            <ac:picMk id="2" creationId="{F30EC647-0C41-D723-9C66-B41F90A76F02}"/>
          </ac:picMkLst>
        </pc:picChg>
        <pc:picChg chg="add mod">
          <ac:chgData name="Joanne Bowers" userId="9b591d8abee105db" providerId="LiveId" clId="{23191B62-B29F-48D9-8116-5EF58AF6FE4D}" dt="2024-10-19T14:54:42.035" v="988" actId="1076"/>
          <ac:picMkLst>
            <pc:docMk/>
            <pc:sldMk cId="3374636963" sldId="271"/>
            <ac:picMk id="3" creationId="{6A8BBA4E-1F8B-1150-2695-5004DA6E743C}"/>
          </ac:picMkLst>
        </pc:picChg>
      </pc:sldChg>
      <pc:sldChg chg="addSp delSp modSp add mod ord modAnim">
        <pc:chgData name="Joanne Bowers" userId="9b591d8abee105db" providerId="LiveId" clId="{23191B62-B29F-48D9-8116-5EF58AF6FE4D}" dt="2024-10-19T18:00:18.447" v="2736"/>
        <pc:sldMkLst>
          <pc:docMk/>
          <pc:sldMk cId="3824094477" sldId="272"/>
        </pc:sldMkLst>
        <pc:spChg chg="del">
          <ac:chgData name="Joanne Bowers" userId="9b591d8abee105db" providerId="LiveId" clId="{23191B62-B29F-48D9-8116-5EF58AF6FE4D}" dt="2024-10-19T15:25:32.031" v="997" actId="478"/>
          <ac:spMkLst>
            <pc:docMk/>
            <pc:sldMk cId="3824094477" sldId="272"/>
            <ac:spMk id="2" creationId="{43385FEE-44D7-6A71-B1CC-21AE8E5ABDC5}"/>
          </ac:spMkLst>
        </pc:spChg>
        <pc:spChg chg="add mod topLvl">
          <ac:chgData name="Joanne Bowers" userId="9b591d8abee105db" providerId="LiveId" clId="{23191B62-B29F-48D9-8116-5EF58AF6FE4D}" dt="2024-10-19T16:04:34.859" v="1258" actId="164"/>
          <ac:spMkLst>
            <pc:docMk/>
            <pc:sldMk cId="3824094477" sldId="272"/>
            <ac:spMk id="12" creationId="{244B86B9-DCAA-5DAB-41B0-D0377B34D747}"/>
          </ac:spMkLst>
        </pc:spChg>
        <pc:spChg chg="add mod topLvl">
          <ac:chgData name="Joanne Bowers" userId="9b591d8abee105db" providerId="LiveId" clId="{23191B62-B29F-48D9-8116-5EF58AF6FE4D}" dt="2024-10-19T16:04:34.859" v="1258" actId="164"/>
          <ac:spMkLst>
            <pc:docMk/>
            <pc:sldMk cId="3824094477" sldId="272"/>
            <ac:spMk id="13" creationId="{61B8CDB2-0869-E1A4-2CDB-C48B36DA4707}"/>
          </ac:spMkLst>
        </pc:spChg>
        <pc:spChg chg="add mod topLvl">
          <ac:chgData name="Joanne Bowers" userId="9b591d8abee105db" providerId="LiveId" clId="{23191B62-B29F-48D9-8116-5EF58AF6FE4D}" dt="2024-10-19T16:04:34.859" v="1258" actId="164"/>
          <ac:spMkLst>
            <pc:docMk/>
            <pc:sldMk cId="3824094477" sldId="272"/>
            <ac:spMk id="14" creationId="{10467212-3C79-8B36-C6F0-F349C19CBACD}"/>
          </ac:spMkLst>
        </pc:spChg>
        <pc:spChg chg="add mod">
          <ac:chgData name="Joanne Bowers" userId="9b591d8abee105db" providerId="LiveId" clId="{23191B62-B29F-48D9-8116-5EF58AF6FE4D}" dt="2024-10-19T15:49:13.461" v="1149" actId="404"/>
          <ac:spMkLst>
            <pc:docMk/>
            <pc:sldMk cId="3824094477" sldId="272"/>
            <ac:spMk id="15" creationId="{8FD4F1BF-8FD0-772F-EE58-6E088E9826CB}"/>
          </ac:spMkLst>
        </pc:spChg>
        <pc:spChg chg="add mod ord">
          <ac:chgData name="Joanne Bowers" userId="9b591d8abee105db" providerId="LiveId" clId="{23191B62-B29F-48D9-8116-5EF58AF6FE4D}" dt="2024-10-19T16:06:23.537" v="1269" actId="1076"/>
          <ac:spMkLst>
            <pc:docMk/>
            <pc:sldMk cId="3824094477" sldId="272"/>
            <ac:spMk id="16" creationId="{D4E7C7B6-3828-7D27-40D0-DE22985DDFB6}"/>
          </ac:spMkLst>
        </pc:spChg>
        <pc:spChg chg="add mod">
          <ac:chgData name="Joanne Bowers" userId="9b591d8abee105db" providerId="LiveId" clId="{23191B62-B29F-48D9-8116-5EF58AF6FE4D}" dt="2024-10-19T16:03:06.481" v="1248" actId="164"/>
          <ac:spMkLst>
            <pc:docMk/>
            <pc:sldMk cId="3824094477" sldId="272"/>
            <ac:spMk id="19" creationId="{306BA1B1-BC45-B807-ACFD-059AF2C8930A}"/>
          </ac:spMkLst>
        </pc:spChg>
        <pc:spChg chg="add del mod">
          <ac:chgData name="Joanne Bowers" userId="9b591d8abee105db" providerId="LiveId" clId="{23191B62-B29F-48D9-8116-5EF58AF6FE4D}" dt="2024-10-19T16:02:11.517" v="1236" actId="478"/>
          <ac:spMkLst>
            <pc:docMk/>
            <pc:sldMk cId="3824094477" sldId="272"/>
            <ac:spMk id="20" creationId="{E4897305-0349-CCCE-4426-D111B9131F2B}"/>
          </ac:spMkLst>
        </pc:spChg>
        <pc:spChg chg="add mod">
          <ac:chgData name="Joanne Bowers" userId="9b591d8abee105db" providerId="LiveId" clId="{23191B62-B29F-48D9-8116-5EF58AF6FE4D}" dt="2024-10-19T16:07:13.919" v="1270" actId="1076"/>
          <ac:spMkLst>
            <pc:docMk/>
            <pc:sldMk cId="3824094477" sldId="272"/>
            <ac:spMk id="22" creationId="{CCA2FED3-94EC-D353-FE93-7203BF116E6F}"/>
          </ac:spMkLst>
        </pc:spChg>
        <pc:grpChg chg="add del mod">
          <ac:chgData name="Joanne Bowers" userId="9b591d8abee105db" providerId="LiveId" clId="{23191B62-B29F-48D9-8116-5EF58AF6FE4D}" dt="2024-10-19T16:00:16.540" v="1217" actId="165"/>
          <ac:grpSpMkLst>
            <pc:docMk/>
            <pc:sldMk cId="3824094477" sldId="272"/>
            <ac:grpSpMk id="17" creationId="{5B2DC796-BD9A-8E73-C091-657131457F37}"/>
          </ac:grpSpMkLst>
        </pc:grpChg>
        <pc:grpChg chg="add del mod">
          <ac:chgData name="Joanne Bowers" userId="9b591d8abee105db" providerId="LiveId" clId="{23191B62-B29F-48D9-8116-5EF58AF6FE4D}" dt="2024-10-19T16:04:08.825" v="1256" actId="165"/>
          <ac:grpSpMkLst>
            <pc:docMk/>
            <pc:sldMk cId="3824094477" sldId="272"/>
            <ac:grpSpMk id="18" creationId="{CD999780-2E06-8991-8552-3622DF2E11CC}"/>
          </ac:grpSpMkLst>
        </pc:grpChg>
        <pc:grpChg chg="add mod">
          <ac:chgData name="Joanne Bowers" userId="9b591d8abee105db" providerId="LiveId" clId="{23191B62-B29F-48D9-8116-5EF58AF6FE4D}" dt="2024-10-19T16:04:44.287" v="1260" actId="1076"/>
          <ac:grpSpMkLst>
            <pc:docMk/>
            <pc:sldMk cId="3824094477" sldId="272"/>
            <ac:grpSpMk id="23" creationId="{2B0F4CFB-ED6B-D6A8-1A33-8C0072D3AEFF}"/>
          </ac:grpSpMkLst>
        </pc:grpChg>
        <pc:grpChg chg="add mod ord">
          <ac:chgData name="Joanne Bowers" userId="9b591d8abee105db" providerId="LiveId" clId="{23191B62-B29F-48D9-8116-5EF58AF6FE4D}" dt="2024-10-19T16:04:59.134" v="1263" actId="1076"/>
          <ac:grpSpMkLst>
            <pc:docMk/>
            <pc:sldMk cId="3824094477" sldId="272"/>
            <ac:grpSpMk id="24" creationId="{C5F8F427-4450-64BC-7DA6-05537C54CF1B}"/>
          </ac:grpSpMkLst>
        </pc:grpChg>
        <pc:picChg chg="add del mod modCrop">
          <ac:chgData name="Joanne Bowers" userId="9b591d8abee105db" providerId="LiveId" clId="{23191B62-B29F-48D9-8116-5EF58AF6FE4D}" dt="2024-10-19T15:32:20.873" v="1050" actId="478"/>
          <ac:picMkLst>
            <pc:docMk/>
            <pc:sldMk cId="3824094477" sldId="272"/>
            <ac:picMk id="3" creationId="{198DAB25-D890-F6AB-890B-F30E4C026FA6}"/>
          </ac:picMkLst>
        </pc:picChg>
        <pc:picChg chg="mod">
          <ac:chgData name="Joanne Bowers" userId="9b591d8abee105db" providerId="LiveId" clId="{23191B62-B29F-48D9-8116-5EF58AF6FE4D}" dt="2024-10-19T16:03:45.906" v="1255" actId="1076"/>
          <ac:picMkLst>
            <pc:docMk/>
            <pc:sldMk cId="3824094477" sldId="272"/>
            <ac:picMk id="4" creationId="{82A8AF00-834F-A6D8-DEE8-FE16DD6A8E20}"/>
          </ac:picMkLst>
        </pc:picChg>
        <pc:picChg chg="add del mod">
          <ac:chgData name="Joanne Bowers" userId="9b591d8abee105db" providerId="LiveId" clId="{23191B62-B29F-48D9-8116-5EF58AF6FE4D}" dt="2024-10-19T15:38:05.507" v="1070" actId="478"/>
          <ac:picMkLst>
            <pc:docMk/>
            <pc:sldMk cId="3824094477" sldId="272"/>
            <ac:picMk id="6" creationId="{A4BB9267-24EF-3327-E39A-428D372426B0}"/>
          </ac:picMkLst>
        </pc:picChg>
        <pc:picChg chg="add mod ord topLvl">
          <ac:chgData name="Joanne Bowers" userId="9b591d8abee105db" providerId="LiveId" clId="{23191B62-B29F-48D9-8116-5EF58AF6FE4D}" dt="2024-10-19T16:04:55.213" v="1262" actId="1076"/>
          <ac:picMkLst>
            <pc:docMk/>
            <pc:sldMk cId="3824094477" sldId="272"/>
            <ac:picMk id="8" creationId="{76D5BFD9-D1FD-DE07-0F0F-17B0C97CA161}"/>
          </ac:picMkLst>
        </pc:picChg>
        <pc:picChg chg="add mod topLvl">
          <ac:chgData name="Joanne Bowers" userId="9b591d8abee105db" providerId="LiveId" clId="{23191B62-B29F-48D9-8116-5EF58AF6FE4D}" dt="2024-10-19T16:04:34.859" v="1258" actId="164"/>
          <ac:picMkLst>
            <pc:docMk/>
            <pc:sldMk cId="3824094477" sldId="272"/>
            <ac:picMk id="10" creationId="{B202AE58-3B8E-BE29-E0E0-8A2D0544146B}"/>
          </ac:picMkLst>
        </pc:picChg>
        <pc:picChg chg="add mod topLvl">
          <ac:chgData name="Joanne Bowers" userId="9b591d8abee105db" providerId="LiveId" clId="{23191B62-B29F-48D9-8116-5EF58AF6FE4D}" dt="2024-10-19T16:04:34.859" v="1258" actId="164"/>
          <ac:picMkLst>
            <pc:docMk/>
            <pc:sldMk cId="3824094477" sldId="272"/>
            <ac:picMk id="11" creationId="{FF9708C6-FA0B-49B0-DCF1-BA1AA396613E}"/>
          </ac:picMkLst>
        </pc:picChg>
        <pc:picChg chg="add del mod">
          <ac:chgData name="Joanne Bowers" userId="9b591d8abee105db" providerId="LiveId" clId="{23191B62-B29F-48D9-8116-5EF58AF6FE4D}" dt="2024-10-19T16:02:19.946" v="1237" actId="478"/>
          <ac:picMkLst>
            <pc:docMk/>
            <pc:sldMk cId="3824094477" sldId="272"/>
            <ac:picMk id="21" creationId="{4E19079B-F56E-E933-C1E5-5A65A6189C02}"/>
          </ac:picMkLst>
        </pc:picChg>
      </pc:sldChg>
      <pc:sldChg chg="addSp delSp modSp add del mod ord">
        <pc:chgData name="Joanne Bowers" userId="9b591d8abee105db" providerId="LiveId" clId="{23191B62-B29F-48D9-8116-5EF58AF6FE4D}" dt="2024-10-19T16:12:31.605" v="1292" actId="2696"/>
        <pc:sldMkLst>
          <pc:docMk/>
          <pc:sldMk cId="44864786" sldId="273"/>
        </pc:sldMkLst>
        <pc:spChg chg="del">
          <ac:chgData name="Joanne Bowers" userId="9b591d8abee105db" providerId="LiveId" clId="{23191B62-B29F-48D9-8116-5EF58AF6FE4D}" dt="2024-10-19T16:11:45.773" v="1282" actId="478"/>
          <ac:spMkLst>
            <pc:docMk/>
            <pc:sldMk cId="44864786" sldId="273"/>
            <ac:spMk id="2" creationId="{43385FEE-44D7-6A71-B1CC-21AE8E5ABDC5}"/>
          </ac:spMkLst>
        </pc:spChg>
        <pc:spChg chg="add del mod">
          <ac:chgData name="Joanne Bowers" userId="9b591d8abee105db" providerId="LiveId" clId="{23191B62-B29F-48D9-8116-5EF58AF6FE4D}" dt="2024-10-19T16:12:15.364" v="1289" actId="478"/>
          <ac:spMkLst>
            <pc:docMk/>
            <pc:sldMk cId="44864786" sldId="273"/>
            <ac:spMk id="3" creationId="{3AF99A74-D3AB-421C-DBE6-3D642FA960C7}"/>
          </ac:spMkLst>
        </pc:spChg>
        <pc:spChg chg="add del mod">
          <ac:chgData name="Joanne Bowers" userId="9b591d8abee105db" providerId="LiveId" clId="{23191B62-B29F-48D9-8116-5EF58AF6FE4D}" dt="2024-10-19T16:12:19.942" v="1290" actId="478"/>
          <ac:spMkLst>
            <pc:docMk/>
            <pc:sldMk cId="44864786" sldId="273"/>
            <ac:spMk id="5" creationId="{F95504BA-A0E0-C427-CED8-2F31782C1B0E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6" creationId="{7B4DA113-99D1-B8DB-BEFC-D36D7576FB1A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7" creationId="{0F452C5F-C841-BB40-FA59-3E9213407048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8" creationId="{6D678193-0950-D36E-D3AE-413D54986684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9" creationId="{4A958AF7-9C24-1F33-D2FB-AAA15EE4FAE8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0" creationId="{90F81087-FE90-C6D3-3422-9E4FCD7FB38A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1" creationId="{FF545084-1985-203C-AE40-288CA42B4CF1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2" creationId="{A7552A70-9239-82D7-FE6E-44513F8D3048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3" creationId="{6E06EECE-7B3A-EF67-8D41-DCFF54376E6C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4" creationId="{45B423EA-294E-232E-D1D9-72C65A1F9A59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5" creationId="{C3EDF857-FFBD-537B-426C-737249AC7402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6" creationId="{88C02B77-96FB-B9B8-F0D8-74C1714A44F3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18" creationId="{EC7E12F9-3306-EE93-EB20-D3CADA10073F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20" creationId="{5A09618B-E5C1-6C6D-AE3F-A21B90B452FB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21" creationId="{F1ED20D8-DADE-53A7-F7AF-78AB268FD70B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22" creationId="{B34BA225-6F6D-1A7A-09EA-C037CAC1F60D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23" creationId="{6404C3E5-1FFB-AC4A-1980-28E9268B829A}"/>
          </ac:spMkLst>
        </pc:spChg>
        <pc:spChg chg="add mod">
          <ac:chgData name="Joanne Bowers" userId="9b591d8abee105db" providerId="LiveId" clId="{23191B62-B29F-48D9-8116-5EF58AF6FE4D}" dt="2024-10-19T16:11:49.237" v="1285"/>
          <ac:spMkLst>
            <pc:docMk/>
            <pc:sldMk cId="44864786" sldId="273"/>
            <ac:spMk id="24" creationId="{DDA68B37-4A7B-2A13-8110-E6689F07AABE}"/>
          </ac:spMkLst>
        </pc:spChg>
        <pc:picChg chg="add mod">
          <ac:chgData name="Joanne Bowers" userId="9b591d8abee105db" providerId="LiveId" clId="{23191B62-B29F-48D9-8116-5EF58AF6FE4D}" dt="2024-10-19T16:11:49.237" v="1285"/>
          <ac:picMkLst>
            <pc:docMk/>
            <pc:sldMk cId="44864786" sldId="273"/>
            <ac:picMk id="17" creationId="{160F5C44-7C76-B5C8-6402-A713146ED03C}"/>
          </ac:picMkLst>
        </pc:picChg>
        <pc:picChg chg="add mod">
          <ac:chgData name="Joanne Bowers" userId="9b591d8abee105db" providerId="LiveId" clId="{23191B62-B29F-48D9-8116-5EF58AF6FE4D}" dt="2024-10-19T16:11:49.237" v="1285"/>
          <ac:picMkLst>
            <pc:docMk/>
            <pc:sldMk cId="44864786" sldId="273"/>
            <ac:picMk id="19" creationId="{6412A91F-CD1C-6BC7-ABF5-5C3F4A2587C7}"/>
          </ac:picMkLst>
        </pc:picChg>
        <pc:picChg chg="add del mod">
          <ac:chgData name="Joanne Bowers" userId="9b591d8abee105db" providerId="LiveId" clId="{23191B62-B29F-48D9-8116-5EF58AF6FE4D}" dt="2024-10-19T16:12:28.403" v="1291" actId="21"/>
          <ac:picMkLst>
            <pc:docMk/>
            <pc:sldMk cId="44864786" sldId="273"/>
            <ac:picMk id="25" creationId="{02051A54-C841-2ED5-3352-C246C7CC52BD}"/>
          </ac:picMkLst>
        </pc:picChg>
      </pc:sldChg>
      <pc:sldChg chg="addSp delSp modSp add mod">
        <pc:chgData name="Joanne Bowers" userId="9b591d8abee105db" providerId="LiveId" clId="{23191B62-B29F-48D9-8116-5EF58AF6FE4D}" dt="2024-10-21T18:04:10.584" v="2905" actId="20577"/>
        <pc:sldMkLst>
          <pc:docMk/>
          <pc:sldMk cId="2802937841" sldId="273"/>
        </pc:sldMkLst>
        <pc:spChg chg="del">
          <ac:chgData name="Joanne Bowers" userId="9b591d8abee105db" providerId="LiveId" clId="{23191B62-B29F-48D9-8116-5EF58AF6FE4D}" dt="2024-10-19T16:12:38.766" v="1294" actId="478"/>
          <ac:spMkLst>
            <pc:docMk/>
            <pc:sldMk cId="2802937841" sldId="273"/>
            <ac:spMk id="2" creationId="{43385FEE-44D7-6A71-B1CC-21AE8E5ABDC5}"/>
          </ac:spMkLst>
        </pc:spChg>
        <pc:spChg chg="add mod">
          <ac:chgData name="Joanne Bowers" userId="9b591d8abee105db" providerId="LiveId" clId="{23191B62-B29F-48D9-8116-5EF58AF6FE4D}" dt="2024-10-19T16:43:49.144" v="1890" actId="1076"/>
          <ac:spMkLst>
            <pc:docMk/>
            <pc:sldMk cId="2802937841" sldId="273"/>
            <ac:spMk id="6" creationId="{BC96D4D5-E82C-9D3B-622B-6D9AB41017CC}"/>
          </ac:spMkLst>
        </pc:spChg>
        <pc:spChg chg="add mod">
          <ac:chgData name="Joanne Bowers" userId="9b591d8abee105db" providerId="LiveId" clId="{23191B62-B29F-48D9-8116-5EF58AF6FE4D}" dt="2024-10-19T16:44:14.657" v="1894" actId="14100"/>
          <ac:spMkLst>
            <pc:docMk/>
            <pc:sldMk cId="2802937841" sldId="273"/>
            <ac:spMk id="7" creationId="{FC929974-9AA3-BAAF-2436-4AD86C90FD17}"/>
          </ac:spMkLst>
        </pc:spChg>
        <pc:spChg chg="add del">
          <ac:chgData name="Joanne Bowers" userId="9b591d8abee105db" providerId="LiveId" clId="{23191B62-B29F-48D9-8116-5EF58AF6FE4D}" dt="2024-10-19T16:18:18.136" v="1394" actId="478"/>
          <ac:spMkLst>
            <pc:docMk/>
            <pc:sldMk cId="2802937841" sldId="273"/>
            <ac:spMk id="8" creationId="{499EA94C-3780-6803-BB14-0B8F93F0C8B2}"/>
          </ac:spMkLst>
        </pc:spChg>
        <pc:spChg chg="add mod">
          <ac:chgData name="Joanne Bowers" userId="9b591d8abee105db" providerId="LiveId" clId="{23191B62-B29F-48D9-8116-5EF58AF6FE4D}" dt="2024-10-21T18:03:55.520" v="2901" actId="20577"/>
          <ac:spMkLst>
            <pc:docMk/>
            <pc:sldMk cId="2802937841" sldId="273"/>
            <ac:spMk id="9" creationId="{0B2E02E7-B08B-96A8-6F32-DC68007AAC50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17" creationId="{4AD4FBAF-EE45-69E5-2AC3-F4FE6036A296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28" creationId="{82395EE5-CD9E-70E0-82BA-66980830DFCC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29" creationId="{A7EF7EF3-30DB-647B-6983-8519975D4DBE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0" creationId="{6907DC8A-BAFE-7B2C-F646-7066EA31337C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1" creationId="{DBCBBC37-2713-1E26-BBFD-E1BC03CF7603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3" creationId="{D00D700D-2A59-21A2-AAA3-35C9119A44B1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5" creationId="{6AF81D85-E8E1-2485-C7CD-F22E6E39A78A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6" creationId="{5DFBCBD5-73E3-923D-C4E4-87E82920B325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7" creationId="{69DF9C5D-5281-5B80-C727-604F53FFA2F9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8" creationId="{93E60E4E-E554-66A5-4C21-D7AC4CF39F40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39" creationId="{0856A0C6-6AA2-D8F4-52D2-876780E40870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0" creationId="{7E631E3C-267F-8F2E-6181-F13D20697D8A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1" creationId="{D4BA4CE3-EFBF-5546-DA74-1BF140F3C57F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2" creationId="{159B7415-47ED-35BF-9A65-22E2DFA3E0FC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3" creationId="{78DF8B4F-BFD7-56DA-9934-FD0926A703DC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4" creationId="{9583DEE9-6978-86D3-40CD-EB03EBC00581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5" creationId="{86EE7C5E-5040-30A3-377E-4FA58C179EBD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6" creationId="{A18234B8-D2DB-B718-10E4-A6758B537C53}"/>
          </ac:spMkLst>
        </pc:spChg>
        <pc:spChg chg="mod">
          <ac:chgData name="Joanne Bowers" userId="9b591d8abee105db" providerId="LiveId" clId="{23191B62-B29F-48D9-8116-5EF58AF6FE4D}" dt="2024-10-19T16:25:23.447" v="1506"/>
          <ac:spMkLst>
            <pc:docMk/>
            <pc:sldMk cId="2802937841" sldId="273"/>
            <ac:spMk id="47" creationId="{35C757B4-89C4-2445-4796-36478A8C36CF}"/>
          </ac:spMkLst>
        </pc:spChg>
        <pc:spChg chg="add mod">
          <ac:chgData name="Joanne Bowers" userId="9b591d8abee105db" providerId="LiveId" clId="{23191B62-B29F-48D9-8116-5EF58AF6FE4D}" dt="2024-10-19T16:26:10.419" v="1529"/>
          <ac:spMkLst>
            <pc:docMk/>
            <pc:sldMk cId="2802937841" sldId="273"/>
            <ac:spMk id="48" creationId="{FF6D2F53-EFF2-276C-BBD8-A34521B98A0A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50" creationId="{DDC633EB-881F-B190-10B6-9544955CDD59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51" creationId="{560C2954-2358-828A-4714-FCC4521484B9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62" creationId="{6027ABF3-3C90-AB65-2A40-2241844CDD13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63" creationId="{303A7F59-B439-5A30-7659-9655A5D34A6C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64" creationId="{67F14060-D944-15F5-5ADE-49206FCBBFC5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65" creationId="{A4464AE9-C49A-C324-A888-5D49BF894172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67" creationId="{F7A94AFC-959E-8659-CB25-DFCB7DC26AAD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69" creationId="{587BEE1B-A327-4248-945F-F093D70867DE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0" creationId="{6F6299AC-75D1-33DC-2152-552BA4E1B1CF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1" creationId="{12F58E21-7BAF-822C-F947-64320499DCB3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2" creationId="{EB3F1994-160A-611A-8FF9-89654A1324E5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3" creationId="{3A493F42-2415-5673-9FAC-2861E4FEF806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4" creationId="{1A525D9D-FE18-99F3-63CC-28075F1EA689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5" creationId="{CFFB0457-EC0E-2202-7479-9DADFE421128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6" creationId="{5433280F-26AE-531E-C310-3E3FB6C48138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7" creationId="{C8DCB131-0735-3887-EA94-D546A12A3A32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8" creationId="{C64973CC-0ACC-4F23-215E-060FFDF2ED4C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79" creationId="{4489190A-0877-7E2A-2AF7-4BCB6C874D04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80" creationId="{F25E5E78-EF99-A9D6-9FA3-F7B123AC2F08}"/>
          </ac:spMkLst>
        </pc:spChg>
        <pc:spChg chg="mod">
          <ac:chgData name="Joanne Bowers" userId="9b591d8abee105db" providerId="LiveId" clId="{23191B62-B29F-48D9-8116-5EF58AF6FE4D}" dt="2024-10-19T16:27:27.716" v="1539" actId="404"/>
          <ac:spMkLst>
            <pc:docMk/>
            <pc:sldMk cId="2802937841" sldId="273"/>
            <ac:spMk id="81" creationId="{9B63C06A-E2C1-1EBC-1A31-14C8EA0971B3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83" creationId="{18717C98-2064-6015-BD3A-01D22440F9F3}"/>
          </ac:spMkLst>
        </pc:spChg>
        <pc:spChg chg="add del mod topLvl">
          <ac:chgData name="Joanne Bowers" userId="9b591d8abee105db" providerId="LiveId" clId="{23191B62-B29F-48D9-8116-5EF58AF6FE4D}" dt="2024-10-19T16:32:22.426" v="1593" actId="478"/>
          <ac:spMkLst>
            <pc:docMk/>
            <pc:sldMk cId="2802937841" sldId="273"/>
            <ac:spMk id="86" creationId="{B20E54A6-CE67-2640-991A-71D0C8864C9B}"/>
          </ac:spMkLst>
        </pc:spChg>
        <pc:spChg chg="add del mod topLvl">
          <ac:chgData name="Joanne Bowers" userId="9b591d8abee105db" providerId="LiveId" clId="{23191B62-B29F-48D9-8116-5EF58AF6FE4D}" dt="2024-10-19T16:32:26.626" v="1594" actId="478"/>
          <ac:spMkLst>
            <pc:docMk/>
            <pc:sldMk cId="2802937841" sldId="273"/>
            <ac:spMk id="87" creationId="{0DFB1334-9150-8E75-3A1D-942FC9719FB2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98" creationId="{E779204F-D1FF-205D-DF77-7D630DB38A53}"/>
          </ac:spMkLst>
        </pc:spChg>
        <pc:spChg chg="del mod topLvl">
          <ac:chgData name="Joanne Bowers" userId="9b591d8abee105db" providerId="LiveId" clId="{23191B62-B29F-48D9-8116-5EF58AF6FE4D}" dt="2024-10-19T16:33:04.804" v="1606" actId="478"/>
          <ac:spMkLst>
            <pc:docMk/>
            <pc:sldMk cId="2802937841" sldId="273"/>
            <ac:spMk id="99" creationId="{F3E7B325-635C-C028-4F04-D5E8F01D1823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100" creationId="{A45C48D1-E69E-5101-5193-C55BFD40DFBD}"/>
          </ac:spMkLst>
        </pc:spChg>
        <pc:spChg chg="del mod topLvl">
          <ac:chgData name="Joanne Bowers" userId="9b591d8abee105db" providerId="LiveId" clId="{23191B62-B29F-48D9-8116-5EF58AF6FE4D}" dt="2024-10-19T16:33:01.957" v="1605" actId="478"/>
          <ac:spMkLst>
            <pc:docMk/>
            <pc:sldMk cId="2802937841" sldId="273"/>
            <ac:spMk id="101" creationId="{34247025-E10F-B6A9-9638-A30C3B7E1F61}"/>
          </ac:spMkLst>
        </pc:spChg>
        <pc:spChg chg="del mod topLvl">
          <ac:chgData name="Joanne Bowers" userId="9b591d8abee105db" providerId="LiveId" clId="{23191B62-B29F-48D9-8116-5EF58AF6FE4D}" dt="2024-10-19T16:32:59.629" v="1604" actId="478"/>
          <ac:spMkLst>
            <pc:docMk/>
            <pc:sldMk cId="2802937841" sldId="273"/>
            <ac:spMk id="103" creationId="{B63A10D8-9CE8-A15F-2658-9FDBA6AAF3A1}"/>
          </ac:spMkLst>
        </pc:spChg>
        <pc:spChg chg="del mod topLvl">
          <ac:chgData name="Joanne Bowers" userId="9b591d8abee105db" providerId="LiveId" clId="{23191B62-B29F-48D9-8116-5EF58AF6FE4D}" dt="2024-10-19T16:32:56.296" v="1603" actId="478"/>
          <ac:spMkLst>
            <pc:docMk/>
            <pc:sldMk cId="2802937841" sldId="273"/>
            <ac:spMk id="105" creationId="{A0CB4936-77C2-2B72-5564-F5C019A059C6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106" creationId="{2481BF79-9192-86F9-CCC5-18E288CE886D}"/>
          </ac:spMkLst>
        </pc:spChg>
        <pc:spChg chg="del mod topLvl">
          <ac:chgData name="Joanne Bowers" userId="9b591d8abee105db" providerId="LiveId" clId="{23191B62-B29F-48D9-8116-5EF58AF6FE4D}" dt="2024-10-19T16:32:52.826" v="1602" actId="478"/>
          <ac:spMkLst>
            <pc:docMk/>
            <pc:sldMk cId="2802937841" sldId="273"/>
            <ac:spMk id="107" creationId="{038F5F70-0516-5AD4-0B87-6A0C0FA39235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108" creationId="{6F4D6633-15CB-5E12-C165-50AF0DBE9BE9}"/>
          </ac:spMkLst>
        </pc:spChg>
        <pc:spChg chg="del mod topLvl">
          <ac:chgData name="Joanne Bowers" userId="9b591d8abee105db" providerId="LiveId" clId="{23191B62-B29F-48D9-8116-5EF58AF6FE4D}" dt="2024-10-19T16:32:49.683" v="1601" actId="478"/>
          <ac:spMkLst>
            <pc:docMk/>
            <pc:sldMk cId="2802937841" sldId="273"/>
            <ac:spMk id="109" creationId="{3ECBEDBC-3E90-50ED-9FDE-089C5B805D6B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110" creationId="{4DEA1030-F8A1-C758-61C7-2449469FB86C}"/>
          </ac:spMkLst>
        </pc:spChg>
        <pc:spChg chg="del mod topLvl">
          <ac:chgData name="Joanne Bowers" userId="9b591d8abee105db" providerId="LiveId" clId="{23191B62-B29F-48D9-8116-5EF58AF6FE4D}" dt="2024-10-19T16:32:47.267" v="1600" actId="478"/>
          <ac:spMkLst>
            <pc:docMk/>
            <pc:sldMk cId="2802937841" sldId="273"/>
            <ac:spMk id="111" creationId="{8FBA5808-EA4E-2078-46CC-6D6A00D74D53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112" creationId="{A7A5AB09-AFDD-8456-3807-AFE8599F5334}"/>
          </ac:spMkLst>
        </pc:spChg>
        <pc:spChg chg="del mod topLvl">
          <ac:chgData name="Joanne Bowers" userId="9b591d8abee105db" providerId="LiveId" clId="{23191B62-B29F-48D9-8116-5EF58AF6FE4D}" dt="2024-10-19T16:32:43.601" v="1599" actId="478"/>
          <ac:spMkLst>
            <pc:docMk/>
            <pc:sldMk cId="2802937841" sldId="273"/>
            <ac:spMk id="113" creationId="{E46E7C64-6DEE-638D-6FC1-0850B82626AB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114" creationId="{C9B74BE2-C4FC-CEB3-4FA0-A43D4C412905}"/>
          </ac:spMkLst>
        </pc:spChg>
        <pc:spChg chg="del mod topLvl">
          <ac:chgData name="Joanne Bowers" userId="9b591d8abee105db" providerId="LiveId" clId="{23191B62-B29F-48D9-8116-5EF58AF6FE4D}" dt="2024-10-19T16:32:40.789" v="1598" actId="478"/>
          <ac:spMkLst>
            <pc:docMk/>
            <pc:sldMk cId="2802937841" sldId="273"/>
            <ac:spMk id="115" creationId="{7E0BEAAA-DDE2-639E-DE18-627F9F1B09D4}"/>
          </ac:spMkLst>
        </pc:spChg>
        <pc:spChg chg="mod topLvl">
          <ac:chgData name="Joanne Bowers" userId="9b591d8abee105db" providerId="LiveId" clId="{23191B62-B29F-48D9-8116-5EF58AF6FE4D}" dt="2024-10-19T16:36:54.651" v="1655" actId="164"/>
          <ac:spMkLst>
            <pc:docMk/>
            <pc:sldMk cId="2802937841" sldId="273"/>
            <ac:spMk id="116" creationId="{FD7A219B-070B-DD45-0329-4B372793FA6D}"/>
          </ac:spMkLst>
        </pc:spChg>
        <pc:spChg chg="del mod topLvl">
          <ac:chgData name="Joanne Bowers" userId="9b591d8abee105db" providerId="LiveId" clId="{23191B62-B29F-48D9-8116-5EF58AF6FE4D}" dt="2024-10-19T16:32:38.076" v="1597" actId="478"/>
          <ac:spMkLst>
            <pc:docMk/>
            <pc:sldMk cId="2802937841" sldId="273"/>
            <ac:spMk id="117" creationId="{7C673D86-13C3-B314-90D7-BBAC8A336B6A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19" creationId="{3B5D6C1F-E434-BAFB-3AD8-9CA682FECD8A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0" creationId="{E49BB7BF-300F-F5E1-3E11-E5AD622BCB99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1" creationId="{9234F8B8-741A-5DC6-F8B2-43CB6AB0FD9C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2" creationId="{DD0C32E3-E8F5-016C-47A3-6020F9BB6092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3" creationId="{7ADC94C3-19F7-7CA0-BBCE-B8EFDBF5ADB0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4" creationId="{A5BF9D82-C690-C419-AC1B-E07953FF392B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5" creationId="{A255F3DA-3683-DAA7-F8EC-0330DCAF44AE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6" creationId="{719F7FF4-0B54-B06F-7B35-8A053774C5EF}"/>
          </ac:spMkLst>
        </pc:spChg>
        <pc:spChg chg="add mod">
          <ac:chgData name="Joanne Bowers" userId="9b591d8abee105db" providerId="LiveId" clId="{23191B62-B29F-48D9-8116-5EF58AF6FE4D}" dt="2024-10-19T16:45:55.414" v="1902" actId="164"/>
          <ac:spMkLst>
            <pc:docMk/>
            <pc:sldMk cId="2802937841" sldId="273"/>
            <ac:spMk id="127" creationId="{8204AC08-4F4F-D4ED-DA76-10BBA146904C}"/>
          </ac:spMkLst>
        </pc:spChg>
        <pc:spChg chg="add mod">
          <ac:chgData name="Joanne Bowers" userId="9b591d8abee105db" providerId="LiveId" clId="{23191B62-B29F-48D9-8116-5EF58AF6FE4D}" dt="2024-10-19T16:47:05.309" v="1905" actId="164"/>
          <ac:spMkLst>
            <pc:docMk/>
            <pc:sldMk cId="2802937841" sldId="273"/>
            <ac:spMk id="128" creationId="{A42CD229-89AA-158F-807D-34D322636792}"/>
          </ac:spMkLst>
        </pc:spChg>
        <pc:spChg chg="add mod">
          <ac:chgData name="Joanne Bowers" userId="9b591d8abee105db" providerId="LiveId" clId="{23191B62-B29F-48D9-8116-5EF58AF6FE4D}" dt="2024-10-21T18:04:10.584" v="2905" actId="20577"/>
          <ac:spMkLst>
            <pc:docMk/>
            <pc:sldMk cId="2802937841" sldId="273"/>
            <ac:spMk id="129" creationId="{F8C0486D-4280-EBFC-1116-045F8FE3EF33}"/>
          </ac:spMkLst>
        </pc:spChg>
        <pc:spChg chg="add 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30" creationId="{26223900-5165-04AF-09F5-25E74FA51FF4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32" creationId="{308F86BF-1D22-DB47-487F-07FF19F39D45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33" creationId="{5D1D94F4-8185-E7D1-EE47-CDD792BAD1B9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34" creationId="{2D123733-8B9C-F251-5A13-86C383456696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35" creationId="{7966396B-F8EE-D122-3208-E1686FA0F220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36" creationId="{80352122-A551-0819-8A48-8CB08F1213D3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37" creationId="{817FDBC3-5BCE-2C8D-7067-89A8BB3A7ECF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40" creationId="{651ED93A-BDB4-88B2-EE89-80848DDE70F0}"/>
          </ac:spMkLst>
        </pc:spChg>
        <pc:spChg chg="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41" creationId="{7BAA2673-83F6-DE81-A127-BD94544CCBE7}"/>
          </ac:spMkLst>
        </pc:spChg>
        <pc:spChg chg="add mod">
          <ac:chgData name="Joanne Bowers" userId="9b591d8abee105db" providerId="LiveId" clId="{23191B62-B29F-48D9-8116-5EF58AF6FE4D}" dt="2024-10-19T16:44:38.728" v="1897" actId="571"/>
          <ac:spMkLst>
            <pc:docMk/>
            <pc:sldMk cId="2802937841" sldId="273"/>
            <ac:spMk id="142" creationId="{154AAB22-94AD-7017-F819-4606B3E0CAE2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43" creationId="{D1A44924-22D3-F781-20E0-0AA0A8ECB7AF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45" creationId="{392890EF-5EAE-DDB2-F778-1EC947207683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46" creationId="{B89B50D1-95D7-502A-B4F6-CDE9FAE97069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47" creationId="{41E5B2F3-BB15-9B31-EF50-42952C2C814B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48" creationId="{EAF92F66-01C4-82DC-6B24-AFE83915E530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49" creationId="{7D0469A8-E06D-25D5-93DE-1C228A84B352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0" creationId="{7E4662F6-FC5A-0EFE-EEFF-4FDA5F6F7856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3" creationId="{163F8B95-069E-FFB3-F64C-607E5A72128D}"/>
          </ac:spMkLst>
        </pc:spChg>
        <pc:spChg chg="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4" creationId="{CF838FEE-A645-81F7-0296-42394F1A625D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5" creationId="{2586EE02-30A0-3B4A-FF4D-C4510236B006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6" creationId="{FDF3D863-8EE9-E017-63F1-63F6ADEEE5E6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7" creationId="{1C51908E-86B8-6C02-9EC4-98928BCADA02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8" creationId="{9F5860B6-C3E0-7706-F3A4-8318A12B19EE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59" creationId="{F04BD9B1-C6E6-6147-4EE0-A278ED1FE348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60" creationId="{6CF9F94F-185E-90BE-D874-533F129B7609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61" creationId="{CC299A9F-1F29-0498-46FA-3594C784A282}"/>
          </ac:spMkLst>
        </pc:spChg>
        <pc:spChg chg="add mod">
          <ac:chgData name="Joanne Bowers" userId="9b591d8abee105db" providerId="LiveId" clId="{23191B62-B29F-48D9-8116-5EF58AF6FE4D}" dt="2024-10-19T16:44:54.176" v="1899" actId="571"/>
          <ac:spMkLst>
            <pc:docMk/>
            <pc:sldMk cId="2802937841" sldId="273"/>
            <ac:spMk id="162" creationId="{C098BED5-6498-BCB3-F0B1-C5F67C2C3EBE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64" creationId="{82657972-BBE9-C153-2C26-45E1C1B55E62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65" creationId="{CB322007-7670-002D-B4B3-0215EA713A74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66" creationId="{81A186A4-D6D3-1516-A409-EC33335E03EF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67" creationId="{E7D1C5BA-0F52-9803-9D0B-5E888DB03ADF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68" creationId="{9970E02B-AF19-87BE-1D2A-FA8ED11FDC3D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69" creationId="{A0260EC5-207E-1F2B-446B-C4129A553B02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72" creationId="{01746331-9C1D-8E29-32E0-5598291114D6}"/>
          </ac:spMkLst>
        </pc:spChg>
        <pc:spChg chg="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73" creationId="{F575F137-9779-1DE1-4580-3C7C20E6685F}"/>
          </ac:spMkLst>
        </pc:spChg>
        <pc:spChg chg="add 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74" creationId="{9FF6793F-D407-BF6E-8DF5-661FF9E29189}"/>
          </ac:spMkLst>
        </pc:spChg>
        <pc:spChg chg="add 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75" creationId="{6C3AADFE-9D7D-A3E2-82BA-18079C9B1A3A}"/>
          </ac:spMkLst>
        </pc:spChg>
        <pc:spChg chg="add 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76" creationId="{B04EE544-8839-4C18-AD39-1E6E82539D80}"/>
          </ac:spMkLst>
        </pc:spChg>
        <pc:spChg chg="add 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77" creationId="{E85F7B94-5AF2-A59C-3835-0D95D5962FAF}"/>
          </ac:spMkLst>
        </pc:spChg>
        <pc:spChg chg="add mod">
          <ac:chgData name="Joanne Bowers" userId="9b591d8abee105db" providerId="LiveId" clId="{23191B62-B29F-48D9-8116-5EF58AF6FE4D}" dt="2024-10-19T16:45:26.198" v="1901" actId="571"/>
          <ac:spMkLst>
            <pc:docMk/>
            <pc:sldMk cId="2802937841" sldId="273"/>
            <ac:spMk id="178" creationId="{1DAE90E9-A255-D48B-755D-753518B96AFB}"/>
          </ac:spMkLst>
        </pc:spChg>
        <pc:grpChg chg="add mod">
          <ac:chgData name="Joanne Bowers" userId="9b591d8abee105db" providerId="LiveId" clId="{23191B62-B29F-48D9-8116-5EF58AF6FE4D}" dt="2024-10-19T16:25:34.416" v="1508" actId="14100"/>
          <ac:grpSpMkLst>
            <pc:docMk/>
            <pc:sldMk cId="2802937841" sldId="273"/>
            <ac:grpSpMk id="16" creationId="{51506245-6093-5FC8-6902-B04EA874B970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18" creationId="{E6999336-67BA-4502-543D-E97978D7DC82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19" creationId="{2B8C7F17-BFF5-2845-847C-422352DB261D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0" creationId="{AAFED956-CB51-56E6-B7D1-B73476758E42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1" creationId="{B85ECDFF-7E00-E194-ADC0-4C39281A3D34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2" creationId="{B99BCDC1-39F6-08CB-0CDE-809037D17D98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3" creationId="{FC1A8BFE-7EA0-5EBC-7083-6C26D863918F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4" creationId="{A6B31511-F1B4-D76C-3DDB-BF1AD74D4CD7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5" creationId="{6D6C7617-0A40-5587-B9B2-765D721DC9F1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6" creationId="{3452BE5C-BAF9-99D5-3A87-25FB75860EC1}"/>
          </ac:grpSpMkLst>
        </pc:grpChg>
        <pc:grpChg chg="mod">
          <ac:chgData name="Joanne Bowers" userId="9b591d8abee105db" providerId="LiveId" clId="{23191B62-B29F-48D9-8116-5EF58AF6FE4D}" dt="2024-10-19T16:25:23.447" v="1506"/>
          <ac:grpSpMkLst>
            <pc:docMk/>
            <pc:sldMk cId="2802937841" sldId="273"/>
            <ac:grpSpMk id="27" creationId="{3ED0F2CD-80BB-B124-88FD-6D04AB6B7D7E}"/>
          </ac:grpSpMkLst>
        </pc:grpChg>
        <pc:grpChg chg="add del mod">
          <ac:chgData name="Joanne Bowers" userId="9b591d8abee105db" providerId="LiveId" clId="{23191B62-B29F-48D9-8116-5EF58AF6FE4D}" dt="2024-10-19T16:27:39.054" v="1541" actId="478"/>
          <ac:grpSpMkLst>
            <pc:docMk/>
            <pc:sldMk cId="2802937841" sldId="273"/>
            <ac:grpSpMk id="49" creationId="{585F9195-F0E6-180B-F428-0AA3CA4129DF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2" creationId="{D87F868F-9E99-4B20-9A47-5ED5C935CBCE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3" creationId="{BA46DF81-51B4-B4F4-FDDA-3916D93ADCBE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4" creationId="{43E8C7C5-1CFE-A981-3BCB-8AC63576B080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5" creationId="{F1002D6F-C26E-C44F-5806-8D2BB2D37F58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6" creationId="{19E73DD4-F601-899E-8822-05FE373B93B9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7" creationId="{FDD8C0F7-C58E-97A5-1B22-E6D843096AA3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8" creationId="{4EA7C77E-B798-CD32-B6CD-CA9862FB7136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59" creationId="{0CB83968-DE82-2211-90E1-8631B32D02CD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60" creationId="{A1AFA655-A9E1-9039-BF5A-52CF355695C1}"/>
          </ac:grpSpMkLst>
        </pc:grpChg>
        <pc:grpChg chg="mod">
          <ac:chgData name="Joanne Bowers" userId="9b591d8abee105db" providerId="LiveId" clId="{23191B62-B29F-48D9-8116-5EF58AF6FE4D}" dt="2024-10-19T16:26:44.958" v="1531"/>
          <ac:grpSpMkLst>
            <pc:docMk/>
            <pc:sldMk cId="2802937841" sldId="273"/>
            <ac:grpSpMk id="61" creationId="{776EA7D5-8322-A0D0-48F1-B003B0F34787}"/>
          </ac:grpSpMkLst>
        </pc:grpChg>
        <pc:grpChg chg="add mod">
          <ac:chgData name="Joanne Bowers" userId="9b591d8abee105db" providerId="LiveId" clId="{23191B62-B29F-48D9-8116-5EF58AF6FE4D}" dt="2024-10-19T16:44:04.437" v="1892" actId="1076"/>
          <ac:grpSpMkLst>
            <pc:docMk/>
            <pc:sldMk cId="2802937841" sldId="273"/>
            <ac:grpSpMk id="82" creationId="{C75068DA-A12A-A54B-5640-C0746E1F67FD}"/>
          </ac:grpSpMkLst>
        </pc:grpChg>
        <pc:grpChg chg="add del mod">
          <ac:chgData name="Joanne Bowers" userId="9b591d8abee105db" providerId="LiveId" clId="{23191B62-B29F-48D9-8116-5EF58AF6FE4D}" dt="2024-10-19T16:32:05.950" v="1589" actId="165"/>
          <ac:grpSpMkLst>
            <pc:docMk/>
            <pc:sldMk cId="2802937841" sldId="273"/>
            <ac:grpSpMk id="85" creationId="{FA33BC52-75C9-A70F-45A2-7D0511DD4CFC}"/>
          </ac:grpSpMkLst>
        </pc:grpChg>
        <pc:grpChg chg="add del mod topLvl">
          <ac:chgData name="Joanne Bowers" userId="9b591d8abee105db" providerId="LiveId" clId="{23191B62-B29F-48D9-8116-5EF58AF6FE4D}" dt="2024-10-19T16:32:38.076" v="1597" actId="478"/>
          <ac:grpSpMkLst>
            <pc:docMk/>
            <pc:sldMk cId="2802937841" sldId="273"/>
            <ac:grpSpMk id="88" creationId="{9AA8E415-AEC6-B479-2F78-AA26539AE786}"/>
          </ac:grpSpMkLst>
        </pc:grpChg>
        <pc:grpChg chg="add del mod topLvl">
          <ac:chgData name="Joanne Bowers" userId="9b591d8abee105db" providerId="LiveId" clId="{23191B62-B29F-48D9-8116-5EF58AF6FE4D}" dt="2024-10-19T16:32:40.789" v="1598" actId="478"/>
          <ac:grpSpMkLst>
            <pc:docMk/>
            <pc:sldMk cId="2802937841" sldId="273"/>
            <ac:grpSpMk id="89" creationId="{CE1FD933-D895-A9A8-DFBE-E97E44C1F18A}"/>
          </ac:grpSpMkLst>
        </pc:grpChg>
        <pc:grpChg chg="add del mod topLvl">
          <ac:chgData name="Joanne Bowers" userId="9b591d8abee105db" providerId="LiveId" clId="{23191B62-B29F-48D9-8116-5EF58AF6FE4D}" dt="2024-10-19T16:32:43.601" v="1599" actId="478"/>
          <ac:grpSpMkLst>
            <pc:docMk/>
            <pc:sldMk cId="2802937841" sldId="273"/>
            <ac:grpSpMk id="90" creationId="{0E87C30F-236F-ED63-FAA6-97A4C7975E04}"/>
          </ac:grpSpMkLst>
        </pc:grpChg>
        <pc:grpChg chg="add del mod topLvl">
          <ac:chgData name="Joanne Bowers" userId="9b591d8abee105db" providerId="LiveId" clId="{23191B62-B29F-48D9-8116-5EF58AF6FE4D}" dt="2024-10-19T16:32:47.267" v="1600" actId="478"/>
          <ac:grpSpMkLst>
            <pc:docMk/>
            <pc:sldMk cId="2802937841" sldId="273"/>
            <ac:grpSpMk id="91" creationId="{9B794BAA-2052-8E26-B13E-0BD791EDF481}"/>
          </ac:grpSpMkLst>
        </pc:grpChg>
        <pc:grpChg chg="add del mod topLvl">
          <ac:chgData name="Joanne Bowers" userId="9b591d8abee105db" providerId="LiveId" clId="{23191B62-B29F-48D9-8116-5EF58AF6FE4D}" dt="2024-10-19T16:32:49.683" v="1601" actId="478"/>
          <ac:grpSpMkLst>
            <pc:docMk/>
            <pc:sldMk cId="2802937841" sldId="273"/>
            <ac:grpSpMk id="92" creationId="{61474D62-5C17-CA12-D337-883ADA1CA038}"/>
          </ac:grpSpMkLst>
        </pc:grpChg>
        <pc:grpChg chg="add del mod topLvl">
          <ac:chgData name="Joanne Bowers" userId="9b591d8abee105db" providerId="LiveId" clId="{23191B62-B29F-48D9-8116-5EF58AF6FE4D}" dt="2024-10-19T16:32:52.826" v="1602" actId="478"/>
          <ac:grpSpMkLst>
            <pc:docMk/>
            <pc:sldMk cId="2802937841" sldId="273"/>
            <ac:grpSpMk id="93" creationId="{157B9B46-AFE9-3C7F-C200-7D195D091029}"/>
          </ac:grpSpMkLst>
        </pc:grpChg>
        <pc:grpChg chg="add del mod topLvl">
          <ac:chgData name="Joanne Bowers" userId="9b591d8abee105db" providerId="LiveId" clId="{23191B62-B29F-48D9-8116-5EF58AF6FE4D}" dt="2024-10-19T16:32:56.296" v="1603" actId="478"/>
          <ac:grpSpMkLst>
            <pc:docMk/>
            <pc:sldMk cId="2802937841" sldId="273"/>
            <ac:grpSpMk id="94" creationId="{6F19E73A-BEE2-E0C2-04A9-B29DF4356363}"/>
          </ac:grpSpMkLst>
        </pc:grpChg>
        <pc:grpChg chg="add del mod topLvl">
          <ac:chgData name="Joanne Bowers" userId="9b591d8abee105db" providerId="LiveId" clId="{23191B62-B29F-48D9-8116-5EF58AF6FE4D}" dt="2024-10-19T16:32:59.629" v="1604" actId="478"/>
          <ac:grpSpMkLst>
            <pc:docMk/>
            <pc:sldMk cId="2802937841" sldId="273"/>
            <ac:grpSpMk id="95" creationId="{A06F2F54-7DB5-FB08-8C9A-6C62FD6B4C0B}"/>
          </ac:grpSpMkLst>
        </pc:grpChg>
        <pc:grpChg chg="add del mod topLvl">
          <ac:chgData name="Joanne Bowers" userId="9b591d8abee105db" providerId="LiveId" clId="{23191B62-B29F-48D9-8116-5EF58AF6FE4D}" dt="2024-10-19T16:33:01.957" v="1605" actId="478"/>
          <ac:grpSpMkLst>
            <pc:docMk/>
            <pc:sldMk cId="2802937841" sldId="273"/>
            <ac:grpSpMk id="96" creationId="{609CFB92-0FFA-FC0B-CCF0-DA92A4572F5F}"/>
          </ac:grpSpMkLst>
        </pc:grpChg>
        <pc:grpChg chg="add del mod topLvl">
          <ac:chgData name="Joanne Bowers" userId="9b591d8abee105db" providerId="LiveId" clId="{23191B62-B29F-48D9-8116-5EF58AF6FE4D}" dt="2024-10-19T16:33:04.804" v="1606" actId="478"/>
          <ac:grpSpMkLst>
            <pc:docMk/>
            <pc:sldMk cId="2802937841" sldId="273"/>
            <ac:grpSpMk id="97" creationId="{43766913-2C28-7052-EADB-5BE79CC9E565}"/>
          </ac:grpSpMkLst>
        </pc:grpChg>
        <pc:grpChg chg="add mod">
          <ac:chgData name="Joanne Bowers" userId="9b591d8abee105db" providerId="LiveId" clId="{23191B62-B29F-48D9-8116-5EF58AF6FE4D}" dt="2024-10-19T16:45:55.414" v="1902" actId="164"/>
          <ac:grpSpMkLst>
            <pc:docMk/>
            <pc:sldMk cId="2802937841" sldId="273"/>
            <ac:grpSpMk id="118" creationId="{24B95D2C-8C8F-E80B-7FF0-D6B3287520F3}"/>
          </ac:grpSpMkLst>
        </pc:grpChg>
        <pc:grpChg chg="add mod">
          <ac:chgData name="Joanne Bowers" userId="9b591d8abee105db" providerId="LiveId" clId="{23191B62-B29F-48D9-8116-5EF58AF6FE4D}" dt="2024-10-19T16:44:38.728" v="1897" actId="571"/>
          <ac:grpSpMkLst>
            <pc:docMk/>
            <pc:sldMk cId="2802937841" sldId="273"/>
            <ac:grpSpMk id="131" creationId="{A6C7E470-E919-54DD-CCEE-51092040A360}"/>
          </ac:grpSpMkLst>
        </pc:grpChg>
        <pc:grpChg chg="add mod">
          <ac:chgData name="Joanne Bowers" userId="9b591d8abee105db" providerId="LiveId" clId="{23191B62-B29F-48D9-8116-5EF58AF6FE4D}" dt="2024-10-19T16:44:54.176" v="1899" actId="571"/>
          <ac:grpSpMkLst>
            <pc:docMk/>
            <pc:sldMk cId="2802937841" sldId="273"/>
            <ac:grpSpMk id="144" creationId="{C660A88B-2412-5A01-9B08-C54D0C850253}"/>
          </ac:grpSpMkLst>
        </pc:grpChg>
        <pc:grpChg chg="add mod">
          <ac:chgData name="Joanne Bowers" userId="9b591d8abee105db" providerId="LiveId" clId="{23191B62-B29F-48D9-8116-5EF58AF6FE4D}" dt="2024-10-19T16:45:26.198" v="1901" actId="571"/>
          <ac:grpSpMkLst>
            <pc:docMk/>
            <pc:sldMk cId="2802937841" sldId="273"/>
            <ac:grpSpMk id="163" creationId="{49224CA2-6D28-9D67-BC96-CC4C274F6377}"/>
          </ac:grpSpMkLst>
        </pc:grpChg>
        <pc:grpChg chg="add mod">
          <ac:chgData name="Joanne Bowers" userId="9b591d8abee105db" providerId="LiveId" clId="{23191B62-B29F-48D9-8116-5EF58AF6FE4D}" dt="2024-10-19T16:47:05.309" v="1905" actId="164"/>
          <ac:grpSpMkLst>
            <pc:docMk/>
            <pc:sldMk cId="2802937841" sldId="273"/>
            <ac:grpSpMk id="179" creationId="{F8DB539F-9FE1-44B7-4FFA-AB7FF6686AFD}"/>
          </ac:grpSpMkLst>
        </pc:grpChg>
        <pc:grpChg chg="add mod">
          <ac:chgData name="Joanne Bowers" userId="9b591d8abee105db" providerId="LiveId" clId="{23191B62-B29F-48D9-8116-5EF58AF6FE4D}" dt="2024-10-19T16:47:05.309" v="1905" actId="164"/>
          <ac:grpSpMkLst>
            <pc:docMk/>
            <pc:sldMk cId="2802937841" sldId="273"/>
            <ac:grpSpMk id="180" creationId="{05B80B09-736B-0629-0E44-622EE31396D7}"/>
          </ac:grpSpMkLst>
        </pc:grpChg>
        <pc:picChg chg="add del mod">
          <ac:chgData name="Joanne Bowers" userId="9b591d8abee105db" providerId="LiveId" clId="{23191B62-B29F-48D9-8116-5EF58AF6FE4D}" dt="2024-10-19T16:26:09.930" v="1528" actId="478"/>
          <ac:picMkLst>
            <pc:docMk/>
            <pc:sldMk cId="2802937841" sldId="273"/>
            <ac:picMk id="3" creationId="{F8510982-0849-8A28-0173-0E7916DADDC0}"/>
          </ac:picMkLst>
        </pc:picChg>
        <pc:picChg chg="mod">
          <ac:chgData name="Joanne Bowers" userId="9b591d8abee105db" providerId="LiveId" clId="{23191B62-B29F-48D9-8116-5EF58AF6FE4D}" dt="2024-10-19T16:21:44.070" v="1454" actId="1076"/>
          <ac:picMkLst>
            <pc:docMk/>
            <pc:sldMk cId="2802937841" sldId="273"/>
            <ac:picMk id="4" creationId="{82A8AF00-834F-A6D8-DEE8-FE16DD6A8E20}"/>
          </ac:picMkLst>
        </pc:picChg>
        <pc:picChg chg="add del mod">
          <ac:chgData name="Joanne Bowers" userId="9b591d8abee105db" providerId="LiveId" clId="{23191B62-B29F-48D9-8116-5EF58AF6FE4D}" dt="2024-10-19T16:15:02.200" v="1303" actId="478"/>
          <ac:picMkLst>
            <pc:docMk/>
            <pc:sldMk cId="2802937841" sldId="273"/>
            <ac:picMk id="5" creationId="{8BADE398-EAC2-8727-05A2-FAD27CB57756}"/>
          </ac:picMkLst>
        </pc:picChg>
        <pc:picChg chg="add mod">
          <ac:chgData name="Joanne Bowers" userId="9b591d8abee105db" providerId="LiveId" clId="{23191B62-B29F-48D9-8116-5EF58AF6FE4D}" dt="2024-10-19T16:30:25.880" v="1571" actId="164"/>
          <ac:picMkLst>
            <pc:docMk/>
            <pc:sldMk cId="2802937841" sldId="273"/>
            <ac:picMk id="11" creationId="{434E25BC-3DEC-A572-652A-B5757FBA8750}"/>
          </ac:picMkLst>
        </pc:picChg>
        <pc:picChg chg="add mod">
          <ac:chgData name="Joanne Bowers" userId="9b591d8abee105db" providerId="LiveId" clId="{23191B62-B29F-48D9-8116-5EF58AF6FE4D}" dt="2024-10-19T16:30:25.880" v="1571" actId="164"/>
          <ac:picMkLst>
            <pc:docMk/>
            <pc:sldMk cId="2802937841" sldId="273"/>
            <ac:picMk id="13" creationId="{66A5D104-47C0-D222-452B-C99A6FC59C31}"/>
          </ac:picMkLst>
        </pc:picChg>
        <pc:picChg chg="add mod">
          <ac:chgData name="Joanne Bowers" userId="9b591d8abee105db" providerId="LiveId" clId="{23191B62-B29F-48D9-8116-5EF58AF6FE4D}" dt="2024-10-19T16:30:25.880" v="1571" actId="164"/>
          <ac:picMkLst>
            <pc:docMk/>
            <pc:sldMk cId="2802937841" sldId="273"/>
            <ac:picMk id="15" creationId="{4FF59BC1-94AB-D8C3-33A5-8BD7E8145888}"/>
          </ac:picMkLst>
        </pc:picChg>
        <pc:picChg chg="mod">
          <ac:chgData name="Joanne Bowers" userId="9b591d8abee105db" providerId="LiveId" clId="{23191B62-B29F-48D9-8116-5EF58AF6FE4D}" dt="2024-10-19T16:25:23.447" v="1506"/>
          <ac:picMkLst>
            <pc:docMk/>
            <pc:sldMk cId="2802937841" sldId="273"/>
            <ac:picMk id="32" creationId="{4FB9FA14-AB3F-56E0-4207-A64367D06444}"/>
          </ac:picMkLst>
        </pc:picChg>
        <pc:picChg chg="mod">
          <ac:chgData name="Joanne Bowers" userId="9b591d8abee105db" providerId="LiveId" clId="{23191B62-B29F-48D9-8116-5EF58AF6FE4D}" dt="2024-10-19T16:25:23.447" v="1506"/>
          <ac:picMkLst>
            <pc:docMk/>
            <pc:sldMk cId="2802937841" sldId="273"/>
            <ac:picMk id="34" creationId="{BEEA7EA1-9C71-28F0-E0FE-D7297200475A}"/>
          </ac:picMkLst>
        </pc:picChg>
        <pc:picChg chg="mod">
          <ac:chgData name="Joanne Bowers" userId="9b591d8abee105db" providerId="LiveId" clId="{23191B62-B29F-48D9-8116-5EF58AF6FE4D}" dt="2024-10-19T16:26:44.958" v="1531"/>
          <ac:picMkLst>
            <pc:docMk/>
            <pc:sldMk cId="2802937841" sldId="273"/>
            <ac:picMk id="66" creationId="{C569F46B-2E5D-C580-EE28-5D23852078C7}"/>
          </ac:picMkLst>
        </pc:picChg>
        <pc:picChg chg="mod">
          <ac:chgData name="Joanne Bowers" userId="9b591d8abee105db" providerId="LiveId" clId="{23191B62-B29F-48D9-8116-5EF58AF6FE4D}" dt="2024-10-19T16:26:44.958" v="1531"/>
          <ac:picMkLst>
            <pc:docMk/>
            <pc:sldMk cId="2802937841" sldId="273"/>
            <ac:picMk id="68" creationId="{31D83665-5F9C-9BF4-4D4D-B1AD509E7F77}"/>
          </ac:picMkLst>
        </pc:picChg>
        <pc:picChg chg="add del">
          <ac:chgData name="Joanne Bowers" userId="9b591d8abee105db" providerId="LiveId" clId="{23191B62-B29F-48D9-8116-5EF58AF6FE4D}" dt="2024-10-19T16:31:33.600" v="1587" actId="478"/>
          <ac:picMkLst>
            <pc:docMk/>
            <pc:sldMk cId="2802937841" sldId="273"/>
            <ac:picMk id="84" creationId="{0E0E7779-EF38-9749-A3FE-56B3C742F606}"/>
          </ac:picMkLst>
        </pc:picChg>
        <pc:picChg chg="mod topLvl">
          <ac:chgData name="Joanne Bowers" userId="9b591d8abee105db" providerId="LiveId" clId="{23191B62-B29F-48D9-8116-5EF58AF6FE4D}" dt="2024-10-19T16:36:54.651" v="1655" actId="164"/>
          <ac:picMkLst>
            <pc:docMk/>
            <pc:sldMk cId="2802937841" sldId="273"/>
            <ac:picMk id="102" creationId="{C398BE92-B0C9-4092-F126-3A45A57798A8}"/>
          </ac:picMkLst>
        </pc:picChg>
        <pc:picChg chg="mod topLvl">
          <ac:chgData name="Joanne Bowers" userId="9b591d8abee105db" providerId="LiveId" clId="{23191B62-B29F-48D9-8116-5EF58AF6FE4D}" dt="2024-10-19T16:36:54.651" v="1655" actId="164"/>
          <ac:picMkLst>
            <pc:docMk/>
            <pc:sldMk cId="2802937841" sldId="273"/>
            <ac:picMk id="104" creationId="{92402089-AB53-967B-C7A8-7509C6309E16}"/>
          </ac:picMkLst>
        </pc:picChg>
        <pc:picChg chg="mod">
          <ac:chgData name="Joanne Bowers" userId="9b591d8abee105db" providerId="LiveId" clId="{23191B62-B29F-48D9-8116-5EF58AF6FE4D}" dt="2024-10-19T16:44:38.728" v="1897" actId="571"/>
          <ac:picMkLst>
            <pc:docMk/>
            <pc:sldMk cId="2802937841" sldId="273"/>
            <ac:picMk id="138" creationId="{F7E24A81-D1A6-37F4-B7B9-43503A3130B2}"/>
          </ac:picMkLst>
        </pc:picChg>
        <pc:picChg chg="mod">
          <ac:chgData name="Joanne Bowers" userId="9b591d8abee105db" providerId="LiveId" clId="{23191B62-B29F-48D9-8116-5EF58AF6FE4D}" dt="2024-10-19T16:44:38.728" v="1897" actId="571"/>
          <ac:picMkLst>
            <pc:docMk/>
            <pc:sldMk cId="2802937841" sldId="273"/>
            <ac:picMk id="139" creationId="{209DF881-8531-2F79-9F27-7069CA57DAC7}"/>
          </ac:picMkLst>
        </pc:picChg>
        <pc:picChg chg="mod">
          <ac:chgData name="Joanne Bowers" userId="9b591d8abee105db" providerId="LiveId" clId="{23191B62-B29F-48D9-8116-5EF58AF6FE4D}" dt="2024-10-19T16:44:54.176" v="1899" actId="571"/>
          <ac:picMkLst>
            <pc:docMk/>
            <pc:sldMk cId="2802937841" sldId="273"/>
            <ac:picMk id="151" creationId="{1D27AAE0-427F-A6A4-EEEF-7A054BCEDB1A}"/>
          </ac:picMkLst>
        </pc:picChg>
        <pc:picChg chg="mod">
          <ac:chgData name="Joanne Bowers" userId="9b591d8abee105db" providerId="LiveId" clId="{23191B62-B29F-48D9-8116-5EF58AF6FE4D}" dt="2024-10-19T16:44:54.176" v="1899" actId="571"/>
          <ac:picMkLst>
            <pc:docMk/>
            <pc:sldMk cId="2802937841" sldId="273"/>
            <ac:picMk id="152" creationId="{B9A065F6-5ACF-C805-D74A-C527CCB6D862}"/>
          </ac:picMkLst>
        </pc:picChg>
        <pc:picChg chg="mod">
          <ac:chgData name="Joanne Bowers" userId="9b591d8abee105db" providerId="LiveId" clId="{23191B62-B29F-48D9-8116-5EF58AF6FE4D}" dt="2024-10-19T16:45:26.198" v="1901" actId="571"/>
          <ac:picMkLst>
            <pc:docMk/>
            <pc:sldMk cId="2802937841" sldId="273"/>
            <ac:picMk id="170" creationId="{578C06BF-73A3-84AB-DCF0-A6F035EF1FE3}"/>
          </ac:picMkLst>
        </pc:picChg>
        <pc:picChg chg="mod">
          <ac:chgData name="Joanne Bowers" userId="9b591d8abee105db" providerId="LiveId" clId="{23191B62-B29F-48D9-8116-5EF58AF6FE4D}" dt="2024-10-19T16:45:26.198" v="1901" actId="571"/>
          <ac:picMkLst>
            <pc:docMk/>
            <pc:sldMk cId="2802937841" sldId="273"/>
            <ac:picMk id="171" creationId="{FFAC6EE4-8467-70D4-AEAF-C9A6BAEE0C7A}"/>
          </ac:picMkLst>
        </pc:picChg>
      </pc:sldChg>
      <pc:sldChg chg="addSp delSp modSp add mod ord">
        <pc:chgData name="Joanne Bowers" userId="9b591d8abee105db" providerId="LiveId" clId="{23191B62-B29F-48D9-8116-5EF58AF6FE4D}" dt="2024-10-21T17:57:54.966" v="2884" actId="255"/>
        <pc:sldMkLst>
          <pc:docMk/>
          <pc:sldMk cId="454520538" sldId="274"/>
        </pc:sldMkLst>
        <pc:spChg chg="del mod">
          <ac:chgData name="Joanne Bowers" userId="9b591d8abee105db" providerId="LiveId" clId="{23191B62-B29F-48D9-8116-5EF58AF6FE4D}" dt="2024-10-19T16:49:01.720" v="1912" actId="478"/>
          <ac:spMkLst>
            <pc:docMk/>
            <pc:sldMk cId="454520538" sldId="274"/>
            <ac:spMk id="2" creationId="{43385FEE-44D7-6A71-B1CC-21AE8E5ABDC5}"/>
          </ac:spMkLst>
        </pc:spChg>
        <pc:spChg chg="add mod">
          <ac:chgData name="Joanne Bowers" userId="9b591d8abee105db" providerId="LiveId" clId="{23191B62-B29F-48D9-8116-5EF58AF6FE4D}" dt="2024-10-21T17:57:54.966" v="2884" actId="255"/>
          <ac:spMkLst>
            <pc:docMk/>
            <pc:sldMk cId="454520538" sldId="274"/>
            <ac:spMk id="5" creationId="{812E8ACF-6B72-444D-EAF2-ED37F98B0455}"/>
          </ac:spMkLst>
        </pc:spChg>
        <pc:picChg chg="add mod">
          <ac:chgData name="Joanne Bowers" userId="9b591d8abee105db" providerId="LiveId" clId="{23191B62-B29F-48D9-8116-5EF58AF6FE4D}" dt="2024-10-19T16:52:27.039" v="2156" actId="1076"/>
          <ac:picMkLst>
            <pc:docMk/>
            <pc:sldMk cId="454520538" sldId="274"/>
            <ac:picMk id="3" creationId="{829487BB-C669-1735-8551-828C0BF728C4}"/>
          </ac:picMkLst>
        </pc:picChg>
        <pc:picChg chg="add mod">
          <ac:chgData name="Joanne Bowers" userId="9b591d8abee105db" providerId="LiveId" clId="{23191B62-B29F-48D9-8116-5EF58AF6FE4D}" dt="2024-10-19T17:04:02.746" v="2262" actId="1076"/>
          <ac:picMkLst>
            <pc:docMk/>
            <pc:sldMk cId="454520538" sldId="274"/>
            <ac:picMk id="7" creationId="{EF9994C6-E574-AD93-DE84-0A79A787E5AF}"/>
          </ac:picMkLst>
        </pc:picChg>
        <pc:picChg chg="add mod">
          <ac:chgData name="Joanne Bowers" userId="9b591d8abee105db" providerId="LiveId" clId="{23191B62-B29F-48D9-8116-5EF58AF6FE4D}" dt="2024-10-19T17:04:12.351" v="2263" actId="1076"/>
          <ac:picMkLst>
            <pc:docMk/>
            <pc:sldMk cId="454520538" sldId="274"/>
            <ac:picMk id="8" creationId="{FB7A7AED-8F62-EC12-2AD3-CC4ED2B976CA}"/>
          </ac:picMkLst>
        </pc:picChg>
      </pc:sldChg>
      <pc:sldChg chg="addSp modSp add mod modAnim">
        <pc:chgData name="Joanne Bowers" userId="9b591d8abee105db" providerId="LiveId" clId="{23191B62-B29F-48D9-8116-5EF58AF6FE4D}" dt="2024-10-19T16:53:20.403" v="2198" actId="20577"/>
        <pc:sldMkLst>
          <pc:docMk/>
          <pc:sldMk cId="2646559177" sldId="275"/>
        </pc:sldMkLst>
        <pc:spChg chg="mod">
          <ac:chgData name="Joanne Bowers" userId="9b591d8abee105db" providerId="LiveId" clId="{23191B62-B29F-48D9-8116-5EF58AF6FE4D}" dt="2024-10-19T16:53:03.132" v="2163" actId="14100"/>
          <ac:spMkLst>
            <pc:docMk/>
            <pc:sldMk cId="2646559177" sldId="275"/>
            <ac:spMk id="5" creationId="{C53FE38C-5330-9AB0-03F0-13B6D223E64D}"/>
          </ac:spMkLst>
        </pc:spChg>
        <pc:spChg chg="mod">
          <ac:chgData name="Joanne Bowers" userId="9b591d8abee105db" providerId="LiveId" clId="{23191B62-B29F-48D9-8116-5EF58AF6FE4D}" dt="2024-10-19T16:53:20.403" v="2198" actId="20577"/>
          <ac:spMkLst>
            <pc:docMk/>
            <pc:sldMk cId="2646559177" sldId="275"/>
            <ac:spMk id="6" creationId="{EE543565-E0BE-F079-2C71-0B6C32303259}"/>
          </ac:spMkLst>
        </pc:spChg>
        <pc:grpChg chg="add mod">
          <ac:chgData name="Joanne Bowers" userId="9b591d8abee105db" providerId="LiveId" clId="{23191B62-B29F-48D9-8116-5EF58AF6FE4D}" dt="2024-10-19T16:52:58.891" v="2162" actId="1076"/>
          <ac:grpSpMkLst>
            <pc:docMk/>
            <pc:sldMk cId="2646559177" sldId="275"/>
            <ac:grpSpMk id="3" creationId="{5D3C8959-E9E4-FD2B-C202-E4D4E903970E}"/>
          </ac:grpSpMkLst>
        </pc:grpChg>
        <pc:picChg chg="add mod">
          <ac:chgData name="Joanne Bowers" userId="9b591d8abee105db" providerId="LiveId" clId="{23191B62-B29F-48D9-8116-5EF58AF6FE4D}" dt="2024-10-19T16:52:40.303" v="2158" actId="1076"/>
          <ac:picMkLst>
            <pc:docMk/>
            <pc:sldMk cId="2646559177" sldId="275"/>
            <ac:picMk id="2" creationId="{EFFB3941-738A-D393-48F9-37145F18675B}"/>
          </ac:picMkLst>
        </pc:picChg>
      </pc:sldChg>
      <pc:sldChg chg="addSp delSp modSp add mod">
        <pc:chgData name="Joanne Bowers" userId="9b591d8abee105db" providerId="LiveId" clId="{23191B62-B29F-48D9-8116-5EF58AF6FE4D}" dt="2024-10-23T10:41:38.289" v="3008" actId="20577"/>
        <pc:sldMkLst>
          <pc:docMk/>
          <pc:sldMk cId="1978763594" sldId="276"/>
        </pc:sldMkLst>
        <pc:spChg chg="add mod">
          <ac:chgData name="Joanne Bowers" userId="9b591d8abee105db" providerId="LiveId" clId="{23191B62-B29F-48D9-8116-5EF58AF6FE4D}" dt="2024-10-19T17:49:57.375" v="2627" actId="164"/>
          <ac:spMkLst>
            <pc:docMk/>
            <pc:sldMk cId="1978763594" sldId="276"/>
            <ac:spMk id="3" creationId="{40A9CD85-6662-78D0-F4D6-2D611EDBA6A5}"/>
          </ac:spMkLst>
        </pc:spChg>
        <pc:spChg chg="add mod ord">
          <ac:chgData name="Joanne Bowers" userId="9b591d8abee105db" providerId="LiveId" clId="{23191B62-B29F-48D9-8116-5EF58AF6FE4D}" dt="2024-10-23T10:41:38.289" v="3008" actId="20577"/>
          <ac:spMkLst>
            <pc:docMk/>
            <pc:sldMk cId="1978763594" sldId="276"/>
            <ac:spMk id="5" creationId="{E86C744E-81E7-CAE4-FD2E-D66EF6EC40F6}"/>
          </ac:spMkLst>
        </pc:spChg>
        <pc:spChg chg="add mod">
          <ac:chgData name="Joanne Bowers" userId="9b591d8abee105db" providerId="LiveId" clId="{23191B62-B29F-48D9-8116-5EF58AF6FE4D}" dt="2024-10-19T17:50:55.724" v="2636" actId="14100"/>
          <ac:spMkLst>
            <pc:docMk/>
            <pc:sldMk cId="1978763594" sldId="276"/>
            <ac:spMk id="6" creationId="{D7AD0B58-F506-235C-8B0B-0A66AFA5580D}"/>
          </ac:spMkLst>
        </pc:spChg>
        <pc:spChg chg="add mod">
          <ac:chgData name="Joanne Bowers" userId="9b591d8abee105db" providerId="LiveId" clId="{23191B62-B29F-48D9-8116-5EF58AF6FE4D}" dt="2024-10-19T17:49:57.375" v="2627" actId="164"/>
          <ac:spMkLst>
            <pc:docMk/>
            <pc:sldMk cId="1978763594" sldId="276"/>
            <ac:spMk id="7" creationId="{4C06A3BC-B1F3-4120-4EBD-2E8A5773A702}"/>
          </ac:spMkLst>
        </pc:spChg>
        <pc:spChg chg="add mod">
          <ac:chgData name="Joanne Bowers" userId="9b591d8abee105db" providerId="LiveId" clId="{23191B62-B29F-48D9-8116-5EF58AF6FE4D}" dt="2024-10-19T17:49:41.026" v="2625" actId="164"/>
          <ac:spMkLst>
            <pc:docMk/>
            <pc:sldMk cId="1978763594" sldId="276"/>
            <ac:spMk id="8" creationId="{DC4FCF78-3FC9-B7C1-BB96-B14BD4AB24A2}"/>
          </ac:spMkLst>
        </pc:spChg>
        <pc:spChg chg="add del mod">
          <ac:chgData name="Joanne Bowers" userId="9b591d8abee105db" providerId="LiveId" clId="{23191B62-B29F-48D9-8116-5EF58AF6FE4D}" dt="2024-10-19T17:24:45.351" v="2428" actId="478"/>
          <ac:spMkLst>
            <pc:docMk/>
            <pc:sldMk cId="1978763594" sldId="276"/>
            <ac:spMk id="9" creationId="{F82274E2-58A2-1270-0519-1F60985E01C9}"/>
          </ac:spMkLst>
        </pc:spChg>
        <pc:spChg chg="add mod">
          <ac:chgData name="Joanne Bowers" userId="9b591d8abee105db" providerId="LiveId" clId="{23191B62-B29F-48D9-8116-5EF58AF6FE4D}" dt="2024-10-19T17:49:41.026" v="2625" actId="164"/>
          <ac:spMkLst>
            <pc:docMk/>
            <pc:sldMk cId="1978763594" sldId="276"/>
            <ac:spMk id="10" creationId="{E3AD6DE2-C096-5C56-A89E-72597C85F264}"/>
          </ac:spMkLst>
        </pc:spChg>
        <pc:spChg chg="add del mod">
          <ac:chgData name="Joanne Bowers" userId="9b591d8abee105db" providerId="LiveId" clId="{23191B62-B29F-48D9-8116-5EF58AF6FE4D}" dt="2024-10-19T17:27:51.040" v="2535" actId="478"/>
          <ac:spMkLst>
            <pc:docMk/>
            <pc:sldMk cId="1978763594" sldId="276"/>
            <ac:spMk id="11" creationId="{C3E62A8B-FB81-918C-3C01-597971421739}"/>
          </ac:spMkLst>
        </pc:spChg>
        <pc:spChg chg="add del mod">
          <ac:chgData name="Joanne Bowers" userId="9b591d8abee105db" providerId="LiveId" clId="{23191B62-B29F-48D9-8116-5EF58AF6FE4D}" dt="2024-10-19T17:27:59.467" v="2537" actId="478"/>
          <ac:spMkLst>
            <pc:docMk/>
            <pc:sldMk cId="1978763594" sldId="276"/>
            <ac:spMk id="12" creationId="{CB177EDF-23BB-5C03-ED52-15BA7777AC34}"/>
          </ac:spMkLst>
        </pc:spChg>
        <pc:spChg chg="add mod">
          <ac:chgData name="Joanne Bowers" userId="9b591d8abee105db" providerId="LiveId" clId="{23191B62-B29F-48D9-8116-5EF58AF6FE4D}" dt="2024-10-19T17:50:13.177" v="2630" actId="1076"/>
          <ac:spMkLst>
            <pc:docMk/>
            <pc:sldMk cId="1978763594" sldId="276"/>
            <ac:spMk id="13" creationId="{8F03297A-AD53-7479-F74A-75BB3A1AF1A3}"/>
          </ac:spMkLst>
        </pc:spChg>
        <pc:spChg chg="add mod">
          <ac:chgData name="Joanne Bowers" userId="9b591d8abee105db" providerId="LiveId" clId="{23191B62-B29F-48D9-8116-5EF58AF6FE4D}" dt="2024-10-22T13:22:23.765" v="2987" actId="20577"/>
          <ac:spMkLst>
            <pc:docMk/>
            <pc:sldMk cId="1978763594" sldId="276"/>
            <ac:spMk id="14" creationId="{023AC008-6EC2-6C7F-09B8-2B90B9E7C5BC}"/>
          </ac:spMkLst>
        </pc:spChg>
        <pc:spChg chg="add del mod">
          <ac:chgData name="Joanne Bowers" userId="9b591d8abee105db" providerId="LiveId" clId="{23191B62-B29F-48D9-8116-5EF58AF6FE4D}" dt="2024-10-19T17:49:20.037" v="2619" actId="1076"/>
          <ac:spMkLst>
            <pc:docMk/>
            <pc:sldMk cId="1978763594" sldId="276"/>
            <ac:spMk id="17" creationId="{884434B6-6F57-8679-3611-D164DDDD0176}"/>
          </ac:spMkLst>
        </pc:spChg>
        <pc:spChg chg="add del mod">
          <ac:chgData name="Joanne Bowers" userId="9b591d8abee105db" providerId="LiveId" clId="{23191B62-B29F-48D9-8116-5EF58AF6FE4D}" dt="2024-10-19T17:54:02.011" v="2670" actId="478"/>
          <ac:spMkLst>
            <pc:docMk/>
            <pc:sldMk cId="1978763594" sldId="276"/>
            <ac:spMk id="20" creationId="{85035C8C-3876-CF21-4F98-6D1D0EB441BE}"/>
          </ac:spMkLst>
        </pc:spChg>
        <pc:spChg chg="add mod">
          <ac:chgData name="Joanne Bowers" userId="9b591d8abee105db" providerId="LiveId" clId="{23191B62-B29F-48D9-8116-5EF58AF6FE4D}" dt="2024-10-19T17:58:41.684" v="2728" actId="14100"/>
          <ac:spMkLst>
            <pc:docMk/>
            <pc:sldMk cId="1978763594" sldId="276"/>
            <ac:spMk id="21" creationId="{B91707C3-A752-B4DE-9B9F-4AA16A8EB959}"/>
          </ac:spMkLst>
        </pc:spChg>
        <pc:grpChg chg="add mod">
          <ac:chgData name="Joanne Bowers" userId="9b591d8abee105db" providerId="LiveId" clId="{23191B62-B29F-48D9-8116-5EF58AF6FE4D}" dt="2024-10-19T17:49:43.288" v="2626" actId="1076"/>
          <ac:grpSpMkLst>
            <pc:docMk/>
            <pc:sldMk cId="1978763594" sldId="276"/>
            <ac:grpSpMk id="18" creationId="{F5DC7202-B3BE-3668-F59D-89C3888BB631}"/>
          </ac:grpSpMkLst>
        </pc:grpChg>
        <pc:grpChg chg="add mod">
          <ac:chgData name="Joanne Bowers" userId="9b591d8abee105db" providerId="LiveId" clId="{23191B62-B29F-48D9-8116-5EF58AF6FE4D}" dt="2024-10-19T17:50:00.969" v="2628" actId="1076"/>
          <ac:grpSpMkLst>
            <pc:docMk/>
            <pc:sldMk cId="1978763594" sldId="276"/>
            <ac:grpSpMk id="19" creationId="{0991BF5B-CFE9-F622-61ED-2915ED051740}"/>
          </ac:grpSpMkLst>
        </pc:grpChg>
        <pc:picChg chg="add mod">
          <ac:chgData name="Joanne Bowers" userId="9b591d8abee105db" providerId="LiveId" clId="{23191B62-B29F-48D9-8116-5EF58AF6FE4D}" dt="2024-10-19T17:50:03.339" v="2629" actId="1076"/>
          <ac:picMkLst>
            <pc:docMk/>
            <pc:sldMk cId="1978763594" sldId="276"/>
            <ac:picMk id="2" creationId="{0F0D2F1F-4E17-3921-03B7-7D0DA99E18E4}"/>
          </ac:picMkLst>
        </pc:picChg>
        <pc:picChg chg="mod">
          <ac:chgData name="Joanne Bowers" userId="9b591d8abee105db" providerId="LiveId" clId="{23191B62-B29F-48D9-8116-5EF58AF6FE4D}" dt="2024-10-19T17:53:08.646" v="2647" actId="1076"/>
          <ac:picMkLst>
            <pc:docMk/>
            <pc:sldMk cId="1978763594" sldId="276"/>
            <ac:picMk id="4" creationId="{82A8AF00-834F-A6D8-DEE8-FE16DD6A8E20}"/>
          </ac:picMkLst>
        </pc:picChg>
        <pc:picChg chg="add mod ord">
          <ac:chgData name="Joanne Bowers" userId="9b591d8abee105db" providerId="LiveId" clId="{23191B62-B29F-48D9-8116-5EF58AF6FE4D}" dt="2024-10-19T17:57:32.521" v="2716" actId="1076"/>
          <ac:picMkLst>
            <pc:docMk/>
            <pc:sldMk cId="1978763594" sldId="276"/>
            <ac:picMk id="16" creationId="{A7209110-888A-9731-889F-D4528993BECA}"/>
          </ac:picMkLst>
        </pc:picChg>
        <pc:picChg chg="add mod">
          <ac:chgData name="Joanne Bowers" userId="9b591d8abee105db" providerId="LiveId" clId="{23191B62-B29F-48D9-8116-5EF58AF6FE4D}" dt="2024-10-19T17:58:25.195" v="2725" actId="688"/>
          <ac:picMkLst>
            <pc:docMk/>
            <pc:sldMk cId="1978763594" sldId="276"/>
            <ac:picMk id="22" creationId="{00DC26E1-933F-D7D6-AECB-2C8000D44F9B}"/>
          </ac:picMkLst>
        </pc:picChg>
      </pc:sldChg>
      <pc:sldChg chg="addSp modSp add mod ord">
        <pc:chgData name="Joanne Bowers" userId="9b591d8abee105db" providerId="LiveId" clId="{23191B62-B29F-48D9-8116-5EF58AF6FE4D}" dt="2024-10-19T18:05:40.746" v="2785" actId="14100"/>
        <pc:sldMkLst>
          <pc:docMk/>
          <pc:sldMk cId="2236795298" sldId="277"/>
        </pc:sldMkLst>
        <pc:spChg chg="add mod">
          <ac:chgData name="Joanne Bowers" userId="9b591d8abee105db" providerId="LiveId" clId="{23191B62-B29F-48D9-8116-5EF58AF6FE4D}" dt="2024-10-19T18:05:40.746" v="2785" actId="14100"/>
          <ac:spMkLst>
            <pc:docMk/>
            <pc:sldMk cId="2236795298" sldId="277"/>
            <ac:spMk id="5" creationId="{2346696A-531F-D95A-A8FF-9CB766A050EC}"/>
          </ac:spMkLst>
        </pc:spChg>
        <pc:picChg chg="add mod">
          <ac:chgData name="Joanne Bowers" userId="9b591d8abee105db" providerId="LiveId" clId="{23191B62-B29F-48D9-8116-5EF58AF6FE4D}" dt="2024-10-19T18:05:36.582" v="2784" actId="1076"/>
          <ac:picMkLst>
            <pc:docMk/>
            <pc:sldMk cId="2236795298" sldId="277"/>
            <ac:picMk id="3" creationId="{C698F77D-1ED9-C585-C29E-228B5A836A17}"/>
          </ac:picMkLst>
        </pc:picChg>
      </pc:sldChg>
      <pc:sldChg chg="addSp delSp add del mod setBg delDesignElem">
        <pc:chgData name="Joanne Bowers" userId="9b591d8abee105db" providerId="LiveId" clId="{23191B62-B29F-48D9-8116-5EF58AF6FE4D}" dt="2024-10-21T18:02:25.654" v="2895" actId="47"/>
        <pc:sldMkLst>
          <pc:docMk/>
          <pc:sldMk cId="1886233590" sldId="278"/>
        </pc:sldMkLst>
        <pc:spChg chg="del">
          <ac:chgData name="Joanne Bowers" userId="9b591d8abee105db" providerId="LiveId" clId="{23191B62-B29F-48D9-8116-5EF58AF6FE4D}" dt="2024-10-21T18:02:10.996" v="2890" actId="478"/>
          <ac:spMkLst>
            <pc:docMk/>
            <pc:sldMk cId="1886233590" sldId="278"/>
            <ac:spMk id="5" creationId="{4F6E72F1-3E86-CD0D-3C38-43EFBC4C5CA5}"/>
          </ac:spMkLst>
        </pc:spChg>
        <pc:spChg chg="del">
          <ac:chgData name="Joanne Bowers" userId="9b591d8abee105db" providerId="LiveId" clId="{23191B62-B29F-48D9-8116-5EF58AF6FE4D}" dt="2024-10-21T18:02:20.358" v="2894" actId="478"/>
          <ac:spMkLst>
            <pc:docMk/>
            <pc:sldMk cId="1886233590" sldId="278"/>
            <ac:spMk id="6" creationId="{C347CD62-2983-B97A-40D3-FF3698AF4DB1}"/>
          </ac:spMkLst>
        </pc:spChg>
        <pc:spChg chg="del">
          <ac:chgData name="Joanne Bowers" userId="9b591d8abee105db" providerId="LiveId" clId="{23191B62-B29F-48D9-8116-5EF58AF6FE4D}" dt="2024-10-21T18:02:13.217" v="2891" actId="478"/>
          <ac:spMkLst>
            <pc:docMk/>
            <pc:sldMk cId="1886233590" sldId="278"/>
            <ac:spMk id="7" creationId="{2D77395B-4DAE-F264-9DE0-B3E11E70306F}"/>
          </ac:spMkLst>
        </pc:spChg>
        <pc:spChg chg="del">
          <ac:chgData name="Joanne Bowers" userId="9b591d8abee105db" providerId="LiveId" clId="{23191B62-B29F-48D9-8116-5EF58AF6FE4D}" dt="2024-10-19T17:27:18.870" v="2531"/>
          <ac:spMkLst>
            <pc:docMk/>
            <pc:sldMk cId="1886233590" sldId="278"/>
            <ac:spMk id="9" creationId="{42A4FC2C-047E-45A5-965D-8E1E3BF09BC6}"/>
          </ac:spMkLst>
        </pc:spChg>
        <pc:picChg chg="add del">
          <ac:chgData name="Joanne Bowers" userId="9b591d8abee105db" providerId="LiveId" clId="{23191B62-B29F-48D9-8116-5EF58AF6FE4D}" dt="2024-10-21T18:02:18.232" v="2893" actId="478"/>
          <ac:picMkLst>
            <pc:docMk/>
            <pc:sldMk cId="1886233590" sldId="278"/>
            <ac:picMk id="4" creationId="{82A8AF00-834F-A6D8-DEE8-FE16DD6A8E20}"/>
          </ac:picMkLst>
        </pc:picChg>
      </pc:sldChg>
      <pc:sldChg chg="add del">
        <pc:chgData name="Joanne Bowers" userId="9b591d8abee105db" providerId="LiveId" clId="{23191B62-B29F-48D9-8116-5EF58AF6FE4D}" dt="2024-10-23T10:44:01.240" v="3009" actId="47"/>
        <pc:sldMkLst>
          <pc:docMk/>
          <pc:sldMk cId="3451987607" sldId="27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AE41-FEBE-098F-D928-065440AC73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13EAE9-23F2-B630-6B14-5A55A3C9F8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D22E2-6B32-C519-0B64-9E2D19242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823EE-E3C3-A5A4-FE52-410389A04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183B0-8106-A09C-1D97-7578858D7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39896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01226-ED6C-653B-5E65-C8D083ADB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48472-2012-781B-61B3-B2B3DABCD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51653-81A9-DD1F-CC36-29E613294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39F38-2702-985F-4EC8-9F335D468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564B3-EC98-EA27-F2E1-887FC106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2369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EDF51-42CC-200B-7A79-63D593314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50EE1A-37E5-29D1-CD23-6A202FFB4F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23EAA-496D-7144-CE35-7B009AC96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0BA47-0F28-8469-EB99-A8533AD28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BE190-FA6B-C18B-2883-08D1D93D2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21446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A5ABB-1065-22B3-3A23-621C4A66F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2C9DA-94AD-C2A1-9BD1-666B4921FA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30BE25-A5E6-C7B4-F044-F81B0163E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2790D-B742-8F9E-E88B-512EB17A2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DBC5F-1EF1-1EC4-7901-A6833B661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46C11D-D8CA-88ED-8FCC-85347CB2C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1761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9E922-7AAC-C92E-B69E-A22A3AA9F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F8418-4490-6954-8A09-D9BAAF5F17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6BCBE7-6DBB-A0FB-BACF-4932780AD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E72771-D26B-1243-63C1-0642F593B8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04DA59-F99A-3599-67B9-9BB0D6DBF9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B76A7E-BE8D-FB39-EEB3-39F133360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4B7F71-4DC1-5D97-6F8F-9F3FD2CF1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3D342F-26A6-891A-09E1-B1D388A74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783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1373A-8DC4-AC94-9777-19B2C2D0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0EED2-3330-5170-C605-F3CC66387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B14524-ED7C-69FE-E85F-29EB93CE9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6C1E71-1EF3-AF7B-BA7D-AAF7FACAA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327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B55B0B-9A2E-4181-AE4E-367AC3A97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DD9C48-8897-96F5-B711-D10DC3E9E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4E039C-BF3F-FAAB-62ED-B0FE3C675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89510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E809B-3894-777A-287F-FFA6F652A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A3A1D-12CE-945D-F2C8-03C209DE3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135B6-ED9D-1000-4DE4-6E9E33A71C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238909-3147-D7FB-14E9-39AA178DD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4CA2F-B810-2ACF-25B3-7549880AD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5FDDC-629D-8747-B9E4-E1F3C2B30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519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B5EF6-9702-9A32-549E-BA3BE21DC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A2DF8D-D333-C407-555E-FC237ECD1C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0C178-5478-2CB1-8502-1A12D2FA6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E2DAE9-AD91-5513-BF8E-79D1E8CD6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27D8ED-1C28-C829-8F56-42A860866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CB4ED1-67AF-445D-2965-3E1CA577C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11805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86A8-9E46-3964-5E19-D02110B39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9FFCAD-2747-07F4-0FD6-3DC3C621D1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CACFF-2992-4900-8F00-DB9D00EEF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FF39B-E114-0804-56B8-400445C2B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7E4EE-2CB2-EA31-F81C-930B761F9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75006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CCBA52-3043-0DD3-D3FC-298A902145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9984F-C1A8-0152-3412-DE03C6EEAF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78653-5989-AE86-F8F8-4619D38F5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27BC9-EF02-E6D6-4B83-58A2EE5D3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C3869-208C-8311-6198-A83CB50F7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9245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26F4A5-0FF6-55C2-07CB-E3E39D71C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B1C7B-2573-468C-FF04-638313C744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D38B7-BF89-008A-11A7-F2D22F59AE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D36040-5C0D-4BD6-9222-7DF008CA722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07697-50D9-CD81-A506-1B3FF0274C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9CCA1-7FA0-46E7-6E9E-18901153C7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6046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svg"/><Relationship Id="rId11" Type="http://schemas.openxmlformats.org/officeDocument/2006/relationships/image" Target="../media/image4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microsoft.com/office/2007/relationships/hdphoto" Target="../media/hdphoto1.wdp"/><Relationship Id="rId9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6E72F1-3E86-CD0D-3C38-43EFBC4C5CA5}"/>
              </a:ext>
            </a:extLst>
          </p:cNvPr>
          <p:cNvSpPr/>
          <p:nvPr/>
        </p:nvSpPr>
        <p:spPr>
          <a:xfrm>
            <a:off x="2900517" y="983226"/>
            <a:ext cx="5830529" cy="1858297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Nod y wers:</a:t>
            </a:r>
          </a:p>
          <a:p>
            <a:pPr algn="ctr"/>
            <a:r>
              <a:rPr lang="cy-GB" sz="48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Enwch y siâp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347CD62-2983-B97A-40D3-FF3698AF4DB1}"/>
              </a:ext>
            </a:extLst>
          </p:cNvPr>
          <p:cNvSpPr/>
          <p:nvPr/>
        </p:nvSpPr>
        <p:spPr>
          <a:xfrm>
            <a:off x="2482645" y="5712542"/>
            <a:ext cx="6867832" cy="712840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Dydd Gwener, y pumed ar hugain o Hydref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D77395B-4DAE-F264-9DE0-B3E11E70306F}"/>
              </a:ext>
            </a:extLst>
          </p:cNvPr>
          <p:cNvSpPr/>
          <p:nvPr/>
        </p:nvSpPr>
        <p:spPr>
          <a:xfrm>
            <a:off x="3381375" y="3631177"/>
            <a:ext cx="5082971" cy="1648747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Ffocws patrymau:</a:t>
            </a:r>
          </a:p>
          <a:p>
            <a:pPr algn="ctr"/>
            <a:r>
              <a:rPr lang="cy-GB" sz="40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 siâp ydy’r...?</a:t>
            </a:r>
          </a:p>
        </p:txBody>
      </p:sp>
    </p:spTree>
    <p:extLst>
      <p:ext uri="{BB962C8B-B14F-4D97-AF65-F5344CB8AC3E}">
        <p14:creationId xmlns:p14="http://schemas.microsoft.com/office/powerpoint/2010/main" val="1725021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6" name="Picture 5" descr="A cartoon character holding a drill&#10;&#10;Description automatically generated">
            <a:extLst>
              <a:ext uri="{FF2B5EF4-FFF2-40B4-BE49-F238E27FC236}">
                <a16:creationId xmlns:a16="http://schemas.microsoft.com/office/drawing/2014/main" id="{56F9F016-AB65-DEB8-928E-ED9ED50DEF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56344"/>
            <a:ext cx="9658349" cy="6696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90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358FF7D4-3303-5921-13B4-933BFA71043C}"/>
              </a:ext>
            </a:extLst>
          </p:cNvPr>
          <p:cNvGrpSpPr/>
          <p:nvPr/>
        </p:nvGrpSpPr>
        <p:grpSpPr>
          <a:xfrm>
            <a:off x="3766063" y="644114"/>
            <a:ext cx="6769507" cy="6428044"/>
            <a:chOff x="1798140" y="1843209"/>
            <a:chExt cx="2051036" cy="161527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26125771-0A0C-A9BA-C305-9F91C3309FB5}"/>
                </a:ext>
              </a:extLst>
            </p:cNvPr>
            <p:cNvSpPr/>
            <p:nvPr/>
          </p:nvSpPr>
          <p:spPr>
            <a:xfrm>
              <a:off x="1798140" y="1843209"/>
              <a:ext cx="1297860" cy="1081549"/>
            </a:xfrm>
            <a:prstGeom prst="ellipse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6810858-4BC1-93F3-5AE5-89815B9B351B}"/>
                </a:ext>
              </a:extLst>
            </p:cNvPr>
            <p:cNvSpPr txBox="1"/>
            <p:nvPr/>
          </p:nvSpPr>
          <p:spPr>
            <a:xfrm>
              <a:off x="2128527" y="3061732"/>
              <a:ext cx="1720649" cy="3967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cylch</a:t>
              </a:r>
              <a:r>
                <a:rPr lang="cy-GB" sz="28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29664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01E37869-ECE9-9875-25BC-8E6FCEA09766}"/>
              </a:ext>
            </a:extLst>
          </p:cNvPr>
          <p:cNvGrpSpPr/>
          <p:nvPr/>
        </p:nvGrpSpPr>
        <p:grpSpPr>
          <a:xfrm>
            <a:off x="3018503" y="629266"/>
            <a:ext cx="6912076" cy="5887577"/>
            <a:chOff x="2724869" y="1657857"/>
            <a:chExt cx="2309324" cy="1901739"/>
          </a:xfrm>
        </p:grpSpPr>
        <p:sp>
          <p:nvSpPr>
            <p:cNvPr id="7" name="Isosceles Triangle 6">
              <a:extLst>
                <a:ext uri="{FF2B5EF4-FFF2-40B4-BE49-F238E27FC236}">
                  <a16:creationId xmlns:a16="http://schemas.microsoft.com/office/drawing/2014/main" id="{C8A47B4E-92D0-F3FE-7387-799862627987}"/>
                </a:ext>
              </a:extLst>
            </p:cNvPr>
            <p:cNvSpPr/>
            <p:nvPr/>
          </p:nvSpPr>
          <p:spPr>
            <a:xfrm>
              <a:off x="2724869" y="1657857"/>
              <a:ext cx="2068352" cy="1524434"/>
            </a:xfrm>
            <a:prstGeom prst="triangle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D50B05E-AB66-0A50-52E0-03BE04AE4A7D}"/>
                </a:ext>
              </a:extLst>
            </p:cNvPr>
            <p:cNvSpPr txBox="1"/>
            <p:nvPr/>
          </p:nvSpPr>
          <p:spPr>
            <a:xfrm>
              <a:off x="3313544" y="3231528"/>
              <a:ext cx="1720649" cy="3280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triongl</a:t>
              </a:r>
              <a:r>
                <a:rPr lang="cy-GB" sz="28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90217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0A66E23-690F-9E80-8F79-0A0DE924E22E}"/>
              </a:ext>
            </a:extLst>
          </p:cNvPr>
          <p:cNvGrpSpPr/>
          <p:nvPr/>
        </p:nvGrpSpPr>
        <p:grpSpPr>
          <a:xfrm>
            <a:off x="2048490" y="1090472"/>
            <a:ext cx="7796979" cy="5391276"/>
            <a:chOff x="4726211" y="1407953"/>
            <a:chExt cx="2855059" cy="2873272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06853C3-6142-36CE-DABB-6BA09860A34A}"/>
                </a:ext>
              </a:extLst>
            </p:cNvPr>
            <p:cNvSpPr/>
            <p:nvPr/>
          </p:nvSpPr>
          <p:spPr>
            <a:xfrm>
              <a:off x="4726211" y="1407953"/>
              <a:ext cx="2855059" cy="1835334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F970ED9-8277-DFDE-749B-2D3ED582CA34}"/>
                </a:ext>
              </a:extLst>
            </p:cNvPr>
            <p:cNvSpPr txBox="1"/>
            <p:nvPr/>
          </p:nvSpPr>
          <p:spPr>
            <a:xfrm>
              <a:off x="5641001" y="3739929"/>
              <a:ext cx="1720649" cy="541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petryal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94083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4360D5B-C291-E669-BECC-3BD84B6D6707}"/>
              </a:ext>
            </a:extLst>
          </p:cNvPr>
          <p:cNvGrpSpPr/>
          <p:nvPr/>
        </p:nvGrpSpPr>
        <p:grpSpPr>
          <a:xfrm>
            <a:off x="3587236" y="934840"/>
            <a:ext cx="4428205" cy="5670809"/>
            <a:chOff x="7093967" y="928140"/>
            <a:chExt cx="4428205" cy="5670809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09BC4C58-081D-5C7E-C8B6-3EFC4030EE94}"/>
                </a:ext>
              </a:extLst>
            </p:cNvPr>
            <p:cNvSpPr/>
            <p:nvPr/>
          </p:nvSpPr>
          <p:spPr>
            <a:xfrm>
              <a:off x="7093967" y="928140"/>
              <a:ext cx="4428205" cy="4069779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E980022-9B5A-C4FB-F8B2-827E572BE2D3}"/>
                </a:ext>
              </a:extLst>
            </p:cNvPr>
            <p:cNvSpPr txBox="1"/>
            <p:nvPr/>
          </p:nvSpPr>
          <p:spPr>
            <a:xfrm>
              <a:off x="8100546" y="5583286"/>
              <a:ext cx="2556387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sgwâr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7564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D9DD9A3-167A-4966-98B7-DFE9C219E80E}"/>
              </a:ext>
            </a:extLst>
          </p:cNvPr>
          <p:cNvGrpSpPr/>
          <p:nvPr/>
        </p:nvGrpSpPr>
        <p:grpSpPr>
          <a:xfrm>
            <a:off x="3559279" y="766917"/>
            <a:ext cx="4680154" cy="5563909"/>
            <a:chOff x="8259098" y="-200785"/>
            <a:chExt cx="4680154" cy="5563909"/>
          </a:xfrm>
        </p:grpSpPr>
        <p:sp>
          <p:nvSpPr>
            <p:cNvPr id="3" name="Pentagon 2">
              <a:extLst>
                <a:ext uri="{FF2B5EF4-FFF2-40B4-BE49-F238E27FC236}">
                  <a16:creationId xmlns:a16="http://schemas.microsoft.com/office/drawing/2014/main" id="{0BCD71AD-5411-C89E-058C-5C32FA4300E4}"/>
                </a:ext>
              </a:extLst>
            </p:cNvPr>
            <p:cNvSpPr/>
            <p:nvPr/>
          </p:nvSpPr>
          <p:spPr>
            <a:xfrm>
              <a:off x="8259098" y="-200785"/>
              <a:ext cx="4680154" cy="4097728"/>
            </a:xfrm>
            <a:prstGeom prst="pentagon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648DACA-BF0F-F434-9A78-78B6556FE01B}"/>
                </a:ext>
              </a:extLst>
            </p:cNvPr>
            <p:cNvSpPr txBox="1"/>
            <p:nvPr/>
          </p:nvSpPr>
          <p:spPr>
            <a:xfrm>
              <a:off x="8916624" y="4347461"/>
              <a:ext cx="3570343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pentagon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66838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Hexagon 2">
            <a:extLst>
              <a:ext uri="{FF2B5EF4-FFF2-40B4-BE49-F238E27FC236}">
                <a16:creationId xmlns:a16="http://schemas.microsoft.com/office/drawing/2014/main" id="{19820D27-F081-2F4C-9929-D5CC920DA225}"/>
              </a:ext>
            </a:extLst>
          </p:cNvPr>
          <p:cNvSpPr/>
          <p:nvPr/>
        </p:nvSpPr>
        <p:spPr>
          <a:xfrm>
            <a:off x="3723592" y="1038226"/>
            <a:ext cx="4383953" cy="3800150"/>
          </a:xfrm>
          <a:prstGeom prst="hexagon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94F3BE-D95B-167D-4B8E-0A3079D2E02C}"/>
              </a:ext>
            </a:extLst>
          </p:cNvPr>
          <p:cNvSpPr txBox="1"/>
          <p:nvPr/>
        </p:nvSpPr>
        <p:spPr>
          <a:xfrm>
            <a:off x="4446404" y="5367488"/>
            <a:ext cx="40230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hecsagon </a:t>
            </a:r>
          </a:p>
        </p:txBody>
      </p:sp>
    </p:spTree>
    <p:extLst>
      <p:ext uri="{BB962C8B-B14F-4D97-AF65-F5344CB8AC3E}">
        <p14:creationId xmlns:p14="http://schemas.microsoft.com/office/powerpoint/2010/main" val="2559024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Picture 2" descr="A black octagon with white lines&#10;&#10;Description automatically generated">
            <a:extLst>
              <a:ext uri="{FF2B5EF4-FFF2-40B4-BE49-F238E27FC236}">
                <a16:creationId xmlns:a16="http://schemas.microsoft.com/office/drawing/2014/main" id="{6A8BBA4E-1F8B-1150-2695-5004DA6E7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25" t="10734" r="10088" b="2571"/>
          <a:stretch/>
        </p:blipFill>
        <p:spPr>
          <a:xfrm>
            <a:off x="3660824" y="720596"/>
            <a:ext cx="4706428" cy="50820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695478-638D-F10D-6F65-B0B6F9EA5FEB}"/>
              </a:ext>
            </a:extLst>
          </p:cNvPr>
          <p:cNvSpPr txBox="1"/>
          <p:nvPr/>
        </p:nvSpPr>
        <p:spPr>
          <a:xfrm>
            <a:off x="4687058" y="5701150"/>
            <a:ext cx="30509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octagon  </a:t>
            </a:r>
          </a:p>
        </p:txBody>
      </p:sp>
    </p:spTree>
    <p:extLst>
      <p:ext uri="{BB962C8B-B14F-4D97-AF65-F5344CB8AC3E}">
        <p14:creationId xmlns:p14="http://schemas.microsoft.com/office/powerpoint/2010/main" val="3374636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4FB98D36-7352-0B63-C48E-23D8E660DD51}"/>
              </a:ext>
            </a:extLst>
          </p:cNvPr>
          <p:cNvGrpSpPr/>
          <p:nvPr/>
        </p:nvGrpSpPr>
        <p:grpSpPr>
          <a:xfrm>
            <a:off x="3181495" y="2100487"/>
            <a:ext cx="5293912" cy="4331541"/>
            <a:chOff x="4381031" y="3722809"/>
            <a:chExt cx="5293912" cy="4331541"/>
          </a:xfrm>
        </p:grpSpPr>
        <p:pic>
          <p:nvPicPr>
            <p:cNvPr id="3" name="Picture 2" descr="A black and white image of a half moon&#10;&#10;Description automatically generated">
              <a:extLst>
                <a:ext uri="{FF2B5EF4-FFF2-40B4-BE49-F238E27FC236}">
                  <a16:creationId xmlns:a16="http://schemas.microsoft.com/office/drawing/2014/main" id="{3149AFB4-3F73-D894-C9A6-F4DA25B7DA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9211"/>
            <a:stretch/>
          </p:blipFill>
          <p:spPr>
            <a:xfrm>
              <a:off x="4381031" y="3722809"/>
              <a:ext cx="5225086" cy="3176250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26F5BEF-B6A7-C4BC-C441-2CEE1AA2AE88}"/>
                </a:ext>
              </a:extLst>
            </p:cNvPr>
            <p:cNvSpPr txBox="1"/>
            <p:nvPr/>
          </p:nvSpPr>
          <p:spPr>
            <a:xfrm>
              <a:off x="4604727" y="7038687"/>
              <a:ext cx="507021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hanner cylch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09979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Heart 2">
            <a:extLst>
              <a:ext uri="{FF2B5EF4-FFF2-40B4-BE49-F238E27FC236}">
                <a16:creationId xmlns:a16="http://schemas.microsoft.com/office/drawing/2014/main" id="{A4FF68EE-D1B7-DD9E-D48D-5A220DF0CEB6}"/>
              </a:ext>
            </a:extLst>
          </p:cNvPr>
          <p:cNvSpPr/>
          <p:nvPr/>
        </p:nvSpPr>
        <p:spPr>
          <a:xfrm>
            <a:off x="3470787" y="855407"/>
            <a:ext cx="4549398" cy="4035856"/>
          </a:xfrm>
          <a:prstGeom prst="hear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56195D-2B62-70BB-E9EF-A47A7B3B1D9D}"/>
              </a:ext>
            </a:extLst>
          </p:cNvPr>
          <p:cNvSpPr txBox="1"/>
          <p:nvPr/>
        </p:nvSpPr>
        <p:spPr>
          <a:xfrm>
            <a:off x="4768646" y="5637187"/>
            <a:ext cx="2287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calon </a:t>
            </a:r>
          </a:p>
        </p:txBody>
      </p:sp>
    </p:spTree>
    <p:extLst>
      <p:ext uri="{BB962C8B-B14F-4D97-AF65-F5344CB8AC3E}">
        <p14:creationId xmlns:p14="http://schemas.microsoft.com/office/powerpoint/2010/main" val="270102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96A5142-19A6-6FCD-A25F-3225C807124D}"/>
              </a:ext>
            </a:extLst>
          </p:cNvPr>
          <p:cNvGrpSpPr/>
          <p:nvPr/>
        </p:nvGrpSpPr>
        <p:grpSpPr>
          <a:xfrm>
            <a:off x="3438833" y="714814"/>
            <a:ext cx="4564626" cy="5983875"/>
            <a:chOff x="8236975" y="3172879"/>
            <a:chExt cx="4564626" cy="5983875"/>
          </a:xfrm>
        </p:grpSpPr>
        <p:sp>
          <p:nvSpPr>
            <p:cNvPr id="3" name="Star: 5 Points 2">
              <a:extLst>
                <a:ext uri="{FF2B5EF4-FFF2-40B4-BE49-F238E27FC236}">
                  <a16:creationId xmlns:a16="http://schemas.microsoft.com/office/drawing/2014/main" id="{1FD05D0C-9844-0CA8-E433-79BDB8C0D650}"/>
                </a:ext>
              </a:extLst>
            </p:cNvPr>
            <p:cNvSpPr/>
            <p:nvPr/>
          </p:nvSpPr>
          <p:spPr>
            <a:xfrm>
              <a:off x="8236975" y="3172879"/>
              <a:ext cx="4564626" cy="4604437"/>
            </a:xfrm>
            <a:prstGeom prst="star5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AE72540-AFA9-1A03-8211-7F732A1B5246}"/>
                </a:ext>
              </a:extLst>
            </p:cNvPr>
            <p:cNvSpPr txBox="1"/>
            <p:nvPr/>
          </p:nvSpPr>
          <p:spPr>
            <a:xfrm>
              <a:off x="9665111" y="8141091"/>
              <a:ext cx="261046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seren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3867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-2"/>
            <a:ext cx="12191980" cy="6856718"/>
          </a:xfrm>
          <a:prstGeom prst="rect">
            <a:avLst/>
          </a:prstGeom>
        </p:spPr>
      </p:pic>
      <p:pic>
        <p:nvPicPr>
          <p:cNvPr id="5" name="Picture 4" descr="A stuffed toy in a garment&#10;&#10;Description automatically generated">
            <a:extLst>
              <a:ext uri="{FF2B5EF4-FFF2-40B4-BE49-F238E27FC236}">
                <a16:creationId xmlns:a16="http://schemas.microsoft.com/office/drawing/2014/main" id="{3BF72144-D468-717F-4500-CC43D6AA7E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235" y="294968"/>
            <a:ext cx="3843270" cy="6148712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285F5BD8-225D-62A5-062F-532229BDEEC6}"/>
              </a:ext>
            </a:extLst>
          </p:cNvPr>
          <p:cNvGrpSpPr/>
          <p:nvPr/>
        </p:nvGrpSpPr>
        <p:grpSpPr>
          <a:xfrm rot="1017464">
            <a:off x="7068667" y="2666109"/>
            <a:ext cx="3532715" cy="1903650"/>
            <a:chOff x="2458065" y="786581"/>
            <a:chExt cx="6607277" cy="4080387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5AE48EA-450D-7AFC-0FB8-7F4BE3640435}"/>
                </a:ext>
              </a:extLst>
            </p:cNvPr>
            <p:cNvGrpSpPr/>
            <p:nvPr/>
          </p:nvGrpSpPr>
          <p:grpSpPr>
            <a:xfrm>
              <a:off x="2458065" y="786581"/>
              <a:ext cx="6607277" cy="4080387"/>
              <a:chOff x="2458065" y="786581"/>
              <a:chExt cx="6607277" cy="4080387"/>
            </a:xfrm>
          </p:grpSpPr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76ADDAFC-F93B-2F3D-608C-C3038A717A8F}"/>
                  </a:ext>
                </a:extLst>
              </p:cNvPr>
              <p:cNvSpPr/>
              <p:nvPr/>
            </p:nvSpPr>
            <p:spPr>
              <a:xfrm>
                <a:off x="2458065" y="786581"/>
                <a:ext cx="6607277" cy="4080387"/>
              </a:xfrm>
              <a:prstGeom prst="rect">
                <a:avLst/>
              </a:prstGeom>
              <a:solidFill>
                <a:srgbClr val="C0A582"/>
              </a:solidFill>
              <a:ln w="381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 sz="28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endParaRPr>
              </a:p>
            </p:txBody>
          </p:sp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348A2378-B2A2-1591-50BC-485598FF93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16236" t="3071" r="17098" b="2497"/>
              <a:stretch/>
            </p:blipFill>
            <p:spPr>
              <a:xfrm>
                <a:off x="7970137" y="941707"/>
                <a:ext cx="878895" cy="700281"/>
              </a:xfrm>
              <a:prstGeom prst="rect">
                <a:avLst/>
              </a:prstGeom>
            </p:spPr>
          </p:pic>
        </p:grp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3E9D6E1-5454-00EF-557E-816BEE4A4BE1}"/>
                </a:ext>
              </a:extLst>
            </p:cNvPr>
            <p:cNvSpPr/>
            <p:nvPr/>
          </p:nvSpPr>
          <p:spPr>
            <a:xfrm>
              <a:off x="3496168" y="2215518"/>
              <a:ext cx="3833783" cy="164855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6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Dosbarth Sabothol</a:t>
              </a:r>
            </a:p>
            <a:p>
              <a:pPr algn="ctr"/>
              <a:r>
                <a:rPr lang="cy-GB" sz="16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Y Llwyfan</a:t>
              </a:r>
            </a:p>
            <a:p>
              <a:pPr algn="ctr"/>
              <a:r>
                <a:rPr lang="cy-GB" sz="16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Caerfyrddin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4CE4A50-0B32-0C3C-CE8B-8F1901A7B78D}"/>
              </a:ext>
            </a:extLst>
          </p:cNvPr>
          <p:cNvGrpSpPr/>
          <p:nvPr/>
        </p:nvGrpSpPr>
        <p:grpSpPr>
          <a:xfrm>
            <a:off x="525365" y="133524"/>
            <a:ext cx="3835647" cy="2497394"/>
            <a:chOff x="417848" y="367454"/>
            <a:chExt cx="2905220" cy="2162427"/>
          </a:xfrm>
        </p:grpSpPr>
        <p:sp>
          <p:nvSpPr>
            <p:cNvPr id="15" name="Speech Bubble: Oval 14">
              <a:extLst>
                <a:ext uri="{FF2B5EF4-FFF2-40B4-BE49-F238E27FC236}">
                  <a16:creationId xmlns:a16="http://schemas.microsoft.com/office/drawing/2014/main" id="{F4D43F66-EFF2-F563-45EF-236054741881}"/>
                </a:ext>
              </a:extLst>
            </p:cNvPr>
            <p:cNvSpPr/>
            <p:nvPr/>
          </p:nvSpPr>
          <p:spPr>
            <a:xfrm rot="20785610">
              <a:off x="417848" y="367454"/>
              <a:ext cx="2905220" cy="2162427"/>
            </a:xfrm>
            <a:prstGeom prst="wedgeEllipseCallout">
              <a:avLst>
                <a:gd name="adj1" fmla="val 53597"/>
                <a:gd name="adj2" fmla="val 43283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02282B9-393C-F9F0-55B9-42DAE7C0952C}"/>
                </a:ext>
              </a:extLst>
            </p:cNvPr>
            <p:cNvSpPr/>
            <p:nvPr/>
          </p:nvSpPr>
          <p:spPr>
            <a:xfrm>
              <a:off x="739748" y="1037661"/>
              <a:ext cx="2261418" cy="68825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44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Shwmae, bawb!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765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3385FEE-44D7-6A71-B1CC-21AE8E5ABDC5}"/>
              </a:ext>
            </a:extLst>
          </p:cNvPr>
          <p:cNvSpPr/>
          <p:nvPr/>
        </p:nvSpPr>
        <p:spPr>
          <a:xfrm>
            <a:off x="3333135" y="245807"/>
            <a:ext cx="5525729" cy="6459794"/>
          </a:xfrm>
          <a:custGeom>
            <a:avLst/>
            <a:gdLst>
              <a:gd name="connsiteX0" fmla="*/ 0 w 5525729"/>
              <a:gd name="connsiteY0" fmla="*/ 0 h 6459794"/>
              <a:gd name="connsiteX1" fmla="*/ 5525729 w 5525729"/>
              <a:gd name="connsiteY1" fmla="*/ 0 h 6459794"/>
              <a:gd name="connsiteX2" fmla="*/ 5525729 w 5525729"/>
              <a:gd name="connsiteY2" fmla="*/ 6459794 h 6459794"/>
              <a:gd name="connsiteX3" fmla="*/ 0 w 5525729"/>
              <a:gd name="connsiteY3" fmla="*/ 6459794 h 6459794"/>
              <a:gd name="connsiteX4" fmla="*/ 0 w 5525729"/>
              <a:gd name="connsiteY4" fmla="*/ 0 h 645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25729" h="6459794" fill="none" extrusionOk="0">
                <a:moveTo>
                  <a:pt x="0" y="0"/>
                </a:moveTo>
                <a:cubicBezTo>
                  <a:pt x="2650034" y="-33775"/>
                  <a:pt x="4582219" y="138873"/>
                  <a:pt x="5525729" y="0"/>
                </a:cubicBezTo>
                <a:cubicBezTo>
                  <a:pt x="5451958" y="1529016"/>
                  <a:pt x="5369846" y="5497029"/>
                  <a:pt x="5525729" y="6459794"/>
                </a:cubicBezTo>
                <a:cubicBezTo>
                  <a:pt x="4389398" y="6322464"/>
                  <a:pt x="2288918" y="6321938"/>
                  <a:pt x="0" y="6459794"/>
                </a:cubicBezTo>
                <a:cubicBezTo>
                  <a:pt x="152408" y="3849221"/>
                  <a:pt x="73868" y="2662472"/>
                  <a:pt x="0" y="0"/>
                </a:cubicBezTo>
                <a:close/>
              </a:path>
              <a:path w="5525729" h="6459794" stroke="0" extrusionOk="0">
                <a:moveTo>
                  <a:pt x="0" y="0"/>
                </a:moveTo>
                <a:cubicBezTo>
                  <a:pt x="1040239" y="-101487"/>
                  <a:pt x="4131457" y="-162162"/>
                  <a:pt x="5525729" y="0"/>
                </a:cubicBezTo>
                <a:cubicBezTo>
                  <a:pt x="5586442" y="2696856"/>
                  <a:pt x="5464657" y="5156981"/>
                  <a:pt x="5525729" y="6459794"/>
                </a:cubicBezTo>
                <a:cubicBezTo>
                  <a:pt x="3543538" y="6509859"/>
                  <a:pt x="767168" y="6301345"/>
                  <a:pt x="0" y="6459794"/>
                </a:cubicBezTo>
                <a:cubicBezTo>
                  <a:pt x="-24452" y="4789944"/>
                  <a:pt x="-67663" y="1898482"/>
                  <a:pt x="0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 w="38100">
            <a:extLst>
              <a:ext uri="{C807C97D-BFC1-408E-A445-0C87EB9F89A2}">
                <ask:lineSketchStyleProps xmlns:ask="http://schemas.microsoft.com/office/drawing/2018/sketchyshapes" sd="981765707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 Ddosbarth Sabothol,</a:t>
            </a:r>
          </a:p>
          <a:p>
            <a:pPr>
              <a:lnSpc>
                <a:spcPct val="150000"/>
              </a:lnSpc>
            </a:pPr>
            <a:endParaRPr lang="cy-GB" sz="16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Jac ydw i. Rydw i’n byw ym </a:t>
            </a:r>
            <a:r>
              <a:rPr lang="cy-GB" sz="2200" dirty="0" err="1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Mhenfro</a:t>
            </a: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y-GB" sz="220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 </a:t>
            </a: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i’n gweithio ar y fferm. </a:t>
            </a:r>
          </a:p>
          <a:p>
            <a:pPr>
              <a:lnSpc>
                <a:spcPct val="150000"/>
              </a:lnSpc>
            </a:pP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 i’n wrth fy modd ar y fferm gydag       anifeiliaid a llysiau. Ond, mae problem   gyda fi! Dydw i ddim gallu ffeindio'r pwmpenni.</a:t>
            </a:r>
            <a:r>
              <a:rPr lang="sv-SE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Mae pwmpenni yn arbennig achos maen nhw yn wahanol.</a:t>
            </a: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Allwch chi helpu fi, os gwelwch yn dda?</a:t>
            </a:r>
          </a:p>
          <a:p>
            <a:pPr>
              <a:lnSpc>
                <a:spcPct val="150000"/>
              </a:lnSpc>
            </a:pPr>
            <a:endParaRPr lang="cy-GB" sz="2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Oddi wrth,</a:t>
            </a:r>
          </a:p>
          <a:p>
            <a:pPr>
              <a:lnSpc>
                <a:spcPct val="150000"/>
              </a:lnSpc>
            </a:pPr>
            <a:r>
              <a:rPr lang="cy-GB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Jac</a:t>
            </a:r>
          </a:p>
        </p:txBody>
      </p:sp>
    </p:spTree>
    <p:extLst>
      <p:ext uri="{BB962C8B-B14F-4D97-AF65-F5344CB8AC3E}">
        <p14:creationId xmlns:p14="http://schemas.microsoft.com/office/powerpoint/2010/main" val="2695198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Picture 2" descr="Cartoon dog holding a magnifying glass&#10;&#10;Description automatically generated">
            <a:extLst>
              <a:ext uri="{FF2B5EF4-FFF2-40B4-BE49-F238E27FC236}">
                <a16:creationId xmlns:a16="http://schemas.microsoft.com/office/drawing/2014/main" id="{C698F77D-1ED9-C585-C29E-228B5A836A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126" y="2302669"/>
            <a:ext cx="5295900" cy="4891087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346696A-531F-D95A-A8FF-9CB766A050EC}"/>
              </a:ext>
            </a:extLst>
          </p:cNvPr>
          <p:cNvSpPr/>
          <p:nvPr/>
        </p:nvSpPr>
        <p:spPr>
          <a:xfrm>
            <a:off x="3238500" y="154551"/>
            <a:ext cx="5830529" cy="1312299"/>
          </a:xfrm>
          <a:prstGeom prst="roundRect">
            <a:avLst/>
          </a:pr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Amser Ditectif Dysgu</a:t>
            </a:r>
          </a:p>
        </p:txBody>
      </p:sp>
    </p:spTree>
    <p:extLst>
      <p:ext uri="{BB962C8B-B14F-4D97-AF65-F5344CB8AC3E}">
        <p14:creationId xmlns:p14="http://schemas.microsoft.com/office/powerpoint/2010/main" val="2236795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8FD4F1BF-8FD0-772F-EE58-6E088E9826CB}"/>
              </a:ext>
            </a:extLst>
          </p:cNvPr>
          <p:cNvSpPr/>
          <p:nvPr/>
        </p:nvSpPr>
        <p:spPr>
          <a:xfrm>
            <a:off x="8904514" y="1077686"/>
            <a:ext cx="2971800" cy="1600200"/>
          </a:xfrm>
          <a:prstGeom prst="wedgeEllipseCallout">
            <a:avLst>
              <a:gd name="adj1" fmla="val -56730"/>
              <a:gd name="adj2" fmla="val 63861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 siâp ydy’r geg?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0F4CFB-ED6B-D6A8-1A33-8C0072D3AEFF}"/>
              </a:ext>
            </a:extLst>
          </p:cNvPr>
          <p:cNvGrpSpPr/>
          <p:nvPr/>
        </p:nvGrpSpPr>
        <p:grpSpPr>
          <a:xfrm>
            <a:off x="3493306" y="1404190"/>
            <a:ext cx="4828243" cy="5453810"/>
            <a:chOff x="3912406" y="1606892"/>
            <a:chExt cx="4828243" cy="5453810"/>
          </a:xfrm>
        </p:grpSpPr>
        <p:pic>
          <p:nvPicPr>
            <p:cNvPr id="8" name="Picture 7" descr="Cartoon of two boys&#10;&#10;Description automatically generated">
              <a:extLst>
                <a:ext uri="{FF2B5EF4-FFF2-40B4-BE49-F238E27FC236}">
                  <a16:creationId xmlns:a16="http://schemas.microsoft.com/office/drawing/2014/main" id="{76D5BFD9-D1FD-DE07-0F0F-17B0C97CA1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12406" y="1606892"/>
              <a:ext cx="4828243" cy="5453810"/>
            </a:xfrm>
            <a:prstGeom prst="rect">
              <a:avLst/>
            </a:prstGeom>
          </p:spPr>
        </p:pic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306BA1B1-BC45-B807-ACFD-059AF2C8930A}"/>
                </a:ext>
              </a:extLst>
            </p:cNvPr>
            <p:cNvSpPr/>
            <p:nvPr/>
          </p:nvSpPr>
          <p:spPr>
            <a:xfrm>
              <a:off x="4656018" y="3700463"/>
              <a:ext cx="465074" cy="217211"/>
            </a:xfrm>
            <a:prstGeom prst="roundRect">
              <a:avLst/>
            </a:prstGeom>
            <a:solidFill>
              <a:srgbClr val="5082E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1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Alex</a:t>
              </a:r>
            </a:p>
          </p:txBody>
        </p:sp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CCA2FED3-94EC-D353-FE93-7203BF116E6F}"/>
                </a:ext>
              </a:extLst>
            </p:cNvPr>
            <p:cNvSpPr/>
            <p:nvPr/>
          </p:nvSpPr>
          <p:spPr>
            <a:xfrm>
              <a:off x="7521072" y="3700462"/>
              <a:ext cx="486499" cy="217211"/>
            </a:xfrm>
            <a:prstGeom prst="roundRect">
              <a:avLst/>
            </a:prstGeom>
            <a:solidFill>
              <a:srgbClr val="5ED50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1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Dave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5F8F427-4450-64BC-7DA6-05537C54CF1B}"/>
              </a:ext>
            </a:extLst>
          </p:cNvPr>
          <p:cNvGrpSpPr/>
          <p:nvPr/>
        </p:nvGrpSpPr>
        <p:grpSpPr>
          <a:xfrm>
            <a:off x="4674141" y="3092267"/>
            <a:ext cx="1288774" cy="1225846"/>
            <a:chOff x="5171573" y="3304751"/>
            <a:chExt cx="1288774" cy="1225846"/>
          </a:xfrm>
        </p:grpSpPr>
        <p:pic>
          <p:nvPicPr>
            <p:cNvPr id="10" name="Picture 9" descr="A pumpkin with a stem&#10;&#10;Description automatically generated">
              <a:extLst>
                <a:ext uri="{FF2B5EF4-FFF2-40B4-BE49-F238E27FC236}">
                  <a16:creationId xmlns:a16="http://schemas.microsoft.com/office/drawing/2014/main" id="{B202AE58-3B8E-BE29-E0E0-8A2D0544146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71573" y="3304751"/>
              <a:ext cx="1288774" cy="122584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FF9708C6-FA0B-49B0-DCF1-BA1AA396613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574612" y="4215284"/>
              <a:ext cx="482697" cy="217260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44B86B9-DCAA-5DAB-41B0-D0377B34D747}"/>
                </a:ext>
              </a:extLst>
            </p:cNvPr>
            <p:cNvSpPr/>
            <p:nvPr/>
          </p:nvSpPr>
          <p:spPr>
            <a:xfrm>
              <a:off x="5470106" y="3739022"/>
              <a:ext cx="172928" cy="178652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1B8CDB2-0869-E1A4-2CDB-C48B36DA4707}"/>
                </a:ext>
              </a:extLst>
            </p:cNvPr>
            <p:cNvSpPr/>
            <p:nvPr/>
          </p:nvSpPr>
          <p:spPr>
            <a:xfrm>
              <a:off x="5907428" y="3742754"/>
              <a:ext cx="172928" cy="178652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4" name="Star: 5 Points 13">
              <a:extLst>
                <a:ext uri="{FF2B5EF4-FFF2-40B4-BE49-F238E27FC236}">
                  <a16:creationId xmlns:a16="http://schemas.microsoft.com/office/drawing/2014/main" id="{10467212-3C79-8B36-C6F0-F349C19CBACD}"/>
                </a:ext>
              </a:extLst>
            </p:cNvPr>
            <p:cNvSpPr/>
            <p:nvPr/>
          </p:nvSpPr>
          <p:spPr>
            <a:xfrm>
              <a:off x="5690290" y="3921094"/>
              <a:ext cx="217138" cy="178652"/>
            </a:xfrm>
            <a:prstGeom prst="star5">
              <a:avLst>
                <a:gd name="adj" fmla="val 22066"/>
                <a:gd name="hf" fmla="val 105146"/>
                <a:gd name="vf" fmla="val 110557"/>
              </a:avLst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sp>
        <p:nvSpPr>
          <p:cNvPr id="16" name="Speech Bubble: Oval 15">
            <a:extLst>
              <a:ext uri="{FF2B5EF4-FFF2-40B4-BE49-F238E27FC236}">
                <a16:creationId xmlns:a16="http://schemas.microsoft.com/office/drawing/2014/main" id="{D4E7C7B6-3828-7D27-40D0-DE22985DDFB6}"/>
              </a:ext>
            </a:extLst>
          </p:cNvPr>
          <p:cNvSpPr/>
          <p:nvPr/>
        </p:nvSpPr>
        <p:spPr>
          <a:xfrm>
            <a:off x="437143" y="830036"/>
            <a:ext cx="2971800" cy="1600200"/>
          </a:xfrm>
          <a:prstGeom prst="wedgeEllipseCallout">
            <a:avLst>
              <a:gd name="adj1" fmla="val 51695"/>
              <a:gd name="adj2" fmla="val 70664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Hanner cylch ydy’r geg. </a:t>
            </a:r>
          </a:p>
        </p:txBody>
      </p:sp>
    </p:spTree>
    <p:extLst>
      <p:ext uri="{BB962C8B-B14F-4D97-AF65-F5344CB8AC3E}">
        <p14:creationId xmlns:p14="http://schemas.microsoft.com/office/powerpoint/2010/main" val="382409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C96D4D5-E82C-9D3B-622B-6D9AB41017CC}"/>
              </a:ext>
            </a:extLst>
          </p:cNvPr>
          <p:cNvSpPr/>
          <p:nvPr/>
        </p:nvSpPr>
        <p:spPr>
          <a:xfrm>
            <a:off x="236522" y="934533"/>
            <a:ext cx="3611204" cy="2036199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3200" b="1" u="sng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Cwestiwn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cy-GB" sz="3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 siâp ydy’r ......?</a:t>
            </a:r>
          </a:p>
          <a:p>
            <a:pPr algn="ctr"/>
            <a:endParaRPr lang="cy-GB" sz="28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C929974-9AA3-BAAF-2436-4AD86C90FD17}"/>
              </a:ext>
            </a:extLst>
          </p:cNvPr>
          <p:cNvSpPr/>
          <p:nvPr/>
        </p:nvSpPr>
        <p:spPr>
          <a:xfrm>
            <a:off x="8344274" y="866701"/>
            <a:ext cx="3611204" cy="2445683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3200" b="1" u="sng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cy-GB" sz="28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...... ydy’r ......</a:t>
            </a:r>
          </a:p>
          <a:p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er enghraifft</a:t>
            </a:r>
            <a:r>
              <a:rPr kumimoji="0" lang="cy-GB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endParaRPr kumimoji="0" lang="cy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cy-GB" sz="28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Sgwâr ydy’r trwyn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B2E02E7-B08B-96A8-6F32-DC68007AAC50}"/>
              </a:ext>
            </a:extLst>
          </p:cNvPr>
          <p:cNvSpPr/>
          <p:nvPr/>
        </p:nvSpPr>
        <p:spPr>
          <a:xfrm>
            <a:off x="321178" y="3787233"/>
            <a:ext cx="3011438" cy="1776754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y-GB" sz="32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	 llygaid</a:t>
            </a:r>
          </a:p>
          <a:p>
            <a:r>
              <a:rPr lang="cy-GB" sz="32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	 trwyn</a:t>
            </a:r>
          </a:p>
          <a:p>
            <a:r>
              <a:rPr lang="cy-GB" sz="32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	 ceg (</a:t>
            </a:r>
            <a:r>
              <a:rPr lang="cy-GB" sz="3200" b="1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</a:t>
            </a:r>
            <a:r>
              <a:rPr lang="cy-GB" sz="32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eg)</a:t>
            </a:r>
            <a:endParaRPr lang="cy-GB" sz="3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C75068DA-A12A-A54B-5640-C0746E1F67FD}"/>
              </a:ext>
            </a:extLst>
          </p:cNvPr>
          <p:cNvGrpSpPr/>
          <p:nvPr/>
        </p:nvGrpSpPr>
        <p:grpSpPr>
          <a:xfrm>
            <a:off x="466725" y="3754030"/>
            <a:ext cx="914400" cy="1809956"/>
            <a:chOff x="438150" y="2839319"/>
            <a:chExt cx="914400" cy="1809956"/>
          </a:xfrm>
        </p:grpSpPr>
        <p:pic>
          <p:nvPicPr>
            <p:cNvPr id="11" name="Graphic 10" descr="Lips outline">
              <a:extLst>
                <a:ext uri="{FF2B5EF4-FFF2-40B4-BE49-F238E27FC236}">
                  <a16:creationId xmlns:a16="http://schemas.microsoft.com/office/drawing/2014/main" id="{434E25BC-3DEC-A572-652A-B5757FBA87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33400" y="3925375"/>
              <a:ext cx="723900" cy="723900"/>
            </a:xfrm>
            <a:prstGeom prst="rect">
              <a:avLst/>
            </a:prstGeom>
          </p:spPr>
        </p:pic>
        <p:pic>
          <p:nvPicPr>
            <p:cNvPr id="13" name="Graphic 12" descr="Eyes outline">
              <a:extLst>
                <a:ext uri="{FF2B5EF4-FFF2-40B4-BE49-F238E27FC236}">
                  <a16:creationId xmlns:a16="http://schemas.microsoft.com/office/drawing/2014/main" id="{66A5D104-47C0-D222-452B-C99A6FC59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438150" y="2839319"/>
              <a:ext cx="914400" cy="914400"/>
            </a:xfrm>
            <a:prstGeom prst="rect">
              <a:avLst/>
            </a:prstGeom>
          </p:spPr>
        </p:pic>
        <p:pic>
          <p:nvPicPr>
            <p:cNvPr id="15" name="Graphic 14" descr="Nose outline">
              <a:extLst>
                <a:ext uri="{FF2B5EF4-FFF2-40B4-BE49-F238E27FC236}">
                  <a16:creationId xmlns:a16="http://schemas.microsoft.com/office/drawing/2014/main" id="{4FF59BC1-94AB-D8C3-33A5-8BD7E814588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95325" y="3524250"/>
              <a:ext cx="561975" cy="510483"/>
            </a:xfrm>
            <a:prstGeom prst="rect">
              <a:avLst/>
            </a:prstGeom>
          </p:spPr>
        </p:pic>
      </p:grpSp>
      <p:grpSp>
        <p:nvGrpSpPr>
          <p:cNvPr id="180" name="Group 179">
            <a:extLst>
              <a:ext uri="{FF2B5EF4-FFF2-40B4-BE49-F238E27FC236}">
                <a16:creationId xmlns:a16="http://schemas.microsoft.com/office/drawing/2014/main" id="{05B80B09-736B-0629-0E44-622EE31396D7}"/>
              </a:ext>
            </a:extLst>
          </p:cNvPr>
          <p:cNvGrpSpPr/>
          <p:nvPr/>
        </p:nvGrpSpPr>
        <p:grpSpPr>
          <a:xfrm>
            <a:off x="4832003" y="912095"/>
            <a:ext cx="2249937" cy="5829299"/>
            <a:chOff x="4832003" y="912095"/>
            <a:chExt cx="2249937" cy="5829299"/>
          </a:xfrm>
        </p:grpSpPr>
        <p:grpSp>
          <p:nvGrpSpPr>
            <p:cNvPr id="179" name="Group 178">
              <a:extLst>
                <a:ext uri="{FF2B5EF4-FFF2-40B4-BE49-F238E27FC236}">
                  <a16:creationId xmlns:a16="http://schemas.microsoft.com/office/drawing/2014/main" id="{F8DB539F-9FE1-44B7-4FFA-AB7FF6686AFD}"/>
                </a:ext>
              </a:extLst>
            </p:cNvPr>
            <p:cNvGrpSpPr/>
            <p:nvPr/>
          </p:nvGrpSpPr>
          <p:grpSpPr>
            <a:xfrm>
              <a:off x="4832003" y="912095"/>
              <a:ext cx="2249937" cy="5829299"/>
              <a:chOff x="4299816" y="866701"/>
              <a:chExt cx="2249937" cy="5829299"/>
            </a:xfrm>
          </p:grpSpPr>
          <p:sp>
            <p:nvSpPr>
              <p:cNvPr id="83" name="Rectangle: Rounded Corners 82">
                <a:extLst>
                  <a:ext uri="{FF2B5EF4-FFF2-40B4-BE49-F238E27FC236}">
                    <a16:creationId xmlns:a16="http://schemas.microsoft.com/office/drawing/2014/main" id="{18717C98-2064-6015-BD3A-01D22440F9F3}"/>
                  </a:ext>
                </a:extLst>
              </p:cNvPr>
              <p:cNvSpPr/>
              <p:nvPr/>
            </p:nvSpPr>
            <p:spPr>
              <a:xfrm>
                <a:off x="4299816" y="866701"/>
                <a:ext cx="2158026" cy="5829299"/>
              </a:xfrm>
              <a:prstGeom prst="roundRect">
                <a:avLst/>
              </a:prstGeom>
              <a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artisticPastelsSmooth/>
                          </a14:imgEffect>
                        </a14:imgLayer>
                      </a14:imgProps>
                    </a:ext>
                  </a:extLst>
                </a:blip>
                <a:tile tx="0" ty="0" sx="100000" sy="100000" flip="none" algn="tl"/>
              </a:blip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 algn="ctr"/>
                <a:r>
                  <a:rPr lang="cy-GB" sz="3200" b="1" u="sng" dirty="0">
                    <a:solidFill>
                      <a:schemeClr val="tx1"/>
                    </a:solidFill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Siapau </a:t>
                </a:r>
              </a:p>
              <a:p>
                <a:pPr algn="ctr"/>
                <a:endParaRPr lang="cy-GB" sz="16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endParaRPr>
              </a:p>
              <a:p>
                <a:r>
                  <a:rPr lang="cy-GB" sz="1600" dirty="0">
                    <a:solidFill>
                      <a:schemeClr val="tx1"/>
                    </a:solidFill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                    </a:t>
                </a:r>
              </a:p>
              <a:p>
                <a:r>
                  <a:rPr lang="cy-GB" sz="1600" dirty="0">
                    <a:solidFill>
                      <a:schemeClr val="tx1"/>
                    </a:solidFill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          </a:t>
                </a:r>
              </a:p>
              <a:p>
                <a:pPr algn="ctr"/>
                <a:endParaRPr lang="cy-GB" sz="28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endParaRPr>
              </a:p>
            </p:txBody>
          </p:sp>
          <p:grpSp>
            <p:nvGrpSpPr>
              <p:cNvPr id="118" name="Group 117">
                <a:extLst>
                  <a:ext uri="{FF2B5EF4-FFF2-40B4-BE49-F238E27FC236}">
                    <a16:creationId xmlns:a16="http://schemas.microsoft.com/office/drawing/2014/main" id="{24B95D2C-8C8F-E80B-7FF0-D6B3287520F3}"/>
                  </a:ext>
                </a:extLst>
              </p:cNvPr>
              <p:cNvGrpSpPr/>
              <p:nvPr/>
            </p:nvGrpSpPr>
            <p:grpSpPr>
              <a:xfrm>
                <a:off x="4398405" y="1743075"/>
                <a:ext cx="644076" cy="4664904"/>
                <a:chOff x="4350780" y="916753"/>
                <a:chExt cx="644076" cy="5527852"/>
              </a:xfrm>
            </p:grpSpPr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FD7A219B-070B-DD45-0329-4B372793FA6D}"/>
                    </a:ext>
                  </a:extLst>
                </p:cNvPr>
                <p:cNvSpPr/>
                <p:nvPr/>
              </p:nvSpPr>
              <p:spPr>
                <a:xfrm>
                  <a:off x="4467880" y="916753"/>
                  <a:ext cx="409310" cy="39766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14" name="Isosceles Triangle 113">
                  <a:extLst>
                    <a:ext uri="{FF2B5EF4-FFF2-40B4-BE49-F238E27FC236}">
                      <a16:creationId xmlns:a16="http://schemas.microsoft.com/office/drawing/2014/main" id="{C9B74BE2-C4FC-CEB3-4FA0-A43D4C412905}"/>
                    </a:ext>
                  </a:extLst>
                </p:cNvPr>
                <p:cNvSpPr/>
                <p:nvPr/>
              </p:nvSpPr>
              <p:spPr>
                <a:xfrm>
                  <a:off x="4468161" y="1468455"/>
                  <a:ext cx="409311" cy="327323"/>
                </a:xfrm>
                <a:prstGeom prst="triangle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12" name="Rectangle 111">
                  <a:extLst>
                    <a:ext uri="{FF2B5EF4-FFF2-40B4-BE49-F238E27FC236}">
                      <a16:creationId xmlns:a16="http://schemas.microsoft.com/office/drawing/2014/main" id="{A7A5AB09-AFDD-8456-3807-AFE8599F5334}"/>
                    </a:ext>
                  </a:extLst>
                </p:cNvPr>
                <p:cNvSpPr/>
                <p:nvPr/>
              </p:nvSpPr>
              <p:spPr>
                <a:xfrm>
                  <a:off x="4402828" y="1974448"/>
                  <a:ext cx="592028" cy="327323"/>
                </a:xfrm>
                <a:prstGeom prst="rect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10" name="Rectangle 109">
                  <a:extLst>
                    <a:ext uri="{FF2B5EF4-FFF2-40B4-BE49-F238E27FC236}">
                      <a16:creationId xmlns:a16="http://schemas.microsoft.com/office/drawing/2014/main" id="{4DEA1030-F8A1-C758-61C7-2449469FB86C}"/>
                    </a:ext>
                  </a:extLst>
                </p:cNvPr>
                <p:cNvSpPr/>
                <p:nvPr/>
              </p:nvSpPr>
              <p:spPr>
                <a:xfrm>
                  <a:off x="4485994" y="2428066"/>
                  <a:ext cx="333657" cy="348298"/>
                </a:xfrm>
                <a:prstGeom prst="rect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08" name="Pentagon 107">
                  <a:extLst>
                    <a:ext uri="{FF2B5EF4-FFF2-40B4-BE49-F238E27FC236}">
                      <a16:creationId xmlns:a16="http://schemas.microsoft.com/office/drawing/2014/main" id="{6F4D6633-15CB-5E12-C165-50AF0DBE9BE9}"/>
                    </a:ext>
                  </a:extLst>
                </p:cNvPr>
                <p:cNvSpPr/>
                <p:nvPr/>
              </p:nvSpPr>
              <p:spPr>
                <a:xfrm>
                  <a:off x="4410341" y="2895812"/>
                  <a:ext cx="480868" cy="415434"/>
                </a:xfrm>
                <a:prstGeom prst="pentagon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 dirty="0"/>
                </a:p>
              </p:txBody>
            </p:sp>
            <p:sp>
              <p:nvSpPr>
                <p:cNvPr id="106" name="Hexagon 105">
                  <a:extLst>
                    <a:ext uri="{FF2B5EF4-FFF2-40B4-BE49-F238E27FC236}">
                      <a16:creationId xmlns:a16="http://schemas.microsoft.com/office/drawing/2014/main" id="{2481BF79-9192-86F9-CCC5-18E288CE886D}"/>
                    </a:ext>
                  </a:extLst>
                </p:cNvPr>
                <p:cNvSpPr/>
                <p:nvPr/>
              </p:nvSpPr>
              <p:spPr>
                <a:xfrm>
                  <a:off x="4410341" y="3519125"/>
                  <a:ext cx="480868" cy="438720"/>
                </a:xfrm>
                <a:prstGeom prst="hexagon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 dirty="0"/>
                </a:p>
              </p:txBody>
            </p:sp>
            <p:pic>
              <p:nvPicPr>
                <p:cNvPr id="104" name="Picture 103" descr="A black octagon with white lines&#10;&#10;Description automatically generated">
                  <a:extLst>
                    <a:ext uri="{FF2B5EF4-FFF2-40B4-BE49-F238E27FC236}">
                      <a16:creationId xmlns:a16="http://schemas.microsoft.com/office/drawing/2014/main" id="{92402089-AB53-967B-C7A8-7509C6309E1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625" t="10734" r="10088" b="2571"/>
                <a:stretch/>
              </p:blipFill>
              <p:spPr>
                <a:xfrm>
                  <a:off x="4350780" y="4100289"/>
                  <a:ext cx="573173" cy="618922"/>
                </a:xfrm>
                <a:prstGeom prst="rect">
                  <a:avLst/>
                </a:prstGeom>
              </p:spPr>
            </p:pic>
            <p:pic>
              <p:nvPicPr>
                <p:cNvPr id="102" name="Picture 101" descr="A black and white image of a half moon&#10;&#10;Description automatically generated">
                  <a:extLst>
                    <a:ext uri="{FF2B5EF4-FFF2-40B4-BE49-F238E27FC236}">
                      <a16:creationId xmlns:a16="http://schemas.microsoft.com/office/drawing/2014/main" id="{C398BE92-B0C9-4092-F126-3A45A57798A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39211"/>
                <a:stretch/>
              </p:blipFill>
              <p:spPr>
                <a:xfrm>
                  <a:off x="4350780" y="4857969"/>
                  <a:ext cx="644076" cy="391524"/>
                </a:xfrm>
                <a:prstGeom prst="rect">
                  <a:avLst/>
                </a:prstGeom>
              </p:spPr>
            </p:pic>
            <p:sp>
              <p:nvSpPr>
                <p:cNvPr id="100" name="Heart 99">
                  <a:extLst>
                    <a:ext uri="{FF2B5EF4-FFF2-40B4-BE49-F238E27FC236}">
                      <a16:creationId xmlns:a16="http://schemas.microsoft.com/office/drawing/2014/main" id="{A45C48D1-E69E-5101-5193-C55BFD40DFBD}"/>
                    </a:ext>
                  </a:extLst>
                </p:cNvPr>
                <p:cNvSpPr/>
                <p:nvPr/>
              </p:nvSpPr>
              <p:spPr>
                <a:xfrm>
                  <a:off x="4426676" y="5490151"/>
                  <a:ext cx="492283" cy="391524"/>
                </a:xfrm>
                <a:prstGeom prst="heart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98" name="Star: 5 Points 97">
                  <a:extLst>
                    <a:ext uri="{FF2B5EF4-FFF2-40B4-BE49-F238E27FC236}">
                      <a16:creationId xmlns:a16="http://schemas.microsoft.com/office/drawing/2014/main" id="{E779204F-D1FF-205D-DF77-7D630DB38A53}"/>
                    </a:ext>
                  </a:extLst>
                </p:cNvPr>
                <p:cNvSpPr/>
                <p:nvPr/>
              </p:nvSpPr>
              <p:spPr>
                <a:xfrm>
                  <a:off x="4431670" y="6014362"/>
                  <a:ext cx="492283" cy="430243"/>
                </a:xfrm>
                <a:prstGeom prst="star5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</p:grpSp>
          <p:sp>
            <p:nvSpPr>
              <p:cNvPr id="119" name="TextBox 118">
                <a:extLst>
                  <a:ext uri="{FF2B5EF4-FFF2-40B4-BE49-F238E27FC236}">
                    <a16:creationId xmlns:a16="http://schemas.microsoft.com/office/drawing/2014/main" id="{3B5D6C1F-E434-BAFB-3AD8-9CA682FECD8A}"/>
                  </a:ext>
                </a:extLst>
              </p:cNvPr>
              <p:cNvSpPr txBox="1"/>
              <p:nvPr/>
            </p:nvSpPr>
            <p:spPr>
              <a:xfrm>
                <a:off x="5042481" y="1664660"/>
                <a:ext cx="96372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cylch </a:t>
                </a:r>
              </a:p>
            </p:txBody>
          </p:sp>
          <p:sp>
            <p:nvSpPr>
              <p:cNvPr id="120" name="TextBox 119">
                <a:extLst>
                  <a:ext uri="{FF2B5EF4-FFF2-40B4-BE49-F238E27FC236}">
                    <a16:creationId xmlns:a16="http://schemas.microsoft.com/office/drawing/2014/main" id="{E49BB7BF-300F-F5E1-3E11-E5AD622BCB99}"/>
                  </a:ext>
                </a:extLst>
              </p:cNvPr>
              <p:cNvSpPr txBox="1"/>
              <p:nvPr/>
            </p:nvSpPr>
            <p:spPr>
              <a:xfrm>
                <a:off x="5042481" y="2092199"/>
                <a:ext cx="11705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triongl </a:t>
                </a:r>
              </a:p>
            </p:txBody>
          </p:sp>
          <p:sp>
            <p:nvSpPr>
              <p:cNvPr id="121" name="TextBox 120">
                <a:extLst>
                  <a:ext uri="{FF2B5EF4-FFF2-40B4-BE49-F238E27FC236}">
                    <a16:creationId xmlns:a16="http://schemas.microsoft.com/office/drawing/2014/main" id="{9234F8B8-741A-5DC6-F8B2-43CB6AB0FD9C}"/>
                  </a:ext>
                </a:extLst>
              </p:cNvPr>
              <p:cNvSpPr txBox="1"/>
              <p:nvPr/>
            </p:nvSpPr>
            <p:spPr>
              <a:xfrm>
                <a:off x="5059139" y="2509067"/>
                <a:ext cx="121244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petryal </a:t>
                </a:r>
              </a:p>
            </p:txBody>
          </p:sp>
          <p:sp>
            <p:nvSpPr>
              <p:cNvPr id="122" name="TextBox 121">
                <a:extLst>
                  <a:ext uri="{FF2B5EF4-FFF2-40B4-BE49-F238E27FC236}">
                    <a16:creationId xmlns:a16="http://schemas.microsoft.com/office/drawing/2014/main" id="{DD0C32E3-E8F5-016C-47A3-6020F9BB6092}"/>
                  </a:ext>
                </a:extLst>
              </p:cNvPr>
              <p:cNvSpPr txBox="1"/>
              <p:nvPr/>
            </p:nvSpPr>
            <p:spPr>
              <a:xfrm>
                <a:off x="5068364" y="2948669"/>
                <a:ext cx="10038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sgwâr </a:t>
                </a:r>
              </a:p>
            </p:txBody>
          </p:sp>
          <p:sp>
            <p:nvSpPr>
              <p:cNvPr id="123" name="TextBox 122">
                <a:extLst>
                  <a:ext uri="{FF2B5EF4-FFF2-40B4-BE49-F238E27FC236}">
                    <a16:creationId xmlns:a16="http://schemas.microsoft.com/office/drawing/2014/main" id="{7ADC94C3-19F7-7CA0-BBCE-B8EFDBF5ADB0}"/>
                  </a:ext>
                </a:extLst>
              </p:cNvPr>
              <p:cNvSpPr txBox="1"/>
              <p:nvPr/>
            </p:nvSpPr>
            <p:spPr>
              <a:xfrm>
                <a:off x="5042481" y="3380324"/>
                <a:ext cx="150727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pentagon </a:t>
                </a:r>
              </a:p>
            </p:txBody>
          </p:sp>
          <p:sp>
            <p:nvSpPr>
              <p:cNvPr id="124" name="TextBox 123">
                <a:extLst>
                  <a:ext uri="{FF2B5EF4-FFF2-40B4-BE49-F238E27FC236}">
                    <a16:creationId xmlns:a16="http://schemas.microsoft.com/office/drawing/2014/main" id="{A5BF9D82-C690-C419-AC1B-E07953FF392B}"/>
                  </a:ext>
                </a:extLst>
              </p:cNvPr>
              <p:cNvSpPr txBox="1"/>
              <p:nvPr/>
            </p:nvSpPr>
            <p:spPr>
              <a:xfrm>
                <a:off x="5021116" y="3908789"/>
                <a:ext cx="146226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hecsagon </a:t>
                </a:r>
              </a:p>
            </p:txBody>
          </p:sp>
          <p:sp>
            <p:nvSpPr>
              <p:cNvPr id="125" name="TextBox 124">
                <a:extLst>
                  <a:ext uri="{FF2B5EF4-FFF2-40B4-BE49-F238E27FC236}">
                    <a16:creationId xmlns:a16="http://schemas.microsoft.com/office/drawing/2014/main" id="{A255F3DA-3683-DAA7-F8EC-0330DCAF44AE}"/>
                  </a:ext>
                </a:extLst>
              </p:cNvPr>
              <p:cNvSpPr txBox="1"/>
              <p:nvPr/>
            </p:nvSpPr>
            <p:spPr>
              <a:xfrm>
                <a:off x="5014279" y="4465437"/>
                <a:ext cx="132292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octagon </a:t>
                </a:r>
              </a:p>
            </p:txBody>
          </p:sp>
          <p:sp>
            <p:nvSpPr>
              <p:cNvPr id="126" name="TextBox 125">
                <a:extLst>
                  <a:ext uri="{FF2B5EF4-FFF2-40B4-BE49-F238E27FC236}">
                    <a16:creationId xmlns:a16="http://schemas.microsoft.com/office/drawing/2014/main" id="{719F7FF4-0B54-B06F-7B35-8A053774C5EF}"/>
                  </a:ext>
                </a:extLst>
              </p:cNvPr>
              <p:cNvSpPr txBox="1"/>
              <p:nvPr/>
            </p:nvSpPr>
            <p:spPr>
              <a:xfrm>
                <a:off x="5059139" y="5060881"/>
                <a:ext cx="1396536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16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hanner cylch </a:t>
                </a:r>
              </a:p>
            </p:txBody>
          </p:sp>
          <p:sp>
            <p:nvSpPr>
              <p:cNvPr id="127" name="TextBox 126">
                <a:extLst>
                  <a:ext uri="{FF2B5EF4-FFF2-40B4-BE49-F238E27FC236}">
                    <a16:creationId xmlns:a16="http://schemas.microsoft.com/office/drawing/2014/main" id="{8204AC08-4F4F-D4ED-DA76-10BBA146904C}"/>
                  </a:ext>
                </a:extLst>
              </p:cNvPr>
              <p:cNvSpPr txBox="1"/>
              <p:nvPr/>
            </p:nvSpPr>
            <p:spPr>
              <a:xfrm>
                <a:off x="5042783" y="5491335"/>
                <a:ext cx="99097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calon </a:t>
                </a:r>
              </a:p>
            </p:txBody>
          </p:sp>
        </p:grp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A42CD229-89AA-158F-807D-34D322636792}"/>
                </a:ext>
              </a:extLst>
            </p:cNvPr>
            <p:cNvSpPr txBox="1"/>
            <p:nvPr/>
          </p:nvSpPr>
          <p:spPr>
            <a:xfrm>
              <a:off x="5549641" y="6060456"/>
              <a:ext cx="9431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y-GB" sz="2400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seren </a:t>
              </a:r>
            </a:p>
          </p:txBody>
        </p:sp>
      </p:grpSp>
      <p:sp>
        <p:nvSpPr>
          <p:cNvPr id="129" name="Rectangle 128">
            <a:extLst>
              <a:ext uri="{FF2B5EF4-FFF2-40B4-BE49-F238E27FC236}">
                <a16:creationId xmlns:a16="http://schemas.microsoft.com/office/drawing/2014/main" id="{F8C0486D-4280-EBFC-1116-045F8FE3EF33}"/>
              </a:ext>
            </a:extLst>
          </p:cNvPr>
          <p:cNvSpPr/>
          <p:nvPr/>
        </p:nvSpPr>
        <p:spPr>
          <a:xfrm>
            <a:off x="3243573" y="81098"/>
            <a:ext cx="558037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-15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 Iaith – </a:t>
            </a:r>
            <a:r>
              <a:rPr lang="en-US" sz="4800" b="1" cap="none" spc="-15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Siapau</a:t>
            </a:r>
            <a:r>
              <a:rPr lang="en-US" sz="4800" b="1" cap="none" spc="-15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 2D</a:t>
            </a:r>
            <a:endParaRPr lang="en-US" sz="4800" b="1" cap="none" spc="-15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9378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2" name="Picture 1" descr="A stuffed toy in a garment&#10;&#10;Description automatically generated">
            <a:extLst>
              <a:ext uri="{FF2B5EF4-FFF2-40B4-BE49-F238E27FC236}">
                <a16:creationId xmlns:a16="http://schemas.microsoft.com/office/drawing/2014/main" id="{EFFB3941-738A-D393-48F9-37145F1867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90" y="354644"/>
            <a:ext cx="3843270" cy="6148712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5D3C8959-E9E4-FD2B-C202-E4D4E903970E}"/>
              </a:ext>
            </a:extLst>
          </p:cNvPr>
          <p:cNvGrpSpPr/>
          <p:nvPr/>
        </p:nvGrpSpPr>
        <p:grpSpPr>
          <a:xfrm>
            <a:off x="4355855" y="152574"/>
            <a:ext cx="3835647" cy="2497394"/>
            <a:chOff x="417848" y="367454"/>
            <a:chExt cx="2905220" cy="2162427"/>
          </a:xfrm>
        </p:grpSpPr>
        <p:sp>
          <p:nvSpPr>
            <p:cNvPr id="5" name="Speech Bubble: Oval 4">
              <a:extLst>
                <a:ext uri="{FF2B5EF4-FFF2-40B4-BE49-F238E27FC236}">
                  <a16:creationId xmlns:a16="http://schemas.microsoft.com/office/drawing/2014/main" id="{C53FE38C-5330-9AB0-03F0-13B6D223E64D}"/>
                </a:ext>
              </a:extLst>
            </p:cNvPr>
            <p:cNvSpPr/>
            <p:nvPr/>
          </p:nvSpPr>
          <p:spPr>
            <a:xfrm rot="20785610">
              <a:off x="417848" y="367454"/>
              <a:ext cx="2905220" cy="2162427"/>
            </a:xfrm>
            <a:prstGeom prst="wedgeEllipseCallout">
              <a:avLst>
                <a:gd name="adj1" fmla="val -74399"/>
                <a:gd name="adj2" fmla="val -3786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E543565-E0BE-F079-2C71-0B6C32303259}"/>
                </a:ext>
              </a:extLst>
            </p:cNvPr>
            <p:cNvSpPr/>
            <p:nvPr/>
          </p:nvSpPr>
          <p:spPr>
            <a:xfrm>
              <a:off x="739748" y="1037661"/>
              <a:ext cx="2261418" cy="68825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44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Hwre! Diolch yn fawr iawn!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4655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Picture 2" descr="A stuffed toy in a garment&#10;&#10;Description automatically generated">
            <a:extLst>
              <a:ext uri="{FF2B5EF4-FFF2-40B4-BE49-F238E27FC236}">
                <a16:creationId xmlns:a16="http://schemas.microsoft.com/office/drawing/2014/main" id="{829487BB-C669-1735-8551-828C0BF728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0" y="349728"/>
            <a:ext cx="3843270" cy="6148712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12E8ACF-6B72-444D-EAF2-ED37F98B0455}"/>
              </a:ext>
            </a:extLst>
          </p:cNvPr>
          <p:cNvSpPr/>
          <p:nvPr/>
        </p:nvSpPr>
        <p:spPr>
          <a:xfrm>
            <a:off x="4551347" y="137652"/>
            <a:ext cx="5249878" cy="6615573"/>
          </a:xfrm>
          <a:prstGeom prst="roundRect">
            <a:avLst/>
          </a:pr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32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Canu gyda Jac</a:t>
            </a:r>
          </a:p>
          <a:p>
            <a:pPr algn="ctr"/>
            <a:r>
              <a:rPr lang="cy-GB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Tôn – Un bys, Dau fys</a:t>
            </a:r>
          </a:p>
          <a:p>
            <a:pPr algn="ctr"/>
            <a:endParaRPr lang="cy-GB" sz="11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Un bwmpen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Dwy bwmpen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Tair pwmpen yn dawnsio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Pedair pwmpen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Pum pwmpen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Chwe phwmpen yn dawnsio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Saith pwmpen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Wyth pwmpen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Naw pwmpen yn dawnsio</a:t>
            </a:r>
          </a:p>
          <a:p>
            <a:pPr algn="ctr">
              <a:lnSpc>
                <a:spcPct val="150000"/>
              </a:lnSpc>
            </a:pPr>
            <a:r>
              <a:rPr lang="cy-GB" sz="23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Deg pwmpen yn dawnsio llon</a:t>
            </a:r>
          </a:p>
          <a:p>
            <a:pPr algn="ctr"/>
            <a:endParaRPr lang="cy-GB" sz="3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endParaRPr lang="cy-GB" sz="28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7" name="Graphic 6" descr="Music notation with solid fill">
            <a:extLst>
              <a:ext uri="{FF2B5EF4-FFF2-40B4-BE49-F238E27FC236}">
                <a16:creationId xmlns:a16="http://schemas.microsoft.com/office/drawing/2014/main" id="{EF9994C6-E574-AD93-DE84-0A79A787E5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20666719">
            <a:off x="4824048" y="-90709"/>
            <a:ext cx="914400" cy="1228725"/>
          </a:xfrm>
          <a:prstGeom prst="rect">
            <a:avLst/>
          </a:prstGeom>
        </p:spPr>
      </p:pic>
      <p:pic>
        <p:nvPicPr>
          <p:cNvPr id="8" name="Graphic 7" descr="Music notation with solid fill">
            <a:extLst>
              <a:ext uri="{FF2B5EF4-FFF2-40B4-BE49-F238E27FC236}">
                <a16:creationId xmlns:a16="http://schemas.microsoft.com/office/drawing/2014/main" id="{FB7A7AED-8F62-EC12-2AD3-CC4ED2B976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888290">
            <a:off x="8716807" y="-38323"/>
            <a:ext cx="914400" cy="112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520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0" y="0"/>
            <a:ext cx="12191980" cy="6856718"/>
          </a:xfrm>
          <a:prstGeom prst="rect">
            <a:avLst/>
          </a:prstGeom>
        </p:spPr>
      </p:pic>
      <p:pic>
        <p:nvPicPr>
          <p:cNvPr id="2" name="Picture 1" descr="A stuffed toy in a garment&#10;&#10;Description automatically generated">
            <a:extLst>
              <a:ext uri="{FF2B5EF4-FFF2-40B4-BE49-F238E27FC236}">
                <a16:creationId xmlns:a16="http://schemas.microsoft.com/office/drawing/2014/main" id="{0F0D2F1F-4E17-3921-03B7-7D0DA99E18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8996" y="1385419"/>
            <a:ext cx="4060519" cy="5236846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7AD0B58-F506-235C-8B0B-0A66AFA5580D}"/>
              </a:ext>
            </a:extLst>
          </p:cNvPr>
          <p:cNvSpPr/>
          <p:nvPr/>
        </p:nvSpPr>
        <p:spPr>
          <a:xfrm>
            <a:off x="8408282" y="3855867"/>
            <a:ext cx="3401988" cy="2072363"/>
          </a:xfrm>
          <a:prstGeom prst="wedgeEllipseCallout">
            <a:avLst>
              <a:gd name="adj1" fmla="val -70475"/>
              <a:gd name="adj2" fmla="val -39303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6C744E-81E7-CAE4-FD2E-D66EF6EC40F6}"/>
              </a:ext>
            </a:extLst>
          </p:cNvPr>
          <p:cNvSpPr/>
          <p:nvPr/>
        </p:nvSpPr>
        <p:spPr>
          <a:xfrm>
            <a:off x="8810454" y="4405432"/>
            <a:ext cx="2597643" cy="79487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Ydych chi wedi mwynhau’r wers?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991BF5B-CFE9-F622-61ED-2915ED051740}"/>
              </a:ext>
            </a:extLst>
          </p:cNvPr>
          <p:cNvGrpSpPr/>
          <p:nvPr/>
        </p:nvGrpSpPr>
        <p:grpSpPr>
          <a:xfrm>
            <a:off x="292009" y="1047716"/>
            <a:ext cx="3255513" cy="1864867"/>
            <a:chOff x="431393" y="331685"/>
            <a:chExt cx="3255513" cy="1864867"/>
          </a:xfrm>
        </p:grpSpPr>
        <p:sp>
          <p:nvSpPr>
            <p:cNvPr id="3" name="Speech Bubble: Oval 2">
              <a:extLst>
                <a:ext uri="{FF2B5EF4-FFF2-40B4-BE49-F238E27FC236}">
                  <a16:creationId xmlns:a16="http://schemas.microsoft.com/office/drawing/2014/main" id="{40A9CD85-6662-78D0-F4D6-2D611EDBA6A5}"/>
                </a:ext>
              </a:extLst>
            </p:cNvPr>
            <p:cNvSpPr/>
            <p:nvPr/>
          </p:nvSpPr>
          <p:spPr>
            <a:xfrm rot="21280506">
              <a:off x="431393" y="331685"/>
              <a:ext cx="3255513" cy="1864867"/>
            </a:xfrm>
            <a:prstGeom prst="wedgeEllipseCallout">
              <a:avLst>
                <a:gd name="adj1" fmla="val 81896"/>
                <a:gd name="adj2" fmla="val 43004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C06A3BC-B1F3-4120-4EBD-2E8A5773A702}"/>
                </a:ext>
              </a:extLst>
            </p:cNvPr>
            <p:cNvSpPr/>
            <p:nvPr/>
          </p:nvSpPr>
          <p:spPr>
            <a:xfrm>
              <a:off x="706641" y="896583"/>
              <a:ext cx="2597643" cy="794871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24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Beth oedd nod y wers?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5DC7202-B3BE-3668-F59D-89C3888BB631}"/>
              </a:ext>
            </a:extLst>
          </p:cNvPr>
          <p:cNvGrpSpPr/>
          <p:nvPr/>
        </p:nvGrpSpPr>
        <p:grpSpPr>
          <a:xfrm>
            <a:off x="250181" y="3870576"/>
            <a:ext cx="3255513" cy="1864587"/>
            <a:chOff x="310011" y="3269744"/>
            <a:chExt cx="3255513" cy="1864587"/>
          </a:xfrm>
        </p:grpSpPr>
        <p:sp>
          <p:nvSpPr>
            <p:cNvPr id="8" name="Speech Bubble: Oval 7">
              <a:extLst>
                <a:ext uri="{FF2B5EF4-FFF2-40B4-BE49-F238E27FC236}">
                  <a16:creationId xmlns:a16="http://schemas.microsoft.com/office/drawing/2014/main" id="{DC4FCF78-3FC9-B7C1-BB96-B14BD4AB24A2}"/>
                </a:ext>
              </a:extLst>
            </p:cNvPr>
            <p:cNvSpPr/>
            <p:nvPr/>
          </p:nvSpPr>
          <p:spPr>
            <a:xfrm rot="21439136">
              <a:off x="310011" y="3269744"/>
              <a:ext cx="3255513" cy="1864587"/>
            </a:xfrm>
            <a:prstGeom prst="wedgeEllipseCallout">
              <a:avLst>
                <a:gd name="adj1" fmla="val 77925"/>
                <a:gd name="adj2" fmla="val -27996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3AD6DE2-C096-5C56-A89E-72597C85F264}"/>
                </a:ext>
              </a:extLst>
            </p:cNvPr>
            <p:cNvSpPr/>
            <p:nvPr/>
          </p:nvSpPr>
          <p:spPr>
            <a:xfrm>
              <a:off x="563765" y="3804601"/>
              <a:ext cx="2597643" cy="794871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24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Beth oedd y ffocws patrymau?</a:t>
              </a:r>
            </a:p>
          </p:txBody>
        </p:sp>
      </p:grp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8F03297A-AD53-7479-F74A-75BB3A1AF1A3}"/>
              </a:ext>
            </a:extLst>
          </p:cNvPr>
          <p:cNvSpPr/>
          <p:nvPr/>
        </p:nvSpPr>
        <p:spPr>
          <a:xfrm>
            <a:off x="8408282" y="1149638"/>
            <a:ext cx="3401988" cy="1720821"/>
          </a:xfrm>
          <a:prstGeom prst="wedgeEllipseCallout">
            <a:avLst>
              <a:gd name="adj1" fmla="val -74278"/>
              <a:gd name="adj2" fmla="val 23515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23AC008-6EC2-6C7F-09B8-2B90B9E7C5BC}"/>
              </a:ext>
            </a:extLst>
          </p:cNvPr>
          <p:cNvSpPr/>
          <p:nvPr/>
        </p:nvSpPr>
        <p:spPr>
          <a:xfrm>
            <a:off x="8827757" y="1582713"/>
            <a:ext cx="2597643" cy="79487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 rydych chi wedi ddysgu heddiw?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91707C3-A752-B4DE-9B9F-4AA16A8EB959}"/>
              </a:ext>
            </a:extLst>
          </p:cNvPr>
          <p:cNvSpPr/>
          <p:nvPr/>
        </p:nvSpPr>
        <p:spPr>
          <a:xfrm>
            <a:off x="3392718" y="147426"/>
            <a:ext cx="5249878" cy="753252"/>
          </a:xfrm>
          <a:prstGeom prst="roundRect">
            <a:avLst/>
          </a:pr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36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Asesu Personol </a:t>
            </a:r>
            <a:endParaRPr lang="cy-GB" sz="36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endParaRPr lang="cy-GB" sz="28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6" name="Graphic 15" descr="Thumbs up sign outline">
            <a:extLst>
              <a:ext uri="{FF2B5EF4-FFF2-40B4-BE49-F238E27FC236}">
                <a16:creationId xmlns:a16="http://schemas.microsoft.com/office/drawing/2014/main" id="{A7209110-888A-9731-889F-D4528993BE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27031" y="193438"/>
            <a:ext cx="600075" cy="600075"/>
          </a:xfrm>
          <a:prstGeom prst="rect">
            <a:avLst/>
          </a:prstGeom>
        </p:spPr>
      </p:pic>
      <p:pic>
        <p:nvPicPr>
          <p:cNvPr id="22" name="Graphic 21" descr="Thumbs up sign outline">
            <a:extLst>
              <a:ext uri="{FF2B5EF4-FFF2-40B4-BE49-F238E27FC236}">
                <a16:creationId xmlns:a16="http://schemas.microsoft.com/office/drawing/2014/main" id="{00DC26E1-933F-D7D6-AECB-2C8000D44F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0800000">
            <a:off x="7664858" y="229999"/>
            <a:ext cx="600075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7635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Cofia treiglad meddal.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Cofia unigol a lluosog. </a:t>
                      </a:r>
                    </a:p>
                    <a:p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Joanne Bowers</a:t>
            </a:r>
          </a:p>
          <a:p>
            <a:r>
              <a:rPr lang="cy-GB" dirty="0"/>
              <a:t>Teitl y wers: 	 Ble mae’r pwmpenni?</a:t>
            </a:r>
          </a:p>
          <a:p>
            <a:r>
              <a:rPr lang="cy-GB" dirty="0"/>
              <a:t>Nod y wers:	 Adolygu siapau </a:t>
            </a:r>
          </a:p>
          <a:p>
            <a:r>
              <a:rPr lang="cy-GB" dirty="0"/>
              <a:t>Blwyddyn:	 1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705979"/>
          <a:ext cx="5131274" cy="4614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dirty="0"/>
                        <a:t>Chwilio am </a:t>
                      </a:r>
                      <a:r>
                        <a:rPr lang="cy-GB" sz="1600" dirty="0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cy-GB" sz="1600" dirty="0"/>
                        <a:t>wmpen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dirty="0"/>
                        <a:t>Edrychwch i siapau ar yr pwmpen. 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600" dirty="0"/>
                        <a:t>         Gofynnwch i </a:t>
                      </a:r>
                      <a:r>
                        <a:rPr lang="cy-GB" sz="1600" dirty="0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cy-GB" sz="1600" dirty="0"/>
                        <a:t>artner “Pa siâp ydy’r </a:t>
                      </a:r>
                      <a:r>
                        <a:rPr lang="cy-GB" sz="1600" dirty="0">
                          <a:solidFill>
                            <a:srgbClr val="C00000"/>
                          </a:solidFill>
                        </a:rPr>
                        <a:t>g</a:t>
                      </a:r>
                      <a:r>
                        <a:rPr lang="cy-GB" sz="1600" dirty="0"/>
                        <a:t>eg/trwyn/llygaid?”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600" dirty="0"/>
                        <a:t>         Ateb e.e “Sgwâr ydy’r twyn.”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600" dirty="0"/>
                        <a:t>3.     Canwch “Pwmpen yn dawnsio”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Pwmpen/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wmpen/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wmpen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Un, dwy, tair, pedair, pump (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pum</a:t>
                      </a:r>
                      <a:r>
                        <a:rPr lang="cy-GB" sz="1600" dirty="0"/>
                        <a:t>), chwech (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chwe</a:t>
                      </a:r>
                      <a:r>
                        <a:rPr lang="cy-GB" sz="1600" dirty="0"/>
                        <a:t>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Trwyn, llwyaid, ceg/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eg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Cylch, sgwâr, triongl, petryal, hanner cylch, hecsagon, pentagon, octagon, calon/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alon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a seren. </a:t>
                      </a:r>
                      <a:endParaRPr lang="cy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45198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7156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sz="1600" b="0" dirty="0"/>
                        <a:t>Pa siâp ydy’r geg/trwyn/llygaid?</a:t>
                      </a:r>
                    </a:p>
                    <a:p>
                      <a:r>
                        <a:rPr lang="cy-GB" sz="1600" dirty="0"/>
                        <a:t>Sgwâr (neu siâp arall) ydy’r trwyn. </a:t>
                      </a:r>
                      <a:endParaRPr lang="cy-GB" sz="1600" b="0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217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sz="1600" dirty="0"/>
                        <a:t>Mae’r plant yn wedi dysgu rhifau 1-10 (benywaidd a gwrywaidd) a siapau. Mae’r plant yn wedi dysgu’r y corf hefyd. </a:t>
                      </a:r>
                      <a:endParaRPr lang="cy-GB" sz="16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  <a:tr h="11217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Gwers Nesaf: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y-GB" sz="1600" b="0" dirty="0">
                          <a:latin typeface="+mn-lt"/>
                        </a:rPr>
                        <a:t>Disgrifio siapau 2D e.e </a:t>
                      </a:r>
                      <a:r>
                        <a:rPr lang="cy-GB" sz="1600" dirty="0">
                          <a:latin typeface="+mn-lt"/>
                        </a:rPr>
                        <a:t>Oes wyth ochr gyda’r siâp?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y-GB" sz="1600" dirty="0">
                          <a:latin typeface="+mn-lt"/>
                        </a:rPr>
                        <a:t>Oes tri chornel gyda’r siâp?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909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459</Words>
  <Application>Microsoft Office PowerPoint</Application>
  <PresentationFormat>Widescreen</PresentationFormat>
  <Paragraphs>108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Aptos Display</vt:lpstr>
      <vt:lpstr>Arial</vt:lpstr>
      <vt:lpstr>Dreaming Outloud Pro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Joanne Bowers</dc:creator>
  <cp:lastModifiedBy>Joanne Bowers</cp:lastModifiedBy>
  <cp:revision>1</cp:revision>
  <dcterms:created xsi:type="dcterms:W3CDTF">2024-10-19T13:02:16Z</dcterms:created>
  <dcterms:modified xsi:type="dcterms:W3CDTF">2024-10-23T10:44:10Z</dcterms:modified>
</cp:coreProperties>
</file>