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m4a" ContentType="audio/mp4"/>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ags/tag2.xml" ContentType="application/vnd.openxmlformats-officedocument.presentationml.tags+xml"/>
  <Override PartName="/ppt/tags/tag3.xml" ContentType="application/vnd.openxmlformats-officedocument.presentationml.tags+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tags/tag4.xml" ContentType="application/vnd.openxmlformats-officedocument.presentationml.tags+xml"/>
  <Override PartName="/ppt/notesSlides/notesSlide5.xml" ContentType="application/vnd.openxmlformats-officedocument.presentationml.notesSlide+xml"/>
  <Override PartName="/ppt/notesSlides/notesSlide6.xml" ContentType="application/vnd.openxmlformats-officedocument.presentationml.notesSlide+xml"/>
  <Override PartName="/ppt/tags/tag5.xml" ContentType="application/vnd.openxmlformats-officedocument.presentationml.tags+xml"/>
  <Override PartName="/ppt/notesSlides/notesSlide7.xml" ContentType="application/vnd.openxmlformats-officedocument.presentationml.notesSlide+xml"/>
  <Override PartName="/ppt/tags/tag6.xml" ContentType="application/vnd.openxmlformats-officedocument.presentationml.tags+xml"/>
  <Override PartName="/ppt/notesSlides/notesSlide8.xml" ContentType="application/vnd.openxmlformats-officedocument.presentationml.notesSlide+xml"/>
  <Override PartName="/ppt/tags/tag7.xml" ContentType="application/vnd.openxmlformats-officedocument.presentationml.tags+xml"/>
  <Override PartName="/ppt/notesSlides/notesSlide9.xml" ContentType="application/vnd.openxmlformats-officedocument.presentationml.notesSlide+xml"/>
  <Override PartName="/ppt/tags/tag8.xml" ContentType="application/vnd.openxmlformats-officedocument.presentationml.tags+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6" r:id="rId4"/>
  </p:sldMasterIdLst>
  <p:notesMasterIdLst>
    <p:notesMasterId r:id="rId16"/>
  </p:notesMasterIdLst>
  <p:handoutMasterIdLst>
    <p:handoutMasterId r:id="rId17"/>
  </p:handoutMasterIdLst>
  <p:sldIdLst>
    <p:sldId id="259" r:id="rId5"/>
    <p:sldId id="734" r:id="rId6"/>
    <p:sldId id="731" r:id="rId7"/>
    <p:sldId id="735" r:id="rId8"/>
    <p:sldId id="736" r:id="rId9"/>
    <p:sldId id="738" r:id="rId10"/>
    <p:sldId id="739" r:id="rId11"/>
    <p:sldId id="740" r:id="rId12"/>
    <p:sldId id="741" r:id="rId13"/>
    <p:sldId id="742" r:id="rId14"/>
    <p:sldId id="729" r:id="rId15"/>
  </p:sldIdLst>
  <p:sldSz cx="9144000" cy="5143500" type="screen16x9"/>
  <p:notesSz cx="7099300" cy="10234613"/>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orient="horz" pos="278">
          <p15:clr>
            <a:srgbClr val="A4A3A4"/>
          </p15:clr>
        </p15:guide>
        <p15:guide id="3" orient="horz" pos="2963">
          <p15:clr>
            <a:srgbClr val="A4A3A4"/>
          </p15:clr>
        </p15:guide>
        <p15:guide id="4" orient="horz" pos="598">
          <p15:clr>
            <a:srgbClr val="A4A3A4"/>
          </p15:clr>
        </p15:guide>
        <p15:guide id="5" orient="horz" pos="161">
          <p15:clr>
            <a:srgbClr val="A4A3A4"/>
          </p15:clr>
        </p15:guide>
        <p15:guide id="6" orient="horz" pos="2859">
          <p15:clr>
            <a:srgbClr val="A4A3A4"/>
          </p15:clr>
        </p15:guide>
        <p15:guide id="7" pos="2880">
          <p15:clr>
            <a:srgbClr val="A4A3A4"/>
          </p15:clr>
        </p15:guide>
        <p15:guide id="8" pos="359">
          <p15:clr>
            <a:srgbClr val="A4A3A4"/>
          </p15:clr>
        </p15:guide>
        <p15:guide id="9" pos="5403">
          <p15:clr>
            <a:srgbClr val="A4A3A4"/>
          </p15:clr>
        </p15:guide>
        <p15:guide id="10" pos="3845">
          <p15:clr>
            <a:srgbClr val="A4A3A4"/>
          </p15:clr>
        </p15:guide>
        <p15:guide id="11" pos="1796">
          <p15:clr>
            <a:srgbClr val="A4A3A4"/>
          </p15:clr>
        </p15:guide>
        <p15:guide id="12" pos="5499">
          <p15:clr>
            <a:srgbClr val="A4A3A4"/>
          </p15:clr>
        </p15:guide>
        <p15:guide id="13" pos="263">
          <p15:clr>
            <a:srgbClr val="A4A3A4"/>
          </p15:clr>
        </p15:guide>
        <p15:guide id="14" pos="3607">
          <p15:clr>
            <a:srgbClr val="A4A3A4"/>
          </p15:clr>
        </p15:guide>
        <p15:guide id="15" pos="2644">
          <p15:clr>
            <a:srgbClr val="A4A3A4"/>
          </p15:clr>
        </p15:guide>
        <p15:guide id="16" orient="horz" pos="1252">
          <p15:clr>
            <a:srgbClr val="A4A3A4"/>
          </p15:clr>
        </p15:guide>
        <p15:guide id="17" orient="horz" pos="641">
          <p15:clr>
            <a:srgbClr val="A4A3A4"/>
          </p15:clr>
        </p15:guide>
        <p15:guide id="18" orient="horz" pos="894">
          <p15:clr>
            <a:srgbClr val="A4A3A4"/>
          </p15:clr>
        </p15:guide>
        <p15:guide id="19" orient="horz">
          <p15:clr>
            <a:srgbClr val="A4A3A4"/>
          </p15:clr>
        </p15:guide>
        <p15:guide id="20" pos="3602">
          <p15:clr>
            <a:srgbClr val="A4A3A4"/>
          </p15:clr>
        </p15:guide>
        <p15:guide id="21" pos="2532">
          <p15:clr>
            <a:srgbClr val="A4A3A4"/>
          </p15:clr>
        </p15:guide>
        <p15:guide id="22" orient="horz" pos="2663">
          <p15:clr>
            <a:srgbClr val="A4A3A4"/>
          </p15:clr>
        </p15:guide>
        <p15:guide id="23" orient="horz" pos="2299">
          <p15:clr>
            <a:srgbClr val="A4A3A4"/>
          </p15:clr>
        </p15:guide>
      </p15:sldGuideLst>
    </p:ext>
    <p:ext uri="{2D200454-40CA-4A62-9FC3-DE9A4176ACB9}">
      <p15:notesGuideLst xmlns:p15="http://schemas.microsoft.com/office/powerpoint/2012/main">
        <p15:guide id="1" orient="horz" pos="3224">
          <p15:clr>
            <a:srgbClr val="A4A3A4"/>
          </p15:clr>
        </p15:guide>
        <p15:guide id="2" pos="2236">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8D5CA"/>
    <a:srgbClr val="3D7EDB"/>
    <a:srgbClr val="BEB9A6"/>
    <a:srgbClr val="EBEAE4"/>
    <a:srgbClr val="E5E3DB"/>
    <a:srgbClr val="E0E0E0"/>
    <a:srgbClr val="999999"/>
    <a:srgbClr val="D6D6D6"/>
    <a:srgbClr val="C4D8F4"/>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6035078-7153-4415-9C8F-8F100CC0D1D0}" v="61" dt="2023-05-31T16:59:33.78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64649" autoAdjust="0"/>
  </p:normalViewPr>
  <p:slideViewPr>
    <p:cSldViewPr snapToGrid="0" showGuides="1">
      <p:cViewPr varScale="1">
        <p:scale>
          <a:sx n="94" d="100"/>
          <a:sy n="94" d="100"/>
        </p:scale>
        <p:origin x="2076" y="66"/>
      </p:cViewPr>
      <p:guideLst>
        <p:guide orient="horz" pos="1620"/>
        <p:guide orient="horz" pos="278"/>
        <p:guide orient="horz" pos="2963"/>
        <p:guide orient="horz" pos="598"/>
        <p:guide orient="horz" pos="161"/>
        <p:guide orient="horz" pos="2859"/>
        <p:guide pos="2880"/>
        <p:guide pos="359"/>
        <p:guide pos="5403"/>
        <p:guide pos="3845"/>
        <p:guide pos="1796"/>
        <p:guide pos="5499"/>
        <p:guide pos="263"/>
        <p:guide pos="3607"/>
        <p:guide pos="2644"/>
        <p:guide orient="horz" pos="1252"/>
        <p:guide orient="horz" pos="641"/>
        <p:guide orient="horz" pos="894"/>
        <p:guide orient="horz"/>
        <p:guide pos="3602"/>
        <p:guide pos="2532"/>
        <p:guide orient="horz" pos="2663"/>
        <p:guide orient="horz" pos="2299"/>
      </p:guideLst>
    </p:cSldViewPr>
  </p:slideViewPr>
  <p:outlineViewPr>
    <p:cViewPr>
      <p:scale>
        <a:sx n="33" d="100"/>
        <a:sy n="33" d="100"/>
      </p:scale>
      <p:origin x="0" y="27042"/>
    </p:cViewPr>
  </p:outlineViewPr>
  <p:notesTextViewPr>
    <p:cViewPr>
      <p:scale>
        <a:sx n="1" d="1"/>
        <a:sy n="1" d="1"/>
      </p:scale>
      <p:origin x="0" y="0"/>
    </p:cViewPr>
  </p:notesTextViewPr>
  <p:sorterViewPr>
    <p:cViewPr varScale="1">
      <p:scale>
        <a:sx n="100" d="100"/>
        <a:sy n="100" d="100"/>
      </p:scale>
      <p:origin x="0" y="0"/>
    </p:cViewPr>
  </p:sorterViewPr>
  <p:notesViewPr>
    <p:cSldViewPr snapToGrid="0" showGuides="1">
      <p:cViewPr varScale="1">
        <p:scale>
          <a:sx n="82" d="100"/>
          <a:sy n="82" d="100"/>
        </p:scale>
        <p:origin x="-3168" y="-96"/>
      </p:cViewPr>
      <p:guideLst>
        <p:guide orient="horz" pos="3224"/>
        <p:guide pos="2236"/>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gs" Target="tags/tag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ANDER GREENSLADE" userId="de5bbae386495aee" providerId="LiveId" clId="{66B8867D-F8E5-405C-9DB2-B44D554E75EB}"/>
    <pc:docChg chg="undo custSel addSld delSld modSld sldOrd">
      <pc:chgData name="ALEXANDER GREENSLADE" userId="de5bbae386495aee" providerId="LiveId" clId="{66B8867D-F8E5-405C-9DB2-B44D554E75EB}" dt="2023-06-01T16:17:57.409" v="7410"/>
      <pc:docMkLst>
        <pc:docMk/>
      </pc:docMkLst>
      <pc:sldChg chg="addSp delSp modSp mod modTransition delAnim modAnim">
        <pc:chgData name="ALEXANDER GREENSLADE" userId="de5bbae386495aee" providerId="LiveId" clId="{66B8867D-F8E5-405C-9DB2-B44D554E75EB}" dt="2023-06-01T16:07:53.385" v="7408"/>
        <pc:sldMkLst>
          <pc:docMk/>
          <pc:sldMk cId="3402366855" sldId="259"/>
        </pc:sldMkLst>
        <pc:picChg chg="add del mod">
          <ac:chgData name="ALEXANDER GREENSLADE" userId="de5bbae386495aee" providerId="LiveId" clId="{66B8867D-F8E5-405C-9DB2-B44D554E75EB}" dt="2023-06-01T12:37:35.674" v="7350" actId="478"/>
          <ac:picMkLst>
            <pc:docMk/>
            <pc:sldMk cId="3402366855" sldId="259"/>
            <ac:picMk id="2" creationId="{0DCCE852-0981-6F37-4B37-839DB63EAB9A}"/>
          </ac:picMkLst>
        </pc:picChg>
        <pc:picChg chg="add mod">
          <ac:chgData name="ALEXANDER GREENSLADE" userId="de5bbae386495aee" providerId="LiveId" clId="{66B8867D-F8E5-405C-9DB2-B44D554E75EB}" dt="2023-06-01T16:07:53.385" v="7408"/>
          <ac:picMkLst>
            <pc:docMk/>
            <pc:sldMk cId="3402366855" sldId="259"/>
            <ac:picMk id="2" creationId="{B01ABE63-1CC8-E0F2-6445-9DC6CACD3D02}"/>
          </ac:picMkLst>
        </pc:picChg>
        <pc:picChg chg="add del mod">
          <ac:chgData name="ALEXANDER GREENSLADE" userId="de5bbae386495aee" providerId="LiveId" clId="{66B8867D-F8E5-405C-9DB2-B44D554E75EB}" dt="2023-06-01T14:41:23.838" v="7354" actId="478"/>
          <ac:picMkLst>
            <pc:docMk/>
            <pc:sldMk cId="3402366855" sldId="259"/>
            <ac:picMk id="3" creationId="{6E41E205-6130-5BD0-FAF2-FE28BAEC1527}"/>
          </ac:picMkLst>
        </pc:picChg>
        <pc:picChg chg="add del mod">
          <ac:chgData name="ALEXANDER GREENSLADE" userId="de5bbae386495aee" providerId="LiveId" clId="{66B8867D-F8E5-405C-9DB2-B44D554E75EB}" dt="2023-06-01T14:42:36.710" v="7366"/>
          <ac:picMkLst>
            <pc:docMk/>
            <pc:sldMk cId="3402366855" sldId="259"/>
            <ac:picMk id="8" creationId="{FEBE19E6-E9CB-3CF9-9617-BA2178FEA1A5}"/>
          </ac:picMkLst>
        </pc:picChg>
        <pc:picChg chg="add del mod">
          <ac:chgData name="ALEXANDER GREENSLADE" userId="de5bbae386495aee" providerId="LiveId" clId="{66B8867D-F8E5-405C-9DB2-B44D554E75EB}" dt="2023-06-01T15:10:40.178" v="7371"/>
          <ac:picMkLst>
            <pc:docMk/>
            <pc:sldMk cId="3402366855" sldId="259"/>
            <ac:picMk id="10" creationId="{0C6EB983-231B-95BF-C917-BC2FB3F3ECB2}"/>
          </ac:picMkLst>
        </pc:picChg>
        <pc:picChg chg="add del mod">
          <ac:chgData name="ALEXANDER GREENSLADE" userId="de5bbae386495aee" providerId="LiveId" clId="{66B8867D-F8E5-405C-9DB2-B44D554E75EB}" dt="2023-06-01T15:23:17.004" v="7381" actId="478"/>
          <ac:picMkLst>
            <pc:docMk/>
            <pc:sldMk cId="3402366855" sldId="259"/>
            <ac:picMk id="11" creationId="{3690E1D0-6BDF-EA56-AC09-92170C748A4A}"/>
          </ac:picMkLst>
        </pc:picChg>
        <pc:picChg chg="add del mod">
          <ac:chgData name="ALEXANDER GREENSLADE" userId="de5bbae386495aee" providerId="LiveId" clId="{66B8867D-F8E5-405C-9DB2-B44D554E75EB}" dt="2023-06-01T15:43:02.476" v="7400"/>
          <ac:picMkLst>
            <pc:docMk/>
            <pc:sldMk cId="3402366855" sldId="259"/>
            <ac:picMk id="12" creationId="{439E95BA-87F7-B622-7615-38D4E8EDFE6A}"/>
          </ac:picMkLst>
        </pc:picChg>
        <pc:picChg chg="add del mod">
          <ac:chgData name="ALEXANDER GREENSLADE" userId="de5bbae386495aee" providerId="LiveId" clId="{66B8867D-F8E5-405C-9DB2-B44D554E75EB}" dt="2023-06-01T16:07:53.385" v="7408"/>
          <ac:picMkLst>
            <pc:docMk/>
            <pc:sldMk cId="3402366855" sldId="259"/>
            <ac:picMk id="13" creationId="{04B9BBE1-0549-3921-8FD8-5B185D3A1402}"/>
          </ac:picMkLst>
        </pc:picChg>
      </pc:sldChg>
      <pc:sldChg chg="del">
        <pc:chgData name="ALEXANDER GREENSLADE" userId="de5bbae386495aee" providerId="LiveId" clId="{66B8867D-F8E5-405C-9DB2-B44D554E75EB}" dt="2023-06-01T12:18:56.146" v="7079" actId="47"/>
        <pc:sldMkLst>
          <pc:docMk/>
          <pc:sldMk cId="3299382689" sldId="294"/>
        </pc:sldMkLst>
      </pc:sldChg>
      <pc:sldChg chg="del">
        <pc:chgData name="ALEXANDER GREENSLADE" userId="de5bbae386495aee" providerId="LiveId" clId="{66B8867D-F8E5-405C-9DB2-B44D554E75EB}" dt="2023-06-01T12:18:54.730" v="7077" actId="47"/>
        <pc:sldMkLst>
          <pc:docMk/>
          <pc:sldMk cId="950566330" sldId="728"/>
        </pc:sldMkLst>
      </pc:sldChg>
      <pc:sldChg chg="addSp delSp modSp mod modTransition delAnim modNotesTx">
        <pc:chgData name="ALEXANDER GREENSLADE" userId="de5bbae386495aee" providerId="LiveId" clId="{66B8867D-F8E5-405C-9DB2-B44D554E75EB}" dt="2023-06-01T16:17:57.409" v="7410"/>
        <pc:sldMkLst>
          <pc:docMk/>
          <pc:sldMk cId="2059652121" sldId="729"/>
        </pc:sldMkLst>
        <pc:spChg chg="mod">
          <ac:chgData name="ALEXANDER GREENSLADE" userId="de5bbae386495aee" providerId="LiveId" clId="{66B8867D-F8E5-405C-9DB2-B44D554E75EB}" dt="2023-06-01T12:22:44.423" v="7159" actId="120"/>
          <ac:spMkLst>
            <pc:docMk/>
            <pc:sldMk cId="2059652121" sldId="729"/>
            <ac:spMk id="2" creationId="{982D9B69-66B1-4597-8DC9-FAD1D0138E42}"/>
          </ac:spMkLst>
        </pc:spChg>
        <pc:graphicFrameChg chg="del mod modGraphic">
          <ac:chgData name="ALEXANDER GREENSLADE" userId="de5bbae386495aee" providerId="LiveId" clId="{66B8867D-F8E5-405C-9DB2-B44D554E75EB}" dt="2023-06-01T12:20:25.682" v="7136" actId="478"/>
          <ac:graphicFrameMkLst>
            <pc:docMk/>
            <pc:sldMk cId="2059652121" sldId="729"/>
            <ac:graphicFrameMk id="1234971" creationId="{00000000-0000-0000-0000-000000000000}"/>
          </ac:graphicFrameMkLst>
        </pc:graphicFrameChg>
        <pc:picChg chg="add mod">
          <ac:chgData name="ALEXANDER GREENSLADE" userId="de5bbae386495aee" providerId="LiveId" clId="{66B8867D-F8E5-405C-9DB2-B44D554E75EB}" dt="2023-06-01T12:22:48.026" v="7161" actId="1076"/>
          <ac:picMkLst>
            <pc:docMk/>
            <pc:sldMk cId="2059652121" sldId="729"/>
            <ac:picMk id="3" creationId="{F1509A0C-769B-B011-0DC2-74A8D8656113}"/>
          </ac:picMkLst>
        </pc:picChg>
        <pc:picChg chg="add mod">
          <ac:chgData name="ALEXANDER GREENSLADE" userId="de5bbae386495aee" providerId="LiveId" clId="{66B8867D-F8E5-405C-9DB2-B44D554E75EB}" dt="2023-06-01T16:17:57.409" v="7410"/>
          <ac:picMkLst>
            <pc:docMk/>
            <pc:sldMk cId="2059652121" sldId="729"/>
            <ac:picMk id="4" creationId="{71DE100E-1C44-E3AD-6BF8-BE2BE3444EEC}"/>
          </ac:picMkLst>
        </pc:picChg>
        <pc:picChg chg="add del mod">
          <ac:chgData name="ALEXANDER GREENSLADE" userId="de5bbae386495aee" providerId="LiveId" clId="{66B8867D-F8E5-405C-9DB2-B44D554E75EB}" dt="2023-06-01T14:41:47.346" v="7364" actId="478"/>
          <ac:picMkLst>
            <pc:docMk/>
            <pc:sldMk cId="2059652121" sldId="729"/>
            <ac:picMk id="4" creationId="{7385BF57-B984-BB83-614F-0CB98D806E41}"/>
          </ac:picMkLst>
        </pc:picChg>
        <pc:picChg chg="add del mod">
          <ac:chgData name="ALEXANDER GREENSLADE" userId="de5bbae386495aee" providerId="LiveId" clId="{66B8867D-F8E5-405C-9DB2-B44D554E75EB}" dt="2023-06-01T15:09:47.981" v="7370"/>
          <ac:picMkLst>
            <pc:docMk/>
            <pc:sldMk cId="2059652121" sldId="729"/>
            <ac:picMk id="5" creationId="{CCA57B3A-BA82-BCC0-F9C7-F8721FF66F9B}"/>
          </ac:picMkLst>
        </pc:picChg>
        <pc:picChg chg="add del mod">
          <ac:chgData name="ALEXANDER GREENSLADE" userId="de5bbae386495aee" providerId="LiveId" clId="{66B8867D-F8E5-405C-9DB2-B44D554E75EB}" dt="2023-06-01T15:23:39.519" v="7390" actId="478"/>
          <ac:picMkLst>
            <pc:docMk/>
            <pc:sldMk cId="2059652121" sldId="729"/>
            <ac:picMk id="6" creationId="{BC60CB41-EC94-81F4-22D9-12B934CC32F5}"/>
          </ac:picMkLst>
        </pc:picChg>
      </pc:sldChg>
      <pc:sldChg chg="addSp delSp modSp mod modTransition delAnim modAnim modNotesTx">
        <pc:chgData name="ALEXANDER GREENSLADE" userId="de5bbae386495aee" providerId="LiveId" clId="{66B8867D-F8E5-405C-9DB2-B44D554E75EB}" dt="2023-06-01T16:07:53.385" v="7408"/>
        <pc:sldMkLst>
          <pc:docMk/>
          <pc:sldMk cId="3418791685" sldId="731"/>
        </pc:sldMkLst>
        <pc:spChg chg="add mod">
          <ac:chgData name="ALEXANDER GREENSLADE" userId="de5bbae386495aee" providerId="LiveId" clId="{66B8867D-F8E5-405C-9DB2-B44D554E75EB}" dt="2023-06-01T11:44:28.479" v="3093" actId="20577"/>
          <ac:spMkLst>
            <pc:docMk/>
            <pc:sldMk cId="3418791685" sldId="731"/>
            <ac:spMk id="4" creationId="{735F8A40-2C9D-72AA-FD6F-A59F59A7DD3E}"/>
          </ac:spMkLst>
        </pc:spChg>
        <pc:spChg chg="mod">
          <ac:chgData name="ALEXANDER GREENSLADE" userId="de5bbae386495aee" providerId="LiveId" clId="{66B8867D-F8E5-405C-9DB2-B44D554E75EB}" dt="2023-06-01T11:44:31.576" v="3095" actId="14100"/>
          <ac:spMkLst>
            <pc:docMk/>
            <pc:sldMk cId="3418791685" sldId="731"/>
            <ac:spMk id="5" creationId="{EB1968DB-1B55-8D08-25E0-B94B643CA65C}"/>
          </ac:spMkLst>
        </pc:spChg>
        <pc:picChg chg="add mod">
          <ac:chgData name="ALEXANDER GREENSLADE" userId="de5bbae386495aee" providerId="LiveId" clId="{66B8867D-F8E5-405C-9DB2-B44D554E75EB}" dt="2023-06-01T16:07:53.385" v="7408"/>
          <ac:picMkLst>
            <pc:docMk/>
            <pc:sldMk cId="3418791685" sldId="731"/>
            <ac:picMk id="6" creationId="{1A56346C-F832-52FA-31F5-D50280C2548B}"/>
          </ac:picMkLst>
        </pc:picChg>
        <pc:picChg chg="add del mod">
          <ac:chgData name="ALEXANDER GREENSLADE" userId="de5bbae386495aee" providerId="LiveId" clId="{66B8867D-F8E5-405C-9DB2-B44D554E75EB}" dt="2023-06-01T12:38:02.990" v="7352" actId="478"/>
          <ac:picMkLst>
            <pc:docMk/>
            <pc:sldMk cId="3418791685" sldId="731"/>
            <ac:picMk id="6" creationId="{BCB1FC06-5C17-C8AB-5ACF-ED4B3A6B7410}"/>
          </ac:picMkLst>
        </pc:picChg>
        <pc:picChg chg="add del mod">
          <ac:chgData name="ALEXANDER GREENSLADE" userId="de5bbae386495aee" providerId="LiveId" clId="{66B8867D-F8E5-405C-9DB2-B44D554E75EB}" dt="2023-06-01T14:41:28.751" v="7356" actId="478"/>
          <ac:picMkLst>
            <pc:docMk/>
            <pc:sldMk cId="3418791685" sldId="731"/>
            <ac:picMk id="8" creationId="{21F18B2D-05E8-030A-A130-04811E8B3A1C}"/>
          </ac:picMkLst>
        </pc:picChg>
        <pc:picChg chg="add del mod">
          <ac:chgData name="ALEXANDER GREENSLADE" userId="de5bbae386495aee" providerId="LiveId" clId="{66B8867D-F8E5-405C-9DB2-B44D554E75EB}" dt="2023-06-01T15:10:40.178" v="7371"/>
          <ac:picMkLst>
            <pc:docMk/>
            <pc:sldMk cId="3418791685" sldId="731"/>
            <ac:picMk id="9" creationId="{2626E65D-70F0-3E0F-C55B-456A43613BB7}"/>
          </ac:picMkLst>
        </pc:picChg>
        <pc:picChg chg="add del mod">
          <ac:chgData name="ALEXANDER GREENSLADE" userId="de5bbae386495aee" providerId="LiveId" clId="{66B8867D-F8E5-405C-9DB2-B44D554E75EB}" dt="2023-06-01T15:10:42.371" v="7372"/>
          <ac:picMkLst>
            <pc:docMk/>
            <pc:sldMk cId="3418791685" sldId="731"/>
            <ac:picMk id="10" creationId="{58ECAA83-2918-444A-91B4-F3F1F8071AE9}"/>
          </ac:picMkLst>
        </pc:picChg>
        <pc:picChg chg="add del mod">
          <ac:chgData name="ALEXANDER GREENSLADE" userId="de5bbae386495aee" providerId="LiveId" clId="{66B8867D-F8E5-405C-9DB2-B44D554E75EB}" dt="2023-06-01T15:11:24.736" v="7374"/>
          <ac:picMkLst>
            <pc:docMk/>
            <pc:sldMk cId="3418791685" sldId="731"/>
            <ac:picMk id="11" creationId="{903B1EFC-8640-9BD6-030C-481C8AAD61E4}"/>
          </ac:picMkLst>
        </pc:picChg>
        <pc:picChg chg="add del mod">
          <ac:chgData name="ALEXANDER GREENSLADE" userId="de5bbae386495aee" providerId="LiveId" clId="{66B8867D-F8E5-405C-9DB2-B44D554E75EB}" dt="2023-06-01T15:23:21.072" v="7383" actId="478"/>
          <ac:picMkLst>
            <pc:docMk/>
            <pc:sldMk cId="3418791685" sldId="731"/>
            <ac:picMk id="12" creationId="{345E5CD5-EFFB-57A0-DF9A-32DF44B046E2}"/>
          </ac:picMkLst>
        </pc:picChg>
        <pc:picChg chg="add del mod">
          <ac:chgData name="ALEXANDER GREENSLADE" userId="de5bbae386495aee" providerId="LiveId" clId="{66B8867D-F8E5-405C-9DB2-B44D554E75EB}" dt="2023-06-01T15:43:02.476" v="7400"/>
          <ac:picMkLst>
            <pc:docMk/>
            <pc:sldMk cId="3418791685" sldId="731"/>
            <ac:picMk id="13" creationId="{97572883-EB69-A49E-D278-2C9213715A6D}"/>
          </ac:picMkLst>
        </pc:picChg>
        <pc:picChg chg="add del mod">
          <ac:chgData name="ALEXANDER GREENSLADE" userId="de5bbae386495aee" providerId="LiveId" clId="{66B8867D-F8E5-405C-9DB2-B44D554E75EB}" dt="2023-06-01T16:07:53.385" v="7408"/>
          <ac:picMkLst>
            <pc:docMk/>
            <pc:sldMk cId="3418791685" sldId="731"/>
            <ac:picMk id="14" creationId="{2A5D826D-2D1E-4D3E-88A9-77DB2F7D4E2A}"/>
          </ac:picMkLst>
        </pc:picChg>
      </pc:sldChg>
      <pc:sldChg chg="del">
        <pc:chgData name="ALEXANDER GREENSLADE" userId="de5bbae386495aee" providerId="LiveId" clId="{66B8867D-F8E5-405C-9DB2-B44D554E75EB}" dt="2023-06-01T12:18:55.286" v="7078" actId="47"/>
        <pc:sldMkLst>
          <pc:docMk/>
          <pc:sldMk cId="3294030614" sldId="732"/>
        </pc:sldMkLst>
      </pc:sldChg>
      <pc:sldChg chg="addSp delSp modSp mod modTransition delAnim modAnim">
        <pc:chgData name="ALEXANDER GREENSLADE" userId="de5bbae386495aee" providerId="LiveId" clId="{66B8867D-F8E5-405C-9DB2-B44D554E75EB}" dt="2023-06-01T16:07:53.385" v="7408"/>
        <pc:sldMkLst>
          <pc:docMk/>
          <pc:sldMk cId="3424605255" sldId="734"/>
        </pc:sldMkLst>
        <pc:graphicFrameChg chg="modGraphic">
          <ac:chgData name="ALEXANDER GREENSLADE" userId="de5bbae386495aee" providerId="LiveId" clId="{66B8867D-F8E5-405C-9DB2-B44D554E75EB}" dt="2023-06-01T12:26:37.887" v="7348" actId="20577"/>
          <ac:graphicFrameMkLst>
            <pc:docMk/>
            <pc:sldMk cId="3424605255" sldId="734"/>
            <ac:graphicFrameMk id="1234971" creationId="{00000000-0000-0000-0000-000000000000}"/>
          </ac:graphicFrameMkLst>
        </pc:graphicFrameChg>
        <pc:picChg chg="add del mod">
          <ac:chgData name="ALEXANDER GREENSLADE" userId="de5bbae386495aee" providerId="LiveId" clId="{66B8867D-F8E5-405C-9DB2-B44D554E75EB}" dt="2023-06-01T12:37:42.762" v="7351" actId="478"/>
          <ac:picMkLst>
            <pc:docMk/>
            <pc:sldMk cId="3424605255" sldId="734"/>
            <ac:picMk id="3" creationId="{1DAB7C06-59DD-9D2F-0593-68FC02FAF96C}"/>
          </ac:picMkLst>
        </pc:picChg>
        <pc:picChg chg="add mod">
          <ac:chgData name="ALEXANDER GREENSLADE" userId="de5bbae386495aee" providerId="LiveId" clId="{66B8867D-F8E5-405C-9DB2-B44D554E75EB}" dt="2023-06-01T16:07:53.385" v="7408"/>
          <ac:picMkLst>
            <pc:docMk/>
            <pc:sldMk cId="3424605255" sldId="734"/>
            <ac:picMk id="3" creationId="{A2EEAB0A-154E-E98E-C082-0459A8613861}"/>
          </ac:picMkLst>
        </pc:picChg>
        <pc:picChg chg="add del mod">
          <ac:chgData name="ALEXANDER GREENSLADE" userId="de5bbae386495aee" providerId="LiveId" clId="{66B8867D-F8E5-405C-9DB2-B44D554E75EB}" dt="2023-06-01T14:41:26.293" v="7355" actId="478"/>
          <ac:picMkLst>
            <pc:docMk/>
            <pc:sldMk cId="3424605255" sldId="734"/>
            <ac:picMk id="4" creationId="{DC4F077C-3449-D5C6-5B95-0724B2725A3F}"/>
          </ac:picMkLst>
        </pc:picChg>
        <pc:picChg chg="add del mod">
          <ac:chgData name="ALEXANDER GREENSLADE" userId="de5bbae386495aee" providerId="LiveId" clId="{66B8867D-F8E5-405C-9DB2-B44D554E75EB}" dt="2023-06-01T15:10:40.178" v="7371"/>
          <ac:picMkLst>
            <pc:docMk/>
            <pc:sldMk cId="3424605255" sldId="734"/>
            <ac:picMk id="5" creationId="{F840243E-831B-1435-746E-63369A966EB1}"/>
          </ac:picMkLst>
        </pc:picChg>
        <pc:picChg chg="add del mod">
          <ac:chgData name="ALEXANDER GREENSLADE" userId="de5bbae386495aee" providerId="LiveId" clId="{66B8867D-F8E5-405C-9DB2-B44D554E75EB}" dt="2023-06-01T15:23:18.898" v="7382" actId="478"/>
          <ac:picMkLst>
            <pc:docMk/>
            <pc:sldMk cId="3424605255" sldId="734"/>
            <ac:picMk id="6" creationId="{A3CE20B5-9075-BB06-BADC-D87A9AA0DB37}"/>
          </ac:picMkLst>
        </pc:picChg>
        <pc:picChg chg="add del mod">
          <ac:chgData name="ALEXANDER GREENSLADE" userId="de5bbae386495aee" providerId="LiveId" clId="{66B8867D-F8E5-405C-9DB2-B44D554E75EB}" dt="2023-06-01T15:43:02.476" v="7400"/>
          <ac:picMkLst>
            <pc:docMk/>
            <pc:sldMk cId="3424605255" sldId="734"/>
            <ac:picMk id="7" creationId="{8FF317F5-8859-8246-D613-3E6819AF0342}"/>
          </ac:picMkLst>
        </pc:picChg>
        <pc:picChg chg="add del mod">
          <ac:chgData name="ALEXANDER GREENSLADE" userId="de5bbae386495aee" providerId="LiveId" clId="{66B8867D-F8E5-405C-9DB2-B44D554E75EB}" dt="2023-06-01T16:07:53.385" v="7408"/>
          <ac:picMkLst>
            <pc:docMk/>
            <pc:sldMk cId="3424605255" sldId="734"/>
            <ac:picMk id="8" creationId="{C0D81D81-7B54-EA78-8719-3A644FDA8177}"/>
          </ac:picMkLst>
        </pc:picChg>
      </pc:sldChg>
      <pc:sldChg chg="addSp delSp modSp mod modTransition delAnim modAnim modNotesTx">
        <pc:chgData name="ALEXANDER GREENSLADE" userId="de5bbae386495aee" providerId="LiveId" clId="{66B8867D-F8E5-405C-9DB2-B44D554E75EB}" dt="2023-06-01T16:17:57.409" v="7410"/>
        <pc:sldMkLst>
          <pc:docMk/>
          <pc:sldMk cId="2512350515" sldId="735"/>
        </pc:sldMkLst>
        <pc:spChg chg="mod">
          <ac:chgData name="ALEXANDER GREENSLADE" userId="de5bbae386495aee" providerId="LiveId" clId="{66B8867D-F8E5-405C-9DB2-B44D554E75EB}" dt="2023-06-01T12:22:35.289" v="7158" actId="120"/>
          <ac:spMkLst>
            <pc:docMk/>
            <pc:sldMk cId="2512350515" sldId="735"/>
            <ac:spMk id="2" creationId="{2CE7BA09-A029-3CAC-46BE-B4998A3E1DB8}"/>
          </ac:spMkLst>
        </pc:spChg>
        <pc:spChg chg="add mod">
          <ac:chgData name="ALEXANDER GREENSLADE" userId="de5bbae386495aee" providerId="LiveId" clId="{66B8867D-F8E5-405C-9DB2-B44D554E75EB}" dt="2023-06-01T11:04:07.218" v="789" actId="20577"/>
          <ac:spMkLst>
            <pc:docMk/>
            <pc:sldMk cId="2512350515" sldId="735"/>
            <ac:spMk id="4" creationId="{11B774EF-C2E2-BF31-1490-10C271D74985}"/>
          </ac:spMkLst>
        </pc:spChg>
        <pc:picChg chg="add mod">
          <ac:chgData name="ALEXANDER GREENSLADE" userId="de5bbae386495aee" providerId="LiveId" clId="{66B8867D-F8E5-405C-9DB2-B44D554E75EB}" dt="2023-06-01T11:07:29.348" v="794" actId="1076"/>
          <ac:picMkLst>
            <pc:docMk/>
            <pc:sldMk cId="2512350515" sldId="735"/>
            <ac:picMk id="5" creationId="{5A0AF61B-7FA4-4BE1-C879-E5E53E1F4130}"/>
          </ac:picMkLst>
        </pc:picChg>
        <pc:picChg chg="add del mod">
          <ac:chgData name="ALEXANDER GREENSLADE" userId="de5bbae386495aee" providerId="LiveId" clId="{66B8867D-F8E5-405C-9DB2-B44D554E75EB}" dt="2023-06-01T11:41:03.545" v="2728"/>
          <ac:picMkLst>
            <pc:docMk/>
            <pc:sldMk cId="2512350515" sldId="735"/>
            <ac:picMk id="6" creationId="{2913B5DA-71C0-2C16-032D-A1F53B527105}"/>
          </ac:picMkLst>
        </pc:picChg>
        <pc:picChg chg="add del mod">
          <ac:chgData name="ALEXANDER GREENSLADE" userId="de5bbae386495aee" providerId="LiveId" clId="{66B8867D-F8E5-405C-9DB2-B44D554E75EB}" dt="2023-06-01T16:07:56.264" v="7409"/>
          <ac:picMkLst>
            <pc:docMk/>
            <pc:sldMk cId="2512350515" sldId="735"/>
            <ac:picMk id="6" creationId="{DFAE3550-0442-2B4C-80F6-26B78B4C094B}"/>
          </ac:picMkLst>
        </pc:picChg>
        <pc:picChg chg="add del mod">
          <ac:chgData name="ALEXANDER GREENSLADE" userId="de5bbae386495aee" providerId="LiveId" clId="{66B8867D-F8E5-405C-9DB2-B44D554E75EB}" dt="2023-06-01T14:41:31.009" v="7357" actId="478"/>
          <ac:picMkLst>
            <pc:docMk/>
            <pc:sldMk cId="2512350515" sldId="735"/>
            <ac:picMk id="7" creationId="{4BF16407-6BFB-7E35-3E62-BBF7620D7D0B}"/>
          </ac:picMkLst>
        </pc:picChg>
        <pc:picChg chg="add mod">
          <ac:chgData name="ALEXANDER GREENSLADE" userId="de5bbae386495aee" providerId="LiveId" clId="{66B8867D-F8E5-405C-9DB2-B44D554E75EB}" dt="2023-06-01T16:17:57.409" v="7410"/>
          <ac:picMkLst>
            <pc:docMk/>
            <pc:sldMk cId="2512350515" sldId="735"/>
            <ac:picMk id="7" creationId="{8F624C61-B4F7-2948-3FFA-F377E402AE31}"/>
          </ac:picMkLst>
        </pc:picChg>
        <pc:picChg chg="add del mod">
          <ac:chgData name="ALEXANDER GREENSLADE" userId="de5bbae386495aee" providerId="LiveId" clId="{66B8867D-F8E5-405C-9DB2-B44D554E75EB}" dt="2023-06-01T14:44:56.967" v="7368"/>
          <ac:picMkLst>
            <pc:docMk/>
            <pc:sldMk cId="2512350515" sldId="735"/>
            <ac:picMk id="8" creationId="{DC79A972-4FAD-C26F-8B5C-7BDA6A64AA07}"/>
          </ac:picMkLst>
        </pc:picChg>
        <pc:picChg chg="add del mod">
          <ac:chgData name="ALEXANDER GREENSLADE" userId="de5bbae386495aee" providerId="LiveId" clId="{66B8867D-F8E5-405C-9DB2-B44D554E75EB}" dt="2023-06-01T15:13:31.060" v="7375"/>
          <ac:picMkLst>
            <pc:docMk/>
            <pc:sldMk cId="2512350515" sldId="735"/>
            <ac:picMk id="9" creationId="{595C61B5-611D-29D2-A22E-A3921595AD49}"/>
          </ac:picMkLst>
        </pc:picChg>
        <pc:picChg chg="add del mod">
          <ac:chgData name="ALEXANDER GREENSLADE" userId="de5bbae386495aee" providerId="LiveId" clId="{66B8867D-F8E5-405C-9DB2-B44D554E75EB}" dt="2023-06-01T15:13:36.613" v="7376"/>
          <ac:picMkLst>
            <pc:docMk/>
            <pc:sldMk cId="2512350515" sldId="735"/>
            <ac:picMk id="10" creationId="{C6591231-36E5-F6D1-EFEA-0AD0B5D59437}"/>
          </ac:picMkLst>
        </pc:picChg>
        <pc:picChg chg="add del mod">
          <ac:chgData name="ALEXANDER GREENSLADE" userId="de5bbae386495aee" providerId="LiveId" clId="{66B8867D-F8E5-405C-9DB2-B44D554E75EB}" dt="2023-06-01T15:15:27.202" v="7378"/>
          <ac:picMkLst>
            <pc:docMk/>
            <pc:sldMk cId="2512350515" sldId="735"/>
            <ac:picMk id="11" creationId="{A134BF47-1B96-1369-00EB-04A2CB69A26D}"/>
          </ac:picMkLst>
        </pc:picChg>
        <pc:picChg chg="add del mod">
          <ac:chgData name="ALEXANDER GREENSLADE" userId="de5bbae386495aee" providerId="LiveId" clId="{66B8867D-F8E5-405C-9DB2-B44D554E75EB}" dt="2023-06-01T15:23:23.497" v="7384" actId="478"/>
          <ac:picMkLst>
            <pc:docMk/>
            <pc:sldMk cId="2512350515" sldId="735"/>
            <ac:picMk id="12" creationId="{D6218408-03BC-9509-4BE7-1E3931F12579}"/>
          </ac:picMkLst>
        </pc:picChg>
        <pc:picChg chg="add del mod">
          <ac:chgData name="ALEXANDER GREENSLADE" userId="de5bbae386495aee" providerId="LiveId" clId="{66B8867D-F8E5-405C-9DB2-B44D554E75EB}" dt="2023-06-01T15:43:02.476" v="7400"/>
          <ac:picMkLst>
            <pc:docMk/>
            <pc:sldMk cId="2512350515" sldId="735"/>
            <ac:picMk id="13" creationId="{5CB2087C-D29D-6EFE-D537-A2BE5EBFFB93}"/>
          </ac:picMkLst>
        </pc:picChg>
        <pc:picChg chg="add del mod">
          <ac:chgData name="ALEXANDER GREENSLADE" userId="de5bbae386495aee" providerId="LiveId" clId="{66B8867D-F8E5-405C-9DB2-B44D554E75EB}" dt="2023-06-01T16:07:53.385" v="7408"/>
          <ac:picMkLst>
            <pc:docMk/>
            <pc:sldMk cId="2512350515" sldId="735"/>
            <ac:picMk id="14" creationId="{C5E81531-C17E-87FA-A0EF-38D2896DF335}"/>
          </ac:picMkLst>
        </pc:picChg>
      </pc:sldChg>
      <pc:sldChg chg="addSp delSp modSp mod modTransition delAnim modAnim modNotesTx">
        <pc:chgData name="ALEXANDER GREENSLADE" userId="de5bbae386495aee" providerId="LiveId" clId="{66B8867D-F8E5-405C-9DB2-B44D554E75EB}" dt="2023-06-01T16:17:57.409" v="7410"/>
        <pc:sldMkLst>
          <pc:docMk/>
          <pc:sldMk cId="505841238" sldId="736"/>
        </pc:sldMkLst>
        <pc:spChg chg="mod">
          <ac:chgData name="ALEXANDER GREENSLADE" userId="de5bbae386495aee" providerId="LiveId" clId="{66B8867D-F8E5-405C-9DB2-B44D554E75EB}" dt="2023-06-01T11:45:05.052" v="3119" actId="20577"/>
          <ac:spMkLst>
            <pc:docMk/>
            <pc:sldMk cId="505841238" sldId="736"/>
            <ac:spMk id="2" creationId="{53D2105B-7434-7D0F-751A-488994961A4B}"/>
          </ac:spMkLst>
        </pc:spChg>
        <pc:picChg chg="add del mod">
          <ac:chgData name="ALEXANDER GREENSLADE" userId="de5bbae386495aee" providerId="LiveId" clId="{66B8867D-F8E5-405C-9DB2-B44D554E75EB}" dt="2023-06-01T14:41:33.050" v="7358" actId="478"/>
          <ac:picMkLst>
            <pc:docMk/>
            <pc:sldMk cId="505841238" sldId="736"/>
            <ac:picMk id="6" creationId="{09975DC5-FAD1-819F-1CB9-A0F1401C9B49}"/>
          </ac:picMkLst>
        </pc:picChg>
        <pc:picChg chg="add mod">
          <ac:chgData name="ALEXANDER GREENSLADE" userId="de5bbae386495aee" providerId="LiveId" clId="{66B8867D-F8E5-405C-9DB2-B44D554E75EB}" dt="2023-06-01T16:17:57.409" v="7410"/>
          <ac:picMkLst>
            <pc:docMk/>
            <pc:sldMk cId="505841238" sldId="736"/>
            <ac:picMk id="6" creationId="{EAE4E811-361B-B08E-8C22-45D8AC3CE87D}"/>
          </ac:picMkLst>
        </pc:picChg>
        <pc:picChg chg="add del mod">
          <ac:chgData name="ALEXANDER GREENSLADE" userId="de5bbae386495aee" providerId="LiveId" clId="{66B8867D-F8E5-405C-9DB2-B44D554E75EB}" dt="2023-06-01T15:19:08.348" v="7379"/>
          <ac:picMkLst>
            <pc:docMk/>
            <pc:sldMk cId="505841238" sldId="736"/>
            <ac:picMk id="7" creationId="{17359DDE-4CCE-E655-B602-F3AD594D22C4}"/>
          </ac:picMkLst>
        </pc:picChg>
        <pc:picChg chg="add del mod">
          <ac:chgData name="ALEXANDER GREENSLADE" userId="de5bbae386495aee" providerId="LiveId" clId="{66B8867D-F8E5-405C-9DB2-B44D554E75EB}" dt="2023-06-01T15:23:25.145" v="7385" actId="478"/>
          <ac:picMkLst>
            <pc:docMk/>
            <pc:sldMk cId="505841238" sldId="736"/>
            <ac:picMk id="8" creationId="{FC620D11-C325-30F0-6F39-42FED8102A7F}"/>
          </ac:picMkLst>
        </pc:picChg>
        <pc:picChg chg="add del mod">
          <ac:chgData name="ALEXANDER GREENSLADE" userId="de5bbae386495aee" providerId="LiveId" clId="{66B8867D-F8E5-405C-9DB2-B44D554E75EB}" dt="2023-06-01T15:43:02.476" v="7400"/>
          <ac:picMkLst>
            <pc:docMk/>
            <pc:sldMk cId="505841238" sldId="736"/>
            <ac:picMk id="10" creationId="{C2664916-3B03-1AA9-F710-C59F299FADC1}"/>
          </ac:picMkLst>
        </pc:picChg>
        <pc:picChg chg="add del mod">
          <ac:chgData name="ALEXANDER GREENSLADE" userId="de5bbae386495aee" providerId="LiveId" clId="{66B8867D-F8E5-405C-9DB2-B44D554E75EB}" dt="2023-06-01T16:17:57.409" v="7410"/>
          <ac:picMkLst>
            <pc:docMk/>
            <pc:sldMk cId="505841238" sldId="736"/>
            <ac:picMk id="11" creationId="{7234FB5D-4F6F-6B0B-058E-0715DAF29859}"/>
          </ac:picMkLst>
        </pc:picChg>
      </pc:sldChg>
      <pc:sldChg chg="addSp delSp modSp mod modTransition addAnim delAnim modAnim">
        <pc:chgData name="ALEXANDER GREENSLADE" userId="de5bbae386495aee" providerId="LiveId" clId="{66B8867D-F8E5-405C-9DB2-B44D554E75EB}" dt="2023-06-01T16:17:57.409" v="7410"/>
        <pc:sldMkLst>
          <pc:docMk/>
          <pc:sldMk cId="3322999626" sldId="738"/>
        </pc:sldMkLst>
        <pc:spChg chg="mod">
          <ac:chgData name="ALEXANDER GREENSLADE" userId="de5bbae386495aee" providerId="LiveId" clId="{66B8867D-F8E5-405C-9DB2-B44D554E75EB}" dt="2023-06-01T12:04:24.438" v="4859" actId="20577"/>
          <ac:spMkLst>
            <pc:docMk/>
            <pc:sldMk cId="3322999626" sldId="738"/>
            <ac:spMk id="3" creationId="{6886B17B-9F5B-A6C0-8B07-B20A88568BA9}"/>
          </ac:spMkLst>
        </pc:spChg>
        <pc:spChg chg="add mod">
          <ac:chgData name="ALEXANDER GREENSLADE" userId="de5bbae386495aee" providerId="LiveId" clId="{66B8867D-F8E5-405C-9DB2-B44D554E75EB}" dt="2023-06-01T11:57:17.868" v="4272"/>
          <ac:spMkLst>
            <pc:docMk/>
            <pc:sldMk cId="3322999626" sldId="738"/>
            <ac:spMk id="8" creationId="{AB59ED4D-D0A0-E238-5C27-134163C99338}"/>
          </ac:spMkLst>
        </pc:spChg>
        <pc:spChg chg="add mod">
          <ac:chgData name="ALEXANDER GREENSLADE" userId="de5bbae386495aee" providerId="LiveId" clId="{66B8867D-F8E5-405C-9DB2-B44D554E75EB}" dt="2023-06-01T12:03:41.401" v="4846"/>
          <ac:spMkLst>
            <pc:docMk/>
            <pc:sldMk cId="3322999626" sldId="738"/>
            <ac:spMk id="11" creationId="{6AADF91B-75FE-6DF7-34AE-4DF587811280}"/>
          </ac:spMkLst>
        </pc:spChg>
        <pc:spChg chg="add del mod topLvl">
          <ac:chgData name="ALEXANDER GREENSLADE" userId="de5bbae386495aee" providerId="LiveId" clId="{66B8867D-F8E5-405C-9DB2-B44D554E75EB}" dt="2023-06-01T12:04:10.659" v="4855" actId="478"/>
          <ac:spMkLst>
            <pc:docMk/>
            <pc:sldMk cId="3322999626" sldId="738"/>
            <ac:spMk id="14" creationId="{46729CF0-8082-48AA-401F-4ADF1908EE6D}"/>
          </ac:spMkLst>
        </pc:spChg>
        <pc:grpChg chg="add mod">
          <ac:chgData name="ALEXANDER GREENSLADE" userId="de5bbae386495aee" providerId="LiveId" clId="{66B8867D-F8E5-405C-9DB2-B44D554E75EB}" dt="2023-06-01T11:57:17.868" v="4272"/>
          <ac:grpSpMkLst>
            <pc:docMk/>
            <pc:sldMk cId="3322999626" sldId="738"/>
            <ac:grpSpMk id="4" creationId="{3C987392-C4A8-43B3-6D80-3133377974CE}"/>
          </ac:grpSpMkLst>
        </pc:grpChg>
        <pc:grpChg chg="add mod">
          <ac:chgData name="ALEXANDER GREENSLADE" userId="de5bbae386495aee" providerId="LiveId" clId="{66B8867D-F8E5-405C-9DB2-B44D554E75EB}" dt="2023-06-01T12:03:41.401" v="4846"/>
          <ac:grpSpMkLst>
            <pc:docMk/>
            <pc:sldMk cId="3322999626" sldId="738"/>
            <ac:grpSpMk id="9" creationId="{9B8AF9CC-FC4D-C758-A8EA-FF602BB039AE}"/>
          </ac:grpSpMkLst>
        </pc:grpChg>
        <pc:grpChg chg="add del mod">
          <ac:chgData name="ALEXANDER GREENSLADE" userId="de5bbae386495aee" providerId="LiveId" clId="{66B8867D-F8E5-405C-9DB2-B44D554E75EB}" dt="2023-06-01T12:04:10.659" v="4855" actId="478"/>
          <ac:grpSpMkLst>
            <pc:docMk/>
            <pc:sldMk cId="3322999626" sldId="738"/>
            <ac:grpSpMk id="12" creationId="{7597EC1F-6595-EED8-FB41-6EED21E52A0F}"/>
          </ac:grpSpMkLst>
        </pc:grpChg>
        <pc:picChg chg="add mod">
          <ac:chgData name="ALEXANDER GREENSLADE" userId="de5bbae386495aee" providerId="LiveId" clId="{66B8867D-F8E5-405C-9DB2-B44D554E75EB}" dt="2023-06-01T16:17:57.409" v="7410"/>
          <ac:picMkLst>
            <pc:docMk/>
            <pc:sldMk cId="3322999626" sldId="738"/>
            <ac:picMk id="4" creationId="{F1C10FEE-13C6-5441-691F-986868759EE2}"/>
          </ac:picMkLst>
        </pc:picChg>
        <pc:picChg chg="add del">
          <ac:chgData name="ALEXANDER GREENSLADE" userId="de5bbae386495aee" providerId="LiveId" clId="{66B8867D-F8E5-405C-9DB2-B44D554E75EB}" dt="2023-06-01T12:03:33.573" v="4844" actId="478"/>
          <ac:picMkLst>
            <pc:docMk/>
            <pc:sldMk cId="3322999626" sldId="738"/>
            <ac:picMk id="6" creationId="{EDE5772E-D80F-F1BB-05D0-120DF3047FBC}"/>
          </ac:picMkLst>
        </pc:picChg>
        <pc:picChg chg="add mod">
          <ac:chgData name="ALEXANDER GREENSLADE" userId="de5bbae386495aee" providerId="LiveId" clId="{66B8867D-F8E5-405C-9DB2-B44D554E75EB}" dt="2023-06-01T11:57:17.868" v="4272"/>
          <ac:picMkLst>
            <pc:docMk/>
            <pc:sldMk cId="3322999626" sldId="738"/>
            <ac:picMk id="7" creationId="{209FC197-16C0-BD63-6422-FCAB44635681}"/>
          </ac:picMkLst>
        </pc:picChg>
        <pc:picChg chg="add mod">
          <ac:chgData name="ALEXANDER GREENSLADE" userId="de5bbae386495aee" providerId="LiveId" clId="{66B8867D-F8E5-405C-9DB2-B44D554E75EB}" dt="2023-06-01T12:03:41.401" v="4846"/>
          <ac:picMkLst>
            <pc:docMk/>
            <pc:sldMk cId="3322999626" sldId="738"/>
            <ac:picMk id="10" creationId="{5FB8D17F-183D-8713-1424-7D062E2514DE}"/>
          </ac:picMkLst>
        </pc:picChg>
        <pc:picChg chg="add mod topLvl modCrop">
          <ac:chgData name="ALEXANDER GREENSLADE" userId="de5bbae386495aee" providerId="LiveId" clId="{66B8867D-F8E5-405C-9DB2-B44D554E75EB}" dt="2023-06-01T12:04:26.937" v="4860" actId="1076"/>
          <ac:picMkLst>
            <pc:docMk/>
            <pc:sldMk cId="3322999626" sldId="738"/>
            <ac:picMk id="13" creationId="{3FA7E634-BC40-A14F-30AA-06F87946D370}"/>
          </ac:picMkLst>
        </pc:picChg>
        <pc:picChg chg="add del mod">
          <ac:chgData name="ALEXANDER GREENSLADE" userId="de5bbae386495aee" providerId="LiveId" clId="{66B8867D-F8E5-405C-9DB2-B44D554E75EB}" dt="2023-06-01T14:41:35.593" v="7359" actId="478"/>
          <ac:picMkLst>
            <pc:docMk/>
            <pc:sldMk cId="3322999626" sldId="738"/>
            <ac:picMk id="15" creationId="{C6F92AC9-B0FE-5337-3FB4-D4F863F3708C}"/>
          </ac:picMkLst>
        </pc:picChg>
        <pc:picChg chg="add del mod">
          <ac:chgData name="ALEXANDER GREENSLADE" userId="de5bbae386495aee" providerId="LiveId" clId="{66B8867D-F8E5-405C-9DB2-B44D554E75EB}" dt="2023-06-01T15:19:08.348" v="7379"/>
          <ac:picMkLst>
            <pc:docMk/>
            <pc:sldMk cId="3322999626" sldId="738"/>
            <ac:picMk id="16" creationId="{C3C22698-EC41-81BE-18E0-81B0B69CE716}"/>
          </ac:picMkLst>
        </pc:picChg>
        <pc:picChg chg="add del mod">
          <ac:chgData name="ALEXANDER GREENSLADE" userId="de5bbae386495aee" providerId="LiveId" clId="{66B8867D-F8E5-405C-9DB2-B44D554E75EB}" dt="2023-06-01T15:19:11.728" v="7380"/>
          <ac:picMkLst>
            <pc:docMk/>
            <pc:sldMk cId="3322999626" sldId="738"/>
            <ac:picMk id="17" creationId="{0004BFD5-941F-1E3C-2B0B-7E4777FD667B}"/>
          </ac:picMkLst>
        </pc:picChg>
        <pc:picChg chg="add del mod">
          <ac:chgData name="ALEXANDER GREENSLADE" userId="de5bbae386495aee" providerId="LiveId" clId="{66B8867D-F8E5-405C-9DB2-B44D554E75EB}" dt="2023-06-01T15:43:02.476" v="7400"/>
          <ac:picMkLst>
            <pc:docMk/>
            <pc:sldMk cId="3322999626" sldId="738"/>
            <ac:picMk id="18" creationId="{F18655CD-009F-6858-8CA5-334BF7338B2C}"/>
          </ac:picMkLst>
        </pc:picChg>
        <pc:picChg chg="add del mod">
          <ac:chgData name="ALEXANDER GREENSLADE" userId="de5bbae386495aee" providerId="LiveId" clId="{66B8867D-F8E5-405C-9DB2-B44D554E75EB}" dt="2023-06-01T16:17:57.409" v="7410"/>
          <ac:picMkLst>
            <pc:docMk/>
            <pc:sldMk cId="3322999626" sldId="738"/>
            <ac:picMk id="19" creationId="{ECD5CE19-5E4A-A0B1-DA5F-2794C78D218A}"/>
          </ac:picMkLst>
        </pc:picChg>
      </pc:sldChg>
      <pc:sldChg chg="addSp delSp modSp mod modTransition delAnim modAnim modNotesTx">
        <pc:chgData name="ALEXANDER GREENSLADE" userId="de5bbae386495aee" providerId="LiveId" clId="{66B8867D-F8E5-405C-9DB2-B44D554E75EB}" dt="2023-06-01T16:17:57.409" v="7410"/>
        <pc:sldMkLst>
          <pc:docMk/>
          <pc:sldMk cId="140215141" sldId="739"/>
        </pc:sldMkLst>
        <pc:picChg chg="add mod">
          <ac:chgData name="ALEXANDER GREENSLADE" userId="de5bbae386495aee" providerId="LiveId" clId="{66B8867D-F8E5-405C-9DB2-B44D554E75EB}" dt="2023-06-01T16:17:57.409" v="7410"/>
          <ac:picMkLst>
            <pc:docMk/>
            <pc:sldMk cId="140215141" sldId="739"/>
            <ac:picMk id="4" creationId="{17F8B4F5-93D4-3AF8-C75D-6C3D80F68E7A}"/>
          </ac:picMkLst>
        </pc:picChg>
        <pc:picChg chg="add del mod">
          <ac:chgData name="ALEXANDER GREENSLADE" userId="de5bbae386495aee" providerId="LiveId" clId="{66B8867D-F8E5-405C-9DB2-B44D554E75EB}" dt="2023-06-01T14:41:38.748" v="7360" actId="478"/>
          <ac:picMkLst>
            <pc:docMk/>
            <pc:sldMk cId="140215141" sldId="739"/>
            <ac:picMk id="4" creationId="{83415A8C-4450-D446-350B-4A5A53738DB0}"/>
          </ac:picMkLst>
        </pc:picChg>
        <pc:picChg chg="mod modCrop">
          <ac:chgData name="ALEXANDER GREENSLADE" userId="de5bbae386495aee" providerId="LiveId" clId="{66B8867D-F8E5-405C-9DB2-B44D554E75EB}" dt="2023-06-01T12:03:24.228" v="4843" actId="14100"/>
          <ac:picMkLst>
            <pc:docMk/>
            <pc:sldMk cId="140215141" sldId="739"/>
            <ac:picMk id="6" creationId="{7F6D419D-0CE8-04FA-DFE4-933D7E3F4484}"/>
          </ac:picMkLst>
        </pc:picChg>
        <pc:picChg chg="add del mod">
          <ac:chgData name="ALEXANDER GREENSLADE" userId="de5bbae386495aee" providerId="LiveId" clId="{66B8867D-F8E5-405C-9DB2-B44D554E75EB}" dt="2023-06-01T15:23:29.500" v="7386" actId="478"/>
          <ac:picMkLst>
            <pc:docMk/>
            <pc:sldMk cId="140215141" sldId="739"/>
            <ac:picMk id="7" creationId="{E15CE27F-7804-6D61-4AC3-98C3966F3DE9}"/>
          </ac:picMkLst>
        </pc:picChg>
        <pc:picChg chg="add del mod">
          <ac:chgData name="ALEXANDER GREENSLADE" userId="de5bbae386495aee" providerId="LiveId" clId="{66B8867D-F8E5-405C-9DB2-B44D554E75EB}" dt="2023-06-01T15:31:40.379" v="7392"/>
          <ac:picMkLst>
            <pc:docMk/>
            <pc:sldMk cId="140215141" sldId="739"/>
            <ac:picMk id="8" creationId="{F97B35DA-96A0-E415-A6E7-D6EA03CD74A2}"/>
          </ac:picMkLst>
        </pc:picChg>
        <pc:picChg chg="add del mod">
          <ac:chgData name="ALEXANDER GREENSLADE" userId="de5bbae386495aee" providerId="LiveId" clId="{66B8867D-F8E5-405C-9DB2-B44D554E75EB}" dt="2023-06-01T15:32:00.029" v="7394"/>
          <ac:picMkLst>
            <pc:docMk/>
            <pc:sldMk cId="140215141" sldId="739"/>
            <ac:picMk id="9" creationId="{43B28B5F-7057-9D75-4FC5-6BAB483DCB82}"/>
          </ac:picMkLst>
        </pc:picChg>
        <pc:picChg chg="add del mod">
          <ac:chgData name="ALEXANDER GREENSLADE" userId="de5bbae386495aee" providerId="LiveId" clId="{66B8867D-F8E5-405C-9DB2-B44D554E75EB}" dt="2023-06-01T15:33:06.812" v="7396"/>
          <ac:picMkLst>
            <pc:docMk/>
            <pc:sldMk cId="140215141" sldId="739"/>
            <ac:picMk id="10" creationId="{468295A8-3D39-413F-9B47-0325C565CB0D}"/>
          </ac:picMkLst>
        </pc:picChg>
        <pc:picChg chg="add del mod">
          <ac:chgData name="ALEXANDER GREENSLADE" userId="de5bbae386495aee" providerId="LiveId" clId="{66B8867D-F8E5-405C-9DB2-B44D554E75EB}" dt="2023-06-01T15:43:02.476" v="7400"/>
          <ac:picMkLst>
            <pc:docMk/>
            <pc:sldMk cId="140215141" sldId="739"/>
            <ac:picMk id="11" creationId="{63336793-CF71-73C8-D8FD-956E38F57272}"/>
          </ac:picMkLst>
        </pc:picChg>
        <pc:picChg chg="add del mod">
          <ac:chgData name="ALEXANDER GREENSLADE" userId="de5bbae386495aee" providerId="LiveId" clId="{66B8867D-F8E5-405C-9DB2-B44D554E75EB}" dt="2023-06-01T16:17:57.409" v="7410"/>
          <ac:picMkLst>
            <pc:docMk/>
            <pc:sldMk cId="140215141" sldId="739"/>
            <ac:picMk id="12" creationId="{D2F40BAD-99B7-19CC-EE79-3106B3C6A3F6}"/>
          </ac:picMkLst>
        </pc:picChg>
      </pc:sldChg>
      <pc:sldChg chg="addSp delSp modSp mod modTransition delAnim modAnim modNotesTx">
        <pc:chgData name="ALEXANDER GREENSLADE" userId="de5bbae386495aee" providerId="LiveId" clId="{66B8867D-F8E5-405C-9DB2-B44D554E75EB}" dt="2023-06-01T16:17:57.409" v="7410"/>
        <pc:sldMkLst>
          <pc:docMk/>
          <pc:sldMk cId="282552190" sldId="740"/>
        </pc:sldMkLst>
        <pc:picChg chg="add del mod">
          <ac:chgData name="ALEXANDER GREENSLADE" userId="de5bbae386495aee" providerId="LiveId" clId="{66B8867D-F8E5-405C-9DB2-B44D554E75EB}" dt="2023-06-01T14:41:40.613" v="7361" actId="478"/>
          <ac:picMkLst>
            <pc:docMk/>
            <pc:sldMk cId="282552190" sldId="740"/>
            <ac:picMk id="4" creationId="{64F05F09-90A5-9CA2-8A06-88EECD040C96}"/>
          </ac:picMkLst>
        </pc:picChg>
        <pc:picChg chg="add mod">
          <ac:chgData name="ALEXANDER GREENSLADE" userId="de5bbae386495aee" providerId="LiveId" clId="{66B8867D-F8E5-405C-9DB2-B44D554E75EB}" dt="2023-06-01T16:17:57.409" v="7410"/>
          <ac:picMkLst>
            <pc:docMk/>
            <pc:sldMk cId="282552190" sldId="740"/>
            <ac:picMk id="4" creationId="{A307FD0B-2707-43C5-568D-D168D40D1988}"/>
          </ac:picMkLst>
        </pc:picChg>
        <pc:picChg chg="add del mod">
          <ac:chgData name="ALEXANDER GREENSLADE" userId="de5bbae386495aee" providerId="LiveId" clId="{66B8867D-F8E5-405C-9DB2-B44D554E75EB}" dt="2023-06-01T15:23:31.874" v="7387" actId="478"/>
          <ac:picMkLst>
            <pc:docMk/>
            <pc:sldMk cId="282552190" sldId="740"/>
            <ac:picMk id="7" creationId="{62FC6D3A-9589-77D0-7608-5E9A53B19BD6}"/>
          </ac:picMkLst>
        </pc:picChg>
        <pc:picChg chg="add del mod">
          <ac:chgData name="ALEXANDER GREENSLADE" userId="de5bbae386495aee" providerId="LiveId" clId="{66B8867D-F8E5-405C-9DB2-B44D554E75EB}" dt="2023-06-01T15:43:02.476" v="7400"/>
          <ac:picMkLst>
            <pc:docMk/>
            <pc:sldMk cId="282552190" sldId="740"/>
            <ac:picMk id="8" creationId="{2D614A6B-355C-97B0-BB71-7E52E24CB073}"/>
          </ac:picMkLst>
        </pc:picChg>
        <pc:picChg chg="add del mod">
          <ac:chgData name="ALEXANDER GREENSLADE" userId="de5bbae386495aee" providerId="LiveId" clId="{66B8867D-F8E5-405C-9DB2-B44D554E75EB}" dt="2023-06-01T16:17:57.409" v="7410"/>
          <ac:picMkLst>
            <pc:docMk/>
            <pc:sldMk cId="282552190" sldId="740"/>
            <ac:picMk id="9" creationId="{E573B08A-8E48-67AD-C526-EB21058A5FE7}"/>
          </ac:picMkLst>
        </pc:picChg>
      </pc:sldChg>
      <pc:sldChg chg="addSp delSp modSp mod modTransition delAnim modAnim modNotesTx">
        <pc:chgData name="ALEXANDER GREENSLADE" userId="de5bbae386495aee" providerId="LiveId" clId="{66B8867D-F8E5-405C-9DB2-B44D554E75EB}" dt="2023-06-01T16:17:57.409" v="7410"/>
        <pc:sldMkLst>
          <pc:docMk/>
          <pc:sldMk cId="3477495142" sldId="741"/>
        </pc:sldMkLst>
        <pc:picChg chg="add del mod">
          <ac:chgData name="ALEXANDER GREENSLADE" userId="de5bbae386495aee" providerId="LiveId" clId="{66B8867D-F8E5-405C-9DB2-B44D554E75EB}" dt="2023-06-01T14:41:42.501" v="7362" actId="478"/>
          <ac:picMkLst>
            <pc:docMk/>
            <pc:sldMk cId="3477495142" sldId="741"/>
            <ac:picMk id="4" creationId="{5CE88A3D-F5A2-646C-E899-2A3D781AE073}"/>
          </ac:picMkLst>
        </pc:picChg>
        <pc:picChg chg="add mod">
          <ac:chgData name="ALEXANDER GREENSLADE" userId="de5bbae386495aee" providerId="LiveId" clId="{66B8867D-F8E5-405C-9DB2-B44D554E75EB}" dt="2023-06-01T16:17:57.409" v="7410"/>
          <ac:picMkLst>
            <pc:docMk/>
            <pc:sldMk cId="3477495142" sldId="741"/>
            <ac:picMk id="4" creationId="{7AE5C997-4CAA-2918-B180-E26119319C03}"/>
          </ac:picMkLst>
        </pc:picChg>
        <pc:picChg chg="add del mod">
          <ac:chgData name="ALEXANDER GREENSLADE" userId="de5bbae386495aee" providerId="LiveId" clId="{66B8867D-F8E5-405C-9DB2-B44D554E75EB}" dt="2023-06-01T15:23:34.001" v="7388" actId="478"/>
          <ac:picMkLst>
            <pc:docMk/>
            <pc:sldMk cId="3477495142" sldId="741"/>
            <ac:picMk id="10" creationId="{D4617A59-342C-DE15-0786-A735F19D6132}"/>
          </ac:picMkLst>
        </pc:picChg>
        <pc:picChg chg="add del mod">
          <ac:chgData name="ALEXANDER GREENSLADE" userId="de5bbae386495aee" providerId="LiveId" clId="{66B8867D-F8E5-405C-9DB2-B44D554E75EB}" dt="2023-06-01T15:35:51.027" v="7398"/>
          <ac:picMkLst>
            <pc:docMk/>
            <pc:sldMk cId="3477495142" sldId="741"/>
            <ac:picMk id="11" creationId="{A4156328-C24B-CBD5-C3F7-02F30D2E6532}"/>
          </ac:picMkLst>
        </pc:picChg>
        <pc:picChg chg="add del mod">
          <ac:chgData name="ALEXANDER GREENSLADE" userId="de5bbae386495aee" providerId="LiveId" clId="{66B8867D-F8E5-405C-9DB2-B44D554E75EB}" dt="2023-06-01T15:43:02.476" v="7400"/>
          <ac:picMkLst>
            <pc:docMk/>
            <pc:sldMk cId="3477495142" sldId="741"/>
            <ac:picMk id="12" creationId="{5B59EF8B-F278-A755-C8B4-E2DB909757FD}"/>
          </ac:picMkLst>
        </pc:picChg>
        <pc:picChg chg="add del mod">
          <ac:chgData name="ALEXANDER GREENSLADE" userId="de5bbae386495aee" providerId="LiveId" clId="{66B8867D-F8E5-405C-9DB2-B44D554E75EB}" dt="2023-06-01T15:53:44.806" v="7402"/>
          <ac:picMkLst>
            <pc:docMk/>
            <pc:sldMk cId="3477495142" sldId="741"/>
            <ac:picMk id="13" creationId="{D34EF404-C8B7-7B56-353F-51689F1CA6A8}"/>
          </ac:picMkLst>
        </pc:picChg>
        <pc:picChg chg="add del mod">
          <ac:chgData name="ALEXANDER GREENSLADE" userId="de5bbae386495aee" providerId="LiveId" clId="{66B8867D-F8E5-405C-9DB2-B44D554E75EB}" dt="2023-06-01T16:00:23.865" v="7407"/>
          <ac:picMkLst>
            <pc:docMk/>
            <pc:sldMk cId="3477495142" sldId="741"/>
            <ac:picMk id="14" creationId="{DD4D2C63-9F05-7C0B-5B1E-4E549CB9B3D7}"/>
          </ac:picMkLst>
        </pc:picChg>
        <pc:picChg chg="add del mod">
          <ac:chgData name="ALEXANDER GREENSLADE" userId="de5bbae386495aee" providerId="LiveId" clId="{66B8867D-F8E5-405C-9DB2-B44D554E75EB}" dt="2023-06-01T16:17:57.409" v="7410"/>
          <ac:picMkLst>
            <pc:docMk/>
            <pc:sldMk cId="3477495142" sldId="741"/>
            <ac:picMk id="15" creationId="{82206E42-45F4-77FB-50DF-71E202C42154}"/>
          </ac:picMkLst>
        </pc:picChg>
      </pc:sldChg>
      <pc:sldChg chg="addSp delSp modSp add mod ord modTransition delAnim modNotesTx">
        <pc:chgData name="ALEXANDER GREENSLADE" userId="de5bbae386495aee" providerId="LiveId" clId="{66B8867D-F8E5-405C-9DB2-B44D554E75EB}" dt="2023-06-01T16:17:57.409" v="7410"/>
        <pc:sldMkLst>
          <pc:docMk/>
          <pc:sldMk cId="1323094078" sldId="742"/>
        </pc:sldMkLst>
        <pc:spChg chg="add del mod">
          <ac:chgData name="ALEXANDER GREENSLADE" userId="de5bbae386495aee" providerId="LiveId" clId="{66B8867D-F8E5-405C-9DB2-B44D554E75EB}" dt="2023-06-01T12:08:31.433" v="5158" actId="478"/>
          <ac:spMkLst>
            <pc:docMk/>
            <pc:sldMk cId="1323094078" sldId="742"/>
            <ac:spMk id="10" creationId="{5D1ABF4A-805F-BFBA-1DF1-8652E3499D2F}"/>
          </ac:spMkLst>
        </pc:spChg>
        <pc:spChg chg="add del mod topLvl">
          <ac:chgData name="ALEXANDER GREENSLADE" userId="de5bbae386495aee" providerId="LiveId" clId="{66B8867D-F8E5-405C-9DB2-B44D554E75EB}" dt="2023-06-01T12:09:01.175" v="5166" actId="478"/>
          <ac:spMkLst>
            <pc:docMk/>
            <pc:sldMk cId="1323094078" sldId="742"/>
            <ac:spMk id="13" creationId="{0213CB2A-A1A7-4017-B5CC-A4559A239FAE}"/>
          </ac:spMkLst>
        </pc:spChg>
        <pc:grpChg chg="add del mod">
          <ac:chgData name="ALEXANDER GREENSLADE" userId="de5bbae386495aee" providerId="LiveId" clId="{66B8867D-F8E5-405C-9DB2-B44D554E75EB}" dt="2023-06-01T12:09:01.175" v="5166" actId="478"/>
          <ac:grpSpMkLst>
            <pc:docMk/>
            <pc:sldMk cId="1323094078" sldId="742"/>
            <ac:grpSpMk id="11" creationId="{DCAC5950-69A5-8560-3DA9-7D8845B1076B}"/>
          </ac:grpSpMkLst>
        </pc:grpChg>
        <pc:picChg chg="add mod">
          <ac:chgData name="ALEXANDER GREENSLADE" userId="de5bbae386495aee" providerId="LiveId" clId="{66B8867D-F8E5-405C-9DB2-B44D554E75EB}" dt="2023-06-01T16:17:57.409" v="7410"/>
          <ac:picMkLst>
            <pc:docMk/>
            <pc:sldMk cId="1323094078" sldId="742"/>
            <ac:picMk id="4" creationId="{4E9AA7BC-C64D-177B-4C7E-E6057FAA66DE}"/>
          </ac:picMkLst>
        </pc:picChg>
        <pc:picChg chg="del">
          <ac:chgData name="ALEXANDER GREENSLADE" userId="de5bbae386495aee" providerId="LiveId" clId="{66B8867D-F8E5-405C-9DB2-B44D554E75EB}" dt="2023-06-01T12:08:27.553" v="5155" actId="478"/>
          <ac:picMkLst>
            <pc:docMk/>
            <pc:sldMk cId="1323094078" sldId="742"/>
            <ac:picMk id="6" creationId="{8EF3D155-38C4-422C-0D3E-C876EA97E4FF}"/>
          </ac:picMkLst>
        </pc:picChg>
        <pc:picChg chg="del">
          <ac:chgData name="ALEXANDER GREENSLADE" userId="de5bbae386495aee" providerId="LiveId" clId="{66B8867D-F8E5-405C-9DB2-B44D554E75EB}" dt="2023-06-01T12:08:28.041" v="5156" actId="478"/>
          <ac:picMkLst>
            <pc:docMk/>
            <pc:sldMk cId="1323094078" sldId="742"/>
            <ac:picMk id="7" creationId="{1979EB0F-B9AD-00F2-EDC5-E160EFDFC9F0}"/>
          </ac:picMkLst>
        </pc:picChg>
        <pc:picChg chg="del">
          <ac:chgData name="ALEXANDER GREENSLADE" userId="de5bbae386495aee" providerId="LiveId" clId="{66B8867D-F8E5-405C-9DB2-B44D554E75EB}" dt="2023-06-01T12:08:28.445" v="5157" actId="478"/>
          <ac:picMkLst>
            <pc:docMk/>
            <pc:sldMk cId="1323094078" sldId="742"/>
            <ac:picMk id="8" creationId="{96FAFFA4-DA4A-774A-ADF4-9584F3339FD1}"/>
          </ac:picMkLst>
        </pc:picChg>
        <pc:picChg chg="mod modCrop">
          <ac:chgData name="ALEXANDER GREENSLADE" userId="de5bbae386495aee" providerId="LiveId" clId="{66B8867D-F8E5-405C-9DB2-B44D554E75EB}" dt="2023-06-01T12:09:26.415" v="5175" actId="1076"/>
          <ac:picMkLst>
            <pc:docMk/>
            <pc:sldMk cId="1323094078" sldId="742"/>
            <ac:picMk id="9" creationId="{34326AF5-92A9-C4BF-859A-7A8AEB16C3BF}"/>
          </ac:picMkLst>
        </pc:picChg>
        <pc:picChg chg="add mod topLvl">
          <ac:chgData name="ALEXANDER GREENSLADE" userId="de5bbae386495aee" providerId="LiveId" clId="{66B8867D-F8E5-405C-9DB2-B44D554E75EB}" dt="2023-06-01T12:09:30.258" v="5176" actId="14100"/>
          <ac:picMkLst>
            <pc:docMk/>
            <pc:sldMk cId="1323094078" sldId="742"/>
            <ac:picMk id="12" creationId="{DB1F6D4B-B0D4-71E6-C0AE-81F5A0418729}"/>
          </ac:picMkLst>
        </pc:picChg>
        <pc:picChg chg="add del mod">
          <ac:chgData name="ALEXANDER GREENSLADE" userId="de5bbae386495aee" providerId="LiveId" clId="{66B8867D-F8E5-405C-9DB2-B44D554E75EB}" dt="2023-06-01T14:41:44.563" v="7363" actId="478"/>
          <ac:picMkLst>
            <pc:docMk/>
            <pc:sldMk cId="1323094078" sldId="742"/>
            <ac:picMk id="14" creationId="{83D51C57-A4E5-42AA-C511-3018E78B0BC7}"/>
          </ac:picMkLst>
        </pc:picChg>
        <pc:picChg chg="add del mod">
          <ac:chgData name="ALEXANDER GREENSLADE" userId="de5bbae386495aee" providerId="LiveId" clId="{66B8867D-F8E5-405C-9DB2-B44D554E75EB}" dt="2023-06-01T15:23:36.744" v="7389" actId="478"/>
          <ac:picMkLst>
            <pc:docMk/>
            <pc:sldMk cId="1323094078" sldId="742"/>
            <ac:picMk id="15" creationId="{6F93D019-F2D8-DA3F-4535-ABEBDFBF5D22}"/>
          </ac:picMkLst>
        </pc:picChg>
        <pc:picChg chg="add del mod">
          <ac:chgData name="ALEXANDER GREENSLADE" userId="de5bbae386495aee" providerId="LiveId" clId="{66B8867D-F8E5-405C-9DB2-B44D554E75EB}" dt="2023-06-01T15:58:21.982" v="7405"/>
          <ac:picMkLst>
            <pc:docMk/>
            <pc:sldMk cId="1323094078" sldId="742"/>
            <ac:picMk id="16" creationId="{E4E132BB-B505-7749-6AAE-AE05A89A58EA}"/>
          </ac:picMkLst>
        </pc:picChg>
        <pc:picChg chg="add del mod">
          <ac:chgData name="ALEXANDER GREENSLADE" userId="de5bbae386495aee" providerId="LiveId" clId="{66B8867D-F8E5-405C-9DB2-B44D554E75EB}" dt="2023-06-01T15:59:44.516" v="7406"/>
          <ac:picMkLst>
            <pc:docMk/>
            <pc:sldMk cId="1323094078" sldId="742"/>
            <ac:picMk id="17" creationId="{685A0EA7-FE3F-8B77-BF3E-D2D5A36A9468}"/>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6363" cy="511731"/>
          </a:xfrm>
          <a:prstGeom prst="rect">
            <a:avLst/>
          </a:prstGeom>
        </p:spPr>
        <p:txBody>
          <a:bodyPr vert="horz" lIns="99048" tIns="49524" rIns="99048" bIns="49524" rtlCol="0"/>
          <a:lstStyle>
            <a:lvl1pPr algn="l">
              <a:defRPr sz="1300"/>
            </a:lvl1pPr>
          </a:lstStyle>
          <a:p>
            <a:endParaRPr lang="nl-NL"/>
          </a:p>
        </p:txBody>
      </p:sp>
      <p:sp>
        <p:nvSpPr>
          <p:cNvPr id="3" name="Date Placeholder 2"/>
          <p:cNvSpPr>
            <a:spLocks noGrp="1"/>
          </p:cNvSpPr>
          <p:nvPr>
            <p:ph type="dt" sz="quarter" idx="1"/>
          </p:nvPr>
        </p:nvSpPr>
        <p:spPr>
          <a:xfrm>
            <a:off x="4021294" y="0"/>
            <a:ext cx="3076363" cy="511731"/>
          </a:xfrm>
          <a:prstGeom prst="rect">
            <a:avLst/>
          </a:prstGeom>
        </p:spPr>
        <p:txBody>
          <a:bodyPr vert="horz" lIns="99048" tIns="49524" rIns="99048" bIns="49524" rtlCol="0"/>
          <a:lstStyle>
            <a:lvl1pPr algn="r">
              <a:defRPr sz="1300"/>
            </a:lvl1pPr>
          </a:lstStyle>
          <a:p>
            <a:fld id="{5DD6265A-E304-4306-9A88-E5792CB4882E}" type="datetimeFigureOut">
              <a:rPr lang="nl-NL" smtClean="0"/>
              <a:t>1-6-2023</a:t>
            </a:fld>
            <a:endParaRPr lang="nl-NL"/>
          </a:p>
        </p:txBody>
      </p:sp>
      <p:sp>
        <p:nvSpPr>
          <p:cNvPr id="4" name="Footer Placeholder 3"/>
          <p:cNvSpPr>
            <a:spLocks noGrp="1"/>
          </p:cNvSpPr>
          <p:nvPr>
            <p:ph type="ftr" sz="quarter" idx="2"/>
          </p:nvPr>
        </p:nvSpPr>
        <p:spPr>
          <a:xfrm>
            <a:off x="0" y="9721106"/>
            <a:ext cx="3076363" cy="511731"/>
          </a:xfrm>
          <a:prstGeom prst="rect">
            <a:avLst/>
          </a:prstGeom>
        </p:spPr>
        <p:txBody>
          <a:bodyPr vert="horz" lIns="99048" tIns="49524" rIns="99048" bIns="49524" rtlCol="0" anchor="b"/>
          <a:lstStyle>
            <a:lvl1pPr algn="l">
              <a:defRPr sz="1300"/>
            </a:lvl1pPr>
          </a:lstStyle>
          <a:p>
            <a:endParaRPr lang="nl-NL"/>
          </a:p>
        </p:txBody>
      </p:sp>
      <p:sp>
        <p:nvSpPr>
          <p:cNvPr id="5" name="Slide Number Placeholder 4"/>
          <p:cNvSpPr>
            <a:spLocks noGrp="1"/>
          </p:cNvSpPr>
          <p:nvPr>
            <p:ph type="sldNum" sz="quarter" idx="3"/>
          </p:nvPr>
        </p:nvSpPr>
        <p:spPr>
          <a:xfrm>
            <a:off x="4021294" y="9721106"/>
            <a:ext cx="3076363" cy="511731"/>
          </a:xfrm>
          <a:prstGeom prst="rect">
            <a:avLst/>
          </a:prstGeom>
        </p:spPr>
        <p:txBody>
          <a:bodyPr vert="horz" lIns="99048" tIns="49524" rIns="99048" bIns="49524" rtlCol="0" anchor="b"/>
          <a:lstStyle>
            <a:lvl1pPr algn="r">
              <a:defRPr sz="1300"/>
            </a:lvl1pPr>
          </a:lstStyle>
          <a:p>
            <a:fld id="{4C4D0ECF-1825-485F-892B-3B901BEB1B2B}" type="slidenum">
              <a:rPr lang="nl-NL" smtClean="0"/>
              <a:t>‹#›</a:t>
            </a:fld>
            <a:endParaRPr lang="nl-NL"/>
          </a:p>
        </p:txBody>
      </p:sp>
    </p:spTree>
    <p:extLst>
      <p:ext uri="{BB962C8B-B14F-4D97-AF65-F5344CB8AC3E}">
        <p14:creationId xmlns:p14="http://schemas.microsoft.com/office/powerpoint/2010/main" val="4926666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6363" cy="511731"/>
          </a:xfrm>
          <a:prstGeom prst="rect">
            <a:avLst/>
          </a:prstGeom>
        </p:spPr>
        <p:txBody>
          <a:bodyPr vert="horz" lIns="99048" tIns="49524" rIns="99048" bIns="49524" rtlCol="0"/>
          <a:lstStyle>
            <a:lvl1pPr algn="l">
              <a:defRPr sz="1300"/>
            </a:lvl1pPr>
          </a:lstStyle>
          <a:p>
            <a:endParaRPr lang="nl-NL"/>
          </a:p>
        </p:txBody>
      </p:sp>
      <p:sp>
        <p:nvSpPr>
          <p:cNvPr id="3" name="Date Placeholder 2"/>
          <p:cNvSpPr>
            <a:spLocks noGrp="1"/>
          </p:cNvSpPr>
          <p:nvPr>
            <p:ph type="dt" idx="1"/>
          </p:nvPr>
        </p:nvSpPr>
        <p:spPr>
          <a:xfrm>
            <a:off x="4021294" y="0"/>
            <a:ext cx="3076363" cy="511731"/>
          </a:xfrm>
          <a:prstGeom prst="rect">
            <a:avLst/>
          </a:prstGeom>
        </p:spPr>
        <p:txBody>
          <a:bodyPr vert="horz" lIns="99048" tIns="49524" rIns="99048" bIns="49524" rtlCol="0"/>
          <a:lstStyle>
            <a:lvl1pPr algn="r">
              <a:defRPr sz="1300"/>
            </a:lvl1pPr>
          </a:lstStyle>
          <a:p>
            <a:fld id="{D14C50CD-24A7-4808-AE3B-2F34A7018126}" type="datetimeFigureOut">
              <a:rPr lang="nl-NL" smtClean="0"/>
              <a:t>1-6-2023</a:t>
            </a:fld>
            <a:endParaRPr lang="nl-NL"/>
          </a:p>
        </p:txBody>
      </p:sp>
      <p:sp>
        <p:nvSpPr>
          <p:cNvPr id="4" name="Slide Image Placeholder 3"/>
          <p:cNvSpPr>
            <a:spLocks noGrp="1" noRot="1" noChangeAspect="1"/>
          </p:cNvSpPr>
          <p:nvPr>
            <p:ph type="sldImg" idx="2"/>
          </p:nvPr>
        </p:nvSpPr>
        <p:spPr>
          <a:xfrm>
            <a:off x="139700" y="768350"/>
            <a:ext cx="6819900" cy="3836988"/>
          </a:xfrm>
          <a:prstGeom prst="rect">
            <a:avLst/>
          </a:prstGeom>
          <a:noFill/>
          <a:ln w="12700">
            <a:solidFill>
              <a:prstClr val="black"/>
            </a:solidFill>
          </a:ln>
        </p:spPr>
        <p:txBody>
          <a:bodyPr vert="horz" lIns="99048" tIns="49524" rIns="99048" bIns="49524" rtlCol="0" anchor="ctr"/>
          <a:lstStyle/>
          <a:p>
            <a:endParaRPr lang="nl-NL"/>
          </a:p>
        </p:txBody>
      </p:sp>
      <p:sp>
        <p:nvSpPr>
          <p:cNvPr id="5" name="Notes Placeholder 4"/>
          <p:cNvSpPr>
            <a:spLocks noGrp="1"/>
          </p:cNvSpPr>
          <p:nvPr>
            <p:ph type="body" sz="quarter" idx="3"/>
          </p:nvPr>
        </p:nvSpPr>
        <p:spPr>
          <a:xfrm>
            <a:off x="709930" y="4861441"/>
            <a:ext cx="5679440" cy="4605576"/>
          </a:xfrm>
          <a:prstGeom prst="rect">
            <a:avLst/>
          </a:prstGeom>
        </p:spPr>
        <p:txBody>
          <a:bodyPr vert="horz" lIns="99048" tIns="49524" rIns="99048" bIns="4952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nl-NL"/>
          </a:p>
        </p:txBody>
      </p:sp>
      <p:sp>
        <p:nvSpPr>
          <p:cNvPr id="6" name="Footer Placeholder 5"/>
          <p:cNvSpPr>
            <a:spLocks noGrp="1"/>
          </p:cNvSpPr>
          <p:nvPr>
            <p:ph type="ftr" sz="quarter" idx="4"/>
          </p:nvPr>
        </p:nvSpPr>
        <p:spPr>
          <a:xfrm>
            <a:off x="0" y="9721106"/>
            <a:ext cx="3076363" cy="511731"/>
          </a:xfrm>
          <a:prstGeom prst="rect">
            <a:avLst/>
          </a:prstGeom>
        </p:spPr>
        <p:txBody>
          <a:bodyPr vert="horz" lIns="99048" tIns="49524" rIns="99048" bIns="49524" rtlCol="0" anchor="b"/>
          <a:lstStyle>
            <a:lvl1pPr algn="l">
              <a:defRPr sz="1300"/>
            </a:lvl1pPr>
          </a:lstStyle>
          <a:p>
            <a:endParaRPr lang="nl-NL"/>
          </a:p>
        </p:txBody>
      </p:sp>
      <p:sp>
        <p:nvSpPr>
          <p:cNvPr id="7" name="Slide Number Placeholder 6"/>
          <p:cNvSpPr>
            <a:spLocks noGrp="1"/>
          </p:cNvSpPr>
          <p:nvPr>
            <p:ph type="sldNum" sz="quarter" idx="5"/>
          </p:nvPr>
        </p:nvSpPr>
        <p:spPr>
          <a:xfrm>
            <a:off x="4021294" y="9721106"/>
            <a:ext cx="3076363" cy="511731"/>
          </a:xfrm>
          <a:prstGeom prst="rect">
            <a:avLst/>
          </a:prstGeom>
        </p:spPr>
        <p:txBody>
          <a:bodyPr vert="horz" lIns="99048" tIns="49524" rIns="99048" bIns="49524" rtlCol="0" anchor="b"/>
          <a:lstStyle>
            <a:lvl1pPr algn="r">
              <a:defRPr sz="1300"/>
            </a:lvl1pPr>
          </a:lstStyle>
          <a:p>
            <a:fld id="{A5DB9DF4-39C0-4F8C-BEB7-288A19F8CDC5}" type="slidenum">
              <a:rPr lang="nl-NL" smtClean="0"/>
              <a:t>‹#›</a:t>
            </a:fld>
            <a:endParaRPr lang="nl-NL"/>
          </a:p>
        </p:txBody>
      </p:sp>
    </p:spTree>
    <p:extLst>
      <p:ext uri="{BB962C8B-B14F-4D97-AF65-F5344CB8AC3E}">
        <p14:creationId xmlns:p14="http://schemas.microsoft.com/office/powerpoint/2010/main" val="33859799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DB9DF4-39C0-4F8C-BEB7-288A19F8CDC5}" type="slidenum">
              <a:rPr lang="nl-NL" smtClean="0"/>
              <a:t>1</a:t>
            </a:fld>
            <a:endParaRPr lang="nl-NL"/>
          </a:p>
        </p:txBody>
      </p:sp>
    </p:spTree>
    <p:extLst>
      <p:ext uri="{BB962C8B-B14F-4D97-AF65-F5344CB8AC3E}">
        <p14:creationId xmlns:p14="http://schemas.microsoft.com/office/powerpoint/2010/main" val="26060770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7738">
              <a:defRPr>
                <a:solidFill>
                  <a:schemeClr val="tx1"/>
                </a:solidFill>
                <a:latin typeface="Arial" panose="020B0604020202020204" pitchFamily="34" charset="0"/>
              </a:defRPr>
            </a:lvl1pPr>
            <a:lvl2pPr marL="742950" indent="-285750" defTabSz="947738">
              <a:defRPr>
                <a:solidFill>
                  <a:schemeClr val="tx1"/>
                </a:solidFill>
                <a:latin typeface="Arial" panose="020B0604020202020204" pitchFamily="34" charset="0"/>
              </a:defRPr>
            </a:lvl2pPr>
            <a:lvl3pPr marL="1143000" indent="-228600" defTabSz="947738">
              <a:defRPr>
                <a:solidFill>
                  <a:schemeClr val="tx1"/>
                </a:solidFill>
                <a:latin typeface="Arial" panose="020B0604020202020204" pitchFamily="34" charset="0"/>
              </a:defRPr>
            </a:lvl3pPr>
            <a:lvl4pPr marL="1600200" indent="-228600" defTabSz="947738">
              <a:defRPr>
                <a:solidFill>
                  <a:schemeClr val="tx1"/>
                </a:solidFill>
                <a:latin typeface="Arial" panose="020B0604020202020204" pitchFamily="34" charset="0"/>
              </a:defRPr>
            </a:lvl4pPr>
            <a:lvl5pPr marL="2057400" indent="-228600" defTabSz="947738">
              <a:defRPr>
                <a:solidFill>
                  <a:schemeClr val="tx1"/>
                </a:solidFill>
                <a:latin typeface="Arial" panose="020B0604020202020204" pitchFamily="34" charset="0"/>
              </a:defRPr>
            </a:lvl5pPr>
            <a:lvl6pPr marL="2514600" indent="-228600" defTabSz="947738" eaLnBrk="0" fontAlgn="base" hangingPunct="0">
              <a:spcBef>
                <a:spcPct val="0"/>
              </a:spcBef>
              <a:spcAft>
                <a:spcPct val="0"/>
              </a:spcAft>
              <a:defRPr>
                <a:solidFill>
                  <a:schemeClr val="tx1"/>
                </a:solidFill>
                <a:latin typeface="Arial" panose="020B0604020202020204" pitchFamily="34" charset="0"/>
              </a:defRPr>
            </a:lvl6pPr>
            <a:lvl7pPr marL="2971800" indent="-228600" defTabSz="947738" eaLnBrk="0" fontAlgn="base" hangingPunct="0">
              <a:spcBef>
                <a:spcPct val="0"/>
              </a:spcBef>
              <a:spcAft>
                <a:spcPct val="0"/>
              </a:spcAft>
              <a:defRPr>
                <a:solidFill>
                  <a:schemeClr val="tx1"/>
                </a:solidFill>
                <a:latin typeface="Arial" panose="020B0604020202020204" pitchFamily="34" charset="0"/>
              </a:defRPr>
            </a:lvl7pPr>
            <a:lvl8pPr marL="3429000" indent="-228600" defTabSz="947738" eaLnBrk="0" fontAlgn="base" hangingPunct="0">
              <a:spcBef>
                <a:spcPct val="0"/>
              </a:spcBef>
              <a:spcAft>
                <a:spcPct val="0"/>
              </a:spcAft>
              <a:defRPr>
                <a:solidFill>
                  <a:schemeClr val="tx1"/>
                </a:solidFill>
                <a:latin typeface="Arial" panose="020B0604020202020204" pitchFamily="34" charset="0"/>
              </a:defRPr>
            </a:lvl8pPr>
            <a:lvl9pPr marL="3886200" indent="-228600" defTabSz="947738" eaLnBrk="0" fontAlgn="base" hangingPunct="0">
              <a:spcBef>
                <a:spcPct val="0"/>
              </a:spcBef>
              <a:spcAft>
                <a:spcPct val="0"/>
              </a:spcAft>
              <a:defRPr>
                <a:solidFill>
                  <a:schemeClr val="tx1"/>
                </a:solidFill>
                <a:latin typeface="Arial" panose="020B0604020202020204" pitchFamily="34" charset="0"/>
              </a:defRPr>
            </a:lvl9pPr>
          </a:lstStyle>
          <a:p>
            <a:fld id="{957BE41D-0800-446F-8D5C-8815EFF82563}" type="slidenum">
              <a:rPr lang="en-GB" altLang="en-US" smtClean="0">
                <a:latin typeface="Calibri" panose="020F0502020204030204" pitchFamily="34" charset="0"/>
              </a:rPr>
              <a:pPr/>
              <a:t>2</a:t>
            </a:fld>
            <a:endParaRPr lang="en-GB" altLang="en-US">
              <a:latin typeface="Calibri" panose="020F0502020204030204" pitchFamily="34" charset="0"/>
            </a:endParaRPr>
          </a:p>
        </p:txBody>
      </p:sp>
      <p:sp>
        <p:nvSpPr>
          <p:cNvPr id="8195" name="Rectangle 2"/>
          <p:cNvSpPr>
            <a:spLocks noGrp="1" noRot="1" noChangeAspect="1" noChangeArrowheads="1" noTextEdit="1"/>
          </p:cNvSpPr>
          <p:nvPr>
            <p:ph type="sldImg"/>
          </p:nvPr>
        </p:nvSpPr>
        <p:spPr bwMode="auto">
          <a:xfrm>
            <a:off x="84138" y="741363"/>
            <a:ext cx="6573837" cy="3698875"/>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6" name="Rectangle 3"/>
          <p:cNvSpPr>
            <a:spLocks noGrp="1" noChangeArrowheads="1"/>
          </p:cNvSpPr>
          <p:nvPr>
            <p:ph type="body" idx="1"/>
          </p:nvPr>
        </p:nvSpPr>
        <p:spPr>
          <a:xfrm>
            <a:off x="898525" y="4687888"/>
            <a:ext cx="4945063" cy="44450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t>The contents for this presentation include: </a:t>
            </a:r>
          </a:p>
        </p:txBody>
      </p:sp>
    </p:spTree>
    <p:extLst>
      <p:ext uri="{BB962C8B-B14F-4D97-AF65-F5344CB8AC3E}">
        <p14:creationId xmlns:p14="http://schemas.microsoft.com/office/powerpoint/2010/main" val="40267478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my name is Alex Greenslade and I work in Tata Steel Port Talbot. During this presentation I will be discussing a project that I have recently had involvement in that has changed the process of blend making in the raw materials department. I will be highlighting why this project was completed, who has benefitted from the completion of this project and what improvements have been implemented because of it. </a:t>
            </a:r>
          </a:p>
          <a:p>
            <a:endParaRPr lang="en-GB" dirty="0"/>
          </a:p>
          <a:p>
            <a:r>
              <a:rPr lang="en-GB" dirty="0"/>
              <a:t>The reason as to why I chose this particular project to carry out is due to the fact that there were several safety concerns associated with the blend making process. As safety is Tata Steel’s top priority it was only right to tackle these concerns by coming up with ideas and improvements so that not only would the task itself be safe but so would those who are participating in it. </a:t>
            </a:r>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A5DB9DF4-39C0-4F8C-BEB7-288A19F8CDC5}" type="slidenum">
              <a:rPr lang="nl-NL" smtClean="0"/>
              <a:t>3</a:t>
            </a:fld>
            <a:endParaRPr lang="nl-NL"/>
          </a:p>
        </p:txBody>
      </p:sp>
    </p:spTree>
    <p:extLst>
      <p:ext uri="{BB962C8B-B14F-4D97-AF65-F5344CB8AC3E}">
        <p14:creationId xmlns:p14="http://schemas.microsoft.com/office/powerpoint/2010/main" val="25287818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Tata Steel one of the key ingredients used to make steel is Coke. This is made at Morfa Coke Ovens and fed into the Blast Furnaces along with different ores, sinter and limestones. It is a critical part of the process.</a:t>
            </a:r>
          </a:p>
          <a:p>
            <a:endParaRPr lang="en-GB" dirty="0"/>
          </a:p>
          <a:p>
            <a:r>
              <a:rPr lang="en-GB" dirty="0"/>
              <a:t>At Morfa Coke ovens, various different types of coals are used to make Coke. The coals are normally brought in by ship or train and then crushed up and mixed to feed into the Coke Ovens. The Coal is then heated up to 1100 degrees and left in the oven on a 24 hour cycle, once the oven is ready to be discharged the material has now coked. </a:t>
            </a:r>
          </a:p>
          <a:p>
            <a:endParaRPr lang="en-GB" dirty="0"/>
          </a:p>
          <a:p>
            <a:r>
              <a:rPr lang="en-GB" dirty="0"/>
              <a:t>At the Raw Materials lab, our responsibilities are to sample the coal and cokes daily. There a number of tests we do on these such as moisture, volatile analysis and swell analysis. As the coke is such a critical part of the process, it was decided that we install a mini Coke oven at the labs. We, as a department, replicate this coal blend on a smaller scale so that we can run different tests to ensure the coke being made is at the highest and strongest quality that is needed so that when this coke is used in the blast furnace it helps create good quality steel. It also adds great value to the business as if the small scale blend results in failures, tweaks can be made on a greater scale at Morfa before any time, money and material was lost. </a:t>
            </a:r>
          </a:p>
          <a:p>
            <a:endParaRPr lang="en-GB" dirty="0"/>
          </a:p>
          <a:p>
            <a:r>
              <a:rPr lang="en-GB" dirty="0"/>
              <a:t>To replicate the coal blends that are used in the Morfa Coke Ovens, technicians in the raw materials area sample the exact coals that are used. Using a coal blend calculating sheet they then work out how much weight is needed of each coal to make the blend. Once the coals have been mixed together to create the blend and the moisture is adjusted correctly, it is then prepped ready to be charged into the Pilot Oven which is essentially the coke ovens but on a much smaller scale.</a:t>
            </a:r>
          </a:p>
          <a:p>
            <a:endParaRPr lang="en-GB" dirty="0"/>
          </a:p>
          <a:p>
            <a:r>
              <a:rPr lang="en-GB" dirty="0"/>
              <a:t>Once the coal has been used, the excess amount is then stored away in wheelie bins and moved to a building known as the ‘coal stores’. This coal storage area allows for more blends to be made when requested and is located at the department so that these blends can be made quicker meaning results are sent out quicker so any issues with the coal or the coke can be resolved as soon as possible.</a:t>
            </a:r>
          </a:p>
        </p:txBody>
      </p:sp>
      <p:sp>
        <p:nvSpPr>
          <p:cNvPr id="4" name="Slide Number Placeholder 3"/>
          <p:cNvSpPr>
            <a:spLocks noGrp="1"/>
          </p:cNvSpPr>
          <p:nvPr>
            <p:ph type="sldNum" sz="quarter" idx="5"/>
          </p:nvPr>
        </p:nvSpPr>
        <p:spPr/>
        <p:txBody>
          <a:bodyPr/>
          <a:lstStyle/>
          <a:p>
            <a:fld id="{A5DB9DF4-39C0-4F8C-BEB7-288A19F8CDC5}" type="slidenum">
              <a:rPr lang="nl-NL" smtClean="0"/>
              <a:t>4</a:t>
            </a:fld>
            <a:endParaRPr lang="nl-NL"/>
          </a:p>
        </p:txBody>
      </p:sp>
    </p:spTree>
    <p:extLst>
      <p:ext uri="{BB962C8B-B14F-4D97-AF65-F5344CB8AC3E}">
        <p14:creationId xmlns:p14="http://schemas.microsoft.com/office/powerpoint/2010/main" val="29665846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idea of this project was to reduce the manual handling associated with the blend making process. The idea was to purchase a shipping container, which would then become the new coal storage room. This would be situated next to the area where the coals are mixed to reduce the manual handling. </a:t>
            </a:r>
          </a:p>
          <a:p>
            <a:endParaRPr lang="en-GB" dirty="0"/>
          </a:p>
          <a:p>
            <a:r>
              <a:rPr lang="en-GB" dirty="0"/>
              <a:t>Dealing with this type of material can be very heavy and difficult to manoeuvre so the project was quite challenging.</a:t>
            </a:r>
          </a:p>
          <a:p>
            <a:endParaRPr lang="en-GB" dirty="0"/>
          </a:p>
          <a:p>
            <a:r>
              <a:rPr lang="en-GB" dirty="0"/>
              <a:t>The reason why this project came about was due to the high level of safety concerns that had been reported about the task of blend making. The majority of these concerns were associated with the manual handing of the coals. </a:t>
            </a:r>
          </a:p>
          <a:p>
            <a:endParaRPr lang="en-GB" dirty="0"/>
          </a:p>
          <a:p>
            <a:r>
              <a:rPr lang="en-GB" dirty="0"/>
              <a:t>As I mentioned previously, a blend is a mixture of coals formed together. These separate coals then have to be mixed together to form a homogenous sample. The coals were being stored in the storage area and weighed approximately 100kg and had to be transported from one room to the other as the location of the storage room was a considerable distance away from where the technicians needed to perform the task of blend making. As you can see by the floor plan. </a:t>
            </a:r>
          </a:p>
          <a:p>
            <a:endParaRPr lang="en-GB" dirty="0"/>
          </a:p>
          <a:p>
            <a:r>
              <a:rPr lang="en-GB" dirty="0"/>
              <a:t>As there was a numerous amount of safety concerns and even some near misses, a change had to be made. Because this change was desperately needed, the project was a great idea to be used to implement these important changes</a:t>
            </a:r>
          </a:p>
        </p:txBody>
      </p:sp>
      <p:sp>
        <p:nvSpPr>
          <p:cNvPr id="4" name="Slide Number Placeholder 3"/>
          <p:cNvSpPr>
            <a:spLocks noGrp="1"/>
          </p:cNvSpPr>
          <p:nvPr>
            <p:ph type="sldNum" sz="quarter" idx="5"/>
          </p:nvPr>
        </p:nvSpPr>
        <p:spPr/>
        <p:txBody>
          <a:bodyPr/>
          <a:lstStyle/>
          <a:p>
            <a:fld id="{A5DB9DF4-39C0-4F8C-BEB7-288A19F8CDC5}" type="slidenum">
              <a:rPr lang="nl-NL" smtClean="0"/>
              <a:t>5</a:t>
            </a:fld>
            <a:endParaRPr lang="nl-NL"/>
          </a:p>
        </p:txBody>
      </p:sp>
    </p:spTree>
    <p:extLst>
      <p:ext uri="{BB962C8B-B14F-4D97-AF65-F5344CB8AC3E}">
        <p14:creationId xmlns:p14="http://schemas.microsoft.com/office/powerpoint/2010/main" val="13159391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Planning the project was very important as this allowed for me and everyone involved to understand what the objectives of the project were, who is assigned to different tasks and what aimed timeframe the project should be completed in.</a:t>
            </a:r>
          </a:p>
          <a:p>
            <a:endParaRPr lang="en-GB" dirty="0"/>
          </a:p>
          <a:p>
            <a:r>
              <a:rPr lang="en-GB" dirty="0"/>
              <a:t>Before coming up with a plan, we had to understand what the root cause of these safety concerns and near misses were. This was figured out by using the 5 Why’s Method. The 5 Whys is a basic tool of asking ‘why?’ 5 times. This is a method that is utilised not only in the Raw Materials lab but throughout the organisation as a whole.</a:t>
            </a:r>
          </a:p>
          <a:p>
            <a:endParaRPr lang="en-GB" dirty="0"/>
          </a:p>
          <a:p>
            <a:r>
              <a:rPr lang="en-GB" dirty="0"/>
              <a:t>Once the route cause had been figured out, this allowed me start the project planning along with the others who were involved. To start the planning, I decided that engaging with the technicians that physically carry out the coal blend making process would be beneficial due to the fact that they might have better suggestions and ideas as they are the ones with the most experience in the blend making area. Using ideas from the technicians in the Raw Materials lab means there’s a better chance of the ideas working and actually being carried out as their opinions are more valuable than those who are not experienced within the area.</a:t>
            </a:r>
          </a:p>
          <a:p>
            <a:endParaRPr lang="en-GB" dirty="0"/>
          </a:p>
          <a:p>
            <a:r>
              <a:rPr lang="en-GB" dirty="0"/>
              <a:t>To make sure that everyone involved were kept up to date with any new suggestions and ideas or where we were at with the time frame, meetings were organised. Those that participated in these meetings were technologists, lead technicians and the technicians themselves. These meetings allowed for us to know what each other's opinions and ideas were and whether we were meeting the required costs and time frames that were set.</a:t>
            </a:r>
          </a:p>
          <a:p>
            <a:endParaRPr lang="en-GB" dirty="0"/>
          </a:p>
        </p:txBody>
      </p:sp>
      <p:sp>
        <p:nvSpPr>
          <p:cNvPr id="4" name="Slide Number Placeholder 3"/>
          <p:cNvSpPr>
            <a:spLocks noGrp="1"/>
          </p:cNvSpPr>
          <p:nvPr>
            <p:ph type="sldNum" sz="quarter" idx="5"/>
          </p:nvPr>
        </p:nvSpPr>
        <p:spPr/>
        <p:txBody>
          <a:bodyPr/>
          <a:lstStyle/>
          <a:p>
            <a:fld id="{A5DB9DF4-39C0-4F8C-BEB7-288A19F8CDC5}" type="slidenum">
              <a:rPr lang="nl-NL" smtClean="0"/>
              <a:t>6</a:t>
            </a:fld>
            <a:endParaRPr lang="nl-NL"/>
          </a:p>
        </p:txBody>
      </p:sp>
    </p:spTree>
    <p:extLst>
      <p:ext uri="{BB962C8B-B14F-4D97-AF65-F5344CB8AC3E}">
        <p14:creationId xmlns:p14="http://schemas.microsoft.com/office/powerpoint/2010/main" val="32776673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One aspect that was vital in the planning process was the A3 planner that was used. The A3 planner was capable of outlining the objectives, identifying the individuals responsible for completing specific tasks and setting the time frames for each activity. This was a valuable tool as it was something that physically showed the progress of the project and everything we needed to complete. The A3 planner was also included in weekly meetings between myself and my team, this helped everyone understand the developments of the project. It also created a positive atmosphere at the workplace as the team felt their ideas had been listened to and a change was imminent. </a:t>
            </a:r>
          </a:p>
          <a:p>
            <a:endParaRPr lang="en-GB" dirty="0"/>
          </a:p>
        </p:txBody>
      </p:sp>
      <p:sp>
        <p:nvSpPr>
          <p:cNvPr id="4" name="Slide Number Placeholder 3"/>
          <p:cNvSpPr>
            <a:spLocks noGrp="1"/>
          </p:cNvSpPr>
          <p:nvPr>
            <p:ph type="sldNum" sz="quarter" idx="5"/>
          </p:nvPr>
        </p:nvSpPr>
        <p:spPr/>
        <p:txBody>
          <a:bodyPr/>
          <a:lstStyle/>
          <a:p>
            <a:fld id="{A5DB9DF4-39C0-4F8C-BEB7-288A19F8CDC5}" type="slidenum">
              <a:rPr lang="nl-NL" smtClean="0"/>
              <a:t>7</a:t>
            </a:fld>
            <a:endParaRPr lang="nl-NL"/>
          </a:p>
        </p:txBody>
      </p:sp>
    </p:spTree>
    <p:extLst>
      <p:ext uri="{BB962C8B-B14F-4D97-AF65-F5344CB8AC3E}">
        <p14:creationId xmlns:p14="http://schemas.microsoft.com/office/powerpoint/2010/main" val="28008792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is a image of the quote received from Mobile mini. </a:t>
            </a:r>
            <a:r>
              <a:rPr lang="en-GB" sz="1800" dirty="0">
                <a:effectLst/>
                <a:latin typeface="Calibri" panose="020F0502020204030204" pitchFamily="34" charset="0"/>
                <a:ea typeface="Calibri" panose="020F0502020204030204" pitchFamily="34" charset="0"/>
                <a:cs typeface="Times New Roman" panose="02020603050405020304" pitchFamily="18" charset="0"/>
              </a:rPr>
              <a:t>The individual responsible for the first task of the short-term actions was tasked with obtaining information and quotes for shipping containers. Within the first week, they successfully completed this task by contacting various firms that supplied containers. Ultimately, they chose 'Mobile Mini' as the preferred supplier based on the company's reputation and the quality of advice provided.</a:t>
            </a: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A5DB9DF4-39C0-4F8C-BEB7-288A19F8CDC5}" type="slidenum">
              <a:rPr lang="nl-NL" smtClean="0"/>
              <a:t>8</a:t>
            </a:fld>
            <a:endParaRPr lang="nl-NL"/>
          </a:p>
        </p:txBody>
      </p:sp>
    </p:spTree>
    <p:extLst>
      <p:ext uri="{BB962C8B-B14F-4D97-AF65-F5344CB8AC3E}">
        <p14:creationId xmlns:p14="http://schemas.microsoft.com/office/powerpoint/2010/main" val="16648786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During the planning of this project is was decided, amongst everyone involved, that the shipping container that was agreed to be the new storage area for the coal, should be located behind the samplers building as this give easier access to the coals. By placing the container in that location it would also reduce manual handling as the new location is much closer to the working area than the old one. The layout for the container was also mapped out roughly so that when the container is eventually placed behind the samplers building, it is made clear of how the room should look with the wheelie bins inserted.</a:t>
            </a:r>
          </a:p>
          <a:p>
            <a:endParaRPr lang="en-GB" dirty="0"/>
          </a:p>
          <a:p>
            <a:r>
              <a:rPr lang="en-GB" dirty="0"/>
              <a:t>However, before being able to implement the new location, there had to be a few obstacles to overcome. One of these obstacles was whether or not permission would be granted via the BOS Plant as the samplers builder is a part of that area. Once permission was granted, there was another obstacle that occur, this obstacle was the accumulated debris that was obstructing the area which is shown on the screen. This was eventually cleaned by the contracting company ‘Darlow Lloyds’.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A5DB9DF4-39C0-4F8C-BEB7-288A19F8CDC5}" type="slidenum">
              <a:rPr lang="nl-NL" smtClean="0"/>
              <a:t>9</a:t>
            </a:fld>
            <a:endParaRPr lang="nl-NL"/>
          </a:p>
        </p:txBody>
      </p:sp>
    </p:spTree>
    <p:extLst>
      <p:ext uri="{BB962C8B-B14F-4D97-AF65-F5344CB8AC3E}">
        <p14:creationId xmlns:p14="http://schemas.microsoft.com/office/powerpoint/2010/main" val="31961603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 Kanban system is another idea that was implemented that had a great benefit to the process. A Kanban system allows for others to be made aware of how much of the coal is left and available for use. For example, if there was 100kg of a specific coal and 20kg of it was used for a blend that then lowers the stock level down to 80kg which would be updated on the Kanban system. The new Kanban system would give stock level limits and would be updated every time a coal is used so that others are aware of how much coal is actually available in the storage room and whether or not more is to be sampled. As a team, we decide that the minimum weight was 40kg. If the coals reached this limit then they would need to be replenished. The coal stocks were also made visible and updated ahead of the daily morning meetings between myself, team leaders and the team. This made it very easy to see what needed sampling and could be discussed in meeting. These could then be process confirmed by myself or Team leader to confirm the accuracy.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Another sub improvement that came from this project was the bagging of coals. As you can see from the picture above, previously the coals were just dumped into the wheelie bins freely, not only did this effect the moisture of each coal but made it far more difficult for technicians to access. As the coal was being used it became very difficult to retrieve the coal from the bin, this resulted in technicians tipping the bin over on its side and shovelling the remains out, this was not ideal. The bagging of the coals made it far easier for the technicians to make the blends as they would be able to lift the bags from the bins instead of tipping them.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Standards are an important factor that have been implemented as these standards are what drive the project to be continued even after its fully completed. Standards for this include ensuring coal levels are above a certain weight and if the level drops lower than required it is to be sampled as soon as possible. When storing the coal, there is to be 15kg of coal per bag that is then stored in the wheelie bins as this makes it easily accessible and the Kanban board is the be updated when blend making is complete.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A5DB9DF4-39C0-4F8C-BEB7-288A19F8CDC5}" type="slidenum">
              <a:rPr lang="nl-NL" smtClean="0"/>
              <a:t>10</a:t>
            </a:fld>
            <a:endParaRPr lang="nl-NL"/>
          </a:p>
        </p:txBody>
      </p:sp>
    </p:spTree>
    <p:extLst>
      <p:ext uri="{BB962C8B-B14F-4D97-AF65-F5344CB8AC3E}">
        <p14:creationId xmlns:p14="http://schemas.microsoft.com/office/powerpoint/2010/main" val="24662663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7738">
              <a:defRPr>
                <a:solidFill>
                  <a:schemeClr val="tx1"/>
                </a:solidFill>
                <a:latin typeface="Arial" panose="020B0604020202020204" pitchFamily="34" charset="0"/>
              </a:defRPr>
            </a:lvl1pPr>
            <a:lvl2pPr marL="742950" indent="-285750" defTabSz="947738">
              <a:defRPr>
                <a:solidFill>
                  <a:schemeClr val="tx1"/>
                </a:solidFill>
                <a:latin typeface="Arial" panose="020B0604020202020204" pitchFamily="34" charset="0"/>
              </a:defRPr>
            </a:lvl2pPr>
            <a:lvl3pPr marL="1143000" indent="-228600" defTabSz="947738">
              <a:defRPr>
                <a:solidFill>
                  <a:schemeClr val="tx1"/>
                </a:solidFill>
                <a:latin typeface="Arial" panose="020B0604020202020204" pitchFamily="34" charset="0"/>
              </a:defRPr>
            </a:lvl3pPr>
            <a:lvl4pPr marL="1600200" indent="-228600" defTabSz="947738">
              <a:defRPr>
                <a:solidFill>
                  <a:schemeClr val="tx1"/>
                </a:solidFill>
                <a:latin typeface="Arial" panose="020B0604020202020204" pitchFamily="34" charset="0"/>
              </a:defRPr>
            </a:lvl4pPr>
            <a:lvl5pPr marL="2057400" indent="-228600" defTabSz="947738">
              <a:defRPr>
                <a:solidFill>
                  <a:schemeClr val="tx1"/>
                </a:solidFill>
                <a:latin typeface="Arial" panose="020B0604020202020204" pitchFamily="34" charset="0"/>
              </a:defRPr>
            </a:lvl5pPr>
            <a:lvl6pPr marL="2514600" indent="-228600" defTabSz="947738" eaLnBrk="0" fontAlgn="base" hangingPunct="0">
              <a:spcBef>
                <a:spcPct val="0"/>
              </a:spcBef>
              <a:spcAft>
                <a:spcPct val="0"/>
              </a:spcAft>
              <a:defRPr>
                <a:solidFill>
                  <a:schemeClr val="tx1"/>
                </a:solidFill>
                <a:latin typeface="Arial" panose="020B0604020202020204" pitchFamily="34" charset="0"/>
              </a:defRPr>
            </a:lvl6pPr>
            <a:lvl7pPr marL="2971800" indent="-228600" defTabSz="947738" eaLnBrk="0" fontAlgn="base" hangingPunct="0">
              <a:spcBef>
                <a:spcPct val="0"/>
              </a:spcBef>
              <a:spcAft>
                <a:spcPct val="0"/>
              </a:spcAft>
              <a:defRPr>
                <a:solidFill>
                  <a:schemeClr val="tx1"/>
                </a:solidFill>
                <a:latin typeface="Arial" panose="020B0604020202020204" pitchFamily="34" charset="0"/>
              </a:defRPr>
            </a:lvl7pPr>
            <a:lvl8pPr marL="3429000" indent="-228600" defTabSz="947738" eaLnBrk="0" fontAlgn="base" hangingPunct="0">
              <a:spcBef>
                <a:spcPct val="0"/>
              </a:spcBef>
              <a:spcAft>
                <a:spcPct val="0"/>
              </a:spcAft>
              <a:defRPr>
                <a:solidFill>
                  <a:schemeClr val="tx1"/>
                </a:solidFill>
                <a:latin typeface="Arial" panose="020B0604020202020204" pitchFamily="34" charset="0"/>
              </a:defRPr>
            </a:lvl8pPr>
            <a:lvl9pPr marL="3886200" indent="-228600" defTabSz="947738" eaLnBrk="0" fontAlgn="base" hangingPunct="0">
              <a:spcBef>
                <a:spcPct val="0"/>
              </a:spcBef>
              <a:spcAft>
                <a:spcPct val="0"/>
              </a:spcAft>
              <a:defRPr>
                <a:solidFill>
                  <a:schemeClr val="tx1"/>
                </a:solidFill>
                <a:latin typeface="Arial" panose="020B0604020202020204" pitchFamily="34" charset="0"/>
              </a:defRPr>
            </a:lvl9pPr>
          </a:lstStyle>
          <a:p>
            <a:fld id="{957BE41D-0800-446F-8D5C-8815EFF82563}" type="slidenum">
              <a:rPr lang="en-GB" altLang="en-US" smtClean="0">
                <a:latin typeface="Calibri" panose="020F0502020204030204" pitchFamily="34" charset="0"/>
              </a:rPr>
              <a:pPr/>
              <a:t>11</a:t>
            </a:fld>
            <a:endParaRPr lang="en-GB" altLang="en-US">
              <a:latin typeface="Calibri" panose="020F0502020204030204" pitchFamily="34" charset="0"/>
            </a:endParaRPr>
          </a:p>
        </p:txBody>
      </p:sp>
      <p:sp>
        <p:nvSpPr>
          <p:cNvPr id="8195" name="Rectangle 2"/>
          <p:cNvSpPr>
            <a:spLocks noGrp="1" noRot="1" noChangeAspect="1" noChangeArrowheads="1" noTextEdit="1"/>
          </p:cNvSpPr>
          <p:nvPr>
            <p:ph type="sldImg"/>
          </p:nvPr>
        </p:nvSpPr>
        <p:spPr bwMode="auto">
          <a:xfrm>
            <a:off x="84138" y="741363"/>
            <a:ext cx="6573837" cy="3698875"/>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6" name="Rectangle 3"/>
          <p:cNvSpPr>
            <a:spLocks noGrp="1" noChangeArrowheads="1"/>
          </p:cNvSpPr>
          <p:nvPr>
            <p:ph type="body" idx="1"/>
          </p:nvPr>
        </p:nvSpPr>
        <p:spPr>
          <a:xfrm>
            <a:off x="898525" y="4687888"/>
            <a:ext cx="4945063" cy="44450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project aimed at improving the handling of coal blends at the Raw Materials lab of the BOS plant in Tata Steel was implemented successfully, resulting in enhanced safety, efficiency, and communication at the workplace. The project team employed various tools, including A3 planner, DSUM meetings, and process confirmation, to plan and sustain the project. One of the critical outcomes was the introduction of a clear kanban system that improved the accuracy and efficiency of managing coal stocks. The success of the project demonstrated the significance of continuous improvement, effective tools, and communication in achieving workplace success. Despite months of planning and small improvements, the shipping container's delivery from Mobile Mini is pending. All the necessary preparations have been completed, the area has been cleaned and arranged, and the team is now waiting for the delivery.</a:t>
            </a:r>
          </a:p>
          <a:p>
            <a:endParaRPr lang="en-US" altLang="en-US" dirty="0"/>
          </a:p>
        </p:txBody>
      </p:sp>
    </p:spTree>
    <p:extLst>
      <p:ext uri="{BB962C8B-B14F-4D97-AF65-F5344CB8AC3E}">
        <p14:creationId xmlns:p14="http://schemas.microsoft.com/office/powerpoint/2010/main" val="303084996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bwMode="gray">
      <p:bgPr>
        <a:blipFill dpi="0" rotWithShape="1">
          <a:blip r:embed="rId2"/>
          <a:srcRect/>
          <a:stretch>
            <a:fillRect t="-17000" b="-17000"/>
          </a:stretch>
        </a:blipFill>
        <a:effectLst/>
      </p:bgPr>
    </p:bg>
    <p:spTree>
      <p:nvGrpSpPr>
        <p:cNvPr id="1" name=""/>
        <p:cNvGrpSpPr/>
        <p:nvPr/>
      </p:nvGrpSpPr>
      <p:grpSpPr>
        <a:xfrm>
          <a:off x="0" y="0"/>
          <a:ext cx="0" cy="0"/>
          <a:chOff x="0" y="0"/>
          <a:chExt cx="0" cy="0"/>
        </a:xfrm>
      </p:grpSpPr>
      <p:pic>
        <p:nvPicPr>
          <p:cNvPr id="29" name="Picture 8"/>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0"/>
            <a:ext cx="9144000" cy="5143500"/>
          </a:xfrm>
          <a:prstGeom prst="rect">
            <a:avLst/>
          </a:prstGeom>
        </p:spPr>
      </p:pic>
      <p:grpSp>
        <p:nvGrpSpPr>
          <p:cNvPr id="27" name="Group 26"/>
          <p:cNvGrpSpPr/>
          <p:nvPr userDrawn="1"/>
        </p:nvGrpSpPr>
        <p:grpSpPr>
          <a:xfrm>
            <a:off x="7884368" y="336904"/>
            <a:ext cx="688976" cy="601663"/>
            <a:chOff x="7915275" y="358775"/>
            <a:chExt cx="688976" cy="601663"/>
          </a:xfrm>
          <a:solidFill>
            <a:schemeClr val="bg1"/>
          </a:solidFill>
        </p:grpSpPr>
        <p:sp>
          <p:nvSpPr>
            <p:cNvPr id="20" name="Freeform 15"/>
            <p:cNvSpPr>
              <a:spLocks/>
            </p:cNvSpPr>
            <p:nvPr userDrawn="1"/>
          </p:nvSpPr>
          <p:spPr bwMode="auto">
            <a:xfrm>
              <a:off x="8016875" y="358775"/>
              <a:ext cx="485775" cy="344488"/>
            </a:xfrm>
            <a:custGeom>
              <a:avLst/>
              <a:gdLst>
                <a:gd name="T0" fmla="*/ 183 w 183"/>
                <a:gd name="T1" fmla="*/ 43 h 129"/>
                <a:gd name="T2" fmla="*/ 174 w 183"/>
                <a:gd name="T3" fmla="*/ 30 h 129"/>
                <a:gd name="T4" fmla="*/ 139 w 183"/>
                <a:gd name="T5" fmla="*/ 8 h 129"/>
                <a:gd name="T6" fmla="*/ 92 w 183"/>
                <a:gd name="T7" fmla="*/ 0 h 129"/>
                <a:gd name="T8" fmla="*/ 44 w 183"/>
                <a:gd name="T9" fmla="*/ 8 h 129"/>
                <a:gd name="T10" fmla="*/ 9 w 183"/>
                <a:gd name="T11" fmla="*/ 30 h 129"/>
                <a:gd name="T12" fmla="*/ 0 w 183"/>
                <a:gd name="T13" fmla="*/ 43 h 129"/>
                <a:gd name="T14" fmla="*/ 80 w 183"/>
                <a:gd name="T15" fmla="*/ 32 h 129"/>
                <a:gd name="T16" fmla="*/ 86 w 183"/>
                <a:gd name="T17" fmla="*/ 35 h 129"/>
                <a:gd name="T18" fmla="*/ 87 w 183"/>
                <a:gd name="T19" fmla="*/ 47 h 129"/>
                <a:gd name="T20" fmla="*/ 86 w 183"/>
                <a:gd name="T21" fmla="*/ 129 h 129"/>
                <a:gd name="T22" fmla="*/ 92 w 183"/>
                <a:gd name="T23" fmla="*/ 129 h 129"/>
                <a:gd name="T24" fmla="*/ 97 w 183"/>
                <a:gd name="T25" fmla="*/ 129 h 129"/>
                <a:gd name="T26" fmla="*/ 96 w 183"/>
                <a:gd name="T27" fmla="*/ 47 h 129"/>
                <a:gd name="T28" fmla="*/ 97 w 183"/>
                <a:gd name="T29" fmla="*/ 35 h 129"/>
                <a:gd name="T30" fmla="*/ 103 w 183"/>
                <a:gd name="T31" fmla="*/ 32 h 129"/>
                <a:gd name="T32" fmla="*/ 183 w 183"/>
                <a:gd name="T33" fmla="*/ 43 h 1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83" h="129">
                  <a:moveTo>
                    <a:pt x="183" y="43"/>
                  </a:moveTo>
                  <a:cubicBezTo>
                    <a:pt x="181" y="39"/>
                    <a:pt x="178" y="34"/>
                    <a:pt x="174" y="30"/>
                  </a:cubicBezTo>
                  <a:cubicBezTo>
                    <a:pt x="165" y="21"/>
                    <a:pt x="153" y="13"/>
                    <a:pt x="139" y="8"/>
                  </a:cubicBezTo>
                  <a:cubicBezTo>
                    <a:pt x="125" y="3"/>
                    <a:pt x="108" y="0"/>
                    <a:pt x="92" y="0"/>
                  </a:cubicBezTo>
                  <a:cubicBezTo>
                    <a:pt x="75" y="0"/>
                    <a:pt x="58" y="3"/>
                    <a:pt x="44" y="8"/>
                  </a:cubicBezTo>
                  <a:cubicBezTo>
                    <a:pt x="30" y="13"/>
                    <a:pt x="18" y="21"/>
                    <a:pt x="9" y="30"/>
                  </a:cubicBezTo>
                  <a:cubicBezTo>
                    <a:pt x="5" y="34"/>
                    <a:pt x="2" y="39"/>
                    <a:pt x="0" y="43"/>
                  </a:cubicBezTo>
                  <a:cubicBezTo>
                    <a:pt x="18" y="39"/>
                    <a:pt x="50" y="33"/>
                    <a:pt x="80" y="32"/>
                  </a:cubicBezTo>
                  <a:cubicBezTo>
                    <a:pt x="83" y="32"/>
                    <a:pt x="85" y="33"/>
                    <a:pt x="86" y="35"/>
                  </a:cubicBezTo>
                  <a:cubicBezTo>
                    <a:pt x="87" y="37"/>
                    <a:pt x="87" y="44"/>
                    <a:pt x="87" y="47"/>
                  </a:cubicBezTo>
                  <a:cubicBezTo>
                    <a:pt x="86" y="129"/>
                    <a:pt x="86" y="129"/>
                    <a:pt x="86" y="129"/>
                  </a:cubicBezTo>
                  <a:cubicBezTo>
                    <a:pt x="88" y="129"/>
                    <a:pt x="90" y="129"/>
                    <a:pt x="92" y="129"/>
                  </a:cubicBezTo>
                  <a:cubicBezTo>
                    <a:pt x="93" y="129"/>
                    <a:pt x="95" y="129"/>
                    <a:pt x="97" y="129"/>
                  </a:cubicBezTo>
                  <a:cubicBezTo>
                    <a:pt x="96" y="47"/>
                    <a:pt x="96" y="47"/>
                    <a:pt x="96" y="47"/>
                  </a:cubicBezTo>
                  <a:cubicBezTo>
                    <a:pt x="96" y="44"/>
                    <a:pt x="96" y="37"/>
                    <a:pt x="97" y="35"/>
                  </a:cubicBezTo>
                  <a:cubicBezTo>
                    <a:pt x="98" y="33"/>
                    <a:pt x="100" y="32"/>
                    <a:pt x="103" y="32"/>
                  </a:cubicBezTo>
                  <a:cubicBezTo>
                    <a:pt x="133" y="33"/>
                    <a:pt x="165" y="39"/>
                    <a:pt x="183" y="4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a:solidFill>
                  <a:srgbClr val="000000"/>
                </a:solidFill>
              </a:endParaRPr>
            </a:p>
          </p:txBody>
        </p:sp>
        <p:sp>
          <p:nvSpPr>
            <p:cNvPr id="21" name="Freeform 16"/>
            <p:cNvSpPr>
              <a:spLocks/>
            </p:cNvSpPr>
            <p:nvPr userDrawn="1"/>
          </p:nvSpPr>
          <p:spPr bwMode="auto">
            <a:xfrm>
              <a:off x="7989888" y="479425"/>
              <a:ext cx="225425" cy="215900"/>
            </a:xfrm>
            <a:custGeom>
              <a:avLst/>
              <a:gdLst>
                <a:gd name="T0" fmla="*/ 84 w 85"/>
                <a:gd name="T1" fmla="*/ 16 h 81"/>
                <a:gd name="T2" fmla="*/ 69 w 85"/>
                <a:gd name="T3" fmla="*/ 1 h 81"/>
                <a:gd name="T4" fmla="*/ 6 w 85"/>
                <a:gd name="T5" fmla="*/ 9 h 81"/>
                <a:gd name="T6" fmla="*/ 19 w 85"/>
                <a:gd name="T7" fmla="*/ 54 h 81"/>
                <a:gd name="T8" fmla="*/ 54 w 85"/>
                <a:gd name="T9" fmla="*/ 76 h 81"/>
                <a:gd name="T10" fmla="*/ 70 w 85"/>
                <a:gd name="T11" fmla="*/ 81 h 81"/>
                <a:gd name="T12" fmla="*/ 84 w 85"/>
                <a:gd name="T13" fmla="*/ 16 h 81"/>
              </a:gdLst>
              <a:ahLst/>
              <a:cxnLst>
                <a:cxn ang="0">
                  <a:pos x="T0" y="T1"/>
                </a:cxn>
                <a:cxn ang="0">
                  <a:pos x="T2" y="T3"/>
                </a:cxn>
                <a:cxn ang="0">
                  <a:pos x="T4" y="T5"/>
                </a:cxn>
                <a:cxn ang="0">
                  <a:pos x="T6" y="T7"/>
                </a:cxn>
                <a:cxn ang="0">
                  <a:pos x="T8" y="T9"/>
                </a:cxn>
                <a:cxn ang="0">
                  <a:pos x="T10" y="T11"/>
                </a:cxn>
                <a:cxn ang="0">
                  <a:pos x="T12" y="T13"/>
                </a:cxn>
              </a:cxnLst>
              <a:rect l="0" t="0" r="r" b="b"/>
              <a:pathLst>
                <a:path w="85" h="81">
                  <a:moveTo>
                    <a:pt x="84" y="16"/>
                  </a:moveTo>
                  <a:cubicBezTo>
                    <a:pt x="85" y="6"/>
                    <a:pt x="85" y="0"/>
                    <a:pt x="69" y="1"/>
                  </a:cubicBezTo>
                  <a:cubicBezTo>
                    <a:pt x="51" y="2"/>
                    <a:pt x="33" y="3"/>
                    <a:pt x="6" y="9"/>
                  </a:cubicBezTo>
                  <a:cubicBezTo>
                    <a:pt x="5" y="12"/>
                    <a:pt x="0" y="33"/>
                    <a:pt x="19" y="54"/>
                  </a:cubicBezTo>
                  <a:cubicBezTo>
                    <a:pt x="28" y="63"/>
                    <a:pt x="40" y="71"/>
                    <a:pt x="54" y="76"/>
                  </a:cubicBezTo>
                  <a:cubicBezTo>
                    <a:pt x="59" y="78"/>
                    <a:pt x="65" y="80"/>
                    <a:pt x="70" y="81"/>
                  </a:cubicBezTo>
                  <a:cubicBezTo>
                    <a:pt x="78" y="48"/>
                    <a:pt x="82" y="27"/>
                    <a:pt x="84" y="16"/>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a:solidFill>
                  <a:srgbClr val="000000"/>
                </a:solidFill>
              </a:endParaRPr>
            </a:p>
          </p:txBody>
        </p:sp>
        <p:sp>
          <p:nvSpPr>
            <p:cNvPr id="22" name="Freeform 17"/>
            <p:cNvSpPr>
              <a:spLocks/>
            </p:cNvSpPr>
            <p:nvPr userDrawn="1"/>
          </p:nvSpPr>
          <p:spPr bwMode="auto">
            <a:xfrm>
              <a:off x="8304213" y="479425"/>
              <a:ext cx="225425" cy="215900"/>
            </a:xfrm>
            <a:custGeom>
              <a:avLst/>
              <a:gdLst>
                <a:gd name="T0" fmla="*/ 1 w 85"/>
                <a:gd name="T1" fmla="*/ 16 h 81"/>
                <a:gd name="T2" fmla="*/ 16 w 85"/>
                <a:gd name="T3" fmla="*/ 1 h 81"/>
                <a:gd name="T4" fmla="*/ 79 w 85"/>
                <a:gd name="T5" fmla="*/ 9 h 81"/>
                <a:gd name="T6" fmla="*/ 66 w 85"/>
                <a:gd name="T7" fmla="*/ 54 h 81"/>
                <a:gd name="T8" fmla="*/ 31 w 85"/>
                <a:gd name="T9" fmla="*/ 76 h 81"/>
                <a:gd name="T10" fmla="*/ 15 w 85"/>
                <a:gd name="T11" fmla="*/ 81 h 81"/>
                <a:gd name="T12" fmla="*/ 1 w 85"/>
                <a:gd name="T13" fmla="*/ 16 h 81"/>
              </a:gdLst>
              <a:ahLst/>
              <a:cxnLst>
                <a:cxn ang="0">
                  <a:pos x="T0" y="T1"/>
                </a:cxn>
                <a:cxn ang="0">
                  <a:pos x="T2" y="T3"/>
                </a:cxn>
                <a:cxn ang="0">
                  <a:pos x="T4" y="T5"/>
                </a:cxn>
                <a:cxn ang="0">
                  <a:pos x="T6" y="T7"/>
                </a:cxn>
                <a:cxn ang="0">
                  <a:pos x="T8" y="T9"/>
                </a:cxn>
                <a:cxn ang="0">
                  <a:pos x="T10" y="T11"/>
                </a:cxn>
                <a:cxn ang="0">
                  <a:pos x="T12" y="T13"/>
                </a:cxn>
              </a:cxnLst>
              <a:rect l="0" t="0" r="r" b="b"/>
              <a:pathLst>
                <a:path w="85" h="81">
                  <a:moveTo>
                    <a:pt x="1" y="16"/>
                  </a:moveTo>
                  <a:cubicBezTo>
                    <a:pt x="0" y="6"/>
                    <a:pt x="0" y="0"/>
                    <a:pt x="16" y="1"/>
                  </a:cubicBezTo>
                  <a:cubicBezTo>
                    <a:pt x="34" y="2"/>
                    <a:pt x="52" y="3"/>
                    <a:pt x="79" y="9"/>
                  </a:cubicBezTo>
                  <a:cubicBezTo>
                    <a:pt x="80" y="12"/>
                    <a:pt x="85" y="33"/>
                    <a:pt x="66" y="54"/>
                  </a:cubicBezTo>
                  <a:cubicBezTo>
                    <a:pt x="57" y="63"/>
                    <a:pt x="45" y="71"/>
                    <a:pt x="31" y="76"/>
                  </a:cubicBezTo>
                  <a:cubicBezTo>
                    <a:pt x="26" y="78"/>
                    <a:pt x="20" y="80"/>
                    <a:pt x="15" y="81"/>
                  </a:cubicBezTo>
                  <a:cubicBezTo>
                    <a:pt x="7" y="48"/>
                    <a:pt x="3" y="27"/>
                    <a:pt x="1" y="16"/>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a:solidFill>
                  <a:srgbClr val="000000"/>
                </a:solidFill>
              </a:endParaRPr>
            </a:p>
          </p:txBody>
        </p:sp>
        <p:sp>
          <p:nvSpPr>
            <p:cNvPr id="23" name="Freeform 18"/>
            <p:cNvSpPr>
              <a:spLocks/>
            </p:cNvSpPr>
            <p:nvPr userDrawn="1"/>
          </p:nvSpPr>
          <p:spPr bwMode="auto">
            <a:xfrm>
              <a:off x="7915275" y="790575"/>
              <a:ext cx="165100" cy="169863"/>
            </a:xfrm>
            <a:custGeom>
              <a:avLst/>
              <a:gdLst>
                <a:gd name="T0" fmla="*/ 0 w 104"/>
                <a:gd name="T1" fmla="*/ 0 h 107"/>
                <a:gd name="T2" fmla="*/ 104 w 104"/>
                <a:gd name="T3" fmla="*/ 0 h 107"/>
                <a:gd name="T4" fmla="*/ 104 w 104"/>
                <a:gd name="T5" fmla="*/ 32 h 107"/>
                <a:gd name="T6" fmla="*/ 75 w 104"/>
                <a:gd name="T7" fmla="*/ 32 h 107"/>
                <a:gd name="T8" fmla="*/ 75 w 104"/>
                <a:gd name="T9" fmla="*/ 107 h 107"/>
                <a:gd name="T10" fmla="*/ 32 w 104"/>
                <a:gd name="T11" fmla="*/ 107 h 107"/>
                <a:gd name="T12" fmla="*/ 32 w 104"/>
                <a:gd name="T13" fmla="*/ 32 h 107"/>
                <a:gd name="T14" fmla="*/ 0 w 104"/>
                <a:gd name="T15" fmla="*/ 32 h 107"/>
                <a:gd name="T16" fmla="*/ 0 w 104"/>
                <a:gd name="T17" fmla="*/ 0 h 1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4" h="107">
                  <a:moveTo>
                    <a:pt x="0" y="0"/>
                  </a:moveTo>
                  <a:lnTo>
                    <a:pt x="104" y="0"/>
                  </a:lnTo>
                  <a:lnTo>
                    <a:pt x="104" y="32"/>
                  </a:lnTo>
                  <a:lnTo>
                    <a:pt x="75" y="32"/>
                  </a:lnTo>
                  <a:lnTo>
                    <a:pt x="75" y="107"/>
                  </a:lnTo>
                  <a:lnTo>
                    <a:pt x="32" y="107"/>
                  </a:lnTo>
                  <a:lnTo>
                    <a:pt x="32" y="32"/>
                  </a:lnTo>
                  <a:lnTo>
                    <a:pt x="0" y="32"/>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a:solidFill>
                  <a:srgbClr val="000000"/>
                </a:solidFill>
              </a:endParaRPr>
            </a:p>
          </p:txBody>
        </p:sp>
        <p:sp>
          <p:nvSpPr>
            <p:cNvPr id="24" name="Freeform 19"/>
            <p:cNvSpPr>
              <a:spLocks/>
            </p:cNvSpPr>
            <p:nvPr userDrawn="1"/>
          </p:nvSpPr>
          <p:spPr bwMode="auto">
            <a:xfrm>
              <a:off x="8064500" y="790575"/>
              <a:ext cx="201613" cy="169863"/>
            </a:xfrm>
            <a:custGeom>
              <a:avLst/>
              <a:gdLst>
                <a:gd name="T0" fmla="*/ 63 w 127"/>
                <a:gd name="T1" fmla="*/ 44 h 107"/>
                <a:gd name="T2" fmla="*/ 42 w 127"/>
                <a:gd name="T3" fmla="*/ 107 h 107"/>
                <a:gd name="T4" fmla="*/ 0 w 127"/>
                <a:gd name="T5" fmla="*/ 107 h 107"/>
                <a:gd name="T6" fmla="*/ 40 w 127"/>
                <a:gd name="T7" fmla="*/ 0 h 107"/>
                <a:gd name="T8" fmla="*/ 85 w 127"/>
                <a:gd name="T9" fmla="*/ 0 h 107"/>
                <a:gd name="T10" fmla="*/ 127 w 127"/>
                <a:gd name="T11" fmla="*/ 107 h 107"/>
                <a:gd name="T12" fmla="*/ 85 w 127"/>
                <a:gd name="T13" fmla="*/ 107 h 107"/>
                <a:gd name="T14" fmla="*/ 63 w 127"/>
                <a:gd name="T15" fmla="*/ 44 h 10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7" h="107">
                  <a:moveTo>
                    <a:pt x="63" y="44"/>
                  </a:moveTo>
                  <a:lnTo>
                    <a:pt x="42" y="107"/>
                  </a:lnTo>
                  <a:lnTo>
                    <a:pt x="0" y="107"/>
                  </a:lnTo>
                  <a:lnTo>
                    <a:pt x="40" y="0"/>
                  </a:lnTo>
                  <a:lnTo>
                    <a:pt x="85" y="0"/>
                  </a:lnTo>
                  <a:lnTo>
                    <a:pt x="127" y="107"/>
                  </a:lnTo>
                  <a:lnTo>
                    <a:pt x="85" y="107"/>
                  </a:lnTo>
                  <a:lnTo>
                    <a:pt x="63" y="4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a:solidFill>
                  <a:srgbClr val="000000"/>
                </a:solidFill>
              </a:endParaRPr>
            </a:p>
          </p:txBody>
        </p:sp>
        <p:sp>
          <p:nvSpPr>
            <p:cNvPr id="25" name="Freeform 20"/>
            <p:cNvSpPr>
              <a:spLocks/>
            </p:cNvSpPr>
            <p:nvPr userDrawn="1"/>
          </p:nvSpPr>
          <p:spPr bwMode="auto">
            <a:xfrm>
              <a:off x="8250238" y="790575"/>
              <a:ext cx="168275" cy="169863"/>
            </a:xfrm>
            <a:custGeom>
              <a:avLst/>
              <a:gdLst>
                <a:gd name="T0" fmla="*/ 0 w 106"/>
                <a:gd name="T1" fmla="*/ 0 h 107"/>
                <a:gd name="T2" fmla="*/ 106 w 106"/>
                <a:gd name="T3" fmla="*/ 0 h 107"/>
                <a:gd name="T4" fmla="*/ 106 w 106"/>
                <a:gd name="T5" fmla="*/ 32 h 107"/>
                <a:gd name="T6" fmla="*/ 75 w 106"/>
                <a:gd name="T7" fmla="*/ 32 h 107"/>
                <a:gd name="T8" fmla="*/ 75 w 106"/>
                <a:gd name="T9" fmla="*/ 107 h 107"/>
                <a:gd name="T10" fmla="*/ 32 w 106"/>
                <a:gd name="T11" fmla="*/ 107 h 107"/>
                <a:gd name="T12" fmla="*/ 32 w 106"/>
                <a:gd name="T13" fmla="*/ 32 h 107"/>
                <a:gd name="T14" fmla="*/ 0 w 106"/>
                <a:gd name="T15" fmla="*/ 32 h 107"/>
                <a:gd name="T16" fmla="*/ 0 w 106"/>
                <a:gd name="T17" fmla="*/ 0 h 1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6" h="107">
                  <a:moveTo>
                    <a:pt x="0" y="0"/>
                  </a:moveTo>
                  <a:lnTo>
                    <a:pt x="106" y="0"/>
                  </a:lnTo>
                  <a:lnTo>
                    <a:pt x="106" y="32"/>
                  </a:lnTo>
                  <a:lnTo>
                    <a:pt x="75" y="32"/>
                  </a:lnTo>
                  <a:lnTo>
                    <a:pt x="75" y="107"/>
                  </a:lnTo>
                  <a:lnTo>
                    <a:pt x="32" y="107"/>
                  </a:lnTo>
                  <a:lnTo>
                    <a:pt x="32" y="32"/>
                  </a:lnTo>
                  <a:lnTo>
                    <a:pt x="0" y="32"/>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a:solidFill>
                  <a:srgbClr val="000000"/>
                </a:solidFill>
              </a:endParaRPr>
            </a:p>
          </p:txBody>
        </p:sp>
        <p:sp>
          <p:nvSpPr>
            <p:cNvPr id="26" name="Freeform 21"/>
            <p:cNvSpPr>
              <a:spLocks/>
            </p:cNvSpPr>
            <p:nvPr userDrawn="1"/>
          </p:nvSpPr>
          <p:spPr bwMode="auto">
            <a:xfrm>
              <a:off x="8399463" y="790575"/>
              <a:ext cx="204788" cy="169863"/>
            </a:xfrm>
            <a:custGeom>
              <a:avLst/>
              <a:gdLst>
                <a:gd name="T0" fmla="*/ 63 w 129"/>
                <a:gd name="T1" fmla="*/ 44 h 107"/>
                <a:gd name="T2" fmla="*/ 42 w 129"/>
                <a:gd name="T3" fmla="*/ 107 h 107"/>
                <a:gd name="T4" fmla="*/ 0 w 129"/>
                <a:gd name="T5" fmla="*/ 107 h 107"/>
                <a:gd name="T6" fmla="*/ 42 w 129"/>
                <a:gd name="T7" fmla="*/ 0 h 107"/>
                <a:gd name="T8" fmla="*/ 87 w 129"/>
                <a:gd name="T9" fmla="*/ 0 h 107"/>
                <a:gd name="T10" fmla="*/ 129 w 129"/>
                <a:gd name="T11" fmla="*/ 107 h 107"/>
                <a:gd name="T12" fmla="*/ 87 w 129"/>
                <a:gd name="T13" fmla="*/ 107 h 107"/>
                <a:gd name="T14" fmla="*/ 63 w 129"/>
                <a:gd name="T15" fmla="*/ 44 h 10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9" h="107">
                  <a:moveTo>
                    <a:pt x="63" y="44"/>
                  </a:moveTo>
                  <a:lnTo>
                    <a:pt x="42" y="107"/>
                  </a:lnTo>
                  <a:lnTo>
                    <a:pt x="0" y="107"/>
                  </a:lnTo>
                  <a:lnTo>
                    <a:pt x="42" y="0"/>
                  </a:lnTo>
                  <a:lnTo>
                    <a:pt x="87" y="0"/>
                  </a:lnTo>
                  <a:lnTo>
                    <a:pt x="129" y="107"/>
                  </a:lnTo>
                  <a:lnTo>
                    <a:pt x="87" y="107"/>
                  </a:lnTo>
                  <a:lnTo>
                    <a:pt x="63" y="4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a:solidFill>
                  <a:srgbClr val="000000"/>
                </a:solidFill>
              </a:endParaRPr>
            </a:p>
          </p:txBody>
        </p:sp>
      </p:grpSp>
      <p:sp>
        <p:nvSpPr>
          <p:cNvPr id="30" name="Title 1"/>
          <p:cNvSpPr>
            <a:spLocks noGrp="1"/>
          </p:cNvSpPr>
          <p:nvPr>
            <p:ph type="ctrTitle"/>
          </p:nvPr>
        </p:nvSpPr>
        <p:spPr>
          <a:xfrm>
            <a:off x="457200" y="2211712"/>
            <a:ext cx="8229600" cy="1102519"/>
          </a:xfrm>
        </p:spPr>
        <p:txBody>
          <a:bodyPr/>
          <a:lstStyle>
            <a:lvl1pPr>
              <a:defRPr sz="4000" b="0" cap="none" baseline="0">
                <a:solidFill>
                  <a:schemeClr val="bg1"/>
                </a:solidFill>
              </a:defRPr>
            </a:lvl1pPr>
          </a:lstStyle>
          <a:p>
            <a:r>
              <a:rPr lang="en-US" noProof="0"/>
              <a:t>Click to edit Master title style</a:t>
            </a:r>
            <a:endParaRPr lang="en-GB" noProof="0" dirty="0"/>
          </a:p>
        </p:txBody>
      </p:sp>
      <p:sp>
        <p:nvSpPr>
          <p:cNvPr id="31" name="Subtitle 2"/>
          <p:cNvSpPr>
            <a:spLocks noGrp="1"/>
          </p:cNvSpPr>
          <p:nvPr>
            <p:ph type="subTitle" idx="1"/>
          </p:nvPr>
        </p:nvSpPr>
        <p:spPr>
          <a:xfrm>
            <a:off x="457200" y="3370619"/>
            <a:ext cx="8229600" cy="327077"/>
          </a:xfrm>
        </p:spPr>
        <p:txBody>
          <a:bodyPr>
            <a:spAutoFit/>
          </a:bodyPr>
          <a:lstStyle>
            <a:lvl1pPr marL="0" indent="0" algn="l">
              <a:buNone/>
              <a:defRPr>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noProof="0"/>
              <a:t>Click to edit Master subtitle style</a:t>
            </a:r>
            <a:endParaRPr lang="en-GB" noProof="0" dirty="0"/>
          </a:p>
        </p:txBody>
      </p:sp>
      <p:sp>
        <p:nvSpPr>
          <p:cNvPr id="34" name="Freeform 5"/>
          <p:cNvSpPr>
            <a:spLocks/>
          </p:cNvSpPr>
          <p:nvPr userDrawn="1"/>
        </p:nvSpPr>
        <p:spPr bwMode="gray">
          <a:xfrm>
            <a:off x="727" y="1037441"/>
            <a:ext cx="9136475" cy="693279"/>
          </a:xfrm>
          <a:custGeom>
            <a:avLst/>
            <a:gdLst>
              <a:gd name="T0" fmla="*/ 2721 w 2721"/>
              <a:gd name="T1" fmla="*/ 87 h 255"/>
              <a:gd name="T2" fmla="*/ 0 w 2721"/>
              <a:gd name="T3" fmla="*/ 255 h 255"/>
              <a:gd name="connsiteX0" fmla="*/ 10000 w 10000"/>
              <a:gd name="connsiteY0" fmla="*/ 1764 h 8352"/>
              <a:gd name="connsiteX1" fmla="*/ 9637 w 10000"/>
              <a:gd name="connsiteY1" fmla="*/ 1539 h 8352"/>
              <a:gd name="connsiteX2" fmla="*/ 0 w 10000"/>
              <a:gd name="connsiteY2" fmla="*/ 8352 h 8352"/>
              <a:gd name="connsiteX0" fmla="*/ 9637 w 9637"/>
              <a:gd name="connsiteY0" fmla="*/ 1843 h 10000"/>
              <a:gd name="connsiteX1" fmla="*/ 0 w 9637"/>
              <a:gd name="connsiteY1" fmla="*/ 10000 h 10000"/>
              <a:gd name="connsiteX0" fmla="*/ 9616 w 9616"/>
              <a:gd name="connsiteY0" fmla="*/ 2208 h 9263"/>
              <a:gd name="connsiteX1" fmla="*/ 0 w 9616"/>
              <a:gd name="connsiteY1" fmla="*/ 9263 h 9263"/>
              <a:gd name="connsiteX0" fmla="*/ 10000 w 10000"/>
              <a:gd name="connsiteY0" fmla="*/ 2002 h 9618"/>
              <a:gd name="connsiteX1" fmla="*/ 0 w 10000"/>
              <a:gd name="connsiteY1" fmla="*/ 9618 h 9618"/>
              <a:gd name="connsiteX0" fmla="*/ 10000 w 10000"/>
              <a:gd name="connsiteY0" fmla="*/ 2106 h 10024"/>
              <a:gd name="connsiteX1" fmla="*/ 0 w 10000"/>
              <a:gd name="connsiteY1" fmla="*/ 10024 h 10024"/>
              <a:gd name="connsiteX0" fmla="*/ 10000 w 10000"/>
              <a:gd name="connsiteY0" fmla="*/ 2136 h 9959"/>
              <a:gd name="connsiteX1" fmla="*/ 0 w 10000"/>
              <a:gd name="connsiteY1" fmla="*/ 9959 h 9959"/>
            </a:gdLst>
            <a:ahLst/>
            <a:cxnLst>
              <a:cxn ang="0">
                <a:pos x="connsiteX0" y="connsiteY0"/>
              </a:cxn>
              <a:cxn ang="0">
                <a:pos x="connsiteX1" y="connsiteY1"/>
              </a:cxn>
            </a:cxnLst>
            <a:rect l="l" t="t" r="r" b="b"/>
            <a:pathLst>
              <a:path w="10000" h="9959">
                <a:moveTo>
                  <a:pt x="10000" y="2136"/>
                </a:moveTo>
                <a:cubicBezTo>
                  <a:pt x="6648" y="-1094"/>
                  <a:pt x="3637" y="-2148"/>
                  <a:pt x="0" y="9959"/>
                </a:cubicBezTo>
              </a:path>
            </a:pathLst>
          </a:custGeom>
          <a:noFill/>
          <a:ln w="8890" cap="flat">
            <a:solidFill>
              <a:schemeClr val="bg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nl-NL"/>
          </a:p>
        </p:txBody>
      </p:sp>
      <p:grpSp>
        <p:nvGrpSpPr>
          <p:cNvPr id="3" name="Groep 2"/>
          <p:cNvGrpSpPr/>
          <p:nvPr userDrawn="1"/>
        </p:nvGrpSpPr>
        <p:grpSpPr bwMode="gray">
          <a:xfrm>
            <a:off x="457200" y="760765"/>
            <a:ext cx="3678764" cy="4039454"/>
            <a:chOff x="457200" y="760765"/>
            <a:chExt cx="3678764" cy="4039454"/>
          </a:xfrm>
        </p:grpSpPr>
        <p:grpSp>
          <p:nvGrpSpPr>
            <p:cNvPr id="28" name="Group 27"/>
            <p:cNvGrpSpPr/>
            <p:nvPr userDrawn="1"/>
          </p:nvGrpSpPr>
          <p:grpSpPr bwMode="gray">
            <a:xfrm>
              <a:off x="569917" y="760765"/>
              <a:ext cx="1393825" cy="177800"/>
              <a:chOff x="547688" y="782638"/>
              <a:chExt cx="1393825" cy="177800"/>
            </a:xfrm>
            <a:solidFill>
              <a:schemeClr val="bg1"/>
            </a:solidFill>
          </p:grpSpPr>
          <p:sp>
            <p:nvSpPr>
              <p:cNvPr id="8" name="Freeform 5"/>
              <p:cNvSpPr>
                <a:spLocks/>
              </p:cNvSpPr>
              <p:nvPr userDrawn="1"/>
            </p:nvSpPr>
            <p:spPr bwMode="gray">
              <a:xfrm>
                <a:off x="547688" y="785813"/>
                <a:ext cx="165100" cy="169863"/>
              </a:xfrm>
              <a:custGeom>
                <a:avLst/>
                <a:gdLst>
                  <a:gd name="T0" fmla="*/ 0 w 104"/>
                  <a:gd name="T1" fmla="*/ 0 h 107"/>
                  <a:gd name="T2" fmla="*/ 104 w 104"/>
                  <a:gd name="T3" fmla="*/ 0 h 107"/>
                  <a:gd name="T4" fmla="*/ 104 w 104"/>
                  <a:gd name="T5" fmla="*/ 31 h 107"/>
                  <a:gd name="T6" fmla="*/ 74 w 104"/>
                  <a:gd name="T7" fmla="*/ 31 h 107"/>
                  <a:gd name="T8" fmla="*/ 74 w 104"/>
                  <a:gd name="T9" fmla="*/ 107 h 107"/>
                  <a:gd name="T10" fmla="*/ 30 w 104"/>
                  <a:gd name="T11" fmla="*/ 107 h 107"/>
                  <a:gd name="T12" fmla="*/ 30 w 104"/>
                  <a:gd name="T13" fmla="*/ 31 h 107"/>
                  <a:gd name="T14" fmla="*/ 0 w 104"/>
                  <a:gd name="T15" fmla="*/ 31 h 107"/>
                  <a:gd name="T16" fmla="*/ 0 w 104"/>
                  <a:gd name="T17" fmla="*/ 0 h 1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4" h="107">
                    <a:moveTo>
                      <a:pt x="0" y="0"/>
                    </a:moveTo>
                    <a:lnTo>
                      <a:pt x="104" y="0"/>
                    </a:lnTo>
                    <a:lnTo>
                      <a:pt x="104" y="31"/>
                    </a:lnTo>
                    <a:lnTo>
                      <a:pt x="74" y="31"/>
                    </a:lnTo>
                    <a:lnTo>
                      <a:pt x="74" y="107"/>
                    </a:lnTo>
                    <a:lnTo>
                      <a:pt x="30" y="107"/>
                    </a:lnTo>
                    <a:lnTo>
                      <a:pt x="30" y="31"/>
                    </a:lnTo>
                    <a:lnTo>
                      <a:pt x="0" y="31"/>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a:solidFill>
                    <a:srgbClr val="000000"/>
                  </a:solidFill>
                </a:endParaRPr>
              </a:p>
            </p:txBody>
          </p:sp>
          <p:sp>
            <p:nvSpPr>
              <p:cNvPr id="9" name="Freeform 6"/>
              <p:cNvSpPr>
                <a:spLocks/>
              </p:cNvSpPr>
              <p:nvPr userDrawn="1"/>
            </p:nvSpPr>
            <p:spPr bwMode="gray">
              <a:xfrm>
                <a:off x="693738" y="785813"/>
                <a:ext cx="203200" cy="169863"/>
              </a:xfrm>
              <a:custGeom>
                <a:avLst/>
                <a:gdLst>
                  <a:gd name="T0" fmla="*/ 64 w 128"/>
                  <a:gd name="T1" fmla="*/ 43 h 107"/>
                  <a:gd name="T2" fmla="*/ 42 w 128"/>
                  <a:gd name="T3" fmla="*/ 107 h 107"/>
                  <a:gd name="T4" fmla="*/ 0 w 128"/>
                  <a:gd name="T5" fmla="*/ 107 h 107"/>
                  <a:gd name="T6" fmla="*/ 40 w 128"/>
                  <a:gd name="T7" fmla="*/ 0 h 107"/>
                  <a:gd name="T8" fmla="*/ 86 w 128"/>
                  <a:gd name="T9" fmla="*/ 0 h 107"/>
                  <a:gd name="T10" fmla="*/ 128 w 128"/>
                  <a:gd name="T11" fmla="*/ 107 h 107"/>
                  <a:gd name="T12" fmla="*/ 86 w 128"/>
                  <a:gd name="T13" fmla="*/ 107 h 107"/>
                  <a:gd name="T14" fmla="*/ 64 w 128"/>
                  <a:gd name="T15" fmla="*/ 43 h 10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8" h="107">
                    <a:moveTo>
                      <a:pt x="64" y="43"/>
                    </a:moveTo>
                    <a:lnTo>
                      <a:pt x="42" y="107"/>
                    </a:lnTo>
                    <a:lnTo>
                      <a:pt x="0" y="107"/>
                    </a:lnTo>
                    <a:lnTo>
                      <a:pt x="40" y="0"/>
                    </a:lnTo>
                    <a:lnTo>
                      <a:pt x="86" y="0"/>
                    </a:lnTo>
                    <a:lnTo>
                      <a:pt x="128" y="107"/>
                    </a:lnTo>
                    <a:lnTo>
                      <a:pt x="86" y="107"/>
                    </a:lnTo>
                    <a:lnTo>
                      <a:pt x="64" y="4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a:solidFill>
                    <a:srgbClr val="000000"/>
                  </a:solidFill>
                </a:endParaRPr>
              </a:p>
            </p:txBody>
          </p:sp>
          <p:sp>
            <p:nvSpPr>
              <p:cNvPr id="10" name="Freeform 7"/>
              <p:cNvSpPr>
                <a:spLocks/>
              </p:cNvSpPr>
              <p:nvPr userDrawn="1"/>
            </p:nvSpPr>
            <p:spPr bwMode="gray">
              <a:xfrm>
                <a:off x="881063" y="785813"/>
                <a:ext cx="163513" cy="169863"/>
              </a:xfrm>
              <a:custGeom>
                <a:avLst/>
                <a:gdLst>
                  <a:gd name="T0" fmla="*/ 0 w 103"/>
                  <a:gd name="T1" fmla="*/ 0 h 107"/>
                  <a:gd name="T2" fmla="*/ 103 w 103"/>
                  <a:gd name="T3" fmla="*/ 0 h 107"/>
                  <a:gd name="T4" fmla="*/ 103 w 103"/>
                  <a:gd name="T5" fmla="*/ 31 h 107"/>
                  <a:gd name="T6" fmla="*/ 73 w 103"/>
                  <a:gd name="T7" fmla="*/ 31 h 107"/>
                  <a:gd name="T8" fmla="*/ 73 w 103"/>
                  <a:gd name="T9" fmla="*/ 107 h 107"/>
                  <a:gd name="T10" fmla="*/ 30 w 103"/>
                  <a:gd name="T11" fmla="*/ 107 h 107"/>
                  <a:gd name="T12" fmla="*/ 30 w 103"/>
                  <a:gd name="T13" fmla="*/ 31 h 107"/>
                  <a:gd name="T14" fmla="*/ 0 w 103"/>
                  <a:gd name="T15" fmla="*/ 31 h 107"/>
                  <a:gd name="T16" fmla="*/ 0 w 103"/>
                  <a:gd name="T17" fmla="*/ 0 h 1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3" h="107">
                    <a:moveTo>
                      <a:pt x="0" y="0"/>
                    </a:moveTo>
                    <a:lnTo>
                      <a:pt x="103" y="0"/>
                    </a:lnTo>
                    <a:lnTo>
                      <a:pt x="103" y="31"/>
                    </a:lnTo>
                    <a:lnTo>
                      <a:pt x="73" y="31"/>
                    </a:lnTo>
                    <a:lnTo>
                      <a:pt x="73" y="107"/>
                    </a:lnTo>
                    <a:lnTo>
                      <a:pt x="30" y="107"/>
                    </a:lnTo>
                    <a:lnTo>
                      <a:pt x="30" y="31"/>
                    </a:lnTo>
                    <a:lnTo>
                      <a:pt x="0" y="31"/>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a:solidFill>
                    <a:srgbClr val="000000"/>
                  </a:solidFill>
                </a:endParaRPr>
              </a:p>
            </p:txBody>
          </p:sp>
          <p:sp>
            <p:nvSpPr>
              <p:cNvPr id="12" name="Freeform 8"/>
              <p:cNvSpPr>
                <a:spLocks/>
              </p:cNvSpPr>
              <p:nvPr userDrawn="1"/>
            </p:nvSpPr>
            <p:spPr bwMode="gray">
              <a:xfrm>
                <a:off x="1027113" y="785813"/>
                <a:ext cx="201613" cy="169863"/>
              </a:xfrm>
              <a:custGeom>
                <a:avLst/>
                <a:gdLst>
                  <a:gd name="T0" fmla="*/ 63 w 127"/>
                  <a:gd name="T1" fmla="*/ 43 h 107"/>
                  <a:gd name="T2" fmla="*/ 42 w 127"/>
                  <a:gd name="T3" fmla="*/ 107 h 107"/>
                  <a:gd name="T4" fmla="*/ 0 w 127"/>
                  <a:gd name="T5" fmla="*/ 107 h 107"/>
                  <a:gd name="T6" fmla="*/ 42 w 127"/>
                  <a:gd name="T7" fmla="*/ 0 h 107"/>
                  <a:gd name="T8" fmla="*/ 85 w 127"/>
                  <a:gd name="T9" fmla="*/ 0 h 107"/>
                  <a:gd name="T10" fmla="*/ 127 w 127"/>
                  <a:gd name="T11" fmla="*/ 107 h 107"/>
                  <a:gd name="T12" fmla="*/ 85 w 127"/>
                  <a:gd name="T13" fmla="*/ 107 h 107"/>
                  <a:gd name="T14" fmla="*/ 63 w 127"/>
                  <a:gd name="T15" fmla="*/ 43 h 10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7" h="107">
                    <a:moveTo>
                      <a:pt x="63" y="43"/>
                    </a:moveTo>
                    <a:lnTo>
                      <a:pt x="42" y="107"/>
                    </a:lnTo>
                    <a:lnTo>
                      <a:pt x="0" y="107"/>
                    </a:lnTo>
                    <a:lnTo>
                      <a:pt x="42" y="0"/>
                    </a:lnTo>
                    <a:lnTo>
                      <a:pt x="85" y="0"/>
                    </a:lnTo>
                    <a:lnTo>
                      <a:pt x="127" y="107"/>
                    </a:lnTo>
                    <a:lnTo>
                      <a:pt x="85" y="107"/>
                    </a:lnTo>
                    <a:lnTo>
                      <a:pt x="63" y="4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a:solidFill>
                    <a:srgbClr val="000000"/>
                  </a:solidFill>
                </a:endParaRPr>
              </a:p>
            </p:txBody>
          </p:sp>
          <p:sp>
            <p:nvSpPr>
              <p:cNvPr id="13" name="Freeform 9"/>
              <p:cNvSpPr>
                <a:spLocks/>
              </p:cNvSpPr>
              <p:nvPr userDrawn="1"/>
            </p:nvSpPr>
            <p:spPr bwMode="gray">
              <a:xfrm>
                <a:off x="1306513" y="782638"/>
                <a:ext cx="111125" cy="177800"/>
              </a:xfrm>
              <a:custGeom>
                <a:avLst/>
                <a:gdLst>
                  <a:gd name="T0" fmla="*/ 25 w 42"/>
                  <a:gd name="T1" fmla="*/ 28 h 67"/>
                  <a:gd name="T2" fmla="*/ 13 w 42"/>
                  <a:gd name="T3" fmla="*/ 17 h 67"/>
                  <a:gd name="T4" fmla="*/ 24 w 42"/>
                  <a:gd name="T5" fmla="*/ 10 h 67"/>
                  <a:gd name="T6" fmla="*/ 36 w 42"/>
                  <a:gd name="T7" fmla="*/ 13 h 67"/>
                  <a:gd name="T8" fmla="*/ 39 w 42"/>
                  <a:gd name="T9" fmla="*/ 3 h 67"/>
                  <a:gd name="T10" fmla="*/ 24 w 42"/>
                  <a:gd name="T11" fmla="*/ 0 h 67"/>
                  <a:gd name="T12" fmla="*/ 1 w 42"/>
                  <a:gd name="T13" fmla="*/ 19 h 67"/>
                  <a:gd name="T14" fmla="*/ 18 w 42"/>
                  <a:gd name="T15" fmla="*/ 37 h 67"/>
                  <a:gd name="T16" fmla="*/ 30 w 42"/>
                  <a:gd name="T17" fmla="*/ 48 h 67"/>
                  <a:gd name="T18" fmla="*/ 18 w 42"/>
                  <a:gd name="T19" fmla="*/ 57 h 67"/>
                  <a:gd name="T20" fmla="*/ 2 w 42"/>
                  <a:gd name="T21" fmla="*/ 53 h 67"/>
                  <a:gd name="T22" fmla="*/ 0 w 42"/>
                  <a:gd name="T23" fmla="*/ 63 h 67"/>
                  <a:gd name="T24" fmla="*/ 17 w 42"/>
                  <a:gd name="T25" fmla="*/ 67 h 67"/>
                  <a:gd name="T26" fmla="*/ 42 w 42"/>
                  <a:gd name="T27" fmla="*/ 47 h 67"/>
                  <a:gd name="T28" fmla="*/ 25 w 42"/>
                  <a:gd name="T29" fmla="*/ 28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2" h="67">
                    <a:moveTo>
                      <a:pt x="25" y="28"/>
                    </a:moveTo>
                    <a:cubicBezTo>
                      <a:pt x="17" y="25"/>
                      <a:pt x="13" y="22"/>
                      <a:pt x="13" y="17"/>
                    </a:cubicBezTo>
                    <a:cubicBezTo>
                      <a:pt x="13" y="14"/>
                      <a:pt x="16" y="10"/>
                      <a:pt x="24" y="10"/>
                    </a:cubicBezTo>
                    <a:cubicBezTo>
                      <a:pt x="30" y="10"/>
                      <a:pt x="34" y="11"/>
                      <a:pt x="36" y="13"/>
                    </a:cubicBezTo>
                    <a:cubicBezTo>
                      <a:pt x="39" y="3"/>
                      <a:pt x="39" y="3"/>
                      <a:pt x="39" y="3"/>
                    </a:cubicBezTo>
                    <a:cubicBezTo>
                      <a:pt x="36" y="1"/>
                      <a:pt x="31" y="0"/>
                      <a:pt x="24" y="0"/>
                    </a:cubicBezTo>
                    <a:cubicBezTo>
                      <a:pt x="10" y="0"/>
                      <a:pt x="1" y="8"/>
                      <a:pt x="1" y="19"/>
                    </a:cubicBezTo>
                    <a:cubicBezTo>
                      <a:pt x="1" y="28"/>
                      <a:pt x="8" y="34"/>
                      <a:pt x="18" y="37"/>
                    </a:cubicBezTo>
                    <a:cubicBezTo>
                      <a:pt x="27" y="40"/>
                      <a:pt x="30" y="43"/>
                      <a:pt x="30" y="48"/>
                    </a:cubicBezTo>
                    <a:cubicBezTo>
                      <a:pt x="30" y="53"/>
                      <a:pt x="26" y="57"/>
                      <a:pt x="18" y="57"/>
                    </a:cubicBezTo>
                    <a:cubicBezTo>
                      <a:pt x="12" y="57"/>
                      <a:pt x="6" y="55"/>
                      <a:pt x="2" y="53"/>
                    </a:cubicBezTo>
                    <a:cubicBezTo>
                      <a:pt x="0" y="63"/>
                      <a:pt x="0" y="63"/>
                      <a:pt x="0" y="63"/>
                    </a:cubicBezTo>
                    <a:cubicBezTo>
                      <a:pt x="3" y="65"/>
                      <a:pt x="10" y="67"/>
                      <a:pt x="17" y="67"/>
                    </a:cubicBezTo>
                    <a:cubicBezTo>
                      <a:pt x="34" y="67"/>
                      <a:pt x="42" y="58"/>
                      <a:pt x="42" y="47"/>
                    </a:cubicBezTo>
                    <a:cubicBezTo>
                      <a:pt x="42" y="38"/>
                      <a:pt x="36" y="32"/>
                      <a:pt x="25" y="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a:solidFill>
                    <a:srgbClr val="000000"/>
                  </a:solidFill>
                </a:endParaRPr>
              </a:p>
            </p:txBody>
          </p:sp>
          <p:sp>
            <p:nvSpPr>
              <p:cNvPr id="15" name="Freeform 10"/>
              <p:cNvSpPr>
                <a:spLocks/>
              </p:cNvSpPr>
              <p:nvPr userDrawn="1"/>
            </p:nvSpPr>
            <p:spPr bwMode="gray">
              <a:xfrm>
                <a:off x="1425575" y="785813"/>
                <a:ext cx="130175" cy="173038"/>
              </a:xfrm>
              <a:custGeom>
                <a:avLst/>
                <a:gdLst>
                  <a:gd name="T0" fmla="*/ 0 w 82"/>
                  <a:gd name="T1" fmla="*/ 16 h 109"/>
                  <a:gd name="T2" fmla="*/ 32 w 82"/>
                  <a:gd name="T3" fmla="*/ 16 h 109"/>
                  <a:gd name="T4" fmla="*/ 32 w 82"/>
                  <a:gd name="T5" fmla="*/ 109 h 109"/>
                  <a:gd name="T6" fmla="*/ 52 w 82"/>
                  <a:gd name="T7" fmla="*/ 109 h 109"/>
                  <a:gd name="T8" fmla="*/ 52 w 82"/>
                  <a:gd name="T9" fmla="*/ 16 h 109"/>
                  <a:gd name="T10" fmla="*/ 82 w 82"/>
                  <a:gd name="T11" fmla="*/ 16 h 109"/>
                  <a:gd name="T12" fmla="*/ 82 w 82"/>
                  <a:gd name="T13" fmla="*/ 0 h 109"/>
                  <a:gd name="T14" fmla="*/ 0 w 82"/>
                  <a:gd name="T15" fmla="*/ 0 h 109"/>
                  <a:gd name="T16" fmla="*/ 0 w 82"/>
                  <a:gd name="T17" fmla="*/ 16 h 1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2" h="109">
                    <a:moveTo>
                      <a:pt x="0" y="16"/>
                    </a:moveTo>
                    <a:lnTo>
                      <a:pt x="32" y="16"/>
                    </a:lnTo>
                    <a:lnTo>
                      <a:pt x="32" y="109"/>
                    </a:lnTo>
                    <a:lnTo>
                      <a:pt x="52" y="109"/>
                    </a:lnTo>
                    <a:lnTo>
                      <a:pt x="52" y="16"/>
                    </a:lnTo>
                    <a:lnTo>
                      <a:pt x="82" y="16"/>
                    </a:lnTo>
                    <a:lnTo>
                      <a:pt x="82" y="0"/>
                    </a:lnTo>
                    <a:lnTo>
                      <a:pt x="0" y="0"/>
                    </a:lnTo>
                    <a:lnTo>
                      <a:pt x="0"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a:solidFill>
                    <a:srgbClr val="000000"/>
                  </a:solidFill>
                </a:endParaRPr>
              </a:p>
            </p:txBody>
          </p:sp>
          <p:sp>
            <p:nvSpPr>
              <p:cNvPr id="16" name="Freeform 11"/>
              <p:cNvSpPr>
                <a:spLocks/>
              </p:cNvSpPr>
              <p:nvPr userDrawn="1"/>
            </p:nvSpPr>
            <p:spPr bwMode="gray">
              <a:xfrm>
                <a:off x="1708150" y="785813"/>
                <a:ext cx="103188" cy="173038"/>
              </a:xfrm>
              <a:custGeom>
                <a:avLst/>
                <a:gdLst>
                  <a:gd name="T0" fmla="*/ 20 w 65"/>
                  <a:gd name="T1" fmla="*/ 60 h 109"/>
                  <a:gd name="T2" fmla="*/ 62 w 65"/>
                  <a:gd name="T3" fmla="*/ 60 h 109"/>
                  <a:gd name="T4" fmla="*/ 62 w 65"/>
                  <a:gd name="T5" fmla="*/ 43 h 109"/>
                  <a:gd name="T6" fmla="*/ 20 w 65"/>
                  <a:gd name="T7" fmla="*/ 43 h 109"/>
                  <a:gd name="T8" fmla="*/ 20 w 65"/>
                  <a:gd name="T9" fmla="*/ 16 h 109"/>
                  <a:gd name="T10" fmla="*/ 63 w 65"/>
                  <a:gd name="T11" fmla="*/ 16 h 109"/>
                  <a:gd name="T12" fmla="*/ 63 w 65"/>
                  <a:gd name="T13" fmla="*/ 0 h 109"/>
                  <a:gd name="T14" fmla="*/ 0 w 65"/>
                  <a:gd name="T15" fmla="*/ 0 h 109"/>
                  <a:gd name="T16" fmla="*/ 0 w 65"/>
                  <a:gd name="T17" fmla="*/ 109 h 109"/>
                  <a:gd name="T18" fmla="*/ 65 w 65"/>
                  <a:gd name="T19" fmla="*/ 109 h 109"/>
                  <a:gd name="T20" fmla="*/ 65 w 65"/>
                  <a:gd name="T21" fmla="*/ 92 h 109"/>
                  <a:gd name="T22" fmla="*/ 20 w 65"/>
                  <a:gd name="T23" fmla="*/ 92 h 109"/>
                  <a:gd name="T24" fmla="*/ 20 w 65"/>
                  <a:gd name="T25" fmla="*/ 60 h 1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65" h="109">
                    <a:moveTo>
                      <a:pt x="20" y="60"/>
                    </a:moveTo>
                    <a:lnTo>
                      <a:pt x="62" y="60"/>
                    </a:lnTo>
                    <a:lnTo>
                      <a:pt x="62" y="43"/>
                    </a:lnTo>
                    <a:lnTo>
                      <a:pt x="20" y="43"/>
                    </a:lnTo>
                    <a:lnTo>
                      <a:pt x="20" y="16"/>
                    </a:lnTo>
                    <a:lnTo>
                      <a:pt x="63" y="16"/>
                    </a:lnTo>
                    <a:lnTo>
                      <a:pt x="63" y="0"/>
                    </a:lnTo>
                    <a:lnTo>
                      <a:pt x="0" y="0"/>
                    </a:lnTo>
                    <a:lnTo>
                      <a:pt x="0" y="109"/>
                    </a:lnTo>
                    <a:lnTo>
                      <a:pt x="65" y="109"/>
                    </a:lnTo>
                    <a:lnTo>
                      <a:pt x="65" y="92"/>
                    </a:lnTo>
                    <a:lnTo>
                      <a:pt x="20" y="92"/>
                    </a:lnTo>
                    <a:lnTo>
                      <a:pt x="20" y="6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a:solidFill>
                    <a:srgbClr val="000000"/>
                  </a:solidFill>
                </a:endParaRPr>
              </a:p>
            </p:txBody>
          </p:sp>
          <p:sp>
            <p:nvSpPr>
              <p:cNvPr id="17" name="Freeform 12"/>
              <p:cNvSpPr>
                <a:spLocks/>
              </p:cNvSpPr>
              <p:nvPr userDrawn="1"/>
            </p:nvSpPr>
            <p:spPr bwMode="gray">
              <a:xfrm>
                <a:off x="1839913" y="785813"/>
                <a:ext cx="101600" cy="173038"/>
              </a:xfrm>
              <a:custGeom>
                <a:avLst/>
                <a:gdLst>
                  <a:gd name="T0" fmla="*/ 20 w 64"/>
                  <a:gd name="T1" fmla="*/ 92 h 109"/>
                  <a:gd name="T2" fmla="*/ 20 w 64"/>
                  <a:gd name="T3" fmla="*/ 0 h 109"/>
                  <a:gd name="T4" fmla="*/ 0 w 64"/>
                  <a:gd name="T5" fmla="*/ 0 h 109"/>
                  <a:gd name="T6" fmla="*/ 0 w 64"/>
                  <a:gd name="T7" fmla="*/ 109 h 109"/>
                  <a:gd name="T8" fmla="*/ 64 w 64"/>
                  <a:gd name="T9" fmla="*/ 109 h 109"/>
                  <a:gd name="T10" fmla="*/ 64 w 64"/>
                  <a:gd name="T11" fmla="*/ 92 h 109"/>
                  <a:gd name="T12" fmla="*/ 20 w 64"/>
                  <a:gd name="T13" fmla="*/ 92 h 109"/>
                </a:gdLst>
                <a:ahLst/>
                <a:cxnLst>
                  <a:cxn ang="0">
                    <a:pos x="T0" y="T1"/>
                  </a:cxn>
                  <a:cxn ang="0">
                    <a:pos x="T2" y="T3"/>
                  </a:cxn>
                  <a:cxn ang="0">
                    <a:pos x="T4" y="T5"/>
                  </a:cxn>
                  <a:cxn ang="0">
                    <a:pos x="T6" y="T7"/>
                  </a:cxn>
                  <a:cxn ang="0">
                    <a:pos x="T8" y="T9"/>
                  </a:cxn>
                  <a:cxn ang="0">
                    <a:pos x="T10" y="T11"/>
                  </a:cxn>
                  <a:cxn ang="0">
                    <a:pos x="T12" y="T13"/>
                  </a:cxn>
                </a:cxnLst>
                <a:rect l="0" t="0" r="r" b="b"/>
                <a:pathLst>
                  <a:path w="64" h="109">
                    <a:moveTo>
                      <a:pt x="20" y="92"/>
                    </a:moveTo>
                    <a:lnTo>
                      <a:pt x="20" y="0"/>
                    </a:lnTo>
                    <a:lnTo>
                      <a:pt x="0" y="0"/>
                    </a:lnTo>
                    <a:lnTo>
                      <a:pt x="0" y="109"/>
                    </a:lnTo>
                    <a:lnTo>
                      <a:pt x="64" y="109"/>
                    </a:lnTo>
                    <a:lnTo>
                      <a:pt x="64" y="92"/>
                    </a:lnTo>
                    <a:lnTo>
                      <a:pt x="20" y="9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a:solidFill>
                    <a:srgbClr val="000000"/>
                  </a:solidFill>
                </a:endParaRPr>
              </a:p>
            </p:txBody>
          </p:sp>
          <p:sp>
            <p:nvSpPr>
              <p:cNvPr id="18" name="Freeform 13"/>
              <p:cNvSpPr>
                <a:spLocks/>
              </p:cNvSpPr>
              <p:nvPr userDrawn="1"/>
            </p:nvSpPr>
            <p:spPr bwMode="gray">
              <a:xfrm>
                <a:off x="1576388" y="785813"/>
                <a:ext cx="104775" cy="173038"/>
              </a:xfrm>
              <a:custGeom>
                <a:avLst/>
                <a:gdLst>
                  <a:gd name="T0" fmla="*/ 21 w 66"/>
                  <a:gd name="T1" fmla="*/ 60 h 109"/>
                  <a:gd name="T2" fmla="*/ 61 w 66"/>
                  <a:gd name="T3" fmla="*/ 60 h 109"/>
                  <a:gd name="T4" fmla="*/ 61 w 66"/>
                  <a:gd name="T5" fmla="*/ 43 h 109"/>
                  <a:gd name="T6" fmla="*/ 21 w 66"/>
                  <a:gd name="T7" fmla="*/ 43 h 109"/>
                  <a:gd name="T8" fmla="*/ 21 w 66"/>
                  <a:gd name="T9" fmla="*/ 16 h 109"/>
                  <a:gd name="T10" fmla="*/ 62 w 66"/>
                  <a:gd name="T11" fmla="*/ 16 h 109"/>
                  <a:gd name="T12" fmla="*/ 62 w 66"/>
                  <a:gd name="T13" fmla="*/ 0 h 109"/>
                  <a:gd name="T14" fmla="*/ 0 w 66"/>
                  <a:gd name="T15" fmla="*/ 0 h 109"/>
                  <a:gd name="T16" fmla="*/ 0 w 66"/>
                  <a:gd name="T17" fmla="*/ 109 h 109"/>
                  <a:gd name="T18" fmla="*/ 66 w 66"/>
                  <a:gd name="T19" fmla="*/ 109 h 109"/>
                  <a:gd name="T20" fmla="*/ 66 w 66"/>
                  <a:gd name="T21" fmla="*/ 92 h 109"/>
                  <a:gd name="T22" fmla="*/ 21 w 66"/>
                  <a:gd name="T23" fmla="*/ 92 h 109"/>
                  <a:gd name="T24" fmla="*/ 21 w 66"/>
                  <a:gd name="T25" fmla="*/ 60 h 1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66" h="109">
                    <a:moveTo>
                      <a:pt x="21" y="60"/>
                    </a:moveTo>
                    <a:lnTo>
                      <a:pt x="61" y="60"/>
                    </a:lnTo>
                    <a:lnTo>
                      <a:pt x="61" y="43"/>
                    </a:lnTo>
                    <a:lnTo>
                      <a:pt x="21" y="43"/>
                    </a:lnTo>
                    <a:lnTo>
                      <a:pt x="21" y="16"/>
                    </a:lnTo>
                    <a:lnTo>
                      <a:pt x="62" y="16"/>
                    </a:lnTo>
                    <a:lnTo>
                      <a:pt x="62" y="0"/>
                    </a:lnTo>
                    <a:lnTo>
                      <a:pt x="0" y="0"/>
                    </a:lnTo>
                    <a:lnTo>
                      <a:pt x="0" y="109"/>
                    </a:lnTo>
                    <a:lnTo>
                      <a:pt x="66" y="109"/>
                    </a:lnTo>
                    <a:lnTo>
                      <a:pt x="66" y="92"/>
                    </a:lnTo>
                    <a:lnTo>
                      <a:pt x="21" y="92"/>
                    </a:lnTo>
                    <a:lnTo>
                      <a:pt x="21" y="6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a:solidFill>
                    <a:srgbClr val="000000"/>
                  </a:solidFill>
                </a:endParaRPr>
              </a:p>
            </p:txBody>
          </p:sp>
        </p:grpSp>
        <p:sp>
          <p:nvSpPr>
            <p:cNvPr id="2" name="Tekstvak 1"/>
            <p:cNvSpPr txBox="1"/>
            <p:nvPr userDrawn="1"/>
          </p:nvSpPr>
          <p:spPr bwMode="gray">
            <a:xfrm>
              <a:off x="457200" y="4430887"/>
              <a:ext cx="3678764" cy="369332"/>
            </a:xfrm>
            <a:prstGeom prst="rect">
              <a:avLst/>
            </a:prstGeom>
            <a:noFill/>
          </p:spPr>
          <p:txBody>
            <a:bodyPr wrap="none" rtlCol="0">
              <a:spAutoFit/>
            </a:bodyPr>
            <a:lstStyle/>
            <a:p>
              <a:r>
                <a:rPr lang="en-GB" sz="1800" b="1" spc="-20" baseline="0" noProof="0" dirty="0">
                  <a:solidFill>
                    <a:schemeClr val="bg1"/>
                  </a:solidFill>
                </a:rPr>
                <a:t>Together we make the difference</a:t>
              </a:r>
            </a:p>
          </p:txBody>
        </p:sp>
      </p:grpSp>
    </p:spTree>
    <p:extLst>
      <p:ext uri="{BB962C8B-B14F-4D97-AF65-F5344CB8AC3E}">
        <p14:creationId xmlns:p14="http://schemas.microsoft.com/office/powerpoint/2010/main" val="244057300"/>
      </p:ext>
    </p:extLst>
  </p:cSld>
  <p:clrMapOvr>
    <a:masterClrMapping/>
  </p:clrMapOvr>
  <p:transition spd="slow">
    <p:push dir="u"/>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7" name="Picture Placeholder 2"/>
          <p:cNvSpPr>
            <a:spLocks noGrp="1"/>
          </p:cNvSpPr>
          <p:nvPr>
            <p:ph type="pic" idx="13"/>
          </p:nvPr>
        </p:nvSpPr>
        <p:spPr>
          <a:xfrm>
            <a:off x="3702997" y="0"/>
            <a:ext cx="5441003" cy="5143500"/>
          </a:xfrm>
          <a:custGeom>
            <a:avLst/>
            <a:gdLst/>
            <a:ahLst/>
            <a:cxnLst/>
            <a:rect l="l" t="t" r="r" b="b"/>
            <a:pathLst>
              <a:path w="5441003" h="5143500">
                <a:moveTo>
                  <a:pt x="245991" y="0"/>
                </a:moveTo>
                <a:lnTo>
                  <a:pt x="5441003" y="0"/>
                </a:lnTo>
                <a:lnTo>
                  <a:pt x="5441003" y="5143500"/>
                </a:lnTo>
                <a:lnTo>
                  <a:pt x="284902" y="5143500"/>
                </a:lnTo>
                <a:cubicBezTo>
                  <a:pt x="153186" y="4282872"/>
                  <a:pt x="2014" y="3344424"/>
                  <a:pt x="0" y="2483796"/>
                </a:cubicBezTo>
                <a:cubicBezTo>
                  <a:pt x="2014" y="1629924"/>
                  <a:pt x="94819" y="847387"/>
                  <a:pt x="245991" y="0"/>
                </a:cubicBezTo>
                <a:close/>
              </a:path>
            </a:pathLst>
          </a:custGeo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nl-NL" dirty="0"/>
          </a:p>
        </p:txBody>
      </p:sp>
      <p:sp>
        <p:nvSpPr>
          <p:cNvPr id="13" name="Content Placeholder 2"/>
          <p:cNvSpPr>
            <a:spLocks noGrp="1"/>
          </p:cNvSpPr>
          <p:nvPr>
            <p:ph sz="half" idx="1"/>
          </p:nvPr>
        </p:nvSpPr>
        <p:spPr>
          <a:xfrm>
            <a:off x="457203" y="1184447"/>
            <a:ext cx="3110400" cy="3394800"/>
          </a:xfrm>
        </p:spPr>
        <p:txBody>
          <a:bodyPr/>
          <a:lstStyle>
            <a:lvl1pPr>
              <a:tabLst>
                <a:tab pos="2600325" algn="r"/>
              </a:tabLst>
              <a:defRPr sz="1400"/>
            </a:lvl1pPr>
            <a:lvl2pPr>
              <a:tabLst>
                <a:tab pos="2600325" algn="r"/>
              </a:tabLst>
              <a:defRPr sz="1400"/>
            </a:lvl2pPr>
            <a:lvl3pPr>
              <a:tabLst>
                <a:tab pos="2600325" algn="r"/>
              </a:tabLst>
              <a:defRPr sz="1400"/>
            </a:lvl3pPr>
            <a:lvl4pPr>
              <a:tabLst>
                <a:tab pos="2600325" algn="r"/>
              </a:tabLst>
              <a:defRPr sz="1400"/>
            </a:lvl4pPr>
            <a:lvl5pPr>
              <a:spcBef>
                <a:spcPts val="800"/>
              </a:spcBef>
              <a:tabLst>
                <a:tab pos="2600325" algn="r"/>
              </a:tabLst>
              <a:defRPr sz="14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3" name="Title 2"/>
          <p:cNvSpPr>
            <a:spLocks noGrp="1"/>
          </p:cNvSpPr>
          <p:nvPr>
            <p:ph type="title"/>
          </p:nvPr>
        </p:nvSpPr>
        <p:spPr>
          <a:xfrm>
            <a:off x="457200" y="337225"/>
            <a:ext cx="3200400" cy="799032"/>
          </a:xfrm>
        </p:spPr>
        <p:txBody>
          <a:bodyPr/>
          <a:lstStyle/>
          <a:p>
            <a:r>
              <a:rPr lang="en-US" noProof="0"/>
              <a:t>Click to edit Master title style</a:t>
            </a:r>
            <a:endParaRPr lang="en-GB" noProof="0" dirty="0"/>
          </a:p>
        </p:txBody>
      </p:sp>
      <p:sp>
        <p:nvSpPr>
          <p:cNvPr id="14" name="Date Placeholder 13"/>
          <p:cNvSpPr>
            <a:spLocks noGrp="1"/>
          </p:cNvSpPr>
          <p:nvPr>
            <p:ph type="dt" sz="half" idx="14"/>
          </p:nvPr>
        </p:nvSpPr>
        <p:spPr/>
        <p:txBody>
          <a:bodyPr/>
          <a:lstStyle/>
          <a:p>
            <a:fld id="{095D71E4-E973-438F-A4DC-B1518620F05B}" type="datetime1">
              <a:rPr lang="en-GB" noProof="0" smtClean="0"/>
              <a:t>01/06/2023</a:t>
            </a:fld>
            <a:endParaRPr lang="en-GB" noProof="0" dirty="0"/>
          </a:p>
        </p:txBody>
      </p:sp>
      <p:sp>
        <p:nvSpPr>
          <p:cNvPr id="15" name="Footer Placeholder 14"/>
          <p:cNvSpPr>
            <a:spLocks noGrp="1"/>
          </p:cNvSpPr>
          <p:nvPr>
            <p:ph type="ftr" sz="quarter" idx="15"/>
          </p:nvPr>
        </p:nvSpPr>
        <p:spPr/>
        <p:txBody>
          <a:bodyPr/>
          <a:lstStyle/>
          <a:p>
            <a:r>
              <a:rPr lang="en-GB" noProof="0"/>
              <a:t>Tata Steel | TITLE POWERPOINT PRESENTATION</a:t>
            </a:r>
            <a:endParaRPr lang="en-GB" noProof="0" dirty="0"/>
          </a:p>
        </p:txBody>
      </p:sp>
      <p:sp>
        <p:nvSpPr>
          <p:cNvPr id="16" name="Slide Number Placeholder 15"/>
          <p:cNvSpPr>
            <a:spLocks noGrp="1"/>
          </p:cNvSpPr>
          <p:nvPr>
            <p:ph type="sldNum" sz="quarter" idx="16"/>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556139658"/>
      </p:ext>
    </p:extLst>
  </p:cSld>
  <p:clrMapOvr>
    <a:masterClrMapping/>
  </p:clrMapOvr>
  <p:transition spd="slow">
    <p:push dir="u"/>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Agenda Two Content">
    <p:spTree>
      <p:nvGrpSpPr>
        <p:cNvPr id="1" name=""/>
        <p:cNvGrpSpPr/>
        <p:nvPr/>
      </p:nvGrpSpPr>
      <p:grpSpPr>
        <a:xfrm>
          <a:off x="0" y="0"/>
          <a:ext cx="0" cy="0"/>
          <a:chOff x="0" y="0"/>
          <a:chExt cx="0" cy="0"/>
        </a:xfrm>
      </p:grpSpPr>
      <p:sp>
        <p:nvSpPr>
          <p:cNvPr id="7" name="Picture Placeholder 2"/>
          <p:cNvSpPr>
            <a:spLocks noGrp="1"/>
          </p:cNvSpPr>
          <p:nvPr>
            <p:ph type="pic" idx="13"/>
          </p:nvPr>
        </p:nvSpPr>
        <p:spPr>
          <a:xfrm>
            <a:off x="5810379" y="0"/>
            <a:ext cx="3333621" cy="5143500"/>
          </a:xfrm>
          <a:custGeom>
            <a:avLst/>
            <a:gdLst/>
            <a:ahLst/>
            <a:cxnLst/>
            <a:rect l="l" t="t" r="r" b="b"/>
            <a:pathLst>
              <a:path w="3333621" h="5143500">
                <a:moveTo>
                  <a:pt x="245991" y="0"/>
                </a:moveTo>
                <a:lnTo>
                  <a:pt x="3333621" y="0"/>
                </a:lnTo>
                <a:lnTo>
                  <a:pt x="3333621" y="5143500"/>
                </a:lnTo>
                <a:lnTo>
                  <a:pt x="284902" y="5143500"/>
                </a:lnTo>
                <a:cubicBezTo>
                  <a:pt x="153186" y="4282872"/>
                  <a:pt x="2014" y="3344424"/>
                  <a:pt x="0" y="2483796"/>
                </a:cubicBezTo>
                <a:cubicBezTo>
                  <a:pt x="2014" y="1629924"/>
                  <a:pt x="94819" y="847387"/>
                  <a:pt x="245991" y="0"/>
                </a:cubicBezTo>
                <a:close/>
              </a:path>
            </a:pathLst>
          </a:custGeo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nl-NL" dirty="0"/>
          </a:p>
        </p:txBody>
      </p:sp>
      <p:sp>
        <p:nvSpPr>
          <p:cNvPr id="13" name="Content Placeholder 2"/>
          <p:cNvSpPr>
            <a:spLocks noGrp="1"/>
          </p:cNvSpPr>
          <p:nvPr>
            <p:ph sz="half" idx="1"/>
          </p:nvPr>
        </p:nvSpPr>
        <p:spPr>
          <a:xfrm>
            <a:off x="457204" y="1184447"/>
            <a:ext cx="2500352" cy="3394800"/>
          </a:xfrm>
        </p:spPr>
        <p:txBody>
          <a:bodyPr/>
          <a:lstStyle>
            <a:lvl1pPr>
              <a:tabLst>
                <a:tab pos="2239963" algn="r"/>
                <a:tab pos="2600325" algn="r"/>
              </a:tabLst>
              <a:defRPr sz="1200"/>
            </a:lvl1pPr>
            <a:lvl2pPr>
              <a:tabLst>
                <a:tab pos="2239963" algn="r"/>
                <a:tab pos="2600325" algn="r"/>
              </a:tabLst>
              <a:defRPr sz="1200"/>
            </a:lvl2pPr>
            <a:lvl3pPr>
              <a:tabLst>
                <a:tab pos="2239963" algn="r"/>
                <a:tab pos="2600325" algn="r"/>
              </a:tabLst>
              <a:defRPr sz="1200"/>
            </a:lvl3pPr>
            <a:lvl4pPr>
              <a:tabLst>
                <a:tab pos="2239963" algn="r"/>
                <a:tab pos="2600325" algn="r"/>
              </a:tabLst>
              <a:defRPr sz="1200"/>
            </a:lvl4pPr>
            <a:lvl5pPr>
              <a:spcBef>
                <a:spcPts val="800"/>
              </a:spcBef>
              <a:tabLst>
                <a:tab pos="2239963" algn="r"/>
                <a:tab pos="2600325" algn="r"/>
              </a:tabLst>
              <a:defRPr sz="12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3" name="Title 2"/>
          <p:cNvSpPr>
            <a:spLocks noGrp="1"/>
          </p:cNvSpPr>
          <p:nvPr>
            <p:ph type="title"/>
          </p:nvPr>
        </p:nvSpPr>
        <p:spPr>
          <a:xfrm>
            <a:off x="457200" y="337225"/>
            <a:ext cx="3200400" cy="799032"/>
          </a:xfrm>
        </p:spPr>
        <p:txBody>
          <a:bodyPr/>
          <a:lstStyle/>
          <a:p>
            <a:r>
              <a:rPr lang="en-US" noProof="0"/>
              <a:t>Click to edit Master title style</a:t>
            </a:r>
            <a:endParaRPr lang="en-GB" noProof="0" dirty="0"/>
          </a:p>
        </p:txBody>
      </p:sp>
      <p:sp>
        <p:nvSpPr>
          <p:cNvPr id="10" name="Content Placeholder 2"/>
          <p:cNvSpPr>
            <a:spLocks noGrp="1"/>
          </p:cNvSpPr>
          <p:nvPr>
            <p:ph sz="half" idx="17"/>
          </p:nvPr>
        </p:nvSpPr>
        <p:spPr>
          <a:xfrm>
            <a:off x="3092065" y="1184447"/>
            <a:ext cx="2500352" cy="3394800"/>
          </a:xfrm>
        </p:spPr>
        <p:txBody>
          <a:bodyPr/>
          <a:lstStyle>
            <a:lvl1pPr>
              <a:tabLst>
                <a:tab pos="2239963" algn="r"/>
                <a:tab pos="2600325" algn="r"/>
              </a:tabLst>
              <a:defRPr sz="1200"/>
            </a:lvl1pPr>
            <a:lvl2pPr>
              <a:tabLst>
                <a:tab pos="2239963" algn="r"/>
                <a:tab pos="2600325" algn="r"/>
              </a:tabLst>
              <a:defRPr sz="1200"/>
            </a:lvl2pPr>
            <a:lvl3pPr>
              <a:tabLst>
                <a:tab pos="2239963" algn="r"/>
                <a:tab pos="2600325" algn="r"/>
              </a:tabLst>
              <a:defRPr sz="1200"/>
            </a:lvl3pPr>
            <a:lvl4pPr>
              <a:tabLst>
                <a:tab pos="2239963" algn="r"/>
                <a:tab pos="2600325" algn="r"/>
              </a:tabLst>
              <a:defRPr sz="1200"/>
            </a:lvl4pPr>
            <a:lvl5pPr>
              <a:spcBef>
                <a:spcPts val="800"/>
              </a:spcBef>
              <a:tabLst>
                <a:tab pos="2239963" algn="r"/>
                <a:tab pos="2600325" algn="r"/>
              </a:tabLst>
              <a:defRPr sz="12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4" name="Date Placeholder 3"/>
          <p:cNvSpPr>
            <a:spLocks noGrp="1"/>
          </p:cNvSpPr>
          <p:nvPr>
            <p:ph type="dt" sz="half" idx="18"/>
          </p:nvPr>
        </p:nvSpPr>
        <p:spPr/>
        <p:txBody>
          <a:bodyPr/>
          <a:lstStyle/>
          <a:p>
            <a:fld id="{22D0B827-2DDC-4DCA-BC37-D8C8B6574ABB}" type="datetime1">
              <a:rPr lang="en-GB" noProof="0" smtClean="0"/>
              <a:t>01/06/2023</a:t>
            </a:fld>
            <a:endParaRPr lang="en-GB" noProof="0" dirty="0"/>
          </a:p>
        </p:txBody>
      </p:sp>
      <p:sp>
        <p:nvSpPr>
          <p:cNvPr id="5" name="Footer Placeholder 4"/>
          <p:cNvSpPr>
            <a:spLocks noGrp="1"/>
          </p:cNvSpPr>
          <p:nvPr>
            <p:ph type="ftr" sz="quarter" idx="19"/>
          </p:nvPr>
        </p:nvSpPr>
        <p:spPr/>
        <p:txBody>
          <a:bodyPr/>
          <a:lstStyle/>
          <a:p>
            <a:r>
              <a:rPr lang="en-GB" noProof="0"/>
              <a:t>Tata Steel | TITLE POWERPOINT PRESENTATION</a:t>
            </a:r>
            <a:endParaRPr lang="en-GB" noProof="0" dirty="0"/>
          </a:p>
        </p:txBody>
      </p:sp>
      <p:sp>
        <p:nvSpPr>
          <p:cNvPr id="6" name="Slide Number Placeholder 5"/>
          <p:cNvSpPr>
            <a:spLocks noGrp="1"/>
          </p:cNvSpPr>
          <p:nvPr>
            <p:ph type="sldNum" sz="quarter" idx="20"/>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1336855758"/>
      </p:ext>
    </p:extLst>
  </p:cSld>
  <p:clrMapOvr>
    <a:masterClrMapping/>
  </p:clrMapOvr>
  <p:transition spd="slow">
    <p:push dir="u"/>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0"/>
              <a:t>Click to edit Master title style</a:t>
            </a:r>
            <a:endParaRPr lang="en-GB" noProof="0" dirty="0"/>
          </a:p>
        </p:txBody>
      </p:sp>
      <p:sp>
        <p:nvSpPr>
          <p:cNvPr id="3" name="Content Placeholder 2"/>
          <p:cNvSpPr>
            <a:spLocks noGrp="1"/>
          </p:cNvSpPr>
          <p:nvPr>
            <p:ph idx="1"/>
          </p:nvPr>
        </p:nvSpPr>
        <p:spPr>
          <a:xfrm>
            <a:off x="457200" y="1184449"/>
            <a:ext cx="8229600" cy="3394472"/>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10" name="Date Placeholder 9"/>
          <p:cNvSpPr>
            <a:spLocks noGrp="1"/>
          </p:cNvSpPr>
          <p:nvPr>
            <p:ph type="dt" sz="half" idx="10"/>
          </p:nvPr>
        </p:nvSpPr>
        <p:spPr/>
        <p:txBody>
          <a:bodyPr/>
          <a:lstStyle/>
          <a:p>
            <a:fld id="{C417921E-CD43-4085-800D-1BC2DC1605F0}" type="datetime1">
              <a:rPr lang="en-GB" noProof="0" smtClean="0"/>
              <a:t>01/06/2023</a:t>
            </a:fld>
            <a:endParaRPr lang="en-GB" noProof="0" dirty="0"/>
          </a:p>
        </p:txBody>
      </p:sp>
      <p:sp>
        <p:nvSpPr>
          <p:cNvPr id="11" name="Footer Placeholder 10"/>
          <p:cNvSpPr>
            <a:spLocks noGrp="1"/>
          </p:cNvSpPr>
          <p:nvPr>
            <p:ph type="ftr" sz="quarter" idx="11"/>
          </p:nvPr>
        </p:nvSpPr>
        <p:spPr/>
        <p:txBody>
          <a:bodyPr/>
          <a:lstStyle/>
          <a:p>
            <a:r>
              <a:rPr lang="en-GB" noProof="0"/>
              <a:t>Tata Steel | TITLE POWERPOINT PRESENTATION</a:t>
            </a:r>
            <a:endParaRPr lang="en-GB" noProof="0" dirty="0"/>
          </a:p>
        </p:txBody>
      </p:sp>
      <p:sp>
        <p:nvSpPr>
          <p:cNvPr id="12" name="Slide Number Placeholder 11"/>
          <p:cNvSpPr>
            <a:spLocks noGrp="1"/>
          </p:cNvSpPr>
          <p:nvPr>
            <p:ph type="sldNum" sz="quarter" idx="12"/>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874267674"/>
      </p:ext>
    </p:extLst>
  </p:cSld>
  <p:clrMapOvr>
    <a:masterClrMapping/>
  </p:clrMapOvr>
  <p:transition spd="slow">
    <p:push dir="u"/>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Line">
    <p:spTree>
      <p:nvGrpSpPr>
        <p:cNvPr id="1" name=""/>
        <p:cNvGrpSpPr/>
        <p:nvPr/>
      </p:nvGrpSpPr>
      <p:grpSpPr>
        <a:xfrm>
          <a:off x="0" y="0"/>
          <a:ext cx="0" cy="0"/>
          <a:chOff x="0" y="0"/>
          <a:chExt cx="0" cy="0"/>
        </a:xfrm>
      </p:grpSpPr>
      <p:sp>
        <p:nvSpPr>
          <p:cNvPr id="7" name="Freeform 5"/>
          <p:cNvSpPr>
            <a:spLocks/>
          </p:cNvSpPr>
          <p:nvPr userDrawn="1"/>
        </p:nvSpPr>
        <p:spPr bwMode="gray">
          <a:xfrm>
            <a:off x="6465042" y="3291831"/>
            <a:ext cx="2678958" cy="1851670"/>
          </a:xfrm>
          <a:custGeom>
            <a:avLst/>
            <a:gdLst>
              <a:gd name="T0" fmla="*/ 435 w 435"/>
              <a:gd name="T1" fmla="*/ 0 h 300"/>
              <a:gd name="T2" fmla="*/ 12 w 435"/>
              <a:gd name="T3" fmla="*/ 153 h 300"/>
              <a:gd name="T4" fmla="*/ 40 w 435"/>
              <a:gd name="T5" fmla="*/ 300 h 300"/>
            </a:gdLst>
            <a:ahLst/>
            <a:cxnLst>
              <a:cxn ang="0">
                <a:pos x="T0" y="T1"/>
              </a:cxn>
              <a:cxn ang="0">
                <a:pos x="T2" y="T3"/>
              </a:cxn>
              <a:cxn ang="0">
                <a:pos x="T4" y="T5"/>
              </a:cxn>
            </a:cxnLst>
            <a:rect l="0" t="0" r="r" b="b"/>
            <a:pathLst>
              <a:path w="435" h="300">
                <a:moveTo>
                  <a:pt x="435" y="0"/>
                </a:moveTo>
                <a:cubicBezTo>
                  <a:pt x="435" y="0"/>
                  <a:pt x="33" y="26"/>
                  <a:pt x="12" y="153"/>
                </a:cubicBezTo>
                <a:cubicBezTo>
                  <a:pt x="12" y="153"/>
                  <a:pt x="0" y="208"/>
                  <a:pt x="40" y="300"/>
                </a:cubicBezTo>
              </a:path>
            </a:pathLst>
          </a:custGeom>
          <a:noFill/>
          <a:ln w="8890" cap="flat">
            <a:solidFill>
              <a:schemeClr val="accent3"/>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nl-NL"/>
          </a:p>
        </p:txBody>
      </p:sp>
      <p:sp>
        <p:nvSpPr>
          <p:cNvPr id="2" name="Title 1"/>
          <p:cNvSpPr>
            <a:spLocks noGrp="1"/>
          </p:cNvSpPr>
          <p:nvPr>
            <p:ph type="title"/>
          </p:nvPr>
        </p:nvSpPr>
        <p:spPr/>
        <p:txBody>
          <a:bodyPr/>
          <a:lstStyle/>
          <a:p>
            <a:r>
              <a:rPr lang="en-US" noProof="0"/>
              <a:t>Click to edit Master title style</a:t>
            </a:r>
            <a:endParaRPr lang="en-GB" noProof="0" dirty="0"/>
          </a:p>
        </p:txBody>
      </p:sp>
      <p:sp>
        <p:nvSpPr>
          <p:cNvPr id="3" name="Content Placeholder 2"/>
          <p:cNvSpPr>
            <a:spLocks noGrp="1"/>
          </p:cNvSpPr>
          <p:nvPr>
            <p:ph idx="1"/>
          </p:nvPr>
        </p:nvSpPr>
        <p:spPr>
          <a:xfrm>
            <a:off x="457200" y="1184449"/>
            <a:ext cx="8229600" cy="3394472"/>
          </a:xfrm>
        </p:spPr>
        <p:txBody>
          <a:bodyPr/>
          <a:lstStyle>
            <a:lvl1pPr>
              <a:spcBef>
                <a:spcPts val="0"/>
              </a:spcBef>
              <a:defRPr/>
            </a:lvl1pPr>
            <a:lvl2pPr>
              <a:spcBef>
                <a:spcPts val="0"/>
              </a:spcBef>
              <a:defRPr/>
            </a:lvl2pPr>
            <a:lvl3pPr>
              <a:spcBef>
                <a:spcPts val="0"/>
              </a:spcBef>
              <a:defRPr/>
            </a:lvl3pPr>
            <a:lvl4pPr>
              <a:spcBef>
                <a:spcPts val="0"/>
              </a:spcBef>
              <a:defRPr/>
            </a:lvl4pPr>
            <a:lvl5pPr>
              <a:spcBef>
                <a:spcPts val="0"/>
              </a:spcBef>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11" name="Date Placeholder 10"/>
          <p:cNvSpPr>
            <a:spLocks noGrp="1"/>
          </p:cNvSpPr>
          <p:nvPr>
            <p:ph type="dt" sz="half" idx="10"/>
          </p:nvPr>
        </p:nvSpPr>
        <p:spPr/>
        <p:txBody>
          <a:bodyPr/>
          <a:lstStyle/>
          <a:p>
            <a:fld id="{C7D87CA5-09D6-4499-AB33-BD10E620DAD3}" type="datetime1">
              <a:rPr lang="en-GB" noProof="0" smtClean="0"/>
              <a:t>01/06/2023</a:t>
            </a:fld>
            <a:endParaRPr lang="en-GB" noProof="0" dirty="0"/>
          </a:p>
        </p:txBody>
      </p:sp>
      <p:sp>
        <p:nvSpPr>
          <p:cNvPr id="12" name="Footer Placeholder 11"/>
          <p:cNvSpPr>
            <a:spLocks noGrp="1"/>
          </p:cNvSpPr>
          <p:nvPr>
            <p:ph type="ftr" sz="quarter" idx="11"/>
          </p:nvPr>
        </p:nvSpPr>
        <p:spPr/>
        <p:txBody>
          <a:bodyPr/>
          <a:lstStyle/>
          <a:p>
            <a:r>
              <a:rPr lang="en-GB" noProof="0"/>
              <a:t>Tata Steel | TITLE POWERPOINT PRESENTATION</a:t>
            </a:r>
            <a:endParaRPr lang="en-GB" noProof="0" dirty="0"/>
          </a:p>
        </p:txBody>
      </p:sp>
      <p:sp>
        <p:nvSpPr>
          <p:cNvPr id="13" name="Slide Number Placeholder 12"/>
          <p:cNvSpPr>
            <a:spLocks noGrp="1"/>
          </p:cNvSpPr>
          <p:nvPr>
            <p:ph type="sldNum" sz="quarter" idx="12"/>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3188182982"/>
      </p:ext>
    </p:extLst>
  </p:cSld>
  <p:clrMapOvr>
    <a:masterClrMapping/>
  </p:clrMapOvr>
  <p:transition spd="slow">
    <p:push dir="u"/>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Subtitle and Content">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457200" y="1207642"/>
            <a:ext cx="8229600" cy="297004"/>
          </a:xfrm>
        </p:spPr>
        <p:txBody>
          <a:bodyPr anchor="b">
            <a:spAutoFit/>
          </a:bodyPr>
          <a:lstStyle>
            <a:lvl1pPr marL="0" indent="0">
              <a:lnSpc>
                <a:spcPct val="95000"/>
              </a:lnSpc>
              <a:spcBef>
                <a:spcPts val="0"/>
              </a:spcBef>
              <a:buNone/>
              <a:defRPr sz="1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4" name="Content Placeholder 3"/>
          <p:cNvSpPr>
            <a:spLocks noGrp="1"/>
          </p:cNvSpPr>
          <p:nvPr>
            <p:ph sz="half" idx="2"/>
          </p:nvPr>
        </p:nvSpPr>
        <p:spPr>
          <a:xfrm>
            <a:off x="457200" y="1616526"/>
            <a:ext cx="8229600" cy="2963466"/>
          </a:xfrm>
        </p:spPr>
        <p:txBody>
          <a:bodyPr/>
          <a:lstStyle>
            <a:lvl1pPr>
              <a:defRPr sz="1400"/>
            </a:lvl1pPr>
            <a:lvl2pPr>
              <a:defRPr sz="1400"/>
            </a:lvl2pPr>
            <a:lvl3pPr>
              <a:defRPr sz="1400"/>
            </a:lvl3pPr>
            <a:lvl4pPr>
              <a:defRPr sz="1400"/>
            </a:lvl4pPr>
            <a:lvl5pPr>
              <a:defRPr sz="1400"/>
            </a:lvl5pPr>
            <a:lvl6pPr>
              <a:defRPr sz="1600"/>
            </a:lvl6pPr>
            <a:lvl7pPr>
              <a:defRPr sz="1600"/>
            </a:lvl7pPr>
            <a:lvl8pPr>
              <a:defRPr sz="1600"/>
            </a:lvl8pPr>
            <a:lvl9pPr>
              <a:defRPr sz="16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cxnSp>
        <p:nvCxnSpPr>
          <p:cNvPr id="12" name="Straight Connector 11"/>
          <p:cNvCxnSpPr/>
          <p:nvPr userDrawn="1"/>
        </p:nvCxnSpPr>
        <p:spPr>
          <a:xfrm>
            <a:off x="570711" y="1511130"/>
            <a:ext cx="8002587"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Title 4"/>
          <p:cNvSpPr>
            <a:spLocks noGrp="1"/>
          </p:cNvSpPr>
          <p:nvPr>
            <p:ph type="title"/>
          </p:nvPr>
        </p:nvSpPr>
        <p:spPr/>
        <p:txBody>
          <a:bodyPr/>
          <a:lstStyle/>
          <a:p>
            <a:r>
              <a:rPr lang="en-US"/>
              <a:t>Click to edit Master title style</a:t>
            </a:r>
            <a:endParaRPr lang="nl-NL"/>
          </a:p>
        </p:txBody>
      </p:sp>
      <p:sp>
        <p:nvSpPr>
          <p:cNvPr id="11" name="Date Placeholder 10"/>
          <p:cNvSpPr>
            <a:spLocks noGrp="1"/>
          </p:cNvSpPr>
          <p:nvPr>
            <p:ph type="dt" sz="half" idx="10"/>
          </p:nvPr>
        </p:nvSpPr>
        <p:spPr/>
        <p:txBody>
          <a:bodyPr/>
          <a:lstStyle/>
          <a:p>
            <a:fld id="{35AEE25A-677C-405A-8F9B-776DDC17EB38}" type="datetime1">
              <a:rPr lang="en-GB" noProof="0" smtClean="0"/>
              <a:t>01/06/2023</a:t>
            </a:fld>
            <a:endParaRPr lang="en-GB" noProof="0" dirty="0"/>
          </a:p>
        </p:txBody>
      </p:sp>
      <p:sp>
        <p:nvSpPr>
          <p:cNvPr id="13" name="Footer Placeholder 12"/>
          <p:cNvSpPr>
            <a:spLocks noGrp="1"/>
          </p:cNvSpPr>
          <p:nvPr>
            <p:ph type="ftr" sz="quarter" idx="11"/>
          </p:nvPr>
        </p:nvSpPr>
        <p:spPr/>
        <p:txBody>
          <a:bodyPr/>
          <a:lstStyle/>
          <a:p>
            <a:r>
              <a:rPr lang="en-GB" noProof="0"/>
              <a:t>Tata Steel | TITLE POWERPOINT PRESENTATION</a:t>
            </a:r>
            <a:endParaRPr lang="en-GB" noProof="0" dirty="0"/>
          </a:p>
        </p:txBody>
      </p:sp>
      <p:sp>
        <p:nvSpPr>
          <p:cNvPr id="14" name="Slide Number Placeholder 13"/>
          <p:cNvSpPr>
            <a:spLocks noGrp="1"/>
          </p:cNvSpPr>
          <p:nvPr>
            <p:ph type="sldNum" sz="quarter" idx="12"/>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1387945483"/>
      </p:ext>
    </p:extLst>
  </p:cSld>
  <p:clrMapOvr>
    <a:masterClrMapping/>
  </p:clrMapOvr>
  <p:transition spd="slow">
    <p:push dir="u"/>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bwMode="gray">
      <p:bgPr>
        <a:blipFill dpi="0" rotWithShape="1">
          <a:blip r:embed="rId2" cstate="screen">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11" name="Rectangle 10"/>
          <p:cNvSpPr/>
          <p:nvPr userDrawn="1"/>
        </p:nvSpPr>
        <p:spPr>
          <a:xfrm>
            <a:off x="0" y="0"/>
            <a:ext cx="9144000" cy="5143500"/>
          </a:xfrm>
          <a:prstGeom prst="rect">
            <a:avLst/>
          </a:prstGeom>
          <a:gradFill flip="none" rotWithShape="1">
            <a:gsLst>
              <a:gs pos="0">
                <a:schemeClr val="tx1">
                  <a:alpha val="30000"/>
                </a:schemeClr>
              </a:gs>
              <a:gs pos="100000">
                <a:schemeClr val="tx1">
                  <a:alpha val="0"/>
                </a:schemeClr>
              </a:gs>
            </a:gsLst>
            <a:lin ang="16200000" scaled="1"/>
            <a:tileRect/>
          </a:gradFill>
          <a:ln w="3175">
            <a:noFill/>
            <a:miter lim="800000"/>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0000" tIns="46800" rIns="90000" bIns="46800" numCol="1" spcCol="0" rtlCol="0" fromWordArt="0" anchor="ctr" anchorCtr="0" forceAA="0" compatLnSpc="1">
            <a:prstTxWarp prst="textNoShape">
              <a:avLst/>
            </a:prstTxWarp>
            <a:noAutofit/>
          </a:bodyPr>
          <a:lstStyle/>
          <a:p>
            <a:pPr algn="ctr">
              <a:lnSpc>
                <a:spcPct val="100000"/>
              </a:lnSpc>
            </a:pPr>
            <a:endParaRPr lang="en-GB" sz="1400" dirty="0">
              <a:solidFill>
                <a:schemeClr val="bg1"/>
              </a:solidFill>
            </a:endParaRPr>
          </a:p>
        </p:txBody>
      </p:sp>
      <p:sp>
        <p:nvSpPr>
          <p:cNvPr id="10" name="Freeform 9"/>
          <p:cNvSpPr>
            <a:spLocks/>
          </p:cNvSpPr>
          <p:nvPr userDrawn="1"/>
        </p:nvSpPr>
        <p:spPr bwMode="gray">
          <a:xfrm flipV="1">
            <a:off x="0" y="972849"/>
            <a:ext cx="6660232" cy="4170653"/>
          </a:xfrm>
          <a:custGeom>
            <a:avLst/>
            <a:gdLst>
              <a:gd name="T0" fmla="*/ 0 w 350"/>
              <a:gd name="T1" fmla="*/ 219 h 219"/>
              <a:gd name="T2" fmla="*/ 339 w 350"/>
              <a:gd name="T3" fmla="*/ 116 h 219"/>
              <a:gd name="T4" fmla="*/ 322 w 350"/>
              <a:gd name="T5" fmla="*/ 0 h 219"/>
            </a:gdLst>
            <a:ahLst/>
            <a:cxnLst>
              <a:cxn ang="0">
                <a:pos x="T0" y="T1"/>
              </a:cxn>
              <a:cxn ang="0">
                <a:pos x="T2" y="T3"/>
              </a:cxn>
              <a:cxn ang="0">
                <a:pos x="T4" y="T5"/>
              </a:cxn>
            </a:cxnLst>
            <a:rect l="0" t="0" r="r" b="b"/>
            <a:pathLst>
              <a:path w="350" h="219">
                <a:moveTo>
                  <a:pt x="0" y="219"/>
                </a:moveTo>
                <a:cubicBezTo>
                  <a:pt x="0" y="219"/>
                  <a:pt x="316" y="215"/>
                  <a:pt x="339" y="116"/>
                </a:cubicBezTo>
                <a:cubicBezTo>
                  <a:pt x="339" y="116"/>
                  <a:pt x="350" y="74"/>
                  <a:pt x="322" y="0"/>
                </a:cubicBezTo>
              </a:path>
            </a:pathLst>
          </a:custGeom>
          <a:noFill/>
          <a:ln w="8890" cap="flat">
            <a:solidFill>
              <a:schemeClr val="bg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nl-NL">
              <a:solidFill>
                <a:srgbClr val="000000"/>
              </a:solidFill>
            </a:endParaRPr>
          </a:p>
        </p:txBody>
      </p:sp>
      <p:sp>
        <p:nvSpPr>
          <p:cNvPr id="2" name="Title 1"/>
          <p:cNvSpPr>
            <a:spLocks noGrp="1"/>
          </p:cNvSpPr>
          <p:nvPr>
            <p:ph type="title"/>
          </p:nvPr>
        </p:nvSpPr>
        <p:spPr bwMode="gray">
          <a:xfrm>
            <a:off x="457204" y="3137396"/>
            <a:ext cx="6040877" cy="1261884"/>
          </a:xfrm>
          <a:effectLst>
            <a:outerShdw blurRad="177800" dist="38100" dir="2700000" algn="tl" rotWithShape="0">
              <a:prstClr val="black">
                <a:alpha val="40000"/>
              </a:prstClr>
            </a:outerShdw>
          </a:effectLst>
        </p:spPr>
        <p:txBody>
          <a:bodyPr anchor="t">
            <a:spAutoFit/>
          </a:bodyPr>
          <a:lstStyle>
            <a:lvl1pPr algn="l">
              <a:defRPr sz="4000" b="1" cap="none" baseline="0">
                <a:solidFill>
                  <a:schemeClr val="bg1"/>
                </a:solidFill>
              </a:defRPr>
            </a:lvl1pPr>
          </a:lstStyle>
          <a:p>
            <a:r>
              <a:rPr lang="en-US" noProof="0"/>
              <a:t>Click to edit Master title style</a:t>
            </a:r>
            <a:endParaRPr lang="en-GB" noProof="0" dirty="0"/>
          </a:p>
        </p:txBody>
      </p:sp>
      <p:sp>
        <p:nvSpPr>
          <p:cNvPr id="3" name="Text Placeholder 2"/>
          <p:cNvSpPr>
            <a:spLocks noGrp="1"/>
          </p:cNvSpPr>
          <p:nvPr>
            <p:ph type="body" idx="1"/>
          </p:nvPr>
        </p:nvSpPr>
        <p:spPr bwMode="gray">
          <a:xfrm>
            <a:off x="457204" y="2445914"/>
            <a:ext cx="6040877" cy="733425"/>
          </a:xfrm>
          <a:effectLst>
            <a:outerShdw blurRad="177800" dist="38100" dir="2700000" algn="tl" rotWithShape="0">
              <a:prstClr val="black">
                <a:alpha val="40000"/>
              </a:prstClr>
            </a:outerShdw>
          </a:effectLst>
        </p:spPr>
        <p:txBody>
          <a:bodyPr anchor="b"/>
          <a:lstStyle>
            <a:lvl1pPr marL="0" indent="0">
              <a:buNone/>
              <a:defRPr sz="2000">
                <a:solidFill>
                  <a:schemeClr val="bg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noProof="0"/>
              <a:t>Click to edit Master text styles</a:t>
            </a:r>
          </a:p>
        </p:txBody>
      </p:sp>
      <p:sp>
        <p:nvSpPr>
          <p:cNvPr id="7" name="Date Placeholder 6"/>
          <p:cNvSpPr>
            <a:spLocks noGrp="1"/>
          </p:cNvSpPr>
          <p:nvPr>
            <p:ph type="dt" sz="half" idx="10"/>
          </p:nvPr>
        </p:nvSpPr>
        <p:spPr/>
        <p:txBody>
          <a:bodyPr/>
          <a:lstStyle>
            <a:lvl1pPr>
              <a:defRPr>
                <a:solidFill>
                  <a:schemeClr val="bg1"/>
                </a:solidFill>
              </a:defRPr>
            </a:lvl1pPr>
          </a:lstStyle>
          <a:p>
            <a:fld id="{B19D3B9B-F074-46F9-989A-BC669655BBD8}" type="datetime1">
              <a:rPr lang="en-GB" smtClean="0"/>
              <a:t>01/06/2023</a:t>
            </a:fld>
            <a:endParaRPr lang="en-GB" dirty="0"/>
          </a:p>
        </p:txBody>
      </p:sp>
      <p:sp>
        <p:nvSpPr>
          <p:cNvPr id="8" name="Footer Placeholder 7"/>
          <p:cNvSpPr>
            <a:spLocks noGrp="1"/>
          </p:cNvSpPr>
          <p:nvPr>
            <p:ph type="ftr" sz="quarter" idx="11"/>
          </p:nvPr>
        </p:nvSpPr>
        <p:spPr/>
        <p:txBody>
          <a:bodyPr/>
          <a:lstStyle>
            <a:lvl1pPr>
              <a:defRPr>
                <a:solidFill>
                  <a:schemeClr val="bg1"/>
                </a:solidFill>
              </a:defRPr>
            </a:lvl1pPr>
          </a:lstStyle>
          <a:p>
            <a:r>
              <a:rPr lang="en-GB"/>
              <a:t>Tata Steel | TITLE POWERPOINT PRESENTATION</a:t>
            </a:r>
            <a:endParaRPr lang="en-GB" dirty="0"/>
          </a:p>
        </p:txBody>
      </p:sp>
      <p:sp>
        <p:nvSpPr>
          <p:cNvPr id="9" name="Slide Number Placeholder 8"/>
          <p:cNvSpPr>
            <a:spLocks noGrp="1"/>
          </p:cNvSpPr>
          <p:nvPr>
            <p:ph type="sldNum" sz="quarter" idx="12"/>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3895407925"/>
      </p:ext>
    </p:extLst>
  </p:cSld>
  <p:clrMapOvr>
    <a:masterClrMapping/>
  </p:clrMapOvr>
  <p:transition spd="slow">
    <p:push dir="u"/>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secHead" preserve="1">
  <p:cSld name="Section Header No Line">
    <p:bg bwMode="gray">
      <p:bgPr>
        <a:blipFill dpi="0" rotWithShape="1">
          <a:blip r:embed="rId2" cstate="screen">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11" name="Rectangle 10"/>
          <p:cNvSpPr/>
          <p:nvPr userDrawn="1"/>
        </p:nvSpPr>
        <p:spPr>
          <a:xfrm>
            <a:off x="0" y="0"/>
            <a:ext cx="9144000" cy="5143500"/>
          </a:xfrm>
          <a:prstGeom prst="rect">
            <a:avLst/>
          </a:prstGeom>
          <a:gradFill flip="none" rotWithShape="1">
            <a:gsLst>
              <a:gs pos="0">
                <a:schemeClr val="tx1">
                  <a:alpha val="30000"/>
                </a:schemeClr>
              </a:gs>
              <a:gs pos="100000">
                <a:schemeClr val="tx1">
                  <a:alpha val="0"/>
                </a:schemeClr>
              </a:gs>
            </a:gsLst>
            <a:lin ang="16200000" scaled="1"/>
            <a:tileRect/>
          </a:gradFill>
          <a:ln w="3175">
            <a:noFill/>
            <a:miter lim="800000"/>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0000" tIns="46800" rIns="90000" bIns="46800" numCol="1" spcCol="0" rtlCol="0" fromWordArt="0" anchor="ctr" anchorCtr="0" forceAA="0" compatLnSpc="1">
            <a:prstTxWarp prst="textNoShape">
              <a:avLst/>
            </a:prstTxWarp>
            <a:noAutofit/>
          </a:bodyPr>
          <a:lstStyle/>
          <a:p>
            <a:pPr algn="ctr">
              <a:lnSpc>
                <a:spcPct val="100000"/>
              </a:lnSpc>
            </a:pPr>
            <a:endParaRPr lang="en-GB" sz="1400" dirty="0">
              <a:solidFill>
                <a:schemeClr val="bg1"/>
              </a:solidFill>
            </a:endParaRPr>
          </a:p>
        </p:txBody>
      </p:sp>
      <p:sp>
        <p:nvSpPr>
          <p:cNvPr id="2" name="Title 1"/>
          <p:cNvSpPr>
            <a:spLocks noGrp="1"/>
          </p:cNvSpPr>
          <p:nvPr>
            <p:ph type="title"/>
          </p:nvPr>
        </p:nvSpPr>
        <p:spPr bwMode="gray">
          <a:xfrm>
            <a:off x="457204" y="3137396"/>
            <a:ext cx="6040877" cy="1261884"/>
          </a:xfrm>
          <a:effectLst>
            <a:outerShdw blurRad="177800" dist="38100" dir="2700000" algn="tl" rotWithShape="0">
              <a:prstClr val="black">
                <a:alpha val="40000"/>
              </a:prstClr>
            </a:outerShdw>
          </a:effectLst>
        </p:spPr>
        <p:txBody>
          <a:bodyPr anchor="t">
            <a:spAutoFit/>
          </a:bodyPr>
          <a:lstStyle>
            <a:lvl1pPr algn="l">
              <a:defRPr sz="4000" b="1" cap="none" baseline="0">
                <a:solidFill>
                  <a:schemeClr val="bg1"/>
                </a:solidFill>
              </a:defRPr>
            </a:lvl1pPr>
          </a:lstStyle>
          <a:p>
            <a:r>
              <a:rPr lang="en-US" noProof="0"/>
              <a:t>Click to edit Master title style</a:t>
            </a:r>
            <a:endParaRPr lang="en-GB" noProof="0" dirty="0"/>
          </a:p>
        </p:txBody>
      </p:sp>
      <p:sp>
        <p:nvSpPr>
          <p:cNvPr id="3" name="Text Placeholder 2"/>
          <p:cNvSpPr>
            <a:spLocks noGrp="1"/>
          </p:cNvSpPr>
          <p:nvPr>
            <p:ph type="body" idx="1"/>
          </p:nvPr>
        </p:nvSpPr>
        <p:spPr bwMode="gray">
          <a:xfrm>
            <a:off x="457204" y="2445914"/>
            <a:ext cx="6040877" cy="733425"/>
          </a:xfrm>
          <a:effectLst>
            <a:outerShdw blurRad="177800" dist="38100" dir="2700000" algn="tl" rotWithShape="0">
              <a:prstClr val="black">
                <a:alpha val="40000"/>
              </a:prstClr>
            </a:outerShdw>
          </a:effectLst>
        </p:spPr>
        <p:txBody>
          <a:bodyPr anchor="b"/>
          <a:lstStyle>
            <a:lvl1pPr marL="0" indent="0">
              <a:buNone/>
              <a:defRPr sz="2000">
                <a:solidFill>
                  <a:schemeClr val="bg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noProof="0"/>
              <a:t>Click to edit Master text styles</a:t>
            </a:r>
          </a:p>
        </p:txBody>
      </p:sp>
      <p:sp>
        <p:nvSpPr>
          <p:cNvPr id="7" name="Date Placeholder 6"/>
          <p:cNvSpPr>
            <a:spLocks noGrp="1"/>
          </p:cNvSpPr>
          <p:nvPr>
            <p:ph type="dt" sz="half" idx="10"/>
          </p:nvPr>
        </p:nvSpPr>
        <p:spPr/>
        <p:txBody>
          <a:bodyPr/>
          <a:lstStyle>
            <a:lvl1pPr>
              <a:defRPr>
                <a:solidFill>
                  <a:schemeClr val="bg1"/>
                </a:solidFill>
              </a:defRPr>
            </a:lvl1pPr>
          </a:lstStyle>
          <a:p>
            <a:fld id="{8A89B1B3-1351-4394-97E5-C60BA6D1A05A}" type="datetime1">
              <a:rPr lang="en-GB" smtClean="0"/>
              <a:t>01/06/2023</a:t>
            </a:fld>
            <a:endParaRPr lang="en-GB" dirty="0"/>
          </a:p>
        </p:txBody>
      </p:sp>
      <p:sp>
        <p:nvSpPr>
          <p:cNvPr id="8" name="Footer Placeholder 7"/>
          <p:cNvSpPr>
            <a:spLocks noGrp="1"/>
          </p:cNvSpPr>
          <p:nvPr>
            <p:ph type="ftr" sz="quarter" idx="11"/>
          </p:nvPr>
        </p:nvSpPr>
        <p:spPr/>
        <p:txBody>
          <a:bodyPr/>
          <a:lstStyle>
            <a:lvl1pPr>
              <a:defRPr>
                <a:solidFill>
                  <a:schemeClr val="bg1"/>
                </a:solidFill>
              </a:defRPr>
            </a:lvl1pPr>
          </a:lstStyle>
          <a:p>
            <a:r>
              <a:rPr lang="en-GB"/>
              <a:t>Tata Steel | TITLE POWERPOINT PRESENTATION</a:t>
            </a:r>
            <a:endParaRPr lang="en-GB" dirty="0"/>
          </a:p>
        </p:txBody>
      </p:sp>
      <p:sp>
        <p:nvSpPr>
          <p:cNvPr id="9" name="Slide Number Placeholder 8"/>
          <p:cNvSpPr>
            <a:spLocks noGrp="1"/>
          </p:cNvSpPr>
          <p:nvPr>
            <p:ph type="sldNum" sz="quarter" idx="12"/>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2665709868"/>
      </p:ext>
    </p:extLst>
  </p:cSld>
  <p:clrMapOvr>
    <a:masterClrMapping/>
  </p:clrMapOvr>
  <p:transition spd="slow">
    <p:push dir="u"/>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Content and Picture 1/2">
    <p:spTree>
      <p:nvGrpSpPr>
        <p:cNvPr id="1" name=""/>
        <p:cNvGrpSpPr/>
        <p:nvPr/>
      </p:nvGrpSpPr>
      <p:grpSpPr>
        <a:xfrm>
          <a:off x="0" y="0"/>
          <a:ext cx="0" cy="0"/>
          <a:chOff x="0" y="0"/>
          <a:chExt cx="0" cy="0"/>
        </a:xfrm>
      </p:grpSpPr>
      <p:sp>
        <p:nvSpPr>
          <p:cNvPr id="7" name="Picture Placeholder 2"/>
          <p:cNvSpPr>
            <a:spLocks noGrp="1"/>
          </p:cNvSpPr>
          <p:nvPr>
            <p:ph type="pic" idx="13"/>
          </p:nvPr>
        </p:nvSpPr>
        <p:spPr>
          <a:xfrm>
            <a:off x="4572000" y="0"/>
            <a:ext cx="4572000" cy="5143500"/>
          </a:xfr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nl-NL"/>
          </a:p>
        </p:txBody>
      </p:sp>
      <p:sp>
        <p:nvSpPr>
          <p:cNvPr id="3" name="Content Placeholder 2"/>
          <p:cNvSpPr>
            <a:spLocks noGrp="1"/>
          </p:cNvSpPr>
          <p:nvPr>
            <p:ph idx="1"/>
          </p:nvPr>
        </p:nvSpPr>
        <p:spPr>
          <a:xfrm>
            <a:off x="457205" y="1184449"/>
            <a:ext cx="3740149" cy="3394472"/>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10" name="Title 9"/>
          <p:cNvSpPr>
            <a:spLocks noGrp="1"/>
          </p:cNvSpPr>
          <p:nvPr>
            <p:ph type="title"/>
          </p:nvPr>
        </p:nvSpPr>
        <p:spPr>
          <a:xfrm>
            <a:off x="457200" y="337225"/>
            <a:ext cx="3740400" cy="799032"/>
          </a:xfrm>
        </p:spPr>
        <p:txBody>
          <a:bodyPr/>
          <a:lstStyle/>
          <a:p>
            <a:r>
              <a:rPr lang="en-US" noProof="0"/>
              <a:t>Click to edit Master title style</a:t>
            </a:r>
            <a:endParaRPr lang="en-GB" noProof="0" dirty="0"/>
          </a:p>
        </p:txBody>
      </p:sp>
      <p:sp>
        <p:nvSpPr>
          <p:cNvPr id="11" name="Date Placeholder 10"/>
          <p:cNvSpPr>
            <a:spLocks noGrp="1"/>
          </p:cNvSpPr>
          <p:nvPr>
            <p:ph type="dt" sz="half" idx="14"/>
          </p:nvPr>
        </p:nvSpPr>
        <p:spPr/>
        <p:txBody>
          <a:bodyPr/>
          <a:lstStyle/>
          <a:p>
            <a:fld id="{B4E5E6DD-5CB3-4B13-8FE9-5D24883D7293}" type="datetime1">
              <a:rPr lang="en-GB" noProof="0" smtClean="0"/>
              <a:t>01/06/2023</a:t>
            </a:fld>
            <a:endParaRPr lang="en-GB" noProof="0" dirty="0"/>
          </a:p>
        </p:txBody>
      </p:sp>
      <p:sp>
        <p:nvSpPr>
          <p:cNvPr id="12" name="Footer Placeholder 11"/>
          <p:cNvSpPr>
            <a:spLocks noGrp="1"/>
          </p:cNvSpPr>
          <p:nvPr>
            <p:ph type="ftr" sz="quarter" idx="15"/>
          </p:nvPr>
        </p:nvSpPr>
        <p:spPr/>
        <p:txBody>
          <a:bodyPr/>
          <a:lstStyle/>
          <a:p>
            <a:r>
              <a:rPr lang="en-GB" noProof="0"/>
              <a:t>Tata Steel | TITLE POWERPOINT PRESENTATION</a:t>
            </a:r>
            <a:endParaRPr lang="en-GB" noProof="0" dirty="0"/>
          </a:p>
        </p:txBody>
      </p:sp>
      <p:sp>
        <p:nvSpPr>
          <p:cNvPr id="13" name="Slide Number Placeholder 12"/>
          <p:cNvSpPr>
            <a:spLocks noGrp="1"/>
          </p:cNvSpPr>
          <p:nvPr>
            <p:ph type="sldNum" sz="quarter" idx="16"/>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3605011402"/>
      </p:ext>
    </p:extLst>
  </p:cSld>
  <p:clrMapOvr>
    <a:masterClrMapping/>
  </p:clrMapOvr>
  <p:transition spd="slow">
    <p:push dir="u"/>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itle, Content and Picture 1/2 Violet">
    <p:bg bwMode="gray">
      <p:bgPr>
        <a:solidFill>
          <a:schemeClr val="tx2"/>
        </a:solidFill>
        <a:effectLst/>
      </p:bgPr>
    </p:bg>
    <p:spTree>
      <p:nvGrpSpPr>
        <p:cNvPr id="1" name=""/>
        <p:cNvGrpSpPr/>
        <p:nvPr/>
      </p:nvGrpSpPr>
      <p:grpSpPr>
        <a:xfrm>
          <a:off x="0" y="0"/>
          <a:ext cx="0" cy="0"/>
          <a:chOff x="0" y="0"/>
          <a:chExt cx="0" cy="0"/>
        </a:xfrm>
      </p:grpSpPr>
      <p:sp>
        <p:nvSpPr>
          <p:cNvPr id="7" name="Picture Placeholder 2"/>
          <p:cNvSpPr>
            <a:spLocks noGrp="1"/>
          </p:cNvSpPr>
          <p:nvPr>
            <p:ph type="pic" idx="13"/>
          </p:nvPr>
        </p:nvSpPr>
        <p:spPr>
          <a:xfrm>
            <a:off x="4572000" y="0"/>
            <a:ext cx="4572000" cy="5143500"/>
          </a:xfr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nl-NL"/>
          </a:p>
        </p:txBody>
      </p:sp>
      <p:sp>
        <p:nvSpPr>
          <p:cNvPr id="3" name="Content Placeholder 2"/>
          <p:cNvSpPr>
            <a:spLocks noGrp="1"/>
          </p:cNvSpPr>
          <p:nvPr>
            <p:ph idx="1"/>
          </p:nvPr>
        </p:nvSpPr>
        <p:spPr>
          <a:xfrm>
            <a:off x="457200" y="1199079"/>
            <a:ext cx="3740149" cy="3394472"/>
          </a:xfrm>
        </p:spPr>
        <p:txBody>
          <a:bodyPr/>
          <a:lstStyle>
            <a:lvl1pPr>
              <a:buClr>
                <a:schemeClr val="bg1"/>
              </a:buCl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2" name="Title 1"/>
          <p:cNvSpPr>
            <a:spLocks noGrp="1"/>
          </p:cNvSpPr>
          <p:nvPr>
            <p:ph type="title"/>
          </p:nvPr>
        </p:nvSpPr>
        <p:spPr>
          <a:xfrm>
            <a:off x="457200" y="337225"/>
            <a:ext cx="3740400" cy="799032"/>
          </a:xfrm>
        </p:spPr>
        <p:txBody>
          <a:bodyPr/>
          <a:lstStyle>
            <a:lvl1pPr>
              <a:defRPr>
                <a:solidFill>
                  <a:schemeClr val="bg1"/>
                </a:solidFill>
              </a:defRPr>
            </a:lvl1pPr>
          </a:lstStyle>
          <a:p>
            <a:r>
              <a:rPr lang="en-US" noProof="0"/>
              <a:t>Click to edit Master title style</a:t>
            </a:r>
            <a:endParaRPr lang="en-GB" noProof="0" dirty="0"/>
          </a:p>
        </p:txBody>
      </p:sp>
      <p:sp>
        <p:nvSpPr>
          <p:cNvPr id="8" name="Date Placeholder 7"/>
          <p:cNvSpPr>
            <a:spLocks noGrp="1"/>
          </p:cNvSpPr>
          <p:nvPr>
            <p:ph type="dt" sz="half" idx="14"/>
          </p:nvPr>
        </p:nvSpPr>
        <p:spPr/>
        <p:txBody>
          <a:bodyPr/>
          <a:lstStyle>
            <a:lvl1pPr>
              <a:defRPr>
                <a:solidFill>
                  <a:schemeClr val="bg1"/>
                </a:solidFill>
              </a:defRPr>
            </a:lvl1pPr>
          </a:lstStyle>
          <a:p>
            <a:fld id="{1B1B9532-7E1A-49CE-A5BD-7BB533469177}" type="datetime1">
              <a:rPr lang="en-GB" smtClean="0"/>
              <a:t>01/06/2023</a:t>
            </a:fld>
            <a:endParaRPr lang="en-GB" dirty="0"/>
          </a:p>
        </p:txBody>
      </p:sp>
      <p:sp>
        <p:nvSpPr>
          <p:cNvPr id="9" name="Footer Placeholder 8"/>
          <p:cNvSpPr>
            <a:spLocks noGrp="1"/>
          </p:cNvSpPr>
          <p:nvPr>
            <p:ph type="ftr" sz="quarter" idx="15"/>
          </p:nvPr>
        </p:nvSpPr>
        <p:spPr/>
        <p:txBody>
          <a:bodyPr/>
          <a:lstStyle>
            <a:lvl1pPr>
              <a:defRPr>
                <a:solidFill>
                  <a:schemeClr val="bg1"/>
                </a:solidFill>
              </a:defRPr>
            </a:lvl1pPr>
          </a:lstStyle>
          <a:p>
            <a:r>
              <a:rPr lang="en-GB"/>
              <a:t>Tata Steel | TITLE POWERPOINT PRESENTATION</a:t>
            </a:r>
            <a:endParaRPr lang="en-GB" dirty="0"/>
          </a:p>
        </p:txBody>
      </p:sp>
      <p:sp>
        <p:nvSpPr>
          <p:cNvPr id="10" name="Slide Number Placeholder 9"/>
          <p:cNvSpPr>
            <a:spLocks noGrp="1"/>
          </p:cNvSpPr>
          <p:nvPr>
            <p:ph type="sldNum" sz="quarter" idx="16"/>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1478892229"/>
      </p:ext>
    </p:extLst>
  </p:cSld>
  <p:clrMapOvr>
    <a:masterClrMapping/>
  </p:clrMapOvr>
  <p:transition spd="slow">
    <p:push dir="u"/>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Content and Picture Curve">
    <p:spTree>
      <p:nvGrpSpPr>
        <p:cNvPr id="1" name=""/>
        <p:cNvGrpSpPr/>
        <p:nvPr/>
      </p:nvGrpSpPr>
      <p:grpSpPr>
        <a:xfrm>
          <a:off x="0" y="0"/>
          <a:ext cx="0" cy="0"/>
          <a:chOff x="0" y="0"/>
          <a:chExt cx="0" cy="0"/>
        </a:xfrm>
      </p:grpSpPr>
      <p:sp>
        <p:nvSpPr>
          <p:cNvPr id="7" name="Picture Placeholder 2"/>
          <p:cNvSpPr>
            <a:spLocks noGrp="1"/>
          </p:cNvSpPr>
          <p:nvPr>
            <p:ph type="pic" idx="13"/>
          </p:nvPr>
        </p:nvSpPr>
        <p:spPr>
          <a:xfrm>
            <a:off x="3702997" y="0"/>
            <a:ext cx="5441003" cy="5143500"/>
          </a:xfrm>
          <a:custGeom>
            <a:avLst/>
            <a:gdLst/>
            <a:ahLst/>
            <a:cxnLst/>
            <a:rect l="l" t="t" r="r" b="b"/>
            <a:pathLst>
              <a:path w="5441003" h="5143500">
                <a:moveTo>
                  <a:pt x="245991" y="0"/>
                </a:moveTo>
                <a:lnTo>
                  <a:pt x="5441003" y="0"/>
                </a:lnTo>
                <a:lnTo>
                  <a:pt x="5441003" y="5143500"/>
                </a:lnTo>
                <a:lnTo>
                  <a:pt x="284902" y="5143500"/>
                </a:lnTo>
                <a:cubicBezTo>
                  <a:pt x="153186" y="4282872"/>
                  <a:pt x="2014" y="3344424"/>
                  <a:pt x="0" y="2483796"/>
                </a:cubicBezTo>
                <a:cubicBezTo>
                  <a:pt x="2014" y="1629924"/>
                  <a:pt x="94819" y="847387"/>
                  <a:pt x="245991" y="0"/>
                </a:cubicBezTo>
                <a:close/>
              </a:path>
            </a:pathLst>
          </a:custGeo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nl-NL" dirty="0"/>
          </a:p>
        </p:txBody>
      </p:sp>
      <p:sp>
        <p:nvSpPr>
          <p:cNvPr id="13" name="Content Placeholder 2"/>
          <p:cNvSpPr>
            <a:spLocks noGrp="1"/>
          </p:cNvSpPr>
          <p:nvPr>
            <p:ph sz="half" idx="1"/>
          </p:nvPr>
        </p:nvSpPr>
        <p:spPr>
          <a:xfrm>
            <a:off x="457203" y="1184447"/>
            <a:ext cx="3110400" cy="3394800"/>
          </a:xfrm>
        </p:spPr>
        <p:txBody>
          <a:bodyPr/>
          <a:lstStyle>
            <a:lvl1pPr>
              <a:tabLst>
                <a:tab pos="2600325" algn="r"/>
              </a:tabLst>
              <a:defRPr sz="1400"/>
            </a:lvl1pPr>
            <a:lvl2pPr>
              <a:tabLst>
                <a:tab pos="2600325" algn="r"/>
              </a:tabLst>
              <a:defRPr sz="1400"/>
            </a:lvl2pPr>
            <a:lvl3pPr>
              <a:tabLst>
                <a:tab pos="2600325" algn="r"/>
              </a:tabLst>
              <a:defRPr sz="1400"/>
            </a:lvl3pPr>
            <a:lvl4pPr>
              <a:tabLst>
                <a:tab pos="2600325" algn="r"/>
              </a:tabLst>
              <a:defRPr sz="1400"/>
            </a:lvl4pPr>
            <a:lvl5pPr>
              <a:tabLst>
                <a:tab pos="2600325" algn="r"/>
              </a:tabLst>
              <a:defRPr sz="14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3" name="Title 2"/>
          <p:cNvSpPr>
            <a:spLocks noGrp="1"/>
          </p:cNvSpPr>
          <p:nvPr>
            <p:ph type="title"/>
          </p:nvPr>
        </p:nvSpPr>
        <p:spPr>
          <a:xfrm>
            <a:off x="457200" y="337225"/>
            <a:ext cx="3200400" cy="799032"/>
          </a:xfrm>
        </p:spPr>
        <p:txBody>
          <a:bodyPr/>
          <a:lstStyle/>
          <a:p>
            <a:r>
              <a:rPr lang="en-US" noProof="0"/>
              <a:t>Click to edit Master title style</a:t>
            </a:r>
            <a:endParaRPr lang="en-GB" noProof="0" dirty="0"/>
          </a:p>
        </p:txBody>
      </p:sp>
      <p:sp>
        <p:nvSpPr>
          <p:cNvPr id="10" name="Date Placeholder 9"/>
          <p:cNvSpPr>
            <a:spLocks noGrp="1"/>
          </p:cNvSpPr>
          <p:nvPr>
            <p:ph type="dt" sz="half" idx="14"/>
          </p:nvPr>
        </p:nvSpPr>
        <p:spPr/>
        <p:txBody>
          <a:bodyPr/>
          <a:lstStyle/>
          <a:p>
            <a:fld id="{D67988AC-E587-4DDA-84C8-802B104B513E}" type="datetime1">
              <a:rPr lang="en-GB" noProof="0" smtClean="0"/>
              <a:t>01/06/2023</a:t>
            </a:fld>
            <a:endParaRPr lang="en-GB" noProof="0" dirty="0"/>
          </a:p>
        </p:txBody>
      </p:sp>
      <p:sp>
        <p:nvSpPr>
          <p:cNvPr id="11" name="Footer Placeholder 10"/>
          <p:cNvSpPr>
            <a:spLocks noGrp="1"/>
          </p:cNvSpPr>
          <p:nvPr>
            <p:ph type="ftr" sz="quarter" idx="15"/>
          </p:nvPr>
        </p:nvSpPr>
        <p:spPr/>
        <p:txBody>
          <a:bodyPr/>
          <a:lstStyle/>
          <a:p>
            <a:r>
              <a:rPr lang="en-GB" noProof="0"/>
              <a:t>Tata Steel | TITLE POWERPOINT PRESENTATION</a:t>
            </a:r>
            <a:endParaRPr lang="en-GB" noProof="0" dirty="0"/>
          </a:p>
        </p:txBody>
      </p:sp>
      <p:sp>
        <p:nvSpPr>
          <p:cNvPr id="12" name="Slide Number Placeholder 11"/>
          <p:cNvSpPr>
            <a:spLocks noGrp="1"/>
          </p:cNvSpPr>
          <p:nvPr>
            <p:ph type="sldNum" sz="quarter" idx="16"/>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215736866"/>
      </p:ext>
    </p:extLst>
  </p:cSld>
  <p:clrMapOvr>
    <a:masterClrMapping/>
  </p:clrMapOvr>
  <p:transition spd="slow">
    <p:push dir="u"/>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Content and Picture 1/3">
    <p:spTree>
      <p:nvGrpSpPr>
        <p:cNvPr id="1" name=""/>
        <p:cNvGrpSpPr/>
        <p:nvPr/>
      </p:nvGrpSpPr>
      <p:grpSpPr>
        <a:xfrm>
          <a:off x="0" y="0"/>
          <a:ext cx="0" cy="0"/>
          <a:chOff x="0" y="0"/>
          <a:chExt cx="0" cy="0"/>
        </a:xfrm>
      </p:grpSpPr>
      <p:sp>
        <p:nvSpPr>
          <p:cNvPr id="7" name="Picture Placeholder 2"/>
          <p:cNvSpPr>
            <a:spLocks noGrp="1"/>
          </p:cNvSpPr>
          <p:nvPr>
            <p:ph type="pic" idx="13"/>
          </p:nvPr>
        </p:nvSpPr>
        <p:spPr>
          <a:xfrm>
            <a:off x="6103938" y="0"/>
            <a:ext cx="3040062" cy="5143500"/>
          </a:xfr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nl-NL"/>
          </a:p>
        </p:txBody>
      </p:sp>
      <p:sp>
        <p:nvSpPr>
          <p:cNvPr id="3" name="Content Placeholder 2"/>
          <p:cNvSpPr>
            <a:spLocks noGrp="1"/>
          </p:cNvSpPr>
          <p:nvPr>
            <p:ph idx="1"/>
          </p:nvPr>
        </p:nvSpPr>
        <p:spPr>
          <a:xfrm>
            <a:off x="457201" y="1184449"/>
            <a:ext cx="5272088" cy="3394472"/>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8" name="Title 7"/>
          <p:cNvSpPr>
            <a:spLocks noGrp="1"/>
          </p:cNvSpPr>
          <p:nvPr>
            <p:ph type="title"/>
          </p:nvPr>
        </p:nvSpPr>
        <p:spPr>
          <a:xfrm>
            <a:off x="457200" y="337225"/>
            <a:ext cx="5274000" cy="799032"/>
          </a:xfrm>
        </p:spPr>
        <p:txBody>
          <a:bodyPr/>
          <a:lstStyle/>
          <a:p>
            <a:r>
              <a:rPr lang="en-US" noProof="0"/>
              <a:t>Click to edit Master title style</a:t>
            </a:r>
            <a:endParaRPr lang="en-GB" noProof="0" dirty="0"/>
          </a:p>
        </p:txBody>
      </p:sp>
      <p:sp>
        <p:nvSpPr>
          <p:cNvPr id="11" name="Date Placeholder 10"/>
          <p:cNvSpPr>
            <a:spLocks noGrp="1"/>
          </p:cNvSpPr>
          <p:nvPr>
            <p:ph type="dt" sz="half" idx="14"/>
          </p:nvPr>
        </p:nvSpPr>
        <p:spPr/>
        <p:txBody>
          <a:bodyPr/>
          <a:lstStyle/>
          <a:p>
            <a:fld id="{CF7C234A-AA53-4BF5-88C1-596684D23AE5}" type="datetime1">
              <a:rPr lang="en-GB" noProof="0" smtClean="0"/>
              <a:t>01/06/2023</a:t>
            </a:fld>
            <a:endParaRPr lang="en-GB" noProof="0" dirty="0"/>
          </a:p>
        </p:txBody>
      </p:sp>
      <p:sp>
        <p:nvSpPr>
          <p:cNvPr id="12" name="Footer Placeholder 11"/>
          <p:cNvSpPr>
            <a:spLocks noGrp="1"/>
          </p:cNvSpPr>
          <p:nvPr>
            <p:ph type="ftr" sz="quarter" idx="15"/>
          </p:nvPr>
        </p:nvSpPr>
        <p:spPr/>
        <p:txBody>
          <a:bodyPr/>
          <a:lstStyle/>
          <a:p>
            <a:r>
              <a:rPr lang="en-GB" noProof="0"/>
              <a:t>Tata Steel | TITLE POWERPOINT PRESENTATION</a:t>
            </a:r>
            <a:endParaRPr lang="en-GB" noProof="0" dirty="0"/>
          </a:p>
        </p:txBody>
      </p:sp>
      <p:sp>
        <p:nvSpPr>
          <p:cNvPr id="13" name="Slide Number Placeholder 12"/>
          <p:cNvSpPr>
            <a:spLocks noGrp="1"/>
          </p:cNvSpPr>
          <p:nvPr>
            <p:ph type="sldNum" sz="quarter" idx="16"/>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1106864224"/>
      </p:ext>
    </p:extLst>
  </p:cSld>
  <p:clrMapOvr>
    <a:masterClrMapping/>
  </p:clrMapOvr>
  <p:transition spd="slow">
    <p:push dir="u"/>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Content and Pullout">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184449"/>
            <a:ext cx="5274000" cy="3394472"/>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12" name="Text Placeholder 11"/>
          <p:cNvSpPr>
            <a:spLocks noGrp="1"/>
          </p:cNvSpPr>
          <p:nvPr>
            <p:ph type="body" sz="quarter" idx="14"/>
          </p:nvPr>
        </p:nvSpPr>
        <p:spPr bwMode="gray">
          <a:xfrm>
            <a:off x="6439711" y="124403"/>
            <a:ext cx="2704289" cy="4703766"/>
          </a:xfrm>
          <a:custGeom>
            <a:avLst/>
            <a:gdLst>
              <a:gd name="connsiteX0" fmla="*/ 0 w 2553005"/>
              <a:gd name="connsiteY0" fmla="*/ 0 h 4454957"/>
              <a:gd name="connsiteX1" fmla="*/ 2553005 w 2553005"/>
              <a:gd name="connsiteY1" fmla="*/ 0 h 4454957"/>
              <a:gd name="connsiteX2" fmla="*/ 2553005 w 2553005"/>
              <a:gd name="connsiteY2" fmla="*/ 4454957 h 4454957"/>
              <a:gd name="connsiteX3" fmla="*/ 0 w 2553005"/>
              <a:gd name="connsiteY3" fmla="*/ 4454957 h 4454957"/>
              <a:gd name="connsiteX4" fmla="*/ 0 w 2553005"/>
              <a:gd name="connsiteY4" fmla="*/ 0 h 4454957"/>
              <a:gd name="connsiteX0" fmla="*/ 117043 w 2553005"/>
              <a:gd name="connsiteY0" fmla="*/ 1338681 h 4454957"/>
              <a:gd name="connsiteX1" fmla="*/ 2553005 w 2553005"/>
              <a:gd name="connsiteY1" fmla="*/ 0 h 4454957"/>
              <a:gd name="connsiteX2" fmla="*/ 2553005 w 2553005"/>
              <a:gd name="connsiteY2" fmla="*/ 4454957 h 4454957"/>
              <a:gd name="connsiteX3" fmla="*/ 0 w 2553005"/>
              <a:gd name="connsiteY3" fmla="*/ 4454957 h 4454957"/>
              <a:gd name="connsiteX4" fmla="*/ 117043 w 2553005"/>
              <a:gd name="connsiteY4" fmla="*/ 1338681 h 4454957"/>
              <a:gd name="connsiteX0" fmla="*/ 375477 w 2811439"/>
              <a:gd name="connsiteY0" fmla="*/ 1471949 h 4588225"/>
              <a:gd name="connsiteX1" fmla="*/ 2811439 w 2811439"/>
              <a:gd name="connsiteY1" fmla="*/ 133268 h 4588225"/>
              <a:gd name="connsiteX2" fmla="*/ 2811439 w 2811439"/>
              <a:gd name="connsiteY2" fmla="*/ 4588225 h 4588225"/>
              <a:gd name="connsiteX3" fmla="*/ 258434 w 2811439"/>
              <a:gd name="connsiteY3" fmla="*/ 4588225 h 4588225"/>
              <a:gd name="connsiteX4" fmla="*/ 375477 w 2811439"/>
              <a:gd name="connsiteY4" fmla="*/ 1471949 h 4588225"/>
              <a:gd name="connsiteX0" fmla="*/ 375477 w 2811439"/>
              <a:gd name="connsiteY0" fmla="*/ 1338681 h 4454957"/>
              <a:gd name="connsiteX1" fmla="*/ 2811439 w 2811439"/>
              <a:gd name="connsiteY1" fmla="*/ 0 h 4454957"/>
              <a:gd name="connsiteX2" fmla="*/ 2811439 w 2811439"/>
              <a:gd name="connsiteY2" fmla="*/ 4454957 h 4454957"/>
              <a:gd name="connsiteX3" fmla="*/ 258434 w 2811439"/>
              <a:gd name="connsiteY3" fmla="*/ 4454957 h 4454957"/>
              <a:gd name="connsiteX4" fmla="*/ 375477 w 2811439"/>
              <a:gd name="connsiteY4" fmla="*/ 1338681 h 4454957"/>
              <a:gd name="connsiteX0" fmla="*/ 342142 w 2836626"/>
              <a:gd name="connsiteY0" fmla="*/ 1477669 h 4454957"/>
              <a:gd name="connsiteX1" fmla="*/ 2836626 w 2836626"/>
              <a:gd name="connsiteY1" fmla="*/ 0 h 4454957"/>
              <a:gd name="connsiteX2" fmla="*/ 2836626 w 2836626"/>
              <a:gd name="connsiteY2" fmla="*/ 4454957 h 4454957"/>
              <a:gd name="connsiteX3" fmla="*/ 283621 w 2836626"/>
              <a:gd name="connsiteY3" fmla="*/ 4454957 h 4454957"/>
              <a:gd name="connsiteX4" fmla="*/ 342142 w 2836626"/>
              <a:gd name="connsiteY4" fmla="*/ 1477669 h 4454957"/>
              <a:gd name="connsiteX0" fmla="*/ 360501 w 2854985"/>
              <a:gd name="connsiteY0" fmla="*/ 1477669 h 4454957"/>
              <a:gd name="connsiteX1" fmla="*/ 2854985 w 2854985"/>
              <a:gd name="connsiteY1" fmla="*/ 0 h 4454957"/>
              <a:gd name="connsiteX2" fmla="*/ 2854985 w 2854985"/>
              <a:gd name="connsiteY2" fmla="*/ 4454957 h 4454957"/>
              <a:gd name="connsiteX3" fmla="*/ 301980 w 2854985"/>
              <a:gd name="connsiteY3" fmla="*/ 4454957 h 4454957"/>
              <a:gd name="connsiteX4" fmla="*/ 360501 w 2854985"/>
              <a:gd name="connsiteY4" fmla="*/ 1477669 h 4454957"/>
              <a:gd name="connsiteX0" fmla="*/ 44999 w 2539483"/>
              <a:gd name="connsiteY0" fmla="*/ 1477669 h 4454957"/>
              <a:gd name="connsiteX1" fmla="*/ 2539483 w 2539483"/>
              <a:gd name="connsiteY1" fmla="*/ 0 h 4454957"/>
              <a:gd name="connsiteX2" fmla="*/ 2539483 w 2539483"/>
              <a:gd name="connsiteY2" fmla="*/ 4454957 h 4454957"/>
              <a:gd name="connsiteX3" fmla="*/ 1047182 w 2539483"/>
              <a:gd name="connsiteY3" fmla="*/ 3430829 h 4454957"/>
              <a:gd name="connsiteX4" fmla="*/ 44999 w 2539483"/>
              <a:gd name="connsiteY4" fmla="*/ 1477669 h 4454957"/>
              <a:gd name="connsiteX0" fmla="*/ 45399 w 2539883"/>
              <a:gd name="connsiteY0" fmla="*/ 1477669 h 4615678"/>
              <a:gd name="connsiteX1" fmla="*/ 2539883 w 2539883"/>
              <a:gd name="connsiteY1" fmla="*/ 0 h 4615678"/>
              <a:gd name="connsiteX2" fmla="*/ 2539883 w 2539883"/>
              <a:gd name="connsiteY2" fmla="*/ 4454957 h 4615678"/>
              <a:gd name="connsiteX3" fmla="*/ 1047582 w 2539883"/>
              <a:gd name="connsiteY3" fmla="*/ 3430829 h 4615678"/>
              <a:gd name="connsiteX4" fmla="*/ 45399 w 2539883"/>
              <a:gd name="connsiteY4" fmla="*/ 1477669 h 4615678"/>
              <a:gd name="connsiteX0" fmla="*/ 45399 w 2539883"/>
              <a:gd name="connsiteY0" fmla="*/ 1477669 h 4454957"/>
              <a:gd name="connsiteX1" fmla="*/ 2539883 w 2539883"/>
              <a:gd name="connsiteY1" fmla="*/ 0 h 4454957"/>
              <a:gd name="connsiteX2" fmla="*/ 2539883 w 2539883"/>
              <a:gd name="connsiteY2" fmla="*/ 4454957 h 4454957"/>
              <a:gd name="connsiteX3" fmla="*/ 1047582 w 2539883"/>
              <a:gd name="connsiteY3" fmla="*/ 3430829 h 4454957"/>
              <a:gd name="connsiteX4" fmla="*/ 45399 w 2539883"/>
              <a:gd name="connsiteY4" fmla="*/ 1477669 h 4454957"/>
              <a:gd name="connsiteX0" fmla="*/ 102396 w 2596880"/>
              <a:gd name="connsiteY0" fmla="*/ 1477669 h 4454957"/>
              <a:gd name="connsiteX1" fmla="*/ 2596880 w 2596880"/>
              <a:gd name="connsiteY1" fmla="*/ 0 h 4454957"/>
              <a:gd name="connsiteX2" fmla="*/ 2596880 w 2596880"/>
              <a:gd name="connsiteY2" fmla="*/ 4454957 h 4454957"/>
              <a:gd name="connsiteX3" fmla="*/ 687613 w 2596880"/>
              <a:gd name="connsiteY3" fmla="*/ 2962656 h 4454957"/>
              <a:gd name="connsiteX4" fmla="*/ 102396 w 2596880"/>
              <a:gd name="connsiteY4" fmla="*/ 1477669 h 4454957"/>
              <a:gd name="connsiteX0" fmla="*/ 106554 w 2564462"/>
              <a:gd name="connsiteY0" fmla="*/ 1375256 h 4454957"/>
              <a:gd name="connsiteX1" fmla="*/ 2564462 w 2564462"/>
              <a:gd name="connsiteY1" fmla="*/ 0 h 4454957"/>
              <a:gd name="connsiteX2" fmla="*/ 2564462 w 2564462"/>
              <a:gd name="connsiteY2" fmla="*/ 4454957 h 4454957"/>
              <a:gd name="connsiteX3" fmla="*/ 655195 w 2564462"/>
              <a:gd name="connsiteY3" fmla="*/ 2962656 h 4454957"/>
              <a:gd name="connsiteX4" fmla="*/ 106554 w 2564462"/>
              <a:gd name="connsiteY4" fmla="*/ 1375256 h 4454957"/>
              <a:gd name="connsiteX0" fmla="*/ 106554 w 2564462"/>
              <a:gd name="connsiteY0" fmla="*/ 1411832 h 4454957"/>
              <a:gd name="connsiteX1" fmla="*/ 2564462 w 2564462"/>
              <a:gd name="connsiteY1" fmla="*/ 0 h 4454957"/>
              <a:gd name="connsiteX2" fmla="*/ 2564462 w 2564462"/>
              <a:gd name="connsiteY2" fmla="*/ 4454957 h 4454957"/>
              <a:gd name="connsiteX3" fmla="*/ 655195 w 2564462"/>
              <a:gd name="connsiteY3" fmla="*/ 2962656 h 4454957"/>
              <a:gd name="connsiteX4" fmla="*/ 106554 w 2564462"/>
              <a:gd name="connsiteY4" fmla="*/ 1411832 h 4454957"/>
              <a:gd name="connsiteX0" fmla="*/ 108424 w 2566332"/>
              <a:gd name="connsiteY0" fmla="*/ 1411832 h 4454957"/>
              <a:gd name="connsiteX1" fmla="*/ 2566332 w 2566332"/>
              <a:gd name="connsiteY1" fmla="*/ 0 h 4454957"/>
              <a:gd name="connsiteX2" fmla="*/ 2566332 w 2566332"/>
              <a:gd name="connsiteY2" fmla="*/ 4454957 h 4454957"/>
              <a:gd name="connsiteX3" fmla="*/ 657065 w 2566332"/>
              <a:gd name="connsiteY3" fmla="*/ 2962656 h 4454957"/>
              <a:gd name="connsiteX4" fmla="*/ 108424 w 2566332"/>
              <a:gd name="connsiteY4" fmla="*/ 1411832 h 4454957"/>
              <a:gd name="connsiteX0" fmla="*/ 109379 w 2567287"/>
              <a:gd name="connsiteY0" fmla="*/ 1411832 h 4454957"/>
              <a:gd name="connsiteX1" fmla="*/ 2567287 w 2567287"/>
              <a:gd name="connsiteY1" fmla="*/ 0 h 4454957"/>
              <a:gd name="connsiteX2" fmla="*/ 2567287 w 2567287"/>
              <a:gd name="connsiteY2" fmla="*/ 4454957 h 4454957"/>
              <a:gd name="connsiteX3" fmla="*/ 658020 w 2567287"/>
              <a:gd name="connsiteY3" fmla="*/ 2962656 h 4454957"/>
              <a:gd name="connsiteX4" fmla="*/ 109379 w 2567287"/>
              <a:gd name="connsiteY4" fmla="*/ 1411832 h 4454957"/>
              <a:gd name="connsiteX0" fmla="*/ 107424 w 2558016"/>
              <a:gd name="connsiteY0" fmla="*/ 1397202 h 4454957"/>
              <a:gd name="connsiteX1" fmla="*/ 2558016 w 2558016"/>
              <a:gd name="connsiteY1" fmla="*/ 0 h 4454957"/>
              <a:gd name="connsiteX2" fmla="*/ 2558016 w 2558016"/>
              <a:gd name="connsiteY2" fmla="*/ 4454957 h 4454957"/>
              <a:gd name="connsiteX3" fmla="*/ 648749 w 2558016"/>
              <a:gd name="connsiteY3" fmla="*/ 2962656 h 4454957"/>
              <a:gd name="connsiteX4" fmla="*/ 107424 w 2558016"/>
              <a:gd name="connsiteY4" fmla="*/ 1397202 h 4454957"/>
              <a:gd name="connsiteX0" fmla="*/ 107424 w 2558016"/>
              <a:gd name="connsiteY0" fmla="*/ 1397202 h 4454957"/>
              <a:gd name="connsiteX1" fmla="*/ 2558016 w 2558016"/>
              <a:gd name="connsiteY1" fmla="*/ 0 h 4454957"/>
              <a:gd name="connsiteX2" fmla="*/ 2558016 w 2558016"/>
              <a:gd name="connsiteY2" fmla="*/ 4454957 h 4454957"/>
              <a:gd name="connsiteX3" fmla="*/ 648749 w 2558016"/>
              <a:gd name="connsiteY3" fmla="*/ 2962656 h 4454957"/>
              <a:gd name="connsiteX4" fmla="*/ 107424 w 2558016"/>
              <a:gd name="connsiteY4" fmla="*/ 1397202 h 4454957"/>
              <a:gd name="connsiteX0" fmla="*/ 105185 w 2574827"/>
              <a:gd name="connsiteY0" fmla="*/ 1416252 h 4454957"/>
              <a:gd name="connsiteX1" fmla="*/ 2574827 w 2574827"/>
              <a:gd name="connsiteY1" fmla="*/ 0 h 4454957"/>
              <a:gd name="connsiteX2" fmla="*/ 2574827 w 2574827"/>
              <a:gd name="connsiteY2" fmla="*/ 4454957 h 4454957"/>
              <a:gd name="connsiteX3" fmla="*/ 665560 w 2574827"/>
              <a:gd name="connsiteY3" fmla="*/ 2962656 h 4454957"/>
              <a:gd name="connsiteX4" fmla="*/ 105185 w 2574827"/>
              <a:gd name="connsiteY4" fmla="*/ 1416252 h 4454957"/>
              <a:gd name="connsiteX0" fmla="*/ 91602 w 2561244"/>
              <a:gd name="connsiteY0" fmla="*/ 1416252 h 4454957"/>
              <a:gd name="connsiteX1" fmla="*/ 2561244 w 2561244"/>
              <a:gd name="connsiteY1" fmla="*/ 0 h 4454957"/>
              <a:gd name="connsiteX2" fmla="*/ 2561244 w 2561244"/>
              <a:gd name="connsiteY2" fmla="*/ 4454957 h 4454957"/>
              <a:gd name="connsiteX3" fmla="*/ 651977 w 2561244"/>
              <a:gd name="connsiteY3" fmla="*/ 2962656 h 4454957"/>
              <a:gd name="connsiteX4" fmla="*/ 91602 w 2561244"/>
              <a:gd name="connsiteY4" fmla="*/ 1416252 h 44549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61244" h="4454957">
                <a:moveTo>
                  <a:pt x="91602" y="1416252"/>
                </a:moveTo>
                <a:cubicBezTo>
                  <a:pt x="376476" y="960576"/>
                  <a:pt x="1862642" y="204826"/>
                  <a:pt x="2561244" y="0"/>
                </a:cubicBezTo>
                <a:lnTo>
                  <a:pt x="2561244" y="4454957"/>
                </a:lnTo>
                <a:cubicBezTo>
                  <a:pt x="1866300" y="4061156"/>
                  <a:pt x="1063584" y="3469107"/>
                  <a:pt x="651977" y="2962656"/>
                </a:cubicBezTo>
                <a:cubicBezTo>
                  <a:pt x="240370" y="2456205"/>
                  <a:pt x="-193272" y="1871928"/>
                  <a:pt x="91602" y="1416252"/>
                </a:cubicBezTo>
                <a:close/>
              </a:path>
            </a:pathLst>
          </a:custGeom>
          <a:solidFill>
            <a:schemeClr val="accent4"/>
          </a:solidFill>
          <a:ln>
            <a:noFill/>
          </a:ln>
        </p:spPr>
        <p:txBody>
          <a:bodyPr lIns="18000" rIns="252000" anchor="ctr" anchorCtr="0"/>
          <a:lstStyle>
            <a:lvl1pPr marL="0" indent="0" algn="r">
              <a:lnSpc>
                <a:spcPct val="80000"/>
              </a:lnSpc>
              <a:buNone/>
              <a:defRPr sz="1000">
                <a:solidFill>
                  <a:schemeClr val="bg1"/>
                </a:solidFill>
              </a:defRPr>
            </a:lvl1pPr>
            <a:lvl2pPr marL="179388" indent="0" algn="r">
              <a:lnSpc>
                <a:spcPct val="80000"/>
              </a:lnSpc>
              <a:buNone/>
              <a:defRPr sz="1000">
                <a:solidFill>
                  <a:schemeClr val="bg1"/>
                </a:solidFill>
              </a:defRPr>
            </a:lvl2pPr>
            <a:lvl3pPr marL="357187" indent="0" algn="r">
              <a:lnSpc>
                <a:spcPct val="80000"/>
              </a:lnSpc>
              <a:buNone/>
              <a:defRPr sz="1000">
                <a:solidFill>
                  <a:schemeClr val="bg1"/>
                </a:solidFill>
              </a:defRPr>
            </a:lvl3pPr>
            <a:lvl4pPr marL="536575" indent="0" algn="r">
              <a:lnSpc>
                <a:spcPct val="80000"/>
              </a:lnSpc>
              <a:buNone/>
              <a:defRPr sz="1000">
                <a:solidFill>
                  <a:schemeClr val="bg1"/>
                </a:solidFill>
              </a:defRPr>
            </a:lvl4pPr>
            <a:lvl5pPr marL="0" indent="0" algn="r">
              <a:lnSpc>
                <a:spcPct val="80000"/>
              </a:lnSpc>
              <a:buFont typeface="Arial" panose="020B0604020202020204" pitchFamily="34" charset="0"/>
              <a:buNone/>
              <a:defRPr sz="1000">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8" name="Title 7"/>
          <p:cNvSpPr>
            <a:spLocks noGrp="1"/>
          </p:cNvSpPr>
          <p:nvPr>
            <p:ph type="title"/>
          </p:nvPr>
        </p:nvSpPr>
        <p:spPr>
          <a:xfrm>
            <a:off x="457200" y="337225"/>
            <a:ext cx="5274000" cy="799032"/>
          </a:xfrm>
        </p:spPr>
        <p:txBody>
          <a:bodyPr/>
          <a:lstStyle/>
          <a:p>
            <a:r>
              <a:rPr lang="en-US" noProof="0"/>
              <a:t>Click to edit Master title style</a:t>
            </a:r>
            <a:endParaRPr lang="en-GB" noProof="0" dirty="0"/>
          </a:p>
        </p:txBody>
      </p:sp>
      <p:sp>
        <p:nvSpPr>
          <p:cNvPr id="2" name="Date Placeholder 1"/>
          <p:cNvSpPr>
            <a:spLocks noGrp="1"/>
          </p:cNvSpPr>
          <p:nvPr>
            <p:ph type="dt" sz="half" idx="15"/>
          </p:nvPr>
        </p:nvSpPr>
        <p:spPr/>
        <p:txBody>
          <a:bodyPr/>
          <a:lstStyle/>
          <a:p>
            <a:fld id="{B4DF5529-5816-4701-AD82-A14096065691}" type="datetime1">
              <a:rPr lang="en-GB" noProof="0" smtClean="0"/>
              <a:t>01/06/2023</a:t>
            </a:fld>
            <a:endParaRPr lang="en-GB" noProof="0" dirty="0"/>
          </a:p>
        </p:txBody>
      </p:sp>
      <p:sp>
        <p:nvSpPr>
          <p:cNvPr id="4" name="Footer Placeholder 3"/>
          <p:cNvSpPr>
            <a:spLocks noGrp="1"/>
          </p:cNvSpPr>
          <p:nvPr>
            <p:ph type="ftr" sz="quarter" idx="16"/>
          </p:nvPr>
        </p:nvSpPr>
        <p:spPr/>
        <p:txBody>
          <a:bodyPr/>
          <a:lstStyle/>
          <a:p>
            <a:r>
              <a:rPr lang="en-GB" noProof="0"/>
              <a:t>Tata Steel | TITLE POWERPOINT PRESENTATION</a:t>
            </a:r>
            <a:endParaRPr lang="en-GB" noProof="0" dirty="0"/>
          </a:p>
        </p:txBody>
      </p:sp>
      <p:sp>
        <p:nvSpPr>
          <p:cNvPr id="5" name="Slide Number Placeholder 4"/>
          <p:cNvSpPr>
            <a:spLocks noGrp="1"/>
          </p:cNvSpPr>
          <p:nvPr>
            <p:ph type="sldNum" sz="quarter" idx="17"/>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84869599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500"/>
                                  </p:stCondLst>
                                  <p:childTnLst>
                                    <p:set>
                                      <p:cBhvr>
                                        <p:cTn id="6" dur="1" fill="hold">
                                          <p:stCondLst>
                                            <p:cond delay="0"/>
                                          </p:stCondLst>
                                        </p:cTn>
                                        <p:tgtEl>
                                          <p:spTgt spid="12"/>
                                        </p:tgtEl>
                                        <p:attrNameLst>
                                          <p:attrName>style.visibility</p:attrName>
                                        </p:attrNameLst>
                                      </p:cBhvr>
                                      <p:to>
                                        <p:strVal val="visible"/>
                                      </p:to>
                                    </p:set>
                                    <p:anim calcmode="lin" valueType="num">
                                      <p:cBhvr additive="base">
                                        <p:cTn id="7" dur="500" fill="hold"/>
                                        <p:tgtEl>
                                          <p:spTgt spid="12"/>
                                        </p:tgtEl>
                                        <p:attrNameLst>
                                          <p:attrName>ppt_x</p:attrName>
                                        </p:attrNameLst>
                                      </p:cBhvr>
                                      <p:tavLst>
                                        <p:tav tm="0">
                                          <p:val>
                                            <p:strVal val="1+#ppt_w/2"/>
                                          </p:val>
                                        </p:tav>
                                        <p:tav tm="100000">
                                          <p:val>
                                            <p:strVal val="#ppt_x"/>
                                          </p:val>
                                        </p:tav>
                                      </p:tavLst>
                                    </p:anim>
                                    <p:anim calcmode="lin" valueType="num">
                                      <p:cBhvr additive="base">
                                        <p:cTn id="8" dur="500" fill="hold"/>
                                        <p:tgtEl>
                                          <p:spTgt spid="1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tmplLst>
          <p:tmpl>
            <p:tnLst>
              <p:par>
                <p:cTn presetID="2" presetClass="entr" presetSubtype="2" fill="hold" nodeType="afterEffect">
                  <p:stCondLst>
                    <p:cond delay="500"/>
                  </p:stCondLst>
                  <p:childTnLst>
                    <p:set>
                      <p:cBhvr>
                        <p:cTn dur="1" fill="hold">
                          <p:stCondLst>
                            <p:cond delay="0"/>
                          </p:stCondLst>
                        </p:cTn>
                        <p:tgtEl>
                          <p:spTgt spid="12"/>
                        </p:tgtEl>
                        <p:attrNameLst>
                          <p:attrName>style.visibility</p:attrName>
                        </p:attrNameLst>
                      </p:cBhvr>
                      <p:to>
                        <p:strVal val="visible"/>
                      </p:to>
                    </p:set>
                    <p:anim calcmode="lin" valueType="num">
                      <p:cBhvr additive="base">
                        <p:cTn dur="500" fill="hold"/>
                        <p:tgtEl>
                          <p:spTgt spid="12"/>
                        </p:tgtEl>
                        <p:attrNameLst>
                          <p:attrName>ppt_x</p:attrName>
                        </p:attrNameLst>
                      </p:cBhvr>
                      <p:tavLst>
                        <p:tav tm="0">
                          <p:val>
                            <p:strVal val="1+#ppt_w/2"/>
                          </p:val>
                        </p:tav>
                        <p:tav tm="100000">
                          <p:val>
                            <p:strVal val="#ppt_x"/>
                          </p:val>
                        </p:tav>
                      </p:tavLst>
                    </p:anim>
                    <p:anim calcmode="lin" valueType="num">
                      <p:cBhvr additive="base">
                        <p:cTn dur="500" fill="hold"/>
                        <p:tgtEl>
                          <p:spTgt spid="12"/>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Picture and Pullout">
    <p:spTree>
      <p:nvGrpSpPr>
        <p:cNvPr id="1" name=""/>
        <p:cNvGrpSpPr/>
        <p:nvPr/>
      </p:nvGrpSpPr>
      <p:grpSpPr>
        <a:xfrm>
          <a:off x="0" y="0"/>
          <a:ext cx="0" cy="0"/>
          <a:chOff x="0" y="0"/>
          <a:chExt cx="0" cy="0"/>
        </a:xfrm>
      </p:grpSpPr>
      <p:sp>
        <p:nvSpPr>
          <p:cNvPr id="9" name="Picture Placeholder 2"/>
          <p:cNvSpPr>
            <a:spLocks noGrp="1"/>
          </p:cNvSpPr>
          <p:nvPr>
            <p:ph type="pic" idx="13"/>
          </p:nvPr>
        </p:nvSpPr>
        <p:spPr>
          <a:xfrm>
            <a:off x="0" y="0"/>
            <a:ext cx="9144000" cy="5143500"/>
          </a:xfr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nl-NL"/>
          </a:p>
        </p:txBody>
      </p:sp>
      <p:sp>
        <p:nvSpPr>
          <p:cNvPr id="10" name="Text Placeholder 11"/>
          <p:cNvSpPr>
            <a:spLocks noGrp="1"/>
          </p:cNvSpPr>
          <p:nvPr>
            <p:ph type="body" sz="quarter" idx="14"/>
          </p:nvPr>
        </p:nvSpPr>
        <p:spPr bwMode="gray">
          <a:xfrm>
            <a:off x="6439711" y="124403"/>
            <a:ext cx="2704289" cy="4703766"/>
          </a:xfrm>
          <a:custGeom>
            <a:avLst/>
            <a:gdLst>
              <a:gd name="connsiteX0" fmla="*/ 0 w 2553005"/>
              <a:gd name="connsiteY0" fmla="*/ 0 h 4454957"/>
              <a:gd name="connsiteX1" fmla="*/ 2553005 w 2553005"/>
              <a:gd name="connsiteY1" fmla="*/ 0 h 4454957"/>
              <a:gd name="connsiteX2" fmla="*/ 2553005 w 2553005"/>
              <a:gd name="connsiteY2" fmla="*/ 4454957 h 4454957"/>
              <a:gd name="connsiteX3" fmla="*/ 0 w 2553005"/>
              <a:gd name="connsiteY3" fmla="*/ 4454957 h 4454957"/>
              <a:gd name="connsiteX4" fmla="*/ 0 w 2553005"/>
              <a:gd name="connsiteY4" fmla="*/ 0 h 4454957"/>
              <a:gd name="connsiteX0" fmla="*/ 117043 w 2553005"/>
              <a:gd name="connsiteY0" fmla="*/ 1338681 h 4454957"/>
              <a:gd name="connsiteX1" fmla="*/ 2553005 w 2553005"/>
              <a:gd name="connsiteY1" fmla="*/ 0 h 4454957"/>
              <a:gd name="connsiteX2" fmla="*/ 2553005 w 2553005"/>
              <a:gd name="connsiteY2" fmla="*/ 4454957 h 4454957"/>
              <a:gd name="connsiteX3" fmla="*/ 0 w 2553005"/>
              <a:gd name="connsiteY3" fmla="*/ 4454957 h 4454957"/>
              <a:gd name="connsiteX4" fmla="*/ 117043 w 2553005"/>
              <a:gd name="connsiteY4" fmla="*/ 1338681 h 4454957"/>
              <a:gd name="connsiteX0" fmla="*/ 375477 w 2811439"/>
              <a:gd name="connsiteY0" fmla="*/ 1471949 h 4588225"/>
              <a:gd name="connsiteX1" fmla="*/ 2811439 w 2811439"/>
              <a:gd name="connsiteY1" fmla="*/ 133268 h 4588225"/>
              <a:gd name="connsiteX2" fmla="*/ 2811439 w 2811439"/>
              <a:gd name="connsiteY2" fmla="*/ 4588225 h 4588225"/>
              <a:gd name="connsiteX3" fmla="*/ 258434 w 2811439"/>
              <a:gd name="connsiteY3" fmla="*/ 4588225 h 4588225"/>
              <a:gd name="connsiteX4" fmla="*/ 375477 w 2811439"/>
              <a:gd name="connsiteY4" fmla="*/ 1471949 h 4588225"/>
              <a:gd name="connsiteX0" fmla="*/ 375477 w 2811439"/>
              <a:gd name="connsiteY0" fmla="*/ 1338681 h 4454957"/>
              <a:gd name="connsiteX1" fmla="*/ 2811439 w 2811439"/>
              <a:gd name="connsiteY1" fmla="*/ 0 h 4454957"/>
              <a:gd name="connsiteX2" fmla="*/ 2811439 w 2811439"/>
              <a:gd name="connsiteY2" fmla="*/ 4454957 h 4454957"/>
              <a:gd name="connsiteX3" fmla="*/ 258434 w 2811439"/>
              <a:gd name="connsiteY3" fmla="*/ 4454957 h 4454957"/>
              <a:gd name="connsiteX4" fmla="*/ 375477 w 2811439"/>
              <a:gd name="connsiteY4" fmla="*/ 1338681 h 4454957"/>
              <a:gd name="connsiteX0" fmla="*/ 342142 w 2836626"/>
              <a:gd name="connsiteY0" fmla="*/ 1477669 h 4454957"/>
              <a:gd name="connsiteX1" fmla="*/ 2836626 w 2836626"/>
              <a:gd name="connsiteY1" fmla="*/ 0 h 4454957"/>
              <a:gd name="connsiteX2" fmla="*/ 2836626 w 2836626"/>
              <a:gd name="connsiteY2" fmla="*/ 4454957 h 4454957"/>
              <a:gd name="connsiteX3" fmla="*/ 283621 w 2836626"/>
              <a:gd name="connsiteY3" fmla="*/ 4454957 h 4454957"/>
              <a:gd name="connsiteX4" fmla="*/ 342142 w 2836626"/>
              <a:gd name="connsiteY4" fmla="*/ 1477669 h 4454957"/>
              <a:gd name="connsiteX0" fmla="*/ 360501 w 2854985"/>
              <a:gd name="connsiteY0" fmla="*/ 1477669 h 4454957"/>
              <a:gd name="connsiteX1" fmla="*/ 2854985 w 2854985"/>
              <a:gd name="connsiteY1" fmla="*/ 0 h 4454957"/>
              <a:gd name="connsiteX2" fmla="*/ 2854985 w 2854985"/>
              <a:gd name="connsiteY2" fmla="*/ 4454957 h 4454957"/>
              <a:gd name="connsiteX3" fmla="*/ 301980 w 2854985"/>
              <a:gd name="connsiteY3" fmla="*/ 4454957 h 4454957"/>
              <a:gd name="connsiteX4" fmla="*/ 360501 w 2854985"/>
              <a:gd name="connsiteY4" fmla="*/ 1477669 h 4454957"/>
              <a:gd name="connsiteX0" fmla="*/ 44999 w 2539483"/>
              <a:gd name="connsiteY0" fmla="*/ 1477669 h 4454957"/>
              <a:gd name="connsiteX1" fmla="*/ 2539483 w 2539483"/>
              <a:gd name="connsiteY1" fmla="*/ 0 h 4454957"/>
              <a:gd name="connsiteX2" fmla="*/ 2539483 w 2539483"/>
              <a:gd name="connsiteY2" fmla="*/ 4454957 h 4454957"/>
              <a:gd name="connsiteX3" fmla="*/ 1047182 w 2539483"/>
              <a:gd name="connsiteY3" fmla="*/ 3430829 h 4454957"/>
              <a:gd name="connsiteX4" fmla="*/ 44999 w 2539483"/>
              <a:gd name="connsiteY4" fmla="*/ 1477669 h 4454957"/>
              <a:gd name="connsiteX0" fmla="*/ 45399 w 2539883"/>
              <a:gd name="connsiteY0" fmla="*/ 1477669 h 4615678"/>
              <a:gd name="connsiteX1" fmla="*/ 2539883 w 2539883"/>
              <a:gd name="connsiteY1" fmla="*/ 0 h 4615678"/>
              <a:gd name="connsiteX2" fmla="*/ 2539883 w 2539883"/>
              <a:gd name="connsiteY2" fmla="*/ 4454957 h 4615678"/>
              <a:gd name="connsiteX3" fmla="*/ 1047582 w 2539883"/>
              <a:gd name="connsiteY3" fmla="*/ 3430829 h 4615678"/>
              <a:gd name="connsiteX4" fmla="*/ 45399 w 2539883"/>
              <a:gd name="connsiteY4" fmla="*/ 1477669 h 4615678"/>
              <a:gd name="connsiteX0" fmla="*/ 45399 w 2539883"/>
              <a:gd name="connsiteY0" fmla="*/ 1477669 h 4454957"/>
              <a:gd name="connsiteX1" fmla="*/ 2539883 w 2539883"/>
              <a:gd name="connsiteY1" fmla="*/ 0 h 4454957"/>
              <a:gd name="connsiteX2" fmla="*/ 2539883 w 2539883"/>
              <a:gd name="connsiteY2" fmla="*/ 4454957 h 4454957"/>
              <a:gd name="connsiteX3" fmla="*/ 1047582 w 2539883"/>
              <a:gd name="connsiteY3" fmla="*/ 3430829 h 4454957"/>
              <a:gd name="connsiteX4" fmla="*/ 45399 w 2539883"/>
              <a:gd name="connsiteY4" fmla="*/ 1477669 h 4454957"/>
              <a:gd name="connsiteX0" fmla="*/ 102396 w 2596880"/>
              <a:gd name="connsiteY0" fmla="*/ 1477669 h 4454957"/>
              <a:gd name="connsiteX1" fmla="*/ 2596880 w 2596880"/>
              <a:gd name="connsiteY1" fmla="*/ 0 h 4454957"/>
              <a:gd name="connsiteX2" fmla="*/ 2596880 w 2596880"/>
              <a:gd name="connsiteY2" fmla="*/ 4454957 h 4454957"/>
              <a:gd name="connsiteX3" fmla="*/ 687613 w 2596880"/>
              <a:gd name="connsiteY3" fmla="*/ 2962656 h 4454957"/>
              <a:gd name="connsiteX4" fmla="*/ 102396 w 2596880"/>
              <a:gd name="connsiteY4" fmla="*/ 1477669 h 4454957"/>
              <a:gd name="connsiteX0" fmla="*/ 106554 w 2564462"/>
              <a:gd name="connsiteY0" fmla="*/ 1375256 h 4454957"/>
              <a:gd name="connsiteX1" fmla="*/ 2564462 w 2564462"/>
              <a:gd name="connsiteY1" fmla="*/ 0 h 4454957"/>
              <a:gd name="connsiteX2" fmla="*/ 2564462 w 2564462"/>
              <a:gd name="connsiteY2" fmla="*/ 4454957 h 4454957"/>
              <a:gd name="connsiteX3" fmla="*/ 655195 w 2564462"/>
              <a:gd name="connsiteY3" fmla="*/ 2962656 h 4454957"/>
              <a:gd name="connsiteX4" fmla="*/ 106554 w 2564462"/>
              <a:gd name="connsiteY4" fmla="*/ 1375256 h 4454957"/>
              <a:gd name="connsiteX0" fmla="*/ 106554 w 2564462"/>
              <a:gd name="connsiteY0" fmla="*/ 1411832 h 4454957"/>
              <a:gd name="connsiteX1" fmla="*/ 2564462 w 2564462"/>
              <a:gd name="connsiteY1" fmla="*/ 0 h 4454957"/>
              <a:gd name="connsiteX2" fmla="*/ 2564462 w 2564462"/>
              <a:gd name="connsiteY2" fmla="*/ 4454957 h 4454957"/>
              <a:gd name="connsiteX3" fmla="*/ 655195 w 2564462"/>
              <a:gd name="connsiteY3" fmla="*/ 2962656 h 4454957"/>
              <a:gd name="connsiteX4" fmla="*/ 106554 w 2564462"/>
              <a:gd name="connsiteY4" fmla="*/ 1411832 h 4454957"/>
              <a:gd name="connsiteX0" fmla="*/ 108424 w 2566332"/>
              <a:gd name="connsiteY0" fmla="*/ 1411832 h 4454957"/>
              <a:gd name="connsiteX1" fmla="*/ 2566332 w 2566332"/>
              <a:gd name="connsiteY1" fmla="*/ 0 h 4454957"/>
              <a:gd name="connsiteX2" fmla="*/ 2566332 w 2566332"/>
              <a:gd name="connsiteY2" fmla="*/ 4454957 h 4454957"/>
              <a:gd name="connsiteX3" fmla="*/ 657065 w 2566332"/>
              <a:gd name="connsiteY3" fmla="*/ 2962656 h 4454957"/>
              <a:gd name="connsiteX4" fmla="*/ 108424 w 2566332"/>
              <a:gd name="connsiteY4" fmla="*/ 1411832 h 4454957"/>
              <a:gd name="connsiteX0" fmla="*/ 109379 w 2567287"/>
              <a:gd name="connsiteY0" fmla="*/ 1411832 h 4454957"/>
              <a:gd name="connsiteX1" fmla="*/ 2567287 w 2567287"/>
              <a:gd name="connsiteY1" fmla="*/ 0 h 4454957"/>
              <a:gd name="connsiteX2" fmla="*/ 2567287 w 2567287"/>
              <a:gd name="connsiteY2" fmla="*/ 4454957 h 4454957"/>
              <a:gd name="connsiteX3" fmla="*/ 658020 w 2567287"/>
              <a:gd name="connsiteY3" fmla="*/ 2962656 h 4454957"/>
              <a:gd name="connsiteX4" fmla="*/ 109379 w 2567287"/>
              <a:gd name="connsiteY4" fmla="*/ 1411832 h 4454957"/>
              <a:gd name="connsiteX0" fmla="*/ 107424 w 2558016"/>
              <a:gd name="connsiteY0" fmla="*/ 1397202 h 4454957"/>
              <a:gd name="connsiteX1" fmla="*/ 2558016 w 2558016"/>
              <a:gd name="connsiteY1" fmla="*/ 0 h 4454957"/>
              <a:gd name="connsiteX2" fmla="*/ 2558016 w 2558016"/>
              <a:gd name="connsiteY2" fmla="*/ 4454957 h 4454957"/>
              <a:gd name="connsiteX3" fmla="*/ 648749 w 2558016"/>
              <a:gd name="connsiteY3" fmla="*/ 2962656 h 4454957"/>
              <a:gd name="connsiteX4" fmla="*/ 107424 w 2558016"/>
              <a:gd name="connsiteY4" fmla="*/ 1397202 h 4454957"/>
              <a:gd name="connsiteX0" fmla="*/ 107424 w 2558016"/>
              <a:gd name="connsiteY0" fmla="*/ 1397202 h 4454957"/>
              <a:gd name="connsiteX1" fmla="*/ 2558016 w 2558016"/>
              <a:gd name="connsiteY1" fmla="*/ 0 h 4454957"/>
              <a:gd name="connsiteX2" fmla="*/ 2558016 w 2558016"/>
              <a:gd name="connsiteY2" fmla="*/ 4454957 h 4454957"/>
              <a:gd name="connsiteX3" fmla="*/ 648749 w 2558016"/>
              <a:gd name="connsiteY3" fmla="*/ 2962656 h 4454957"/>
              <a:gd name="connsiteX4" fmla="*/ 107424 w 2558016"/>
              <a:gd name="connsiteY4" fmla="*/ 1397202 h 4454957"/>
              <a:gd name="connsiteX0" fmla="*/ 105185 w 2574827"/>
              <a:gd name="connsiteY0" fmla="*/ 1416252 h 4454957"/>
              <a:gd name="connsiteX1" fmla="*/ 2574827 w 2574827"/>
              <a:gd name="connsiteY1" fmla="*/ 0 h 4454957"/>
              <a:gd name="connsiteX2" fmla="*/ 2574827 w 2574827"/>
              <a:gd name="connsiteY2" fmla="*/ 4454957 h 4454957"/>
              <a:gd name="connsiteX3" fmla="*/ 665560 w 2574827"/>
              <a:gd name="connsiteY3" fmla="*/ 2962656 h 4454957"/>
              <a:gd name="connsiteX4" fmla="*/ 105185 w 2574827"/>
              <a:gd name="connsiteY4" fmla="*/ 1416252 h 4454957"/>
              <a:gd name="connsiteX0" fmla="*/ 91602 w 2561244"/>
              <a:gd name="connsiteY0" fmla="*/ 1416252 h 4454957"/>
              <a:gd name="connsiteX1" fmla="*/ 2561244 w 2561244"/>
              <a:gd name="connsiteY1" fmla="*/ 0 h 4454957"/>
              <a:gd name="connsiteX2" fmla="*/ 2561244 w 2561244"/>
              <a:gd name="connsiteY2" fmla="*/ 4454957 h 4454957"/>
              <a:gd name="connsiteX3" fmla="*/ 651977 w 2561244"/>
              <a:gd name="connsiteY3" fmla="*/ 2962656 h 4454957"/>
              <a:gd name="connsiteX4" fmla="*/ 91602 w 2561244"/>
              <a:gd name="connsiteY4" fmla="*/ 1416252 h 44549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61244" h="4454957">
                <a:moveTo>
                  <a:pt x="91602" y="1416252"/>
                </a:moveTo>
                <a:cubicBezTo>
                  <a:pt x="376476" y="960576"/>
                  <a:pt x="1862642" y="204826"/>
                  <a:pt x="2561244" y="0"/>
                </a:cubicBezTo>
                <a:lnTo>
                  <a:pt x="2561244" y="4454957"/>
                </a:lnTo>
                <a:cubicBezTo>
                  <a:pt x="1866300" y="4061156"/>
                  <a:pt x="1063584" y="3469107"/>
                  <a:pt x="651977" y="2962656"/>
                </a:cubicBezTo>
                <a:cubicBezTo>
                  <a:pt x="240370" y="2456205"/>
                  <a:pt x="-193272" y="1871928"/>
                  <a:pt x="91602" y="1416252"/>
                </a:cubicBezTo>
                <a:close/>
              </a:path>
            </a:pathLst>
          </a:custGeom>
          <a:solidFill>
            <a:schemeClr val="accent4"/>
          </a:solidFill>
          <a:ln>
            <a:noFill/>
          </a:ln>
        </p:spPr>
        <p:txBody>
          <a:bodyPr lIns="18000" rIns="252000" anchor="ctr" anchorCtr="0"/>
          <a:lstStyle>
            <a:lvl1pPr marL="0" indent="0" algn="r">
              <a:lnSpc>
                <a:spcPct val="80000"/>
              </a:lnSpc>
              <a:buNone/>
              <a:defRPr sz="1000">
                <a:solidFill>
                  <a:schemeClr val="bg1"/>
                </a:solidFill>
              </a:defRPr>
            </a:lvl1pPr>
            <a:lvl2pPr marL="179388" indent="0" algn="r">
              <a:lnSpc>
                <a:spcPct val="80000"/>
              </a:lnSpc>
              <a:buNone/>
              <a:defRPr sz="1000">
                <a:solidFill>
                  <a:schemeClr val="bg1"/>
                </a:solidFill>
              </a:defRPr>
            </a:lvl2pPr>
            <a:lvl3pPr marL="357187" indent="0" algn="r">
              <a:lnSpc>
                <a:spcPct val="80000"/>
              </a:lnSpc>
              <a:buNone/>
              <a:defRPr sz="1000">
                <a:solidFill>
                  <a:schemeClr val="bg1"/>
                </a:solidFill>
              </a:defRPr>
            </a:lvl3pPr>
            <a:lvl4pPr marL="536575" indent="0" algn="r">
              <a:lnSpc>
                <a:spcPct val="80000"/>
              </a:lnSpc>
              <a:buNone/>
              <a:defRPr sz="1000">
                <a:solidFill>
                  <a:schemeClr val="bg1"/>
                </a:solidFill>
              </a:defRPr>
            </a:lvl4pPr>
            <a:lvl5pPr marL="0" indent="0" algn="r">
              <a:lnSpc>
                <a:spcPct val="80000"/>
              </a:lnSpc>
              <a:buFont typeface="Arial" panose="020B0604020202020204" pitchFamily="34" charset="0"/>
              <a:buNone/>
              <a:defRPr sz="1000">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2" name="Date Placeholder 1"/>
          <p:cNvSpPr>
            <a:spLocks noGrp="1"/>
          </p:cNvSpPr>
          <p:nvPr>
            <p:ph type="dt" sz="half" idx="15"/>
          </p:nvPr>
        </p:nvSpPr>
        <p:spPr/>
        <p:txBody>
          <a:bodyPr/>
          <a:lstStyle>
            <a:lvl1pPr>
              <a:defRPr>
                <a:solidFill>
                  <a:schemeClr val="bg1"/>
                </a:solidFill>
              </a:defRPr>
            </a:lvl1pPr>
          </a:lstStyle>
          <a:p>
            <a:fld id="{9A45EA40-C02B-4A55-BA37-7FEB02933582}" type="datetime1">
              <a:rPr lang="en-GB" smtClean="0"/>
              <a:t>01/06/2023</a:t>
            </a:fld>
            <a:endParaRPr lang="en-GB" dirty="0"/>
          </a:p>
        </p:txBody>
      </p:sp>
      <p:sp>
        <p:nvSpPr>
          <p:cNvPr id="3" name="Footer Placeholder 2"/>
          <p:cNvSpPr>
            <a:spLocks noGrp="1"/>
          </p:cNvSpPr>
          <p:nvPr>
            <p:ph type="ftr" sz="quarter" idx="16"/>
          </p:nvPr>
        </p:nvSpPr>
        <p:spPr/>
        <p:txBody>
          <a:bodyPr/>
          <a:lstStyle>
            <a:lvl1pPr>
              <a:defRPr>
                <a:solidFill>
                  <a:schemeClr val="bg1"/>
                </a:solidFill>
              </a:defRPr>
            </a:lvl1pPr>
          </a:lstStyle>
          <a:p>
            <a:r>
              <a:rPr lang="en-GB"/>
              <a:t>Tata Steel | TITLE POWERPOINT PRESENTATION</a:t>
            </a:r>
            <a:endParaRPr lang="en-GB" dirty="0"/>
          </a:p>
        </p:txBody>
      </p:sp>
      <p:sp>
        <p:nvSpPr>
          <p:cNvPr id="7" name="Slide Number Placeholder 6"/>
          <p:cNvSpPr>
            <a:spLocks noGrp="1"/>
          </p:cNvSpPr>
          <p:nvPr>
            <p:ph type="sldNum" sz="quarter" idx="17"/>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268632904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50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1+#ppt_w/2"/>
                                          </p:val>
                                        </p:tav>
                                        <p:tav tm="100000">
                                          <p:val>
                                            <p:strVal val="#ppt_x"/>
                                          </p:val>
                                        </p:tav>
                                      </p:tavLst>
                                    </p:anim>
                                    <p:anim calcmode="lin" valueType="num">
                                      <p:cBhvr additive="base">
                                        <p:cTn id="8" dur="500" fill="hold"/>
                                        <p:tgtEl>
                                          <p:spTgt spid="10"/>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tmplLst>
          <p:tmpl>
            <p:tnLst>
              <p:par>
                <p:cTn presetID="2" presetClass="entr" presetSubtype="2" fill="hold" nodeType="afterEffect">
                  <p:stCondLst>
                    <p:cond delay="500"/>
                  </p:stCondLst>
                  <p:childTnLst>
                    <p:set>
                      <p:cBhvr>
                        <p:cTn dur="1" fill="hold">
                          <p:stCondLst>
                            <p:cond delay="0"/>
                          </p:stCondLst>
                        </p:cTn>
                        <p:tgtEl>
                          <p:spTgt spid="10"/>
                        </p:tgtEl>
                        <p:attrNameLst>
                          <p:attrName>style.visibility</p:attrName>
                        </p:attrNameLst>
                      </p:cBhvr>
                      <p:to>
                        <p:strVal val="visible"/>
                      </p:to>
                    </p:set>
                    <p:anim calcmode="lin" valueType="num">
                      <p:cBhvr additive="base">
                        <p:cTn dur="500" fill="hold"/>
                        <p:tgtEl>
                          <p:spTgt spid="10"/>
                        </p:tgtEl>
                        <p:attrNameLst>
                          <p:attrName>ppt_x</p:attrName>
                        </p:attrNameLst>
                      </p:cBhvr>
                      <p:tavLst>
                        <p:tav tm="0">
                          <p:val>
                            <p:strVal val="1+#ppt_w/2"/>
                          </p:val>
                        </p:tav>
                        <p:tav tm="100000">
                          <p:val>
                            <p:strVal val="#ppt_x"/>
                          </p:val>
                        </p:tav>
                      </p:tavLst>
                    </p:anim>
                    <p:anim calcmode="lin" valueType="num">
                      <p:cBhvr additive="base">
                        <p:cTn dur="500" fill="hold"/>
                        <p:tgtEl>
                          <p:spTgt spid="10"/>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0"/>
              <a:t>Click to edit Master title style</a:t>
            </a:r>
            <a:endParaRPr lang="en-GB" noProof="0" dirty="0"/>
          </a:p>
        </p:txBody>
      </p:sp>
      <p:sp>
        <p:nvSpPr>
          <p:cNvPr id="3" name="Content Placeholder 2"/>
          <p:cNvSpPr>
            <a:spLocks noGrp="1"/>
          </p:cNvSpPr>
          <p:nvPr>
            <p:ph sz="half" idx="1"/>
          </p:nvPr>
        </p:nvSpPr>
        <p:spPr>
          <a:xfrm>
            <a:off x="457200" y="1184447"/>
            <a:ext cx="4038600" cy="3394800"/>
          </a:xfrm>
        </p:spPr>
        <p:txBody>
          <a:bodyPr/>
          <a:lstStyle>
            <a:lvl1pPr>
              <a:tabLst>
                <a:tab pos="3767138" algn="r"/>
              </a:tabLst>
              <a:defRPr sz="1400"/>
            </a:lvl1pPr>
            <a:lvl2pPr>
              <a:defRPr sz="1400"/>
            </a:lvl2pPr>
            <a:lvl3pPr>
              <a:defRPr sz="1400"/>
            </a:lvl3pPr>
            <a:lvl4pPr>
              <a:defRPr sz="1400"/>
            </a:lvl4pPr>
            <a:lvl5pPr>
              <a:defRPr sz="14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4" name="Content Placeholder 3"/>
          <p:cNvSpPr>
            <a:spLocks noGrp="1"/>
          </p:cNvSpPr>
          <p:nvPr>
            <p:ph sz="half" idx="2"/>
          </p:nvPr>
        </p:nvSpPr>
        <p:spPr>
          <a:xfrm>
            <a:off x="4648200" y="1190932"/>
            <a:ext cx="4038600" cy="3394800"/>
          </a:xfrm>
        </p:spPr>
        <p:txBody>
          <a:bodyPr/>
          <a:lstStyle>
            <a:lvl1pPr>
              <a:tabLst>
                <a:tab pos="3767138" algn="r"/>
              </a:tabLst>
              <a:defRPr sz="1400"/>
            </a:lvl1pPr>
            <a:lvl2pPr>
              <a:defRPr sz="1400"/>
            </a:lvl2pPr>
            <a:lvl3pPr>
              <a:defRPr sz="1400"/>
            </a:lvl3pPr>
            <a:lvl4pPr>
              <a:defRPr sz="1400"/>
            </a:lvl4pPr>
            <a:lvl5pPr>
              <a:defRPr sz="14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11" name="Date Placeholder 10"/>
          <p:cNvSpPr>
            <a:spLocks noGrp="1"/>
          </p:cNvSpPr>
          <p:nvPr>
            <p:ph type="dt" sz="half" idx="10"/>
          </p:nvPr>
        </p:nvSpPr>
        <p:spPr/>
        <p:txBody>
          <a:bodyPr/>
          <a:lstStyle/>
          <a:p>
            <a:fld id="{935BFC90-A58D-46E0-87B3-DB56AB627FE2}" type="datetime1">
              <a:rPr lang="en-GB" noProof="0" smtClean="0"/>
              <a:t>01/06/2023</a:t>
            </a:fld>
            <a:endParaRPr lang="en-GB" noProof="0" dirty="0"/>
          </a:p>
        </p:txBody>
      </p:sp>
      <p:sp>
        <p:nvSpPr>
          <p:cNvPr id="12" name="Footer Placeholder 11"/>
          <p:cNvSpPr>
            <a:spLocks noGrp="1"/>
          </p:cNvSpPr>
          <p:nvPr>
            <p:ph type="ftr" sz="quarter" idx="11"/>
          </p:nvPr>
        </p:nvSpPr>
        <p:spPr/>
        <p:txBody>
          <a:bodyPr/>
          <a:lstStyle/>
          <a:p>
            <a:r>
              <a:rPr lang="en-GB" noProof="0"/>
              <a:t>Tata Steel | TITLE POWERPOINT PRESENTATION</a:t>
            </a:r>
            <a:endParaRPr lang="en-GB" noProof="0" dirty="0"/>
          </a:p>
        </p:txBody>
      </p:sp>
      <p:sp>
        <p:nvSpPr>
          <p:cNvPr id="13" name="Slide Number Placeholder 12"/>
          <p:cNvSpPr>
            <a:spLocks noGrp="1"/>
          </p:cNvSpPr>
          <p:nvPr>
            <p:ph type="sldNum" sz="quarter" idx="12"/>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2932328440"/>
      </p:ext>
    </p:extLst>
  </p:cSld>
  <p:clrMapOvr>
    <a:masterClrMapping/>
  </p:clrMapOvr>
  <p:transition spd="slow">
    <p:push dir="u"/>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and Pictures">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2879387"/>
            <a:ext cx="4038600" cy="1699860"/>
          </a:xfrm>
        </p:spPr>
        <p:txBody>
          <a:bodyPr/>
          <a:lstStyle>
            <a:lvl1pPr>
              <a:tabLst>
                <a:tab pos="3767138" algn="r"/>
              </a:tabLst>
              <a:defRPr sz="1400"/>
            </a:lvl1pPr>
            <a:lvl2pPr>
              <a:defRPr sz="1400"/>
            </a:lvl2pPr>
            <a:lvl3pPr>
              <a:defRPr sz="1400"/>
            </a:lvl3pPr>
            <a:lvl4pPr>
              <a:defRPr sz="1400"/>
            </a:lvl4pPr>
            <a:lvl5pPr>
              <a:defRPr sz="14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4" name="Content Placeholder 3"/>
          <p:cNvSpPr>
            <a:spLocks noGrp="1"/>
          </p:cNvSpPr>
          <p:nvPr>
            <p:ph sz="half" idx="2"/>
          </p:nvPr>
        </p:nvSpPr>
        <p:spPr>
          <a:xfrm>
            <a:off x="4648200" y="2885872"/>
            <a:ext cx="4038600" cy="1699860"/>
          </a:xfrm>
        </p:spPr>
        <p:txBody>
          <a:bodyPr/>
          <a:lstStyle>
            <a:lvl1pPr>
              <a:tabLst>
                <a:tab pos="3767138" algn="r"/>
              </a:tabLst>
              <a:defRPr sz="1400"/>
            </a:lvl1pPr>
            <a:lvl2pPr>
              <a:defRPr sz="1400"/>
            </a:lvl2pPr>
            <a:lvl3pPr>
              <a:defRPr sz="1400"/>
            </a:lvl3pPr>
            <a:lvl4pPr>
              <a:defRPr sz="1400"/>
            </a:lvl4pPr>
            <a:lvl5pPr>
              <a:defRPr sz="14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2" name="Title 1"/>
          <p:cNvSpPr>
            <a:spLocks noGrp="1"/>
          </p:cNvSpPr>
          <p:nvPr>
            <p:ph type="title"/>
          </p:nvPr>
        </p:nvSpPr>
        <p:spPr/>
        <p:txBody>
          <a:bodyPr/>
          <a:lstStyle/>
          <a:p>
            <a:r>
              <a:rPr lang="en-US" noProof="0"/>
              <a:t>Click to edit Master title style</a:t>
            </a:r>
            <a:endParaRPr lang="en-GB" noProof="0" dirty="0"/>
          </a:p>
        </p:txBody>
      </p:sp>
      <p:sp>
        <p:nvSpPr>
          <p:cNvPr id="8" name="Picture Placeholder 2"/>
          <p:cNvSpPr>
            <a:spLocks noGrp="1" noChangeAspect="1"/>
          </p:cNvSpPr>
          <p:nvPr>
            <p:ph type="pic" idx="13"/>
          </p:nvPr>
        </p:nvSpPr>
        <p:spPr>
          <a:xfrm>
            <a:off x="569912" y="1017588"/>
            <a:ext cx="3170600" cy="1789200"/>
          </a:xfr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nl-NL"/>
          </a:p>
        </p:txBody>
      </p:sp>
      <p:sp>
        <p:nvSpPr>
          <p:cNvPr id="9" name="Picture Placeholder 2"/>
          <p:cNvSpPr>
            <a:spLocks noGrp="1" noChangeAspect="1"/>
          </p:cNvSpPr>
          <p:nvPr>
            <p:ph type="pic" idx="15"/>
          </p:nvPr>
        </p:nvSpPr>
        <p:spPr>
          <a:xfrm>
            <a:off x="4754804" y="1017588"/>
            <a:ext cx="3170600" cy="1789200"/>
          </a:xfr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nl-NL"/>
          </a:p>
        </p:txBody>
      </p:sp>
      <p:sp>
        <p:nvSpPr>
          <p:cNvPr id="14" name="Date Placeholder 13"/>
          <p:cNvSpPr>
            <a:spLocks noGrp="1"/>
          </p:cNvSpPr>
          <p:nvPr>
            <p:ph type="dt" sz="half" idx="16"/>
          </p:nvPr>
        </p:nvSpPr>
        <p:spPr/>
        <p:txBody>
          <a:bodyPr/>
          <a:lstStyle/>
          <a:p>
            <a:fld id="{9F8C278F-D68A-4E3E-815E-823A6CF96EEE}" type="datetime1">
              <a:rPr lang="en-GB" noProof="0" smtClean="0"/>
              <a:t>01/06/2023</a:t>
            </a:fld>
            <a:endParaRPr lang="en-GB" noProof="0" dirty="0"/>
          </a:p>
        </p:txBody>
      </p:sp>
      <p:sp>
        <p:nvSpPr>
          <p:cNvPr id="15" name="Footer Placeholder 14"/>
          <p:cNvSpPr>
            <a:spLocks noGrp="1"/>
          </p:cNvSpPr>
          <p:nvPr>
            <p:ph type="ftr" sz="quarter" idx="17"/>
          </p:nvPr>
        </p:nvSpPr>
        <p:spPr/>
        <p:txBody>
          <a:bodyPr/>
          <a:lstStyle/>
          <a:p>
            <a:r>
              <a:rPr lang="en-GB" noProof="0"/>
              <a:t>Tata Steel | TITLE POWERPOINT PRESENTATION</a:t>
            </a:r>
            <a:endParaRPr lang="en-GB" noProof="0" dirty="0"/>
          </a:p>
        </p:txBody>
      </p:sp>
      <p:sp>
        <p:nvSpPr>
          <p:cNvPr id="16" name="Slide Number Placeholder 15"/>
          <p:cNvSpPr>
            <a:spLocks noGrp="1"/>
          </p:cNvSpPr>
          <p:nvPr>
            <p:ph type="sldNum" sz="quarter" idx="18"/>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772110365"/>
      </p:ext>
    </p:extLst>
  </p:cSld>
  <p:clrMapOvr>
    <a:masterClrMapping/>
  </p:clrMapOvr>
  <p:transition spd="slow">
    <p:push dir="u"/>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wo Content and Pictures right">
    <p:spTree>
      <p:nvGrpSpPr>
        <p:cNvPr id="1" name=""/>
        <p:cNvGrpSpPr/>
        <p:nvPr/>
      </p:nvGrpSpPr>
      <p:grpSpPr>
        <a:xfrm>
          <a:off x="0" y="0"/>
          <a:ext cx="0" cy="0"/>
          <a:chOff x="0" y="0"/>
          <a:chExt cx="0" cy="0"/>
        </a:xfrm>
      </p:grpSpPr>
      <p:sp>
        <p:nvSpPr>
          <p:cNvPr id="2" name="Title 1"/>
          <p:cNvSpPr>
            <a:spLocks noGrp="1"/>
          </p:cNvSpPr>
          <p:nvPr>
            <p:ph type="title"/>
          </p:nvPr>
        </p:nvSpPr>
        <p:spPr>
          <a:xfrm>
            <a:off x="457200" y="337225"/>
            <a:ext cx="8229600" cy="799032"/>
          </a:xfrm>
        </p:spPr>
        <p:txBody>
          <a:bodyPr/>
          <a:lstStyle/>
          <a:p>
            <a:r>
              <a:rPr lang="en-US" noProof="0"/>
              <a:t>Click to edit Master title style</a:t>
            </a:r>
            <a:endParaRPr lang="en-GB" noProof="0" dirty="0"/>
          </a:p>
        </p:txBody>
      </p:sp>
      <p:sp>
        <p:nvSpPr>
          <p:cNvPr id="3" name="Content Placeholder 2"/>
          <p:cNvSpPr>
            <a:spLocks noGrp="1"/>
          </p:cNvSpPr>
          <p:nvPr>
            <p:ph sz="half" idx="1"/>
          </p:nvPr>
        </p:nvSpPr>
        <p:spPr>
          <a:xfrm>
            <a:off x="457200" y="1184447"/>
            <a:ext cx="5274000" cy="1442021"/>
          </a:xfrm>
        </p:spPr>
        <p:txBody>
          <a:bodyPr/>
          <a:lstStyle>
            <a:lvl1pPr>
              <a:tabLst>
                <a:tab pos="3767138" algn="r"/>
              </a:tabLst>
              <a:defRPr sz="1400"/>
            </a:lvl1pPr>
            <a:lvl2pPr>
              <a:defRPr sz="1400"/>
            </a:lvl2pPr>
            <a:lvl3pPr>
              <a:defRPr sz="1400"/>
            </a:lvl3pPr>
            <a:lvl4pPr>
              <a:defRPr sz="1400"/>
            </a:lvl4pPr>
            <a:lvl5pPr>
              <a:defRPr sz="14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4" name="Content Placeholder 3"/>
          <p:cNvSpPr>
            <a:spLocks noGrp="1"/>
          </p:cNvSpPr>
          <p:nvPr>
            <p:ph sz="half" idx="2"/>
          </p:nvPr>
        </p:nvSpPr>
        <p:spPr>
          <a:xfrm>
            <a:off x="457200" y="2828025"/>
            <a:ext cx="5274000" cy="1443600"/>
          </a:xfrm>
        </p:spPr>
        <p:txBody>
          <a:bodyPr/>
          <a:lstStyle>
            <a:lvl1pPr>
              <a:tabLst>
                <a:tab pos="3767138" algn="r"/>
              </a:tabLst>
              <a:defRPr sz="1400"/>
            </a:lvl1pPr>
            <a:lvl2pPr>
              <a:defRPr sz="1400"/>
            </a:lvl2pPr>
            <a:lvl3pPr>
              <a:defRPr sz="1400"/>
            </a:lvl3pPr>
            <a:lvl4pPr>
              <a:defRPr sz="1400"/>
            </a:lvl4pPr>
            <a:lvl5pPr>
              <a:defRPr sz="14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10" name="Picture Placeholder 2"/>
          <p:cNvSpPr>
            <a:spLocks noGrp="1"/>
          </p:cNvSpPr>
          <p:nvPr>
            <p:ph type="pic" idx="13"/>
          </p:nvPr>
        </p:nvSpPr>
        <p:spPr>
          <a:xfrm>
            <a:off x="6103938" y="1017588"/>
            <a:ext cx="2473325" cy="1610459"/>
          </a:xfr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nl-NL" dirty="0"/>
          </a:p>
        </p:txBody>
      </p:sp>
      <p:sp>
        <p:nvSpPr>
          <p:cNvPr id="11" name="Picture Placeholder 2"/>
          <p:cNvSpPr>
            <a:spLocks noGrp="1"/>
          </p:cNvSpPr>
          <p:nvPr>
            <p:ph type="pic" idx="15"/>
          </p:nvPr>
        </p:nvSpPr>
        <p:spPr>
          <a:xfrm>
            <a:off x="6103938" y="2790869"/>
            <a:ext cx="2473325" cy="1610459"/>
          </a:xfr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nl-NL"/>
          </a:p>
        </p:txBody>
      </p:sp>
      <p:sp>
        <p:nvSpPr>
          <p:cNvPr id="13" name="Date Placeholder 12"/>
          <p:cNvSpPr>
            <a:spLocks noGrp="1"/>
          </p:cNvSpPr>
          <p:nvPr>
            <p:ph type="dt" sz="half" idx="16"/>
          </p:nvPr>
        </p:nvSpPr>
        <p:spPr/>
        <p:txBody>
          <a:bodyPr/>
          <a:lstStyle/>
          <a:p>
            <a:fld id="{F5E76CD9-35CC-40B1-9A6D-E4B453500984}" type="datetime1">
              <a:rPr lang="en-GB" noProof="0" smtClean="0"/>
              <a:t>01/06/2023</a:t>
            </a:fld>
            <a:endParaRPr lang="en-GB" noProof="0" dirty="0"/>
          </a:p>
        </p:txBody>
      </p:sp>
      <p:sp>
        <p:nvSpPr>
          <p:cNvPr id="14" name="Footer Placeholder 13"/>
          <p:cNvSpPr>
            <a:spLocks noGrp="1"/>
          </p:cNvSpPr>
          <p:nvPr>
            <p:ph type="ftr" sz="quarter" idx="17"/>
          </p:nvPr>
        </p:nvSpPr>
        <p:spPr/>
        <p:txBody>
          <a:bodyPr/>
          <a:lstStyle/>
          <a:p>
            <a:r>
              <a:rPr lang="en-GB" noProof="0"/>
              <a:t>Tata Steel | TITLE POWERPOINT PRESENTATION</a:t>
            </a:r>
            <a:endParaRPr lang="en-GB" noProof="0" dirty="0"/>
          </a:p>
        </p:txBody>
      </p:sp>
      <p:sp>
        <p:nvSpPr>
          <p:cNvPr id="15" name="Slide Number Placeholder 14"/>
          <p:cNvSpPr>
            <a:spLocks noGrp="1"/>
          </p:cNvSpPr>
          <p:nvPr>
            <p:ph type="sldNum" sz="quarter" idx="18"/>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3867907383"/>
      </p:ext>
    </p:extLst>
  </p:cSld>
  <p:clrMapOvr>
    <a:masterClrMapping/>
  </p:clrMapOvr>
  <p:transition spd="slow">
    <p:push dir="u"/>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4" y="1184447"/>
            <a:ext cx="2597285" cy="3394800"/>
          </a:xfrm>
        </p:spPr>
        <p:txBody>
          <a:bodyPr/>
          <a:lstStyle>
            <a:lvl1pPr>
              <a:defRPr sz="1400"/>
            </a:lvl1pPr>
            <a:lvl2pPr>
              <a:defRPr sz="1400"/>
            </a:lvl2pPr>
            <a:lvl3pPr>
              <a:defRPr sz="1400"/>
            </a:lvl3pPr>
            <a:lvl4pPr>
              <a:defRPr sz="1400"/>
            </a:lvl4pPr>
            <a:lvl5pPr>
              <a:defRPr sz="14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4" name="Content Placeholder 3"/>
          <p:cNvSpPr>
            <a:spLocks noGrp="1"/>
          </p:cNvSpPr>
          <p:nvPr>
            <p:ph sz="half" idx="2"/>
          </p:nvPr>
        </p:nvSpPr>
        <p:spPr>
          <a:xfrm>
            <a:off x="3271443" y="1184447"/>
            <a:ext cx="2599200" cy="3394800"/>
          </a:xfrm>
        </p:spPr>
        <p:txBody>
          <a:bodyPr/>
          <a:lstStyle>
            <a:lvl1pPr>
              <a:defRPr sz="1400"/>
            </a:lvl1pPr>
            <a:lvl2pPr>
              <a:defRPr sz="1400"/>
            </a:lvl2pPr>
            <a:lvl3pPr>
              <a:defRPr sz="1400"/>
            </a:lvl3pPr>
            <a:lvl4pPr>
              <a:defRPr sz="1400"/>
            </a:lvl4pPr>
            <a:lvl5pPr>
              <a:defRPr sz="14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8" name="Content Placeholder 3"/>
          <p:cNvSpPr>
            <a:spLocks noGrp="1"/>
          </p:cNvSpPr>
          <p:nvPr>
            <p:ph sz="half" idx="13"/>
          </p:nvPr>
        </p:nvSpPr>
        <p:spPr>
          <a:xfrm>
            <a:off x="6087600" y="1184447"/>
            <a:ext cx="2599200" cy="3394800"/>
          </a:xfrm>
        </p:spPr>
        <p:txBody>
          <a:bodyPr/>
          <a:lstStyle>
            <a:lvl1pPr>
              <a:defRPr sz="1400"/>
            </a:lvl1pPr>
            <a:lvl2pPr>
              <a:defRPr sz="1400"/>
            </a:lvl2pPr>
            <a:lvl3pPr>
              <a:defRPr sz="1400"/>
            </a:lvl3pPr>
            <a:lvl4pPr>
              <a:defRPr sz="1400"/>
            </a:lvl4pPr>
            <a:lvl5pPr>
              <a:defRPr sz="14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9" name="Title 8"/>
          <p:cNvSpPr>
            <a:spLocks noGrp="1"/>
          </p:cNvSpPr>
          <p:nvPr>
            <p:ph type="title"/>
          </p:nvPr>
        </p:nvSpPr>
        <p:spPr/>
        <p:txBody>
          <a:bodyPr/>
          <a:lstStyle/>
          <a:p>
            <a:r>
              <a:rPr lang="en-US" noProof="0"/>
              <a:t>Click to edit Master title style</a:t>
            </a:r>
            <a:endParaRPr lang="en-GB" noProof="0" dirty="0"/>
          </a:p>
        </p:txBody>
      </p:sp>
      <p:sp>
        <p:nvSpPr>
          <p:cNvPr id="12" name="Date Placeholder 11"/>
          <p:cNvSpPr>
            <a:spLocks noGrp="1"/>
          </p:cNvSpPr>
          <p:nvPr>
            <p:ph type="dt" sz="half" idx="14"/>
          </p:nvPr>
        </p:nvSpPr>
        <p:spPr/>
        <p:txBody>
          <a:bodyPr/>
          <a:lstStyle/>
          <a:p>
            <a:fld id="{1F2FEE4E-64F3-4D7C-97BD-A2D47D5152CB}" type="datetime1">
              <a:rPr lang="en-GB" noProof="0" smtClean="0"/>
              <a:t>01/06/2023</a:t>
            </a:fld>
            <a:endParaRPr lang="en-GB" noProof="0" dirty="0"/>
          </a:p>
        </p:txBody>
      </p:sp>
      <p:sp>
        <p:nvSpPr>
          <p:cNvPr id="13" name="Footer Placeholder 12"/>
          <p:cNvSpPr>
            <a:spLocks noGrp="1"/>
          </p:cNvSpPr>
          <p:nvPr>
            <p:ph type="ftr" sz="quarter" idx="15"/>
          </p:nvPr>
        </p:nvSpPr>
        <p:spPr/>
        <p:txBody>
          <a:bodyPr/>
          <a:lstStyle/>
          <a:p>
            <a:r>
              <a:rPr lang="en-GB" noProof="0"/>
              <a:t>Tata Steel | TITLE POWERPOINT PRESENTATION</a:t>
            </a:r>
            <a:endParaRPr lang="en-GB" noProof="0" dirty="0"/>
          </a:p>
        </p:txBody>
      </p:sp>
      <p:sp>
        <p:nvSpPr>
          <p:cNvPr id="14" name="Slide Number Placeholder 13"/>
          <p:cNvSpPr>
            <a:spLocks noGrp="1"/>
          </p:cNvSpPr>
          <p:nvPr>
            <p:ph type="sldNum" sz="quarter" idx="16"/>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3346358244"/>
      </p:ext>
    </p:extLst>
  </p:cSld>
  <p:clrMapOvr>
    <a:masterClrMapping/>
  </p:clrMapOvr>
  <p:transition spd="slow">
    <p:push dir="u"/>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hree Content and Pictures">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4" y="2743199"/>
            <a:ext cx="2597285" cy="1836047"/>
          </a:xfrm>
        </p:spPr>
        <p:txBody>
          <a:bodyPr/>
          <a:lstStyle>
            <a:lvl1pPr>
              <a:defRPr sz="1200"/>
            </a:lvl1pPr>
            <a:lvl2pPr>
              <a:defRPr sz="1200"/>
            </a:lvl2pPr>
            <a:lvl3pPr>
              <a:defRPr sz="1200"/>
            </a:lvl3pPr>
            <a:lvl4pPr>
              <a:defRPr sz="1200"/>
            </a:lvl4pPr>
            <a:lvl5pPr>
              <a:defRPr sz="12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4" name="Content Placeholder 3"/>
          <p:cNvSpPr>
            <a:spLocks noGrp="1"/>
          </p:cNvSpPr>
          <p:nvPr>
            <p:ph sz="half" idx="2"/>
          </p:nvPr>
        </p:nvSpPr>
        <p:spPr>
          <a:xfrm>
            <a:off x="3271443" y="2743199"/>
            <a:ext cx="2599200" cy="1836047"/>
          </a:xfrm>
        </p:spPr>
        <p:txBody>
          <a:bodyPr/>
          <a:lstStyle>
            <a:lvl1pPr>
              <a:defRPr sz="1200"/>
            </a:lvl1pPr>
            <a:lvl2pPr>
              <a:defRPr sz="1200"/>
            </a:lvl2pPr>
            <a:lvl3pPr>
              <a:defRPr sz="1200"/>
            </a:lvl3pPr>
            <a:lvl4pPr>
              <a:defRPr sz="1200"/>
            </a:lvl4pPr>
            <a:lvl5pPr>
              <a:defRPr sz="12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8" name="Content Placeholder 3"/>
          <p:cNvSpPr>
            <a:spLocks noGrp="1"/>
          </p:cNvSpPr>
          <p:nvPr>
            <p:ph sz="half" idx="13"/>
          </p:nvPr>
        </p:nvSpPr>
        <p:spPr>
          <a:xfrm>
            <a:off x="6087600" y="2743199"/>
            <a:ext cx="2599200" cy="1836047"/>
          </a:xfrm>
        </p:spPr>
        <p:txBody>
          <a:bodyPr/>
          <a:lstStyle>
            <a:lvl1pPr>
              <a:defRPr sz="1200"/>
            </a:lvl1pPr>
            <a:lvl2pPr>
              <a:defRPr sz="1200"/>
            </a:lvl2pPr>
            <a:lvl3pPr>
              <a:defRPr sz="1200"/>
            </a:lvl3pPr>
            <a:lvl4pPr>
              <a:defRPr sz="1200"/>
            </a:lvl4pPr>
            <a:lvl5pPr>
              <a:defRPr sz="12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9" name="Title 8"/>
          <p:cNvSpPr>
            <a:spLocks noGrp="1"/>
          </p:cNvSpPr>
          <p:nvPr>
            <p:ph type="title"/>
          </p:nvPr>
        </p:nvSpPr>
        <p:spPr/>
        <p:txBody>
          <a:bodyPr/>
          <a:lstStyle/>
          <a:p>
            <a:r>
              <a:rPr lang="en-US" noProof="0"/>
              <a:t>Click to edit Master title style</a:t>
            </a:r>
            <a:endParaRPr lang="en-GB" noProof="0" dirty="0"/>
          </a:p>
        </p:txBody>
      </p:sp>
      <p:sp>
        <p:nvSpPr>
          <p:cNvPr id="10" name="Picture Placeholder 2"/>
          <p:cNvSpPr>
            <a:spLocks noGrp="1"/>
          </p:cNvSpPr>
          <p:nvPr>
            <p:ph type="pic" idx="14"/>
          </p:nvPr>
        </p:nvSpPr>
        <p:spPr>
          <a:xfrm>
            <a:off x="569913" y="1017588"/>
            <a:ext cx="2473325" cy="1610459"/>
          </a:xfr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nl-NL" dirty="0"/>
          </a:p>
        </p:txBody>
      </p:sp>
      <p:sp>
        <p:nvSpPr>
          <p:cNvPr id="11" name="Picture Placeholder 2"/>
          <p:cNvSpPr>
            <a:spLocks noGrp="1"/>
          </p:cNvSpPr>
          <p:nvPr>
            <p:ph type="pic" idx="15"/>
          </p:nvPr>
        </p:nvSpPr>
        <p:spPr>
          <a:xfrm>
            <a:off x="3333683" y="1017588"/>
            <a:ext cx="2473325" cy="1610459"/>
          </a:xfr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nl-NL" dirty="0"/>
          </a:p>
        </p:txBody>
      </p:sp>
      <p:sp>
        <p:nvSpPr>
          <p:cNvPr id="12" name="Picture Placeholder 2"/>
          <p:cNvSpPr>
            <a:spLocks noGrp="1"/>
          </p:cNvSpPr>
          <p:nvPr>
            <p:ph type="pic" idx="16"/>
          </p:nvPr>
        </p:nvSpPr>
        <p:spPr>
          <a:xfrm>
            <a:off x="6097453" y="1017588"/>
            <a:ext cx="2473325" cy="1610459"/>
          </a:xfr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nl-NL" dirty="0"/>
          </a:p>
        </p:txBody>
      </p:sp>
      <p:sp>
        <p:nvSpPr>
          <p:cNvPr id="15" name="Date Placeholder 14"/>
          <p:cNvSpPr>
            <a:spLocks noGrp="1"/>
          </p:cNvSpPr>
          <p:nvPr>
            <p:ph type="dt" sz="half" idx="17"/>
          </p:nvPr>
        </p:nvSpPr>
        <p:spPr/>
        <p:txBody>
          <a:bodyPr/>
          <a:lstStyle/>
          <a:p>
            <a:fld id="{BAC32F1E-744F-46B4-A6C4-01E6BF893D80}" type="datetime1">
              <a:rPr lang="en-GB" noProof="0" smtClean="0"/>
              <a:t>01/06/2023</a:t>
            </a:fld>
            <a:endParaRPr lang="en-GB" noProof="0" dirty="0"/>
          </a:p>
        </p:txBody>
      </p:sp>
      <p:sp>
        <p:nvSpPr>
          <p:cNvPr id="16" name="Footer Placeholder 15"/>
          <p:cNvSpPr>
            <a:spLocks noGrp="1"/>
          </p:cNvSpPr>
          <p:nvPr>
            <p:ph type="ftr" sz="quarter" idx="18"/>
          </p:nvPr>
        </p:nvSpPr>
        <p:spPr/>
        <p:txBody>
          <a:bodyPr/>
          <a:lstStyle/>
          <a:p>
            <a:r>
              <a:rPr lang="en-GB" noProof="0"/>
              <a:t>Tata Steel | TITLE POWERPOINT PRESENTATION</a:t>
            </a:r>
            <a:endParaRPr lang="en-GB" noProof="0" dirty="0"/>
          </a:p>
        </p:txBody>
      </p:sp>
      <p:sp>
        <p:nvSpPr>
          <p:cNvPr id="17" name="Slide Number Placeholder 16"/>
          <p:cNvSpPr>
            <a:spLocks noGrp="1"/>
          </p:cNvSpPr>
          <p:nvPr>
            <p:ph type="sldNum" sz="quarter" idx="19"/>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1354969828"/>
      </p:ext>
    </p:extLst>
  </p:cSld>
  <p:clrMapOvr>
    <a:masterClrMapping/>
  </p:clrMapOvr>
  <p:transition spd="slow">
    <p:push dir="u"/>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0"/>
              <a:t>Click to edit Master title style</a:t>
            </a:r>
            <a:endParaRPr lang="en-GB" noProof="0" dirty="0"/>
          </a:p>
        </p:txBody>
      </p:sp>
      <p:sp>
        <p:nvSpPr>
          <p:cNvPr id="8" name="Table Placeholder 7"/>
          <p:cNvSpPr>
            <a:spLocks noGrp="1"/>
          </p:cNvSpPr>
          <p:nvPr>
            <p:ph type="tbl" sz="quarter" idx="13"/>
          </p:nvPr>
        </p:nvSpPr>
        <p:spPr>
          <a:xfrm>
            <a:off x="569917" y="1180696"/>
            <a:ext cx="8002587" cy="3394800"/>
          </a:xfrm>
        </p:spPr>
        <p:txBody>
          <a:bodyPr/>
          <a:lstStyle>
            <a:lvl1pPr marL="0" indent="0">
              <a:buNone/>
              <a:defRPr/>
            </a:lvl1pPr>
          </a:lstStyle>
          <a:p>
            <a:r>
              <a:rPr lang="en-US" noProof="0"/>
              <a:t>Click icon to add table</a:t>
            </a:r>
            <a:endParaRPr lang="en-GB" noProof="0" dirty="0"/>
          </a:p>
        </p:txBody>
      </p:sp>
      <p:sp>
        <p:nvSpPr>
          <p:cNvPr id="10" name="Date Placeholder 9"/>
          <p:cNvSpPr>
            <a:spLocks noGrp="1"/>
          </p:cNvSpPr>
          <p:nvPr>
            <p:ph type="dt" sz="half" idx="14"/>
          </p:nvPr>
        </p:nvSpPr>
        <p:spPr/>
        <p:txBody>
          <a:bodyPr/>
          <a:lstStyle/>
          <a:p>
            <a:fld id="{2F0AA33A-9D03-4F1A-8446-942D22170815}" type="datetime1">
              <a:rPr lang="en-GB" noProof="0" smtClean="0"/>
              <a:t>01/06/2023</a:t>
            </a:fld>
            <a:endParaRPr lang="en-GB" noProof="0" dirty="0"/>
          </a:p>
        </p:txBody>
      </p:sp>
      <p:sp>
        <p:nvSpPr>
          <p:cNvPr id="11" name="Footer Placeholder 10"/>
          <p:cNvSpPr>
            <a:spLocks noGrp="1"/>
          </p:cNvSpPr>
          <p:nvPr>
            <p:ph type="ftr" sz="quarter" idx="15"/>
          </p:nvPr>
        </p:nvSpPr>
        <p:spPr/>
        <p:txBody>
          <a:bodyPr/>
          <a:lstStyle/>
          <a:p>
            <a:r>
              <a:rPr lang="en-GB" noProof="0"/>
              <a:t>Tata Steel | TITLE POWERPOINT PRESENTATION</a:t>
            </a:r>
            <a:endParaRPr lang="en-GB" noProof="0" dirty="0"/>
          </a:p>
        </p:txBody>
      </p:sp>
      <p:sp>
        <p:nvSpPr>
          <p:cNvPr id="12" name="Slide Number Placeholder 11"/>
          <p:cNvSpPr>
            <a:spLocks noGrp="1"/>
          </p:cNvSpPr>
          <p:nvPr>
            <p:ph type="sldNum" sz="quarter" idx="16"/>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2610209189"/>
      </p:ext>
    </p:extLst>
  </p:cSld>
  <p:clrMapOvr>
    <a:masterClrMapping/>
  </p:clrMapOvr>
  <p:transition spd="slow">
    <p:push dir="u"/>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0"/>
              <a:t>Click to edit Master title style</a:t>
            </a:r>
            <a:endParaRPr lang="en-GB" noProof="0" dirty="0"/>
          </a:p>
        </p:txBody>
      </p:sp>
      <p:sp>
        <p:nvSpPr>
          <p:cNvPr id="9" name="Date Placeholder 8"/>
          <p:cNvSpPr>
            <a:spLocks noGrp="1"/>
          </p:cNvSpPr>
          <p:nvPr>
            <p:ph type="dt" sz="half" idx="10"/>
          </p:nvPr>
        </p:nvSpPr>
        <p:spPr/>
        <p:txBody>
          <a:bodyPr/>
          <a:lstStyle/>
          <a:p>
            <a:fld id="{FB9BFCD8-9B70-4579-8446-397BDFF25A51}" type="datetime1">
              <a:rPr lang="en-GB" noProof="0" smtClean="0"/>
              <a:t>01/06/2023</a:t>
            </a:fld>
            <a:endParaRPr lang="en-GB" noProof="0" dirty="0"/>
          </a:p>
        </p:txBody>
      </p:sp>
      <p:sp>
        <p:nvSpPr>
          <p:cNvPr id="10" name="Footer Placeholder 9"/>
          <p:cNvSpPr>
            <a:spLocks noGrp="1"/>
          </p:cNvSpPr>
          <p:nvPr>
            <p:ph type="ftr" sz="quarter" idx="11"/>
          </p:nvPr>
        </p:nvSpPr>
        <p:spPr/>
        <p:txBody>
          <a:bodyPr/>
          <a:lstStyle/>
          <a:p>
            <a:r>
              <a:rPr lang="en-GB" noProof="0"/>
              <a:t>Tata Steel | TITLE POWERPOINT PRESENTATION</a:t>
            </a:r>
            <a:endParaRPr lang="en-GB" noProof="0" dirty="0"/>
          </a:p>
        </p:txBody>
      </p:sp>
      <p:sp>
        <p:nvSpPr>
          <p:cNvPr id="11" name="Slide Number Placeholder 10"/>
          <p:cNvSpPr>
            <a:spLocks noGrp="1"/>
          </p:cNvSpPr>
          <p:nvPr>
            <p:ph type="sldNum" sz="quarter" idx="12"/>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861831602"/>
      </p:ext>
    </p:extLst>
  </p:cSld>
  <p:clrMapOvr>
    <a:masterClrMapping/>
  </p:clrMapOvr>
  <p:transition spd="slow">
    <p:push dir="u"/>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itle and 4 Picture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0"/>
              <a:t>Click to edit Master title style</a:t>
            </a:r>
            <a:endParaRPr lang="en-GB" noProof="0" dirty="0"/>
          </a:p>
        </p:txBody>
      </p:sp>
      <p:sp>
        <p:nvSpPr>
          <p:cNvPr id="6" name="Picture Placeholder 2"/>
          <p:cNvSpPr>
            <a:spLocks noGrp="1"/>
          </p:cNvSpPr>
          <p:nvPr>
            <p:ph type="pic" idx="13"/>
          </p:nvPr>
        </p:nvSpPr>
        <p:spPr>
          <a:xfrm>
            <a:off x="569913" y="1333144"/>
            <a:ext cx="1900800" cy="1814400"/>
          </a:xfr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nl-NL"/>
          </a:p>
        </p:txBody>
      </p:sp>
      <p:sp>
        <p:nvSpPr>
          <p:cNvPr id="8" name="Picture Placeholder 2"/>
          <p:cNvSpPr>
            <a:spLocks noGrp="1"/>
          </p:cNvSpPr>
          <p:nvPr>
            <p:ph type="pic" idx="14"/>
          </p:nvPr>
        </p:nvSpPr>
        <p:spPr>
          <a:xfrm>
            <a:off x="6676463" y="1333144"/>
            <a:ext cx="1900800" cy="1814400"/>
          </a:xfr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nl-NL"/>
          </a:p>
        </p:txBody>
      </p:sp>
      <p:sp>
        <p:nvSpPr>
          <p:cNvPr id="9" name="Picture Placeholder 2"/>
          <p:cNvSpPr>
            <a:spLocks noGrp="1"/>
          </p:cNvSpPr>
          <p:nvPr>
            <p:ph type="pic" idx="15"/>
          </p:nvPr>
        </p:nvSpPr>
        <p:spPr>
          <a:xfrm>
            <a:off x="2605430" y="1333144"/>
            <a:ext cx="1900800" cy="1814400"/>
          </a:xfr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nl-NL"/>
          </a:p>
        </p:txBody>
      </p:sp>
      <p:sp>
        <p:nvSpPr>
          <p:cNvPr id="10" name="Picture Placeholder 2"/>
          <p:cNvSpPr>
            <a:spLocks noGrp="1"/>
          </p:cNvSpPr>
          <p:nvPr>
            <p:ph type="pic" idx="16"/>
          </p:nvPr>
        </p:nvSpPr>
        <p:spPr>
          <a:xfrm>
            <a:off x="4640947" y="1333144"/>
            <a:ext cx="1900800" cy="1814400"/>
          </a:xfr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nl-NL"/>
          </a:p>
        </p:txBody>
      </p:sp>
      <p:sp>
        <p:nvSpPr>
          <p:cNvPr id="13" name="Date Placeholder 12"/>
          <p:cNvSpPr>
            <a:spLocks noGrp="1"/>
          </p:cNvSpPr>
          <p:nvPr>
            <p:ph type="dt" sz="half" idx="17"/>
          </p:nvPr>
        </p:nvSpPr>
        <p:spPr/>
        <p:txBody>
          <a:bodyPr/>
          <a:lstStyle/>
          <a:p>
            <a:fld id="{A20BF6D2-C812-45FF-B53B-F4C36D6BAC1E}" type="datetime1">
              <a:rPr lang="en-GB" noProof="0" smtClean="0"/>
              <a:t>01/06/2023</a:t>
            </a:fld>
            <a:endParaRPr lang="en-GB" noProof="0" dirty="0"/>
          </a:p>
        </p:txBody>
      </p:sp>
      <p:sp>
        <p:nvSpPr>
          <p:cNvPr id="14" name="Footer Placeholder 13"/>
          <p:cNvSpPr>
            <a:spLocks noGrp="1"/>
          </p:cNvSpPr>
          <p:nvPr>
            <p:ph type="ftr" sz="quarter" idx="18"/>
          </p:nvPr>
        </p:nvSpPr>
        <p:spPr/>
        <p:txBody>
          <a:bodyPr/>
          <a:lstStyle/>
          <a:p>
            <a:r>
              <a:rPr lang="en-GB" noProof="0"/>
              <a:t>Tata Steel | TITLE POWERPOINT PRESENTATION</a:t>
            </a:r>
            <a:endParaRPr lang="en-GB" noProof="0" dirty="0"/>
          </a:p>
        </p:txBody>
      </p:sp>
      <p:sp>
        <p:nvSpPr>
          <p:cNvPr id="15" name="Slide Number Placeholder 14"/>
          <p:cNvSpPr>
            <a:spLocks noGrp="1"/>
          </p:cNvSpPr>
          <p:nvPr>
            <p:ph type="sldNum" sz="quarter" idx="19"/>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1071652531"/>
      </p:ext>
    </p:extLst>
  </p:cSld>
  <p:clrMapOvr>
    <a:masterClrMapping/>
  </p:clrMapOvr>
  <p:transition spd="slow">
    <p:push dir="u"/>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8" name="Date Placeholder 7"/>
          <p:cNvSpPr>
            <a:spLocks noGrp="1"/>
          </p:cNvSpPr>
          <p:nvPr>
            <p:ph type="dt" sz="half" idx="10"/>
          </p:nvPr>
        </p:nvSpPr>
        <p:spPr/>
        <p:txBody>
          <a:bodyPr/>
          <a:lstStyle/>
          <a:p>
            <a:fld id="{388B18C5-6E8D-4277-89B5-DD5C232E8591}" type="datetime1">
              <a:rPr lang="en-GB" noProof="0" smtClean="0"/>
              <a:t>01/06/2023</a:t>
            </a:fld>
            <a:endParaRPr lang="en-GB" noProof="0" dirty="0"/>
          </a:p>
        </p:txBody>
      </p:sp>
      <p:sp>
        <p:nvSpPr>
          <p:cNvPr id="9" name="Footer Placeholder 8"/>
          <p:cNvSpPr>
            <a:spLocks noGrp="1"/>
          </p:cNvSpPr>
          <p:nvPr>
            <p:ph type="ftr" sz="quarter" idx="11"/>
          </p:nvPr>
        </p:nvSpPr>
        <p:spPr/>
        <p:txBody>
          <a:bodyPr/>
          <a:lstStyle/>
          <a:p>
            <a:r>
              <a:rPr lang="en-GB" noProof="0"/>
              <a:t>Tata Steel | TITLE POWERPOINT PRESENTATION</a:t>
            </a:r>
            <a:endParaRPr lang="en-GB" noProof="0" dirty="0"/>
          </a:p>
        </p:txBody>
      </p:sp>
      <p:sp>
        <p:nvSpPr>
          <p:cNvPr id="10" name="Slide Number Placeholder 9"/>
          <p:cNvSpPr>
            <a:spLocks noGrp="1"/>
          </p:cNvSpPr>
          <p:nvPr>
            <p:ph type="sldNum" sz="quarter" idx="12"/>
          </p:nvPr>
        </p:nvSpPr>
        <p:spPr/>
        <p:txBody>
          <a:bodyPr/>
          <a:lstStyle/>
          <a:p>
            <a:fld id="{1F3F7073-2DD3-4386-BBF7-0F6C7BAF276C}" type="slidenum">
              <a:rPr lang="en-GB" noProof="0" smtClean="0">
                <a:solidFill>
                  <a:srgbClr val="FFFFFF"/>
                </a:solidFill>
              </a:rPr>
              <a:pPr/>
              <a:t>‹#›</a:t>
            </a:fld>
            <a:endParaRPr lang="en-GB" noProof="0" dirty="0">
              <a:solidFill>
                <a:srgbClr val="FFFFFF"/>
              </a:solidFill>
            </a:endParaRPr>
          </a:p>
        </p:txBody>
      </p:sp>
    </p:spTree>
    <p:extLst>
      <p:ext uri="{BB962C8B-B14F-4D97-AF65-F5344CB8AC3E}">
        <p14:creationId xmlns:p14="http://schemas.microsoft.com/office/powerpoint/2010/main" val="83089354"/>
      </p:ext>
    </p:extLst>
  </p:cSld>
  <p:clrMapOvr>
    <a:masterClrMapping/>
  </p:clrMapOvr>
  <p:transition spd="slow">
    <p:push dir="u"/>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userDrawn="1">
  <p:cSld name="End">
    <p:bg bwMode="gray">
      <p:bgPr>
        <a:solidFill>
          <a:schemeClr val="accent1"/>
        </a:solidFill>
        <a:effectLst/>
      </p:bgPr>
    </p:bg>
    <p:spTree>
      <p:nvGrpSpPr>
        <p:cNvPr id="1" name=""/>
        <p:cNvGrpSpPr/>
        <p:nvPr/>
      </p:nvGrpSpPr>
      <p:grpSpPr>
        <a:xfrm>
          <a:off x="0" y="0"/>
          <a:ext cx="0" cy="0"/>
          <a:chOff x="0" y="0"/>
          <a:chExt cx="0" cy="0"/>
        </a:xfrm>
      </p:grpSpPr>
      <p:sp>
        <p:nvSpPr>
          <p:cNvPr id="6" name="Title 5"/>
          <p:cNvSpPr>
            <a:spLocks noGrp="1"/>
          </p:cNvSpPr>
          <p:nvPr>
            <p:ph type="title"/>
          </p:nvPr>
        </p:nvSpPr>
        <p:spPr>
          <a:xfrm>
            <a:off x="457200" y="1217655"/>
            <a:ext cx="8229600" cy="857250"/>
          </a:xfrm>
        </p:spPr>
        <p:txBody>
          <a:bodyPr/>
          <a:lstStyle>
            <a:lvl1pPr>
              <a:defRPr>
                <a:solidFill>
                  <a:schemeClr val="bg1"/>
                </a:solidFill>
              </a:defRPr>
            </a:lvl1pPr>
          </a:lstStyle>
          <a:p>
            <a:r>
              <a:rPr lang="en-US" noProof="0"/>
              <a:t>Click to edit Master title style</a:t>
            </a:r>
            <a:endParaRPr lang="en-GB" noProof="0" dirty="0"/>
          </a:p>
        </p:txBody>
      </p:sp>
      <p:sp>
        <p:nvSpPr>
          <p:cNvPr id="3" name="Text Placeholder 2"/>
          <p:cNvSpPr>
            <a:spLocks noGrp="1"/>
          </p:cNvSpPr>
          <p:nvPr>
            <p:ph type="body" sz="quarter" idx="10"/>
          </p:nvPr>
        </p:nvSpPr>
        <p:spPr>
          <a:xfrm>
            <a:off x="457200" y="3531685"/>
            <a:ext cx="7345362" cy="1274195"/>
          </a:xfrm>
        </p:spPr>
        <p:txBody>
          <a:bodyPr anchor="b" anchorCtr="0">
            <a:spAutoFit/>
          </a:bodyPr>
          <a:lstStyle>
            <a:lvl1pPr marL="0" indent="0">
              <a:buFontTx/>
              <a:buNone/>
              <a:defRPr sz="1200">
                <a:solidFill>
                  <a:schemeClr val="bg1"/>
                </a:solidFill>
              </a:defRPr>
            </a:lvl1pPr>
            <a:lvl2pPr marL="179388" indent="0">
              <a:buFontTx/>
              <a:buNone/>
              <a:defRPr sz="1200">
                <a:solidFill>
                  <a:schemeClr val="bg1"/>
                </a:solidFill>
              </a:defRPr>
            </a:lvl2pPr>
            <a:lvl3pPr marL="357187" indent="0">
              <a:buFontTx/>
              <a:buNone/>
              <a:defRPr sz="1200">
                <a:solidFill>
                  <a:schemeClr val="bg1"/>
                </a:solidFill>
              </a:defRPr>
            </a:lvl3pPr>
            <a:lvl4pPr marL="536575" indent="0">
              <a:buFontTx/>
              <a:buNone/>
              <a:defRPr sz="1200">
                <a:solidFill>
                  <a:schemeClr val="bg1"/>
                </a:solidFill>
              </a:defRPr>
            </a:lvl4pPr>
            <a:lvl5pPr>
              <a:buFontTx/>
              <a:buNone/>
              <a:defRPr sz="1600">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Tree>
    <p:extLst>
      <p:ext uri="{BB962C8B-B14F-4D97-AF65-F5344CB8AC3E}">
        <p14:creationId xmlns:p14="http://schemas.microsoft.com/office/powerpoint/2010/main" val="2053606225"/>
      </p:ext>
    </p:extLst>
  </p:cSld>
  <p:clrMapOvr>
    <a:masterClrMapping/>
  </p:clrMapOvr>
  <p:transition spd="slow">
    <p:push dir="u"/>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Title-slide">
    <p:spTree>
      <p:nvGrpSpPr>
        <p:cNvPr id="1" name=""/>
        <p:cNvGrpSpPr/>
        <p:nvPr/>
      </p:nvGrpSpPr>
      <p:grpSpPr>
        <a:xfrm>
          <a:off x="0" y="0"/>
          <a:ext cx="0" cy="0"/>
          <a:chOff x="0" y="0"/>
          <a:chExt cx="0" cy="0"/>
        </a:xfrm>
      </p:grpSpPr>
      <p:sp>
        <p:nvSpPr>
          <p:cNvPr id="53" name="Rechthoek 52"/>
          <p:cNvSpPr/>
          <p:nvPr userDrawn="1"/>
        </p:nvSpPr>
        <p:spPr>
          <a:xfrm>
            <a:off x="0" y="-12035"/>
            <a:ext cx="9144000" cy="158411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a:p>
        </p:txBody>
      </p:sp>
      <p:sp>
        <p:nvSpPr>
          <p:cNvPr id="8" name="Tekstvak 7"/>
          <p:cNvSpPr txBox="1"/>
          <p:nvPr userDrawn="1"/>
        </p:nvSpPr>
        <p:spPr>
          <a:xfrm>
            <a:off x="-85056" y="-196701"/>
            <a:ext cx="1566530" cy="207749"/>
          </a:xfrm>
          <a:prstGeom prst="rect">
            <a:avLst/>
          </a:prstGeom>
          <a:noFill/>
        </p:spPr>
        <p:txBody>
          <a:bodyPr wrap="square" rtlCol="0">
            <a:spAutoFit/>
          </a:bodyPr>
          <a:lstStyle/>
          <a:p>
            <a:r>
              <a:rPr lang="en-GB" sz="750" b="1">
                <a:solidFill>
                  <a:schemeClr val="tx2"/>
                </a:solidFill>
              </a:rPr>
              <a:t>Title-slide</a:t>
            </a:r>
          </a:p>
        </p:txBody>
      </p:sp>
      <p:sp>
        <p:nvSpPr>
          <p:cNvPr id="52" name="Tijdelijke aanduiding voor afbeelding 51"/>
          <p:cNvSpPr>
            <a:spLocks noGrp="1"/>
          </p:cNvSpPr>
          <p:nvPr>
            <p:ph type="pic" sz="quarter" idx="13" hasCustomPrompt="1"/>
          </p:nvPr>
        </p:nvSpPr>
        <p:spPr>
          <a:xfrm>
            <a:off x="-1" y="-7620"/>
            <a:ext cx="9144001" cy="5158741"/>
          </a:xfrm>
          <a:prstGeom prst="rect">
            <a:avLst/>
          </a:prstGeom>
          <a:solidFill>
            <a:schemeClr val="bg1"/>
          </a:solidFill>
        </p:spPr>
        <p:txBody>
          <a:bodyPr anchor="ctr"/>
          <a:lstStyle>
            <a:lvl1pPr algn="ctr">
              <a:lnSpc>
                <a:spcPct val="150000"/>
              </a:lnSpc>
              <a:defRPr baseline="0">
                <a:solidFill>
                  <a:schemeClr val="tx2"/>
                </a:solidFill>
              </a:defRPr>
            </a:lvl1pPr>
          </a:lstStyle>
          <a:p>
            <a:r>
              <a:rPr lang="en-US"/>
              <a:t>Click here to</a:t>
            </a:r>
            <a:br>
              <a:rPr lang="en-US"/>
            </a:br>
            <a:r>
              <a:rPr lang="en-US"/>
              <a:t>insert a picture</a:t>
            </a:r>
          </a:p>
        </p:txBody>
      </p:sp>
      <p:sp>
        <p:nvSpPr>
          <p:cNvPr id="72" name="Tijdelijke aanduiding voor tekst 71"/>
          <p:cNvSpPr>
            <a:spLocks noGrp="1"/>
          </p:cNvSpPr>
          <p:nvPr>
            <p:ph type="body" sz="quarter" idx="14" hasCustomPrompt="1"/>
          </p:nvPr>
        </p:nvSpPr>
        <p:spPr>
          <a:xfrm>
            <a:off x="410885" y="1842314"/>
            <a:ext cx="8311291" cy="281964"/>
          </a:xfrm>
        </p:spPr>
        <p:txBody>
          <a:bodyPr rIns="0" bIns="0" anchor="ctr"/>
          <a:lstStyle>
            <a:lvl1pPr marL="0" indent="0">
              <a:buNone/>
              <a:defRPr>
                <a:solidFill>
                  <a:schemeClr val="bg1"/>
                </a:solidFill>
                <a:effectLst>
                  <a:outerShdw blurRad="38100" dist="38100" dir="2700000" algn="tl">
                    <a:srgbClr val="000000">
                      <a:alpha val="43137"/>
                    </a:srgbClr>
                  </a:outerShdw>
                </a:effectLst>
              </a:defRPr>
            </a:lvl1pPr>
          </a:lstStyle>
          <a:p>
            <a:pPr lvl="0"/>
            <a:r>
              <a:rPr lang="en-GB" noProof="0"/>
              <a:t>Author name</a:t>
            </a:r>
          </a:p>
        </p:txBody>
      </p:sp>
      <p:sp>
        <p:nvSpPr>
          <p:cNvPr id="82" name="Tijdelijke aanduiding voor tekst 71"/>
          <p:cNvSpPr>
            <a:spLocks noGrp="1"/>
          </p:cNvSpPr>
          <p:nvPr>
            <p:ph type="body" sz="quarter" idx="15" hasCustomPrompt="1"/>
          </p:nvPr>
        </p:nvSpPr>
        <p:spPr>
          <a:xfrm>
            <a:off x="410884" y="2170996"/>
            <a:ext cx="8311292" cy="281964"/>
          </a:xfrm>
        </p:spPr>
        <p:txBody>
          <a:bodyPr rIns="0" bIns="0" anchor="b"/>
          <a:lstStyle>
            <a:lvl1pPr marL="0" indent="0">
              <a:buNone/>
              <a:defRPr sz="2400" baseline="0">
                <a:solidFill>
                  <a:schemeClr val="bg1"/>
                </a:solidFill>
                <a:effectLst>
                  <a:outerShdw blurRad="38100" dist="38100" dir="2700000" algn="tl">
                    <a:srgbClr val="000000">
                      <a:alpha val="43137"/>
                    </a:srgbClr>
                  </a:outerShdw>
                </a:effectLst>
              </a:defRPr>
            </a:lvl1pPr>
          </a:lstStyle>
          <a:p>
            <a:pPr lvl="0"/>
            <a:r>
              <a:rPr lang="en-GB" noProof="0"/>
              <a:t>Insert presentation title here</a:t>
            </a:r>
          </a:p>
        </p:txBody>
      </p:sp>
      <p:sp>
        <p:nvSpPr>
          <p:cNvPr id="83" name="Tijdelijke aanduiding voor tekst 71"/>
          <p:cNvSpPr>
            <a:spLocks noGrp="1"/>
          </p:cNvSpPr>
          <p:nvPr>
            <p:ph type="body" sz="quarter" idx="16" hasCustomPrompt="1"/>
          </p:nvPr>
        </p:nvSpPr>
        <p:spPr>
          <a:xfrm>
            <a:off x="410884" y="4615692"/>
            <a:ext cx="8311292" cy="281964"/>
          </a:xfrm>
        </p:spPr>
        <p:txBody>
          <a:bodyPr rIns="0" bIns="0" anchor="ctr"/>
          <a:lstStyle>
            <a:lvl1pPr marL="0" indent="0">
              <a:buNone/>
              <a:defRPr>
                <a:solidFill>
                  <a:schemeClr val="bg1"/>
                </a:solidFill>
                <a:effectLst>
                  <a:outerShdw blurRad="38100" dist="38100" dir="2700000" algn="tl">
                    <a:srgbClr val="000000">
                      <a:alpha val="43137"/>
                    </a:srgbClr>
                  </a:outerShdw>
                </a:effectLst>
              </a:defRPr>
            </a:lvl1pPr>
          </a:lstStyle>
          <a:p>
            <a:pPr lvl="0"/>
            <a:r>
              <a:rPr lang="en-GB" noProof="0"/>
              <a:t>Together we make the difference</a:t>
            </a:r>
          </a:p>
        </p:txBody>
      </p:sp>
    </p:spTree>
    <p:extLst>
      <p:ext uri="{BB962C8B-B14F-4D97-AF65-F5344CB8AC3E}">
        <p14:creationId xmlns:p14="http://schemas.microsoft.com/office/powerpoint/2010/main" val="32857923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oleObject" Target="../embeddings/oleObject1.bin"/><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tags" Target="../tags/tag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tags" Target="../tags/tag2.xml"/><Relationship Id="rId30" Type="http://schemas.openxmlformats.org/officeDocument/2006/relationships/image" Target="../media/image1.emf"/></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aphicFrame>
        <p:nvGraphicFramePr>
          <p:cNvPr id="8" name="Object 7" hidden="1">
            <a:extLst>
              <a:ext uri="{FF2B5EF4-FFF2-40B4-BE49-F238E27FC236}">
                <a16:creationId xmlns:a16="http://schemas.microsoft.com/office/drawing/2014/main" id="{6D340BCB-89C0-4C4C-B08D-64144CE3A247}"/>
              </a:ext>
            </a:extLst>
          </p:cNvPr>
          <p:cNvGraphicFramePr>
            <a:graphicFrameLocks noChangeAspect="1"/>
          </p:cNvGraphicFramePr>
          <p:nvPr userDrawn="1">
            <p:custDataLst>
              <p:tags r:id="rId27"/>
            </p:custDataLst>
            <p:extLst>
              <p:ext uri="{D42A27DB-BD31-4B8C-83A1-F6EECF244321}">
                <p14:modId xmlns:p14="http://schemas.microsoft.com/office/powerpoint/2010/main" val="4144895577"/>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29" imgW="359" imgH="360" progId="TCLayout.ActiveDocument.1">
                  <p:embed/>
                </p:oleObj>
              </mc:Choice>
              <mc:Fallback>
                <p:oleObj name="think-cell Slide" r:id="rId29" imgW="359" imgH="360" progId="TCLayout.ActiveDocument.1">
                  <p:embed/>
                  <p:pic>
                    <p:nvPicPr>
                      <p:cNvPr id="8" name="Object 7" hidden="1">
                        <a:extLst>
                          <a:ext uri="{FF2B5EF4-FFF2-40B4-BE49-F238E27FC236}">
                            <a16:creationId xmlns:a16="http://schemas.microsoft.com/office/drawing/2014/main" id="{6D340BCB-89C0-4C4C-B08D-64144CE3A247}"/>
                          </a:ext>
                        </a:extLst>
                      </p:cNvPr>
                      <p:cNvPicPr/>
                      <p:nvPr/>
                    </p:nvPicPr>
                    <p:blipFill>
                      <a:blip r:embed="rId30"/>
                      <a:stretch>
                        <a:fillRect/>
                      </a:stretch>
                    </p:blipFill>
                    <p:spPr>
                      <a:xfrm>
                        <a:off x="1588" y="1588"/>
                        <a:ext cx="1588" cy="1588"/>
                      </a:xfrm>
                      <a:prstGeom prst="rect">
                        <a:avLst/>
                      </a:prstGeom>
                    </p:spPr>
                  </p:pic>
                </p:oleObj>
              </mc:Fallback>
            </mc:AlternateContent>
          </a:graphicData>
        </a:graphic>
      </p:graphicFrame>
      <p:sp>
        <p:nvSpPr>
          <p:cNvPr id="7" name="Rectangle 6" hidden="1">
            <a:extLst>
              <a:ext uri="{FF2B5EF4-FFF2-40B4-BE49-F238E27FC236}">
                <a16:creationId xmlns:a16="http://schemas.microsoft.com/office/drawing/2014/main" id="{B133D8EF-7D83-4BB7-A4C2-DCC461E98D35}"/>
              </a:ext>
            </a:extLst>
          </p:cNvPr>
          <p:cNvSpPr/>
          <p:nvPr userDrawn="1">
            <p:custDataLst>
              <p:tags r:id="rId28"/>
            </p:custDataLst>
          </p:nvPr>
        </p:nvSpPr>
        <p:spPr>
          <a:xfrm>
            <a:off x="0" y="0"/>
            <a:ext cx="158750" cy="158750"/>
          </a:xfrm>
          <a:prstGeom prst="rect">
            <a:avLst/>
          </a:prstGeom>
          <a:solidFill>
            <a:srgbClr val="3D7EDB"/>
          </a:solidFill>
          <a:ln w="3175">
            <a:noFill/>
            <a:miter lim="800000"/>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0" tIns="0" rIns="0" bIns="0" numCol="1" spcCol="0" rtlCol="0" fromWordArt="0" anchor="ctr" anchorCtr="0" forceAA="0" compatLnSpc="1">
            <a:prstTxWarp prst="textNoShape">
              <a:avLst/>
            </a:prstTxWarp>
            <a:noAutofit/>
          </a:bodyPr>
          <a:lstStyle/>
          <a:p>
            <a:pPr marL="0" lvl="0" indent="0" algn="ctr">
              <a:lnSpc>
                <a:spcPct val="100000"/>
              </a:lnSpc>
            </a:pPr>
            <a:endParaRPr lang="en-US" sz="2200" b="1" i="0" baseline="0" dirty="0">
              <a:solidFill>
                <a:schemeClr val="bg1"/>
              </a:solidFill>
              <a:latin typeface="Arial" panose="020B0604020202020204" pitchFamily="34" charset="0"/>
              <a:ea typeface="+mj-ea"/>
              <a:cs typeface="+mj-cs"/>
              <a:sym typeface="Arial" panose="020B0604020202020204" pitchFamily="34" charset="0"/>
            </a:endParaRPr>
          </a:p>
        </p:txBody>
      </p:sp>
      <p:sp>
        <p:nvSpPr>
          <p:cNvPr id="5" name="Footer Placeholder 4"/>
          <p:cNvSpPr>
            <a:spLocks noGrp="1"/>
          </p:cNvSpPr>
          <p:nvPr>
            <p:ph type="ftr" sz="quarter" idx="3"/>
          </p:nvPr>
        </p:nvSpPr>
        <p:spPr bwMode="gray">
          <a:xfrm>
            <a:off x="417600" y="4773037"/>
            <a:ext cx="3311336" cy="162000"/>
          </a:xfrm>
          <a:prstGeom prst="rect">
            <a:avLst/>
          </a:prstGeom>
          <a:noFill/>
        </p:spPr>
        <p:txBody>
          <a:bodyPr vert="horz" lIns="147600" tIns="72000" rIns="91440" bIns="0" rtlCol="0" anchor="ctr">
            <a:noAutofit/>
          </a:bodyPr>
          <a:lstStyle>
            <a:lvl1pPr algn="l">
              <a:defRPr sz="700" b="1" cap="all" baseline="0">
                <a:solidFill>
                  <a:schemeClr val="accent1"/>
                </a:solidFill>
              </a:defRPr>
            </a:lvl1pPr>
          </a:lstStyle>
          <a:p>
            <a:r>
              <a:rPr lang="en-GB" noProof="0"/>
              <a:t>Tata Steel | TITLE POWERPOINT PRESENTATION</a:t>
            </a:r>
            <a:endParaRPr lang="en-GB" noProof="0" dirty="0"/>
          </a:p>
        </p:txBody>
      </p:sp>
      <p:sp>
        <p:nvSpPr>
          <p:cNvPr id="2" name="Title Placeholder 1"/>
          <p:cNvSpPr>
            <a:spLocks noGrp="1"/>
          </p:cNvSpPr>
          <p:nvPr>
            <p:ph type="title"/>
          </p:nvPr>
        </p:nvSpPr>
        <p:spPr bwMode="gray">
          <a:xfrm>
            <a:off x="457200" y="337225"/>
            <a:ext cx="8229600" cy="799032"/>
          </a:xfrm>
          <a:prstGeom prst="rect">
            <a:avLst/>
          </a:prstGeom>
        </p:spPr>
        <p:txBody>
          <a:bodyPr vert="horz" lIns="91440" tIns="45720" rIns="91440" bIns="45720" rtlCol="0" anchor="t" anchorCtr="0">
            <a:noAutofit/>
          </a:bodyPr>
          <a:lstStyle/>
          <a:p>
            <a:r>
              <a:rPr lang="en-US"/>
              <a:t>Click to edit Master title style</a:t>
            </a:r>
            <a:endParaRPr lang="nl-NL" dirty="0"/>
          </a:p>
        </p:txBody>
      </p:sp>
      <p:sp>
        <p:nvSpPr>
          <p:cNvPr id="3" name="Text Placeholder 2"/>
          <p:cNvSpPr>
            <a:spLocks noGrp="1"/>
          </p:cNvSpPr>
          <p:nvPr>
            <p:ph type="body" idx="1"/>
          </p:nvPr>
        </p:nvSpPr>
        <p:spPr bwMode="gray">
          <a:xfrm>
            <a:off x="457200" y="1184449"/>
            <a:ext cx="8229600" cy="3394472"/>
          </a:xfrm>
          <a:prstGeom prst="rect">
            <a:avLst/>
          </a:prstGeom>
        </p:spPr>
        <p:txBody>
          <a:bodyPr vert="horz" lIns="91440" tIns="45720" rIns="91440" bIns="45720" rtlCol="0">
            <a:no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dirty="0"/>
          </a:p>
        </p:txBody>
      </p:sp>
      <p:sp>
        <p:nvSpPr>
          <p:cNvPr id="4" name="Date Placeholder 3"/>
          <p:cNvSpPr>
            <a:spLocks noGrp="1"/>
          </p:cNvSpPr>
          <p:nvPr>
            <p:ph type="dt" sz="half" idx="2"/>
          </p:nvPr>
        </p:nvSpPr>
        <p:spPr bwMode="gray">
          <a:xfrm>
            <a:off x="3505200" y="4773037"/>
            <a:ext cx="2133600" cy="162000"/>
          </a:xfrm>
          <a:prstGeom prst="rect">
            <a:avLst/>
          </a:prstGeom>
          <a:noFill/>
        </p:spPr>
        <p:txBody>
          <a:bodyPr vert="horz" lIns="147600" tIns="72000" rIns="91440" bIns="0" rtlCol="0" anchor="ctr">
            <a:noAutofit/>
          </a:bodyPr>
          <a:lstStyle>
            <a:lvl1pPr algn="ctr">
              <a:defRPr lang="nl-NL" sz="700" b="1" smtClean="0">
                <a:solidFill>
                  <a:schemeClr val="accent1"/>
                </a:solidFill>
              </a:defRPr>
            </a:lvl1pPr>
          </a:lstStyle>
          <a:p>
            <a:fld id="{F0FAF8E7-4D53-4E3B-8C24-4A4E6823B979}" type="datetime1">
              <a:rPr lang="en-GB" noProof="0" smtClean="0"/>
              <a:t>01/06/2023</a:t>
            </a:fld>
            <a:endParaRPr lang="en-GB" noProof="0" dirty="0"/>
          </a:p>
        </p:txBody>
      </p:sp>
      <p:sp>
        <p:nvSpPr>
          <p:cNvPr id="6" name="Slide Number Placeholder 5"/>
          <p:cNvSpPr>
            <a:spLocks noGrp="1"/>
          </p:cNvSpPr>
          <p:nvPr>
            <p:ph type="sldNum" sz="quarter" idx="4"/>
          </p:nvPr>
        </p:nvSpPr>
        <p:spPr bwMode="gray">
          <a:xfrm>
            <a:off x="8385243" y="4697399"/>
            <a:ext cx="346802" cy="446102"/>
          </a:xfrm>
          <a:prstGeom prst="rect">
            <a:avLst/>
          </a:prstGeom>
          <a:solidFill>
            <a:schemeClr val="accent1"/>
          </a:solidFill>
          <a:ln w="3175">
            <a:noFill/>
          </a:ln>
        </p:spPr>
        <p:txBody>
          <a:bodyPr vert="horz" wrap="none" lIns="72000" tIns="72000" rIns="72000" bIns="0" rtlCol="0" anchor="t" anchorCtr="0">
            <a:noAutofit/>
          </a:bodyPr>
          <a:lstStyle>
            <a:lvl1pPr algn="ctr">
              <a:defRPr lang="nl-NL" sz="700" b="1" smtClean="0">
                <a:solidFill>
                  <a:schemeClr val="bg1"/>
                </a:solidFill>
              </a:defRPr>
            </a:lvl1pPr>
          </a:lstStyle>
          <a:p>
            <a:fld id="{1F3F7073-2DD3-4386-BBF7-0F6C7BAF276C}" type="slidenum">
              <a:rPr lang="en-GB" noProof="0" smtClean="0">
                <a:solidFill>
                  <a:srgbClr val="FFFFFF"/>
                </a:solidFill>
              </a:rPr>
              <a:pPr/>
              <a:t>‹#›</a:t>
            </a:fld>
            <a:endParaRPr lang="en-GB" noProof="0" dirty="0">
              <a:solidFill>
                <a:srgbClr val="FFFFFF"/>
              </a:solidFill>
            </a:endParaRPr>
          </a:p>
        </p:txBody>
      </p:sp>
      <p:sp>
        <p:nvSpPr>
          <p:cNvPr id="22" name="AutoShape 12"/>
          <p:cNvSpPr>
            <a:spLocks noChangeAspect="1" noChangeArrowheads="1" noTextEdit="1"/>
          </p:cNvSpPr>
          <p:nvPr userDrawn="1"/>
        </p:nvSpPr>
        <p:spPr bwMode="auto">
          <a:xfrm>
            <a:off x="2862263" y="2087563"/>
            <a:ext cx="3419475" cy="968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nl-NL"/>
          </a:p>
        </p:txBody>
      </p:sp>
      <p:sp>
        <p:nvSpPr>
          <p:cNvPr id="10" name="TextBox 9">
            <a:extLst>
              <a:ext uri="{FF2B5EF4-FFF2-40B4-BE49-F238E27FC236}">
                <a16:creationId xmlns:a16="http://schemas.microsoft.com/office/drawing/2014/main" id="{D5DAC4C9-C753-483E-BB1A-C55B900B341B}"/>
              </a:ext>
            </a:extLst>
          </p:cNvPr>
          <p:cNvSpPr txBox="1"/>
          <p:nvPr userDrawn="1">
            <p:extLst>
              <p:ext uri="{1162E1C5-73C7-4A58-AE30-91384D911F3F}">
                <p184:classification xmlns:p184="http://schemas.microsoft.com/office/powerpoint/2018/4/main" val="ftr"/>
              </p:ext>
            </p:extLst>
          </p:nvPr>
        </p:nvSpPr>
        <p:spPr>
          <a:xfrm>
            <a:off x="0" y="5021580"/>
            <a:ext cx="803275" cy="121920"/>
          </a:xfrm>
          <a:prstGeom prst="rect">
            <a:avLst/>
          </a:prstGeom>
        </p:spPr>
        <p:txBody>
          <a:bodyPr horzOverflow="overflow" lIns="0" tIns="0" rIns="0" bIns="0">
            <a:spAutoFit/>
          </a:bodyPr>
          <a:lstStyle/>
          <a:p>
            <a:pPr algn="l"/>
            <a:r>
              <a:rPr lang="en-GB" sz="800">
                <a:solidFill>
                  <a:srgbClr val="000000"/>
                </a:solidFill>
                <a:latin typeface="Calibri" panose="020F0502020204030204" pitchFamily="34" charset="0"/>
              </a:rPr>
              <a:t>Sensitivity: general</a:t>
            </a:r>
          </a:p>
        </p:txBody>
      </p:sp>
    </p:spTree>
    <p:extLst>
      <p:ext uri="{BB962C8B-B14F-4D97-AF65-F5344CB8AC3E}">
        <p14:creationId xmlns:p14="http://schemas.microsoft.com/office/powerpoint/2010/main" val="2446766712"/>
      </p:ext>
    </p:extLst>
  </p:cSld>
  <p:clrMap bg1="lt1" tx1="dk1" bg2="lt2" tx2="dk2" accent1="accent1" accent2="accent2" accent3="accent3" accent4="accent4" accent5="accent5" accent6="accent6" hlink="hlink" folHlink="folHlink"/>
  <p:sldLayoutIdLst>
    <p:sldLayoutId id="2147483763" r:id="rId1"/>
    <p:sldLayoutId id="2147483861" r:id="rId2"/>
    <p:sldLayoutId id="2147483862" r:id="rId3"/>
    <p:sldLayoutId id="2147483706" r:id="rId4"/>
    <p:sldLayoutId id="2147483690" r:id="rId5"/>
    <p:sldLayoutId id="2147483704" r:id="rId6"/>
    <p:sldLayoutId id="2147483691" r:id="rId7"/>
    <p:sldLayoutId id="2147483844" r:id="rId8"/>
    <p:sldLayoutId id="2147483701" r:id="rId9"/>
    <p:sldLayoutId id="2147483840" r:id="rId10"/>
    <p:sldLayoutId id="2147483841" r:id="rId11"/>
    <p:sldLayoutId id="2147483698" r:id="rId12"/>
    <p:sldLayoutId id="2147483843" r:id="rId13"/>
    <p:sldLayoutId id="2147483857" r:id="rId14"/>
    <p:sldLayoutId id="2147483692" r:id="rId15"/>
    <p:sldLayoutId id="2147483858" r:id="rId16"/>
    <p:sldLayoutId id="2147483859" r:id="rId17"/>
    <p:sldLayoutId id="2147483762" r:id="rId18"/>
    <p:sldLayoutId id="2147483860" r:id="rId19"/>
    <p:sldLayoutId id="2147483700" r:id="rId20"/>
    <p:sldLayoutId id="2147483694" r:id="rId21"/>
    <p:sldLayoutId id="2147483854" r:id="rId22"/>
    <p:sldLayoutId id="2147483695" r:id="rId23"/>
    <p:sldLayoutId id="2147483709" r:id="rId24"/>
    <p:sldLayoutId id="2147483864" r:id="rId25"/>
  </p:sldLayoutIdLst>
  <p:transition spd="slow">
    <p:push dir="u"/>
  </p:transition>
  <p:hf hdr="0" ftr="0" dt="0"/>
  <p:txStyles>
    <p:titleStyle>
      <a:lvl1pPr algn="l" defTabSz="914400" rtl="0" eaLnBrk="1" latinLnBrk="0" hangingPunct="1">
        <a:lnSpc>
          <a:spcPct val="95000"/>
        </a:lnSpc>
        <a:spcBef>
          <a:spcPct val="0"/>
        </a:spcBef>
        <a:buNone/>
        <a:defRPr sz="2200" b="1" kern="1200">
          <a:solidFill>
            <a:schemeClr val="accent1"/>
          </a:solidFill>
          <a:latin typeface="+mj-lt"/>
          <a:ea typeface="+mj-ea"/>
          <a:cs typeface="+mj-cs"/>
        </a:defRPr>
      </a:lvl1pPr>
    </p:titleStyle>
    <p:bodyStyle>
      <a:lvl1pPr marL="179388" indent="-179388" algn="l" defTabSz="914400" rtl="0" eaLnBrk="1" latinLnBrk="0" hangingPunct="1">
        <a:lnSpc>
          <a:spcPct val="120000"/>
        </a:lnSpc>
        <a:spcBef>
          <a:spcPts val="0"/>
        </a:spcBef>
        <a:buClr>
          <a:schemeClr val="accent1"/>
        </a:buClr>
        <a:buFont typeface="Wingdings" panose="05000000000000000000" pitchFamily="2" charset="2"/>
        <a:buChar char="§"/>
        <a:defRPr sz="1400" kern="1200">
          <a:solidFill>
            <a:schemeClr val="tx1"/>
          </a:solidFill>
          <a:latin typeface="+mn-lt"/>
          <a:ea typeface="+mn-ea"/>
          <a:cs typeface="+mn-cs"/>
        </a:defRPr>
      </a:lvl1pPr>
      <a:lvl2pPr marL="357188" indent="-177800" algn="l" defTabSz="914400" rtl="0" eaLnBrk="1" latinLnBrk="0" hangingPunct="1">
        <a:lnSpc>
          <a:spcPct val="120000"/>
        </a:lnSpc>
        <a:spcBef>
          <a:spcPts val="0"/>
        </a:spcBef>
        <a:buFont typeface="Arial" panose="020B0604020202020204" pitchFamily="34" charset="0"/>
        <a:buChar char="–"/>
        <a:defRPr sz="1400" kern="1200">
          <a:solidFill>
            <a:schemeClr val="tx1"/>
          </a:solidFill>
          <a:latin typeface="+mn-lt"/>
          <a:ea typeface="+mn-ea"/>
          <a:cs typeface="+mn-cs"/>
        </a:defRPr>
      </a:lvl2pPr>
      <a:lvl3pPr marL="536575" indent="-179388" algn="l" defTabSz="914400" rtl="0" eaLnBrk="1" latinLnBrk="0" hangingPunct="1">
        <a:lnSpc>
          <a:spcPct val="120000"/>
        </a:lnSpc>
        <a:spcBef>
          <a:spcPts val="0"/>
        </a:spcBef>
        <a:buFont typeface="Wingdings" panose="05000000000000000000" pitchFamily="2" charset="2"/>
        <a:buChar char="§"/>
        <a:defRPr sz="1400" kern="1200">
          <a:solidFill>
            <a:schemeClr val="tx1"/>
          </a:solidFill>
          <a:latin typeface="+mn-lt"/>
          <a:ea typeface="+mn-ea"/>
          <a:cs typeface="+mn-cs"/>
        </a:defRPr>
      </a:lvl3pPr>
      <a:lvl4pPr marL="804863" indent="-268288" algn="l" defTabSz="914400" rtl="0" eaLnBrk="1" latinLnBrk="0" hangingPunct="1">
        <a:lnSpc>
          <a:spcPct val="120000"/>
        </a:lnSpc>
        <a:spcBef>
          <a:spcPts val="0"/>
        </a:spcBef>
        <a:buFont typeface="Arial" panose="020B0604020202020204" pitchFamily="34" charset="0"/>
        <a:buChar char="–"/>
        <a:defRPr sz="1400" kern="1200">
          <a:solidFill>
            <a:schemeClr val="tx1"/>
          </a:solidFill>
          <a:latin typeface="+mn-lt"/>
          <a:ea typeface="+mn-ea"/>
          <a:cs typeface="+mn-cs"/>
        </a:defRPr>
      </a:lvl4pPr>
      <a:lvl5pPr marL="0" indent="0" algn="l" defTabSz="914400" rtl="0" eaLnBrk="1" latinLnBrk="0" hangingPunct="1">
        <a:lnSpc>
          <a:spcPct val="120000"/>
        </a:lnSpc>
        <a:spcBef>
          <a:spcPts val="0"/>
        </a:spcBef>
        <a:buFont typeface="Arial" panose="020B0604020202020204" pitchFamily="34" charset="0"/>
        <a:buNone/>
        <a:defRPr sz="1400" b="1" kern="1200">
          <a:solidFill>
            <a:schemeClr val="accent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5.xml"/><Relationship Id="rId7" Type="http://schemas.openxmlformats.org/officeDocument/2006/relationships/image" Target="../media/image7.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6.png"/><Relationship Id="rId5" Type="http://schemas.openxmlformats.org/officeDocument/2006/relationships/image" Target="../media/image5.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7.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8" Type="http://schemas.openxmlformats.org/officeDocument/2006/relationships/image" Target="../media/image7.png"/><Relationship Id="rId3" Type="http://schemas.microsoft.com/office/2007/relationships/media" Target="../media/media4.m4a"/><Relationship Id="rId7" Type="http://schemas.openxmlformats.org/officeDocument/2006/relationships/image" Target="../media/image8.png"/><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notesSlide" Target="../notesSlides/notesSlide3.xml"/><Relationship Id="rId5" Type="http://schemas.openxmlformats.org/officeDocument/2006/relationships/slideLayout" Target="../slideLayouts/slideLayout9.xml"/><Relationship Id="rId4" Type="http://schemas.openxmlformats.org/officeDocument/2006/relationships/audio" Target="../media/media4.m4a"/></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7.png"/><Relationship Id="rId5" Type="http://schemas.openxmlformats.org/officeDocument/2006/relationships/image" Target="../media/image9.jpe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audio" Target="../media/media6.m4a"/><Relationship Id="rId7" Type="http://schemas.openxmlformats.org/officeDocument/2006/relationships/image" Target="../media/image11.png"/><Relationship Id="rId2" Type="http://schemas.microsoft.com/office/2007/relationships/media" Target="../media/media6.m4a"/><Relationship Id="rId1" Type="http://schemas.openxmlformats.org/officeDocument/2006/relationships/tags" Target="../tags/tag4.xml"/><Relationship Id="rId6" Type="http://schemas.openxmlformats.org/officeDocument/2006/relationships/image" Target="../media/image10.png"/><Relationship Id="rId5" Type="http://schemas.openxmlformats.org/officeDocument/2006/relationships/notesSlide" Target="../notesSlides/notesSlide5.xml"/><Relationship Id="rId4"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5.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7.png"/><Relationship Id="rId5" Type="http://schemas.openxmlformats.org/officeDocument/2006/relationships/image" Target="../media/image12.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audio" Target="../media/media8.m4a"/><Relationship Id="rId7" Type="http://schemas.openxmlformats.org/officeDocument/2006/relationships/image" Target="../media/image7.png"/><Relationship Id="rId2" Type="http://schemas.microsoft.com/office/2007/relationships/media" Target="../media/media8.m4a"/><Relationship Id="rId1" Type="http://schemas.openxmlformats.org/officeDocument/2006/relationships/tags" Target="../tags/tag5.xml"/><Relationship Id="rId6" Type="http://schemas.openxmlformats.org/officeDocument/2006/relationships/image" Target="../media/image13.png"/><Relationship Id="rId5" Type="http://schemas.openxmlformats.org/officeDocument/2006/relationships/notesSlide" Target="../notesSlides/notesSlide7.xml"/><Relationship Id="rId4"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3" Type="http://schemas.openxmlformats.org/officeDocument/2006/relationships/audio" Target="../media/media9.m4a"/><Relationship Id="rId7" Type="http://schemas.openxmlformats.org/officeDocument/2006/relationships/image" Target="../media/image7.png"/><Relationship Id="rId2" Type="http://schemas.microsoft.com/office/2007/relationships/media" Target="../media/media9.m4a"/><Relationship Id="rId1" Type="http://schemas.openxmlformats.org/officeDocument/2006/relationships/tags" Target="../tags/tag6.xml"/><Relationship Id="rId6" Type="http://schemas.openxmlformats.org/officeDocument/2006/relationships/image" Target="../media/image14.png"/><Relationship Id="rId5" Type="http://schemas.openxmlformats.org/officeDocument/2006/relationships/notesSlide" Target="../notesSlides/notesSlide8.xml"/><Relationship Id="rId4"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audio" Target="../media/media10.m4a"/><Relationship Id="rId7" Type="http://schemas.openxmlformats.org/officeDocument/2006/relationships/image" Target="../media/image16.png"/><Relationship Id="rId2" Type="http://schemas.microsoft.com/office/2007/relationships/media" Target="../media/media10.m4a"/><Relationship Id="rId1" Type="http://schemas.openxmlformats.org/officeDocument/2006/relationships/tags" Target="../tags/tag7.xml"/><Relationship Id="rId6" Type="http://schemas.openxmlformats.org/officeDocument/2006/relationships/image" Target="../media/image15.png"/><Relationship Id="rId5" Type="http://schemas.openxmlformats.org/officeDocument/2006/relationships/notesSlide" Target="../notesSlides/notesSlide9.xml"/><Relationship Id="rId10" Type="http://schemas.openxmlformats.org/officeDocument/2006/relationships/image" Target="../media/image7.png"/><Relationship Id="rId4" Type="http://schemas.openxmlformats.org/officeDocument/2006/relationships/slideLayout" Target="../slideLayouts/slideLayout15.xml"/><Relationship Id="rId9" Type="http://schemas.openxmlformats.org/officeDocument/2006/relationships/image" Target="../media/image18.png"/></Relationships>
</file>

<file path=ppt/slides/_rels/slide10.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audio" Target="../media/media11.m4a"/><Relationship Id="rId7" Type="http://schemas.openxmlformats.org/officeDocument/2006/relationships/image" Target="../media/image19.jpeg"/><Relationship Id="rId2" Type="http://schemas.microsoft.com/office/2007/relationships/media" Target="../media/media11.m4a"/><Relationship Id="rId1" Type="http://schemas.openxmlformats.org/officeDocument/2006/relationships/tags" Target="../tags/tag8.xml"/><Relationship Id="rId6" Type="http://schemas.openxmlformats.org/officeDocument/2006/relationships/image" Target="../media/image18.png"/><Relationship Id="rId5" Type="http://schemas.openxmlformats.org/officeDocument/2006/relationships/notesSlide" Target="../notesSlides/notesSlide10.xml"/><Relationship Id="rId4"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7.png"/><Relationship Id="rId5" Type="http://schemas.openxmlformats.org/officeDocument/2006/relationships/image" Target="../media/image20.jpeg"/><Relationship Id="rId4" Type="http://schemas.openxmlformats.org/officeDocument/2006/relationships/notesSlide" Target="../notesSlides/notesSlide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Tijdelijke aanduiding voor afbeelding 11" descr="visual _MG_2024 low.jpg"/>
          <p:cNvPicPr>
            <a:picLocks noGrp="1" noChangeAspect="1"/>
          </p:cNvPicPr>
          <p:nvPr>
            <p:ph type="pic" sz="quarter" idx="13"/>
          </p:nvPr>
        </p:nvPicPr>
        <p:blipFill>
          <a:blip r:embed="rId5" cstate="print"/>
          <a:srcRect l="5658" r="5658"/>
          <a:stretch>
            <a:fillRect/>
          </a:stretch>
        </p:blipFill>
        <p:spPr>
          <a:xfrm>
            <a:off x="-1" y="-15241"/>
            <a:ext cx="9144001" cy="5158741"/>
          </a:xfrm>
        </p:spPr>
      </p:pic>
      <p:sp>
        <p:nvSpPr>
          <p:cNvPr id="4" name="Tijdelijke aanduiding voor tekst 3"/>
          <p:cNvSpPr>
            <a:spLocks noGrp="1"/>
          </p:cNvSpPr>
          <p:nvPr>
            <p:ph type="body" sz="quarter" idx="14"/>
          </p:nvPr>
        </p:nvSpPr>
        <p:spPr/>
        <p:txBody>
          <a:bodyPr/>
          <a:lstStyle/>
          <a:p>
            <a:r>
              <a:rPr lang="en-US" dirty="0"/>
              <a:t>A Greenslade</a:t>
            </a:r>
          </a:p>
        </p:txBody>
      </p:sp>
      <p:sp>
        <p:nvSpPr>
          <p:cNvPr id="5" name="Tijdelijke aanduiding voor tekst 4"/>
          <p:cNvSpPr>
            <a:spLocks noGrp="1"/>
          </p:cNvSpPr>
          <p:nvPr>
            <p:ph type="body" sz="quarter" idx="15"/>
          </p:nvPr>
        </p:nvSpPr>
        <p:spPr>
          <a:xfrm>
            <a:off x="410884" y="3229003"/>
            <a:ext cx="8311292" cy="281964"/>
          </a:xfrm>
        </p:spPr>
        <p:txBody>
          <a:bodyPr/>
          <a:lstStyle/>
          <a:p>
            <a:endParaRPr lang="en-US" dirty="0"/>
          </a:p>
          <a:p>
            <a:endParaRPr lang="en-US" dirty="0"/>
          </a:p>
          <a:p>
            <a:endParaRPr lang="en-US" dirty="0"/>
          </a:p>
          <a:p>
            <a:endParaRPr lang="en-US" dirty="0"/>
          </a:p>
          <a:p>
            <a:endParaRPr lang="en-US" dirty="0"/>
          </a:p>
          <a:p>
            <a:endParaRPr lang="en-US" dirty="0"/>
          </a:p>
          <a:p>
            <a:r>
              <a:rPr lang="en-US" b="1" u="sng" dirty="0"/>
              <a:t>Reflective Project Report </a:t>
            </a:r>
          </a:p>
          <a:p>
            <a:r>
              <a:rPr lang="en-US" b="1" dirty="0"/>
              <a:t>ACMA5009 – Richard Sutton</a:t>
            </a:r>
          </a:p>
          <a:p>
            <a:r>
              <a:rPr lang="en-US" b="1" dirty="0"/>
              <a:t>Coal Storage Improvement</a:t>
            </a:r>
          </a:p>
        </p:txBody>
      </p:sp>
      <p:sp>
        <p:nvSpPr>
          <p:cNvPr id="7" name="Tijdelijke aanduiding voor tekst 6"/>
          <p:cNvSpPr>
            <a:spLocks noGrp="1"/>
          </p:cNvSpPr>
          <p:nvPr>
            <p:ph type="body" sz="quarter" idx="16"/>
          </p:nvPr>
        </p:nvSpPr>
        <p:spPr/>
        <p:txBody>
          <a:bodyPr/>
          <a:lstStyle/>
          <a:p>
            <a:endParaRPr lang="en-US" dirty="0"/>
          </a:p>
        </p:txBody>
      </p:sp>
      <p:pic>
        <p:nvPicPr>
          <p:cNvPr id="6" name="Picture 10" descr="PP header wit met logo's"/>
          <p:cNvPicPr>
            <a:picLocks noChangeAspect="1" noChangeArrowheads="1"/>
          </p:cNvPicPr>
          <p:nvPr/>
        </p:nvPicPr>
        <p:blipFill>
          <a:blip r:embed="rId6" cstate="print"/>
          <a:srcRect/>
          <a:stretch>
            <a:fillRect/>
          </a:stretch>
        </p:blipFill>
        <p:spPr bwMode="auto">
          <a:xfrm>
            <a:off x="0" y="-6858"/>
            <a:ext cx="9144000" cy="1481138"/>
          </a:xfrm>
          <a:prstGeom prst="rect">
            <a:avLst/>
          </a:prstGeom>
          <a:noFill/>
        </p:spPr>
      </p:pic>
      <p:pic>
        <p:nvPicPr>
          <p:cNvPr id="2" name="Audio 1">
            <a:hlinkClick r:id="" action="ppaction://media"/>
            <a:extLst>
              <a:ext uri="{FF2B5EF4-FFF2-40B4-BE49-F238E27FC236}">
                <a16:creationId xmlns:a16="http://schemas.microsoft.com/office/drawing/2014/main" id="{B01ABE63-1CC8-E0F2-6445-9DC6CACD3D02}"/>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37500" t="-55469" r="-137500" b="-55469"/>
          <a:stretch>
            <a:fillRect/>
          </a:stretch>
        </p:blipFill>
        <p:spPr>
          <a:xfrm>
            <a:off x="6858000" y="3857625"/>
            <a:ext cx="2286000" cy="1285875"/>
          </a:xfrm>
          <a:prstGeom prst="rect">
            <a:avLst/>
          </a:prstGeom>
        </p:spPr>
      </p:pic>
    </p:spTree>
    <p:extLst>
      <p:ext uri="{BB962C8B-B14F-4D97-AF65-F5344CB8AC3E}">
        <p14:creationId xmlns:p14="http://schemas.microsoft.com/office/powerpoint/2010/main" val="3402366855"/>
      </p:ext>
    </p:extLst>
  </p:cSld>
  <p:clrMapOvr>
    <a:masterClrMapping/>
  </p:clrMapOvr>
  <mc:AlternateContent xmlns:mc="http://schemas.openxmlformats.org/markup-compatibility/2006">
    <mc:Choice xmlns:p14="http://schemas.microsoft.com/office/powerpoint/2010/main" Requires="p14">
      <p:transition spd="med" p14:dur="700" advTm="11000">
        <p:fade/>
      </p:transition>
    </mc:Choice>
    <mc:Fallback>
      <p:transition spd="med" advTm="11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2D9B69-66B1-4597-8DC9-FAD1D0138E42}"/>
              </a:ext>
            </a:extLst>
          </p:cNvPr>
          <p:cNvSpPr>
            <a:spLocks noGrp="1"/>
          </p:cNvSpPr>
          <p:nvPr>
            <p:ph type="title"/>
          </p:nvPr>
        </p:nvSpPr>
        <p:spPr>
          <a:xfrm>
            <a:off x="457200" y="337225"/>
            <a:ext cx="8229600" cy="799032"/>
          </a:xfrm>
        </p:spPr>
        <p:txBody>
          <a:bodyPr anchor="t">
            <a:normAutofit/>
          </a:bodyPr>
          <a:lstStyle/>
          <a:p>
            <a:r>
              <a:rPr lang="en-GB" dirty="0"/>
              <a:t>Contents Page</a:t>
            </a:r>
            <a:endParaRPr lang="en-GB"/>
          </a:p>
        </p:txBody>
      </p:sp>
      <p:sp>
        <p:nvSpPr>
          <p:cNvPr id="7191" name="Slide Number Placeholder 4"/>
          <p:cNvSpPr>
            <a:spLocks noGrp="1"/>
          </p:cNvSpPr>
          <p:nvPr>
            <p:ph type="sldNum" sz="quarter" idx="16"/>
          </p:nvPr>
        </p:nvSpPr>
        <p:spPr bwMode="auto">
          <a:xfrm>
            <a:off x="8385243" y="4697399"/>
            <a:ext cx="346802" cy="446102"/>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t">
            <a:normAutofit/>
          </a:bodyPr>
          <a:lstStyle>
            <a:lvl1pPr>
              <a:defRPr>
                <a:solidFill>
                  <a:schemeClr val="tx1"/>
                </a:solidFill>
                <a:latin typeface="Arial" panose="020B0604020202020204" pitchFamily="34" charset="0"/>
              </a:defRPr>
            </a:lvl1pPr>
            <a:lvl2pPr marL="557213" indent="-214313">
              <a:defRPr>
                <a:solidFill>
                  <a:schemeClr val="tx1"/>
                </a:solidFill>
                <a:latin typeface="Arial" panose="020B0604020202020204" pitchFamily="34" charset="0"/>
              </a:defRPr>
            </a:lvl2pPr>
            <a:lvl3pPr marL="857250" indent="-171450">
              <a:defRPr>
                <a:solidFill>
                  <a:schemeClr val="tx1"/>
                </a:solidFill>
                <a:latin typeface="Arial" panose="020B0604020202020204" pitchFamily="34" charset="0"/>
              </a:defRPr>
            </a:lvl3pPr>
            <a:lvl4pPr marL="1200150" indent="-171450">
              <a:defRPr>
                <a:solidFill>
                  <a:schemeClr val="tx1"/>
                </a:solidFill>
                <a:latin typeface="Arial" panose="020B0604020202020204" pitchFamily="34" charset="0"/>
              </a:defRPr>
            </a:lvl4pPr>
            <a:lvl5pPr marL="1543050" indent="-171450">
              <a:defRPr>
                <a:solidFill>
                  <a:schemeClr val="tx1"/>
                </a:solidFill>
                <a:latin typeface="Arial" panose="020B0604020202020204" pitchFamily="34" charset="0"/>
              </a:defRPr>
            </a:lvl5pPr>
            <a:lvl6pPr marL="1885950" indent="-171450" eaLnBrk="0" fontAlgn="base" hangingPunct="0">
              <a:spcBef>
                <a:spcPct val="0"/>
              </a:spcBef>
              <a:spcAft>
                <a:spcPct val="0"/>
              </a:spcAft>
              <a:defRPr>
                <a:solidFill>
                  <a:schemeClr val="tx1"/>
                </a:solidFill>
                <a:latin typeface="Arial" panose="020B0604020202020204" pitchFamily="34" charset="0"/>
              </a:defRPr>
            </a:lvl6pPr>
            <a:lvl7pPr marL="2228850" indent="-171450" eaLnBrk="0" fontAlgn="base" hangingPunct="0">
              <a:spcBef>
                <a:spcPct val="0"/>
              </a:spcBef>
              <a:spcAft>
                <a:spcPct val="0"/>
              </a:spcAft>
              <a:defRPr>
                <a:solidFill>
                  <a:schemeClr val="tx1"/>
                </a:solidFill>
                <a:latin typeface="Arial" panose="020B0604020202020204" pitchFamily="34" charset="0"/>
              </a:defRPr>
            </a:lvl7pPr>
            <a:lvl8pPr marL="2571750" indent="-171450" eaLnBrk="0" fontAlgn="base" hangingPunct="0">
              <a:spcBef>
                <a:spcPct val="0"/>
              </a:spcBef>
              <a:spcAft>
                <a:spcPct val="0"/>
              </a:spcAft>
              <a:defRPr>
                <a:solidFill>
                  <a:schemeClr val="tx1"/>
                </a:solidFill>
                <a:latin typeface="Arial" panose="020B0604020202020204" pitchFamily="34" charset="0"/>
              </a:defRPr>
            </a:lvl8pPr>
            <a:lvl9pPr marL="2914650" indent="-171450" eaLnBrk="0" fontAlgn="base" hangingPunct="0">
              <a:spcBef>
                <a:spcPct val="0"/>
              </a:spcBef>
              <a:spcAft>
                <a:spcPct val="0"/>
              </a:spcAft>
              <a:defRPr>
                <a:solidFill>
                  <a:schemeClr val="tx1"/>
                </a:solidFill>
                <a:latin typeface="Arial" panose="020B0604020202020204" pitchFamily="34" charset="0"/>
              </a:defRPr>
            </a:lvl9pPr>
          </a:lstStyle>
          <a:p>
            <a:pPr>
              <a:spcAft>
                <a:spcPts val="600"/>
              </a:spcAft>
            </a:pPr>
            <a:fld id="{33386F6A-6E7D-43B4-BACC-DCFF860699D9}" type="slidenum">
              <a:rPr lang="en-GB" altLang="en-US" smtClean="0">
                <a:solidFill>
                  <a:srgbClr val="FFFFFF"/>
                </a:solidFill>
              </a:rPr>
              <a:pPr>
                <a:spcAft>
                  <a:spcPts val="600"/>
                </a:spcAft>
              </a:pPr>
              <a:t>2</a:t>
            </a:fld>
            <a:endParaRPr lang="en-GB" altLang="en-US">
              <a:solidFill>
                <a:srgbClr val="FFFFFF"/>
              </a:solidFill>
            </a:endParaRPr>
          </a:p>
        </p:txBody>
      </p:sp>
      <p:graphicFrame>
        <p:nvGraphicFramePr>
          <p:cNvPr id="1234971" name="Group 27"/>
          <p:cNvGraphicFramePr>
            <a:graphicFrameLocks noGrp="1"/>
          </p:cNvGraphicFramePr>
          <p:nvPr>
            <p:extLst>
              <p:ext uri="{D42A27DB-BD31-4B8C-83A1-F6EECF244321}">
                <p14:modId xmlns:p14="http://schemas.microsoft.com/office/powerpoint/2010/main" val="1208473235"/>
              </p:ext>
            </p:extLst>
          </p:nvPr>
        </p:nvGraphicFramePr>
        <p:xfrm>
          <a:off x="737451" y="1180696"/>
          <a:ext cx="7667519" cy="3394801"/>
        </p:xfrm>
        <a:graphic>
          <a:graphicData uri="http://schemas.openxmlformats.org/drawingml/2006/table">
            <a:tbl>
              <a:tblPr firstRow="1" bandRow="1">
                <a:tableStyleId>{3C2FFA5D-87B4-456A-9821-1D502468CF0F}</a:tableStyleId>
              </a:tblPr>
              <a:tblGrid>
                <a:gridCol w="7667519">
                  <a:extLst>
                    <a:ext uri="{9D8B030D-6E8A-4147-A177-3AD203B41FA5}">
                      <a16:colId xmlns:a16="http://schemas.microsoft.com/office/drawing/2014/main" val="20000"/>
                    </a:ext>
                  </a:extLst>
                </a:gridCol>
              </a:tblGrid>
              <a:tr h="422835">
                <a:tc>
                  <a:txBody>
                    <a:bodyPr/>
                    <a:lstStyle/>
                    <a:p>
                      <a:pPr marL="0" marR="0" lvl="0" indent="0" algn="ctr" defTabSz="914400" rtl="0" eaLnBrk="1" fontAlgn="base" latinLnBrk="0" hangingPunct="1">
                        <a:lnSpc>
                          <a:spcPct val="100000"/>
                        </a:lnSpc>
                        <a:spcBef>
                          <a:spcPct val="0"/>
                        </a:spcBef>
                        <a:spcAft>
                          <a:spcPct val="60000"/>
                        </a:spcAft>
                        <a:buClr>
                          <a:schemeClr val="accent1"/>
                        </a:buClr>
                        <a:buSzTx/>
                        <a:buFontTx/>
                        <a:buNone/>
                        <a:tabLst/>
                      </a:pPr>
                      <a:r>
                        <a:rPr kumimoji="0" lang="en-GB" sz="1900" b="1" i="0" u="none" strike="noStrike" cap="none" normalizeH="0" baseline="0">
                          <a:ln>
                            <a:noFill/>
                          </a:ln>
                          <a:solidFill>
                            <a:schemeClr val="bg1"/>
                          </a:solidFill>
                          <a:effectLst/>
                          <a:latin typeface="Arial" charset="0"/>
                          <a:cs typeface="Arial" charset="0"/>
                        </a:rPr>
                        <a:t>Contents</a:t>
                      </a:r>
                      <a:endParaRPr kumimoji="0" lang="en-US" sz="1900" b="1" i="0" u="none" strike="noStrike" cap="none" normalizeH="0" baseline="0">
                        <a:ln>
                          <a:noFill/>
                        </a:ln>
                        <a:solidFill>
                          <a:schemeClr val="bg1"/>
                        </a:solidFill>
                        <a:effectLst/>
                        <a:latin typeface="Arial" charset="0"/>
                        <a:cs typeface="Arial" charset="0"/>
                      </a:endParaRPr>
                    </a:p>
                  </a:txBody>
                  <a:tcPr marL="91042" marR="91042" marT="45522" marB="45522" horzOverflow="overflow"/>
                </a:tc>
                <a:extLst>
                  <a:ext uri="{0D108BD9-81ED-4DB2-BD59-A6C34878D82A}">
                    <a16:rowId xmlns:a16="http://schemas.microsoft.com/office/drawing/2014/main" val="10000"/>
                  </a:ext>
                </a:extLst>
              </a:tr>
              <a:tr h="2971966">
                <a:tc>
                  <a:txBody>
                    <a:bodyPr/>
                    <a:lstStyle/>
                    <a:p>
                      <a:pPr marL="285750" indent="-285750">
                        <a:buFont typeface="Arial" panose="020B0604020202020204" pitchFamily="34" charset="0"/>
                        <a:buChar char="•"/>
                      </a:pPr>
                      <a:r>
                        <a:rPr kumimoji="0" lang="en-GB" sz="2700" b="0" i="0" u="none" strike="noStrike" kern="1200" cap="none" normalizeH="0" baseline="0" dirty="0">
                          <a:ln>
                            <a:noFill/>
                          </a:ln>
                          <a:solidFill>
                            <a:schemeClr val="bg1"/>
                          </a:solidFill>
                          <a:effectLst/>
                          <a:latin typeface="Arial" charset="0"/>
                          <a:ea typeface="+mn-ea"/>
                          <a:cs typeface="Arial" charset="0"/>
                        </a:rPr>
                        <a:t>Introduction</a:t>
                      </a:r>
                    </a:p>
                    <a:p>
                      <a:pPr marL="285750" indent="-285750">
                        <a:buFont typeface="Arial" panose="020B0604020202020204" pitchFamily="34" charset="0"/>
                        <a:buChar char="•"/>
                      </a:pPr>
                      <a:r>
                        <a:rPr kumimoji="0" lang="en-GB" sz="2700" b="0" i="0" u="none" strike="noStrike" kern="1200" cap="none" normalizeH="0" baseline="0" dirty="0">
                          <a:ln>
                            <a:noFill/>
                          </a:ln>
                          <a:solidFill>
                            <a:schemeClr val="bg1"/>
                          </a:solidFill>
                          <a:effectLst/>
                          <a:latin typeface="Arial" charset="0"/>
                          <a:ea typeface="+mn-ea"/>
                          <a:cs typeface="Arial" charset="0"/>
                        </a:rPr>
                        <a:t>Background</a:t>
                      </a:r>
                    </a:p>
                    <a:p>
                      <a:pPr marL="285750" indent="-285750">
                        <a:buFont typeface="Arial" panose="020B0604020202020204" pitchFamily="34" charset="0"/>
                        <a:buChar char="•"/>
                      </a:pPr>
                      <a:r>
                        <a:rPr kumimoji="0" lang="en-GB" sz="2700" b="0" i="0" u="none" strike="noStrike" kern="1200" cap="none" normalizeH="0" baseline="0" dirty="0">
                          <a:ln>
                            <a:noFill/>
                          </a:ln>
                          <a:solidFill>
                            <a:schemeClr val="bg1"/>
                          </a:solidFill>
                          <a:effectLst/>
                          <a:latin typeface="Arial" charset="0"/>
                          <a:ea typeface="+mn-ea"/>
                          <a:cs typeface="Arial" charset="0"/>
                        </a:rPr>
                        <a:t>How The Project Came About?</a:t>
                      </a:r>
                    </a:p>
                    <a:p>
                      <a:pPr marL="285750" indent="-285750">
                        <a:buFont typeface="Arial" panose="020B0604020202020204" pitchFamily="34" charset="0"/>
                        <a:buChar char="•"/>
                      </a:pPr>
                      <a:r>
                        <a:rPr kumimoji="0" lang="en-GB" sz="2700" b="0" i="0" u="none" strike="noStrike" kern="1200" cap="none" normalizeH="0" baseline="0" dirty="0">
                          <a:ln>
                            <a:noFill/>
                          </a:ln>
                          <a:solidFill>
                            <a:schemeClr val="bg1"/>
                          </a:solidFill>
                          <a:effectLst/>
                          <a:latin typeface="Arial" charset="0"/>
                          <a:ea typeface="+mn-ea"/>
                          <a:cs typeface="Arial" charset="0"/>
                        </a:rPr>
                        <a:t>Project Planning</a:t>
                      </a:r>
                    </a:p>
                    <a:p>
                      <a:pPr marL="285750" indent="-285750">
                        <a:buFont typeface="Arial" panose="020B0604020202020204" pitchFamily="34" charset="0"/>
                        <a:buChar char="•"/>
                      </a:pPr>
                      <a:r>
                        <a:rPr kumimoji="0" lang="en-GB" sz="2700" b="0" i="0" u="none" strike="noStrike" kern="1200" cap="none" normalizeH="0" baseline="0" dirty="0">
                          <a:ln>
                            <a:noFill/>
                          </a:ln>
                          <a:solidFill>
                            <a:schemeClr val="bg1"/>
                          </a:solidFill>
                          <a:effectLst/>
                          <a:latin typeface="Arial" charset="0"/>
                          <a:ea typeface="+mn-ea"/>
                          <a:cs typeface="Arial" charset="0"/>
                        </a:rPr>
                        <a:t>Implementation</a:t>
                      </a:r>
                    </a:p>
                    <a:p>
                      <a:pPr marL="285750" indent="-285750">
                        <a:buFont typeface="Arial" panose="020B0604020202020204" pitchFamily="34" charset="0"/>
                        <a:buChar char="•"/>
                      </a:pPr>
                      <a:r>
                        <a:rPr kumimoji="0" lang="en-GB" sz="2700" b="0" i="0" u="none" strike="noStrike" kern="1200" cap="none" normalizeH="0" baseline="0" dirty="0">
                          <a:ln>
                            <a:noFill/>
                          </a:ln>
                          <a:solidFill>
                            <a:schemeClr val="bg1"/>
                          </a:solidFill>
                          <a:effectLst/>
                          <a:latin typeface="Arial" charset="0"/>
                          <a:ea typeface="+mn-ea"/>
                          <a:cs typeface="Arial" charset="0"/>
                        </a:rPr>
                        <a:t>Results</a:t>
                      </a:r>
                    </a:p>
                    <a:p>
                      <a:pPr marL="285750" indent="-285750">
                        <a:buFont typeface="Arial" panose="020B0604020202020204" pitchFamily="34" charset="0"/>
                        <a:buChar char="•"/>
                      </a:pPr>
                      <a:r>
                        <a:rPr kumimoji="0" lang="en-GB" sz="2700" b="0" i="0" u="none" strike="noStrike" kern="1200" cap="none" normalizeH="0" baseline="0" dirty="0">
                          <a:ln>
                            <a:noFill/>
                          </a:ln>
                          <a:solidFill>
                            <a:schemeClr val="bg1"/>
                          </a:solidFill>
                          <a:effectLst/>
                          <a:latin typeface="Arial" charset="0"/>
                          <a:ea typeface="+mn-ea"/>
                          <a:cs typeface="Arial" charset="0"/>
                        </a:rPr>
                        <a:t>Conclusion</a:t>
                      </a:r>
                      <a:endParaRPr kumimoji="0" lang="en-GB" sz="1600" b="0" i="0" u="none" strike="noStrike" kern="1200" cap="none" normalizeH="0" baseline="0" dirty="0">
                        <a:ln>
                          <a:noFill/>
                        </a:ln>
                        <a:solidFill>
                          <a:schemeClr val="bg1"/>
                        </a:solidFill>
                        <a:effectLst/>
                        <a:latin typeface="Arial" charset="0"/>
                        <a:ea typeface="+mn-ea"/>
                        <a:cs typeface="Arial" charset="0"/>
                      </a:endParaRPr>
                    </a:p>
                  </a:txBody>
                  <a:tcPr marL="91042" marR="91042" marT="45522" marB="45522" horzOverflow="overflow"/>
                </a:tc>
                <a:extLst>
                  <a:ext uri="{0D108BD9-81ED-4DB2-BD59-A6C34878D82A}">
                    <a16:rowId xmlns:a16="http://schemas.microsoft.com/office/drawing/2014/main" val="10001"/>
                  </a:ext>
                </a:extLst>
              </a:tr>
            </a:tbl>
          </a:graphicData>
        </a:graphic>
      </p:graphicFrame>
      <p:pic>
        <p:nvPicPr>
          <p:cNvPr id="3" name="Audio 2">
            <a:hlinkClick r:id="" action="ppaction://media"/>
            <a:extLst>
              <a:ext uri="{FF2B5EF4-FFF2-40B4-BE49-F238E27FC236}">
                <a16:creationId xmlns:a16="http://schemas.microsoft.com/office/drawing/2014/main" id="{A2EEAB0A-154E-E98E-C082-0459A861386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37500" t="-55469" r="-137500" b="-55469"/>
          <a:stretch>
            <a:fillRect/>
          </a:stretch>
        </p:blipFill>
        <p:spPr>
          <a:xfrm>
            <a:off x="6858000" y="3857625"/>
            <a:ext cx="2286000" cy="1285875"/>
          </a:xfrm>
          <a:prstGeom prst="rect">
            <a:avLst/>
          </a:prstGeom>
        </p:spPr>
      </p:pic>
    </p:spTree>
    <p:extLst>
      <p:ext uri="{BB962C8B-B14F-4D97-AF65-F5344CB8AC3E}">
        <p14:creationId xmlns:p14="http://schemas.microsoft.com/office/powerpoint/2010/main" val="3424605255"/>
      </p:ext>
    </p:extLst>
  </p:cSld>
  <p:clrMapOvr>
    <a:masterClrMapping/>
  </p:clrMapOvr>
  <p:transition spd="slow" advTm="6183">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Video 6" descr="Factories And Smoke">
            <a:extLst>
              <a:ext uri="{FF2B5EF4-FFF2-40B4-BE49-F238E27FC236}">
                <a16:creationId xmlns:a16="http://schemas.microsoft.com/office/drawing/2014/main" id="{55E07334-ABCD-4011-E84D-8B43F3835143}"/>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7"/>
          <a:srcRect l="23532" r="26326"/>
          <a:stretch/>
        </p:blipFill>
        <p:spPr>
          <a:xfrm>
            <a:off x="4572000" y="10"/>
            <a:ext cx="4572000" cy="5143490"/>
          </a:xfrm>
          <a:prstGeom prst="rect">
            <a:avLst/>
          </a:prstGeom>
          <a:noFill/>
        </p:spPr>
      </p:pic>
      <p:sp>
        <p:nvSpPr>
          <p:cNvPr id="5" name="TextBox 4">
            <a:extLst>
              <a:ext uri="{FF2B5EF4-FFF2-40B4-BE49-F238E27FC236}">
                <a16:creationId xmlns:a16="http://schemas.microsoft.com/office/drawing/2014/main" id="{EB1968DB-1B55-8D08-25E0-B94B643CA65C}"/>
              </a:ext>
            </a:extLst>
          </p:cNvPr>
          <p:cNvSpPr txBox="1"/>
          <p:nvPr/>
        </p:nvSpPr>
        <p:spPr bwMode="gray">
          <a:xfrm>
            <a:off x="457200" y="1223268"/>
            <a:ext cx="3740149" cy="3117916"/>
          </a:xfrm>
          <a:prstGeom prst="rect">
            <a:avLst/>
          </a:prstGeom>
        </p:spPr>
        <p:txBody>
          <a:bodyPr vert="horz" lIns="91440" tIns="45720" rIns="91440" bIns="45720" rtlCol="0">
            <a:normAutofit/>
          </a:bodyPr>
          <a:lstStyle/>
          <a:p>
            <a:pPr>
              <a:lnSpc>
                <a:spcPct val="120000"/>
              </a:lnSpc>
              <a:spcAft>
                <a:spcPts val="600"/>
              </a:spcAft>
            </a:pPr>
            <a:endParaRPr lang="en-GB" sz="1400" dirty="0"/>
          </a:p>
        </p:txBody>
      </p:sp>
      <p:sp>
        <p:nvSpPr>
          <p:cNvPr id="2" name="Title 1">
            <a:extLst>
              <a:ext uri="{FF2B5EF4-FFF2-40B4-BE49-F238E27FC236}">
                <a16:creationId xmlns:a16="http://schemas.microsoft.com/office/drawing/2014/main" id="{799FF054-77D5-4D93-851A-18627CE64328}"/>
              </a:ext>
            </a:extLst>
          </p:cNvPr>
          <p:cNvSpPr>
            <a:spLocks noGrp="1"/>
          </p:cNvSpPr>
          <p:nvPr>
            <p:ph type="title"/>
          </p:nvPr>
        </p:nvSpPr>
        <p:spPr>
          <a:xfrm>
            <a:off x="457200" y="337225"/>
            <a:ext cx="3740400" cy="799032"/>
          </a:xfrm>
        </p:spPr>
        <p:txBody>
          <a:bodyPr vert="horz" lIns="91440" tIns="45720" rIns="91440" bIns="45720" rtlCol="0" anchor="t" anchorCtr="0">
            <a:normAutofit/>
          </a:bodyPr>
          <a:lstStyle/>
          <a:p>
            <a:r>
              <a:rPr lang="en-GB" dirty="0"/>
              <a:t>Introduction</a:t>
            </a:r>
          </a:p>
        </p:txBody>
      </p:sp>
      <p:sp>
        <p:nvSpPr>
          <p:cNvPr id="3" name="Slide Number Placeholder 2">
            <a:extLst>
              <a:ext uri="{FF2B5EF4-FFF2-40B4-BE49-F238E27FC236}">
                <a16:creationId xmlns:a16="http://schemas.microsoft.com/office/drawing/2014/main" id="{DFC495FE-D997-4CE4-AD03-201D57F259B1}"/>
              </a:ext>
            </a:extLst>
          </p:cNvPr>
          <p:cNvSpPr>
            <a:spLocks noGrp="1"/>
          </p:cNvSpPr>
          <p:nvPr>
            <p:ph type="sldNum" sz="quarter" idx="16"/>
          </p:nvPr>
        </p:nvSpPr>
        <p:spPr>
          <a:xfrm>
            <a:off x="8385243" y="4697399"/>
            <a:ext cx="346802" cy="446102"/>
          </a:xfrm>
        </p:spPr>
        <p:txBody>
          <a:bodyPr vert="horz" wrap="none" lIns="72000" tIns="72000" rIns="72000" bIns="0" rtlCol="0" anchor="t" anchorCtr="0">
            <a:normAutofit/>
          </a:bodyPr>
          <a:lstStyle/>
          <a:p>
            <a:pPr>
              <a:spcAft>
                <a:spcPts val="600"/>
              </a:spcAft>
            </a:pPr>
            <a:fld id="{1F3F7073-2DD3-4386-BBF7-0F6C7BAF276C}" type="slidenum">
              <a:rPr lang="en-GB" smtClean="0">
                <a:solidFill>
                  <a:srgbClr val="FFFFFF"/>
                </a:solidFill>
              </a:rPr>
              <a:pPr>
                <a:spcAft>
                  <a:spcPts val="600"/>
                </a:spcAft>
              </a:pPr>
              <a:t>3</a:t>
            </a:fld>
            <a:endParaRPr lang="en-GB">
              <a:solidFill>
                <a:srgbClr val="FFFFFF"/>
              </a:solidFill>
            </a:endParaRPr>
          </a:p>
        </p:txBody>
      </p:sp>
      <p:sp>
        <p:nvSpPr>
          <p:cNvPr id="4" name="TextBox 3">
            <a:extLst>
              <a:ext uri="{FF2B5EF4-FFF2-40B4-BE49-F238E27FC236}">
                <a16:creationId xmlns:a16="http://schemas.microsoft.com/office/drawing/2014/main" id="{735F8A40-2C9D-72AA-FD6F-A59F59A7DD3E}"/>
              </a:ext>
            </a:extLst>
          </p:cNvPr>
          <p:cNvSpPr txBox="1"/>
          <p:nvPr/>
        </p:nvSpPr>
        <p:spPr>
          <a:xfrm>
            <a:off x="537882" y="1184449"/>
            <a:ext cx="3580760" cy="3108543"/>
          </a:xfrm>
          <a:prstGeom prst="rect">
            <a:avLst/>
          </a:prstGeom>
          <a:noFill/>
        </p:spPr>
        <p:txBody>
          <a:bodyPr wrap="square" rtlCol="0">
            <a:spAutoFit/>
          </a:bodyPr>
          <a:lstStyle/>
          <a:p>
            <a:r>
              <a:rPr lang="en-US" sz="1400" dirty="0"/>
              <a:t>Name: Alex Greenslade</a:t>
            </a:r>
          </a:p>
          <a:p>
            <a:endParaRPr lang="en-US" sz="1400" dirty="0"/>
          </a:p>
          <a:p>
            <a:r>
              <a:rPr lang="en-US" sz="1400" dirty="0"/>
              <a:t>Department: Raw Materials</a:t>
            </a:r>
          </a:p>
          <a:p>
            <a:endParaRPr lang="en-US" sz="1400" dirty="0"/>
          </a:p>
          <a:p>
            <a:r>
              <a:rPr lang="en-US" sz="1400" dirty="0"/>
              <a:t>Title: Lead Technician</a:t>
            </a:r>
          </a:p>
          <a:p>
            <a:endParaRPr lang="en-US" sz="1400" dirty="0"/>
          </a:p>
          <a:p>
            <a:r>
              <a:rPr lang="en-US" sz="1400" dirty="0"/>
              <a:t>Roles and Responsibilities: Leading the team, scheduling workload to meet operational priorities, mentoring technicians and apprentices, drive continuous improvement &amp; daily reporting of unsafe acts/near misses.</a:t>
            </a:r>
          </a:p>
          <a:p>
            <a:endParaRPr lang="en-US" sz="1400" dirty="0"/>
          </a:p>
          <a:p>
            <a:r>
              <a:rPr lang="en-US" sz="1400" dirty="0"/>
              <a:t>Project Details: Reduce manual handling.</a:t>
            </a:r>
            <a:endParaRPr lang="en-GB" sz="1400" dirty="0"/>
          </a:p>
        </p:txBody>
      </p:sp>
      <p:pic>
        <p:nvPicPr>
          <p:cNvPr id="6" name="Audio 5">
            <a:hlinkClick r:id="" action="ppaction://media"/>
            <a:extLst>
              <a:ext uri="{FF2B5EF4-FFF2-40B4-BE49-F238E27FC236}">
                <a16:creationId xmlns:a16="http://schemas.microsoft.com/office/drawing/2014/main" id="{1A56346C-F832-52FA-31F5-D50280C2548B}"/>
              </a:ext>
            </a:extLst>
          </p:cNvPr>
          <p:cNvPicPr>
            <a:picLocks noChangeAspect="1"/>
          </p:cNvPicPr>
          <p:nvPr>
            <a:audioFile r:link="rId4"/>
            <p:extLst>
              <p:ext uri="{DAA4B4D4-6D71-4841-9C94-3DE7FCFB9230}">
                <p14:media xmlns:p14="http://schemas.microsoft.com/office/powerpoint/2010/main" r:embed="rId3"/>
              </p:ext>
            </p:extLst>
          </p:nvPr>
        </p:nvPicPr>
        <p:blipFill>
          <a:blip r:embed="rId8"/>
          <a:srcRect l="-137500" t="-55469" r="-137500" b="-55469"/>
          <a:stretch>
            <a:fillRect/>
          </a:stretch>
        </p:blipFill>
        <p:spPr>
          <a:xfrm>
            <a:off x="6858000" y="3857625"/>
            <a:ext cx="2286000" cy="1285875"/>
          </a:xfrm>
          <a:prstGeom prst="rect">
            <a:avLst/>
          </a:prstGeom>
        </p:spPr>
      </p:pic>
    </p:spTree>
    <p:extLst>
      <p:ext uri="{BB962C8B-B14F-4D97-AF65-F5344CB8AC3E}">
        <p14:creationId xmlns:p14="http://schemas.microsoft.com/office/powerpoint/2010/main" val="3418791685"/>
      </p:ext>
    </p:extLst>
  </p:cSld>
  <p:clrMapOvr>
    <a:masterClrMapping/>
  </p:clrMapOvr>
  <p:transition spd="slow" advTm="28048">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9962"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10" restart="whenNotActive" fill="hold" evtFilter="cancelBubble" nodeType="interactiveSeq">
                <p:stCondLst>
                  <p:cond evt="onClick" delay="0">
                    <p:tgtEl>
                      <p:spTgt spid="7"/>
                    </p:tgtEl>
                  </p:cond>
                </p:stCondLst>
                <p:endSync evt="end" delay="0">
                  <p:rtn val="all"/>
                </p:endSync>
                <p:childTnLst>
                  <p:par>
                    <p:cTn id="11" fill="hold">
                      <p:stCondLst>
                        <p:cond delay="0"/>
                      </p:stCondLst>
                      <p:childTnLst>
                        <p:par>
                          <p:cTn id="12" fill="hold">
                            <p:stCondLst>
                              <p:cond delay="0"/>
                            </p:stCondLst>
                            <p:childTnLst>
                              <p:par>
                                <p:cTn id="13" presetID="2" presetClass="mediacall" presetSubtype="0" fill="hold" nodeType="clickEffect">
                                  <p:stCondLst>
                                    <p:cond delay="0"/>
                                  </p:stCondLst>
                                  <p:childTnLst>
                                    <p:cmd type="call" cmd="togglePause">
                                      <p:cBhvr>
                                        <p:cTn id="14" dur="1" fill="hold"/>
                                        <p:tgtEl>
                                          <p:spTgt spid="7"/>
                                        </p:tgtEl>
                                      </p:cBhvr>
                                    </p:cmd>
                                  </p:childTnLst>
                                </p:cTn>
                              </p:par>
                            </p:childTnLst>
                          </p:cTn>
                        </p:par>
                      </p:childTnLst>
                    </p:cTn>
                  </p:par>
                </p:childTnLst>
              </p:cTn>
              <p:nextCondLst>
                <p:cond evt="onClick" delay="0">
                  <p:tgtEl>
                    <p:spTgt spid="7"/>
                  </p:tgtEl>
                </p:cond>
              </p:nextCondLst>
            </p:seq>
            <p:video>
              <p:cMediaNode mute="1">
                <p:cTn id="15" repeatCount="indefinite" fill="hold" display="0">
                  <p:stCondLst>
                    <p:cond delay="indefinite"/>
                  </p:stCondLst>
                </p:cTn>
                <p:tgtEl>
                  <p:spTgt spid="7"/>
                </p:tgtEl>
              </p:cMediaNode>
            </p:video>
            <p:audio isNarration="1">
              <p:cMediaNode vol="80000" showWhenStopped="0">
                <p:cTn id="16" fill="hold" display="0">
                  <p:stCondLst>
                    <p:cond delay="indefinite"/>
                  </p:stCondLst>
                  <p:endCondLst>
                    <p:cond evt="onStopAudio" delay="0">
                      <p:tgtEl>
                        <p:sldTgt/>
                      </p:tgtEl>
                    </p:cond>
                  </p:endCondLst>
                </p:cTn>
                <p:tgtEl>
                  <p:spTgt spid="6"/>
                </p:tgtEl>
              </p:cMediaNode>
            </p:audio>
          </p:childTnLst>
        </p:cTn>
      </p:par>
    </p:tnLst>
  </p:timing>
  <p:extLst>
    <p:ext uri="{E180D4A7-C9FB-4DFB-919C-405C955672EB}">
      <p14:showEvtLst xmlns:p14="http://schemas.microsoft.com/office/powerpoint/2010/main">
        <p14:playEvt time="8" objId="7"/>
        <p14:playEvt time="9999" objId="7"/>
        <p14:stopEvt time="26965" objId="7"/>
      </p14:showEvtLst>
    </p:ext>
  </p:extLs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E7BA09-A029-3CAC-46BE-B4998A3E1DB8}"/>
              </a:ext>
            </a:extLst>
          </p:cNvPr>
          <p:cNvSpPr>
            <a:spLocks noGrp="1"/>
          </p:cNvSpPr>
          <p:nvPr>
            <p:ph type="title"/>
          </p:nvPr>
        </p:nvSpPr>
        <p:spPr/>
        <p:txBody>
          <a:bodyPr/>
          <a:lstStyle/>
          <a:p>
            <a:r>
              <a:rPr lang="en-GB" dirty="0"/>
              <a:t>Background</a:t>
            </a:r>
          </a:p>
        </p:txBody>
      </p:sp>
      <p:sp>
        <p:nvSpPr>
          <p:cNvPr id="3" name="Slide Number Placeholder 2">
            <a:extLst>
              <a:ext uri="{FF2B5EF4-FFF2-40B4-BE49-F238E27FC236}">
                <a16:creationId xmlns:a16="http://schemas.microsoft.com/office/drawing/2014/main" id="{91E7C778-ED94-3BEB-7BCC-5F7558F0C2CC}"/>
              </a:ext>
            </a:extLst>
          </p:cNvPr>
          <p:cNvSpPr>
            <a:spLocks noGrp="1"/>
          </p:cNvSpPr>
          <p:nvPr>
            <p:ph type="sldNum" sz="quarter" idx="12"/>
          </p:nvPr>
        </p:nvSpPr>
        <p:spPr/>
        <p:txBody>
          <a:bodyPr/>
          <a:lstStyle/>
          <a:p>
            <a:fld id="{1F3F7073-2DD3-4386-BBF7-0F6C7BAF276C}" type="slidenum">
              <a:rPr lang="en-GB" noProof="0" smtClean="0">
                <a:solidFill>
                  <a:srgbClr val="FFFFFF"/>
                </a:solidFill>
              </a:rPr>
              <a:pPr/>
              <a:t>4</a:t>
            </a:fld>
            <a:endParaRPr lang="en-GB" noProof="0" dirty="0">
              <a:solidFill>
                <a:srgbClr val="FFFFFF"/>
              </a:solidFill>
            </a:endParaRPr>
          </a:p>
        </p:txBody>
      </p:sp>
      <p:sp>
        <p:nvSpPr>
          <p:cNvPr id="4" name="TextBox 3">
            <a:extLst>
              <a:ext uri="{FF2B5EF4-FFF2-40B4-BE49-F238E27FC236}">
                <a16:creationId xmlns:a16="http://schemas.microsoft.com/office/drawing/2014/main" id="{11B774EF-C2E2-BF31-1490-10C271D74985}"/>
              </a:ext>
            </a:extLst>
          </p:cNvPr>
          <p:cNvSpPr txBox="1"/>
          <p:nvPr/>
        </p:nvSpPr>
        <p:spPr>
          <a:xfrm>
            <a:off x="457200" y="982368"/>
            <a:ext cx="8229600" cy="307777"/>
          </a:xfrm>
          <a:prstGeom prst="rect">
            <a:avLst/>
          </a:prstGeom>
          <a:noFill/>
        </p:spPr>
        <p:txBody>
          <a:bodyPr wrap="square" rtlCol="0">
            <a:spAutoFit/>
          </a:bodyPr>
          <a:lstStyle/>
          <a:p>
            <a:r>
              <a:rPr lang="en-US" sz="1400" dirty="0"/>
              <a:t>Basic overview of Blend Making Process?</a:t>
            </a:r>
            <a:endParaRPr lang="en-GB" sz="1400" dirty="0"/>
          </a:p>
        </p:txBody>
      </p:sp>
      <p:pic>
        <p:nvPicPr>
          <p:cNvPr id="5" name="Picture 4">
            <a:extLst>
              <a:ext uri="{FF2B5EF4-FFF2-40B4-BE49-F238E27FC236}">
                <a16:creationId xmlns:a16="http://schemas.microsoft.com/office/drawing/2014/main" id="{5A0AF61B-7FA4-4BE1-C879-E5E53E1F4130}"/>
              </a:ext>
            </a:extLst>
          </p:cNvPr>
          <p:cNvPicPr>
            <a:picLocks noChangeAspect="1"/>
          </p:cNvPicPr>
          <p:nvPr/>
        </p:nvPicPr>
        <p:blipFill>
          <a:blip r:embed="rId5">
            <a:extLst>
              <a:ext uri="{28A0092B-C50C-407E-A947-70E740481C1C}">
                <a14:useLocalDpi xmlns:a14="http://schemas.microsoft.com/office/drawing/2010/main" val="0"/>
              </a:ext>
            </a:extLst>
          </a:blip>
          <a:srcRect b="17068"/>
          <a:stretch>
            <a:fillRect/>
          </a:stretch>
        </p:blipFill>
        <p:spPr bwMode="auto">
          <a:xfrm>
            <a:off x="2037041" y="1290145"/>
            <a:ext cx="5069918" cy="31537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Audio 6">
            <a:hlinkClick r:id="" action="ppaction://media"/>
            <a:extLst>
              <a:ext uri="{FF2B5EF4-FFF2-40B4-BE49-F238E27FC236}">
                <a16:creationId xmlns:a16="http://schemas.microsoft.com/office/drawing/2014/main" id="{8F624C61-B4F7-2948-3FFA-F377E402AE31}"/>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37500" t="-55469" r="-137500" b="-55469"/>
          <a:stretch>
            <a:fillRect/>
          </a:stretch>
        </p:blipFill>
        <p:spPr>
          <a:xfrm>
            <a:off x="6858000" y="3857625"/>
            <a:ext cx="2286000" cy="1285875"/>
          </a:xfrm>
          <a:prstGeom prst="rect">
            <a:avLst/>
          </a:prstGeom>
        </p:spPr>
      </p:pic>
    </p:spTree>
    <p:extLst>
      <p:ext uri="{BB962C8B-B14F-4D97-AF65-F5344CB8AC3E}">
        <p14:creationId xmlns:p14="http://schemas.microsoft.com/office/powerpoint/2010/main" val="2512350515"/>
      </p:ext>
    </p:extLst>
  </p:cSld>
  <p:clrMapOvr>
    <a:masterClrMapping/>
  </p:clrMapOvr>
  <p:transition spd="slow" advTm="125892">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D2105B-7434-7D0F-751A-488994961A4B}"/>
              </a:ext>
            </a:extLst>
          </p:cNvPr>
          <p:cNvSpPr>
            <a:spLocks noGrp="1"/>
          </p:cNvSpPr>
          <p:nvPr>
            <p:ph type="title"/>
          </p:nvPr>
        </p:nvSpPr>
        <p:spPr>
          <a:xfrm>
            <a:off x="457200" y="337225"/>
            <a:ext cx="8229600" cy="799032"/>
          </a:xfrm>
        </p:spPr>
        <p:txBody>
          <a:bodyPr anchor="t">
            <a:normAutofit/>
          </a:bodyPr>
          <a:lstStyle/>
          <a:p>
            <a:r>
              <a:rPr lang="en-GB" dirty="0"/>
              <a:t>How The Project Came About?</a:t>
            </a:r>
          </a:p>
        </p:txBody>
      </p:sp>
      <p:pic>
        <p:nvPicPr>
          <p:cNvPr id="4" name="Picture 3">
            <a:extLst>
              <a:ext uri="{FF2B5EF4-FFF2-40B4-BE49-F238E27FC236}">
                <a16:creationId xmlns:a16="http://schemas.microsoft.com/office/drawing/2014/main" id="{11FE7391-8E1D-346E-AAC5-85C89F239FB5}"/>
              </a:ext>
            </a:extLst>
          </p:cNvPr>
          <p:cNvPicPr>
            <a:picLocks noChangeAspect="1"/>
          </p:cNvPicPr>
          <p:nvPr/>
        </p:nvPicPr>
        <p:blipFill rotWithShape="1">
          <a:blip r:embed="rId6"/>
          <a:srcRect b="10767"/>
          <a:stretch/>
        </p:blipFill>
        <p:spPr>
          <a:xfrm>
            <a:off x="457201" y="2309901"/>
            <a:ext cx="4038600" cy="2387498"/>
          </a:xfrm>
          <a:prstGeom prst="rect">
            <a:avLst/>
          </a:prstGeom>
          <a:noFill/>
        </p:spPr>
      </p:pic>
      <p:sp>
        <p:nvSpPr>
          <p:cNvPr id="9" name="Content Placeholder 3">
            <a:extLst>
              <a:ext uri="{FF2B5EF4-FFF2-40B4-BE49-F238E27FC236}">
                <a16:creationId xmlns:a16="http://schemas.microsoft.com/office/drawing/2014/main" id="{B38FD3DC-F636-30A0-B987-9D6C6DE994A1}"/>
              </a:ext>
            </a:extLst>
          </p:cNvPr>
          <p:cNvSpPr>
            <a:spLocks noGrp="1"/>
          </p:cNvSpPr>
          <p:nvPr>
            <p:ph sz="half" idx="2"/>
          </p:nvPr>
        </p:nvSpPr>
        <p:spPr>
          <a:xfrm>
            <a:off x="457201" y="1000100"/>
            <a:ext cx="4038600" cy="3394800"/>
          </a:xfrm>
        </p:spPr>
        <p:txBody>
          <a:bodyPr/>
          <a:lstStyle/>
          <a:p>
            <a:r>
              <a:rPr lang="en-US" dirty="0"/>
              <a:t>Safety concerns</a:t>
            </a:r>
          </a:p>
          <a:p>
            <a:r>
              <a:rPr lang="en-US" dirty="0"/>
              <a:t>Near misses</a:t>
            </a:r>
          </a:p>
          <a:p>
            <a:r>
              <a:rPr lang="en-US" dirty="0"/>
              <a:t>Manual handling issues</a:t>
            </a:r>
          </a:p>
          <a:p>
            <a:r>
              <a:rPr lang="en-US" dirty="0"/>
              <a:t>Location of storage area</a:t>
            </a:r>
          </a:p>
        </p:txBody>
      </p:sp>
      <p:sp>
        <p:nvSpPr>
          <p:cNvPr id="3" name="Slide Number Placeholder 2">
            <a:extLst>
              <a:ext uri="{FF2B5EF4-FFF2-40B4-BE49-F238E27FC236}">
                <a16:creationId xmlns:a16="http://schemas.microsoft.com/office/drawing/2014/main" id="{5351A8C8-3A58-D7F8-13BE-7D26EC4CDF59}"/>
              </a:ext>
            </a:extLst>
          </p:cNvPr>
          <p:cNvSpPr>
            <a:spLocks noGrp="1"/>
          </p:cNvSpPr>
          <p:nvPr>
            <p:ph type="sldNum" sz="quarter" idx="12"/>
          </p:nvPr>
        </p:nvSpPr>
        <p:spPr>
          <a:xfrm>
            <a:off x="8385243" y="4697399"/>
            <a:ext cx="346802" cy="446102"/>
          </a:xfrm>
        </p:spPr>
        <p:txBody>
          <a:bodyPr wrap="none" anchor="t">
            <a:normAutofit/>
          </a:bodyPr>
          <a:lstStyle/>
          <a:p>
            <a:pPr>
              <a:spcAft>
                <a:spcPts val="600"/>
              </a:spcAft>
            </a:pPr>
            <a:fld id="{1F3F7073-2DD3-4386-BBF7-0F6C7BAF276C}" type="slidenum">
              <a:rPr lang="en-GB" noProof="0" smtClean="0">
                <a:solidFill>
                  <a:srgbClr val="FFFFFF"/>
                </a:solidFill>
              </a:rPr>
              <a:pPr>
                <a:spcAft>
                  <a:spcPts val="600"/>
                </a:spcAft>
              </a:pPr>
              <a:t>5</a:t>
            </a:fld>
            <a:endParaRPr lang="en-GB" noProof="0">
              <a:solidFill>
                <a:srgbClr val="FFFFFF"/>
              </a:solidFill>
            </a:endParaRPr>
          </a:p>
        </p:txBody>
      </p:sp>
      <p:pic>
        <p:nvPicPr>
          <p:cNvPr id="5" name="Picture 4">
            <a:extLst>
              <a:ext uri="{FF2B5EF4-FFF2-40B4-BE49-F238E27FC236}">
                <a16:creationId xmlns:a16="http://schemas.microsoft.com/office/drawing/2014/main" id="{B756C579-8E11-37FA-7EAC-7C95C31D142D}"/>
              </a:ext>
            </a:extLst>
          </p:cNvPr>
          <p:cNvPicPr>
            <a:picLocks noChangeAspect="1"/>
          </p:cNvPicPr>
          <p:nvPr/>
        </p:nvPicPr>
        <p:blipFill>
          <a:blip r:embed="rId7"/>
          <a:stretch>
            <a:fillRect/>
          </a:stretch>
        </p:blipFill>
        <p:spPr>
          <a:xfrm>
            <a:off x="4745401" y="736741"/>
            <a:ext cx="3986644" cy="3534378"/>
          </a:xfrm>
          <a:prstGeom prst="rect">
            <a:avLst/>
          </a:prstGeom>
        </p:spPr>
      </p:pic>
      <p:pic>
        <p:nvPicPr>
          <p:cNvPr id="6" name="Audio 5">
            <a:hlinkClick r:id="" action="ppaction://media"/>
            <a:extLst>
              <a:ext uri="{FF2B5EF4-FFF2-40B4-BE49-F238E27FC236}">
                <a16:creationId xmlns:a16="http://schemas.microsoft.com/office/drawing/2014/main" id="{EAE4E811-361B-B08E-8C22-45D8AC3CE87D}"/>
              </a:ext>
            </a:extLst>
          </p:cNvPr>
          <p:cNvPicPr>
            <a:picLocks noChangeAspect="1"/>
          </p:cNvPicPr>
          <p:nvPr>
            <a:audioFile r:link="rId3"/>
            <p:extLst>
              <p:ext uri="{DAA4B4D4-6D71-4841-9C94-3DE7FCFB9230}">
                <p14:media xmlns:p14="http://schemas.microsoft.com/office/powerpoint/2010/main" r:embed="rId2"/>
              </p:ext>
            </p:extLst>
          </p:nvPr>
        </p:nvPicPr>
        <p:blipFill>
          <a:blip r:embed="rId8"/>
          <a:srcRect l="-137500" t="-55469" r="-137500" b="-55469"/>
          <a:stretch>
            <a:fillRect/>
          </a:stretch>
        </p:blipFill>
        <p:spPr>
          <a:xfrm>
            <a:off x="6858000" y="3857625"/>
            <a:ext cx="2286000" cy="1285875"/>
          </a:xfrm>
          <a:prstGeom prst="rect">
            <a:avLst/>
          </a:prstGeom>
        </p:spPr>
      </p:pic>
    </p:spTree>
    <p:custDataLst>
      <p:tags r:id="rId1"/>
    </p:custDataLst>
    <p:extLst>
      <p:ext uri="{BB962C8B-B14F-4D97-AF65-F5344CB8AC3E}">
        <p14:creationId xmlns:p14="http://schemas.microsoft.com/office/powerpoint/2010/main" val="505841238"/>
      </p:ext>
    </p:extLst>
  </p:cSld>
  <p:clrMapOvr>
    <a:masterClrMapping/>
  </p:clrMapOvr>
  <p:transition spd="slow" advTm="66372">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circle(in)">
                                      <p:cBhvr>
                                        <p:cTn id="11" dur="2000"/>
                                        <p:tgtEl>
                                          <p:spTgt spid="4"/>
                                        </p:tgtEl>
                                      </p:cBhvr>
                                    </p:animEffect>
                                  </p:childTnLst>
                                </p:cTn>
                              </p:par>
                            </p:childTnLst>
                          </p:cTn>
                        </p:par>
                      </p:childTnLst>
                    </p:cTn>
                  </p:par>
                  <p:par>
                    <p:cTn id="12" fill="hold">
                      <p:stCondLst>
                        <p:cond delay="indefinite"/>
                      </p:stCondLst>
                      <p:childTnLst>
                        <p:par>
                          <p:cTn id="13" fill="hold">
                            <p:stCondLst>
                              <p:cond delay="0"/>
                            </p:stCondLst>
                            <p:childTnLst>
                              <p:par>
                                <p:cTn id="14" presetID="6" presetClass="entr" presetSubtype="16" fill="hold" nodeType="click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circle(in)">
                                      <p:cBhvr>
                                        <p:cTn id="16"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861C56-3BEA-F60A-339C-EE162C8C8943}"/>
              </a:ext>
            </a:extLst>
          </p:cNvPr>
          <p:cNvSpPr>
            <a:spLocks noGrp="1"/>
          </p:cNvSpPr>
          <p:nvPr>
            <p:ph type="title"/>
          </p:nvPr>
        </p:nvSpPr>
        <p:spPr/>
        <p:txBody>
          <a:bodyPr/>
          <a:lstStyle/>
          <a:p>
            <a:r>
              <a:rPr lang="en-GB" dirty="0"/>
              <a:t>Project Planning</a:t>
            </a:r>
          </a:p>
        </p:txBody>
      </p:sp>
      <p:sp>
        <p:nvSpPr>
          <p:cNvPr id="3" name="Content Placeholder 2">
            <a:extLst>
              <a:ext uri="{FF2B5EF4-FFF2-40B4-BE49-F238E27FC236}">
                <a16:creationId xmlns:a16="http://schemas.microsoft.com/office/drawing/2014/main" id="{6886B17B-9F5B-A6C0-8B07-B20A88568BA9}"/>
              </a:ext>
            </a:extLst>
          </p:cNvPr>
          <p:cNvSpPr>
            <a:spLocks noGrp="1"/>
          </p:cNvSpPr>
          <p:nvPr>
            <p:ph sz="half" idx="1"/>
          </p:nvPr>
        </p:nvSpPr>
        <p:spPr/>
        <p:txBody>
          <a:bodyPr/>
          <a:lstStyle/>
          <a:p>
            <a:r>
              <a:rPr lang="en-GB" dirty="0"/>
              <a:t>5 Why’s</a:t>
            </a:r>
          </a:p>
          <a:p>
            <a:r>
              <a:rPr lang="en-GB" dirty="0"/>
              <a:t>Engaging with team</a:t>
            </a:r>
          </a:p>
          <a:p>
            <a:r>
              <a:rPr lang="en-GB" dirty="0"/>
              <a:t>Meetings</a:t>
            </a:r>
          </a:p>
          <a:p>
            <a:r>
              <a:rPr lang="en-GB" dirty="0"/>
              <a:t>A3 Planner</a:t>
            </a:r>
          </a:p>
          <a:p>
            <a:r>
              <a:rPr lang="en-GB" dirty="0"/>
              <a:t>Project Costs</a:t>
            </a:r>
          </a:p>
        </p:txBody>
      </p:sp>
      <p:sp>
        <p:nvSpPr>
          <p:cNvPr id="5" name="Slide Number Placeholder 4">
            <a:extLst>
              <a:ext uri="{FF2B5EF4-FFF2-40B4-BE49-F238E27FC236}">
                <a16:creationId xmlns:a16="http://schemas.microsoft.com/office/drawing/2014/main" id="{501AF60D-6469-4B67-D52F-4F4A91B28F4B}"/>
              </a:ext>
            </a:extLst>
          </p:cNvPr>
          <p:cNvSpPr>
            <a:spLocks noGrp="1"/>
          </p:cNvSpPr>
          <p:nvPr>
            <p:ph type="sldNum" sz="quarter" idx="12"/>
          </p:nvPr>
        </p:nvSpPr>
        <p:spPr/>
        <p:txBody>
          <a:bodyPr/>
          <a:lstStyle/>
          <a:p>
            <a:fld id="{1F3F7073-2DD3-4386-BBF7-0F6C7BAF276C}" type="slidenum">
              <a:rPr lang="en-GB" noProof="0" smtClean="0">
                <a:solidFill>
                  <a:srgbClr val="FFFFFF"/>
                </a:solidFill>
              </a:rPr>
              <a:pPr/>
              <a:t>6</a:t>
            </a:fld>
            <a:endParaRPr lang="en-GB" noProof="0" dirty="0">
              <a:solidFill>
                <a:srgbClr val="FFFFFF"/>
              </a:solidFill>
            </a:endParaRPr>
          </a:p>
        </p:txBody>
      </p:sp>
      <p:pic>
        <p:nvPicPr>
          <p:cNvPr id="13" name="Picture 12">
            <a:extLst>
              <a:ext uri="{FF2B5EF4-FFF2-40B4-BE49-F238E27FC236}">
                <a16:creationId xmlns:a16="http://schemas.microsoft.com/office/drawing/2014/main" id="{3FA7E634-BC40-A14F-30AA-06F87946D370}"/>
              </a:ext>
            </a:extLst>
          </p:cNvPr>
          <p:cNvPicPr>
            <a:picLocks noChangeAspect="1"/>
          </p:cNvPicPr>
          <p:nvPr/>
        </p:nvPicPr>
        <p:blipFill rotWithShape="1">
          <a:blip r:embed="rId5">
            <a:extLst>
              <a:ext uri="{28A0092B-C50C-407E-A947-70E740481C1C}">
                <a14:useLocalDpi xmlns:a14="http://schemas.microsoft.com/office/drawing/2010/main" val="0"/>
              </a:ext>
            </a:extLst>
          </a:blip>
          <a:srcRect t="7873" r="-547" b="838"/>
          <a:stretch/>
        </p:blipFill>
        <p:spPr bwMode="auto">
          <a:xfrm>
            <a:off x="2528785" y="810056"/>
            <a:ext cx="6029859" cy="369899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53640926-AAD7-44D8-BBD7-CCE9431645EC}">
              <a14:shadowObscured xmlns:a14="http://schemas.microsoft.com/office/drawing/2010/main"/>
            </a:ext>
          </a:extLst>
        </p:spPr>
      </p:pic>
      <p:pic>
        <p:nvPicPr>
          <p:cNvPr id="4" name="Audio 3">
            <a:hlinkClick r:id="" action="ppaction://media"/>
            <a:extLst>
              <a:ext uri="{FF2B5EF4-FFF2-40B4-BE49-F238E27FC236}">
                <a16:creationId xmlns:a16="http://schemas.microsoft.com/office/drawing/2014/main" id="{F1C10FEE-13C6-5441-691F-986868759EE2}"/>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37500" t="-55469" r="-137500" b="-55469"/>
          <a:stretch>
            <a:fillRect/>
          </a:stretch>
        </p:blipFill>
        <p:spPr>
          <a:xfrm>
            <a:off x="6858000" y="3857625"/>
            <a:ext cx="2286000" cy="1285875"/>
          </a:xfrm>
          <a:prstGeom prst="rect">
            <a:avLst/>
          </a:prstGeom>
        </p:spPr>
      </p:pic>
    </p:spTree>
    <p:extLst>
      <p:ext uri="{BB962C8B-B14F-4D97-AF65-F5344CB8AC3E}">
        <p14:creationId xmlns:p14="http://schemas.microsoft.com/office/powerpoint/2010/main" val="3322999626"/>
      </p:ext>
    </p:extLst>
  </p:cSld>
  <p:clrMapOvr>
    <a:masterClrMapping/>
  </p:clrMapOvr>
  <p:transition spd="slow" advTm="85161">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B4C55-990A-2C7F-A5ED-D9A6AB37A754}"/>
              </a:ext>
            </a:extLst>
          </p:cNvPr>
          <p:cNvSpPr>
            <a:spLocks noGrp="1"/>
          </p:cNvSpPr>
          <p:nvPr>
            <p:ph type="title"/>
          </p:nvPr>
        </p:nvSpPr>
        <p:spPr/>
        <p:txBody>
          <a:bodyPr/>
          <a:lstStyle/>
          <a:p>
            <a:r>
              <a:rPr lang="en-GB" dirty="0"/>
              <a:t>Project Planning</a:t>
            </a:r>
          </a:p>
        </p:txBody>
      </p:sp>
      <p:sp>
        <p:nvSpPr>
          <p:cNvPr id="3" name="Content Placeholder 2">
            <a:extLst>
              <a:ext uri="{FF2B5EF4-FFF2-40B4-BE49-F238E27FC236}">
                <a16:creationId xmlns:a16="http://schemas.microsoft.com/office/drawing/2014/main" id="{90A822F9-77D0-9452-C3B5-77C6448475B9}"/>
              </a:ext>
            </a:extLst>
          </p:cNvPr>
          <p:cNvSpPr>
            <a:spLocks noGrp="1"/>
          </p:cNvSpPr>
          <p:nvPr>
            <p:ph sz="half" idx="1"/>
          </p:nvPr>
        </p:nvSpPr>
        <p:spPr/>
        <p:txBody>
          <a:bodyPr/>
          <a:lstStyle/>
          <a:p>
            <a:r>
              <a:rPr lang="en-GB" dirty="0"/>
              <a:t>5 Why’s</a:t>
            </a:r>
          </a:p>
          <a:p>
            <a:r>
              <a:rPr lang="en-GB" dirty="0"/>
              <a:t>Engaging with the team</a:t>
            </a:r>
          </a:p>
          <a:p>
            <a:r>
              <a:rPr lang="en-GB" dirty="0"/>
              <a:t>Meetings</a:t>
            </a:r>
          </a:p>
          <a:p>
            <a:r>
              <a:rPr lang="en-GB" dirty="0"/>
              <a:t>A3 Planner</a:t>
            </a:r>
          </a:p>
          <a:p>
            <a:r>
              <a:rPr lang="en-GB" dirty="0"/>
              <a:t>Project Costs</a:t>
            </a:r>
          </a:p>
          <a:p>
            <a:endParaRPr lang="en-GB" dirty="0"/>
          </a:p>
        </p:txBody>
      </p:sp>
      <p:sp>
        <p:nvSpPr>
          <p:cNvPr id="5" name="Slide Number Placeholder 4">
            <a:extLst>
              <a:ext uri="{FF2B5EF4-FFF2-40B4-BE49-F238E27FC236}">
                <a16:creationId xmlns:a16="http://schemas.microsoft.com/office/drawing/2014/main" id="{349E6A24-F2C4-A715-D8CA-B64E71311F79}"/>
              </a:ext>
            </a:extLst>
          </p:cNvPr>
          <p:cNvSpPr>
            <a:spLocks noGrp="1"/>
          </p:cNvSpPr>
          <p:nvPr>
            <p:ph type="sldNum" sz="quarter" idx="12"/>
          </p:nvPr>
        </p:nvSpPr>
        <p:spPr/>
        <p:txBody>
          <a:bodyPr/>
          <a:lstStyle/>
          <a:p>
            <a:fld id="{1F3F7073-2DD3-4386-BBF7-0F6C7BAF276C}" type="slidenum">
              <a:rPr lang="en-GB" noProof="0" smtClean="0">
                <a:solidFill>
                  <a:srgbClr val="FFFFFF"/>
                </a:solidFill>
              </a:rPr>
              <a:pPr/>
              <a:t>7</a:t>
            </a:fld>
            <a:endParaRPr lang="en-GB" noProof="0" dirty="0">
              <a:solidFill>
                <a:srgbClr val="FFFFFF"/>
              </a:solidFill>
            </a:endParaRPr>
          </a:p>
        </p:txBody>
      </p:sp>
      <p:pic>
        <p:nvPicPr>
          <p:cNvPr id="6" name="Picture 5">
            <a:extLst>
              <a:ext uri="{FF2B5EF4-FFF2-40B4-BE49-F238E27FC236}">
                <a16:creationId xmlns:a16="http://schemas.microsoft.com/office/drawing/2014/main" id="{7F6D419D-0CE8-04FA-DFE4-933D7E3F4484}"/>
              </a:ext>
            </a:extLst>
          </p:cNvPr>
          <p:cNvPicPr>
            <a:picLocks noChangeAspect="1"/>
          </p:cNvPicPr>
          <p:nvPr/>
        </p:nvPicPr>
        <p:blipFill rotWithShape="1">
          <a:blip r:embed="rId6"/>
          <a:srcRect b="6713"/>
          <a:stretch/>
        </p:blipFill>
        <p:spPr>
          <a:xfrm>
            <a:off x="2796363" y="244328"/>
            <a:ext cx="6053329" cy="4453071"/>
          </a:xfrm>
          <a:prstGeom prst="rect">
            <a:avLst/>
          </a:prstGeom>
        </p:spPr>
      </p:pic>
      <p:pic>
        <p:nvPicPr>
          <p:cNvPr id="4" name="Audio 3">
            <a:hlinkClick r:id="" action="ppaction://media"/>
            <a:extLst>
              <a:ext uri="{FF2B5EF4-FFF2-40B4-BE49-F238E27FC236}">
                <a16:creationId xmlns:a16="http://schemas.microsoft.com/office/drawing/2014/main" id="{17F8B4F5-93D4-3AF8-C75D-6C3D80F68E7A}"/>
              </a:ext>
            </a:extLst>
          </p:cNvPr>
          <p:cNvPicPr>
            <a:picLocks noChangeAspect="1"/>
          </p:cNvPicPr>
          <p:nvPr>
            <a:audioFile r:link="rId3"/>
            <p:extLst>
              <p:ext uri="{DAA4B4D4-6D71-4841-9C94-3DE7FCFB9230}">
                <p14:media xmlns:p14="http://schemas.microsoft.com/office/powerpoint/2010/main" r:embed="rId2"/>
              </p:ext>
            </p:extLst>
          </p:nvPr>
        </p:nvPicPr>
        <p:blipFill>
          <a:blip r:embed="rId7"/>
          <a:srcRect l="-137500" t="-55469" r="-137500" b="-55469"/>
          <a:stretch>
            <a:fillRect/>
          </a:stretch>
        </p:blipFill>
        <p:spPr>
          <a:xfrm>
            <a:off x="6858000" y="3857625"/>
            <a:ext cx="2286000" cy="1285875"/>
          </a:xfrm>
          <a:prstGeom prst="rect">
            <a:avLst/>
          </a:prstGeom>
        </p:spPr>
      </p:pic>
    </p:spTree>
    <p:custDataLst>
      <p:tags r:id="rId1"/>
    </p:custDataLst>
    <p:extLst>
      <p:ext uri="{BB962C8B-B14F-4D97-AF65-F5344CB8AC3E}">
        <p14:creationId xmlns:p14="http://schemas.microsoft.com/office/powerpoint/2010/main" val="140215141"/>
      </p:ext>
    </p:extLst>
  </p:cSld>
  <p:clrMapOvr>
    <a:masterClrMapping/>
  </p:clrMapOvr>
  <mc:AlternateContent xmlns:mc="http://schemas.openxmlformats.org/markup-compatibility/2006">
    <mc:Choice xmlns:p14="http://schemas.microsoft.com/office/powerpoint/2010/main" Requires="p14">
      <p:transition p14:dur="0" advTm="40439"/>
    </mc:Choice>
    <mc:Fallback>
      <p:transition advTm="404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circle(in)">
                                      <p:cBhvr>
                                        <p:cTn id="11"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2"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BC3656-E0EA-0794-BE0C-4C9476750256}"/>
              </a:ext>
            </a:extLst>
          </p:cNvPr>
          <p:cNvSpPr>
            <a:spLocks noGrp="1"/>
          </p:cNvSpPr>
          <p:nvPr>
            <p:ph type="title"/>
          </p:nvPr>
        </p:nvSpPr>
        <p:spPr/>
        <p:txBody>
          <a:bodyPr/>
          <a:lstStyle/>
          <a:p>
            <a:r>
              <a:rPr lang="en-GB" dirty="0"/>
              <a:t>Project Planning</a:t>
            </a:r>
          </a:p>
        </p:txBody>
      </p:sp>
      <p:sp>
        <p:nvSpPr>
          <p:cNvPr id="3" name="Content Placeholder 2">
            <a:extLst>
              <a:ext uri="{FF2B5EF4-FFF2-40B4-BE49-F238E27FC236}">
                <a16:creationId xmlns:a16="http://schemas.microsoft.com/office/drawing/2014/main" id="{AED1F474-956A-11B4-04E7-6B2CC8D74A6F}"/>
              </a:ext>
            </a:extLst>
          </p:cNvPr>
          <p:cNvSpPr>
            <a:spLocks noGrp="1"/>
          </p:cNvSpPr>
          <p:nvPr>
            <p:ph sz="half" idx="1"/>
          </p:nvPr>
        </p:nvSpPr>
        <p:spPr/>
        <p:txBody>
          <a:bodyPr/>
          <a:lstStyle/>
          <a:p>
            <a:r>
              <a:rPr lang="en-GB" dirty="0"/>
              <a:t>5 Why’s</a:t>
            </a:r>
          </a:p>
          <a:p>
            <a:r>
              <a:rPr lang="en-GB" dirty="0"/>
              <a:t>Engaging with the team</a:t>
            </a:r>
          </a:p>
          <a:p>
            <a:r>
              <a:rPr lang="en-GB" dirty="0"/>
              <a:t>Meetings</a:t>
            </a:r>
          </a:p>
          <a:p>
            <a:r>
              <a:rPr lang="en-GB" dirty="0"/>
              <a:t>A3 Planner</a:t>
            </a:r>
          </a:p>
          <a:p>
            <a:r>
              <a:rPr lang="en-GB" dirty="0"/>
              <a:t>Project Costs</a:t>
            </a:r>
          </a:p>
          <a:p>
            <a:endParaRPr lang="en-GB" dirty="0"/>
          </a:p>
        </p:txBody>
      </p:sp>
      <p:sp>
        <p:nvSpPr>
          <p:cNvPr id="5" name="Slide Number Placeholder 4">
            <a:extLst>
              <a:ext uri="{FF2B5EF4-FFF2-40B4-BE49-F238E27FC236}">
                <a16:creationId xmlns:a16="http://schemas.microsoft.com/office/drawing/2014/main" id="{BB3605B5-5499-43F4-AD04-98E0C4A3FE04}"/>
              </a:ext>
            </a:extLst>
          </p:cNvPr>
          <p:cNvSpPr>
            <a:spLocks noGrp="1"/>
          </p:cNvSpPr>
          <p:nvPr>
            <p:ph type="sldNum" sz="quarter" idx="12"/>
          </p:nvPr>
        </p:nvSpPr>
        <p:spPr/>
        <p:txBody>
          <a:bodyPr/>
          <a:lstStyle/>
          <a:p>
            <a:fld id="{1F3F7073-2DD3-4386-BBF7-0F6C7BAF276C}" type="slidenum">
              <a:rPr lang="en-GB" noProof="0" smtClean="0">
                <a:solidFill>
                  <a:srgbClr val="FFFFFF"/>
                </a:solidFill>
              </a:rPr>
              <a:pPr/>
              <a:t>8</a:t>
            </a:fld>
            <a:endParaRPr lang="en-GB" noProof="0" dirty="0">
              <a:solidFill>
                <a:srgbClr val="FFFFFF"/>
              </a:solidFill>
            </a:endParaRPr>
          </a:p>
        </p:txBody>
      </p:sp>
      <p:pic>
        <p:nvPicPr>
          <p:cNvPr id="6" name="Picture 5">
            <a:extLst>
              <a:ext uri="{FF2B5EF4-FFF2-40B4-BE49-F238E27FC236}">
                <a16:creationId xmlns:a16="http://schemas.microsoft.com/office/drawing/2014/main" id="{3EF010C5-36C7-B4DA-E89A-89B51119F72D}"/>
              </a:ext>
            </a:extLst>
          </p:cNvPr>
          <p:cNvPicPr>
            <a:picLocks noChangeAspect="1"/>
          </p:cNvPicPr>
          <p:nvPr/>
        </p:nvPicPr>
        <p:blipFill>
          <a:blip r:embed="rId6"/>
          <a:stretch>
            <a:fillRect/>
          </a:stretch>
        </p:blipFill>
        <p:spPr>
          <a:xfrm>
            <a:off x="3764610" y="108877"/>
            <a:ext cx="4922190" cy="4529984"/>
          </a:xfrm>
          <a:prstGeom prst="rect">
            <a:avLst/>
          </a:prstGeom>
        </p:spPr>
      </p:pic>
      <p:pic>
        <p:nvPicPr>
          <p:cNvPr id="4" name="Audio 3">
            <a:hlinkClick r:id="" action="ppaction://media"/>
            <a:extLst>
              <a:ext uri="{FF2B5EF4-FFF2-40B4-BE49-F238E27FC236}">
                <a16:creationId xmlns:a16="http://schemas.microsoft.com/office/drawing/2014/main" id="{A307FD0B-2707-43C5-568D-D168D40D1988}"/>
              </a:ext>
            </a:extLst>
          </p:cNvPr>
          <p:cNvPicPr>
            <a:picLocks noChangeAspect="1"/>
          </p:cNvPicPr>
          <p:nvPr>
            <a:audioFile r:link="rId3"/>
            <p:extLst>
              <p:ext uri="{DAA4B4D4-6D71-4841-9C94-3DE7FCFB9230}">
                <p14:media xmlns:p14="http://schemas.microsoft.com/office/powerpoint/2010/main" r:embed="rId2"/>
              </p:ext>
            </p:extLst>
          </p:nvPr>
        </p:nvPicPr>
        <p:blipFill>
          <a:blip r:embed="rId7"/>
          <a:srcRect l="-137500" t="-55469" r="-137500" b="-55469"/>
          <a:stretch>
            <a:fillRect/>
          </a:stretch>
        </p:blipFill>
        <p:spPr>
          <a:xfrm>
            <a:off x="6858000" y="3857625"/>
            <a:ext cx="2286000" cy="1285875"/>
          </a:xfrm>
          <a:prstGeom prst="rect">
            <a:avLst/>
          </a:prstGeom>
        </p:spPr>
      </p:pic>
    </p:spTree>
    <p:custDataLst>
      <p:tags r:id="rId1"/>
    </p:custDataLst>
    <p:extLst>
      <p:ext uri="{BB962C8B-B14F-4D97-AF65-F5344CB8AC3E}">
        <p14:creationId xmlns:p14="http://schemas.microsoft.com/office/powerpoint/2010/main" val="282552190"/>
      </p:ext>
    </p:extLst>
  </p:cSld>
  <p:clrMapOvr>
    <a:masterClrMapping/>
  </p:clrMapOvr>
  <mc:AlternateContent xmlns:mc="http://schemas.openxmlformats.org/markup-compatibility/2006">
    <mc:Choice xmlns:p14="http://schemas.microsoft.com/office/powerpoint/2010/main" Requires="p14">
      <p:transition p14:dur="0" advTm="29183"/>
    </mc:Choice>
    <mc:Fallback>
      <p:transition advTm="291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circle(in)">
                                      <p:cBhvr>
                                        <p:cTn id="11"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2"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BA48B-DD6F-2EF0-A4AE-0CF31EBAF4B6}"/>
              </a:ext>
            </a:extLst>
          </p:cNvPr>
          <p:cNvSpPr>
            <a:spLocks noGrp="1"/>
          </p:cNvSpPr>
          <p:nvPr>
            <p:ph type="title"/>
          </p:nvPr>
        </p:nvSpPr>
        <p:spPr/>
        <p:txBody>
          <a:bodyPr/>
          <a:lstStyle/>
          <a:p>
            <a:r>
              <a:rPr lang="en-GB" dirty="0"/>
              <a:t>Implementation</a:t>
            </a:r>
          </a:p>
        </p:txBody>
      </p:sp>
      <p:sp>
        <p:nvSpPr>
          <p:cNvPr id="3" name="Content Placeholder 2">
            <a:extLst>
              <a:ext uri="{FF2B5EF4-FFF2-40B4-BE49-F238E27FC236}">
                <a16:creationId xmlns:a16="http://schemas.microsoft.com/office/drawing/2014/main" id="{DDA92CA1-80B4-7788-C86B-7283EABA503A}"/>
              </a:ext>
            </a:extLst>
          </p:cNvPr>
          <p:cNvSpPr>
            <a:spLocks noGrp="1"/>
          </p:cNvSpPr>
          <p:nvPr>
            <p:ph sz="half" idx="1"/>
          </p:nvPr>
        </p:nvSpPr>
        <p:spPr/>
        <p:txBody>
          <a:bodyPr/>
          <a:lstStyle/>
          <a:p>
            <a:r>
              <a:rPr lang="en-GB" dirty="0"/>
              <a:t>Location and Layout</a:t>
            </a:r>
          </a:p>
          <a:p>
            <a:r>
              <a:rPr lang="en-GB" dirty="0"/>
              <a:t>Kanban System</a:t>
            </a:r>
          </a:p>
          <a:p>
            <a:r>
              <a:rPr lang="en-GB" dirty="0"/>
              <a:t>Standards</a:t>
            </a:r>
          </a:p>
        </p:txBody>
      </p:sp>
      <p:pic>
        <p:nvPicPr>
          <p:cNvPr id="8" name="Content Placeholder 7">
            <a:extLst>
              <a:ext uri="{FF2B5EF4-FFF2-40B4-BE49-F238E27FC236}">
                <a16:creationId xmlns:a16="http://schemas.microsoft.com/office/drawing/2014/main" id="{96FAFFA4-DA4A-774A-ADF4-9584F3339FD1}"/>
              </a:ext>
            </a:extLst>
          </p:cNvPr>
          <p:cNvPicPr>
            <a:picLocks noGrp="1" noChangeAspect="1"/>
          </p:cNvPicPr>
          <p:nvPr>
            <p:ph sz="half" idx="2"/>
          </p:nvPr>
        </p:nvPicPr>
        <p:blipFill>
          <a:blip r:embed="rId6"/>
          <a:stretch>
            <a:fillRect/>
          </a:stretch>
        </p:blipFill>
        <p:spPr>
          <a:xfrm>
            <a:off x="6160040" y="2390273"/>
            <a:ext cx="2871039" cy="2300932"/>
          </a:xfrm>
          <a:prstGeom prst="rect">
            <a:avLst/>
          </a:prstGeom>
        </p:spPr>
      </p:pic>
      <p:sp>
        <p:nvSpPr>
          <p:cNvPr id="5" name="Slide Number Placeholder 4">
            <a:extLst>
              <a:ext uri="{FF2B5EF4-FFF2-40B4-BE49-F238E27FC236}">
                <a16:creationId xmlns:a16="http://schemas.microsoft.com/office/drawing/2014/main" id="{6762A716-FF9D-D26A-8746-457A80C3907D}"/>
              </a:ext>
            </a:extLst>
          </p:cNvPr>
          <p:cNvSpPr>
            <a:spLocks noGrp="1"/>
          </p:cNvSpPr>
          <p:nvPr>
            <p:ph type="sldNum" sz="quarter" idx="12"/>
          </p:nvPr>
        </p:nvSpPr>
        <p:spPr/>
        <p:txBody>
          <a:bodyPr/>
          <a:lstStyle/>
          <a:p>
            <a:fld id="{1F3F7073-2DD3-4386-BBF7-0F6C7BAF276C}" type="slidenum">
              <a:rPr lang="en-GB" noProof="0" smtClean="0">
                <a:solidFill>
                  <a:srgbClr val="FFFFFF"/>
                </a:solidFill>
              </a:rPr>
              <a:pPr/>
              <a:t>9</a:t>
            </a:fld>
            <a:endParaRPr lang="en-GB" noProof="0" dirty="0">
              <a:solidFill>
                <a:srgbClr val="FFFFFF"/>
              </a:solidFill>
            </a:endParaRPr>
          </a:p>
        </p:txBody>
      </p:sp>
      <p:pic>
        <p:nvPicPr>
          <p:cNvPr id="6" name="Picture 5">
            <a:extLst>
              <a:ext uri="{FF2B5EF4-FFF2-40B4-BE49-F238E27FC236}">
                <a16:creationId xmlns:a16="http://schemas.microsoft.com/office/drawing/2014/main" id="{8EF3D155-38C4-422C-0D3E-C876EA97E4FF}"/>
              </a:ext>
            </a:extLst>
          </p:cNvPr>
          <p:cNvPicPr>
            <a:picLocks noChangeAspect="1"/>
          </p:cNvPicPr>
          <p:nvPr/>
        </p:nvPicPr>
        <p:blipFill>
          <a:blip r:embed="rId7"/>
          <a:stretch>
            <a:fillRect/>
          </a:stretch>
        </p:blipFill>
        <p:spPr>
          <a:xfrm>
            <a:off x="219971" y="2404997"/>
            <a:ext cx="2850233" cy="2292402"/>
          </a:xfrm>
          <a:prstGeom prst="rect">
            <a:avLst/>
          </a:prstGeom>
        </p:spPr>
      </p:pic>
      <p:pic>
        <p:nvPicPr>
          <p:cNvPr id="7" name="Picture 6">
            <a:extLst>
              <a:ext uri="{FF2B5EF4-FFF2-40B4-BE49-F238E27FC236}">
                <a16:creationId xmlns:a16="http://schemas.microsoft.com/office/drawing/2014/main" id="{1979EB0F-B9AD-00F2-EDC5-E160EFDFC9F0}"/>
              </a:ext>
            </a:extLst>
          </p:cNvPr>
          <p:cNvPicPr>
            <a:picLocks noChangeAspect="1"/>
          </p:cNvPicPr>
          <p:nvPr/>
        </p:nvPicPr>
        <p:blipFill>
          <a:blip r:embed="rId8"/>
          <a:stretch>
            <a:fillRect/>
          </a:stretch>
        </p:blipFill>
        <p:spPr>
          <a:xfrm>
            <a:off x="3189766" y="2396467"/>
            <a:ext cx="2850712" cy="2300932"/>
          </a:xfrm>
          <a:prstGeom prst="rect">
            <a:avLst/>
          </a:prstGeom>
        </p:spPr>
      </p:pic>
      <p:pic>
        <p:nvPicPr>
          <p:cNvPr id="9" name="Picture 8">
            <a:extLst>
              <a:ext uri="{FF2B5EF4-FFF2-40B4-BE49-F238E27FC236}">
                <a16:creationId xmlns:a16="http://schemas.microsoft.com/office/drawing/2014/main" id="{34326AF5-92A9-C4BF-859A-7A8AEB16C3BF}"/>
              </a:ext>
            </a:extLst>
          </p:cNvPr>
          <p:cNvPicPr>
            <a:picLocks noChangeAspect="1"/>
          </p:cNvPicPr>
          <p:nvPr/>
        </p:nvPicPr>
        <p:blipFill>
          <a:blip r:embed="rId9"/>
          <a:stretch>
            <a:fillRect/>
          </a:stretch>
        </p:blipFill>
        <p:spPr>
          <a:xfrm>
            <a:off x="4178248" y="152701"/>
            <a:ext cx="4001092" cy="2231378"/>
          </a:xfrm>
          <a:prstGeom prst="rect">
            <a:avLst/>
          </a:prstGeom>
        </p:spPr>
      </p:pic>
      <p:pic>
        <p:nvPicPr>
          <p:cNvPr id="4" name="Audio 3">
            <a:hlinkClick r:id="" action="ppaction://media"/>
            <a:extLst>
              <a:ext uri="{FF2B5EF4-FFF2-40B4-BE49-F238E27FC236}">
                <a16:creationId xmlns:a16="http://schemas.microsoft.com/office/drawing/2014/main" id="{7AE5C997-4CAA-2918-B180-E26119319C03}"/>
              </a:ext>
            </a:extLst>
          </p:cNvPr>
          <p:cNvPicPr>
            <a:picLocks noChangeAspect="1"/>
          </p:cNvPicPr>
          <p:nvPr>
            <a:audioFile r:link="rId3"/>
            <p:extLst>
              <p:ext uri="{DAA4B4D4-6D71-4841-9C94-3DE7FCFB9230}">
                <p14:media xmlns:p14="http://schemas.microsoft.com/office/powerpoint/2010/main" r:embed="rId2"/>
              </p:ext>
            </p:extLst>
          </p:nvPr>
        </p:nvPicPr>
        <p:blipFill>
          <a:blip r:embed="rId10"/>
          <a:srcRect l="-137500" t="-55469" r="-137500" b="-55469"/>
          <a:stretch>
            <a:fillRect/>
          </a:stretch>
        </p:blipFill>
        <p:spPr>
          <a:xfrm>
            <a:off x="6858000" y="3857625"/>
            <a:ext cx="2286000" cy="1285875"/>
          </a:xfrm>
          <a:prstGeom prst="rect">
            <a:avLst/>
          </a:prstGeom>
        </p:spPr>
      </p:pic>
    </p:spTree>
    <p:custDataLst>
      <p:tags r:id="rId1"/>
    </p:custDataLst>
    <p:extLst>
      <p:ext uri="{BB962C8B-B14F-4D97-AF65-F5344CB8AC3E}">
        <p14:creationId xmlns:p14="http://schemas.microsoft.com/office/powerpoint/2010/main" val="3477495142"/>
      </p:ext>
    </p:extLst>
  </p:cSld>
  <p:clrMapOvr>
    <a:masterClrMapping/>
  </p:clrMapOvr>
  <p:transition spd="slow" advTm="70795">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circle(in)">
                                      <p:cBhvr>
                                        <p:cTn id="11" dur="2000"/>
                                        <p:tgtEl>
                                          <p:spTgt spid="9"/>
                                        </p:tgtEl>
                                      </p:cBhvr>
                                    </p:animEffect>
                                  </p:childTnLst>
                                </p:cTn>
                              </p:par>
                            </p:childTnLst>
                          </p:cTn>
                        </p:par>
                      </p:childTnLst>
                    </p:cTn>
                  </p:par>
                  <p:par>
                    <p:cTn id="12" fill="hold">
                      <p:stCondLst>
                        <p:cond delay="indefinite"/>
                      </p:stCondLst>
                      <p:childTnLst>
                        <p:par>
                          <p:cTn id="13" fill="hold">
                            <p:stCondLst>
                              <p:cond delay="0"/>
                            </p:stCondLst>
                            <p:childTnLst>
                              <p:par>
                                <p:cTn id="14" presetID="6" presetClass="entr" presetSubtype="16" fill="hold" nodeType="click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circle(in)">
                                      <p:cBhvr>
                                        <p:cTn id="16" dur="2000"/>
                                        <p:tgtEl>
                                          <p:spTgt spid="6"/>
                                        </p:tgtEl>
                                      </p:cBhvr>
                                    </p:animEffect>
                                  </p:childTnLst>
                                </p:cTn>
                              </p:par>
                            </p:childTnLst>
                          </p:cTn>
                        </p:par>
                      </p:childTnLst>
                    </p:cTn>
                  </p:par>
                  <p:par>
                    <p:cTn id="17" fill="hold">
                      <p:stCondLst>
                        <p:cond delay="indefinite"/>
                      </p:stCondLst>
                      <p:childTnLst>
                        <p:par>
                          <p:cTn id="18" fill="hold">
                            <p:stCondLst>
                              <p:cond delay="0"/>
                            </p:stCondLst>
                            <p:childTnLst>
                              <p:par>
                                <p:cTn id="19" presetID="6" presetClass="entr" presetSubtype="16" fill="hold" nodeType="click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circle(in)">
                                      <p:cBhvr>
                                        <p:cTn id="21" dur="2000"/>
                                        <p:tgtEl>
                                          <p:spTgt spid="7"/>
                                        </p:tgtEl>
                                      </p:cBhvr>
                                    </p:animEffect>
                                  </p:childTnLst>
                                </p:cTn>
                              </p:par>
                            </p:childTnLst>
                          </p:cTn>
                        </p:par>
                      </p:childTnLst>
                    </p:cTn>
                  </p:par>
                  <p:par>
                    <p:cTn id="22" fill="hold">
                      <p:stCondLst>
                        <p:cond delay="indefinite"/>
                      </p:stCondLst>
                      <p:childTnLst>
                        <p:par>
                          <p:cTn id="23" fill="hold">
                            <p:stCondLst>
                              <p:cond delay="0"/>
                            </p:stCondLst>
                            <p:childTnLst>
                              <p:par>
                                <p:cTn id="24" presetID="6" presetClass="entr" presetSubtype="16" fill="hold" nodeType="clickEffect">
                                  <p:stCondLst>
                                    <p:cond delay="0"/>
                                  </p:stCondLst>
                                  <p:childTnLst>
                                    <p:set>
                                      <p:cBhvr>
                                        <p:cTn id="25" dur="1" fill="hold">
                                          <p:stCondLst>
                                            <p:cond delay="0"/>
                                          </p:stCondLst>
                                        </p:cTn>
                                        <p:tgtEl>
                                          <p:spTgt spid="8"/>
                                        </p:tgtEl>
                                        <p:attrNameLst>
                                          <p:attrName>style.visibility</p:attrName>
                                        </p:attrNameLst>
                                      </p:cBhvr>
                                      <p:to>
                                        <p:strVal val="visible"/>
                                      </p:to>
                                    </p:set>
                                    <p:animEffect transition="in" filter="circle(in)">
                                      <p:cBhvr>
                                        <p:cTn id="26"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BA48B-DD6F-2EF0-A4AE-0CF31EBAF4B6}"/>
              </a:ext>
            </a:extLst>
          </p:cNvPr>
          <p:cNvSpPr>
            <a:spLocks noGrp="1"/>
          </p:cNvSpPr>
          <p:nvPr>
            <p:ph type="title"/>
          </p:nvPr>
        </p:nvSpPr>
        <p:spPr/>
        <p:txBody>
          <a:bodyPr/>
          <a:lstStyle/>
          <a:p>
            <a:r>
              <a:rPr lang="en-GB" dirty="0"/>
              <a:t>Implementation</a:t>
            </a:r>
          </a:p>
        </p:txBody>
      </p:sp>
      <p:sp>
        <p:nvSpPr>
          <p:cNvPr id="3" name="Content Placeholder 2">
            <a:extLst>
              <a:ext uri="{FF2B5EF4-FFF2-40B4-BE49-F238E27FC236}">
                <a16:creationId xmlns:a16="http://schemas.microsoft.com/office/drawing/2014/main" id="{DDA92CA1-80B4-7788-C86B-7283EABA503A}"/>
              </a:ext>
            </a:extLst>
          </p:cNvPr>
          <p:cNvSpPr>
            <a:spLocks noGrp="1"/>
          </p:cNvSpPr>
          <p:nvPr>
            <p:ph sz="half" idx="1"/>
          </p:nvPr>
        </p:nvSpPr>
        <p:spPr/>
        <p:txBody>
          <a:bodyPr/>
          <a:lstStyle/>
          <a:p>
            <a:r>
              <a:rPr lang="en-GB" dirty="0"/>
              <a:t>Location and Layout</a:t>
            </a:r>
          </a:p>
          <a:p>
            <a:r>
              <a:rPr lang="en-GB" dirty="0"/>
              <a:t>Kanban System</a:t>
            </a:r>
          </a:p>
          <a:p>
            <a:r>
              <a:rPr lang="en-GB" dirty="0"/>
              <a:t>Standards</a:t>
            </a:r>
          </a:p>
        </p:txBody>
      </p:sp>
      <p:sp>
        <p:nvSpPr>
          <p:cNvPr id="5" name="Slide Number Placeholder 4">
            <a:extLst>
              <a:ext uri="{FF2B5EF4-FFF2-40B4-BE49-F238E27FC236}">
                <a16:creationId xmlns:a16="http://schemas.microsoft.com/office/drawing/2014/main" id="{6762A716-FF9D-D26A-8746-457A80C3907D}"/>
              </a:ext>
            </a:extLst>
          </p:cNvPr>
          <p:cNvSpPr>
            <a:spLocks noGrp="1"/>
          </p:cNvSpPr>
          <p:nvPr>
            <p:ph type="sldNum" sz="quarter" idx="12"/>
          </p:nvPr>
        </p:nvSpPr>
        <p:spPr/>
        <p:txBody>
          <a:bodyPr/>
          <a:lstStyle/>
          <a:p>
            <a:fld id="{1F3F7073-2DD3-4386-BBF7-0F6C7BAF276C}" type="slidenum">
              <a:rPr lang="en-GB" noProof="0" smtClean="0">
                <a:solidFill>
                  <a:srgbClr val="FFFFFF"/>
                </a:solidFill>
              </a:rPr>
              <a:pPr/>
              <a:t>10</a:t>
            </a:fld>
            <a:endParaRPr lang="en-GB" noProof="0" dirty="0">
              <a:solidFill>
                <a:srgbClr val="FFFFFF"/>
              </a:solidFill>
            </a:endParaRPr>
          </a:p>
        </p:txBody>
      </p:sp>
      <p:pic>
        <p:nvPicPr>
          <p:cNvPr id="9" name="Picture 8">
            <a:extLst>
              <a:ext uri="{FF2B5EF4-FFF2-40B4-BE49-F238E27FC236}">
                <a16:creationId xmlns:a16="http://schemas.microsoft.com/office/drawing/2014/main" id="{34326AF5-92A9-C4BF-859A-7A8AEB16C3BF}"/>
              </a:ext>
            </a:extLst>
          </p:cNvPr>
          <p:cNvPicPr>
            <a:picLocks noChangeAspect="1"/>
          </p:cNvPicPr>
          <p:nvPr/>
        </p:nvPicPr>
        <p:blipFill rotWithShape="1">
          <a:blip r:embed="rId6"/>
          <a:srcRect b="10813"/>
          <a:stretch/>
        </p:blipFill>
        <p:spPr>
          <a:xfrm>
            <a:off x="2685583" y="736742"/>
            <a:ext cx="4067097" cy="2579867"/>
          </a:xfrm>
          <a:prstGeom prst="rect">
            <a:avLst/>
          </a:prstGeom>
        </p:spPr>
      </p:pic>
      <p:pic>
        <p:nvPicPr>
          <p:cNvPr id="12" name="Picture 11">
            <a:extLst>
              <a:ext uri="{FF2B5EF4-FFF2-40B4-BE49-F238E27FC236}">
                <a16:creationId xmlns:a16="http://schemas.microsoft.com/office/drawing/2014/main" id="{DB1F6D4B-B0D4-71E6-C0AE-81F5A0418729}"/>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rot="5400000">
            <a:off x="6158301" y="1331120"/>
            <a:ext cx="3122878" cy="193412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4" name="Audio 3">
            <a:hlinkClick r:id="" action="ppaction://media"/>
            <a:extLst>
              <a:ext uri="{FF2B5EF4-FFF2-40B4-BE49-F238E27FC236}">
                <a16:creationId xmlns:a16="http://schemas.microsoft.com/office/drawing/2014/main" id="{4E9AA7BC-C64D-177B-4C7E-E6057FAA66DE}"/>
              </a:ext>
            </a:extLst>
          </p:cNvPr>
          <p:cNvPicPr>
            <a:picLocks noChangeAspect="1"/>
          </p:cNvPicPr>
          <p:nvPr>
            <a:audioFile r:link="rId3"/>
            <p:extLst>
              <p:ext uri="{DAA4B4D4-6D71-4841-9C94-3DE7FCFB9230}">
                <p14:media xmlns:p14="http://schemas.microsoft.com/office/powerpoint/2010/main" r:embed="rId2"/>
              </p:ext>
            </p:extLst>
          </p:nvPr>
        </p:nvPicPr>
        <p:blipFill>
          <a:blip r:embed="rId8"/>
          <a:srcRect l="-137500" t="-55469" r="-137500" b="-55469"/>
          <a:stretch>
            <a:fillRect/>
          </a:stretch>
        </p:blipFill>
        <p:spPr>
          <a:xfrm>
            <a:off x="6858000" y="3857625"/>
            <a:ext cx="2286000" cy="1285875"/>
          </a:xfrm>
          <a:prstGeom prst="rect">
            <a:avLst/>
          </a:prstGeom>
        </p:spPr>
      </p:pic>
    </p:spTree>
    <p:custDataLst>
      <p:tags r:id="rId1"/>
    </p:custDataLst>
    <p:extLst>
      <p:ext uri="{BB962C8B-B14F-4D97-AF65-F5344CB8AC3E}">
        <p14:creationId xmlns:p14="http://schemas.microsoft.com/office/powerpoint/2010/main" val="1323094078"/>
      </p:ext>
    </p:extLst>
  </p:cSld>
  <p:clrMapOvr>
    <a:masterClrMapping/>
  </p:clrMapOvr>
  <p:transition spd="slow" advTm="119889">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circle(in)">
                                      <p:cBhvr>
                                        <p:cTn id="11"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2"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2D9B69-66B1-4597-8DC9-FAD1D0138E42}"/>
              </a:ext>
            </a:extLst>
          </p:cNvPr>
          <p:cNvSpPr>
            <a:spLocks noGrp="1"/>
          </p:cNvSpPr>
          <p:nvPr>
            <p:ph type="title"/>
          </p:nvPr>
        </p:nvSpPr>
        <p:spPr>
          <a:xfrm>
            <a:off x="241663" y="107540"/>
            <a:ext cx="8229600" cy="444371"/>
          </a:xfrm>
        </p:spPr>
        <p:txBody>
          <a:bodyPr/>
          <a:lstStyle/>
          <a:p>
            <a:r>
              <a:rPr lang="en-US" dirty="0"/>
              <a:t>Result </a:t>
            </a:r>
            <a:r>
              <a:rPr lang="en-GB" dirty="0"/>
              <a:t>and Conclusion</a:t>
            </a:r>
          </a:p>
        </p:txBody>
      </p:sp>
      <p:sp>
        <p:nvSpPr>
          <p:cNvPr id="7191" name="Slide Number Placeholder 4"/>
          <p:cNvSpPr>
            <a:spLocks noGrp="1"/>
          </p:cNvSpPr>
          <p:nvPr>
            <p:ph type="sldNum" sz="quarter" idx="12"/>
          </p:nvPr>
        </p:nvSpPr>
        <p:spPr bwMode="auto">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557213" indent="-214313">
              <a:defRPr>
                <a:solidFill>
                  <a:schemeClr val="tx1"/>
                </a:solidFill>
                <a:latin typeface="Arial" panose="020B0604020202020204" pitchFamily="34" charset="0"/>
              </a:defRPr>
            </a:lvl2pPr>
            <a:lvl3pPr marL="857250" indent="-171450">
              <a:defRPr>
                <a:solidFill>
                  <a:schemeClr val="tx1"/>
                </a:solidFill>
                <a:latin typeface="Arial" panose="020B0604020202020204" pitchFamily="34" charset="0"/>
              </a:defRPr>
            </a:lvl3pPr>
            <a:lvl4pPr marL="1200150" indent="-171450">
              <a:defRPr>
                <a:solidFill>
                  <a:schemeClr val="tx1"/>
                </a:solidFill>
                <a:latin typeface="Arial" panose="020B0604020202020204" pitchFamily="34" charset="0"/>
              </a:defRPr>
            </a:lvl4pPr>
            <a:lvl5pPr marL="1543050" indent="-171450">
              <a:defRPr>
                <a:solidFill>
                  <a:schemeClr val="tx1"/>
                </a:solidFill>
                <a:latin typeface="Arial" panose="020B0604020202020204" pitchFamily="34" charset="0"/>
              </a:defRPr>
            </a:lvl5pPr>
            <a:lvl6pPr marL="1885950" indent="-171450" eaLnBrk="0" fontAlgn="base" hangingPunct="0">
              <a:spcBef>
                <a:spcPct val="0"/>
              </a:spcBef>
              <a:spcAft>
                <a:spcPct val="0"/>
              </a:spcAft>
              <a:defRPr>
                <a:solidFill>
                  <a:schemeClr val="tx1"/>
                </a:solidFill>
                <a:latin typeface="Arial" panose="020B0604020202020204" pitchFamily="34" charset="0"/>
              </a:defRPr>
            </a:lvl6pPr>
            <a:lvl7pPr marL="2228850" indent="-171450" eaLnBrk="0" fontAlgn="base" hangingPunct="0">
              <a:spcBef>
                <a:spcPct val="0"/>
              </a:spcBef>
              <a:spcAft>
                <a:spcPct val="0"/>
              </a:spcAft>
              <a:defRPr>
                <a:solidFill>
                  <a:schemeClr val="tx1"/>
                </a:solidFill>
                <a:latin typeface="Arial" panose="020B0604020202020204" pitchFamily="34" charset="0"/>
              </a:defRPr>
            </a:lvl7pPr>
            <a:lvl8pPr marL="2571750" indent="-171450" eaLnBrk="0" fontAlgn="base" hangingPunct="0">
              <a:spcBef>
                <a:spcPct val="0"/>
              </a:spcBef>
              <a:spcAft>
                <a:spcPct val="0"/>
              </a:spcAft>
              <a:defRPr>
                <a:solidFill>
                  <a:schemeClr val="tx1"/>
                </a:solidFill>
                <a:latin typeface="Arial" panose="020B0604020202020204" pitchFamily="34" charset="0"/>
              </a:defRPr>
            </a:lvl8pPr>
            <a:lvl9pPr marL="2914650" indent="-171450" eaLnBrk="0" fontAlgn="base" hangingPunct="0">
              <a:spcBef>
                <a:spcPct val="0"/>
              </a:spcBef>
              <a:spcAft>
                <a:spcPct val="0"/>
              </a:spcAft>
              <a:defRPr>
                <a:solidFill>
                  <a:schemeClr val="tx1"/>
                </a:solidFill>
                <a:latin typeface="Arial" panose="020B0604020202020204" pitchFamily="34" charset="0"/>
              </a:defRPr>
            </a:lvl9pPr>
          </a:lstStyle>
          <a:p>
            <a:fld id="{33386F6A-6E7D-43B4-BACC-DCFF860699D9}" type="slidenum">
              <a:rPr lang="en-GB" altLang="en-US" smtClean="0">
                <a:solidFill>
                  <a:schemeClr val="bg1"/>
                </a:solidFill>
              </a:rPr>
              <a:pPr/>
              <a:t>11</a:t>
            </a:fld>
            <a:endParaRPr lang="en-GB" altLang="en-US">
              <a:solidFill>
                <a:schemeClr val="bg1"/>
              </a:solidFill>
            </a:endParaRPr>
          </a:p>
        </p:txBody>
      </p:sp>
      <p:pic>
        <p:nvPicPr>
          <p:cNvPr id="3" name="Picture 5" descr="13-01-180426v3 kopie.jpg">
            <a:extLst>
              <a:ext uri="{FF2B5EF4-FFF2-40B4-BE49-F238E27FC236}">
                <a16:creationId xmlns:a16="http://schemas.microsoft.com/office/drawing/2014/main" id="{F1509A0C-769B-B011-0DC2-74A8D8656113}"/>
              </a:ext>
            </a:extLst>
          </p:cNvPr>
          <p:cNvPicPr>
            <a:picLocks noChangeAspect="1"/>
          </p:cNvPicPr>
          <p:nvPr/>
        </p:nvPicPr>
        <p:blipFill>
          <a:blip r:embed="rId5">
            <a:extLst>
              <a:ext uri="{28A0092B-C50C-407E-A947-70E740481C1C}">
                <a14:useLocalDpi xmlns:a14="http://schemas.microsoft.com/office/drawing/2010/main" val="0"/>
              </a:ext>
            </a:extLst>
          </a:blip>
          <a:srcRect l="5658" r="5658"/>
          <a:stretch>
            <a:fillRect/>
          </a:stretch>
        </p:blipFill>
        <p:spPr bwMode="auto">
          <a:xfrm>
            <a:off x="1813096" y="659809"/>
            <a:ext cx="5086733" cy="3823882"/>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4" name="Audio 3">
            <a:hlinkClick r:id="" action="ppaction://media"/>
            <a:extLst>
              <a:ext uri="{FF2B5EF4-FFF2-40B4-BE49-F238E27FC236}">
                <a16:creationId xmlns:a16="http://schemas.microsoft.com/office/drawing/2014/main" id="{71DE100E-1C44-E3AD-6BF8-BE2BE3444EEC}"/>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37500" t="-55469" r="-137500" b="-55469"/>
          <a:stretch>
            <a:fillRect/>
          </a:stretch>
        </p:blipFill>
        <p:spPr>
          <a:xfrm>
            <a:off x="6858000" y="3857625"/>
            <a:ext cx="2286000" cy="1285875"/>
          </a:xfrm>
          <a:prstGeom prst="rect">
            <a:avLst/>
          </a:prstGeom>
        </p:spPr>
      </p:pic>
    </p:spTree>
    <p:extLst>
      <p:ext uri="{BB962C8B-B14F-4D97-AF65-F5344CB8AC3E}">
        <p14:creationId xmlns:p14="http://schemas.microsoft.com/office/powerpoint/2010/main" val="2059652121"/>
      </p:ext>
    </p:extLst>
  </p:cSld>
  <p:clrMapOvr>
    <a:masterClrMapping/>
  </p:clrMapOvr>
  <p:transition spd="slow" advTm="57530">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HINKCELLUNDODONOTDELETE" val="0"/>
</p:tagLst>
</file>

<file path=ppt/tags/tag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xml><?xml version="1.0" encoding="utf-8"?>
<p:tagLst xmlns:a="http://schemas.openxmlformats.org/drawingml/2006/main" xmlns:r="http://schemas.openxmlformats.org/officeDocument/2006/relationships" xmlns:p="http://schemas.openxmlformats.org/presentationml/2006/main">
  <p:tag name="THINKCELLSHAPEDONOTDELETE" val="twB0EiYvb8P8xi_xgEx2mng"/>
</p:tagLst>
</file>

<file path=ppt/tags/tag4.xml><?xml version="1.0" encoding="utf-8"?>
<p:tagLst xmlns:a="http://schemas.openxmlformats.org/drawingml/2006/main" xmlns:r="http://schemas.openxmlformats.org/officeDocument/2006/relationships" xmlns:p="http://schemas.openxmlformats.org/presentationml/2006/main">
  <p:tag name="TIMING" val="|0.3|0.9"/>
</p:tagLst>
</file>

<file path=ppt/tags/tag5.xml><?xml version="1.0" encoding="utf-8"?>
<p:tagLst xmlns:a="http://schemas.openxmlformats.org/drawingml/2006/main" xmlns:r="http://schemas.openxmlformats.org/officeDocument/2006/relationships" xmlns:p="http://schemas.openxmlformats.org/presentationml/2006/main">
  <p:tag name="TIMING" val="|0.7"/>
</p:tagLst>
</file>

<file path=ppt/tags/tag6.xml><?xml version="1.0" encoding="utf-8"?>
<p:tagLst xmlns:a="http://schemas.openxmlformats.org/drawingml/2006/main" xmlns:r="http://schemas.openxmlformats.org/officeDocument/2006/relationships" xmlns:p="http://schemas.openxmlformats.org/presentationml/2006/main">
  <p:tag name="TIMING" val="|1"/>
</p:tagLst>
</file>

<file path=ppt/tags/tag7.xml><?xml version="1.0" encoding="utf-8"?>
<p:tagLst xmlns:a="http://schemas.openxmlformats.org/drawingml/2006/main" xmlns:r="http://schemas.openxmlformats.org/officeDocument/2006/relationships" xmlns:p="http://schemas.openxmlformats.org/presentationml/2006/main">
  <p:tag name="TIMING" val="|0.1|0.8|0.7|0.8"/>
</p:tagLst>
</file>

<file path=ppt/tags/tag8.xml><?xml version="1.0" encoding="utf-8"?>
<p:tagLst xmlns:a="http://schemas.openxmlformats.org/drawingml/2006/main" xmlns:r="http://schemas.openxmlformats.org/officeDocument/2006/relationships" xmlns:p="http://schemas.openxmlformats.org/presentationml/2006/main">
  <p:tag name="TIMING" val="|0"/>
</p:tagLst>
</file>

<file path=ppt/theme/theme1.xml><?xml version="1.0" encoding="utf-8"?>
<a:theme xmlns:a="http://schemas.openxmlformats.org/drawingml/2006/main" name="2_Office Theme">
  <a:themeElements>
    <a:clrScheme name="TaTa new">
      <a:dk1>
        <a:srgbClr val="000000"/>
      </a:dk1>
      <a:lt1>
        <a:srgbClr val="FFFFFF"/>
      </a:lt1>
      <a:dk2>
        <a:srgbClr val="5A245A"/>
      </a:dk2>
      <a:lt2>
        <a:srgbClr val="0083A9"/>
      </a:lt2>
      <a:accent1>
        <a:srgbClr val="3D7EDB"/>
      </a:accent1>
      <a:accent2>
        <a:srgbClr val="002B45"/>
      </a:accent2>
      <a:accent3>
        <a:srgbClr val="BEB9A6"/>
      </a:accent3>
      <a:accent4>
        <a:srgbClr val="FFA100"/>
      </a:accent4>
      <a:accent5>
        <a:srgbClr val="34B233"/>
      </a:accent5>
      <a:accent6>
        <a:srgbClr val="ED2939"/>
      </a:accent6>
      <a:hlink>
        <a:srgbClr val="3D7EDB"/>
      </a:hlink>
      <a:folHlink>
        <a:srgbClr val="3D7EDB"/>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3D7EDB"/>
        </a:solidFill>
        <a:ln w="3175">
          <a:noFill/>
          <a:miter lim="800000"/>
        </a:ln>
      </a:spPr>
      <a:bodyPr rot="0" spcFirstLastPara="0" vertOverflow="overflow" horzOverflow="overflow" vert="horz" wrap="square" lIns="90000" tIns="46800" rIns="90000" bIns="46800" numCol="1" spcCol="0" rtlCol="0" fromWordArt="0" anchor="ctr" anchorCtr="0" forceAA="0" compatLnSpc="1">
        <a:prstTxWarp prst="textNoShape">
          <a:avLst/>
        </a:prstTxWarp>
        <a:noAutofit/>
      </a:bodyPr>
      <a:lstStyle>
        <a:defPPr algn="ctr">
          <a:lnSpc>
            <a:spcPct val="100000"/>
          </a:lnSpc>
          <a:defRPr sz="1400" dirty="0" smtClean="0">
            <a:solidFill>
              <a:schemeClr val="bg1"/>
            </a:solidFill>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defRPr sz="1400" dirty="0" smtClean="0"/>
        </a:defPPr>
      </a:lstStyle>
    </a:txDef>
  </a:objectDefaults>
  <a:extraClrSchemeLst/>
  <a:extLst>
    <a:ext uri="{05A4C25C-085E-4340-85A3-A5531E510DB2}">
      <thm15:themeFamily xmlns:thm15="http://schemas.microsoft.com/office/thememl/2012/main" name="TataSteel__light_final" id="{6507D2A3-102D-4C76-9FCB-908370A6A2BD}" vid="{9F76A0B7-B48D-49F4-ABC6-7007350613C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7AF71DA74C8AE4BB82D2FBDE6DE9C1C" ma:contentTypeVersion="17" ma:contentTypeDescription="Create a new document." ma:contentTypeScope="" ma:versionID="a013a877fcd3ba873b0293f6eb3e4488">
  <xsd:schema xmlns:xsd="http://www.w3.org/2001/XMLSchema" xmlns:xs="http://www.w3.org/2001/XMLSchema" xmlns:p="http://schemas.microsoft.com/office/2006/metadata/properties" xmlns:ns2="88d71ea5-90d3-4972-8735-3af1627bec6c" xmlns:ns3="3995eaa8-e1cd-4551-9ec6-43895ebc11a2" xmlns:ns4="5fd8cf3e-89ed-4cbf-80a8-eef28e3655c6" targetNamespace="http://schemas.microsoft.com/office/2006/metadata/properties" ma:root="true" ma:fieldsID="adcdc32bce657fdf6a8b862cadaebc0f" ns2:_="" ns3:_="" ns4:_="">
    <xsd:import namespace="88d71ea5-90d3-4972-8735-3af1627bec6c"/>
    <xsd:import namespace="3995eaa8-e1cd-4551-9ec6-43895ebc11a2"/>
    <xsd:import namespace="5fd8cf3e-89ed-4cbf-80a8-eef28e3655c6"/>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4:TaxCatchAll" minOccurs="0"/>
                <xsd:element ref="ns2:MediaServiceDateTaken" minOccurs="0"/>
                <xsd:element ref="ns2:MediaServiceGenerationTime" minOccurs="0"/>
                <xsd:element ref="ns2:MediaServiceEventHashCode" minOccurs="0"/>
                <xsd:element ref="ns2:lcf76f155ced4ddcb4097134ff3c332f" minOccurs="0"/>
                <xsd:element ref="ns2:MediaServiceOCR" minOccurs="0"/>
                <xsd:element ref="ns2:MediaLengthInSeconds"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8d71ea5-90d3-4972-8735-3af1627bec6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5d55ca15-9147-4a84-933c-225cdb2e1b02" ma:termSetId="09814cd3-568e-fe90-9814-8d621ff8fb84" ma:anchorId="fba54fb3-c3e1-fe81-a776-ca4b69148c4d" ma:open="true" ma:isKeyword="false">
      <xsd:complexType>
        <xsd:sequence>
          <xsd:element ref="pc:Terms" minOccurs="0" maxOccurs="1"/>
        </xsd:sequence>
      </xsd:complexType>
    </xsd:element>
    <xsd:element name="MediaServiceOCR" ma:index="20" nillable="true" ma:displayName="Extracted Text" ma:internalName="MediaServiceOCR" ma:readOnly="true">
      <xsd:simpleType>
        <xsd:restriction base="dms:Note">
          <xsd:maxLength value="255"/>
        </xsd:restriction>
      </xsd:simpleType>
    </xsd:element>
    <xsd:element name="MediaLengthInSeconds" ma:index="21" nillable="true" ma:displayName="MediaLengthInSeconds" ma:hidden="true" ma:internalName="MediaLengthInSeconds" ma:readOnly="true">
      <xsd:simpleType>
        <xsd:restriction base="dms:Unknown"/>
      </xsd:simpleType>
    </xsd:element>
    <xsd:element name="MediaServiceLocation" ma:index="22"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995eaa8-e1cd-4551-9ec6-43895ebc11a2"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fd8cf3e-89ed-4cbf-80a8-eef28e3655c6"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fd8d9aa1-b10c-4e46-91a7-f9f76919d728}" ma:internalName="TaxCatchAll" ma:showField="CatchAllData" ma:web="3995eaa8-e1cd-4551-9ec6-43895ebc11a2">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TaxCatchAll xmlns="5fd8cf3e-89ed-4cbf-80a8-eef28e3655c6" xsi:nil="true"/>
    <lcf76f155ced4ddcb4097134ff3c332f xmlns="88d71ea5-90d3-4972-8735-3af1627bec6c">
      <Terms xmlns="http://schemas.microsoft.com/office/infopath/2007/PartnerControls"/>
    </lcf76f155ced4ddcb4097134ff3c332f>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C413144-797C-46FE-AFAC-B51480A3328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8d71ea5-90d3-4972-8735-3af1627bec6c"/>
    <ds:schemaRef ds:uri="3995eaa8-e1cd-4551-9ec6-43895ebc11a2"/>
    <ds:schemaRef ds:uri="5fd8cf3e-89ed-4cbf-80a8-eef28e3655c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9592CD8-B590-42A6-8EDC-5F3847C67ECF}">
  <ds:schemaRefs>
    <ds:schemaRef ds:uri="http://purl.org/dc/elements/1.1/"/>
    <ds:schemaRef ds:uri="5fd8cf3e-89ed-4cbf-80a8-eef28e3655c6"/>
    <ds:schemaRef ds:uri="http://purl.org/dc/terms/"/>
    <ds:schemaRef ds:uri="http://www.w3.org/XML/1998/namespace"/>
    <ds:schemaRef ds:uri="http://schemas.microsoft.com/office/2006/documentManagement/types"/>
    <ds:schemaRef ds:uri="http://schemas.microsoft.com/office/infopath/2007/PartnerControls"/>
    <ds:schemaRef ds:uri="3995eaa8-e1cd-4551-9ec6-43895ebc11a2"/>
    <ds:schemaRef ds:uri="http://schemas.openxmlformats.org/package/2006/metadata/core-properties"/>
    <ds:schemaRef ds:uri="88d71ea5-90d3-4972-8735-3af1627bec6c"/>
    <ds:schemaRef ds:uri="http://schemas.microsoft.com/office/2006/metadata/properties"/>
    <ds:schemaRef ds:uri="http://purl.org/dc/dcmitype/"/>
  </ds:schemaRefs>
</ds:datastoreItem>
</file>

<file path=customXml/itemProps3.xml><?xml version="1.0" encoding="utf-8"?>
<ds:datastoreItem xmlns:ds="http://schemas.openxmlformats.org/officeDocument/2006/customXml" ds:itemID="{A7BACEA6-70C9-470B-BCC8-5B8E28C9D9D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Slidepool_light</Template>
  <TotalTime>334</TotalTime>
  <Words>2325</Words>
  <Application>Microsoft Office PowerPoint</Application>
  <PresentationFormat>On-screen Show (16:9)</PresentationFormat>
  <Paragraphs>128</Paragraphs>
  <Slides>11</Slides>
  <Notes>11</Notes>
  <HiddenSlides>0</HiddenSlides>
  <MMClips>12</MMClips>
  <ScaleCrop>false</ScaleCrop>
  <HeadingPairs>
    <vt:vector size="8" baseType="variant">
      <vt:variant>
        <vt:lpstr>Fonts Used</vt:lpstr>
      </vt:variant>
      <vt:variant>
        <vt:i4>3</vt:i4>
      </vt:variant>
      <vt:variant>
        <vt:lpstr>Theme</vt:lpstr>
      </vt:variant>
      <vt:variant>
        <vt:i4>1</vt:i4>
      </vt:variant>
      <vt:variant>
        <vt:lpstr>Embedded OLE Servers</vt:lpstr>
      </vt:variant>
      <vt:variant>
        <vt:i4>1</vt:i4>
      </vt:variant>
      <vt:variant>
        <vt:lpstr>Slide Titles</vt:lpstr>
      </vt:variant>
      <vt:variant>
        <vt:i4>11</vt:i4>
      </vt:variant>
    </vt:vector>
  </HeadingPairs>
  <TitlesOfParts>
    <vt:vector size="16" baseType="lpstr">
      <vt:lpstr>Arial</vt:lpstr>
      <vt:lpstr>Calibri</vt:lpstr>
      <vt:lpstr>Wingdings</vt:lpstr>
      <vt:lpstr>2_Office Theme</vt:lpstr>
      <vt:lpstr>think-cell Slide</vt:lpstr>
      <vt:lpstr>PowerPoint Presentation</vt:lpstr>
      <vt:lpstr>Contents Page</vt:lpstr>
      <vt:lpstr>Introduction</vt:lpstr>
      <vt:lpstr>Background</vt:lpstr>
      <vt:lpstr>How The Project Came About?</vt:lpstr>
      <vt:lpstr>Project Planning</vt:lpstr>
      <vt:lpstr>Project Planning</vt:lpstr>
      <vt:lpstr>Project Planning</vt:lpstr>
      <vt:lpstr>Implementation</vt:lpstr>
      <vt:lpstr>Implementation</vt:lpstr>
      <vt:lpstr>Result and 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Technical People Plan</dc:title>
  <dc:creator>Baker, Laura</dc:creator>
  <cp:lastModifiedBy>ALEXANDER GREENSLADE</cp:lastModifiedBy>
  <cp:revision>165</cp:revision>
  <cp:lastPrinted>2019-07-15T14:28:02Z</cp:lastPrinted>
  <dcterms:created xsi:type="dcterms:W3CDTF">2020-02-27T14:44:57Z</dcterms:created>
  <dcterms:modified xsi:type="dcterms:W3CDTF">2023-06-01T16:29:27Z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0x01010027AF71DA74C8AE4BB82D2FBDE6DE9C1C</vt:lpwstr>
  </property>
  <property fmtid="{D5CDD505-2E9C-101B-9397-08002B2CF9AE}" pid="3" name="MSIP_Label_73aa366c-74b9-492b-a1b9-5472c41e7d31_Enabled">
    <vt:lpwstr>true</vt:lpwstr>
  </property>
  <property fmtid="{D5CDD505-2E9C-101B-9397-08002B2CF9AE}" pid="4" name="MSIP_Label_73aa366c-74b9-492b-a1b9-5472c41e7d31_SetDate">
    <vt:lpwstr>2022-03-17T15:38:30Z</vt:lpwstr>
  </property>
  <property fmtid="{D5CDD505-2E9C-101B-9397-08002B2CF9AE}" pid="5" name="MSIP_Label_73aa366c-74b9-492b-a1b9-5472c41e7d31_Method">
    <vt:lpwstr>Privileged</vt:lpwstr>
  </property>
  <property fmtid="{D5CDD505-2E9C-101B-9397-08002B2CF9AE}" pid="6" name="MSIP_Label_73aa366c-74b9-492b-a1b9-5472c41e7d31_Name">
    <vt:lpwstr>73aa366c-74b9-492b-a1b9-5472c41e7d31</vt:lpwstr>
  </property>
  <property fmtid="{D5CDD505-2E9C-101B-9397-08002B2CF9AE}" pid="7" name="MSIP_Label_73aa366c-74b9-492b-a1b9-5472c41e7d31_SiteId">
    <vt:lpwstr>44bbd632-fe04-42d7-933e-2649dcd22649</vt:lpwstr>
  </property>
  <property fmtid="{D5CDD505-2E9C-101B-9397-08002B2CF9AE}" pid="8" name="MSIP_Label_73aa366c-74b9-492b-a1b9-5472c41e7d31_ActionId">
    <vt:lpwstr>c3493fa7-adbc-431a-b41b-509c828a5883</vt:lpwstr>
  </property>
  <property fmtid="{D5CDD505-2E9C-101B-9397-08002B2CF9AE}" pid="9" name="MSIP_Label_73aa366c-74b9-492b-a1b9-5472c41e7d31_ContentBits">
    <vt:lpwstr>2</vt:lpwstr>
  </property>
  <property fmtid="{D5CDD505-2E9C-101B-9397-08002B2CF9AE}" pid="10" name="ClassificationContentMarkingFooterLocations">
    <vt:lpwstr>2_Office Theme:10</vt:lpwstr>
  </property>
  <property fmtid="{D5CDD505-2E9C-101B-9397-08002B2CF9AE}" pid="11" name="ClassificationContentMarkingFooterText">
    <vt:lpwstr>Sensitivity: general</vt:lpwstr>
  </property>
  <property fmtid="{D5CDD505-2E9C-101B-9397-08002B2CF9AE}" pid="12" name="MediaServiceImageTags">
    <vt:lpwstr/>
  </property>
</Properties>
</file>