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72" r:id="rId4"/>
  </p:sldMasterIdLst>
  <p:notesMasterIdLst>
    <p:notesMasterId r:id="rId35"/>
  </p:notesMasterIdLst>
  <p:sldIdLst>
    <p:sldId id="697" r:id="rId5"/>
    <p:sldId id="696" r:id="rId6"/>
    <p:sldId id="269" r:id="rId7"/>
    <p:sldId id="320" r:id="rId8"/>
    <p:sldId id="515" r:id="rId9"/>
    <p:sldId id="698" r:id="rId10"/>
    <p:sldId id="516" r:id="rId11"/>
    <p:sldId id="424" r:id="rId12"/>
    <p:sldId id="421" r:id="rId13"/>
    <p:sldId id="458" r:id="rId14"/>
    <p:sldId id="373" r:id="rId15"/>
    <p:sldId id="701" r:id="rId16"/>
    <p:sldId id="517" r:id="rId17"/>
    <p:sldId id="268" r:id="rId18"/>
    <p:sldId id="557" r:id="rId19"/>
    <p:sldId id="556" r:id="rId20"/>
    <p:sldId id="558" r:id="rId21"/>
    <p:sldId id="559" r:id="rId22"/>
    <p:sldId id="703" r:id="rId23"/>
    <p:sldId id="282" r:id="rId24"/>
    <p:sldId id="702" r:id="rId25"/>
    <p:sldId id="699" r:id="rId26"/>
    <p:sldId id="700" r:id="rId27"/>
    <p:sldId id="315" r:id="rId28"/>
    <p:sldId id="289" r:id="rId29"/>
    <p:sldId id="456" r:id="rId30"/>
    <p:sldId id="288" r:id="rId31"/>
    <p:sldId id="311" r:id="rId32"/>
    <p:sldId id="457" r:id="rId33"/>
    <p:sldId id="363" r:id="rId34"/>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697"/>
            <p14:sldId id="696"/>
            <p14:sldId id="269"/>
            <p14:sldId id="320"/>
            <p14:sldId id="515"/>
            <p14:sldId id="698"/>
            <p14:sldId id="516"/>
            <p14:sldId id="424"/>
            <p14:sldId id="421"/>
            <p14:sldId id="458"/>
            <p14:sldId id="373"/>
            <p14:sldId id="701"/>
            <p14:sldId id="517"/>
            <p14:sldId id="268"/>
            <p14:sldId id="557"/>
            <p14:sldId id="556"/>
            <p14:sldId id="558"/>
            <p14:sldId id="559"/>
            <p14:sldId id="703"/>
            <p14:sldId id="282"/>
            <p14:sldId id="702"/>
            <p14:sldId id="699"/>
            <p14:sldId id="700"/>
            <p14:sldId id="315"/>
            <p14:sldId id="289"/>
            <p14:sldId id="456"/>
            <p14:sldId id="288"/>
            <p14:sldId id="311"/>
            <p14:sldId id="457"/>
            <p14:sldId id="36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000"/>
    <a:srgbClr val="E7E7E7"/>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8FDF8B-C953-4756-B6DE-55350AD5F830}" v="14" dt="2024-04-11T11:07:07.5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3224" autoAdjust="0"/>
  </p:normalViewPr>
  <p:slideViewPr>
    <p:cSldViewPr snapToGrid="0">
      <p:cViewPr varScale="1">
        <p:scale>
          <a:sx n="58" d="100"/>
          <a:sy n="58" d="100"/>
        </p:scale>
        <p:origin x="432" y="30"/>
      </p:cViewPr>
      <p:guideLst/>
    </p:cSldViewPr>
  </p:slideViewPr>
  <p:notesTextViewPr>
    <p:cViewPr>
      <p:scale>
        <a:sx n="1" d="1"/>
        <a:sy n="1" d="1"/>
      </p:scale>
      <p:origin x="0" y="-150"/>
    </p:cViewPr>
  </p:notesTextViewPr>
  <p:sorterViewPr>
    <p:cViewPr varScale="1">
      <p:scale>
        <a:sx n="1" d="1"/>
        <a:sy n="1" d="1"/>
      </p:scale>
      <p:origin x="0" y="-1533"/>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54314315-FF98-4525-AA15-98FE7B2676D3}"/>
    <pc:docChg chg="addSld delSld modSld modSection">
      <pc:chgData name="James Williams" userId="c957a50b-491f-4d94-b4bc-52aca3e2340d" providerId="ADAL" clId="{54314315-FF98-4525-AA15-98FE7B2676D3}" dt="2024-02-12T19:11:30.086" v="1" actId="2696"/>
      <pc:docMkLst>
        <pc:docMk/>
      </pc:docMkLst>
      <pc:sldChg chg="del">
        <pc:chgData name="James Williams" userId="c957a50b-491f-4d94-b4bc-52aca3e2340d" providerId="ADAL" clId="{54314315-FF98-4525-AA15-98FE7B2676D3}" dt="2024-02-12T19:11:30.086" v="1" actId="2696"/>
        <pc:sldMkLst>
          <pc:docMk/>
          <pc:sldMk cId="1769557620" sldId="384"/>
        </pc:sldMkLst>
      </pc:sldChg>
      <pc:sldChg chg="add">
        <pc:chgData name="James Williams" userId="c957a50b-491f-4d94-b4bc-52aca3e2340d" providerId="ADAL" clId="{54314315-FF98-4525-AA15-98FE7B2676D3}" dt="2024-02-12T19:11:27.429" v="0"/>
        <pc:sldMkLst>
          <pc:docMk/>
          <pc:sldMk cId="718359141" sldId="556"/>
        </pc:sldMkLst>
      </pc:sldChg>
    </pc:docChg>
  </pc:docChgLst>
  <pc:docChgLst>
    <pc:chgData name="James Williams" userId="c957a50b-491f-4d94-b4bc-52aca3e2340d" providerId="ADAL" clId="{278FDF8B-C953-4756-B6DE-55350AD5F830}"/>
    <pc:docChg chg="undo redo custSel addSld delSld modSld sldOrd modSection">
      <pc:chgData name="James Williams" userId="c957a50b-491f-4d94-b4bc-52aca3e2340d" providerId="ADAL" clId="{278FDF8B-C953-4756-B6DE-55350AD5F830}" dt="2024-04-17T09:53:54.873" v="3669" actId="113"/>
      <pc:docMkLst>
        <pc:docMk/>
      </pc:docMkLst>
      <pc:sldChg chg="modSp mod">
        <pc:chgData name="James Williams" userId="c957a50b-491f-4d94-b4bc-52aca3e2340d" providerId="ADAL" clId="{278FDF8B-C953-4756-B6DE-55350AD5F830}" dt="2024-04-10T13:10:15.794" v="2171" actId="403"/>
        <pc:sldMkLst>
          <pc:docMk/>
          <pc:sldMk cId="2744674804" sldId="268"/>
        </pc:sldMkLst>
        <pc:spChg chg="mod">
          <ac:chgData name="James Williams" userId="c957a50b-491f-4d94-b4bc-52aca3e2340d" providerId="ADAL" clId="{278FDF8B-C953-4756-B6DE-55350AD5F830}" dt="2024-04-10T13:10:15.794" v="2171" actId="403"/>
          <ac:spMkLst>
            <pc:docMk/>
            <pc:sldMk cId="2744674804" sldId="268"/>
            <ac:spMk id="3" creationId="{6624C785-6A0E-4F79-A004-25883BFC9942}"/>
          </ac:spMkLst>
        </pc:spChg>
      </pc:sldChg>
      <pc:sldChg chg="addSp delSp modSp mod">
        <pc:chgData name="James Williams" userId="c957a50b-491f-4d94-b4bc-52aca3e2340d" providerId="ADAL" clId="{278FDF8B-C953-4756-B6DE-55350AD5F830}" dt="2024-04-10T13:17:42.841" v="2498" actId="1076"/>
        <pc:sldMkLst>
          <pc:docMk/>
          <pc:sldMk cId="1992082677" sldId="282"/>
        </pc:sldMkLst>
        <pc:spChg chg="mod">
          <ac:chgData name="James Williams" userId="c957a50b-491f-4d94-b4bc-52aca3e2340d" providerId="ADAL" clId="{278FDF8B-C953-4756-B6DE-55350AD5F830}" dt="2024-04-10T13:17:38.520" v="2496" actId="1076"/>
          <ac:spMkLst>
            <pc:docMk/>
            <pc:sldMk cId="1992082677" sldId="282"/>
            <ac:spMk id="2" creationId="{2B75CD77-B0CD-41F0-B6F4-812C9DAC10E2}"/>
          </ac:spMkLst>
        </pc:spChg>
        <pc:spChg chg="add del mod">
          <ac:chgData name="James Williams" userId="c957a50b-491f-4d94-b4bc-52aca3e2340d" providerId="ADAL" clId="{278FDF8B-C953-4756-B6DE-55350AD5F830}" dt="2024-04-10T13:17:15.345" v="2490" actId="478"/>
          <ac:spMkLst>
            <pc:docMk/>
            <pc:sldMk cId="1992082677" sldId="282"/>
            <ac:spMk id="4" creationId="{C9DAF0B8-8F55-CB55-B3BB-9AADAEA9FC2C}"/>
          </ac:spMkLst>
        </pc:spChg>
        <pc:graphicFrameChg chg="del">
          <ac:chgData name="James Williams" userId="c957a50b-491f-4d94-b4bc-52aca3e2340d" providerId="ADAL" clId="{278FDF8B-C953-4756-B6DE-55350AD5F830}" dt="2024-04-10T13:17:11.573" v="2488" actId="478"/>
          <ac:graphicFrameMkLst>
            <pc:docMk/>
            <pc:sldMk cId="1992082677" sldId="282"/>
            <ac:graphicFrameMk id="5" creationId="{0E941922-CE91-4DF6-BA44-87B3C4808366}"/>
          </ac:graphicFrameMkLst>
        </pc:graphicFrameChg>
        <pc:picChg chg="mod">
          <ac:chgData name="James Williams" userId="c957a50b-491f-4d94-b4bc-52aca3e2340d" providerId="ADAL" clId="{278FDF8B-C953-4756-B6DE-55350AD5F830}" dt="2024-04-10T13:17:42.841" v="2498" actId="1076"/>
          <ac:picMkLst>
            <pc:docMk/>
            <pc:sldMk cId="1992082677" sldId="282"/>
            <ac:picMk id="6" creationId="{D6018F58-98F9-4A2C-9088-4B52A718BB77}"/>
          </ac:picMkLst>
        </pc:picChg>
      </pc:sldChg>
      <pc:sldChg chg="delSp modSp mod">
        <pc:chgData name="James Williams" userId="c957a50b-491f-4d94-b4bc-52aca3e2340d" providerId="ADAL" clId="{278FDF8B-C953-4756-B6DE-55350AD5F830}" dt="2024-04-11T11:05:03.627" v="2636" actId="113"/>
        <pc:sldMkLst>
          <pc:docMk/>
          <pc:sldMk cId="2649829660" sldId="373"/>
        </pc:sldMkLst>
        <pc:spChg chg="mod">
          <ac:chgData name="James Williams" userId="c957a50b-491f-4d94-b4bc-52aca3e2340d" providerId="ADAL" clId="{278FDF8B-C953-4756-B6DE-55350AD5F830}" dt="2024-04-10T13:08:45.117" v="2148" actId="1076"/>
          <ac:spMkLst>
            <pc:docMk/>
            <pc:sldMk cId="2649829660" sldId="373"/>
            <ac:spMk id="3" creationId="{74C4A6F2-EF4E-4D1D-8853-9231B65E61D8}"/>
          </ac:spMkLst>
        </pc:spChg>
        <pc:spChg chg="mod">
          <ac:chgData name="James Williams" userId="c957a50b-491f-4d94-b4bc-52aca3e2340d" providerId="ADAL" clId="{278FDF8B-C953-4756-B6DE-55350AD5F830}" dt="2024-04-11T11:05:03.627" v="2636" actId="113"/>
          <ac:spMkLst>
            <pc:docMk/>
            <pc:sldMk cId="2649829660" sldId="373"/>
            <ac:spMk id="4" creationId="{0833C173-4216-4B13-AEB2-DD282EBE7E44}"/>
          </ac:spMkLst>
        </pc:spChg>
        <pc:spChg chg="del">
          <ac:chgData name="James Williams" userId="c957a50b-491f-4d94-b4bc-52aca3e2340d" providerId="ADAL" clId="{278FDF8B-C953-4756-B6DE-55350AD5F830}" dt="2024-04-10T13:09:35.602" v="2162" actId="478"/>
          <ac:spMkLst>
            <pc:docMk/>
            <pc:sldMk cId="2649829660" sldId="373"/>
            <ac:spMk id="5" creationId="{3CC54368-09BC-A576-6C65-6DFCDD52CABC}"/>
          </ac:spMkLst>
        </pc:spChg>
      </pc:sldChg>
      <pc:sldChg chg="addSp delSp modSp mod modNotesTx">
        <pc:chgData name="James Williams" userId="c957a50b-491f-4d94-b4bc-52aca3e2340d" providerId="ADAL" clId="{278FDF8B-C953-4756-B6DE-55350AD5F830}" dt="2024-04-10T13:04:42.766" v="1997" actId="20577"/>
        <pc:sldMkLst>
          <pc:docMk/>
          <pc:sldMk cId="4221552434" sldId="421"/>
        </pc:sldMkLst>
        <pc:spChg chg="mod">
          <ac:chgData name="James Williams" userId="c957a50b-491f-4d94-b4bc-52aca3e2340d" providerId="ADAL" clId="{278FDF8B-C953-4756-B6DE-55350AD5F830}" dt="2024-04-10T12:58:28.428" v="1688" actId="1076"/>
          <ac:spMkLst>
            <pc:docMk/>
            <pc:sldMk cId="4221552434" sldId="421"/>
            <ac:spMk id="2" creationId="{BBB5A85B-A6ED-45E5-9359-F048D3270786}"/>
          </ac:spMkLst>
        </pc:spChg>
        <pc:spChg chg="mod">
          <ac:chgData name="James Williams" userId="c957a50b-491f-4d94-b4bc-52aca3e2340d" providerId="ADAL" clId="{278FDF8B-C953-4756-B6DE-55350AD5F830}" dt="2024-04-10T13:04:42.766" v="1997" actId="20577"/>
          <ac:spMkLst>
            <pc:docMk/>
            <pc:sldMk cId="4221552434" sldId="421"/>
            <ac:spMk id="3" creationId="{ACB67159-4B79-4359-BA00-E383FB1F9380}"/>
          </ac:spMkLst>
        </pc:spChg>
        <pc:spChg chg="add mod">
          <ac:chgData name="James Williams" userId="c957a50b-491f-4d94-b4bc-52aca3e2340d" providerId="ADAL" clId="{278FDF8B-C953-4756-B6DE-55350AD5F830}" dt="2024-04-10T12:58:28.428" v="1688" actId="1076"/>
          <ac:spMkLst>
            <pc:docMk/>
            <pc:sldMk cId="4221552434" sldId="421"/>
            <ac:spMk id="8" creationId="{ABDFC14E-5431-B163-4D82-D713D74AA3C6}"/>
          </ac:spMkLst>
        </pc:spChg>
        <pc:grpChg chg="mod">
          <ac:chgData name="James Williams" userId="c957a50b-491f-4d94-b4bc-52aca3e2340d" providerId="ADAL" clId="{278FDF8B-C953-4756-B6DE-55350AD5F830}" dt="2024-04-10T12:58:09.093" v="1684" actId="1076"/>
          <ac:grpSpMkLst>
            <pc:docMk/>
            <pc:sldMk cId="4221552434" sldId="421"/>
            <ac:grpSpMk id="4" creationId="{84435287-631A-4B0E-B2A5-2803730F95AC}"/>
          </ac:grpSpMkLst>
        </pc:grpChg>
        <pc:cxnChg chg="del mod">
          <ac:chgData name="James Williams" userId="c957a50b-491f-4d94-b4bc-52aca3e2340d" providerId="ADAL" clId="{278FDF8B-C953-4756-B6DE-55350AD5F830}" dt="2024-04-10T12:53:04.956" v="1625" actId="478"/>
          <ac:cxnSpMkLst>
            <pc:docMk/>
            <pc:sldMk cId="4221552434" sldId="421"/>
            <ac:cxnSpMk id="5" creationId="{4A142F71-837A-4BE8-9352-AD80931F3D99}"/>
          </ac:cxnSpMkLst>
        </pc:cxnChg>
      </pc:sldChg>
      <pc:sldChg chg="addSp delSp modSp mod">
        <pc:chgData name="James Williams" userId="c957a50b-491f-4d94-b4bc-52aca3e2340d" providerId="ADAL" clId="{278FDF8B-C953-4756-B6DE-55350AD5F830}" dt="2024-04-10T12:56:01.536" v="1657" actId="14100"/>
        <pc:sldMkLst>
          <pc:docMk/>
          <pc:sldMk cId="2819374787" sldId="424"/>
        </pc:sldMkLst>
        <pc:spChg chg="mod">
          <ac:chgData name="James Williams" userId="c957a50b-491f-4d94-b4bc-52aca3e2340d" providerId="ADAL" clId="{278FDF8B-C953-4756-B6DE-55350AD5F830}" dt="2024-04-10T12:56:01.536" v="1657" actId="14100"/>
          <ac:spMkLst>
            <pc:docMk/>
            <pc:sldMk cId="2819374787" sldId="424"/>
            <ac:spMk id="2" creationId="{5169CAC2-62E4-4851-9434-FC516E0CA62B}"/>
          </ac:spMkLst>
        </pc:spChg>
        <pc:spChg chg="mod">
          <ac:chgData name="James Williams" userId="c957a50b-491f-4d94-b4bc-52aca3e2340d" providerId="ADAL" clId="{278FDF8B-C953-4756-B6DE-55350AD5F830}" dt="2024-04-10T12:52:19.401" v="1618" actId="20577"/>
          <ac:spMkLst>
            <pc:docMk/>
            <pc:sldMk cId="2819374787" sldId="424"/>
            <ac:spMk id="3" creationId="{DEC0FDA4-31EB-4FEC-9C26-B0F56F59EFD4}"/>
          </ac:spMkLst>
        </pc:spChg>
        <pc:spChg chg="add mod">
          <ac:chgData name="James Williams" userId="c957a50b-491f-4d94-b4bc-52aca3e2340d" providerId="ADAL" clId="{278FDF8B-C953-4756-B6DE-55350AD5F830}" dt="2024-04-10T12:52:37.169" v="1621" actId="1076"/>
          <ac:spMkLst>
            <pc:docMk/>
            <pc:sldMk cId="2819374787" sldId="424"/>
            <ac:spMk id="8" creationId="{E76ECCA1-CB79-A0E2-3D78-0917CA251B8D}"/>
          </ac:spMkLst>
        </pc:spChg>
        <pc:picChg chg="del">
          <ac:chgData name="James Williams" userId="c957a50b-491f-4d94-b4bc-52aca3e2340d" providerId="ADAL" clId="{278FDF8B-C953-4756-B6DE-55350AD5F830}" dt="2024-04-10T12:50:40.669" v="1601" actId="478"/>
          <ac:picMkLst>
            <pc:docMk/>
            <pc:sldMk cId="2819374787" sldId="424"/>
            <ac:picMk id="5" creationId="{94F3F9E9-B1C9-4A63-B4EF-3E616356D1E7}"/>
          </ac:picMkLst>
        </pc:picChg>
        <pc:picChg chg="add del mod">
          <ac:chgData name="James Williams" userId="c957a50b-491f-4d94-b4bc-52aca3e2340d" providerId="ADAL" clId="{278FDF8B-C953-4756-B6DE-55350AD5F830}" dt="2024-04-10T12:50:45.809" v="1602" actId="478"/>
          <ac:picMkLst>
            <pc:docMk/>
            <pc:sldMk cId="2819374787" sldId="424"/>
            <ac:picMk id="6" creationId="{BAF28040-485A-94F0-919F-144360DB25FA}"/>
          </ac:picMkLst>
        </pc:picChg>
        <pc:picChg chg="mod">
          <ac:chgData name="James Williams" userId="c957a50b-491f-4d94-b4bc-52aca3e2340d" providerId="ADAL" clId="{278FDF8B-C953-4756-B6DE-55350AD5F830}" dt="2024-04-10T12:55:36.937" v="1634" actId="1076"/>
          <ac:picMkLst>
            <pc:docMk/>
            <pc:sldMk cId="2819374787" sldId="424"/>
            <ac:picMk id="7" creationId="{03CACB84-AA43-4C78-8CE8-B7C15437669C}"/>
          </ac:picMkLst>
        </pc:picChg>
        <pc:picChg chg="mod">
          <ac:chgData name="James Williams" userId="c957a50b-491f-4d94-b4bc-52aca3e2340d" providerId="ADAL" clId="{278FDF8B-C953-4756-B6DE-55350AD5F830}" dt="2024-04-10T12:55:36.937" v="1634" actId="1076"/>
          <ac:picMkLst>
            <pc:docMk/>
            <pc:sldMk cId="2819374787" sldId="424"/>
            <ac:picMk id="9" creationId="{13A96891-89B5-4424-8E73-223BF23185D8}"/>
          </ac:picMkLst>
        </pc:picChg>
        <pc:picChg chg="add mod">
          <ac:chgData name="James Williams" userId="c957a50b-491f-4d94-b4bc-52aca3e2340d" providerId="ADAL" clId="{278FDF8B-C953-4756-B6DE-55350AD5F830}" dt="2024-04-10T12:55:41.225" v="1636" actId="1076"/>
          <ac:picMkLst>
            <pc:docMk/>
            <pc:sldMk cId="2819374787" sldId="424"/>
            <ac:picMk id="11" creationId="{D0C78592-0768-C7DE-2FAD-A406962A9139}"/>
          </ac:picMkLst>
        </pc:picChg>
      </pc:sldChg>
      <pc:sldChg chg="add">
        <pc:chgData name="James Williams" userId="c957a50b-491f-4d94-b4bc-52aca3e2340d" providerId="ADAL" clId="{278FDF8B-C953-4756-B6DE-55350AD5F830}" dt="2024-04-10T12:16:41.177" v="722"/>
        <pc:sldMkLst>
          <pc:docMk/>
          <pc:sldMk cId="450676214" sldId="456"/>
        </pc:sldMkLst>
      </pc:sldChg>
      <pc:sldChg chg="del ord">
        <pc:chgData name="James Williams" userId="c957a50b-491f-4d94-b4bc-52aca3e2340d" providerId="ADAL" clId="{278FDF8B-C953-4756-B6DE-55350AD5F830}" dt="2024-04-10T12:16:32.268" v="721" actId="2696"/>
        <pc:sldMkLst>
          <pc:docMk/>
          <pc:sldMk cId="2671788505" sldId="456"/>
        </pc:sldMkLst>
      </pc:sldChg>
      <pc:sldChg chg="modSp mod">
        <pc:chgData name="James Williams" userId="c957a50b-491f-4d94-b4bc-52aca3e2340d" providerId="ADAL" clId="{278FDF8B-C953-4756-B6DE-55350AD5F830}" dt="2024-04-10T13:08:27.178" v="2147" actId="20577"/>
        <pc:sldMkLst>
          <pc:docMk/>
          <pc:sldMk cId="2684642250" sldId="458"/>
        </pc:sldMkLst>
        <pc:spChg chg="mod">
          <ac:chgData name="James Williams" userId="c957a50b-491f-4d94-b4bc-52aca3e2340d" providerId="ADAL" clId="{278FDF8B-C953-4756-B6DE-55350AD5F830}" dt="2024-04-10T13:06:06.154" v="2121" actId="1076"/>
          <ac:spMkLst>
            <pc:docMk/>
            <pc:sldMk cId="2684642250" sldId="458"/>
            <ac:spMk id="2" creationId="{BBB5A85B-A6ED-45E5-9359-F048D3270786}"/>
          </ac:spMkLst>
        </pc:spChg>
        <pc:spChg chg="mod">
          <ac:chgData name="James Williams" userId="c957a50b-491f-4d94-b4bc-52aca3e2340d" providerId="ADAL" clId="{278FDF8B-C953-4756-B6DE-55350AD5F830}" dt="2024-04-10T13:06:48.654" v="2128" actId="20577"/>
          <ac:spMkLst>
            <pc:docMk/>
            <pc:sldMk cId="2684642250" sldId="458"/>
            <ac:spMk id="3" creationId="{ACB67159-4B79-4359-BA00-E383FB1F9380}"/>
          </ac:spMkLst>
        </pc:spChg>
        <pc:graphicFrameChg chg="mod modGraphic">
          <ac:chgData name="James Williams" userId="c957a50b-491f-4d94-b4bc-52aca3e2340d" providerId="ADAL" clId="{278FDF8B-C953-4756-B6DE-55350AD5F830}" dt="2024-04-10T13:08:27.178" v="2147" actId="20577"/>
          <ac:graphicFrameMkLst>
            <pc:docMk/>
            <pc:sldMk cId="2684642250" sldId="458"/>
            <ac:graphicFrameMk id="4" creationId="{C5E08289-AA9F-47DD-BB44-3E5CDA6EE892}"/>
          </ac:graphicFrameMkLst>
        </pc:graphicFrameChg>
        <pc:cxnChg chg="mod">
          <ac:chgData name="James Williams" userId="c957a50b-491f-4d94-b4bc-52aca3e2340d" providerId="ADAL" clId="{278FDF8B-C953-4756-B6DE-55350AD5F830}" dt="2024-04-10T13:06:06.154" v="2121" actId="1076"/>
          <ac:cxnSpMkLst>
            <pc:docMk/>
            <pc:sldMk cId="2684642250" sldId="458"/>
            <ac:cxnSpMk id="5" creationId="{4A142F71-837A-4BE8-9352-AD80931F3D99}"/>
          </ac:cxnSpMkLst>
        </pc:cxnChg>
      </pc:sldChg>
      <pc:sldChg chg="addSp delSp modSp mod">
        <pc:chgData name="James Williams" userId="c957a50b-491f-4d94-b4bc-52aca3e2340d" providerId="ADAL" clId="{278FDF8B-C953-4756-B6DE-55350AD5F830}" dt="2024-04-10T12:18:11.351" v="750"/>
        <pc:sldMkLst>
          <pc:docMk/>
          <pc:sldMk cId="3865561618" sldId="515"/>
        </pc:sldMkLst>
        <pc:spChg chg="mod">
          <ac:chgData name="James Williams" userId="c957a50b-491f-4d94-b4bc-52aca3e2340d" providerId="ADAL" clId="{278FDF8B-C953-4756-B6DE-55350AD5F830}" dt="2024-04-10T12:13:25.920" v="675" actId="1076"/>
          <ac:spMkLst>
            <pc:docMk/>
            <pc:sldMk cId="3865561618" sldId="515"/>
            <ac:spMk id="2" creationId="{00000000-0000-0000-0000-000000000000}"/>
          </ac:spMkLst>
        </pc:spChg>
        <pc:spChg chg="mod">
          <ac:chgData name="James Williams" userId="c957a50b-491f-4d94-b4bc-52aca3e2340d" providerId="ADAL" clId="{278FDF8B-C953-4756-B6DE-55350AD5F830}" dt="2024-04-10T12:18:11.351" v="750"/>
          <ac:spMkLst>
            <pc:docMk/>
            <pc:sldMk cId="3865561618" sldId="515"/>
            <ac:spMk id="3" creationId="{00000000-0000-0000-0000-000000000000}"/>
          </ac:spMkLst>
        </pc:spChg>
        <pc:spChg chg="mod">
          <ac:chgData name="James Williams" userId="c957a50b-491f-4d94-b4bc-52aca3e2340d" providerId="ADAL" clId="{278FDF8B-C953-4756-B6DE-55350AD5F830}" dt="2024-04-10T12:13:25.920" v="675" actId="1076"/>
          <ac:spMkLst>
            <pc:docMk/>
            <pc:sldMk cId="3865561618" sldId="515"/>
            <ac:spMk id="4" creationId="{CCF1CEA4-76F4-4482-8530-2FACA57659F7}"/>
          </ac:spMkLst>
        </pc:spChg>
        <pc:spChg chg="add mod">
          <ac:chgData name="James Williams" userId="c957a50b-491f-4d94-b4bc-52aca3e2340d" providerId="ADAL" clId="{278FDF8B-C953-4756-B6DE-55350AD5F830}" dt="2024-04-10T12:15:06.657" v="704" actId="20577"/>
          <ac:spMkLst>
            <pc:docMk/>
            <pc:sldMk cId="3865561618" sldId="515"/>
            <ac:spMk id="14" creationId="{6CA1AC31-1A74-F5E5-F16B-78168DFFCDB9}"/>
          </ac:spMkLst>
        </pc:spChg>
        <pc:grpChg chg="add del mod">
          <ac:chgData name="James Williams" userId="c957a50b-491f-4d94-b4bc-52aca3e2340d" providerId="ADAL" clId="{278FDF8B-C953-4756-B6DE-55350AD5F830}" dt="2024-04-10T12:12:46.895" v="671" actId="478"/>
          <ac:grpSpMkLst>
            <pc:docMk/>
            <pc:sldMk cId="3865561618" sldId="515"/>
            <ac:grpSpMk id="5" creationId="{35D08F47-28A3-D0CA-78A0-0CF14642E4E6}"/>
          </ac:grpSpMkLst>
        </pc:grpChg>
        <pc:grpChg chg="mod">
          <ac:chgData name="James Williams" userId="c957a50b-491f-4d94-b4bc-52aca3e2340d" providerId="ADAL" clId="{278FDF8B-C953-4756-B6DE-55350AD5F830}" dt="2024-04-10T12:13:35.049" v="680" actId="1076"/>
          <ac:grpSpMkLst>
            <pc:docMk/>
            <pc:sldMk cId="3865561618" sldId="515"/>
            <ac:grpSpMk id="9" creationId="{1A1C3BF7-52A5-4997-AEEC-629669DCDF17}"/>
          </ac:grpSpMkLst>
        </pc:grpChg>
        <pc:picChg chg="mod">
          <ac:chgData name="James Williams" userId="c957a50b-491f-4d94-b4bc-52aca3e2340d" providerId="ADAL" clId="{278FDF8B-C953-4756-B6DE-55350AD5F830}" dt="2024-04-10T12:12:33.321" v="669"/>
          <ac:picMkLst>
            <pc:docMk/>
            <pc:sldMk cId="3865561618" sldId="515"/>
            <ac:picMk id="6" creationId="{1B643AA7-BD87-F553-B4ED-FCB8CA734C0C}"/>
          </ac:picMkLst>
        </pc:picChg>
        <pc:picChg chg="mod">
          <ac:chgData name="James Williams" userId="c957a50b-491f-4d94-b4bc-52aca3e2340d" providerId="ADAL" clId="{278FDF8B-C953-4756-B6DE-55350AD5F830}" dt="2024-04-10T12:12:33.321" v="669"/>
          <ac:picMkLst>
            <pc:docMk/>
            <pc:sldMk cId="3865561618" sldId="515"/>
            <ac:picMk id="7" creationId="{8DAF0F27-E9BD-DC7C-DB31-4E2ED4D05B2B}"/>
          </ac:picMkLst>
        </pc:picChg>
        <pc:picChg chg="mod">
          <ac:chgData name="James Williams" userId="c957a50b-491f-4d94-b4bc-52aca3e2340d" providerId="ADAL" clId="{278FDF8B-C953-4756-B6DE-55350AD5F830}" dt="2024-04-10T12:12:33.321" v="669"/>
          <ac:picMkLst>
            <pc:docMk/>
            <pc:sldMk cId="3865561618" sldId="515"/>
            <ac:picMk id="8" creationId="{4A98F1F4-6986-999E-3992-1A0C2E6C4EF4}"/>
          </ac:picMkLst>
        </pc:picChg>
        <pc:picChg chg="mod">
          <ac:chgData name="James Williams" userId="c957a50b-491f-4d94-b4bc-52aca3e2340d" providerId="ADAL" clId="{278FDF8B-C953-4756-B6DE-55350AD5F830}" dt="2024-04-10T11:59:03.910" v="646" actId="27349"/>
          <ac:picMkLst>
            <pc:docMk/>
            <pc:sldMk cId="3865561618" sldId="515"/>
            <ac:picMk id="10" creationId="{0A049D05-B414-46D4-BCFE-751ED9E79705}"/>
          </ac:picMkLst>
        </pc:picChg>
        <pc:picChg chg="mod">
          <ac:chgData name="James Williams" userId="c957a50b-491f-4d94-b4bc-52aca3e2340d" providerId="ADAL" clId="{278FDF8B-C953-4756-B6DE-55350AD5F830}" dt="2024-04-10T11:59:03.910" v="646" actId="27349"/>
          <ac:picMkLst>
            <pc:docMk/>
            <pc:sldMk cId="3865561618" sldId="515"/>
            <ac:picMk id="11" creationId="{D33CBD8B-D12A-4B18-9635-CDD8DC3FB02E}"/>
          </ac:picMkLst>
        </pc:picChg>
        <pc:picChg chg="mod">
          <ac:chgData name="James Williams" userId="c957a50b-491f-4d94-b4bc-52aca3e2340d" providerId="ADAL" clId="{278FDF8B-C953-4756-B6DE-55350AD5F830}" dt="2024-04-10T11:59:03.910" v="646" actId="27349"/>
          <ac:picMkLst>
            <pc:docMk/>
            <pc:sldMk cId="3865561618" sldId="515"/>
            <ac:picMk id="12" creationId="{3E6DF3B8-67EF-4B60-A712-8CB90689B38A}"/>
          </ac:picMkLst>
        </pc:picChg>
        <pc:picChg chg="mod">
          <ac:chgData name="James Williams" userId="c957a50b-491f-4d94-b4bc-52aca3e2340d" providerId="ADAL" clId="{278FDF8B-C953-4756-B6DE-55350AD5F830}" dt="2024-04-10T11:59:03.910" v="646" actId="27349"/>
          <ac:picMkLst>
            <pc:docMk/>
            <pc:sldMk cId="3865561618" sldId="515"/>
            <ac:picMk id="13" creationId="{17C45E50-2ABA-4430-911D-1102A203498F}"/>
          </ac:picMkLst>
        </pc:picChg>
      </pc:sldChg>
      <pc:sldChg chg="addSp delSp modSp mod">
        <pc:chgData name="James Williams" userId="c957a50b-491f-4d94-b4bc-52aca3e2340d" providerId="ADAL" clId="{278FDF8B-C953-4756-B6DE-55350AD5F830}" dt="2024-04-10T12:53:40.538" v="1630" actId="313"/>
        <pc:sldMkLst>
          <pc:docMk/>
          <pc:sldMk cId="556541145" sldId="516"/>
        </pc:sldMkLst>
        <pc:spChg chg="mod">
          <ac:chgData name="James Williams" userId="c957a50b-491f-4d94-b4bc-52aca3e2340d" providerId="ADAL" clId="{278FDF8B-C953-4756-B6DE-55350AD5F830}" dt="2024-04-10T12:53:40.538" v="1630" actId="313"/>
          <ac:spMkLst>
            <pc:docMk/>
            <pc:sldMk cId="556541145" sldId="516"/>
            <ac:spMk id="3" creationId="{00000000-0000-0000-0000-000000000000}"/>
          </ac:spMkLst>
        </pc:spChg>
        <pc:spChg chg="del">
          <ac:chgData name="James Williams" userId="c957a50b-491f-4d94-b4bc-52aca3e2340d" providerId="ADAL" clId="{278FDF8B-C953-4756-B6DE-55350AD5F830}" dt="2024-04-10T12:30:55.140" v="1599" actId="478"/>
          <ac:spMkLst>
            <pc:docMk/>
            <pc:sldMk cId="556541145" sldId="516"/>
            <ac:spMk id="7" creationId="{F096AD6D-FCA1-40DE-ACC1-8C931871ED91}"/>
          </ac:spMkLst>
        </pc:spChg>
        <pc:grpChg chg="add mod">
          <ac:chgData name="James Williams" userId="c957a50b-491f-4d94-b4bc-52aca3e2340d" providerId="ADAL" clId="{278FDF8B-C953-4756-B6DE-55350AD5F830}" dt="2024-04-10T12:16:09.787" v="718"/>
          <ac:grpSpMkLst>
            <pc:docMk/>
            <pc:sldMk cId="556541145" sldId="516"/>
            <ac:grpSpMk id="13" creationId="{62AFB127-43D5-A091-9606-8F7CD7D2A7B9}"/>
          </ac:grpSpMkLst>
        </pc:grpChg>
        <pc:picChg chg="mod">
          <ac:chgData name="James Williams" userId="c957a50b-491f-4d94-b4bc-52aca3e2340d" providerId="ADAL" clId="{278FDF8B-C953-4756-B6DE-55350AD5F830}" dt="2024-04-10T12:16:09.787" v="718"/>
          <ac:picMkLst>
            <pc:docMk/>
            <pc:sldMk cId="556541145" sldId="516"/>
            <ac:picMk id="5" creationId="{A63D5BBC-7B79-3D18-5428-904BAFC8148E}"/>
          </ac:picMkLst>
        </pc:picChg>
        <pc:picChg chg="mod">
          <ac:chgData name="James Williams" userId="c957a50b-491f-4d94-b4bc-52aca3e2340d" providerId="ADAL" clId="{278FDF8B-C953-4756-B6DE-55350AD5F830}" dt="2024-04-10T12:16:09.787" v="718"/>
          <ac:picMkLst>
            <pc:docMk/>
            <pc:sldMk cId="556541145" sldId="516"/>
            <ac:picMk id="10" creationId="{B15BE485-90BA-C3D6-1C3D-8DA689924A0B}"/>
          </ac:picMkLst>
        </pc:picChg>
        <pc:picChg chg="mod">
          <ac:chgData name="James Williams" userId="c957a50b-491f-4d94-b4bc-52aca3e2340d" providerId="ADAL" clId="{278FDF8B-C953-4756-B6DE-55350AD5F830}" dt="2024-04-10T12:16:09.787" v="718"/>
          <ac:picMkLst>
            <pc:docMk/>
            <pc:sldMk cId="556541145" sldId="516"/>
            <ac:picMk id="12" creationId="{0C9C7635-5914-672C-10D1-7338FFA7DC28}"/>
          </ac:picMkLst>
        </pc:picChg>
      </pc:sldChg>
      <pc:sldChg chg="delSp modSp mod">
        <pc:chgData name="James Williams" userId="c957a50b-491f-4d94-b4bc-52aca3e2340d" providerId="ADAL" clId="{278FDF8B-C953-4756-B6DE-55350AD5F830}" dt="2024-04-10T13:18:04.348" v="2499" actId="478"/>
        <pc:sldMkLst>
          <pc:docMk/>
          <pc:sldMk cId="3625276430" sldId="517"/>
        </pc:sldMkLst>
        <pc:spChg chg="mod">
          <ac:chgData name="James Williams" userId="c957a50b-491f-4d94-b4bc-52aca3e2340d" providerId="ADAL" clId="{278FDF8B-C953-4756-B6DE-55350AD5F830}" dt="2024-04-10T13:10:06.456" v="2168" actId="14100"/>
          <ac:spMkLst>
            <pc:docMk/>
            <pc:sldMk cId="3625276430" sldId="517"/>
            <ac:spMk id="3" creationId="{795B3E02-BC8B-4FF6-B744-2254AEFA265E}"/>
          </ac:spMkLst>
        </pc:spChg>
        <pc:picChg chg="del mod">
          <ac:chgData name="James Williams" userId="c957a50b-491f-4d94-b4bc-52aca3e2340d" providerId="ADAL" clId="{278FDF8B-C953-4756-B6DE-55350AD5F830}" dt="2024-04-10T13:18:04.348" v="2499" actId="478"/>
          <ac:picMkLst>
            <pc:docMk/>
            <pc:sldMk cId="3625276430" sldId="517"/>
            <ac:picMk id="5" creationId="{979A8C0C-3955-9040-3DA2-46A06AA3E444}"/>
          </ac:picMkLst>
        </pc:picChg>
      </pc:sldChg>
      <pc:sldChg chg="addSp delSp modSp del mod">
        <pc:chgData name="James Williams" userId="c957a50b-491f-4d94-b4bc-52aca3e2340d" providerId="ADAL" clId="{278FDF8B-C953-4756-B6DE-55350AD5F830}" dt="2024-04-10T12:13:50.537" v="682" actId="2696"/>
        <pc:sldMkLst>
          <pc:docMk/>
          <pc:sldMk cId="2010453447" sldId="518"/>
        </pc:sldMkLst>
        <pc:spChg chg="mod">
          <ac:chgData name="James Williams" userId="c957a50b-491f-4d94-b4bc-52aca3e2340d" providerId="ADAL" clId="{278FDF8B-C953-4756-B6DE-55350AD5F830}" dt="2024-04-10T12:12:04.532" v="658" actId="20577"/>
          <ac:spMkLst>
            <pc:docMk/>
            <pc:sldMk cId="2010453447" sldId="518"/>
            <ac:spMk id="3" creationId="{74C4A6F2-EF4E-4D1D-8853-9231B65E61D8}"/>
          </ac:spMkLst>
        </pc:spChg>
        <pc:grpChg chg="add del mod">
          <ac:chgData name="James Williams" userId="c957a50b-491f-4d94-b4bc-52aca3e2340d" providerId="ADAL" clId="{278FDF8B-C953-4756-B6DE-55350AD5F830}" dt="2024-04-10T12:13:46.453" v="681" actId="21"/>
          <ac:grpSpMkLst>
            <pc:docMk/>
            <pc:sldMk cId="2010453447" sldId="518"/>
            <ac:grpSpMk id="13" creationId="{62AFB127-43D5-A091-9606-8F7CD7D2A7B9}"/>
          </ac:grpSpMkLst>
        </pc:grpChg>
        <pc:picChg chg="mod">
          <ac:chgData name="James Williams" userId="c957a50b-491f-4d94-b4bc-52aca3e2340d" providerId="ADAL" clId="{278FDF8B-C953-4756-B6DE-55350AD5F830}" dt="2024-04-10T11:11:54.981" v="350"/>
          <ac:picMkLst>
            <pc:docMk/>
            <pc:sldMk cId="2010453447" sldId="518"/>
            <ac:picMk id="7" creationId="{A63D5BBC-7B79-3D18-5428-904BAFC8148E}"/>
          </ac:picMkLst>
        </pc:picChg>
        <pc:picChg chg="mod">
          <ac:chgData name="James Williams" userId="c957a50b-491f-4d94-b4bc-52aca3e2340d" providerId="ADAL" clId="{278FDF8B-C953-4756-B6DE-55350AD5F830}" dt="2024-04-10T11:11:54.981" v="350"/>
          <ac:picMkLst>
            <pc:docMk/>
            <pc:sldMk cId="2010453447" sldId="518"/>
            <ac:picMk id="10" creationId="{B15BE485-90BA-C3D6-1C3D-8DA689924A0B}"/>
          </ac:picMkLst>
        </pc:picChg>
        <pc:picChg chg="mod">
          <ac:chgData name="James Williams" userId="c957a50b-491f-4d94-b4bc-52aca3e2340d" providerId="ADAL" clId="{278FDF8B-C953-4756-B6DE-55350AD5F830}" dt="2024-04-10T11:11:54.981" v="350"/>
          <ac:picMkLst>
            <pc:docMk/>
            <pc:sldMk cId="2010453447" sldId="518"/>
            <ac:picMk id="12" creationId="{0C9C7635-5914-672C-10D1-7338FFA7DC28}"/>
          </ac:picMkLst>
        </pc:picChg>
      </pc:sldChg>
      <pc:sldChg chg="modSp mod">
        <pc:chgData name="James Williams" userId="c957a50b-491f-4d94-b4bc-52aca3e2340d" providerId="ADAL" clId="{278FDF8B-C953-4756-B6DE-55350AD5F830}" dt="2024-04-10T13:14:31.152" v="2321" actId="20577"/>
        <pc:sldMkLst>
          <pc:docMk/>
          <pc:sldMk cId="1768871294" sldId="558"/>
        </pc:sldMkLst>
        <pc:spChg chg="mod">
          <ac:chgData name="James Williams" userId="c957a50b-491f-4d94-b4bc-52aca3e2340d" providerId="ADAL" clId="{278FDF8B-C953-4756-B6DE-55350AD5F830}" dt="2024-04-10T13:12:08.736" v="2255" actId="20577"/>
          <ac:spMkLst>
            <pc:docMk/>
            <pc:sldMk cId="1768871294" sldId="558"/>
            <ac:spMk id="2" creationId="{B2389724-1B64-457E-B21D-625D52E03907}"/>
          </ac:spMkLst>
        </pc:spChg>
        <pc:spChg chg="mod">
          <ac:chgData name="James Williams" userId="c957a50b-491f-4d94-b4bc-52aca3e2340d" providerId="ADAL" clId="{278FDF8B-C953-4756-B6DE-55350AD5F830}" dt="2024-04-10T13:14:31.152" v="2321" actId="20577"/>
          <ac:spMkLst>
            <pc:docMk/>
            <pc:sldMk cId="1768871294" sldId="558"/>
            <ac:spMk id="3" creationId="{422CFA14-634B-4B25-9B9E-54387B1760E4}"/>
          </ac:spMkLst>
        </pc:spChg>
      </pc:sldChg>
      <pc:sldChg chg="modSp mod">
        <pc:chgData name="James Williams" userId="c957a50b-491f-4d94-b4bc-52aca3e2340d" providerId="ADAL" clId="{278FDF8B-C953-4756-B6DE-55350AD5F830}" dt="2024-04-17T09:12:48.519" v="2720" actId="20577"/>
        <pc:sldMkLst>
          <pc:docMk/>
          <pc:sldMk cId="782614009" sldId="559"/>
        </pc:sldMkLst>
        <pc:spChg chg="mod">
          <ac:chgData name="James Williams" userId="c957a50b-491f-4d94-b4bc-52aca3e2340d" providerId="ADAL" clId="{278FDF8B-C953-4756-B6DE-55350AD5F830}" dt="2024-04-17T09:12:48.519" v="2720" actId="20577"/>
          <ac:spMkLst>
            <pc:docMk/>
            <pc:sldMk cId="782614009" sldId="559"/>
            <ac:spMk id="3" creationId="{74C4A6F2-EF4E-4D1D-8853-9231B65E61D8}"/>
          </ac:spMkLst>
        </pc:spChg>
        <pc:spChg chg="mod">
          <ac:chgData name="James Williams" userId="c957a50b-491f-4d94-b4bc-52aca3e2340d" providerId="ADAL" clId="{278FDF8B-C953-4756-B6DE-55350AD5F830}" dt="2024-04-10T13:16:48.082" v="2487" actId="20577"/>
          <ac:spMkLst>
            <pc:docMk/>
            <pc:sldMk cId="782614009" sldId="559"/>
            <ac:spMk id="4" creationId="{0833C173-4216-4B13-AEB2-DD282EBE7E44}"/>
          </ac:spMkLst>
        </pc:spChg>
      </pc:sldChg>
      <pc:sldChg chg="delSp modSp mod ord">
        <pc:chgData name="James Williams" userId="c957a50b-491f-4d94-b4bc-52aca3e2340d" providerId="ADAL" clId="{278FDF8B-C953-4756-B6DE-55350AD5F830}" dt="2024-04-17T08:31:51.485" v="2711"/>
        <pc:sldMkLst>
          <pc:docMk/>
          <pc:sldMk cId="218797864" sldId="696"/>
        </pc:sldMkLst>
        <pc:spChg chg="mod">
          <ac:chgData name="James Williams" userId="c957a50b-491f-4d94-b4bc-52aca3e2340d" providerId="ADAL" clId="{278FDF8B-C953-4756-B6DE-55350AD5F830}" dt="2024-04-10T12:14:49.722" v="698" actId="1076"/>
          <ac:spMkLst>
            <pc:docMk/>
            <pc:sldMk cId="218797864" sldId="696"/>
            <ac:spMk id="2" creationId="{A6321C8C-96F6-CC29-58A8-0BB925C8B7AD}"/>
          </ac:spMkLst>
        </pc:spChg>
        <pc:spChg chg="mod">
          <ac:chgData name="James Williams" userId="c957a50b-491f-4d94-b4bc-52aca3e2340d" providerId="ADAL" clId="{278FDF8B-C953-4756-B6DE-55350AD5F830}" dt="2024-04-10T11:14:58.030" v="615" actId="20577"/>
          <ac:spMkLst>
            <pc:docMk/>
            <pc:sldMk cId="218797864" sldId="696"/>
            <ac:spMk id="3" creationId="{CFE589A1-3A50-9B56-B0D4-0B4FB7F759BA}"/>
          </ac:spMkLst>
        </pc:spChg>
        <pc:grpChg chg="del mod">
          <ac:chgData name="James Williams" userId="c957a50b-491f-4d94-b4bc-52aca3e2340d" providerId="ADAL" clId="{278FDF8B-C953-4756-B6DE-55350AD5F830}" dt="2024-04-10T11:11:41.625" v="349" actId="21"/>
          <ac:grpSpMkLst>
            <pc:docMk/>
            <pc:sldMk cId="218797864" sldId="696"/>
            <ac:grpSpMk id="13" creationId="{62AFB127-43D5-A091-9606-8F7CD7D2A7B9}"/>
          </ac:grpSpMkLst>
        </pc:grpChg>
      </pc:sldChg>
      <pc:sldChg chg="addSp modSp mod setBg">
        <pc:chgData name="James Williams" userId="c957a50b-491f-4d94-b4bc-52aca3e2340d" providerId="ADAL" clId="{278FDF8B-C953-4756-B6DE-55350AD5F830}" dt="2024-04-10T11:11:03.408" v="342" actId="29295"/>
        <pc:sldMkLst>
          <pc:docMk/>
          <pc:sldMk cId="2587985385" sldId="697"/>
        </pc:sldMkLst>
        <pc:spChg chg="mod">
          <ac:chgData name="James Williams" userId="c957a50b-491f-4d94-b4bc-52aca3e2340d" providerId="ADAL" clId="{278FDF8B-C953-4756-B6DE-55350AD5F830}" dt="2024-04-10T11:10:38.111" v="341" actId="14100"/>
          <ac:spMkLst>
            <pc:docMk/>
            <pc:sldMk cId="2587985385" sldId="697"/>
            <ac:spMk id="2" creationId="{3491F115-78A2-B76C-D46A-48592B3B9289}"/>
          </ac:spMkLst>
        </pc:spChg>
        <pc:spChg chg="mod">
          <ac:chgData name="James Williams" userId="c957a50b-491f-4d94-b4bc-52aca3e2340d" providerId="ADAL" clId="{278FDF8B-C953-4756-B6DE-55350AD5F830}" dt="2024-04-10T11:10:33.017" v="340" actId="14100"/>
          <ac:spMkLst>
            <pc:docMk/>
            <pc:sldMk cId="2587985385" sldId="697"/>
            <ac:spMk id="3" creationId="{3A8A1CE0-6770-DE1A-6459-9256C62C11A6}"/>
          </ac:spMkLst>
        </pc:spChg>
        <pc:spChg chg="add">
          <ac:chgData name="James Williams" userId="c957a50b-491f-4d94-b4bc-52aca3e2340d" providerId="ADAL" clId="{278FDF8B-C953-4756-B6DE-55350AD5F830}" dt="2024-04-10T11:10:20.786" v="336" actId="26606"/>
          <ac:spMkLst>
            <pc:docMk/>
            <pc:sldMk cId="2587985385" sldId="697"/>
            <ac:spMk id="10" creationId="{F13C74B1-5B17-4795-BED0-7140497B445A}"/>
          </ac:spMkLst>
        </pc:spChg>
        <pc:spChg chg="add">
          <ac:chgData name="James Williams" userId="c957a50b-491f-4d94-b4bc-52aca3e2340d" providerId="ADAL" clId="{278FDF8B-C953-4756-B6DE-55350AD5F830}" dt="2024-04-10T11:10:20.786" v="336" actId="26606"/>
          <ac:spMkLst>
            <pc:docMk/>
            <pc:sldMk cId="2587985385" sldId="697"/>
            <ac:spMk id="12" creationId="{D4974D33-8DC5-464E-8C6D-BE58F0669C17}"/>
          </ac:spMkLst>
        </pc:spChg>
        <pc:picChg chg="add mod">
          <ac:chgData name="James Williams" userId="c957a50b-491f-4d94-b4bc-52aca3e2340d" providerId="ADAL" clId="{278FDF8B-C953-4756-B6DE-55350AD5F830}" dt="2024-04-10T11:11:03.408" v="342" actId="29295"/>
          <ac:picMkLst>
            <pc:docMk/>
            <pc:sldMk cId="2587985385" sldId="697"/>
            <ac:picMk id="5" creationId="{5314E290-AFD0-257C-F071-05C42B53085F}"/>
          </ac:picMkLst>
        </pc:picChg>
      </pc:sldChg>
      <pc:sldChg chg="new del">
        <pc:chgData name="James Williams" userId="c957a50b-491f-4d94-b4bc-52aca3e2340d" providerId="ADAL" clId="{278FDF8B-C953-4756-B6DE-55350AD5F830}" dt="2024-04-10T11:57:12.627" v="617" actId="680"/>
        <pc:sldMkLst>
          <pc:docMk/>
          <pc:sldMk cId="182781939" sldId="698"/>
        </pc:sldMkLst>
      </pc:sldChg>
      <pc:sldChg chg="addSp delSp modSp add mod">
        <pc:chgData name="James Williams" userId="c957a50b-491f-4d94-b4bc-52aca3e2340d" providerId="ADAL" clId="{278FDF8B-C953-4756-B6DE-55350AD5F830}" dt="2024-04-10T12:28:38.591" v="1394" actId="20577"/>
        <pc:sldMkLst>
          <pc:docMk/>
          <pc:sldMk cId="754195603" sldId="698"/>
        </pc:sldMkLst>
        <pc:spChg chg="mod">
          <ac:chgData name="James Williams" userId="c957a50b-491f-4d94-b4bc-52aca3e2340d" providerId="ADAL" clId="{278FDF8B-C953-4756-B6DE-55350AD5F830}" dt="2024-04-10T12:27:01.753" v="1328" actId="1076"/>
          <ac:spMkLst>
            <pc:docMk/>
            <pc:sldMk cId="754195603" sldId="698"/>
            <ac:spMk id="2" creationId="{418B39DC-0FB0-C9C2-EF68-A1C025327652}"/>
          </ac:spMkLst>
        </pc:spChg>
        <pc:spChg chg="mod">
          <ac:chgData name="James Williams" userId="c957a50b-491f-4d94-b4bc-52aca3e2340d" providerId="ADAL" clId="{278FDF8B-C953-4756-B6DE-55350AD5F830}" dt="2024-04-10T12:28:38.591" v="1394" actId="20577"/>
          <ac:spMkLst>
            <pc:docMk/>
            <pc:sldMk cId="754195603" sldId="698"/>
            <ac:spMk id="3" creationId="{67661A57-F8BC-13D9-72EA-6EA527E4AF7F}"/>
          </ac:spMkLst>
        </pc:spChg>
        <pc:spChg chg="mod">
          <ac:chgData name="James Williams" userId="c957a50b-491f-4d94-b4bc-52aca3e2340d" providerId="ADAL" clId="{278FDF8B-C953-4756-B6DE-55350AD5F830}" dt="2024-04-10T12:27:04.839" v="1329" actId="1076"/>
          <ac:spMkLst>
            <pc:docMk/>
            <pc:sldMk cId="754195603" sldId="698"/>
            <ac:spMk id="4" creationId="{9D356E5A-3A74-5183-010E-3F740DEF7090}"/>
          </ac:spMkLst>
        </pc:spChg>
        <pc:spChg chg="add del">
          <ac:chgData name="James Williams" userId="c957a50b-491f-4d94-b4bc-52aca3e2340d" providerId="ADAL" clId="{278FDF8B-C953-4756-B6DE-55350AD5F830}" dt="2024-04-10T12:26:12.220" v="1321" actId="22"/>
          <ac:spMkLst>
            <pc:docMk/>
            <pc:sldMk cId="754195603" sldId="698"/>
            <ac:spMk id="6" creationId="{0E073084-F738-6D0A-DF41-237D2810B5D9}"/>
          </ac:spMkLst>
        </pc:spChg>
        <pc:grpChg chg="del mod">
          <ac:chgData name="James Williams" userId="c957a50b-491f-4d94-b4bc-52aca3e2340d" providerId="ADAL" clId="{278FDF8B-C953-4756-B6DE-55350AD5F830}" dt="2024-04-10T12:26:09.405" v="1319" actId="478"/>
          <ac:grpSpMkLst>
            <pc:docMk/>
            <pc:sldMk cId="754195603" sldId="698"/>
            <ac:grpSpMk id="9" creationId="{29C5823B-F04F-DBC3-58B5-48F40CAFA71D}"/>
          </ac:grpSpMkLst>
        </pc:grpChg>
      </pc:sldChg>
      <pc:sldChg chg="add">
        <pc:chgData name="James Williams" userId="c957a50b-491f-4d94-b4bc-52aca3e2340d" providerId="ADAL" clId="{278FDF8B-C953-4756-B6DE-55350AD5F830}" dt="2024-04-10T13:18:14.606" v="2500"/>
        <pc:sldMkLst>
          <pc:docMk/>
          <pc:sldMk cId="2135952880" sldId="699"/>
        </pc:sldMkLst>
      </pc:sldChg>
      <pc:sldChg chg="add">
        <pc:chgData name="James Williams" userId="c957a50b-491f-4d94-b4bc-52aca3e2340d" providerId="ADAL" clId="{278FDF8B-C953-4756-B6DE-55350AD5F830}" dt="2024-04-10T13:18:14.606" v="2500"/>
        <pc:sldMkLst>
          <pc:docMk/>
          <pc:sldMk cId="3232775016" sldId="700"/>
        </pc:sldMkLst>
      </pc:sldChg>
      <pc:sldChg chg="modSp new del mod">
        <pc:chgData name="James Williams" userId="c957a50b-491f-4d94-b4bc-52aca3e2340d" providerId="ADAL" clId="{278FDF8B-C953-4756-B6DE-55350AD5F830}" dt="2024-04-11T11:04:46.679" v="2633" actId="2696"/>
        <pc:sldMkLst>
          <pc:docMk/>
          <pc:sldMk cId="4174113466" sldId="701"/>
        </pc:sldMkLst>
        <pc:spChg chg="mod">
          <ac:chgData name="James Williams" userId="c957a50b-491f-4d94-b4bc-52aca3e2340d" providerId="ADAL" clId="{278FDF8B-C953-4756-B6DE-55350AD5F830}" dt="2024-04-11T11:04:42.149" v="2632" actId="20577"/>
          <ac:spMkLst>
            <pc:docMk/>
            <pc:sldMk cId="4174113466" sldId="701"/>
            <ac:spMk id="2" creationId="{DED095D0-BA42-BDA2-F12E-CD1F481B8A94}"/>
          </ac:spMkLst>
        </pc:spChg>
        <pc:spChg chg="mod">
          <ac:chgData name="James Williams" userId="c957a50b-491f-4d94-b4bc-52aca3e2340d" providerId="ADAL" clId="{278FDF8B-C953-4756-B6DE-55350AD5F830}" dt="2024-04-11T11:04:36.308" v="2617" actId="20577"/>
          <ac:spMkLst>
            <pc:docMk/>
            <pc:sldMk cId="4174113466" sldId="701"/>
            <ac:spMk id="3" creationId="{CA330F4C-DAD6-3782-4751-F84A1EED0D09}"/>
          </ac:spMkLst>
        </pc:spChg>
      </pc:sldChg>
      <pc:sldChg chg="modSp add mod">
        <pc:chgData name="James Williams" userId="c957a50b-491f-4d94-b4bc-52aca3e2340d" providerId="ADAL" clId="{278FDF8B-C953-4756-B6DE-55350AD5F830}" dt="2024-04-11T11:10:10.679" v="2708"/>
        <pc:sldMkLst>
          <pc:docMk/>
          <pc:sldMk cId="4242865543" sldId="701"/>
        </pc:sldMkLst>
        <pc:spChg chg="mod">
          <ac:chgData name="James Williams" userId="c957a50b-491f-4d94-b4bc-52aca3e2340d" providerId="ADAL" clId="{278FDF8B-C953-4756-B6DE-55350AD5F830}" dt="2024-04-11T11:06:50.367" v="2679" actId="403"/>
          <ac:spMkLst>
            <pc:docMk/>
            <pc:sldMk cId="4242865543" sldId="701"/>
            <ac:spMk id="2" creationId="{9AC6CDFD-E88B-3274-D44D-26D6F6167A31}"/>
          </ac:spMkLst>
        </pc:spChg>
        <pc:spChg chg="mod">
          <ac:chgData name="James Williams" userId="c957a50b-491f-4d94-b4bc-52aca3e2340d" providerId="ADAL" clId="{278FDF8B-C953-4756-B6DE-55350AD5F830}" dt="2024-04-11T11:10:10.679" v="2708"/>
          <ac:spMkLst>
            <pc:docMk/>
            <pc:sldMk cId="4242865543" sldId="701"/>
            <ac:spMk id="3" creationId="{3947E037-DFFF-8B26-F43F-670FE2473F6A}"/>
          </ac:spMkLst>
        </pc:spChg>
      </pc:sldChg>
      <pc:sldChg chg="modSp add mod">
        <pc:chgData name="James Williams" userId="c957a50b-491f-4d94-b4bc-52aca3e2340d" providerId="ADAL" clId="{278FDF8B-C953-4756-B6DE-55350AD5F830}" dt="2024-04-11T11:10:26.738" v="2709"/>
        <pc:sldMkLst>
          <pc:docMk/>
          <pc:sldMk cId="3478218588" sldId="702"/>
        </pc:sldMkLst>
        <pc:spChg chg="mod">
          <ac:chgData name="James Williams" userId="c957a50b-491f-4d94-b4bc-52aca3e2340d" providerId="ADAL" clId="{278FDF8B-C953-4756-B6DE-55350AD5F830}" dt="2024-04-11T11:10:26.738" v="2709"/>
          <ac:spMkLst>
            <pc:docMk/>
            <pc:sldMk cId="3478218588" sldId="702"/>
            <ac:spMk id="3" creationId="{7982A7F8-45E2-DB69-6C72-2B595CB13958}"/>
          </ac:spMkLst>
        </pc:spChg>
      </pc:sldChg>
      <pc:sldChg chg="new del">
        <pc:chgData name="James Williams" userId="c957a50b-491f-4d94-b4bc-52aca3e2340d" providerId="ADAL" clId="{278FDF8B-C953-4756-B6DE-55350AD5F830}" dt="2024-04-17T09:13:12.741" v="2722" actId="680"/>
        <pc:sldMkLst>
          <pc:docMk/>
          <pc:sldMk cId="901433079" sldId="703"/>
        </pc:sldMkLst>
      </pc:sldChg>
      <pc:sldChg chg="modSp new mod modNotesTx">
        <pc:chgData name="James Williams" userId="c957a50b-491f-4d94-b4bc-52aca3e2340d" providerId="ADAL" clId="{278FDF8B-C953-4756-B6DE-55350AD5F830}" dt="2024-04-17T09:53:54.873" v="3669" actId="113"/>
        <pc:sldMkLst>
          <pc:docMk/>
          <pc:sldMk cId="959108331" sldId="703"/>
        </pc:sldMkLst>
        <pc:spChg chg="mod">
          <ac:chgData name="James Williams" userId="c957a50b-491f-4d94-b4bc-52aca3e2340d" providerId="ADAL" clId="{278FDF8B-C953-4756-B6DE-55350AD5F830}" dt="2024-04-17T09:53:48.490" v="3668" actId="14100"/>
          <ac:spMkLst>
            <pc:docMk/>
            <pc:sldMk cId="959108331" sldId="703"/>
            <ac:spMk id="2" creationId="{B252AA99-50F1-5E27-B899-CD4CE6A455C2}"/>
          </ac:spMkLst>
        </pc:spChg>
        <pc:spChg chg="mod">
          <ac:chgData name="James Williams" userId="c957a50b-491f-4d94-b4bc-52aca3e2340d" providerId="ADAL" clId="{278FDF8B-C953-4756-B6DE-55350AD5F830}" dt="2024-04-17T09:53:54.873" v="3669" actId="113"/>
          <ac:spMkLst>
            <pc:docMk/>
            <pc:sldMk cId="959108331" sldId="703"/>
            <ac:spMk id="3" creationId="{5817A3F2-88A0-135F-956A-8285A04C8F82}"/>
          </ac:spMkLst>
        </pc:spChg>
      </pc:sldChg>
    </pc:docChg>
  </pc:docChgLst>
  <pc:docChgLst>
    <pc:chgData name="James Williams" userId="c957a50b-491f-4d94-b4bc-52aca3e2340d" providerId="ADAL" clId="{C3BA912A-28A8-4625-AA85-543AD091D123}"/>
    <pc:docChg chg="custSel addSld delSld modSld sldOrd modSection">
      <pc:chgData name="James Williams" userId="c957a50b-491f-4d94-b4bc-52aca3e2340d" providerId="ADAL" clId="{C3BA912A-28A8-4625-AA85-543AD091D123}" dt="2023-03-26T12:45:14.923" v="76"/>
      <pc:docMkLst>
        <pc:docMk/>
      </pc:docMkLst>
      <pc:sldChg chg="delSp modSp add del mod ord">
        <pc:chgData name="James Williams" userId="c957a50b-491f-4d94-b4bc-52aca3e2340d" providerId="ADAL" clId="{C3BA912A-28A8-4625-AA85-543AD091D123}" dt="2023-03-26T12:45:07.821" v="75" actId="2696"/>
        <pc:sldMkLst>
          <pc:docMk/>
          <pc:sldMk cId="2901656049" sldId="519"/>
        </pc:sldMkLst>
        <pc:spChg chg="mod">
          <ac:chgData name="James Williams" userId="c957a50b-491f-4d94-b4bc-52aca3e2340d" providerId="ADAL" clId="{C3BA912A-28A8-4625-AA85-543AD091D123}" dt="2023-03-26T12:45:03.719" v="74" actId="113"/>
          <ac:spMkLst>
            <pc:docMk/>
            <pc:sldMk cId="2901656049" sldId="519"/>
            <ac:spMk id="2" creationId="{B2389724-1B64-457E-B21D-625D52E03907}"/>
          </ac:spMkLst>
        </pc:spChg>
        <pc:spChg chg="mod">
          <ac:chgData name="James Williams" userId="c957a50b-491f-4d94-b4bc-52aca3e2340d" providerId="ADAL" clId="{C3BA912A-28A8-4625-AA85-543AD091D123}" dt="2023-03-26T12:44:58.528" v="72" actId="13926"/>
          <ac:spMkLst>
            <pc:docMk/>
            <pc:sldMk cId="2901656049" sldId="519"/>
            <ac:spMk id="3" creationId="{422CFA14-634B-4B25-9B9E-54387B1760E4}"/>
          </ac:spMkLst>
        </pc:spChg>
        <pc:grpChg chg="del mod">
          <ac:chgData name="James Williams" userId="c957a50b-491f-4d94-b4bc-52aca3e2340d" providerId="ADAL" clId="{C3BA912A-28A8-4625-AA85-543AD091D123}" dt="2023-03-26T12:44:20.366" v="62" actId="478"/>
          <ac:grpSpMkLst>
            <pc:docMk/>
            <pc:sldMk cId="2901656049" sldId="519"/>
            <ac:grpSpMk id="13" creationId="{CB0AC1B8-5959-4147-8636-B1BD1D1FB77B}"/>
          </ac:grpSpMkLst>
        </pc:grpChg>
      </pc:sldChg>
      <pc:sldChg chg="add">
        <pc:chgData name="James Williams" userId="c957a50b-491f-4d94-b4bc-52aca3e2340d" providerId="ADAL" clId="{C3BA912A-28A8-4625-AA85-543AD091D123}" dt="2023-03-26T12:45:14.923" v="76"/>
        <pc:sldMkLst>
          <pc:docMk/>
          <pc:sldMk cId="4109743724" sldId="519"/>
        </pc:sldMkLst>
      </pc:sldChg>
    </pc:docChg>
  </pc:docChgLst>
  <pc:docChgLst>
    <pc:chgData name="James Williams" userId="c957a50b-491f-4d94-b4bc-52aca3e2340d" providerId="ADAL" clId="{6B1A87CA-EDA3-4380-BE00-114879AA0352}"/>
    <pc:docChg chg="addSld modSld">
      <pc:chgData name="James Williams" userId="c957a50b-491f-4d94-b4bc-52aca3e2340d" providerId="ADAL" clId="{6B1A87CA-EDA3-4380-BE00-114879AA0352}" dt="2023-01-25T15:51:54.766" v="0"/>
      <pc:docMkLst>
        <pc:docMk/>
      </pc:docMkLst>
      <pc:sldChg chg="add">
        <pc:chgData name="James Williams" userId="c957a50b-491f-4d94-b4bc-52aca3e2340d" providerId="ADAL" clId="{6B1A87CA-EDA3-4380-BE00-114879AA0352}" dt="2023-01-25T15:51:54.766" v="0"/>
        <pc:sldMkLst>
          <pc:docMk/>
          <pc:sldMk cId="2671788505" sldId="456"/>
        </pc:sldMkLst>
      </pc:sldChg>
    </pc:docChg>
  </pc:docChgLst>
  <pc:docChgLst>
    <pc:chgData name="James Williams" userId="c957a50b-491f-4d94-b4bc-52aca3e2340d" providerId="ADAL" clId="{F98ED28D-74D8-44AF-88C8-4ED77DE05587}"/>
    <pc:docChg chg="addSld delSld modSld">
      <pc:chgData name="James Williams" userId="c957a50b-491f-4d94-b4bc-52aca3e2340d" providerId="ADAL" clId="{F98ED28D-74D8-44AF-88C8-4ED77DE05587}" dt="2022-12-21T18:31:20.143" v="17" actId="1076"/>
      <pc:docMkLst>
        <pc:docMk/>
      </pc:docMkLst>
      <pc:sldChg chg="delSp modSp add del mod setBg delDesignElem">
        <pc:chgData name="James Williams" userId="c957a50b-491f-4d94-b4bc-52aca3e2340d" providerId="ADAL" clId="{F98ED28D-74D8-44AF-88C8-4ED77DE05587}" dt="2022-12-21T18:31:20.143" v="17" actId="1076"/>
        <pc:sldMkLst>
          <pc:docMk/>
          <pc:sldMk cId="2028065261" sldId="363"/>
        </pc:sldMkLst>
        <pc:spChg chg="mod">
          <ac:chgData name="James Williams" userId="c957a50b-491f-4d94-b4bc-52aca3e2340d" providerId="ADAL" clId="{F98ED28D-74D8-44AF-88C8-4ED77DE05587}" dt="2022-12-21T18:31:04.356" v="16" actId="692"/>
          <ac:spMkLst>
            <pc:docMk/>
            <pc:sldMk cId="2028065261" sldId="363"/>
            <ac:spMk id="2" creationId="{61365102-6F14-4FB7-8C3C-AB618E6179A2}"/>
          </ac:spMkLst>
        </pc:spChg>
        <pc:spChg chg="del">
          <ac:chgData name="James Williams" userId="c957a50b-491f-4d94-b4bc-52aca3e2340d" providerId="ADAL" clId="{F98ED28D-74D8-44AF-88C8-4ED77DE05587}" dt="2022-12-21T18:30:19.068" v="3"/>
          <ac:spMkLst>
            <pc:docMk/>
            <pc:sldMk cId="2028065261" sldId="363"/>
            <ac:spMk id="8" creationId="{1B15ED52-F352-441B-82BF-E0EA34836D08}"/>
          </ac:spMkLst>
        </pc:spChg>
        <pc:spChg chg="del">
          <ac:chgData name="James Williams" userId="c957a50b-491f-4d94-b4bc-52aca3e2340d" providerId="ADAL" clId="{F98ED28D-74D8-44AF-88C8-4ED77DE05587}" dt="2022-12-21T18:30:19.068" v="3"/>
          <ac:spMkLst>
            <pc:docMk/>
            <pc:sldMk cId="2028065261" sldId="363"/>
            <ac:spMk id="10" creationId="{3B2E3793-BFE6-45A2-9B7B-E18844431C99}"/>
          </ac:spMkLst>
        </pc:spChg>
        <pc:spChg chg="del">
          <ac:chgData name="James Williams" userId="c957a50b-491f-4d94-b4bc-52aca3e2340d" providerId="ADAL" clId="{F98ED28D-74D8-44AF-88C8-4ED77DE05587}" dt="2022-12-21T18:30:19.068" v="3"/>
          <ac:spMkLst>
            <pc:docMk/>
            <pc:sldMk cId="2028065261" sldId="363"/>
            <ac:spMk id="12" creationId="{BC4C4868-CB8F-4AF9-9CDB-8108F2C19B67}"/>
          </ac:spMkLst>
        </pc:spChg>
        <pc:spChg chg="del">
          <ac:chgData name="James Williams" userId="c957a50b-491f-4d94-b4bc-52aca3e2340d" providerId="ADAL" clId="{F98ED28D-74D8-44AF-88C8-4ED77DE05587}" dt="2022-12-21T18:30:19.068" v="3"/>
          <ac:spMkLst>
            <pc:docMk/>
            <pc:sldMk cId="2028065261" sldId="363"/>
            <ac:spMk id="14" creationId="{375E0459-6403-40CD-989D-56A4407CA12E}"/>
          </ac:spMkLst>
        </pc:spChg>
        <pc:spChg chg="del">
          <ac:chgData name="James Williams" userId="c957a50b-491f-4d94-b4bc-52aca3e2340d" providerId="ADAL" clId="{F98ED28D-74D8-44AF-88C8-4ED77DE05587}" dt="2022-12-21T18:30:19.068" v="3"/>
          <ac:spMkLst>
            <pc:docMk/>
            <pc:sldMk cId="2028065261" sldId="363"/>
            <ac:spMk id="16" creationId="{53E5B1A8-3AC9-4BD1-9BBC-78CA94F2D1BA}"/>
          </ac:spMkLst>
        </pc:spChg>
        <pc:picChg chg="mod">
          <ac:chgData name="James Williams" userId="c957a50b-491f-4d94-b4bc-52aca3e2340d" providerId="ADAL" clId="{F98ED28D-74D8-44AF-88C8-4ED77DE05587}" dt="2022-12-21T18:31:20.143" v="17" actId="1076"/>
          <ac:picMkLst>
            <pc:docMk/>
            <pc:sldMk cId="2028065261" sldId="363"/>
            <ac:picMk id="6" creationId="{DB0015B1-3A23-5784-B61F-648C4EDB7CE4}"/>
          </ac:picMkLst>
        </pc:picChg>
      </pc:sldChg>
    </pc:docChg>
  </pc:docChgLst>
  <pc:docChgLst>
    <pc:chgData name="James Williams" userId="c957a50b-491f-4d94-b4bc-52aca3e2340d" providerId="ADAL" clId="{0D795947-02DD-470C-81A2-993BBBC1321F}"/>
    <pc:docChg chg="undo redo custSel addSld delSld modSld sldOrd modSection">
      <pc:chgData name="James Williams" userId="c957a50b-491f-4d94-b4bc-52aca3e2340d" providerId="ADAL" clId="{0D795947-02DD-470C-81A2-993BBBC1321F}" dt="2024-03-26T19:13:14.261" v="807" actId="20577"/>
      <pc:docMkLst>
        <pc:docMk/>
      </pc:docMkLst>
      <pc:sldChg chg="del">
        <pc:chgData name="James Williams" userId="c957a50b-491f-4d94-b4bc-52aca3e2340d" providerId="ADAL" clId="{0D795947-02DD-470C-81A2-993BBBC1321F}" dt="2024-03-17T14:00:37.666" v="44" actId="2696"/>
        <pc:sldMkLst>
          <pc:docMk/>
          <pc:sldMk cId="2869696868" sldId="281"/>
        </pc:sldMkLst>
      </pc:sldChg>
      <pc:sldChg chg="del">
        <pc:chgData name="James Williams" userId="c957a50b-491f-4d94-b4bc-52aca3e2340d" providerId="ADAL" clId="{0D795947-02DD-470C-81A2-993BBBC1321F}" dt="2024-03-17T14:02:50.732" v="47" actId="2696"/>
        <pc:sldMkLst>
          <pc:docMk/>
          <pc:sldMk cId="1603117111" sldId="282"/>
        </pc:sldMkLst>
      </pc:sldChg>
      <pc:sldChg chg="delSp modSp add del mod">
        <pc:chgData name="James Williams" userId="c957a50b-491f-4d94-b4bc-52aca3e2340d" providerId="ADAL" clId="{0D795947-02DD-470C-81A2-993BBBC1321F}" dt="2024-03-17T14:06:35.174" v="91" actId="1076"/>
        <pc:sldMkLst>
          <pc:docMk/>
          <pc:sldMk cId="1992082677" sldId="282"/>
        </pc:sldMkLst>
        <pc:spChg chg="mod">
          <ac:chgData name="James Williams" userId="c957a50b-491f-4d94-b4bc-52aca3e2340d" providerId="ADAL" clId="{0D795947-02DD-470C-81A2-993BBBC1321F}" dt="2024-03-17T14:06:33.789" v="90" actId="1076"/>
          <ac:spMkLst>
            <pc:docMk/>
            <pc:sldMk cId="1992082677" sldId="282"/>
            <ac:spMk id="2" creationId="{2B75CD77-B0CD-41F0-B6F4-812C9DAC10E2}"/>
          </ac:spMkLst>
        </pc:spChg>
        <pc:spChg chg="mod">
          <ac:chgData name="James Williams" userId="c957a50b-491f-4d94-b4bc-52aca3e2340d" providerId="ADAL" clId="{0D795947-02DD-470C-81A2-993BBBC1321F}" dt="2024-03-17T14:06:31.424" v="89" actId="1076"/>
          <ac:spMkLst>
            <pc:docMk/>
            <pc:sldMk cId="1992082677" sldId="282"/>
            <ac:spMk id="14" creationId="{B1D0E172-2D4C-476A-9A04-5F77D3D08751}"/>
          </ac:spMkLst>
        </pc:spChg>
        <pc:spChg chg="del mod">
          <ac:chgData name="James Williams" userId="c957a50b-491f-4d94-b4bc-52aca3e2340d" providerId="ADAL" clId="{0D795947-02DD-470C-81A2-993BBBC1321F}" dt="2024-03-17T14:06:26.559" v="88" actId="478"/>
          <ac:spMkLst>
            <pc:docMk/>
            <pc:sldMk cId="1992082677" sldId="282"/>
            <ac:spMk id="16" creationId="{13D3B492-1292-423A-A785-E2FAFD5596C0}"/>
          </ac:spMkLst>
        </pc:spChg>
        <pc:spChg chg="mod">
          <ac:chgData name="James Williams" userId="c957a50b-491f-4d94-b4bc-52aca3e2340d" providerId="ADAL" clId="{0D795947-02DD-470C-81A2-993BBBC1321F}" dt="2024-03-17T14:06:31.424" v="89" actId="1076"/>
          <ac:spMkLst>
            <pc:docMk/>
            <pc:sldMk cId="1992082677" sldId="282"/>
            <ac:spMk id="18" creationId="{AA679717-25D3-4691-91F3-F4B15DDDEA67}"/>
          </ac:spMkLst>
        </pc:spChg>
        <pc:picChg chg="mod">
          <ac:chgData name="James Williams" userId="c957a50b-491f-4d94-b4bc-52aca3e2340d" providerId="ADAL" clId="{0D795947-02DD-470C-81A2-993BBBC1321F}" dt="2024-03-17T14:06:35.174" v="91" actId="1076"/>
          <ac:picMkLst>
            <pc:docMk/>
            <pc:sldMk cId="1992082677" sldId="282"/>
            <ac:picMk id="6" creationId="{D6018F58-98F9-4A2C-9088-4B52A718BB77}"/>
          </ac:picMkLst>
        </pc:picChg>
      </pc:sldChg>
      <pc:sldChg chg="modSp mod">
        <pc:chgData name="James Williams" userId="c957a50b-491f-4d94-b4bc-52aca3e2340d" providerId="ADAL" clId="{0D795947-02DD-470C-81A2-993BBBC1321F}" dt="2024-03-25T17:17:11.247" v="532" actId="20577"/>
        <pc:sldMkLst>
          <pc:docMk/>
          <pc:sldMk cId="4072870252" sldId="320"/>
        </pc:sldMkLst>
        <pc:spChg chg="mod">
          <ac:chgData name="James Williams" userId="c957a50b-491f-4d94-b4bc-52aca3e2340d" providerId="ADAL" clId="{0D795947-02DD-470C-81A2-993BBBC1321F}" dt="2024-03-25T17:17:11.247" v="532" actId="20577"/>
          <ac:spMkLst>
            <pc:docMk/>
            <pc:sldMk cId="4072870252" sldId="320"/>
            <ac:spMk id="3" creationId="{422CFA14-634B-4B25-9B9E-54387B1760E4}"/>
          </ac:spMkLst>
        </pc:spChg>
      </pc:sldChg>
      <pc:sldChg chg="add del">
        <pc:chgData name="James Williams" userId="c957a50b-491f-4d94-b4bc-52aca3e2340d" providerId="ADAL" clId="{0D795947-02DD-470C-81A2-993BBBC1321F}" dt="2024-03-17T14:00:37.666" v="44" actId="2696"/>
        <pc:sldMkLst>
          <pc:docMk/>
          <pc:sldMk cId="343887348" sldId="339"/>
        </pc:sldMkLst>
      </pc:sldChg>
      <pc:sldChg chg="ord">
        <pc:chgData name="James Williams" userId="c957a50b-491f-4d94-b4bc-52aca3e2340d" providerId="ADAL" clId="{0D795947-02DD-470C-81A2-993BBBC1321F}" dt="2024-03-17T13:59:50.989" v="41"/>
        <pc:sldMkLst>
          <pc:docMk/>
          <pc:sldMk cId="2028065261" sldId="363"/>
        </pc:sldMkLst>
      </pc:sldChg>
      <pc:sldChg chg="modSp mod">
        <pc:chgData name="James Williams" userId="c957a50b-491f-4d94-b4bc-52aca3e2340d" providerId="ADAL" clId="{0D795947-02DD-470C-81A2-993BBBC1321F}" dt="2024-03-17T13:39:21.030" v="9" actId="33524"/>
        <pc:sldMkLst>
          <pc:docMk/>
          <pc:sldMk cId="2649829660" sldId="373"/>
        </pc:sldMkLst>
        <pc:spChg chg="mod">
          <ac:chgData name="James Williams" userId="c957a50b-491f-4d94-b4bc-52aca3e2340d" providerId="ADAL" clId="{0D795947-02DD-470C-81A2-993BBBC1321F}" dt="2024-03-17T13:39:21.030" v="9" actId="33524"/>
          <ac:spMkLst>
            <pc:docMk/>
            <pc:sldMk cId="2649829660" sldId="373"/>
            <ac:spMk id="4" creationId="{0833C173-4216-4B13-AEB2-DD282EBE7E44}"/>
          </ac:spMkLst>
        </pc:spChg>
      </pc:sldChg>
      <pc:sldChg chg="del">
        <pc:chgData name="James Williams" userId="c957a50b-491f-4d94-b4bc-52aca3e2340d" providerId="ADAL" clId="{0D795947-02DD-470C-81A2-993BBBC1321F}" dt="2024-03-17T14:01:55.815" v="45" actId="2696"/>
        <pc:sldMkLst>
          <pc:docMk/>
          <pc:sldMk cId="3768949795" sldId="389"/>
        </pc:sldMkLst>
      </pc:sldChg>
      <pc:sldChg chg="modSp mod">
        <pc:chgData name="James Williams" userId="c957a50b-491f-4d94-b4bc-52aca3e2340d" providerId="ADAL" clId="{0D795947-02DD-470C-81A2-993BBBC1321F}" dt="2024-03-17T13:38:38.550" v="3" actId="20577"/>
        <pc:sldMkLst>
          <pc:docMk/>
          <pc:sldMk cId="4221552434" sldId="421"/>
        </pc:sldMkLst>
        <pc:spChg chg="mod">
          <ac:chgData name="James Williams" userId="c957a50b-491f-4d94-b4bc-52aca3e2340d" providerId="ADAL" clId="{0D795947-02DD-470C-81A2-993BBBC1321F}" dt="2024-03-17T13:38:38.550" v="3" actId="20577"/>
          <ac:spMkLst>
            <pc:docMk/>
            <pc:sldMk cId="4221552434" sldId="421"/>
            <ac:spMk id="3" creationId="{ACB67159-4B79-4359-BA00-E383FB1F9380}"/>
          </ac:spMkLst>
        </pc:spChg>
      </pc:sldChg>
      <pc:sldChg chg="del">
        <pc:chgData name="James Williams" userId="c957a50b-491f-4d94-b4bc-52aca3e2340d" providerId="ADAL" clId="{0D795947-02DD-470C-81A2-993BBBC1321F}" dt="2024-03-17T14:02:43.861" v="46" actId="2696"/>
        <pc:sldMkLst>
          <pc:docMk/>
          <pc:sldMk cId="2230722446" sldId="423"/>
        </pc:sldMkLst>
      </pc:sldChg>
      <pc:sldChg chg="modSp mod">
        <pc:chgData name="James Williams" userId="c957a50b-491f-4d94-b4bc-52aca3e2340d" providerId="ADAL" clId="{0D795947-02DD-470C-81A2-993BBBC1321F}" dt="2024-03-25T17:16:56.953" v="526" actId="20577"/>
        <pc:sldMkLst>
          <pc:docMk/>
          <pc:sldMk cId="2010453447" sldId="518"/>
        </pc:sldMkLst>
        <pc:spChg chg="mod">
          <ac:chgData name="James Williams" userId="c957a50b-491f-4d94-b4bc-52aca3e2340d" providerId="ADAL" clId="{0D795947-02DD-470C-81A2-993BBBC1321F}" dt="2024-03-25T17:16:56.953" v="526" actId="20577"/>
          <ac:spMkLst>
            <pc:docMk/>
            <pc:sldMk cId="2010453447" sldId="518"/>
            <ac:spMk id="3" creationId="{74C4A6F2-EF4E-4D1D-8853-9231B65E61D8}"/>
          </ac:spMkLst>
        </pc:spChg>
      </pc:sldChg>
      <pc:sldChg chg="del">
        <pc:chgData name="James Williams" userId="c957a50b-491f-4d94-b4bc-52aca3e2340d" providerId="ADAL" clId="{0D795947-02DD-470C-81A2-993BBBC1321F}" dt="2024-03-17T13:38:57.150" v="4" actId="2696"/>
        <pc:sldMkLst>
          <pc:docMk/>
          <pc:sldMk cId="4109743724" sldId="519"/>
        </pc:sldMkLst>
      </pc:sldChg>
      <pc:sldChg chg="delSp modSp add mod setBg delDesignElem">
        <pc:chgData name="James Williams" userId="c957a50b-491f-4d94-b4bc-52aca3e2340d" providerId="ADAL" clId="{0D795947-02DD-470C-81A2-993BBBC1321F}" dt="2024-03-17T13:58:37.220" v="27" actId="478"/>
        <pc:sldMkLst>
          <pc:docMk/>
          <pc:sldMk cId="401708804" sldId="557"/>
        </pc:sldMkLst>
        <pc:spChg chg="mod">
          <ac:chgData name="James Williams" userId="c957a50b-491f-4d94-b4bc-52aca3e2340d" providerId="ADAL" clId="{0D795947-02DD-470C-81A2-993BBBC1321F}" dt="2024-03-17T13:58:34.997" v="26" actId="14100"/>
          <ac:spMkLst>
            <pc:docMk/>
            <pc:sldMk cId="401708804" sldId="557"/>
            <ac:spMk id="2" creationId="{D8FD6AB3-44F1-49F3-94BB-98B9BDC301BB}"/>
          </ac:spMkLst>
        </pc:spChg>
        <pc:spChg chg="del">
          <ac:chgData name="James Williams" userId="c957a50b-491f-4d94-b4bc-52aca3e2340d" providerId="ADAL" clId="{0D795947-02DD-470C-81A2-993BBBC1321F}" dt="2024-03-17T13:58:20.321" v="11"/>
          <ac:spMkLst>
            <pc:docMk/>
            <pc:sldMk cId="401708804" sldId="557"/>
            <ac:spMk id="19" creationId="{47942995-B07F-4636-9A06-C6A104B260A8}"/>
          </ac:spMkLst>
        </pc:spChg>
        <pc:spChg chg="del">
          <ac:chgData name="James Williams" userId="c957a50b-491f-4d94-b4bc-52aca3e2340d" providerId="ADAL" clId="{0D795947-02DD-470C-81A2-993BBBC1321F}" dt="2024-03-17T13:58:20.321" v="11"/>
          <ac:spMkLst>
            <pc:docMk/>
            <pc:sldMk cId="401708804" sldId="557"/>
            <ac:spMk id="26" creationId="{B81933D1-5615-42C7-9C0B-4EB7105CCE2D}"/>
          </ac:spMkLst>
        </pc:spChg>
        <pc:spChg chg="del">
          <ac:chgData name="James Williams" userId="c957a50b-491f-4d94-b4bc-52aca3e2340d" providerId="ADAL" clId="{0D795947-02DD-470C-81A2-993BBBC1321F}" dt="2024-03-17T13:58:20.321" v="11"/>
          <ac:spMkLst>
            <pc:docMk/>
            <pc:sldMk cId="401708804" sldId="557"/>
            <ac:spMk id="28" creationId="{19C9EAEA-39D0-4B0E-A0EB-51E7B26740B1}"/>
          </ac:spMkLst>
        </pc:spChg>
        <pc:grpChg chg="del">
          <ac:chgData name="James Williams" userId="c957a50b-491f-4d94-b4bc-52aca3e2340d" providerId="ADAL" clId="{0D795947-02DD-470C-81A2-993BBBC1321F}" dt="2024-03-17T13:58:20.321" v="11"/>
          <ac:grpSpMkLst>
            <pc:docMk/>
            <pc:sldMk cId="401708804" sldId="557"/>
            <ac:grpSpMk id="21" creationId="{032D8612-31EB-44CF-A1D0-14FD4C705424}"/>
          </ac:grpSpMkLst>
        </pc:grpChg>
        <pc:picChg chg="del">
          <ac:chgData name="James Williams" userId="c957a50b-491f-4d94-b4bc-52aca3e2340d" providerId="ADAL" clId="{0D795947-02DD-470C-81A2-993BBBC1321F}" dt="2024-03-17T13:58:37.220" v="27" actId="478"/>
          <ac:picMkLst>
            <pc:docMk/>
            <pc:sldMk cId="401708804" sldId="557"/>
            <ac:picMk id="5" creationId="{AA326B47-9EE5-455A-9349-56A5018AAC0F}"/>
          </ac:picMkLst>
        </pc:picChg>
      </pc:sldChg>
      <pc:sldChg chg="modSp add mod">
        <pc:chgData name="James Williams" userId="c957a50b-491f-4d94-b4bc-52aca3e2340d" providerId="ADAL" clId="{0D795947-02DD-470C-81A2-993BBBC1321F}" dt="2024-03-17T13:59:15.603" v="29" actId="20577"/>
        <pc:sldMkLst>
          <pc:docMk/>
          <pc:sldMk cId="1768871294" sldId="558"/>
        </pc:sldMkLst>
        <pc:spChg chg="mod">
          <ac:chgData name="James Williams" userId="c957a50b-491f-4d94-b4bc-52aca3e2340d" providerId="ADAL" clId="{0D795947-02DD-470C-81A2-993BBBC1321F}" dt="2024-03-17T13:59:15.603" v="29" actId="20577"/>
          <ac:spMkLst>
            <pc:docMk/>
            <pc:sldMk cId="1768871294" sldId="558"/>
            <ac:spMk id="2" creationId="{B2389724-1B64-457E-B21D-625D52E03907}"/>
          </ac:spMkLst>
        </pc:spChg>
      </pc:sldChg>
      <pc:sldChg chg="modSp add mod">
        <pc:chgData name="James Williams" userId="c957a50b-491f-4d94-b4bc-52aca3e2340d" providerId="ADAL" clId="{0D795947-02DD-470C-81A2-993BBBC1321F}" dt="2024-03-17T13:59:31.796" v="39" actId="33524"/>
        <pc:sldMkLst>
          <pc:docMk/>
          <pc:sldMk cId="782614009" sldId="559"/>
        </pc:sldMkLst>
        <pc:spChg chg="mod">
          <ac:chgData name="James Williams" userId="c957a50b-491f-4d94-b4bc-52aca3e2340d" providerId="ADAL" clId="{0D795947-02DD-470C-81A2-993BBBC1321F}" dt="2024-03-17T13:59:21.896" v="38" actId="20577"/>
          <ac:spMkLst>
            <pc:docMk/>
            <pc:sldMk cId="782614009" sldId="559"/>
            <ac:spMk id="3" creationId="{74C4A6F2-EF4E-4D1D-8853-9231B65E61D8}"/>
          </ac:spMkLst>
        </pc:spChg>
        <pc:spChg chg="mod">
          <ac:chgData name="James Williams" userId="c957a50b-491f-4d94-b4bc-52aca3e2340d" providerId="ADAL" clId="{0D795947-02DD-470C-81A2-993BBBC1321F}" dt="2024-03-17T13:59:31.796" v="39" actId="33524"/>
          <ac:spMkLst>
            <pc:docMk/>
            <pc:sldMk cId="782614009" sldId="559"/>
            <ac:spMk id="4" creationId="{0833C173-4216-4B13-AEB2-DD282EBE7E44}"/>
          </ac:spMkLst>
        </pc:spChg>
      </pc:sldChg>
      <pc:sldChg chg="addSp delSp modSp add del mod">
        <pc:chgData name="James Williams" userId="c957a50b-491f-4d94-b4bc-52aca3e2340d" providerId="ADAL" clId="{0D795947-02DD-470C-81A2-993BBBC1321F}" dt="2024-03-25T17:18:37.380" v="541" actId="2696"/>
        <pc:sldMkLst>
          <pc:docMk/>
          <pc:sldMk cId="569741316" sldId="560"/>
        </pc:sldMkLst>
        <pc:spChg chg="mod">
          <ac:chgData name="James Williams" userId="c957a50b-491f-4d94-b4bc-52aca3e2340d" providerId="ADAL" clId="{0D795947-02DD-470C-81A2-993BBBC1321F}" dt="2024-03-25T17:05:15.576" v="106" actId="368"/>
          <ac:spMkLst>
            <pc:docMk/>
            <pc:sldMk cId="569741316" sldId="560"/>
            <ac:spMk id="2" creationId="{8FCD2650-64F3-9344-F814-E1A781CA6741}"/>
          </ac:spMkLst>
        </pc:spChg>
        <pc:spChg chg="mod">
          <ac:chgData name="James Williams" userId="c957a50b-491f-4d94-b4bc-52aca3e2340d" providerId="ADAL" clId="{0D795947-02DD-470C-81A2-993BBBC1321F}" dt="2024-03-25T17:17:26.783" v="534" actId="27636"/>
          <ac:spMkLst>
            <pc:docMk/>
            <pc:sldMk cId="569741316" sldId="560"/>
            <ac:spMk id="3" creationId="{F889DEE4-2D47-6BBB-F37A-7CA38B3C0CA2}"/>
          </ac:spMkLst>
        </pc:spChg>
        <pc:spChg chg="del">
          <ac:chgData name="James Williams" userId="c957a50b-491f-4d94-b4bc-52aca3e2340d" providerId="ADAL" clId="{0D795947-02DD-470C-81A2-993BBBC1321F}" dt="2024-03-25T17:05:19.969" v="107" actId="478"/>
          <ac:spMkLst>
            <pc:docMk/>
            <pc:sldMk cId="569741316" sldId="560"/>
            <ac:spMk id="4" creationId="{E2FF8023-8C92-A119-C26E-B0FEA9C3DDD8}"/>
          </ac:spMkLst>
        </pc:spChg>
        <pc:grpChg chg="add mod">
          <ac:chgData name="James Williams" userId="c957a50b-491f-4d94-b4bc-52aca3e2340d" providerId="ADAL" clId="{0D795947-02DD-470C-81A2-993BBBC1321F}" dt="2024-03-25T17:18:11.571" v="540" actId="14100"/>
          <ac:grpSpMkLst>
            <pc:docMk/>
            <pc:sldMk cId="569741316" sldId="560"/>
            <ac:grpSpMk id="5" creationId="{CE05F614-3E36-5AB7-4FE3-261F84E9FC3D}"/>
          </ac:grpSpMkLst>
        </pc:grpChg>
        <pc:grpChg chg="del">
          <ac:chgData name="James Williams" userId="c957a50b-491f-4d94-b4bc-52aca3e2340d" providerId="ADAL" clId="{0D795947-02DD-470C-81A2-993BBBC1321F}" dt="2024-03-25T17:05:21.947" v="108" actId="478"/>
          <ac:grpSpMkLst>
            <pc:docMk/>
            <pc:sldMk cId="569741316" sldId="560"/>
            <ac:grpSpMk id="9" creationId="{97844693-37AE-8326-91BD-F4DD7CD3E0B0}"/>
          </ac:grpSpMkLst>
        </pc:grpChg>
        <pc:picChg chg="mod">
          <ac:chgData name="James Williams" userId="c957a50b-491f-4d94-b4bc-52aca3e2340d" providerId="ADAL" clId="{0D795947-02DD-470C-81A2-993BBBC1321F}" dt="2024-03-25T17:18:02.473" v="538" actId="17032"/>
          <ac:picMkLst>
            <pc:docMk/>
            <pc:sldMk cId="569741316" sldId="560"/>
            <ac:picMk id="6" creationId="{57D31B15-3A39-3EC0-BAF0-56F29924F0DF}"/>
          </ac:picMkLst>
        </pc:picChg>
        <pc:picChg chg="mod">
          <ac:chgData name="James Williams" userId="c957a50b-491f-4d94-b4bc-52aca3e2340d" providerId="ADAL" clId="{0D795947-02DD-470C-81A2-993BBBC1321F}" dt="2024-03-25T17:18:02.473" v="538" actId="17032"/>
          <ac:picMkLst>
            <pc:docMk/>
            <pc:sldMk cId="569741316" sldId="560"/>
            <ac:picMk id="7" creationId="{4AB49A27-EE0C-A520-497D-A280881D69F1}"/>
          </ac:picMkLst>
        </pc:picChg>
        <pc:picChg chg="mod">
          <ac:chgData name="James Williams" userId="c957a50b-491f-4d94-b4bc-52aca3e2340d" providerId="ADAL" clId="{0D795947-02DD-470C-81A2-993BBBC1321F}" dt="2024-03-25T17:18:02.473" v="538" actId="17032"/>
          <ac:picMkLst>
            <pc:docMk/>
            <pc:sldMk cId="569741316" sldId="560"/>
            <ac:picMk id="8" creationId="{7D50B193-B8A0-6DAB-4F93-71D24C9A21E3}"/>
          </ac:picMkLst>
        </pc:picChg>
        <pc:picChg chg="mod">
          <ac:chgData name="James Williams" userId="c957a50b-491f-4d94-b4bc-52aca3e2340d" providerId="ADAL" clId="{0D795947-02DD-470C-81A2-993BBBC1321F}" dt="2024-03-25T17:18:02.473" v="538" actId="17032"/>
          <ac:picMkLst>
            <pc:docMk/>
            <pc:sldMk cId="569741316" sldId="560"/>
            <ac:picMk id="14" creationId="{655B441D-41F2-A7EF-7CCD-B0B49B52301A}"/>
          </ac:picMkLst>
        </pc:picChg>
      </pc:sldChg>
      <pc:sldChg chg="addSp delSp modSp add mod ord">
        <pc:chgData name="James Williams" userId="c957a50b-491f-4d94-b4bc-52aca3e2340d" providerId="ADAL" clId="{0D795947-02DD-470C-81A2-993BBBC1321F}" dt="2024-03-25T17:16:49.553" v="521"/>
        <pc:sldMkLst>
          <pc:docMk/>
          <pc:sldMk cId="218797864" sldId="696"/>
        </pc:sldMkLst>
        <pc:spChg chg="mod">
          <ac:chgData name="James Williams" userId="c957a50b-491f-4d94-b4bc-52aca3e2340d" providerId="ADAL" clId="{0D795947-02DD-470C-81A2-993BBBC1321F}" dt="2024-03-25T17:14:24.722" v="366" actId="1076"/>
          <ac:spMkLst>
            <pc:docMk/>
            <pc:sldMk cId="218797864" sldId="696"/>
            <ac:spMk id="2" creationId="{A6321C8C-96F6-CC29-58A8-0BB925C8B7AD}"/>
          </ac:spMkLst>
        </pc:spChg>
        <pc:spChg chg="mod">
          <ac:chgData name="James Williams" userId="c957a50b-491f-4d94-b4bc-52aca3e2340d" providerId="ADAL" clId="{0D795947-02DD-470C-81A2-993BBBC1321F}" dt="2024-03-25T17:16:36.694" v="517" actId="12"/>
          <ac:spMkLst>
            <pc:docMk/>
            <pc:sldMk cId="218797864" sldId="696"/>
            <ac:spMk id="3" creationId="{CFE589A1-3A50-9B56-B0D4-0B4FB7F759BA}"/>
          </ac:spMkLst>
        </pc:spChg>
        <pc:grpChg chg="add mod">
          <ac:chgData name="James Williams" userId="c957a50b-491f-4d94-b4bc-52aca3e2340d" providerId="ADAL" clId="{0D795947-02DD-470C-81A2-993BBBC1321F}" dt="2024-03-25T17:14:21.949" v="365" actId="1076"/>
          <ac:grpSpMkLst>
            <pc:docMk/>
            <pc:sldMk cId="218797864" sldId="696"/>
            <ac:grpSpMk id="13" creationId="{62AFB127-43D5-A091-9606-8F7CD7D2A7B9}"/>
          </ac:grpSpMkLst>
        </pc:grpChg>
        <pc:picChg chg="del">
          <ac:chgData name="James Williams" userId="c957a50b-491f-4d94-b4bc-52aca3e2340d" providerId="ADAL" clId="{0D795947-02DD-470C-81A2-993BBBC1321F}" dt="2024-03-25T17:07:08.923" v="350" actId="478"/>
          <ac:picMkLst>
            <pc:docMk/>
            <pc:sldMk cId="218797864" sldId="696"/>
            <ac:picMk id="5" creationId="{2BD856B2-77DF-4FE9-C998-4866296B0329}"/>
          </ac:picMkLst>
        </pc:picChg>
        <pc:picChg chg="mod">
          <ac:chgData name="James Williams" userId="c957a50b-491f-4d94-b4bc-52aca3e2340d" providerId="ADAL" clId="{0D795947-02DD-470C-81A2-993BBBC1321F}" dt="2024-03-25T17:14:03.638" v="363" actId="1076"/>
          <ac:picMkLst>
            <pc:docMk/>
            <pc:sldMk cId="218797864" sldId="696"/>
            <ac:picMk id="6" creationId="{10612546-B276-A383-9C73-E664C9E83FC5}"/>
          </ac:picMkLst>
        </pc:picChg>
        <pc:picChg chg="add mod">
          <ac:chgData name="James Williams" userId="c957a50b-491f-4d94-b4bc-52aca3e2340d" providerId="ADAL" clId="{0D795947-02DD-470C-81A2-993BBBC1321F}" dt="2024-03-25T17:13:52.207" v="359" actId="164"/>
          <ac:picMkLst>
            <pc:docMk/>
            <pc:sldMk cId="218797864" sldId="696"/>
            <ac:picMk id="7" creationId="{A63D5BBC-7B79-3D18-5428-904BAFC8148E}"/>
          </ac:picMkLst>
        </pc:picChg>
        <pc:picChg chg="mod">
          <ac:chgData name="James Williams" userId="c957a50b-491f-4d94-b4bc-52aca3e2340d" providerId="ADAL" clId="{0D795947-02DD-470C-81A2-993BBBC1321F}" dt="2024-03-25T17:14:12.641" v="364" actId="1076"/>
          <ac:picMkLst>
            <pc:docMk/>
            <pc:sldMk cId="218797864" sldId="696"/>
            <ac:picMk id="8" creationId="{74DB1F3F-EA1E-492D-A7F9-8C4C06CFECF9}"/>
          </ac:picMkLst>
        </pc:picChg>
        <pc:picChg chg="add mod">
          <ac:chgData name="James Williams" userId="c957a50b-491f-4d94-b4bc-52aca3e2340d" providerId="ADAL" clId="{0D795947-02DD-470C-81A2-993BBBC1321F}" dt="2024-03-25T17:13:52.207" v="359" actId="164"/>
          <ac:picMkLst>
            <pc:docMk/>
            <pc:sldMk cId="218797864" sldId="696"/>
            <ac:picMk id="10" creationId="{B15BE485-90BA-C3D6-1C3D-8DA689924A0B}"/>
          </ac:picMkLst>
        </pc:picChg>
        <pc:picChg chg="add mod">
          <ac:chgData name="James Williams" userId="c957a50b-491f-4d94-b4bc-52aca3e2340d" providerId="ADAL" clId="{0D795947-02DD-470C-81A2-993BBBC1321F}" dt="2024-03-25T17:13:52.207" v="359" actId="164"/>
          <ac:picMkLst>
            <pc:docMk/>
            <pc:sldMk cId="218797864" sldId="696"/>
            <ac:picMk id="12" creationId="{0C9C7635-5914-672C-10D1-7338FFA7DC28}"/>
          </ac:picMkLst>
        </pc:picChg>
      </pc:sldChg>
      <pc:sldChg chg="modSp new mod ord">
        <pc:chgData name="James Williams" userId="c957a50b-491f-4d94-b4bc-52aca3e2340d" providerId="ADAL" clId="{0D795947-02DD-470C-81A2-993BBBC1321F}" dt="2024-03-26T19:13:14.261" v="807" actId="20577"/>
        <pc:sldMkLst>
          <pc:docMk/>
          <pc:sldMk cId="2587985385" sldId="697"/>
        </pc:sldMkLst>
        <pc:spChg chg="mod">
          <ac:chgData name="James Williams" userId="c957a50b-491f-4d94-b4bc-52aca3e2340d" providerId="ADAL" clId="{0D795947-02DD-470C-81A2-993BBBC1321F}" dt="2024-03-26T19:12:18.678" v="575" actId="20577"/>
          <ac:spMkLst>
            <pc:docMk/>
            <pc:sldMk cId="2587985385" sldId="697"/>
            <ac:spMk id="2" creationId="{3491F115-78A2-B76C-D46A-48592B3B9289}"/>
          </ac:spMkLst>
        </pc:spChg>
        <pc:spChg chg="mod">
          <ac:chgData name="James Williams" userId="c957a50b-491f-4d94-b4bc-52aca3e2340d" providerId="ADAL" clId="{0D795947-02DD-470C-81A2-993BBBC1321F}" dt="2024-03-26T19:13:14.261" v="807" actId="20577"/>
          <ac:spMkLst>
            <pc:docMk/>
            <pc:sldMk cId="2587985385" sldId="697"/>
            <ac:spMk id="3" creationId="{3A8A1CE0-6770-DE1A-6459-9256C62C11A6}"/>
          </ac:spMkLst>
        </pc:spChg>
      </pc:sldChg>
    </pc:docChg>
  </pc:docChgLst>
  <pc:docChgLst>
    <pc:chgData name="James Williams" userId="c957a50b-491f-4d94-b4bc-52aca3e2340d" providerId="ADAL" clId="{77A4F7E3-9BB5-4816-B61F-122A996B084A}"/>
    <pc:docChg chg="undo custSel addSld delSld modSld sldOrd modSection">
      <pc:chgData name="James Williams" userId="c957a50b-491f-4d94-b4bc-52aca3e2340d" providerId="ADAL" clId="{77A4F7E3-9BB5-4816-B61F-122A996B084A}" dt="2023-03-06T13:41:53.278" v="16" actId="2696"/>
      <pc:docMkLst>
        <pc:docMk/>
      </pc:docMkLst>
      <pc:sldChg chg="add del ord">
        <pc:chgData name="James Williams" userId="c957a50b-491f-4d94-b4bc-52aca3e2340d" providerId="ADAL" clId="{77A4F7E3-9BB5-4816-B61F-122A996B084A}" dt="2023-03-06T13:41:53.278" v="16" actId="2696"/>
        <pc:sldMkLst>
          <pc:docMk/>
          <pc:sldMk cId="2961266617" sldId="301"/>
        </pc:sldMkLst>
      </pc:sldChg>
      <pc:sldChg chg="modSp mod">
        <pc:chgData name="James Williams" userId="c957a50b-491f-4d94-b4bc-52aca3e2340d" providerId="ADAL" clId="{77A4F7E3-9BB5-4816-B61F-122A996B084A}" dt="2023-02-27T13:14:35.200" v="7" actId="20577"/>
        <pc:sldMkLst>
          <pc:docMk/>
          <pc:sldMk cId="595006056" sldId="315"/>
        </pc:sldMkLst>
        <pc:spChg chg="mod">
          <ac:chgData name="James Williams" userId="c957a50b-491f-4d94-b4bc-52aca3e2340d" providerId="ADAL" clId="{77A4F7E3-9BB5-4816-B61F-122A996B084A}" dt="2023-02-27T13:14:35.200" v="7" actId="20577"/>
          <ac:spMkLst>
            <pc:docMk/>
            <pc:sldMk cId="595006056" sldId="315"/>
            <ac:spMk id="2" creationId="{9910DC71-3B04-4237-9333-B97771321E8C}"/>
          </ac:spMkLst>
        </pc:spChg>
      </pc:sldChg>
      <pc:sldChg chg="addSp delSp mod">
        <pc:chgData name="James Williams" userId="c957a50b-491f-4d94-b4bc-52aca3e2340d" providerId="ADAL" clId="{77A4F7E3-9BB5-4816-B61F-122A996B084A}" dt="2023-03-06T13:03:36.947" v="9" actId="22"/>
        <pc:sldMkLst>
          <pc:docMk/>
          <pc:sldMk cId="2649829660" sldId="373"/>
        </pc:sldMkLst>
        <pc:spChg chg="add del">
          <ac:chgData name="James Williams" userId="c957a50b-491f-4d94-b4bc-52aca3e2340d" providerId="ADAL" clId="{77A4F7E3-9BB5-4816-B61F-122A996B084A}" dt="2023-03-06T13:03:36.947" v="9" actId="22"/>
          <ac:spMkLst>
            <pc:docMk/>
            <pc:sldMk cId="2649829660" sldId="373"/>
            <ac:spMk id="6" creationId="{6123F6DB-972C-3DA3-46DE-B003B5885DA7}"/>
          </ac:spMkLst>
        </pc:spChg>
      </pc:sldChg>
      <pc:sldChg chg="add">
        <pc:chgData name="James Williams" userId="c957a50b-491f-4d94-b4bc-52aca3e2340d" providerId="ADAL" clId="{77A4F7E3-9BB5-4816-B61F-122A996B084A}" dt="2023-02-27T13:14:26.709" v="4"/>
        <pc:sldMkLst>
          <pc:docMk/>
          <pc:sldMk cId="1769557620" sldId="384"/>
        </pc:sldMkLst>
      </pc:sldChg>
      <pc:sldChg chg="ord">
        <pc:chgData name="James Williams" userId="c957a50b-491f-4d94-b4bc-52aca3e2340d" providerId="ADAL" clId="{77A4F7E3-9BB5-4816-B61F-122A996B084A}" dt="2023-02-27T13:14:14.444" v="3"/>
        <pc:sldMkLst>
          <pc:docMk/>
          <pc:sldMk cId="312754053" sldId="457"/>
        </pc:sldMkLst>
      </pc:sldChg>
      <pc:sldChg chg="add">
        <pc:chgData name="James Williams" userId="c957a50b-491f-4d94-b4bc-52aca3e2340d" providerId="ADAL" clId="{77A4F7E3-9BB5-4816-B61F-122A996B084A}" dt="2023-03-06T13:03:43.985" v="10"/>
        <pc:sldMkLst>
          <pc:docMk/>
          <pc:sldMk cId="3625276430" sldId="517"/>
        </pc:sldMkLst>
      </pc:sldChg>
      <pc:sldChg chg="add">
        <pc:chgData name="James Williams" userId="c957a50b-491f-4d94-b4bc-52aca3e2340d" providerId="ADAL" clId="{77A4F7E3-9BB5-4816-B61F-122A996B084A}" dt="2023-03-06T13:41:50.913" v="15"/>
        <pc:sldMkLst>
          <pc:docMk/>
          <pc:sldMk cId="1754051335" sldId="54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17/04/2024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w3schools.com/howto/howto_website_host_staticwebsite.asp#:~:text=To%20host%20a%20static%20website%2C%20you%20need%20a%20web%20hosting,HTML%2C%20CSS%2C%20and%20JavaScript." TargetMode="External"/><Relationship Id="rId2" Type="http://schemas.openxmlformats.org/officeDocument/2006/relationships/slide" Target="../slides/slide2.xml"/><Relationship Id="rId1" Type="http://schemas.openxmlformats.org/officeDocument/2006/relationships/notesMaster" Target="../notesMasters/notesMaster1.xml"/><Relationship Id="rId4" Type="http://schemas.openxmlformats.org/officeDocument/2006/relationships/hyperlink" Target="https://www.w3schools.com/spaces/"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70eVeqKBgTo"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6DE04E-00D4-7AAF-EF4B-836EBC83EA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D01E05-8034-395A-B8E9-3E9F2F8C58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D646E3-15A5-C188-F148-40904F66BC1D}"/>
              </a:ext>
            </a:extLst>
          </p:cNvPr>
          <p:cNvSpPr>
            <a:spLocks noGrp="1"/>
          </p:cNvSpPr>
          <p:nvPr>
            <p:ph type="body" idx="1"/>
          </p:nvPr>
        </p:nvSpPr>
        <p:spPr/>
        <p:txBody>
          <a:bodyPr/>
          <a:lstStyle/>
          <a:p>
            <a:r>
              <a:rPr lang="en-US" dirty="0"/>
              <a:t>or set of applications, usually through an application manager (app manager) or software management system, to a specific URL on a server. Once the process of deploying the application(s) has been completed it becomes publicly accessible on the URL.</a:t>
            </a:r>
            <a:endParaRPr lang="en-GB" dirty="0"/>
          </a:p>
          <a:p>
            <a:r>
              <a:rPr lang="en-GB" dirty="0"/>
              <a:t>A </a:t>
            </a:r>
            <a:r>
              <a:rPr lang="en-US" dirty="0"/>
              <a:t>simple and local example is the ‘Application Manager’ program on Android phones or in Windows: Right click on the window icon, open ‘Apps &amp; features. This program allows us to install, update and uninstall programs on our devices. </a:t>
            </a:r>
          </a:p>
          <a:p>
            <a:r>
              <a:rPr lang="en-US" dirty="0"/>
              <a:t>Another </a:t>
            </a:r>
            <a:r>
              <a:rPr lang="en-GB" dirty="0"/>
              <a:t>simple example is creating a web server with Apache to serve webpages on your laptop / dedicated PC, to pressing the ‘publish’ button in a website builder such as </a:t>
            </a:r>
            <a:r>
              <a:rPr lang="en-GB" dirty="0" err="1"/>
              <a:t>Wix</a:t>
            </a:r>
            <a:r>
              <a:rPr lang="en-GB" dirty="0"/>
              <a:t>/Weebly, host it on </a:t>
            </a:r>
            <a:r>
              <a:rPr lang="en-GB" dirty="0">
                <a:hlinkClick r:id="rId3"/>
              </a:rPr>
              <a:t>W3Schools</a:t>
            </a:r>
            <a:r>
              <a:rPr lang="en-GB" dirty="0"/>
              <a:t> Spaces, to hosting a website with a cloud provider such as AWS or Azure.</a:t>
            </a:r>
          </a:p>
          <a:p>
            <a:pPr lvl="1"/>
            <a:r>
              <a:rPr lang="en-GB" dirty="0"/>
              <a:t>Bg. </a:t>
            </a:r>
            <a:r>
              <a:rPr lang="en-US" dirty="0">
                <a:hlinkClick r:id="rId3"/>
              </a:rPr>
              <a:t>How To Host a Static Website (w3schools.com)</a:t>
            </a:r>
            <a:r>
              <a:rPr lang="en-US" dirty="0"/>
              <a:t> </a:t>
            </a:r>
            <a:r>
              <a:rPr lang="en-GB" dirty="0"/>
              <a:t>-  </a:t>
            </a:r>
            <a:r>
              <a:rPr lang="en-US" dirty="0">
                <a:hlinkClick r:id="rId4"/>
              </a:rPr>
              <a:t>Create &amp; Host Free Website + Website Builder with W3Schools.com</a:t>
            </a:r>
            <a:r>
              <a:rPr lang="en-US" dirty="0"/>
              <a:t>.</a:t>
            </a:r>
            <a:endParaRPr lang="en-GB" dirty="0"/>
          </a:p>
          <a:p>
            <a:endParaRPr lang="en-GB" dirty="0"/>
          </a:p>
        </p:txBody>
      </p:sp>
      <p:sp>
        <p:nvSpPr>
          <p:cNvPr id="4" name="Slide Number Placeholder 3">
            <a:extLst>
              <a:ext uri="{FF2B5EF4-FFF2-40B4-BE49-F238E27FC236}">
                <a16:creationId xmlns:a16="http://schemas.microsoft.com/office/drawing/2014/main" id="{84996329-075D-5460-8BC0-0465CF48441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14162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today’s slide deck we will be looking at the module’s:</a:t>
            </a:r>
          </a:p>
        </p:txBody>
      </p:sp>
      <p:sp>
        <p:nvSpPr>
          <p:cNvPr id="4" name="Slide Number Placeholder 3"/>
          <p:cNvSpPr>
            <a:spLocks noGrp="1"/>
          </p:cNvSpPr>
          <p:nvPr>
            <p:ph type="sldNum" sz="quarter" idx="5"/>
          </p:nvPr>
        </p:nvSpPr>
        <p:spPr/>
        <p:txBody>
          <a:bodyPr/>
          <a:lstStyle/>
          <a:p>
            <a:fld id="{93445808-0A42-4057-92F6-5314E76B2A59}" type="slidenum">
              <a:rPr lang="en-GB" smtClean="0"/>
              <a:t>4</a:t>
            </a:fld>
            <a:endParaRPr lang="en-GB"/>
          </a:p>
        </p:txBody>
      </p:sp>
    </p:spTree>
    <p:extLst>
      <p:ext uri="{BB962C8B-B14F-4D97-AF65-F5344CB8AC3E}">
        <p14:creationId xmlns:p14="http://schemas.microsoft.com/office/powerpoint/2010/main" val="2563126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10000"/>
              </a:lnSpc>
              <a:spcBef>
                <a:spcPts val="600"/>
              </a:spcBef>
              <a:buNone/>
            </a:pPr>
            <a:r>
              <a:rPr lang="en-GB" sz="1200" b="1" dirty="0"/>
              <a:t>Project constraints </a:t>
            </a:r>
            <a:r>
              <a:rPr lang="en-GB" sz="1200" dirty="0"/>
              <a:t>are </a:t>
            </a:r>
            <a:r>
              <a:rPr lang="en-GB" sz="1200" b="1" dirty="0"/>
              <a:t>limiting factors and risks </a:t>
            </a:r>
            <a:r>
              <a:rPr lang="en-GB" sz="1200" dirty="0"/>
              <a:t>that may occur during your project, that you need to be aware of and work with. Such </a:t>
            </a:r>
            <a:r>
              <a:rPr lang="en-GB" sz="1200" b="1" dirty="0"/>
              <a:t>Project constraints </a:t>
            </a:r>
            <a:r>
              <a:rPr lang="en-GB" sz="1200" dirty="0"/>
              <a:t>include:</a:t>
            </a:r>
          </a:p>
          <a:p>
            <a:pPr>
              <a:lnSpc>
                <a:spcPct val="110000"/>
              </a:lnSpc>
              <a:spcBef>
                <a:spcPts val="600"/>
              </a:spcBef>
            </a:pPr>
            <a:r>
              <a:rPr lang="en-GB" sz="1200" b="1" dirty="0"/>
              <a:t>Limitations: </a:t>
            </a:r>
            <a:r>
              <a:rPr lang="en-GB" sz="1200" dirty="0"/>
              <a:t>Limitations include time and resources available and current skill level. Being aware of these will help you to set the scope of your project and to develop your skills.</a:t>
            </a: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9</a:t>
            </a:fld>
            <a:endParaRPr lang="en-GB"/>
          </a:p>
        </p:txBody>
      </p:sp>
    </p:spTree>
    <p:extLst>
      <p:ext uri="{BB962C8B-B14F-4D97-AF65-F5344CB8AC3E}">
        <p14:creationId xmlns:p14="http://schemas.microsoft.com/office/powerpoint/2010/main" val="35742750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today’s slide deck we will be looking at the module’s: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22401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Puppet video overview: </a:t>
            </a:r>
            <a:r>
              <a:rPr lang="en-US" dirty="0">
                <a:hlinkClick r:id="rId3"/>
              </a:rPr>
              <a:t>Puppet for Network Engineers (CCNA and CCNP Automation) (youtube.com)</a:t>
            </a:r>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19</a:t>
            </a:fld>
            <a:endParaRPr lang="en-GB"/>
          </a:p>
        </p:txBody>
      </p:sp>
    </p:spTree>
    <p:extLst>
      <p:ext uri="{BB962C8B-B14F-4D97-AF65-F5344CB8AC3E}">
        <p14:creationId xmlns:p14="http://schemas.microsoft.com/office/powerpoint/2010/main" val="16293949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61423-CE00-A588-8389-1C3BBF2597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1779AE-EA5B-75DC-5E78-6132764FEC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7CAA3E-57AD-CFDF-E8CF-8352CF4796B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5A63D24-5ED2-B0EE-D16B-6745820E3C0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9578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00822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4/17/2024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hyperlink" Target="http://idreflections.blogspot.com/2014_11_01_archive.html" TargetMode="External"/><Relationship Id="rId2" Type="http://schemas.openxmlformats.org/officeDocument/2006/relationships/image" Target="../media/image6.jpe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slides/_rels/slide5.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 Id="rId9" Type="http://schemas.openxmlformats.org/officeDocument/2006/relationships/image" Target="../media/image22.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ocialana.com/how-to-make-a-more-positive-impact-on-your-own-life/"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5.svg"/><Relationship Id="rId7" Type="http://schemas.openxmlformats.org/officeDocument/2006/relationships/image" Target="../media/image29.sv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3.sv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ordpress.blog.tw/wordpress-common-q-a/"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hyperlink" Target="https://en.m.wikipedia.org/wiki/Project_management_triangle" TargetMode="External"/><Relationship Id="rId2" Type="http://schemas.openxmlformats.org/officeDocument/2006/relationships/image" Target="../media/image42.png"/><Relationship Id="rId1" Type="http://schemas.openxmlformats.org/officeDocument/2006/relationships/slideLayout" Target="../slideLayouts/slideLayout2.xml"/><Relationship Id="rId5" Type="http://schemas.openxmlformats.org/officeDocument/2006/relationships/hyperlink" Target="https://www.workfront.com/project-management/knowledge-areas/project-constraints" TargetMode="External"/><Relationship Id="rId4" Type="http://schemas.openxmlformats.org/officeDocument/2006/relationships/hyperlink" Target="https://creativecommons.org/licenses/by-sa/3.0/"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ordpress.blog.tw/wordpress-common-q-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91F115-78A2-B76C-D46A-48592B3B9289}"/>
              </a:ext>
            </a:extLst>
          </p:cNvPr>
          <p:cNvSpPr>
            <a:spLocks noGrp="1"/>
          </p:cNvSpPr>
          <p:nvPr>
            <p:ph type="title"/>
          </p:nvPr>
        </p:nvSpPr>
        <p:spPr>
          <a:xfrm>
            <a:off x="640080" y="325369"/>
            <a:ext cx="4031812" cy="1956841"/>
          </a:xfrm>
        </p:spPr>
        <p:txBody>
          <a:bodyPr anchor="b">
            <a:normAutofit/>
          </a:bodyPr>
          <a:lstStyle/>
          <a:p>
            <a:r>
              <a:rPr lang="en-GB" sz="5400" dirty="0"/>
              <a:t>Notice: IEEE Referencing</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8A1CE0-6770-DE1A-6459-9256C62C11A6}"/>
              </a:ext>
            </a:extLst>
          </p:cNvPr>
          <p:cNvSpPr>
            <a:spLocks noGrp="1"/>
          </p:cNvSpPr>
          <p:nvPr>
            <p:ph idx="1"/>
          </p:nvPr>
        </p:nvSpPr>
        <p:spPr>
          <a:xfrm>
            <a:off x="640080" y="2872899"/>
            <a:ext cx="5176733" cy="3320668"/>
          </a:xfrm>
        </p:spPr>
        <p:txBody>
          <a:bodyPr>
            <a:normAutofit/>
          </a:bodyPr>
          <a:lstStyle/>
          <a:p>
            <a:r>
              <a:rPr lang="en-GB" sz="2200" dirty="0"/>
              <a:t>An IEEE Referencing slide deck is located on Moodle for those students who have not used this referencing method before.</a:t>
            </a:r>
          </a:p>
          <a:p>
            <a:r>
              <a:rPr lang="en-GB" sz="2200" dirty="0"/>
              <a:t>Please review the slide deck before submitting Assignment 2 to ensure your report is supported by citations throughout and a reference list is located at the end of the report.</a:t>
            </a:r>
          </a:p>
        </p:txBody>
      </p:sp>
      <p:pic>
        <p:nvPicPr>
          <p:cNvPr id="5" name="Picture 4" descr="A tree with icons on it&#10;&#10;Description automatically generated">
            <a:extLst>
              <a:ext uri="{FF2B5EF4-FFF2-40B4-BE49-F238E27FC236}">
                <a16:creationId xmlns:a16="http://schemas.microsoft.com/office/drawing/2014/main" id="{5314E290-AFD0-257C-F071-05C42B53085F}"/>
              </a:ext>
            </a:extLst>
          </p:cNvPr>
          <p:cNvPicPr>
            <a:picLocks noChangeAspect="1"/>
          </p:cNvPicPr>
          <p:nvPr/>
        </p:nvPicPr>
        <p:blipFill rotWithShape="1">
          <a:blip r:embed="rId2">
            <a:alphaModFix amt="50000"/>
          </a:blip>
          <a:srcRect l="41140" r="1937" b="-1"/>
          <a:stretch/>
        </p:blipFill>
        <p:spPr>
          <a:xfrm>
            <a:off x="6096000" y="10"/>
            <a:ext cx="609447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879853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F31FC6-4176-36F0-A26A-52CC31043B8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E589A1-3A50-9B56-B0D4-0B4FB7F759BA}"/>
              </a:ext>
            </a:extLst>
          </p:cNvPr>
          <p:cNvSpPr>
            <a:spLocks noGrp="1"/>
          </p:cNvSpPr>
          <p:nvPr>
            <p:ph idx="1"/>
          </p:nvPr>
        </p:nvSpPr>
        <p:spPr>
          <a:xfrm>
            <a:off x="641720" y="1743445"/>
            <a:ext cx="10400236" cy="4291698"/>
          </a:xfrm>
        </p:spPr>
        <p:txBody>
          <a:bodyPr>
            <a:normAutofit fontScale="85000" lnSpcReduction="10000"/>
          </a:bodyPr>
          <a:lstStyle/>
          <a:p>
            <a:pPr marL="0" indent="0">
              <a:buNone/>
            </a:pPr>
            <a:r>
              <a:rPr lang="en-US" sz="3200" dirty="0"/>
              <a:t>In addition to the </a:t>
            </a:r>
            <a:r>
              <a:rPr lang="en-US" sz="3200" b="1" dirty="0"/>
              <a:t>design methods we coved for task 1 </a:t>
            </a:r>
            <a:r>
              <a:rPr lang="en-US" sz="3200" dirty="0"/>
              <a:t>and the </a:t>
            </a:r>
            <a:r>
              <a:rPr lang="en-US" sz="3200" b="1" dirty="0"/>
              <a:t>deployment methods we covered for task 2</a:t>
            </a:r>
            <a:r>
              <a:rPr lang="en-US" sz="3200" dirty="0"/>
              <a:t>. For task 2, you also need to document the tools you are going to use to create/build the project solution:</a:t>
            </a:r>
          </a:p>
          <a:p>
            <a:r>
              <a:rPr lang="en-US" sz="3200" dirty="0"/>
              <a:t>Document the hardware and/or software tools you will use to create and implement your project idea.</a:t>
            </a:r>
          </a:p>
          <a:p>
            <a:r>
              <a:rPr lang="en-US" sz="3200" dirty="0"/>
              <a:t>This is likely to vary for each project and for each person. And that’s ok. Your project is unique, and won’t be the same as others. </a:t>
            </a:r>
          </a:p>
          <a:p>
            <a:r>
              <a:rPr lang="en-US" sz="3200" dirty="0"/>
              <a:t>However, do chat with each other to exchange hints tips and tool ideas.</a:t>
            </a:r>
          </a:p>
          <a:p>
            <a:pPr>
              <a:buClr>
                <a:srgbClr val="FFFF00"/>
              </a:buClr>
            </a:pPr>
            <a:r>
              <a:rPr lang="en-US" sz="3200" dirty="0">
                <a:solidFill>
                  <a:schemeClr val="bg1"/>
                </a:solidFill>
                <a:highlight>
                  <a:srgbClr val="FFFF00"/>
                </a:highlight>
              </a:rPr>
              <a:t>Pause &amp; share:</a:t>
            </a:r>
            <a:r>
              <a:rPr lang="en-US" sz="3200" dirty="0"/>
              <a:t> After a few minutes of reflection. Share which hardware &amp; software tools you will use to develop/implement your project idea?.</a:t>
            </a:r>
          </a:p>
          <a:p>
            <a:endParaRPr lang="en-US" sz="3200" dirty="0"/>
          </a:p>
          <a:p>
            <a:endParaRPr lang="en-US" sz="3200" dirty="0"/>
          </a:p>
          <a:p>
            <a:endParaRPr lang="en-US" sz="3200" dirty="0"/>
          </a:p>
        </p:txBody>
      </p:sp>
      <p:sp>
        <p:nvSpPr>
          <p:cNvPr id="2" name="Title 1">
            <a:extLst>
              <a:ext uri="{FF2B5EF4-FFF2-40B4-BE49-F238E27FC236}">
                <a16:creationId xmlns:a16="http://schemas.microsoft.com/office/drawing/2014/main" id="{A6321C8C-96F6-CC29-58A8-0BB925C8B7AD}"/>
              </a:ext>
            </a:extLst>
          </p:cNvPr>
          <p:cNvSpPr>
            <a:spLocks noGrp="1"/>
          </p:cNvSpPr>
          <p:nvPr>
            <p:ph type="title"/>
          </p:nvPr>
        </p:nvSpPr>
        <p:spPr>
          <a:xfrm>
            <a:off x="196046" y="602267"/>
            <a:ext cx="8322458" cy="925084"/>
          </a:xfrm>
          <a:solidFill>
            <a:schemeClr val="bg1">
              <a:alpha val="74000"/>
            </a:schemeClr>
          </a:solidFill>
        </p:spPr>
        <p:txBody>
          <a:bodyPr>
            <a:normAutofit fontScale="90000"/>
          </a:bodyPr>
          <a:lstStyle/>
          <a:p>
            <a:r>
              <a:rPr lang="en-GB" sz="5400" b="1" u="sng" dirty="0"/>
              <a:t>Activity: Task 2 Reminder - Tools</a:t>
            </a:r>
          </a:p>
        </p:txBody>
      </p:sp>
      <p:pic>
        <p:nvPicPr>
          <p:cNvPr id="6" name="Graphic 5" descr="Programmer male with solid fill">
            <a:extLst>
              <a:ext uri="{FF2B5EF4-FFF2-40B4-BE49-F238E27FC236}">
                <a16:creationId xmlns:a16="http://schemas.microsoft.com/office/drawing/2014/main" id="{10612546-B276-A383-9C73-E664C9E83FC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97821" y="-50734"/>
            <a:ext cx="1794179" cy="1794179"/>
          </a:xfrm>
          <a:prstGeom prst="rect">
            <a:avLst/>
          </a:prstGeom>
        </p:spPr>
      </p:pic>
      <p:pic>
        <p:nvPicPr>
          <p:cNvPr id="8" name="Graphic 7" descr="Programmer female with solid fill">
            <a:extLst>
              <a:ext uri="{FF2B5EF4-FFF2-40B4-BE49-F238E27FC236}">
                <a16:creationId xmlns:a16="http://schemas.microsoft.com/office/drawing/2014/main" id="{74DB1F3F-EA1E-492D-A7F9-8C4C06CFECF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303787" y="-50734"/>
            <a:ext cx="1794180" cy="1794180"/>
          </a:xfrm>
          <a:prstGeom prst="rect">
            <a:avLst/>
          </a:prstGeom>
        </p:spPr>
      </p:pic>
    </p:spTree>
    <p:extLst>
      <p:ext uri="{BB962C8B-B14F-4D97-AF65-F5344CB8AC3E}">
        <p14:creationId xmlns:p14="http://schemas.microsoft.com/office/powerpoint/2010/main" val="218797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737610" y="2944117"/>
            <a:ext cx="4500817" cy="1205367"/>
          </a:xfrm>
          <a:prstGeom prst="rect">
            <a:avLst/>
          </a:prstGeom>
        </p:spPr>
        <p:txBody>
          <a:bodyPr vert="horz" lIns="91440" tIns="45720" rIns="91440" bIns="45720" rtlCol="0" anchor="t">
            <a:normAutofit fontScale="47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9600" b="1" dirty="0"/>
              <a:t>Changemakers: </a:t>
            </a:r>
            <a:r>
              <a:rPr lang="en-US" sz="6000" b="1" dirty="0"/>
              <a:t>Creativity &amp; Value Creation.</a:t>
            </a:r>
            <a:endParaRPr lang="en-US" sz="96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890339" y="4636008"/>
            <a:ext cx="3734014" cy="1572768"/>
          </a:xfrm>
        </p:spPr>
        <p:txBody>
          <a:bodyPr vert="horz" lIns="91440" tIns="45720" rIns="91440" bIns="45720" rtlCol="0">
            <a:normAutofit/>
          </a:bodyPr>
          <a:lstStyle/>
          <a:p>
            <a:r>
              <a:rPr lang="en-US" dirty="0"/>
              <a:t>Assignment 2: Task 3</a:t>
            </a:r>
            <a:r>
              <a:rPr lang="en-GB" dirty="0"/>
              <a:t>.</a:t>
            </a:r>
            <a:endParaRPr lang="en-GB" sz="2400" b="0" dirty="0">
              <a:latin typeface="+mn-lt"/>
            </a:endParaRPr>
          </a:p>
          <a:p>
            <a:r>
              <a:rPr lang="en-GB" sz="2400" dirty="0"/>
              <a:t>Project Reflection</a:t>
            </a:r>
            <a:r>
              <a:rPr lang="en-US" b="1" dirty="0"/>
              <a:t>.</a:t>
            </a:r>
          </a:p>
        </p:txBody>
      </p:sp>
      <p:sp>
        <p:nvSpPr>
          <p:cNvPr id="4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Graphical user interface&#10;&#10;Description automatically generated">
            <a:extLst>
              <a:ext uri="{FF2B5EF4-FFF2-40B4-BE49-F238E27FC236}">
                <a16:creationId xmlns:a16="http://schemas.microsoft.com/office/drawing/2014/main" id="{53A1EC75-207A-48A6-B549-9EFD13CD14F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9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FE9D26E-B7A6-48C5-8C36-002D12A90D4D}"/>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95640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5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3" name="Rectangle 5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4" name="Rectangle 5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1115568" y="548640"/>
            <a:ext cx="10168128" cy="1179576"/>
          </a:xfrm>
        </p:spPr>
        <p:txBody>
          <a:bodyPr>
            <a:normAutofit/>
          </a:bodyPr>
          <a:lstStyle/>
          <a:p>
            <a:r>
              <a:rPr lang="en-GB" sz="4000" u="sng" dirty="0">
                <a:latin typeface="Arial" panose="020B0604020202020204" pitchFamily="34" charset="0"/>
                <a:cs typeface="Times New Roman" panose="02020603050405020304" pitchFamily="18" charset="0"/>
              </a:rPr>
              <a:t>Introduction &amp; Overview</a:t>
            </a:r>
            <a:endParaRPr lang="en-GB" sz="4000" u="sng" dirty="0"/>
          </a:p>
        </p:txBody>
      </p:sp>
      <p:sp>
        <p:nvSpPr>
          <p:cNvPr id="65" name="Rectangle 5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566928" y="2115576"/>
            <a:ext cx="7330287" cy="4284618"/>
          </a:xfrm>
        </p:spPr>
        <p:txBody>
          <a:bodyPr>
            <a:normAutofit/>
          </a:bodyPr>
          <a:lstStyle/>
          <a:p>
            <a:pPr marL="1428750" lvl="2" indent="-514350">
              <a:spcBef>
                <a:spcPts val="600"/>
              </a:spcBef>
              <a:spcAft>
                <a:spcPts val="600"/>
              </a:spcAft>
              <a:buFont typeface="+mj-lt"/>
              <a:buAutoNum type="arabicPeriod"/>
            </a:pPr>
            <a:r>
              <a:rPr lang="en-GB" sz="3200" dirty="0"/>
              <a:t>Tools</a:t>
            </a:r>
          </a:p>
          <a:p>
            <a:pPr marL="1428750" lvl="2" indent="-514350">
              <a:spcBef>
                <a:spcPts val="600"/>
              </a:spcBef>
              <a:spcAft>
                <a:spcPts val="600"/>
              </a:spcAft>
              <a:buFont typeface="+mj-lt"/>
              <a:buAutoNum type="arabicPeriod"/>
            </a:pPr>
            <a:r>
              <a:rPr lang="en-GB" sz="3200" dirty="0"/>
              <a:t>New skills</a:t>
            </a:r>
          </a:p>
          <a:p>
            <a:pPr marL="1428750" lvl="2" indent="-514350">
              <a:spcBef>
                <a:spcPts val="600"/>
              </a:spcBef>
              <a:spcAft>
                <a:spcPts val="600"/>
              </a:spcAft>
              <a:buFont typeface="+mj-lt"/>
              <a:buAutoNum type="arabicPeriod"/>
            </a:pPr>
            <a:r>
              <a:rPr lang="en-GB" sz="3200" dirty="0"/>
              <a:t>Positive Social Impact (PSI)</a:t>
            </a:r>
          </a:p>
          <a:p>
            <a:pPr marL="1428750" lvl="2" indent="-514350">
              <a:spcBef>
                <a:spcPts val="600"/>
              </a:spcBef>
              <a:spcAft>
                <a:spcPts val="600"/>
              </a:spcAft>
              <a:buFont typeface="+mj-lt"/>
              <a:buAutoNum type="arabicPeriod"/>
            </a:pPr>
            <a:r>
              <a:rPr lang="en-GB" sz="3000" dirty="0"/>
              <a:t>Project Constraints &amp; Risks</a:t>
            </a:r>
          </a:p>
          <a:p>
            <a:pPr marL="1428750" lvl="2" indent="-514350">
              <a:spcBef>
                <a:spcPts val="600"/>
              </a:spcBef>
              <a:spcAft>
                <a:spcPts val="600"/>
              </a:spcAft>
              <a:buFont typeface="+mj-lt"/>
              <a:buAutoNum type="arabicPeriod"/>
            </a:pPr>
            <a:r>
              <a:rPr lang="en-GB" sz="3200" dirty="0"/>
              <a:t>Assignment 2: Task 3.</a:t>
            </a:r>
          </a:p>
          <a:p>
            <a:pPr>
              <a:spcBef>
                <a:spcPts val="600"/>
              </a:spcBef>
              <a:spcAft>
                <a:spcPts val="600"/>
              </a:spcAft>
            </a:pPr>
            <a:endParaRPr lang="en-GB" dirty="0"/>
          </a:p>
        </p:txBody>
      </p:sp>
      <p:grpSp>
        <p:nvGrpSpPr>
          <p:cNvPr id="13" name="Group 12">
            <a:extLst>
              <a:ext uri="{FF2B5EF4-FFF2-40B4-BE49-F238E27FC236}">
                <a16:creationId xmlns:a16="http://schemas.microsoft.com/office/drawing/2014/main" id="{CB0AC1B8-5959-4147-8636-B1BD1D1FB77B}"/>
              </a:ext>
            </a:extLst>
          </p:cNvPr>
          <p:cNvGrpSpPr/>
          <p:nvPr/>
        </p:nvGrpSpPr>
        <p:grpSpPr>
          <a:xfrm>
            <a:off x="8264143" y="309966"/>
            <a:ext cx="2886888" cy="5983862"/>
            <a:chOff x="8071311" y="134724"/>
            <a:chExt cx="2812289" cy="5812774"/>
          </a:xfrm>
        </p:grpSpPr>
        <p:pic>
          <p:nvPicPr>
            <p:cNvPr id="14" name="Graphic 13" descr="Gantt Chart outline">
              <a:extLst>
                <a:ext uri="{FF2B5EF4-FFF2-40B4-BE49-F238E27FC236}">
                  <a16:creationId xmlns:a16="http://schemas.microsoft.com/office/drawing/2014/main" id="{B30D9212-BB3F-452E-9212-9BE23B0F160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15" name="Graphic 14" descr="Blueprint outline">
              <a:extLst>
                <a:ext uri="{FF2B5EF4-FFF2-40B4-BE49-F238E27FC236}">
                  <a16:creationId xmlns:a16="http://schemas.microsoft.com/office/drawing/2014/main" id="{96AF0235-667E-40FB-A03A-77BD9888A41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16" name="Graphic 15" descr="List outline">
              <a:extLst>
                <a:ext uri="{FF2B5EF4-FFF2-40B4-BE49-F238E27FC236}">
                  <a16:creationId xmlns:a16="http://schemas.microsoft.com/office/drawing/2014/main" id="{4CB18160-D405-469F-96B0-9CAE0CBDCE9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17" name="Graphic 16" descr="Target outline">
              <a:extLst>
                <a:ext uri="{FF2B5EF4-FFF2-40B4-BE49-F238E27FC236}">
                  <a16:creationId xmlns:a16="http://schemas.microsoft.com/office/drawing/2014/main" id="{0F683564-2181-4BA4-912B-4945BEA734D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Tree>
    <p:extLst>
      <p:ext uri="{BB962C8B-B14F-4D97-AF65-F5344CB8AC3E}">
        <p14:creationId xmlns:p14="http://schemas.microsoft.com/office/powerpoint/2010/main" val="4072870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5859" y="639195"/>
            <a:ext cx="9070203" cy="1200361"/>
          </a:xfrm>
        </p:spPr>
        <p:txBody>
          <a:bodyPr anchor="b">
            <a:normAutofit fontScale="90000"/>
          </a:bodyPr>
          <a:lstStyle/>
          <a:p>
            <a:pPr marL="457200">
              <a:lnSpc>
                <a:spcPct val="115000"/>
              </a:lnSpc>
            </a:pPr>
            <a:r>
              <a:rPr lang="en-GB" sz="4400" b="1"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Arial" panose="020B0604020202020204" pitchFamily="34" charset="0"/>
              </a:rPr>
              <a:t>Assign.2 Task 3:</a:t>
            </a:r>
            <a:r>
              <a:rPr lang="en-GB" sz="4400"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Arial" panose="020B0604020202020204" pitchFamily="34" charset="0"/>
              </a:rPr>
              <a:t> </a:t>
            </a:r>
            <a:r>
              <a:rPr lang="en-GB" sz="4400" b="1"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Arial" panose="020B0604020202020204" pitchFamily="34" charset="0"/>
              </a:rPr>
              <a:t>Project reflection</a:t>
            </a:r>
            <a:endParaRPr lang="en-GB" sz="4800" dirty="0">
              <a:effectLst>
                <a:outerShdw blurRad="38100" dist="38100" dir="2700000" algn="tl">
                  <a:srgbClr val="000000">
                    <a:alpha val="43137"/>
                  </a:srgbClr>
                </a:outerShdw>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77780" y="1969115"/>
            <a:ext cx="8618043" cy="4761029"/>
          </a:xfrm>
        </p:spPr>
        <p:txBody>
          <a:bodyPr anchor="t">
            <a:normAutofit/>
          </a:bodyPr>
          <a:lstStyle/>
          <a:p>
            <a:pPr indent="0" algn="just">
              <a:lnSpc>
                <a:spcPct val="100000"/>
              </a:lnSpc>
              <a:spcBef>
                <a:spcPts val="0"/>
              </a:spcBef>
              <a:spcAft>
                <a:spcPts val="600"/>
              </a:spcAft>
              <a:buNone/>
            </a:pPr>
            <a:r>
              <a:rPr lang="en-GB" sz="2400" dirty="0">
                <a:effectLst/>
                <a:ea typeface="Times New Roman" panose="02020603050405020304" pitchFamily="18" charset="0"/>
                <a:cs typeface="Arial" panose="020B0604020202020204" pitchFamily="34" charset="0"/>
              </a:rPr>
              <a:t>Produce a reflection in which you reflect on a project idea that you could take forward. Your reflection should document the following points below. The answer to this task should be approx. 600 words, with several citations.</a:t>
            </a:r>
            <a:endParaRPr lang="en-GB" dirty="0">
              <a:effectLst/>
              <a:ea typeface="Times New Roman" panose="02020603050405020304" pitchFamily="18" charset="0"/>
              <a:cs typeface="Times New Roman" panose="02020603050405020304" pitchFamily="18" charset="0"/>
            </a:endParaRPr>
          </a:p>
          <a:p>
            <a:pPr marL="342900" lvl="0" indent="-342900" algn="just">
              <a:lnSpc>
                <a:spcPct val="100000"/>
              </a:lnSpc>
              <a:spcBef>
                <a:spcPts val="0"/>
              </a:spcBef>
              <a:spcAft>
                <a:spcPts val="600"/>
              </a:spcAft>
              <a:buFont typeface="Symbol" panose="05050102010706020507" pitchFamily="18" charset="2"/>
              <a:buChar char=""/>
            </a:pPr>
            <a:r>
              <a:rPr lang="en-GB" sz="2400" dirty="0">
                <a:effectLst/>
                <a:ea typeface="Times New Roman" panose="02020603050405020304" pitchFamily="18" charset="0"/>
                <a:cs typeface="Arial" panose="020B0604020202020204" pitchFamily="34" charset="0"/>
              </a:rPr>
              <a:t>Q. How you intend to use this opportunity to develop </a:t>
            </a:r>
            <a:r>
              <a:rPr lang="en-GB" sz="2400" b="1" dirty="0">
                <a:solidFill>
                  <a:schemeClr val="bg1"/>
                </a:solidFill>
                <a:effectLst/>
                <a:highlight>
                  <a:srgbClr val="FFFF00"/>
                </a:highlight>
                <a:ea typeface="Times New Roman" panose="02020603050405020304" pitchFamily="18" charset="0"/>
                <a:cs typeface="Arial" panose="020B0604020202020204" pitchFamily="34" charset="0"/>
              </a:rPr>
              <a:t>new skills</a:t>
            </a:r>
            <a:r>
              <a:rPr lang="en-GB" sz="2400" dirty="0">
                <a:effectLst/>
                <a:ea typeface="Times New Roman" panose="02020603050405020304" pitchFamily="18" charset="0"/>
                <a:cs typeface="Arial" panose="020B0604020202020204" pitchFamily="34" charset="0"/>
              </a:rPr>
              <a:t>?</a:t>
            </a:r>
            <a:endParaRPr lang="en-GB" dirty="0">
              <a:effectLst/>
              <a:ea typeface="Times New Roman" panose="02020603050405020304" pitchFamily="18" charset="0"/>
              <a:cs typeface="Times New Roman" panose="02020603050405020304" pitchFamily="18" charset="0"/>
            </a:endParaRPr>
          </a:p>
          <a:p>
            <a:pPr marL="342900" lvl="0" indent="-342900" algn="just">
              <a:lnSpc>
                <a:spcPct val="100000"/>
              </a:lnSpc>
              <a:spcBef>
                <a:spcPts val="0"/>
              </a:spcBef>
              <a:spcAft>
                <a:spcPts val="600"/>
              </a:spcAft>
              <a:buFont typeface="Symbol" panose="05050102010706020507" pitchFamily="18" charset="2"/>
              <a:buChar char=""/>
            </a:pPr>
            <a:r>
              <a:rPr lang="en-GB" sz="2400" dirty="0">
                <a:effectLst/>
                <a:ea typeface="Times New Roman" panose="02020603050405020304" pitchFamily="18" charset="0"/>
                <a:cs typeface="Arial" panose="020B0604020202020204" pitchFamily="34" charset="0"/>
              </a:rPr>
              <a:t>Q. How could your project/new skills have a </a:t>
            </a:r>
            <a:r>
              <a:rPr lang="en-GB" sz="2400" b="1" dirty="0">
                <a:solidFill>
                  <a:schemeClr val="bg1"/>
                </a:solidFill>
                <a:effectLst/>
                <a:highlight>
                  <a:srgbClr val="FFFF00"/>
                </a:highlight>
                <a:ea typeface="Times New Roman" panose="02020603050405020304" pitchFamily="18" charset="0"/>
                <a:cs typeface="Arial" panose="020B0604020202020204" pitchFamily="34" charset="0"/>
              </a:rPr>
              <a:t>positive impact on and contribute to society</a:t>
            </a:r>
            <a:r>
              <a:rPr lang="en-GB" sz="2400" b="1" dirty="0">
                <a:effectLst/>
                <a:ea typeface="Times New Roman" panose="02020603050405020304" pitchFamily="18" charset="0"/>
                <a:cs typeface="Arial" panose="020B0604020202020204" pitchFamily="34" charset="0"/>
              </a:rPr>
              <a:t>?</a:t>
            </a:r>
            <a:endParaRPr lang="en-GB" b="1" dirty="0">
              <a:effectLst/>
              <a:ea typeface="Times New Roman" panose="02020603050405020304" pitchFamily="18" charset="0"/>
              <a:cs typeface="Times New Roman" panose="02020603050405020304" pitchFamily="18" charset="0"/>
            </a:endParaRPr>
          </a:p>
          <a:p>
            <a:pPr marL="342900" lvl="0" indent="-342900">
              <a:lnSpc>
                <a:spcPct val="100000"/>
              </a:lnSpc>
              <a:spcBef>
                <a:spcPts val="0"/>
              </a:spcBef>
              <a:spcAft>
                <a:spcPts val="600"/>
              </a:spcAft>
              <a:buFont typeface="Symbol" panose="05050102010706020507" pitchFamily="18" charset="2"/>
              <a:buChar char=""/>
            </a:pPr>
            <a:r>
              <a:rPr lang="en-GB" sz="2400" dirty="0">
                <a:effectLst/>
                <a:ea typeface="Times New Roman" panose="02020603050405020304" pitchFamily="18" charset="0"/>
                <a:cs typeface="Arial" panose="020B0604020202020204" pitchFamily="34" charset="0"/>
              </a:rPr>
              <a:t>Q. Identify some </a:t>
            </a:r>
            <a:r>
              <a:rPr lang="en-GB" sz="2400" b="1" dirty="0">
                <a:solidFill>
                  <a:schemeClr val="bg1"/>
                </a:solidFill>
                <a:effectLst/>
                <a:highlight>
                  <a:srgbClr val="FFFF00"/>
                </a:highlight>
                <a:ea typeface="Times New Roman" panose="02020603050405020304" pitchFamily="18" charset="0"/>
                <a:cs typeface="Arial" panose="020B0604020202020204" pitchFamily="34" charset="0"/>
              </a:rPr>
              <a:t>risks/challenges</a:t>
            </a:r>
            <a:r>
              <a:rPr lang="en-GB" sz="2400" b="1" dirty="0">
                <a:solidFill>
                  <a:schemeClr val="bg1"/>
                </a:solidFill>
                <a:effectLst/>
                <a:ea typeface="Times New Roman" panose="02020603050405020304" pitchFamily="18" charset="0"/>
                <a:cs typeface="Arial" panose="020B0604020202020204" pitchFamily="34" charset="0"/>
              </a:rPr>
              <a:t> </a:t>
            </a:r>
            <a:r>
              <a:rPr lang="en-GB" sz="2400" dirty="0">
                <a:effectLst/>
                <a:ea typeface="Times New Roman" panose="02020603050405020304" pitchFamily="18" charset="0"/>
                <a:cs typeface="Arial" panose="020B0604020202020204" pitchFamily="34" charset="0"/>
              </a:rPr>
              <a:t>your project could face and document what you can do to reduce/remove them.</a:t>
            </a:r>
            <a:endParaRPr lang="en-GB" dirty="0">
              <a:effectLst/>
              <a:ea typeface="Times New Roman" panose="02020603050405020304" pitchFamily="18" charset="0"/>
              <a:cs typeface="Times New Roman" panose="02020603050405020304" pitchFamily="18" charset="0"/>
            </a:endParaRPr>
          </a:p>
          <a:p>
            <a:pPr marL="1143000" lvl="2" indent="-228600">
              <a:lnSpc>
                <a:spcPct val="100000"/>
              </a:lnSpc>
              <a:spcBef>
                <a:spcPts val="0"/>
              </a:spcBef>
              <a:spcAft>
                <a:spcPts val="600"/>
              </a:spcAft>
              <a:buFont typeface="Wingdings" panose="05000000000000000000" pitchFamily="2" charset="2"/>
              <a:buChar char=""/>
            </a:pPr>
            <a:r>
              <a:rPr lang="en-GB" sz="1600" dirty="0">
                <a:effectLst/>
                <a:ea typeface="Times New Roman" panose="02020603050405020304" pitchFamily="18" charset="0"/>
                <a:cs typeface="Times New Roman" panose="02020603050405020304" pitchFamily="18" charset="0"/>
              </a:rPr>
              <a:t>Optional: The areas covered in the following online topics can also help you answer the task questions: Online section: Unit 2 </a:t>
            </a:r>
            <a:r>
              <a:rPr lang="en-GB" sz="1600" dirty="0">
                <a:effectLst/>
                <a:ea typeface="Times New Roman" panose="02020603050405020304" pitchFamily="18" charset="0"/>
                <a:cs typeface="Arial" panose="020B0604020202020204" pitchFamily="34" charset="0"/>
              </a:rPr>
              <a:t>Topic 4: Creating Value.</a:t>
            </a:r>
            <a:endParaRPr lang="en-GB" sz="2800" dirty="0">
              <a:effectLst/>
              <a:ea typeface="Times New Roman" panose="02020603050405020304" pitchFamily="18" charset="0"/>
              <a:cs typeface="Times New Roman" panose="02020603050405020304" pitchFamily="18" charset="0"/>
            </a:endParaRPr>
          </a:p>
          <a:p>
            <a:pPr>
              <a:lnSpc>
                <a:spcPct val="100000"/>
              </a:lnSpc>
              <a:spcBef>
                <a:spcPts val="0"/>
              </a:spcBef>
              <a:spcAft>
                <a:spcPts val="600"/>
              </a:spcAft>
            </a:pPr>
            <a:endParaRPr lang="en-GB" sz="5400" dirty="0"/>
          </a:p>
        </p:txBody>
      </p:sp>
      <p:sp>
        <p:nvSpPr>
          <p:cNvPr id="4" name="Rectangle 3">
            <a:extLst>
              <a:ext uri="{FF2B5EF4-FFF2-40B4-BE49-F238E27FC236}">
                <a16:creationId xmlns:a16="http://schemas.microsoft.com/office/drawing/2014/main" id="{CCF1CEA4-76F4-4482-8530-2FACA57659F7}"/>
              </a:ext>
            </a:extLst>
          </p:cNvPr>
          <p:cNvSpPr/>
          <p:nvPr/>
        </p:nvSpPr>
        <p:spPr>
          <a:xfrm>
            <a:off x="635678" y="1034572"/>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9" name="Group 8">
            <a:extLst>
              <a:ext uri="{FF2B5EF4-FFF2-40B4-BE49-F238E27FC236}">
                <a16:creationId xmlns:a16="http://schemas.microsoft.com/office/drawing/2014/main" id="{1A1C3BF7-52A5-4997-AEEC-629669DCDF17}"/>
              </a:ext>
            </a:extLst>
          </p:cNvPr>
          <p:cNvGrpSpPr/>
          <p:nvPr/>
        </p:nvGrpSpPr>
        <p:grpSpPr>
          <a:xfrm>
            <a:off x="9697251" y="1217149"/>
            <a:ext cx="2338646" cy="5199019"/>
            <a:chOff x="8071311" y="134724"/>
            <a:chExt cx="2812289" cy="5812774"/>
          </a:xfrm>
          <a:effectLst>
            <a:outerShdw blurRad="50800" dist="38100" dir="8100000" algn="tr" rotWithShape="0">
              <a:srgbClr val="FFFF00">
                <a:alpha val="40000"/>
              </a:srgbClr>
            </a:outerShdw>
          </a:effectLst>
        </p:grpSpPr>
        <p:pic>
          <p:nvPicPr>
            <p:cNvPr id="10" name="Graphic 9" descr="Gantt Chart outline">
              <a:extLst>
                <a:ext uri="{FF2B5EF4-FFF2-40B4-BE49-F238E27FC236}">
                  <a16:creationId xmlns:a16="http://schemas.microsoft.com/office/drawing/2014/main" id="{0A049D05-B414-46D4-BCFE-751ED9E797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54997" y="2980413"/>
              <a:ext cx="1828603" cy="1828603"/>
            </a:xfrm>
            <a:prstGeom prst="rect">
              <a:avLst/>
            </a:prstGeom>
          </p:spPr>
        </p:pic>
        <p:pic>
          <p:nvPicPr>
            <p:cNvPr id="11" name="Graphic 10" descr="Blueprint outline">
              <a:extLst>
                <a:ext uri="{FF2B5EF4-FFF2-40B4-BE49-F238E27FC236}">
                  <a16:creationId xmlns:a16="http://schemas.microsoft.com/office/drawing/2014/main" id="{D33CBD8B-D12A-4B18-9635-CDD8DC3FB02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335779" y="4118895"/>
              <a:ext cx="1828603" cy="1828603"/>
            </a:xfrm>
            <a:prstGeom prst="rect">
              <a:avLst/>
            </a:prstGeom>
          </p:spPr>
        </p:pic>
        <p:pic>
          <p:nvPicPr>
            <p:cNvPr id="12" name="Graphic 11" descr="List outline">
              <a:extLst>
                <a:ext uri="{FF2B5EF4-FFF2-40B4-BE49-F238E27FC236}">
                  <a16:creationId xmlns:a16="http://schemas.microsoft.com/office/drawing/2014/main" id="{3E6DF3B8-67EF-4B60-A712-8CB90689B38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452016" y="1725210"/>
              <a:ext cx="1828603" cy="1828603"/>
            </a:xfrm>
            <a:prstGeom prst="rect">
              <a:avLst/>
            </a:prstGeom>
          </p:spPr>
        </p:pic>
        <p:pic>
          <p:nvPicPr>
            <p:cNvPr id="13" name="Graphic 12" descr="Target outline">
              <a:extLst>
                <a:ext uri="{FF2B5EF4-FFF2-40B4-BE49-F238E27FC236}">
                  <a16:creationId xmlns:a16="http://schemas.microsoft.com/office/drawing/2014/main" id="{17C45E50-2ABA-4430-911D-1102A203498F}"/>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071311" y="134724"/>
              <a:ext cx="1967372" cy="1967372"/>
            </a:xfrm>
            <a:prstGeom prst="rect">
              <a:avLst/>
            </a:prstGeom>
          </p:spPr>
        </p:pic>
      </p:grpSp>
      <p:sp>
        <p:nvSpPr>
          <p:cNvPr id="14" name="TextBox 13">
            <a:extLst>
              <a:ext uri="{FF2B5EF4-FFF2-40B4-BE49-F238E27FC236}">
                <a16:creationId xmlns:a16="http://schemas.microsoft.com/office/drawing/2014/main" id="{6CA1AC31-1A74-F5E5-F16B-78168DFFCDB9}"/>
              </a:ext>
            </a:extLst>
          </p:cNvPr>
          <p:cNvSpPr txBox="1"/>
          <p:nvPr/>
        </p:nvSpPr>
        <p:spPr>
          <a:xfrm>
            <a:off x="178421" y="111242"/>
            <a:ext cx="4495974" cy="83099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sng" strike="noStrike" kern="1200" cap="none" spc="0" normalizeH="0" baseline="0" noProof="0" dirty="0">
                <a:ln>
                  <a:noFill/>
                </a:ln>
                <a:solidFill>
                  <a:srgbClr val="FFFFFF"/>
                </a:solidFill>
                <a:effectLst/>
                <a:uLnTx/>
                <a:uFillTx/>
                <a:latin typeface="Calibri Light" panose="020F0302020204030204"/>
                <a:ea typeface="+mn-ea"/>
                <a:cs typeface="+mn-cs"/>
              </a:rPr>
              <a:t>This week’s </a:t>
            </a:r>
            <a:r>
              <a:rPr lang="en-US" sz="4800" b="1" u="sng" dirty="0">
                <a:solidFill>
                  <a:srgbClr val="FFFFFF"/>
                </a:solidFill>
                <a:latin typeface="Calibri Light" panose="020F0302020204030204"/>
              </a:rPr>
              <a:t>focus</a:t>
            </a:r>
            <a:r>
              <a:rPr kumimoji="0" lang="en-US" sz="4800" b="1" i="0" u="sng" strike="noStrike" kern="1200" cap="none" spc="0" normalizeH="0" baseline="0" noProof="0" dirty="0">
                <a:ln>
                  <a:noFill/>
                </a:ln>
                <a:solidFill>
                  <a:srgbClr val="FFFFFF"/>
                </a:solidFill>
                <a:effectLst/>
                <a:uLnTx/>
                <a:uFillTx/>
                <a:latin typeface="Calibri Light" panose="020F0302020204030204"/>
                <a:ea typeface="+mn-ea"/>
                <a:cs typeface="+mn-cs"/>
              </a:rPr>
              <a:t>:</a:t>
            </a:r>
            <a:endParaRPr kumimoji="0" lang="en-GB" sz="4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5561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50098F-DEB4-7A34-A26C-9B1FE08AD2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8B39DC-0FB0-C9C2-EF68-A1C025327652}"/>
              </a:ext>
            </a:extLst>
          </p:cNvPr>
          <p:cNvSpPr>
            <a:spLocks noGrp="1"/>
          </p:cNvSpPr>
          <p:nvPr>
            <p:ph type="title"/>
          </p:nvPr>
        </p:nvSpPr>
        <p:spPr>
          <a:xfrm>
            <a:off x="534790" y="169170"/>
            <a:ext cx="4729997" cy="932476"/>
          </a:xfrm>
        </p:spPr>
        <p:txBody>
          <a:bodyPr anchor="ctr">
            <a:normAutofit/>
          </a:bodyPr>
          <a:lstStyle/>
          <a:p>
            <a:r>
              <a:rPr lang="en-GB" b="1" u="sng" dirty="0"/>
              <a:t>New Skills</a:t>
            </a:r>
          </a:p>
        </p:txBody>
      </p:sp>
      <p:sp>
        <p:nvSpPr>
          <p:cNvPr id="3" name="Content Placeholder 2">
            <a:extLst>
              <a:ext uri="{FF2B5EF4-FFF2-40B4-BE49-F238E27FC236}">
                <a16:creationId xmlns:a16="http://schemas.microsoft.com/office/drawing/2014/main" id="{67661A57-F8BC-13D9-72EA-6EA527E4AF7F}"/>
              </a:ext>
            </a:extLst>
          </p:cNvPr>
          <p:cNvSpPr>
            <a:spLocks noGrp="1"/>
          </p:cNvSpPr>
          <p:nvPr>
            <p:ph idx="1"/>
          </p:nvPr>
        </p:nvSpPr>
        <p:spPr>
          <a:xfrm>
            <a:off x="714079" y="963333"/>
            <a:ext cx="10811971" cy="5475645"/>
          </a:xfrm>
        </p:spPr>
        <p:txBody>
          <a:bodyPr anchor="t">
            <a:noAutofit/>
          </a:bodyPr>
          <a:lstStyle/>
          <a:p>
            <a:pPr marL="0" indent="0">
              <a:lnSpc>
                <a:spcPct val="100000"/>
              </a:lnSpc>
              <a:spcBef>
                <a:spcPts val="0"/>
              </a:spcBef>
              <a:spcAft>
                <a:spcPts val="600"/>
              </a:spcAft>
              <a:buNone/>
            </a:pPr>
            <a:r>
              <a:rPr lang="en-GB" sz="2200" dirty="0"/>
              <a:t>Your project at L6 (MIP &amp; ET) will help you to develop both hard and soft skills. Both are equally required in the workplace. Such as:</a:t>
            </a:r>
          </a:p>
          <a:p>
            <a:pPr>
              <a:lnSpc>
                <a:spcPct val="100000"/>
              </a:lnSpc>
              <a:spcBef>
                <a:spcPts val="0"/>
              </a:spcBef>
              <a:spcAft>
                <a:spcPts val="600"/>
              </a:spcAft>
            </a:pPr>
            <a:r>
              <a:rPr lang="en-GB" sz="2200" b="1" dirty="0">
                <a:solidFill>
                  <a:schemeClr val="bg1"/>
                </a:solidFill>
                <a:highlight>
                  <a:srgbClr val="FFFF00"/>
                </a:highlight>
              </a:rPr>
              <a:t>Hard skills: </a:t>
            </a:r>
            <a:r>
              <a:rPr lang="en-GB" sz="2200" dirty="0"/>
              <a:t>refer to more objective practical and technical skills you will develop while undertaking your project e.g. Computing technical skills for design and development / implementation / testing and other digital skills (e.g. using Office software, Project management/Gantt chart software).</a:t>
            </a:r>
          </a:p>
          <a:p>
            <a:pPr lvl="1">
              <a:lnSpc>
                <a:spcPct val="100000"/>
              </a:lnSpc>
              <a:spcBef>
                <a:spcPts val="0"/>
              </a:spcBef>
              <a:spcAft>
                <a:spcPts val="600"/>
              </a:spcAft>
              <a:buClr>
                <a:srgbClr val="FFFF00"/>
              </a:buClr>
            </a:pPr>
            <a:r>
              <a:rPr lang="en-GB" sz="2200" dirty="0">
                <a:solidFill>
                  <a:schemeClr val="bg1"/>
                </a:solidFill>
                <a:highlight>
                  <a:srgbClr val="FFFF00"/>
                </a:highlight>
              </a:rPr>
              <a:t>In relation to the above, you can document the specific technical skills you will develop as a result of undertaking your project.</a:t>
            </a:r>
          </a:p>
          <a:p>
            <a:pPr>
              <a:lnSpc>
                <a:spcPct val="100000"/>
              </a:lnSpc>
              <a:spcBef>
                <a:spcPts val="0"/>
              </a:spcBef>
              <a:spcAft>
                <a:spcPts val="600"/>
              </a:spcAft>
            </a:pPr>
            <a:r>
              <a:rPr lang="en-GB" sz="2200" b="1" dirty="0">
                <a:solidFill>
                  <a:schemeClr val="bg1"/>
                </a:solidFill>
                <a:highlight>
                  <a:srgbClr val="FFFF00"/>
                </a:highlight>
              </a:rPr>
              <a:t>Soft skills</a:t>
            </a:r>
            <a:r>
              <a:rPr lang="en-GB" sz="2200" dirty="0">
                <a:solidFill>
                  <a:schemeClr val="bg1"/>
                </a:solidFill>
                <a:highlight>
                  <a:srgbClr val="FFFF00"/>
                </a:highlight>
              </a:rPr>
              <a:t>: </a:t>
            </a:r>
            <a:r>
              <a:rPr lang="en-GB" sz="2200" dirty="0"/>
              <a:t>refer to more subjective personal professional and social skills you will develop while undertaking your project e.g. organisation, planning &amp; project management skills, time management, motivation, resilience, communication skills, professional legal and ethical considerations.</a:t>
            </a:r>
          </a:p>
          <a:p>
            <a:pPr lvl="1">
              <a:lnSpc>
                <a:spcPct val="100000"/>
              </a:lnSpc>
              <a:spcBef>
                <a:spcPts val="0"/>
              </a:spcBef>
              <a:spcAft>
                <a:spcPts val="600"/>
              </a:spcAft>
              <a:buClr>
                <a:srgbClr val="FFFF00"/>
              </a:buClr>
            </a:pPr>
            <a:r>
              <a:rPr lang="en-GB" sz="2200" dirty="0">
                <a:solidFill>
                  <a:schemeClr val="bg1"/>
                </a:solidFill>
                <a:highlight>
                  <a:srgbClr val="FFFF00"/>
                </a:highlight>
              </a:rPr>
              <a:t>The soft skills you discover, develop and document, will be more generic/universal and apply to all students and project areas. However, you can also mention here the specific organisation tool (Calendar/Diary App), Gantt tool,  Design methods and Development methodology you are going to use to plan and organise your project.</a:t>
            </a:r>
          </a:p>
          <a:p>
            <a:pPr>
              <a:lnSpc>
                <a:spcPct val="100000"/>
              </a:lnSpc>
              <a:spcBef>
                <a:spcPts val="0"/>
              </a:spcBef>
              <a:spcAft>
                <a:spcPts val="600"/>
              </a:spcAft>
            </a:pPr>
            <a:endParaRPr lang="en-GB" sz="2200" dirty="0"/>
          </a:p>
        </p:txBody>
      </p:sp>
      <p:sp>
        <p:nvSpPr>
          <p:cNvPr id="4" name="Rectangle 3">
            <a:extLst>
              <a:ext uri="{FF2B5EF4-FFF2-40B4-BE49-F238E27FC236}">
                <a16:creationId xmlns:a16="http://schemas.microsoft.com/office/drawing/2014/main" id="{9D356E5A-3A74-5183-010E-3F740DEF7090}"/>
              </a:ext>
            </a:extLst>
          </p:cNvPr>
          <p:cNvSpPr/>
          <p:nvPr/>
        </p:nvSpPr>
        <p:spPr>
          <a:xfrm>
            <a:off x="388051" y="232916"/>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54195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4187" y="309208"/>
            <a:ext cx="5830376" cy="603676"/>
          </a:xfrm>
        </p:spPr>
        <p:txBody>
          <a:bodyPr anchor="b">
            <a:normAutofit fontScale="90000"/>
          </a:bodyPr>
          <a:lstStyle/>
          <a:p>
            <a:r>
              <a:rPr lang="en-GB" sz="4400" b="1" u="sng" dirty="0"/>
              <a:t>Positive Social Impact (PSI)</a:t>
            </a:r>
            <a:endParaRPr lang="en-GB" b="1" u="sng" dirty="0"/>
          </a:p>
        </p:txBody>
      </p:sp>
      <p:sp>
        <p:nvSpPr>
          <p:cNvPr id="4" name="Rectangle 3">
            <a:extLst>
              <a:ext uri="{FF2B5EF4-FFF2-40B4-BE49-F238E27FC236}">
                <a16:creationId xmlns:a16="http://schemas.microsoft.com/office/drawing/2014/main" id="{CCF1CEA4-76F4-4482-8530-2FACA57659F7}"/>
              </a:ext>
            </a:extLst>
          </p:cNvPr>
          <p:cNvSpPr/>
          <p:nvPr/>
        </p:nvSpPr>
        <p:spPr>
          <a:xfrm>
            <a:off x="333592" y="10790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A person standing next to a sign&#10;&#10;Description automatically generated with medium confidence">
            <a:extLst>
              <a:ext uri="{FF2B5EF4-FFF2-40B4-BE49-F238E27FC236}">
                <a16:creationId xmlns:a16="http://schemas.microsoft.com/office/drawing/2014/main" id="{31D18E4C-3777-4634-B80B-8312FDFD10D6}"/>
              </a:ext>
            </a:extLst>
          </p:cNvPr>
          <p:cNvPicPr>
            <a:picLocks noChangeAspect="1"/>
          </p:cNvPicPr>
          <p:nvPr/>
        </p:nvPicPr>
        <p:blipFill rotWithShape="1">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53603"/>
          <a:stretch/>
        </p:blipFill>
        <p:spPr>
          <a:xfrm>
            <a:off x="0" y="4541003"/>
            <a:ext cx="12192000" cy="2316997"/>
          </a:xfrm>
          <a:prstGeom prst="rect">
            <a:avLst/>
          </a:prstGeom>
        </p:spPr>
      </p:pic>
      <p:sp>
        <p:nvSpPr>
          <p:cNvPr id="3" name="Content Placeholder 2"/>
          <p:cNvSpPr>
            <a:spLocks noGrp="1"/>
          </p:cNvSpPr>
          <p:nvPr>
            <p:ph idx="1"/>
          </p:nvPr>
        </p:nvSpPr>
        <p:spPr>
          <a:xfrm>
            <a:off x="527760" y="933014"/>
            <a:ext cx="11204457" cy="5615777"/>
          </a:xfrm>
          <a:solidFill>
            <a:schemeClr val="bg1">
              <a:alpha val="68000"/>
            </a:schemeClr>
          </a:solidFill>
        </p:spPr>
        <p:txBody>
          <a:bodyPr anchor="t">
            <a:noAutofit/>
          </a:bodyPr>
          <a:lstStyle/>
          <a:p>
            <a:pPr marL="0" indent="0">
              <a:lnSpc>
                <a:spcPct val="100000"/>
              </a:lnSpc>
              <a:spcBef>
                <a:spcPts val="0"/>
              </a:spcBef>
              <a:buNone/>
            </a:pPr>
            <a:r>
              <a:rPr lang="en-GB" sz="2400" dirty="0"/>
              <a:t>In addition to learning new skills, to complete task 3, you will need to state how your project could have a positive impact on and contribute to society. E.g. </a:t>
            </a:r>
          </a:p>
          <a:p>
            <a:pPr>
              <a:lnSpc>
                <a:spcPct val="100000"/>
              </a:lnSpc>
              <a:spcBef>
                <a:spcPts val="0"/>
              </a:spcBef>
            </a:pPr>
            <a:r>
              <a:rPr lang="en-GB" sz="2400" dirty="0"/>
              <a:t>State how your project can help and </a:t>
            </a:r>
            <a:r>
              <a:rPr lang="en-GB" sz="2400" dirty="0">
                <a:solidFill>
                  <a:schemeClr val="bg1"/>
                </a:solidFill>
                <a:highlight>
                  <a:srgbClr val="FFFF00"/>
                </a:highlight>
              </a:rPr>
              <a:t>benefit </a:t>
            </a:r>
            <a:r>
              <a:rPr lang="en-GB" sz="2400" b="1" dirty="0">
                <a:solidFill>
                  <a:schemeClr val="bg1"/>
                </a:solidFill>
                <a:highlight>
                  <a:srgbClr val="FFFF00"/>
                </a:highlight>
              </a:rPr>
              <a:t>yourself</a:t>
            </a:r>
            <a:r>
              <a:rPr lang="en-GB" sz="2400" dirty="0">
                <a:solidFill>
                  <a:schemeClr val="bg1"/>
                </a:solidFill>
                <a:highlight>
                  <a:srgbClr val="FFFF00"/>
                </a:highlight>
              </a:rPr>
              <a:t> and </a:t>
            </a:r>
            <a:r>
              <a:rPr lang="en-GB" sz="2400" b="1" dirty="0">
                <a:solidFill>
                  <a:schemeClr val="bg1"/>
                </a:solidFill>
                <a:highlight>
                  <a:srgbClr val="FFFF00"/>
                </a:highlight>
              </a:rPr>
              <a:t>others</a:t>
            </a:r>
            <a:r>
              <a:rPr lang="en-GB" sz="2400" dirty="0"/>
              <a:t>.</a:t>
            </a:r>
          </a:p>
          <a:p>
            <a:pPr>
              <a:lnSpc>
                <a:spcPct val="100000"/>
              </a:lnSpc>
              <a:spcBef>
                <a:spcPts val="0"/>
              </a:spcBef>
            </a:pPr>
            <a:r>
              <a:rPr lang="en-GB" sz="2400" dirty="0"/>
              <a:t>New skills and personal development can lead to a positive impact as you will be able to use them to contribute to society, to Organisations where you are employed and to  others who will benefit from your knowledge/skills/expertise/development work.</a:t>
            </a:r>
            <a:endParaRPr lang="en-US" sz="2400" dirty="0"/>
          </a:p>
          <a:p>
            <a:pPr>
              <a:lnSpc>
                <a:spcPct val="100000"/>
              </a:lnSpc>
              <a:spcBef>
                <a:spcPts val="0"/>
              </a:spcBef>
            </a:pPr>
            <a:r>
              <a:rPr lang="en-GB" sz="2400" dirty="0"/>
              <a:t>Your project may solve or help to solve a problem.</a:t>
            </a:r>
          </a:p>
          <a:p>
            <a:pPr>
              <a:lnSpc>
                <a:spcPct val="100000"/>
              </a:lnSpc>
              <a:spcBef>
                <a:spcPts val="0"/>
              </a:spcBef>
            </a:pPr>
            <a:r>
              <a:rPr lang="en-GB" sz="2400" dirty="0"/>
              <a:t>Your project may share and disseminate information on a topic that will help others. You could produce a summary of your project’s findings in the form of a short ‘best practice’ report to share online or with a specific group/Organisation.</a:t>
            </a:r>
          </a:p>
          <a:p>
            <a:pPr>
              <a:lnSpc>
                <a:spcPct val="100000"/>
              </a:lnSpc>
              <a:spcBef>
                <a:spcPts val="0"/>
              </a:spcBef>
            </a:pPr>
            <a:r>
              <a:rPr lang="en-GB" sz="2400" dirty="0"/>
              <a:t>You project may be for a Case study Organisation or aimed at a community group or group of people, that will benefit them in some way.</a:t>
            </a:r>
          </a:p>
          <a:p>
            <a:pPr>
              <a:lnSpc>
                <a:spcPct val="100000"/>
              </a:lnSpc>
              <a:spcBef>
                <a:spcPts val="0"/>
              </a:spcBef>
            </a:pPr>
            <a:r>
              <a:rPr lang="en-GB" sz="2400" dirty="0"/>
              <a:t>Your project may turn into a new product or service that would help support others.</a:t>
            </a:r>
          </a:p>
          <a:p>
            <a:pPr>
              <a:lnSpc>
                <a:spcPct val="100000"/>
              </a:lnSpc>
              <a:spcBef>
                <a:spcPts val="0"/>
              </a:spcBef>
            </a:pPr>
            <a:r>
              <a:rPr lang="en-GB" sz="2400" dirty="0"/>
              <a:t>Your project may help to educate others.</a:t>
            </a:r>
          </a:p>
          <a:p>
            <a:pPr>
              <a:lnSpc>
                <a:spcPct val="100000"/>
              </a:lnSpc>
              <a:spcBef>
                <a:spcPts val="0"/>
              </a:spcBef>
            </a:pPr>
            <a:r>
              <a:rPr lang="en-GB" sz="2400" dirty="0"/>
              <a:t>Or bring more joy or entertainment to people e.g. in the form of a game or animation.</a:t>
            </a:r>
          </a:p>
          <a:p>
            <a:pPr>
              <a:lnSpc>
                <a:spcPct val="100000"/>
              </a:lnSpc>
              <a:spcBef>
                <a:spcPts val="0"/>
              </a:spcBef>
            </a:pPr>
            <a:endParaRPr lang="en-GB" sz="2400" dirty="0"/>
          </a:p>
        </p:txBody>
      </p:sp>
    </p:spTree>
    <p:extLst>
      <p:ext uri="{BB962C8B-B14F-4D97-AF65-F5344CB8AC3E}">
        <p14:creationId xmlns:p14="http://schemas.microsoft.com/office/powerpoint/2010/main" val="556541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28">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69CAC2-62E4-4851-9434-FC516E0CA62B}"/>
              </a:ext>
            </a:extLst>
          </p:cNvPr>
          <p:cNvSpPr>
            <a:spLocks noGrp="1"/>
          </p:cNvSpPr>
          <p:nvPr>
            <p:ph type="title"/>
          </p:nvPr>
        </p:nvSpPr>
        <p:spPr>
          <a:xfrm>
            <a:off x="536069" y="368831"/>
            <a:ext cx="7908683" cy="1113682"/>
          </a:xfrm>
        </p:spPr>
        <p:txBody>
          <a:bodyPr>
            <a:normAutofit fontScale="90000"/>
          </a:bodyPr>
          <a:lstStyle/>
          <a:p>
            <a:r>
              <a:rPr lang="en-GB" sz="4800" b="1" u="sng" dirty="0"/>
              <a:t>Project Management &amp; constraints</a:t>
            </a:r>
            <a:endParaRPr lang="en-GB" sz="4800" dirty="0"/>
          </a:p>
        </p:txBody>
      </p:sp>
      <p:sp>
        <p:nvSpPr>
          <p:cNvPr id="35" name="Freeform: Shape 30">
            <a:extLst>
              <a:ext uri="{FF2B5EF4-FFF2-40B4-BE49-F238E27FC236}">
                <a16:creationId xmlns:a16="http://schemas.microsoft.com/office/drawing/2014/main" id="{2B573B51-C170-49C0-A3D9-8D99730C4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9924" y="2"/>
            <a:ext cx="7602076" cy="470844"/>
          </a:xfrm>
          <a:custGeom>
            <a:avLst/>
            <a:gdLst>
              <a:gd name="connsiteX0" fmla="*/ 9683888 w 9683888"/>
              <a:gd name="connsiteY0" fmla="*/ 0 h 743457"/>
              <a:gd name="connsiteX1" fmla="*/ 0 w 9683888"/>
              <a:gd name="connsiteY1" fmla="*/ 0 h 743457"/>
              <a:gd name="connsiteX2" fmla="*/ 0 w 9683888"/>
              <a:gd name="connsiteY2" fmla="*/ 365878 h 743457"/>
              <a:gd name="connsiteX3" fmla="*/ 11844 w 9683888"/>
              <a:gd name="connsiteY3" fmla="*/ 367909 h 743457"/>
              <a:gd name="connsiteX4" fmla="*/ 106208 w 9683888"/>
              <a:gd name="connsiteY4" fmla="*/ 385974 h 743457"/>
              <a:gd name="connsiteX5" fmla="*/ 183667 w 9683888"/>
              <a:gd name="connsiteY5" fmla="*/ 399162 h 743457"/>
              <a:gd name="connsiteX6" fmla="*/ 292430 w 9683888"/>
              <a:gd name="connsiteY6" fmla="*/ 390408 h 743457"/>
              <a:gd name="connsiteX7" fmla="*/ 386942 w 9683888"/>
              <a:gd name="connsiteY7" fmla="*/ 395582 h 743457"/>
              <a:gd name="connsiteX8" fmla="*/ 485751 w 9683888"/>
              <a:gd name="connsiteY8" fmla="*/ 408404 h 743457"/>
              <a:gd name="connsiteX9" fmla="*/ 604107 w 9683888"/>
              <a:gd name="connsiteY9" fmla="*/ 418647 h 743457"/>
              <a:gd name="connsiteX10" fmla="*/ 694081 w 9683888"/>
              <a:gd name="connsiteY10" fmla="*/ 449524 h 743457"/>
              <a:gd name="connsiteX11" fmla="*/ 762452 w 9683888"/>
              <a:gd name="connsiteY11" fmla="*/ 456090 h 743457"/>
              <a:gd name="connsiteX12" fmla="*/ 987872 w 9683888"/>
              <a:gd name="connsiteY12" fmla="*/ 481862 h 743457"/>
              <a:gd name="connsiteX13" fmla="*/ 1077163 w 9683888"/>
              <a:gd name="connsiteY13" fmla="*/ 524467 h 743457"/>
              <a:gd name="connsiteX14" fmla="*/ 1258716 w 9683888"/>
              <a:gd name="connsiteY14" fmla="*/ 587975 h 743457"/>
              <a:gd name="connsiteX15" fmla="*/ 1298056 w 9683888"/>
              <a:gd name="connsiteY15" fmla="*/ 595413 h 743457"/>
              <a:gd name="connsiteX16" fmla="*/ 1327017 w 9683888"/>
              <a:gd name="connsiteY16" fmla="*/ 617412 h 743457"/>
              <a:gd name="connsiteX17" fmla="*/ 1347909 w 9683888"/>
              <a:gd name="connsiteY17" fmla="*/ 620209 h 743457"/>
              <a:gd name="connsiteX18" fmla="*/ 1421792 w 9683888"/>
              <a:gd name="connsiteY18" fmla="*/ 626139 h 743457"/>
              <a:gd name="connsiteX19" fmla="*/ 1519789 w 9683888"/>
              <a:gd name="connsiteY19" fmla="*/ 645011 h 743457"/>
              <a:gd name="connsiteX20" fmla="*/ 1620886 w 9683888"/>
              <a:gd name="connsiteY20" fmla="*/ 687715 h 743457"/>
              <a:gd name="connsiteX21" fmla="*/ 1676745 w 9683888"/>
              <a:gd name="connsiteY21" fmla="*/ 690130 h 743457"/>
              <a:gd name="connsiteX22" fmla="*/ 1832228 w 9683888"/>
              <a:gd name="connsiteY22" fmla="*/ 690860 h 743457"/>
              <a:gd name="connsiteX23" fmla="*/ 1980464 w 9683888"/>
              <a:gd name="connsiteY23" fmla="*/ 704858 h 743457"/>
              <a:gd name="connsiteX24" fmla="*/ 2051150 w 9683888"/>
              <a:gd name="connsiteY24" fmla="*/ 711187 h 743457"/>
              <a:gd name="connsiteX25" fmla="*/ 2162824 w 9683888"/>
              <a:gd name="connsiteY25" fmla="*/ 709178 h 743457"/>
              <a:gd name="connsiteX26" fmla="*/ 2259859 w 9683888"/>
              <a:gd name="connsiteY26" fmla="*/ 718188 h 743457"/>
              <a:gd name="connsiteX27" fmla="*/ 2378290 w 9683888"/>
              <a:gd name="connsiteY27" fmla="*/ 738748 h 743457"/>
              <a:gd name="connsiteX28" fmla="*/ 2407828 w 9683888"/>
              <a:gd name="connsiteY28" fmla="*/ 743457 h 743457"/>
              <a:gd name="connsiteX29" fmla="*/ 2428936 w 9683888"/>
              <a:gd name="connsiteY29" fmla="*/ 734697 h 743457"/>
              <a:gd name="connsiteX30" fmla="*/ 2646106 w 9683888"/>
              <a:gd name="connsiteY30" fmla="*/ 660204 h 743457"/>
              <a:gd name="connsiteX31" fmla="*/ 2799920 w 9683888"/>
              <a:gd name="connsiteY31" fmla="*/ 630451 h 743457"/>
              <a:gd name="connsiteX32" fmla="*/ 2953556 w 9683888"/>
              <a:gd name="connsiteY32" fmla="*/ 607173 h 743457"/>
              <a:gd name="connsiteX33" fmla="*/ 3009839 w 9683888"/>
              <a:gd name="connsiteY33" fmla="*/ 601743 h 743457"/>
              <a:gd name="connsiteX34" fmla="*/ 3115016 w 9683888"/>
              <a:gd name="connsiteY34" fmla="*/ 584982 h 743457"/>
              <a:gd name="connsiteX35" fmla="*/ 3185844 w 9683888"/>
              <a:gd name="connsiteY35" fmla="*/ 595356 h 743457"/>
              <a:gd name="connsiteX36" fmla="*/ 3246013 w 9683888"/>
              <a:gd name="connsiteY36" fmla="*/ 592418 h 743457"/>
              <a:gd name="connsiteX37" fmla="*/ 3313565 w 9683888"/>
              <a:gd name="connsiteY37" fmla="*/ 574138 h 743457"/>
              <a:gd name="connsiteX38" fmla="*/ 3414143 w 9683888"/>
              <a:gd name="connsiteY38" fmla="*/ 553730 h 743457"/>
              <a:gd name="connsiteX39" fmla="*/ 3552895 w 9683888"/>
              <a:gd name="connsiteY39" fmla="*/ 548563 h 743457"/>
              <a:gd name="connsiteX40" fmla="*/ 3753012 w 9683888"/>
              <a:gd name="connsiteY40" fmla="*/ 599520 h 743457"/>
              <a:gd name="connsiteX41" fmla="*/ 3804392 w 9683888"/>
              <a:gd name="connsiteY41" fmla="*/ 604131 h 743457"/>
              <a:gd name="connsiteX42" fmla="*/ 3916696 w 9683888"/>
              <a:gd name="connsiteY42" fmla="*/ 606540 h 743457"/>
              <a:gd name="connsiteX43" fmla="*/ 4063849 w 9683888"/>
              <a:gd name="connsiteY43" fmla="*/ 604058 h 743457"/>
              <a:gd name="connsiteX44" fmla="*/ 4172179 w 9683888"/>
              <a:gd name="connsiteY44" fmla="*/ 592355 h 743457"/>
              <a:gd name="connsiteX45" fmla="*/ 4276294 w 9683888"/>
              <a:gd name="connsiteY45" fmla="*/ 587119 h 743457"/>
              <a:gd name="connsiteX46" fmla="*/ 4411090 w 9683888"/>
              <a:gd name="connsiteY46" fmla="*/ 575600 h 743457"/>
              <a:gd name="connsiteX47" fmla="*/ 4540465 w 9683888"/>
              <a:gd name="connsiteY47" fmla="*/ 567464 h 743457"/>
              <a:gd name="connsiteX48" fmla="*/ 4545352 w 9683888"/>
              <a:gd name="connsiteY48" fmla="*/ 555554 h 743457"/>
              <a:gd name="connsiteX49" fmla="*/ 4564014 w 9683888"/>
              <a:gd name="connsiteY49" fmla="*/ 553660 h 743457"/>
              <a:gd name="connsiteX50" fmla="*/ 4568602 w 9683888"/>
              <a:gd name="connsiteY50" fmla="*/ 550913 h 743457"/>
              <a:gd name="connsiteX51" fmla="*/ 4595289 w 9683888"/>
              <a:gd name="connsiteY51" fmla="*/ 537407 h 743457"/>
              <a:gd name="connsiteX52" fmla="*/ 4739026 w 9683888"/>
              <a:gd name="connsiteY52" fmla="*/ 532483 h 743457"/>
              <a:gd name="connsiteX53" fmla="*/ 5061335 w 9683888"/>
              <a:gd name="connsiteY53" fmla="*/ 545635 h 743457"/>
              <a:gd name="connsiteX54" fmla="*/ 5338634 w 9683888"/>
              <a:gd name="connsiteY54" fmla="*/ 595754 h 743457"/>
              <a:gd name="connsiteX55" fmla="*/ 5529430 w 9683888"/>
              <a:gd name="connsiteY55" fmla="*/ 606335 h 743457"/>
              <a:gd name="connsiteX56" fmla="*/ 5604039 w 9683888"/>
              <a:gd name="connsiteY56" fmla="*/ 607676 h 743457"/>
              <a:gd name="connsiteX57" fmla="*/ 5625281 w 9683888"/>
              <a:gd name="connsiteY57" fmla="*/ 617253 h 743457"/>
              <a:gd name="connsiteX58" fmla="*/ 5628138 w 9683888"/>
              <a:gd name="connsiteY58" fmla="*/ 615483 h 743457"/>
              <a:gd name="connsiteX59" fmla="*/ 5653593 w 9683888"/>
              <a:gd name="connsiteY59" fmla="*/ 617873 h 743457"/>
              <a:gd name="connsiteX60" fmla="*/ 5658658 w 9683888"/>
              <a:gd name="connsiteY60" fmla="*/ 624279 h 743457"/>
              <a:gd name="connsiteX61" fmla="*/ 5675963 w 9683888"/>
              <a:gd name="connsiteY61" fmla="*/ 627762 h 743457"/>
              <a:gd name="connsiteX62" fmla="*/ 5709625 w 9683888"/>
              <a:gd name="connsiteY62" fmla="*/ 639593 h 743457"/>
              <a:gd name="connsiteX63" fmla="*/ 5716324 w 9683888"/>
              <a:gd name="connsiteY63" fmla="*/ 637148 h 743457"/>
              <a:gd name="connsiteX64" fmla="*/ 5767720 w 9683888"/>
              <a:gd name="connsiteY64" fmla="*/ 647737 h 743457"/>
              <a:gd name="connsiteX65" fmla="*/ 5768619 w 9683888"/>
              <a:gd name="connsiteY65" fmla="*/ 645671 h 743457"/>
              <a:gd name="connsiteX66" fmla="*/ 5858696 w 9683888"/>
              <a:gd name="connsiteY66" fmla="*/ 628099 h 743457"/>
              <a:gd name="connsiteX67" fmla="*/ 5935260 w 9683888"/>
              <a:gd name="connsiteY67" fmla="*/ 596904 h 743457"/>
              <a:gd name="connsiteX68" fmla="*/ 5946176 w 9683888"/>
              <a:gd name="connsiteY68" fmla="*/ 597874 h 743457"/>
              <a:gd name="connsiteX69" fmla="*/ 5946447 w 9683888"/>
              <a:gd name="connsiteY69" fmla="*/ 597396 h 743457"/>
              <a:gd name="connsiteX70" fmla="*/ 5958069 w 9683888"/>
              <a:gd name="connsiteY70" fmla="*/ 597432 h 743457"/>
              <a:gd name="connsiteX71" fmla="*/ 5966081 w 9683888"/>
              <a:gd name="connsiteY71" fmla="*/ 599643 h 743457"/>
              <a:gd name="connsiteX72" fmla="*/ 5987259 w 9683888"/>
              <a:gd name="connsiteY72" fmla="*/ 601523 h 743457"/>
              <a:gd name="connsiteX73" fmla="*/ 5994905 w 9683888"/>
              <a:gd name="connsiteY73" fmla="*/ 598873 h 743457"/>
              <a:gd name="connsiteX74" fmla="*/ 6054803 w 9683888"/>
              <a:gd name="connsiteY74" fmla="*/ 541202 h 743457"/>
              <a:gd name="connsiteX75" fmla="*/ 6188672 w 9683888"/>
              <a:gd name="connsiteY75" fmla="*/ 496389 h 743457"/>
              <a:gd name="connsiteX76" fmla="*/ 6323280 w 9683888"/>
              <a:gd name="connsiteY76" fmla="*/ 458013 h 743457"/>
              <a:gd name="connsiteX77" fmla="*/ 6457257 w 9683888"/>
              <a:gd name="connsiteY77" fmla="*/ 414621 h 743457"/>
              <a:gd name="connsiteX78" fmla="*/ 6530019 w 9683888"/>
              <a:gd name="connsiteY78" fmla="*/ 423168 h 743457"/>
              <a:gd name="connsiteX79" fmla="*/ 6626800 w 9683888"/>
              <a:gd name="connsiteY79" fmla="*/ 375078 h 743457"/>
              <a:gd name="connsiteX80" fmla="*/ 6689231 w 9683888"/>
              <a:gd name="connsiteY80" fmla="*/ 353501 h 743457"/>
              <a:gd name="connsiteX81" fmla="*/ 6726440 w 9683888"/>
              <a:gd name="connsiteY81" fmla="*/ 340276 h 743457"/>
              <a:gd name="connsiteX82" fmla="*/ 6835228 w 9683888"/>
              <a:gd name="connsiteY82" fmla="*/ 329393 h 743457"/>
              <a:gd name="connsiteX83" fmla="*/ 7039363 w 9683888"/>
              <a:gd name="connsiteY83" fmla="*/ 370823 h 743457"/>
              <a:gd name="connsiteX84" fmla="*/ 7095156 w 9683888"/>
              <a:gd name="connsiteY84" fmla="*/ 366075 h 743457"/>
              <a:gd name="connsiteX85" fmla="*/ 7187061 w 9683888"/>
              <a:gd name="connsiteY85" fmla="*/ 383876 h 743457"/>
              <a:gd name="connsiteX86" fmla="*/ 7295039 w 9683888"/>
              <a:gd name="connsiteY86" fmla="*/ 355046 h 743457"/>
              <a:gd name="connsiteX87" fmla="*/ 7373651 w 9683888"/>
              <a:gd name="connsiteY87" fmla="*/ 322299 h 743457"/>
              <a:gd name="connsiteX88" fmla="*/ 7418964 w 9683888"/>
              <a:gd name="connsiteY88" fmla="*/ 308685 h 743457"/>
              <a:gd name="connsiteX89" fmla="*/ 7450568 w 9683888"/>
              <a:gd name="connsiteY89" fmla="*/ 293511 h 743457"/>
              <a:gd name="connsiteX90" fmla="*/ 7538380 w 9683888"/>
              <a:gd name="connsiteY90" fmla="*/ 283235 h 743457"/>
              <a:gd name="connsiteX91" fmla="*/ 7786348 w 9683888"/>
              <a:gd name="connsiteY91" fmla="*/ 225377 h 743457"/>
              <a:gd name="connsiteX92" fmla="*/ 7849534 w 9683888"/>
              <a:gd name="connsiteY92" fmla="*/ 245434 h 743457"/>
              <a:gd name="connsiteX93" fmla="*/ 7981165 w 9683888"/>
              <a:gd name="connsiteY93" fmla="*/ 222252 h 743457"/>
              <a:gd name="connsiteX94" fmla="*/ 8171882 w 9683888"/>
              <a:gd name="connsiteY94" fmla="*/ 222497 h 743457"/>
              <a:gd name="connsiteX95" fmla="*/ 8242270 w 9683888"/>
              <a:gd name="connsiteY95" fmla="*/ 180535 h 743457"/>
              <a:gd name="connsiteX96" fmla="*/ 8490152 w 9683888"/>
              <a:gd name="connsiteY96" fmla="*/ 209193 h 743457"/>
              <a:gd name="connsiteX97" fmla="*/ 8622272 w 9683888"/>
              <a:gd name="connsiteY97" fmla="*/ 188859 h 743457"/>
              <a:gd name="connsiteX98" fmla="*/ 8738606 w 9683888"/>
              <a:gd name="connsiteY98" fmla="*/ 208945 h 743457"/>
              <a:gd name="connsiteX99" fmla="*/ 8831307 w 9683888"/>
              <a:gd name="connsiteY99" fmla="*/ 207738 h 743457"/>
              <a:gd name="connsiteX100" fmla="*/ 8891432 w 9683888"/>
              <a:gd name="connsiteY100" fmla="*/ 184510 h 743457"/>
              <a:gd name="connsiteX101" fmla="*/ 8946980 w 9683888"/>
              <a:gd name="connsiteY101" fmla="*/ 145578 h 743457"/>
              <a:gd name="connsiteX102" fmla="*/ 9107760 w 9683888"/>
              <a:gd name="connsiteY102" fmla="*/ 128052 h 743457"/>
              <a:gd name="connsiteX103" fmla="*/ 9195623 w 9683888"/>
              <a:gd name="connsiteY103" fmla="*/ 100212 h 743457"/>
              <a:gd name="connsiteX104" fmla="*/ 9256898 w 9683888"/>
              <a:gd name="connsiteY104" fmla="*/ 73900 h 743457"/>
              <a:gd name="connsiteX105" fmla="*/ 9351740 w 9683888"/>
              <a:gd name="connsiteY105" fmla="*/ 80439 h 743457"/>
              <a:gd name="connsiteX106" fmla="*/ 9539796 w 9683888"/>
              <a:gd name="connsiteY106" fmla="*/ 87069 h 743457"/>
              <a:gd name="connsiteX107" fmla="*/ 9619109 w 9683888"/>
              <a:gd name="connsiteY107" fmla="*/ 39994 h 74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9683888" h="743457">
                <a:moveTo>
                  <a:pt x="9683888" y="0"/>
                </a:moveTo>
                <a:lnTo>
                  <a:pt x="0" y="0"/>
                </a:lnTo>
                <a:lnTo>
                  <a:pt x="0" y="365878"/>
                </a:lnTo>
                <a:lnTo>
                  <a:pt x="11844" y="367909"/>
                </a:lnTo>
                <a:cubicBezTo>
                  <a:pt x="50423" y="374387"/>
                  <a:pt x="87879" y="380746"/>
                  <a:pt x="106208" y="385974"/>
                </a:cubicBezTo>
                <a:cubicBezTo>
                  <a:pt x="119919" y="389979"/>
                  <a:pt x="149687" y="402128"/>
                  <a:pt x="183667" y="399162"/>
                </a:cubicBezTo>
                <a:cubicBezTo>
                  <a:pt x="228274" y="394575"/>
                  <a:pt x="256969" y="398315"/>
                  <a:pt x="292430" y="390408"/>
                </a:cubicBezTo>
                <a:cubicBezTo>
                  <a:pt x="325377" y="395694"/>
                  <a:pt x="374510" y="420053"/>
                  <a:pt x="386942" y="395582"/>
                </a:cubicBezTo>
                <a:cubicBezTo>
                  <a:pt x="400429" y="416427"/>
                  <a:pt x="451168" y="399411"/>
                  <a:pt x="485751" y="408404"/>
                </a:cubicBezTo>
                <a:cubicBezTo>
                  <a:pt x="520399" y="423586"/>
                  <a:pt x="570416" y="404235"/>
                  <a:pt x="604107" y="418647"/>
                </a:cubicBezTo>
                <a:cubicBezTo>
                  <a:pt x="633631" y="425521"/>
                  <a:pt x="672063" y="446364"/>
                  <a:pt x="694081" y="449524"/>
                </a:cubicBezTo>
                <a:cubicBezTo>
                  <a:pt x="700528" y="463278"/>
                  <a:pt x="713487" y="450700"/>
                  <a:pt x="762452" y="456090"/>
                </a:cubicBezTo>
                <a:cubicBezTo>
                  <a:pt x="811417" y="461479"/>
                  <a:pt x="935420" y="470466"/>
                  <a:pt x="987872" y="481862"/>
                </a:cubicBezTo>
                <a:cubicBezTo>
                  <a:pt x="1018493" y="475799"/>
                  <a:pt x="1019470" y="516810"/>
                  <a:pt x="1077163" y="524467"/>
                </a:cubicBezTo>
                <a:cubicBezTo>
                  <a:pt x="1124222" y="535807"/>
                  <a:pt x="1202940" y="574855"/>
                  <a:pt x="1258716" y="587975"/>
                </a:cubicBezTo>
                <a:cubicBezTo>
                  <a:pt x="1274181" y="586466"/>
                  <a:pt x="1286859" y="589632"/>
                  <a:pt x="1298056" y="595413"/>
                </a:cubicBezTo>
                <a:lnTo>
                  <a:pt x="1327017" y="617412"/>
                </a:lnTo>
                <a:lnTo>
                  <a:pt x="1347909" y="620209"/>
                </a:lnTo>
                <a:cubicBezTo>
                  <a:pt x="1377004" y="628445"/>
                  <a:pt x="1394712" y="616344"/>
                  <a:pt x="1421792" y="626139"/>
                </a:cubicBezTo>
                <a:cubicBezTo>
                  <a:pt x="1466260" y="647543"/>
                  <a:pt x="1506099" y="610975"/>
                  <a:pt x="1519789" y="645011"/>
                </a:cubicBezTo>
                <a:cubicBezTo>
                  <a:pt x="1556219" y="665699"/>
                  <a:pt x="1578776" y="668950"/>
                  <a:pt x="1620886" y="687715"/>
                </a:cubicBezTo>
                <a:cubicBezTo>
                  <a:pt x="1658228" y="693647"/>
                  <a:pt x="1636224" y="694371"/>
                  <a:pt x="1676745" y="690130"/>
                </a:cubicBezTo>
                <a:cubicBezTo>
                  <a:pt x="1713709" y="697532"/>
                  <a:pt x="1774627" y="701403"/>
                  <a:pt x="1832228" y="690860"/>
                </a:cubicBezTo>
                <a:cubicBezTo>
                  <a:pt x="1866586" y="689181"/>
                  <a:pt x="1949046" y="755765"/>
                  <a:pt x="1980464" y="704858"/>
                </a:cubicBezTo>
                <a:cubicBezTo>
                  <a:pt x="2001472" y="716610"/>
                  <a:pt x="2020758" y="710467"/>
                  <a:pt x="2051150" y="711187"/>
                </a:cubicBezTo>
                <a:cubicBezTo>
                  <a:pt x="2081543" y="711907"/>
                  <a:pt x="2117567" y="736153"/>
                  <a:pt x="2162824" y="709178"/>
                </a:cubicBezTo>
                <a:cubicBezTo>
                  <a:pt x="2219712" y="701824"/>
                  <a:pt x="2181421" y="742368"/>
                  <a:pt x="2259859" y="718188"/>
                </a:cubicBezTo>
                <a:cubicBezTo>
                  <a:pt x="2296623" y="733933"/>
                  <a:pt x="2337412" y="741012"/>
                  <a:pt x="2378290" y="738748"/>
                </a:cubicBezTo>
                <a:cubicBezTo>
                  <a:pt x="2380041" y="725410"/>
                  <a:pt x="2399659" y="741017"/>
                  <a:pt x="2407828" y="743457"/>
                </a:cubicBezTo>
                <a:cubicBezTo>
                  <a:pt x="2406113" y="735180"/>
                  <a:pt x="2421642" y="728742"/>
                  <a:pt x="2428936" y="734697"/>
                </a:cubicBezTo>
                <a:cubicBezTo>
                  <a:pt x="2468648" y="720822"/>
                  <a:pt x="2584275" y="677579"/>
                  <a:pt x="2646106" y="660204"/>
                </a:cubicBezTo>
                <a:cubicBezTo>
                  <a:pt x="2706894" y="652346"/>
                  <a:pt x="2738390" y="612318"/>
                  <a:pt x="2799920" y="630451"/>
                </a:cubicBezTo>
                <a:cubicBezTo>
                  <a:pt x="2856798" y="622940"/>
                  <a:pt x="2902940" y="602232"/>
                  <a:pt x="2953556" y="607173"/>
                </a:cubicBezTo>
                <a:cubicBezTo>
                  <a:pt x="2970626" y="593247"/>
                  <a:pt x="2988095" y="586399"/>
                  <a:pt x="3009839" y="601743"/>
                </a:cubicBezTo>
                <a:cubicBezTo>
                  <a:pt x="3046166" y="594868"/>
                  <a:pt x="3085682" y="586046"/>
                  <a:pt x="3115016" y="584982"/>
                </a:cubicBezTo>
                <a:cubicBezTo>
                  <a:pt x="3144992" y="587935"/>
                  <a:pt x="3158740" y="599045"/>
                  <a:pt x="3185844" y="595356"/>
                </a:cubicBezTo>
                <a:cubicBezTo>
                  <a:pt x="3209939" y="576197"/>
                  <a:pt x="3221731" y="614583"/>
                  <a:pt x="3246013" y="592418"/>
                </a:cubicBezTo>
                <a:cubicBezTo>
                  <a:pt x="3228976" y="565486"/>
                  <a:pt x="3320172" y="599686"/>
                  <a:pt x="3313565" y="574138"/>
                </a:cubicBezTo>
                <a:cubicBezTo>
                  <a:pt x="3341586" y="564515"/>
                  <a:pt x="3371901" y="555346"/>
                  <a:pt x="3414143" y="553730"/>
                </a:cubicBezTo>
                <a:cubicBezTo>
                  <a:pt x="3463229" y="557630"/>
                  <a:pt x="3476532" y="539673"/>
                  <a:pt x="3552895" y="548563"/>
                </a:cubicBezTo>
                <a:cubicBezTo>
                  <a:pt x="3620356" y="561042"/>
                  <a:pt x="3688830" y="574962"/>
                  <a:pt x="3753012" y="599520"/>
                </a:cubicBezTo>
                <a:cubicBezTo>
                  <a:pt x="3769580" y="615048"/>
                  <a:pt x="3777112" y="602961"/>
                  <a:pt x="3804392" y="604131"/>
                </a:cubicBezTo>
                <a:cubicBezTo>
                  <a:pt x="3831672" y="605301"/>
                  <a:pt x="3878076" y="605222"/>
                  <a:pt x="3916696" y="606540"/>
                </a:cubicBezTo>
                <a:cubicBezTo>
                  <a:pt x="3970533" y="603881"/>
                  <a:pt x="3981244" y="618066"/>
                  <a:pt x="4063849" y="604058"/>
                </a:cubicBezTo>
                <a:cubicBezTo>
                  <a:pt x="4074473" y="605185"/>
                  <a:pt x="4134611" y="589365"/>
                  <a:pt x="4172179" y="592355"/>
                </a:cubicBezTo>
                <a:cubicBezTo>
                  <a:pt x="4180554" y="576172"/>
                  <a:pt x="4255433" y="602075"/>
                  <a:pt x="4276294" y="587119"/>
                </a:cubicBezTo>
                <a:cubicBezTo>
                  <a:pt x="4326119" y="586973"/>
                  <a:pt x="4361692" y="573867"/>
                  <a:pt x="4411090" y="575600"/>
                </a:cubicBezTo>
                <a:cubicBezTo>
                  <a:pt x="4465125" y="575500"/>
                  <a:pt x="4518088" y="570805"/>
                  <a:pt x="4540465" y="567464"/>
                </a:cubicBezTo>
                <a:lnTo>
                  <a:pt x="4545352" y="555554"/>
                </a:lnTo>
                <a:lnTo>
                  <a:pt x="4564014" y="553660"/>
                </a:lnTo>
                <a:lnTo>
                  <a:pt x="4568602" y="550913"/>
                </a:lnTo>
                <a:cubicBezTo>
                  <a:pt x="4577353" y="545618"/>
                  <a:pt x="4586105" y="540734"/>
                  <a:pt x="4595289" y="537407"/>
                </a:cubicBezTo>
                <a:cubicBezTo>
                  <a:pt x="4623104" y="537511"/>
                  <a:pt x="4660764" y="533229"/>
                  <a:pt x="4739026" y="532483"/>
                </a:cubicBezTo>
                <a:cubicBezTo>
                  <a:pt x="4806238" y="527255"/>
                  <a:pt x="4944577" y="524439"/>
                  <a:pt x="5061335" y="545635"/>
                </a:cubicBezTo>
                <a:cubicBezTo>
                  <a:pt x="5167156" y="553533"/>
                  <a:pt x="5251789" y="586167"/>
                  <a:pt x="5338634" y="595754"/>
                </a:cubicBezTo>
                <a:cubicBezTo>
                  <a:pt x="5415763" y="589622"/>
                  <a:pt x="5434719" y="609365"/>
                  <a:pt x="5529430" y="606335"/>
                </a:cubicBezTo>
                <a:cubicBezTo>
                  <a:pt x="5534498" y="613561"/>
                  <a:pt x="5597157" y="603269"/>
                  <a:pt x="5604039" y="607676"/>
                </a:cubicBezTo>
                <a:lnTo>
                  <a:pt x="5625281" y="617253"/>
                </a:lnTo>
                <a:lnTo>
                  <a:pt x="5628138" y="615483"/>
                </a:lnTo>
                <a:cubicBezTo>
                  <a:pt x="5640641" y="612245"/>
                  <a:pt x="5648217" y="613966"/>
                  <a:pt x="5653593" y="617873"/>
                </a:cubicBezTo>
                <a:lnTo>
                  <a:pt x="5658658" y="624279"/>
                </a:lnTo>
                <a:lnTo>
                  <a:pt x="5675963" y="627762"/>
                </a:lnTo>
                <a:lnTo>
                  <a:pt x="5709625" y="639593"/>
                </a:lnTo>
                <a:lnTo>
                  <a:pt x="5716324" y="637148"/>
                </a:lnTo>
                <a:lnTo>
                  <a:pt x="5767720" y="647737"/>
                </a:lnTo>
                <a:lnTo>
                  <a:pt x="5768619" y="645671"/>
                </a:lnTo>
                <a:cubicBezTo>
                  <a:pt x="5776130" y="642927"/>
                  <a:pt x="5830922" y="636226"/>
                  <a:pt x="5858696" y="628099"/>
                </a:cubicBezTo>
                <a:lnTo>
                  <a:pt x="5935260" y="596904"/>
                </a:lnTo>
                <a:lnTo>
                  <a:pt x="5946176" y="597874"/>
                </a:lnTo>
                <a:lnTo>
                  <a:pt x="5946447" y="597396"/>
                </a:lnTo>
                <a:cubicBezTo>
                  <a:pt x="5948934" y="596546"/>
                  <a:pt x="5952567" y="596468"/>
                  <a:pt x="5958069" y="597432"/>
                </a:cubicBezTo>
                <a:lnTo>
                  <a:pt x="5966081" y="599643"/>
                </a:lnTo>
                <a:lnTo>
                  <a:pt x="5987259" y="601523"/>
                </a:lnTo>
                <a:lnTo>
                  <a:pt x="5994905" y="598873"/>
                </a:lnTo>
                <a:cubicBezTo>
                  <a:pt x="6020610" y="579716"/>
                  <a:pt x="6016968" y="560235"/>
                  <a:pt x="6054803" y="541202"/>
                </a:cubicBezTo>
                <a:cubicBezTo>
                  <a:pt x="6108247" y="527358"/>
                  <a:pt x="6130976" y="484538"/>
                  <a:pt x="6188672" y="496389"/>
                </a:cubicBezTo>
                <a:cubicBezTo>
                  <a:pt x="6238659" y="483279"/>
                  <a:pt x="6277194" y="458153"/>
                  <a:pt x="6323280" y="458013"/>
                </a:cubicBezTo>
                <a:cubicBezTo>
                  <a:pt x="6368044" y="444385"/>
                  <a:pt x="6422801" y="420428"/>
                  <a:pt x="6457257" y="414621"/>
                </a:cubicBezTo>
                <a:cubicBezTo>
                  <a:pt x="6483424" y="410645"/>
                  <a:pt x="6508964" y="423228"/>
                  <a:pt x="6530019" y="423168"/>
                </a:cubicBezTo>
                <a:cubicBezTo>
                  <a:pt x="6558276" y="416578"/>
                  <a:pt x="6600264" y="386690"/>
                  <a:pt x="6626800" y="375078"/>
                </a:cubicBezTo>
                <a:cubicBezTo>
                  <a:pt x="6664418" y="400828"/>
                  <a:pt x="6655535" y="354302"/>
                  <a:pt x="6689231" y="353501"/>
                </a:cubicBezTo>
                <a:cubicBezTo>
                  <a:pt x="6708837" y="361122"/>
                  <a:pt x="6719642" y="359485"/>
                  <a:pt x="6726440" y="340276"/>
                </a:cubicBezTo>
                <a:cubicBezTo>
                  <a:pt x="6818329" y="378763"/>
                  <a:pt x="6765502" y="328183"/>
                  <a:pt x="6835228" y="329393"/>
                </a:cubicBezTo>
                <a:cubicBezTo>
                  <a:pt x="6897464" y="335048"/>
                  <a:pt x="6962224" y="329085"/>
                  <a:pt x="7039363" y="370823"/>
                </a:cubicBezTo>
                <a:cubicBezTo>
                  <a:pt x="7056368" y="384567"/>
                  <a:pt x="7070539" y="363899"/>
                  <a:pt x="7095156" y="366075"/>
                </a:cubicBezTo>
                <a:cubicBezTo>
                  <a:pt x="7119772" y="368250"/>
                  <a:pt x="7153748" y="385714"/>
                  <a:pt x="7187061" y="383876"/>
                </a:cubicBezTo>
                <a:cubicBezTo>
                  <a:pt x="7242115" y="377604"/>
                  <a:pt x="7270954" y="334249"/>
                  <a:pt x="7295039" y="355046"/>
                </a:cubicBezTo>
                <a:cubicBezTo>
                  <a:pt x="7320104" y="344159"/>
                  <a:pt x="7343179" y="301443"/>
                  <a:pt x="7373651" y="322299"/>
                </a:cubicBezTo>
                <a:cubicBezTo>
                  <a:pt x="7367160" y="298575"/>
                  <a:pt x="7410095" y="329040"/>
                  <a:pt x="7418964" y="308685"/>
                </a:cubicBezTo>
                <a:cubicBezTo>
                  <a:pt x="7424243" y="291807"/>
                  <a:pt x="7438503" y="297117"/>
                  <a:pt x="7450568" y="293511"/>
                </a:cubicBezTo>
                <a:cubicBezTo>
                  <a:pt x="7461276" y="277652"/>
                  <a:pt x="7519437" y="275664"/>
                  <a:pt x="7538380" y="283235"/>
                </a:cubicBezTo>
                <a:cubicBezTo>
                  <a:pt x="7594343" y="271879"/>
                  <a:pt x="7734488" y="231676"/>
                  <a:pt x="7786348" y="225377"/>
                </a:cubicBezTo>
                <a:cubicBezTo>
                  <a:pt x="7797693" y="277094"/>
                  <a:pt x="7847327" y="236176"/>
                  <a:pt x="7849534" y="245434"/>
                </a:cubicBezTo>
                <a:cubicBezTo>
                  <a:pt x="7894253" y="231282"/>
                  <a:pt x="7937937" y="238796"/>
                  <a:pt x="7981165" y="222252"/>
                </a:cubicBezTo>
                <a:cubicBezTo>
                  <a:pt x="8066564" y="234459"/>
                  <a:pt x="8127007" y="235277"/>
                  <a:pt x="8171882" y="222497"/>
                </a:cubicBezTo>
                <a:cubicBezTo>
                  <a:pt x="8183092" y="205785"/>
                  <a:pt x="8217423" y="177145"/>
                  <a:pt x="8242270" y="180535"/>
                </a:cubicBezTo>
                <a:cubicBezTo>
                  <a:pt x="8294138" y="178846"/>
                  <a:pt x="8410926" y="208334"/>
                  <a:pt x="8490152" y="209193"/>
                </a:cubicBezTo>
                <a:cubicBezTo>
                  <a:pt x="8558493" y="195433"/>
                  <a:pt x="8564727" y="233466"/>
                  <a:pt x="8622272" y="188859"/>
                </a:cubicBezTo>
                <a:cubicBezTo>
                  <a:pt x="8659556" y="191317"/>
                  <a:pt x="8666988" y="178214"/>
                  <a:pt x="8738606" y="208945"/>
                </a:cubicBezTo>
                <a:cubicBezTo>
                  <a:pt x="8769507" y="208543"/>
                  <a:pt x="8800406" y="224019"/>
                  <a:pt x="8831307" y="207738"/>
                </a:cubicBezTo>
                <a:cubicBezTo>
                  <a:pt x="8836477" y="191612"/>
                  <a:pt x="8870109" y="182455"/>
                  <a:pt x="8891432" y="184510"/>
                </a:cubicBezTo>
                <a:cubicBezTo>
                  <a:pt x="8876795" y="135260"/>
                  <a:pt x="8938553" y="173381"/>
                  <a:pt x="8946980" y="145578"/>
                </a:cubicBezTo>
                <a:cubicBezTo>
                  <a:pt x="9010957" y="156064"/>
                  <a:pt x="9046552" y="157746"/>
                  <a:pt x="9107760" y="128052"/>
                </a:cubicBezTo>
                <a:cubicBezTo>
                  <a:pt x="9135191" y="151813"/>
                  <a:pt x="9184204" y="114911"/>
                  <a:pt x="9195623" y="100212"/>
                </a:cubicBezTo>
                <a:cubicBezTo>
                  <a:pt x="9222736" y="85917"/>
                  <a:pt x="9230892" y="98248"/>
                  <a:pt x="9256898" y="73900"/>
                </a:cubicBezTo>
                <a:cubicBezTo>
                  <a:pt x="9276443" y="63724"/>
                  <a:pt x="9334001" y="80454"/>
                  <a:pt x="9351740" y="80439"/>
                </a:cubicBezTo>
                <a:cubicBezTo>
                  <a:pt x="9398889" y="82633"/>
                  <a:pt x="9473718" y="102566"/>
                  <a:pt x="9539796" y="87069"/>
                </a:cubicBezTo>
                <a:cubicBezTo>
                  <a:pt x="9565852" y="70987"/>
                  <a:pt x="9591569" y="56211"/>
                  <a:pt x="9619109" y="3999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EC0FDA4-31EB-4FEC-9C26-B0F56F59EFD4}"/>
              </a:ext>
            </a:extLst>
          </p:cNvPr>
          <p:cNvSpPr>
            <a:spLocks noGrp="1"/>
          </p:cNvSpPr>
          <p:nvPr>
            <p:ph idx="1"/>
          </p:nvPr>
        </p:nvSpPr>
        <p:spPr>
          <a:xfrm>
            <a:off x="475773" y="1586574"/>
            <a:ext cx="9351699" cy="4733380"/>
          </a:xfrm>
        </p:spPr>
        <p:txBody>
          <a:bodyPr>
            <a:noAutofit/>
          </a:bodyPr>
          <a:lstStyle/>
          <a:p>
            <a:pPr>
              <a:spcBef>
                <a:spcPts val="600"/>
              </a:spcBef>
            </a:pPr>
            <a:r>
              <a:rPr lang="en-GB" dirty="0"/>
              <a:t>You will be the ‘</a:t>
            </a:r>
            <a:r>
              <a:rPr lang="en-GB" b="1" dirty="0"/>
              <a:t>Project Manager</a:t>
            </a:r>
            <a:r>
              <a:rPr lang="en-GB" dirty="0"/>
              <a:t>’ of your Final Year Project.</a:t>
            </a:r>
          </a:p>
          <a:p>
            <a:pPr>
              <a:spcBef>
                <a:spcPts val="600"/>
              </a:spcBef>
            </a:pPr>
            <a:r>
              <a:rPr lang="en-GB" dirty="0"/>
              <a:t>Every project has </a:t>
            </a:r>
            <a:r>
              <a:rPr lang="en-GB" b="1" dirty="0"/>
              <a:t>constraints</a:t>
            </a:r>
            <a:r>
              <a:rPr lang="en-GB" dirty="0"/>
              <a:t> and </a:t>
            </a:r>
            <a:r>
              <a:rPr lang="en-GB" b="1" dirty="0"/>
              <a:t>finite resources</a:t>
            </a:r>
            <a:r>
              <a:rPr lang="en-GB" dirty="0"/>
              <a:t>, and every Project Manager needs to work within these constraints to produce the best possible outcome.</a:t>
            </a:r>
          </a:p>
          <a:p>
            <a:pPr>
              <a:spcBef>
                <a:spcPts val="600"/>
              </a:spcBef>
            </a:pPr>
            <a:r>
              <a:rPr lang="en-GB" dirty="0"/>
              <a:t>To complete your project </a:t>
            </a:r>
            <a:r>
              <a:rPr lang="en-GB" b="1" dirty="0"/>
              <a:t>on time with limited resources</a:t>
            </a:r>
            <a:r>
              <a:rPr lang="en-GB" dirty="0"/>
              <a:t>, will take </a:t>
            </a:r>
            <a:r>
              <a:rPr lang="en-GB" b="1" dirty="0"/>
              <a:t>project planning</a:t>
            </a:r>
            <a:r>
              <a:rPr lang="en-GB" dirty="0"/>
              <a:t>, </a:t>
            </a:r>
            <a:r>
              <a:rPr lang="en-GB" b="1" dirty="0"/>
              <a:t>resourcefulness</a:t>
            </a:r>
            <a:r>
              <a:rPr lang="en-GB" dirty="0"/>
              <a:t>, </a:t>
            </a:r>
            <a:r>
              <a:rPr lang="en-GB" b="1" dirty="0"/>
              <a:t>organisation</a:t>
            </a:r>
            <a:r>
              <a:rPr lang="en-GB" dirty="0"/>
              <a:t> and </a:t>
            </a:r>
            <a:r>
              <a:rPr lang="en-GB" b="1" dirty="0"/>
              <a:t>time management</a:t>
            </a:r>
            <a:r>
              <a:rPr lang="en-GB" dirty="0"/>
              <a:t>.</a:t>
            </a:r>
          </a:p>
          <a:p>
            <a:pPr>
              <a:spcBef>
                <a:spcPts val="600"/>
              </a:spcBef>
            </a:pPr>
            <a:r>
              <a:rPr lang="en-GB" dirty="0"/>
              <a:t>You will be supported by a Project supervisor at L6 who can assist you. But ultimately you will need to manage your time and resources to complete your project within the time frame.</a:t>
            </a:r>
          </a:p>
        </p:txBody>
      </p:sp>
      <p:pic>
        <p:nvPicPr>
          <p:cNvPr id="7" name="Graphic 6" descr="List with solid fill">
            <a:extLst>
              <a:ext uri="{FF2B5EF4-FFF2-40B4-BE49-F238E27FC236}">
                <a16:creationId xmlns:a16="http://schemas.microsoft.com/office/drawing/2014/main" id="{03CACB84-AA43-4C78-8CE8-B7C1543766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42733" y="2940785"/>
            <a:ext cx="1633962" cy="1633962"/>
          </a:xfrm>
          <a:prstGeom prst="rect">
            <a:avLst/>
          </a:prstGeom>
        </p:spPr>
      </p:pic>
      <p:sp>
        <p:nvSpPr>
          <p:cNvPr id="33" name="Freeform: Shape 32">
            <a:extLst>
              <a:ext uri="{FF2B5EF4-FFF2-40B4-BE49-F238E27FC236}">
                <a16:creationId xmlns:a16="http://schemas.microsoft.com/office/drawing/2014/main" id="{CC7BCC73-A901-44EB-B0E7-879E19267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9827"/>
            <a:ext cx="10680562" cy="1078174"/>
          </a:xfrm>
          <a:custGeom>
            <a:avLst/>
            <a:gdLst>
              <a:gd name="connsiteX0" fmla="*/ 3617689 w 10680562"/>
              <a:gd name="connsiteY0" fmla="*/ 0 h 1605023"/>
              <a:gd name="connsiteX1" fmla="*/ 3635901 w 10680562"/>
              <a:gd name="connsiteY1" fmla="*/ 7738 h 1605023"/>
              <a:gd name="connsiteX2" fmla="*/ 3690891 w 10680562"/>
              <a:gd name="connsiteY2" fmla="*/ 7049 h 1605023"/>
              <a:gd name="connsiteX3" fmla="*/ 3832247 w 10680562"/>
              <a:gd name="connsiteY3" fmla="*/ 13937 h 1605023"/>
              <a:gd name="connsiteX4" fmla="*/ 3999111 w 10680562"/>
              <a:gd name="connsiteY4" fmla="*/ 44624 h 1605023"/>
              <a:gd name="connsiteX5" fmla="*/ 4034676 w 10680562"/>
              <a:gd name="connsiteY5" fmla="*/ 48775 h 1605023"/>
              <a:gd name="connsiteX6" fmla="*/ 4065394 w 10680562"/>
              <a:gd name="connsiteY6" fmla="*/ 42879 h 1605023"/>
              <a:gd name="connsiteX7" fmla="*/ 4072648 w 10680562"/>
              <a:gd name="connsiteY7" fmla="*/ 33262 h 1605023"/>
              <a:gd name="connsiteX8" fmla="*/ 4092232 w 10680562"/>
              <a:gd name="connsiteY8" fmla="*/ 34026 h 1605023"/>
              <a:gd name="connsiteX9" fmla="*/ 4097470 w 10680562"/>
              <a:gd name="connsiteY9" fmla="*/ 32252 h 1605023"/>
              <a:gd name="connsiteX10" fmla="*/ 4127488 w 10680562"/>
              <a:gd name="connsiteY10" fmla="*/ 24056 h 1605023"/>
              <a:gd name="connsiteX11" fmla="*/ 4190803 w 10680562"/>
              <a:gd name="connsiteY11" fmla="*/ 55685 h 1605023"/>
              <a:gd name="connsiteX12" fmla="*/ 4269333 w 10680562"/>
              <a:gd name="connsiteY12" fmla="*/ 54186 h 1605023"/>
              <a:gd name="connsiteX13" fmla="*/ 4481486 w 10680562"/>
              <a:gd name="connsiteY13" fmla="*/ 116915 h 1605023"/>
              <a:gd name="connsiteX14" fmla="*/ 4651418 w 10680562"/>
              <a:gd name="connsiteY14" fmla="*/ 150071 h 1605023"/>
              <a:gd name="connsiteX15" fmla="*/ 4863575 w 10680562"/>
              <a:gd name="connsiteY15" fmla="*/ 175458 h 1605023"/>
              <a:gd name="connsiteX16" fmla="*/ 5013635 w 10680562"/>
              <a:gd name="connsiteY16" fmla="*/ 213928 h 1605023"/>
              <a:gd name="connsiteX17" fmla="*/ 5203044 w 10680562"/>
              <a:gd name="connsiteY17" fmla="*/ 228946 h 1605023"/>
              <a:gd name="connsiteX18" fmla="*/ 5207070 w 10680562"/>
              <a:gd name="connsiteY18" fmla="*/ 235105 h 1605023"/>
              <a:gd name="connsiteX19" fmla="*/ 5224253 w 10680562"/>
              <a:gd name="connsiteY19" fmla="*/ 240320 h 1605023"/>
              <a:gd name="connsiteX20" fmla="*/ 5256736 w 10680562"/>
              <a:gd name="connsiteY20" fmla="*/ 254811 h 1605023"/>
              <a:gd name="connsiteX21" fmla="*/ 5264095 w 10680562"/>
              <a:gd name="connsiteY21" fmla="*/ 253567 h 1605023"/>
              <a:gd name="connsiteX22" fmla="*/ 5315084 w 10680562"/>
              <a:gd name="connsiteY22" fmla="*/ 269264 h 1605023"/>
              <a:gd name="connsiteX23" fmla="*/ 5316393 w 10680562"/>
              <a:gd name="connsiteY23" fmla="*/ 267603 h 1605023"/>
              <a:gd name="connsiteX24" fmla="*/ 5333427 w 10680562"/>
              <a:gd name="connsiteY24" fmla="*/ 263823 h 1605023"/>
              <a:gd name="connsiteX25" fmla="*/ 5364589 w 10680562"/>
              <a:gd name="connsiteY25" fmla="*/ 260882 h 1605023"/>
              <a:gd name="connsiteX26" fmla="*/ 5443973 w 10680562"/>
              <a:gd name="connsiteY26" fmla="*/ 230866 h 1605023"/>
              <a:gd name="connsiteX27" fmla="*/ 5497201 w 10680562"/>
              <a:gd name="connsiteY27" fmla="*/ 247023 h 1605023"/>
              <a:gd name="connsiteX28" fmla="*/ 5508269 w 10680562"/>
              <a:gd name="connsiteY28" fmla="*/ 249256 h 1605023"/>
              <a:gd name="connsiteX29" fmla="*/ 5508636 w 10680562"/>
              <a:gd name="connsiteY29" fmla="*/ 248880 h 1605023"/>
              <a:gd name="connsiteX30" fmla="*/ 5520606 w 10680562"/>
              <a:gd name="connsiteY30" fmla="*/ 250400 h 1605023"/>
              <a:gd name="connsiteX31" fmla="*/ 5528451 w 10680562"/>
              <a:gd name="connsiteY31" fmla="*/ 253330 h 1605023"/>
              <a:gd name="connsiteX32" fmla="*/ 5549923 w 10680562"/>
              <a:gd name="connsiteY32" fmla="*/ 257662 h 1605023"/>
              <a:gd name="connsiteX33" fmla="*/ 5558295 w 10680562"/>
              <a:gd name="connsiteY33" fmla="*/ 256364 h 1605023"/>
              <a:gd name="connsiteX34" fmla="*/ 5664799 w 10680562"/>
              <a:gd name="connsiteY34" fmla="*/ 278924 h 1605023"/>
              <a:gd name="connsiteX35" fmla="*/ 5796160 w 10680562"/>
              <a:gd name="connsiteY35" fmla="*/ 307979 h 1605023"/>
              <a:gd name="connsiteX36" fmla="*/ 5897647 w 10680562"/>
              <a:gd name="connsiteY36" fmla="*/ 339431 h 1605023"/>
              <a:gd name="connsiteX37" fmla="*/ 5978838 w 10680562"/>
              <a:gd name="connsiteY37" fmla="*/ 367970 h 1605023"/>
              <a:gd name="connsiteX38" fmla="*/ 6050367 w 10680562"/>
              <a:gd name="connsiteY38" fmla="*/ 386341 h 1605023"/>
              <a:gd name="connsiteX39" fmla="*/ 6140609 w 10680562"/>
              <a:gd name="connsiteY39" fmla="*/ 385135 h 1605023"/>
              <a:gd name="connsiteX40" fmla="*/ 6302950 w 10680562"/>
              <a:gd name="connsiteY40" fmla="*/ 448183 h 1605023"/>
              <a:gd name="connsiteX41" fmla="*/ 6308533 w 10680562"/>
              <a:gd name="connsiteY41" fmla="*/ 448551 h 1605023"/>
              <a:gd name="connsiteX42" fmla="*/ 6340278 w 10680562"/>
              <a:gd name="connsiteY42" fmla="*/ 468555 h 1605023"/>
              <a:gd name="connsiteX43" fmla="*/ 6341685 w 10680562"/>
              <a:gd name="connsiteY43" fmla="*/ 467587 h 1605023"/>
              <a:gd name="connsiteX44" fmla="*/ 6354862 w 10680562"/>
              <a:gd name="connsiteY44" fmla="*/ 467794 h 1605023"/>
              <a:gd name="connsiteX45" fmla="*/ 6377840 w 10680562"/>
              <a:gd name="connsiteY45" fmla="*/ 471024 h 1605023"/>
              <a:gd name="connsiteX46" fmla="*/ 6442804 w 10680562"/>
              <a:gd name="connsiteY46" fmla="*/ 463091 h 1605023"/>
              <a:gd name="connsiteX47" fmla="*/ 6476009 w 10680562"/>
              <a:gd name="connsiteY47" fmla="*/ 483807 h 1605023"/>
              <a:gd name="connsiteX48" fmla="*/ 6483237 w 10680562"/>
              <a:gd name="connsiteY48" fmla="*/ 487308 h 1605023"/>
              <a:gd name="connsiteX49" fmla="*/ 6483605 w 10680562"/>
              <a:gd name="connsiteY49" fmla="*/ 487102 h 1605023"/>
              <a:gd name="connsiteX50" fmla="*/ 6491673 w 10680562"/>
              <a:gd name="connsiteY50" fmla="*/ 490243 h 1605023"/>
              <a:gd name="connsiteX51" fmla="*/ 6496411 w 10680562"/>
              <a:gd name="connsiteY51" fmla="*/ 493689 h 1605023"/>
              <a:gd name="connsiteX52" fmla="*/ 6510429 w 10680562"/>
              <a:gd name="connsiteY52" fmla="*/ 500479 h 1605023"/>
              <a:gd name="connsiteX53" fmla="*/ 6516750 w 10680562"/>
              <a:gd name="connsiteY53" fmla="*/ 500983 h 1605023"/>
              <a:gd name="connsiteX54" fmla="*/ 6580199 w 10680562"/>
              <a:gd name="connsiteY54" fmla="*/ 483318 h 1605023"/>
              <a:gd name="connsiteX55" fmla="*/ 6690237 w 10680562"/>
              <a:gd name="connsiteY55" fmla="*/ 493051 h 1605023"/>
              <a:gd name="connsiteX56" fmla="*/ 6798356 w 10680562"/>
              <a:gd name="connsiteY56" fmla="*/ 506748 h 1605023"/>
              <a:gd name="connsiteX57" fmla="*/ 6837102 w 10680562"/>
              <a:gd name="connsiteY57" fmla="*/ 513677 h 1605023"/>
              <a:gd name="connsiteX58" fmla="*/ 6907934 w 10680562"/>
              <a:gd name="connsiteY58" fmla="*/ 517339 h 1605023"/>
              <a:gd name="connsiteX59" fmla="*/ 6941474 w 10680562"/>
              <a:gd name="connsiteY59" fmla="*/ 513632 h 1605023"/>
              <a:gd name="connsiteX60" fmla="*/ 6942754 w 10680562"/>
              <a:gd name="connsiteY60" fmla="*/ 514394 h 1605023"/>
              <a:gd name="connsiteX61" fmla="*/ 6946363 w 10680562"/>
              <a:gd name="connsiteY61" fmla="*/ 511066 h 1605023"/>
              <a:gd name="connsiteX62" fmla="*/ 6952592 w 10680562"/>
              <a:gd name="connsiteY62" fmla="*/ 510252 h 1605023"/>
              <a:gd name="connsiteX63" fmla="*/ 6968398 w 10680562"/>
              <a:gd name="connsiteY63" fmla="*/ 513946 h 1605023"/>
              <a:gd name="connsiteX64" fmla="*/ 6974142 w 10680562"/>
              <a:gd name="connsiteY64" fmla="*/ 516310 h 1605023"/>
              <a:gd name="connsiteX65" fmla="*/ 6982971 w 10680562"/>
              <a:gd name="connsiteY65" fmla="*/ 517694 h 1605023"/>
              <a:gd name="connsiteX66" fmla="*/ 6983252 w 10680562"/>
              <a:gd name="connsiteY66" fmla="*/ 517416 h 1605023"/>
              <a:gd name="connsiteX67" fmla="*/ 6991400 w 10680562"/>
              <a:gd name="connsiteY67" fmla="*/ 519321 h 1605023"/>
              <a:gd name="connsiteX68" fmla="*/ 7030460 w 10680562"/>
              <a:gd name="connsiteY68" fmla="*/ 532556 h 1605023"/>
              <a:gd name="connsiteX69" fmla="*/ 7089916 w 10680562"/>
              <a:gd name="connsiteY69" fmla="*/ 511503 h 1605023"/>
              <a:gd name="connsiteX70" fmla="*/ 7113059 w 10680562"/>
              <a:gd name="connsiteY70" fmla="*/ 509904 h 1605023"/>
              <a:gd name="connsiteX71" fmla="*/ 7125755 w 10680562"/>
              <a:gd name="connsiteY71" fmla="*/ 507393 h 1605023"/>
              <a:gd name="connsiteX72" fmla="*/ 7126765 w 10680562"/>
              <a:gd name="connsiteY72" fmla="*/ 506166 h 1605023"/>
              <a:gd name="connsiteX73" fmla="*/ 7164175 w 10680562"/>
              <a:gd name="connsiteY73" fmla="*/ 519011 h 1605023"/>
              <a:gd name="connsiteX74" fmla="*/ 7169654 w 10680562"/>
              <a:gd name="connsiteY74" fmla="*/ 518219 h 1605023"/>
              <a:gd name="connsiteX75" fmla="*/ 7193386 w 10680562"/>
              <a:gd name="connsiteY75" fmla="*/ 529788 h 1605023"/>
              <a:gd name="connsiteX76" fmla="*/ 7205997 w 10680562"/>
              <a:gd name="connsiteY76" fmla="*/ 534060 h 1605023"/>
              <a:gd name="connsiteX77" fmla="*/ 7208842 w 10680562"/>
              <a:gd name="connsiteY77" fmla="*/ 538783 h 1605023"/>
              <a:gd name="connsiteX78" fmla="*/ 7227817 w 10680562"/>
              <a:gd name="connsiteY78" fmla="*/ 543304 h 1605023"/>
              <a:gd name="connsiteX79" fmla="*/ 7230267 w 10680562"/>
              <a:gd name="connsiteY79" fmla="*/ 542497 h 1605023"/>
              <a:gd name="connsiteX80" fmla="*/ 7244913 w 10680562"/>
              <a:gd name="connsiteY80" fmla="*/ 551160 h 1605023"/>
              <a:gd name="connsiteX81" fmla="*/ 7255970 w 10680562"/>
              <a:gd name="connsiteY81" fmla="*/ 564383 h 1605023"/>
              <a:gd name="connsiteX82" fmla="*/ 7421156 w 10680562"/>
              <a:gd name="connsiteY82" fmla="*/ 584155 h 1605023"/>
              <a:gd name="connsiteX83" fmla="*/ 7553166 w 10680562"/>
              <a:gd name="connsiteY83" fmla="*/ 653085 h 1605023"/>
              <a:gd name="connsiteX84" fmla="*/ 7643092 w 10680562"/>
              <a:gd name="connsiteY84" fmla="*/ 662482 h 1605023"/>
              <a:gd name="connsiteX85" fmla="*/ 7896429 w 10680562"/>
              <a:gd name="connsiteY85" fmla="*/ 689054 h 1605023"/>
              <a:gd name="connsiteX86" fmla="*/ 7954620 w 10680562"/>
              <a:gd name="connsiteY86" fmla="*/ 689481 h 1605023"/>
              <a:gd name="connsiteX87" fmla="*/ 8000803 w 10680562"/>
              <a:gd name="connsiteY87" fmla="*/ 714583 h 1605023"/>
              <a:gd name="connsiteX88" fmla="*/ 8023216 w 10680562"/>
              <a:gd name="connsiteY88" fmla="*/ 709000 h 1605023"/>
              <a:gd name="connsiteX89" fmla="*/ 8027136 w 10680562"/>
              <a:gd name="connsiteY89" fmla="*/ 707765 h 1605023"/>
              <a:gd name="connsiteX90" fmla="*/ 8041622 w 10680562"/>
              <a:gd name="connsiteY90" fmla="*/ 708731 h 1605023"/>
              <a:gd name="connsiteX91" fmla="*/ 8047209 w 10680562"/>
              <a:gd name="connsiteY91" fmla="*/ 701624 h 1605023"/>
              <a:gd name="connsiteX92" fmla="*/ 8070088 w 10680562"/>
              <a:gd name="connsiteY92" fmla="*/ 697789 h 1605023"/>
              <a:gd name="connsiteX93" fmla="*/ 8096332 w 10680562"/>
              <a:gd name="connsiteY93" fmla="*/ 701624 h 1605023"/>
              <a:gd name="connsiteX94" fmla="*/ 8219225 w 10680562"/>
              <a:gd name="connsiteY94" fmla="*/ 728069 h 1605023"/>
              <a:gd name="connsiteX95" fmla="*/ 8293793 w 10680562"/>
              <a:gd name="connsiteY95" fmla="*/ 739200 h 1605023"/>
              <a:gd name="connsiteX96" fmla="*/ 8323753 w 10680562"/>
              <a:gd name="connsiteY96" fmla="*/ 736063 h 1605023"/>
              <a:gd name="connsiteX97" fmla="*/ 8364496 w 10680562"/>
              <a:gd name="connsiteY97" fmla="*/ 736635 h 1605023"/>
              <a:gd name="connsiteX98" fmla="*/ 8437662 w 10680562"/>
              <a:gd name="connsiteY98" fmla="*/ 731942 h 1605023"/>
              <a:gd name="connsiteX99" fmla="*/ 8533764 w 10680562"/>
              <a:gd name="connsiteY99" fmla="*/ 735554 h 1605023"/>
              <a:gd name="connsiteX100" fmla="*/ 8596769 w 10680562"/>
              <a:gd name="connsiteY100" fmla="*/ 769632 h 1605023"/>
              <a:gd name="connsiteX101" fmla="*/ 8604035 w 10680562"/>
              <a:gd name="connsiteY101" fmla="*/ 764982 h 1605023"/>
              <a:gd name="connsiteX102" fmla="*/ 8650929 w 10680562"/>
              <a:gd name="connsiteY102" fmla="*/ 773164 h 1605023"/>
              <a:gd name="connsiteX103" fmla="*/ 8806497 w 10680562"/>
              <a:gd name="connsiteY103" fmla="*/ 839707 h 1605023"/>
              <a:gd name="connsiteX104" fmla="*/ 8898377 w 10680562"/>
              <a:gd name="connsiteY104" fmla="*/ 854651 h 1605023"/>
              <a:gd name="connsiteX105" fmla="*/ 8932389 w 10680562"/>
              <a:gd name="connsiteY105" fmla="*/ 853846 h 1605023"/>
              <a:gd name="connsiteX106" fmla="*/ 8989288 w 10680562"/>
              <a:gd name="connsiteY106" fmla="*/ 852877 h 1605023"/>
              <a:gd name="connsiteX107" fmla="*/ 9035275 w 10680562"/>
              <a:gd name="connsiteY107" fmla="*/ 837110 h 1605023"/>
              <a:gd name="connsiteX108" fmla="*/ 9138626 w 10680562"/>
              <a:gd name="connsiteY108" fmla="*/ 862106 h 1605023"/>
              <a:gd name="connsiteX109" fmla="*/ 9216298 w 10680562"/>
              <a:gd name="connsiteY109" fmla="*/ 858754 h 1605023"/>
              <a:gd name="connsiteX110" fmla="*/ 9259941 w 10680562"/>
              <a:gd name="connsiteY110" fmla="*/ 861843 h 1605023"/>
              <a:gd name="connsiteX111" fmla="*/ 9380407 w 10680562"/>
              <a:gd name="connsiteY111" fmla="*/ 864825 h 1605023"/>
              <a:gd name="connsiteX112" fmla="*/ 9490772 w 10680562"/>
              <a:gd name="connsiteY112" fmla="*/ 901190 h 1605023"/>
              <a:gd name="connsiteX113" fmla="*/ 9584982 w 10680562"/>
              <a:gd name="connsiteY113" fmla="*/ 935980 h 1605023"/>
              <a:gd name="connsiteX114" fmla="*/ 9759797 w 10680562"/>
              <a:gd name="connsiteY114" fmla="*/ 1010923 h 1605023"/>
              <a:gd name="connsiteX115" fmla="*/ 9834455 w 10680562"/>
              <a:gd name="connsiteY115" fmla="*/ 1082908 h 1605023"/>
              <a:gd name="connsiteX116" fmla="*/ 9939504 w 10680562"/>
              <a:gd name="connsiteY116" fmla="*/ 1110614 h 1605023"/>
              <a:gd name="connsiteX117" fmla="*/ 10077001 w 10680562"/>
              <a:gd name="connsiteY117" fmla="*/ 1160906 h 1605023"/>
              <a:gd name="connsiteX118" fmla="*/ 10178431 w 10680562"/>
              <a:gd name="connsiteY118" fmla="*/ 1244920 h 1605023"/>
              <a:gd name="connsiteX119" fmla="*/ 10248658 w 10680562"/>
              <a:gd name="connsiteY119" fmla="*/ 1309335 h 1605023"/>
              <a:gd name="connsiteX120" fmla="*/ 10414709 w 10680562"/>
              <a:gd name="connsiteY120" fmla="*/ 1388645 h 1605023"/>
              <a:gd name="connsiteX121" fmla="*/ 10592469 w 10680562"/>
              <a:gd name="connsiteY121" fmla="*/ 1543828 h 1605023"/>
              <a:gd name="connsiteX122" fmla="*/ 10674941 w 10680562"/>
              <a:gd name="connsiteY122" fmla="*/ 1597388 h 1605023"/>
              <a:gd name="connsiteX123" fmla="*/ 10680562 w 10680562"/>
              <a:gd name="connsiteY123" fmla="*/ 1605023 h 1605023"/>
              <a:gd name="connsiteX124" fmla="*/ 0 w 10680562"/>
              <a:gd name="connsiteY124" fmla="*/ 1605023 h 1605023"/>
              <a:gd name="connsiteX125" fmla="*/ 0 w 10680562"/>
              <a:gd name="connsiteY125" fmla="*/ 415048 h 1605023"/>
              <a:gd name="connsiteX126" fmla="*/ 9656 w 10680562"/>
              <a:gd name="connsiteY126" fmla="*/ 416044 h 1605023"/>
              <a:gd name="connsiteX127" fmla="*/ 179196 w 10680562"/>
              <a:gd name="connsiteY127" fmla="*/ 423071 h 1605023"/>
              <a:gd name="connsiteX128" fmla="*/ 250912 w 10680562"/>
              <a:gd name="connsiteY128" fmla="*/ 408617 h 1605023"/>
              <a:gd name="connsiteX129" fmla="*/ 291375 w 10680562"/>
              <a:gd name="connsiteY129" fmla="*/ 403710 h 1605023"/>
              <a:gd name="connsiteX130" fmla="*/ 320542 w 10680562"/>
              <a:gd name="connsiteY130" fmla="*/ 396592 h 1605023"/>
              <a:gd name="connsiteX131" fmla="*/ 522426 w 10680562"/>
              <a:gd name="connsiteY131" fmla="*/ 407158 h 1605023"/>
              <a:gd name="connsiteX132" fmla="*/ 549068 w 10680562"/>
              <a:gd name="connsiteY132" fmla="*/ 407418 h 1605023"/>
              <a:gd name="connsiteX133" fmla="*/ 571100 w 10680562"/>
              <a:gd name="connsiteY133" fmla="*/ 400562 h 1605023"/>
              <a:gd name="connsiteX134" fmla="*/ 575457 w 10680562"/>
              <a:gd name="connsiteY134" fmla="*/ 392801 h 1605023"/>
              <a:gd name="connsiteX135" fmla="*/ 589968 w 10680562"/>
              <a:gd name="connsiteY135" fmla="*/ 391807 h 1605023"/>
              <a:gd name="connsiteX136" fmla="*/ 593649 w 10680562"/>
              <a:gd name="connsiteY136" fmla="*/ 390062 h 1605023"/>
              <a:gd name="connsiteX137" fmla="*/ 614928 w 10680562"/>
              <a:gd name="connsiteY137" fmla="*/ 381544 h 1605023"/>
              <a:gd name="connsiteX138" fmla="*/ 722580 w 10680562"/>
              <a:gd name="connsiteY138" fmla="*/ 392722 h 1605023"/>
              <a:gd name="connsiteX139" fmla="*/ 946884 w 10680562"/>
              <a:gd name="connsiteY139" fmla="*/ 411854 h 1605023"/>
              <a:gd name="connsiteX140" fmla="*/ 1210905 w 10680562"/>
              <a:gd name="connsiteY140" fmla="*/ 432414 h 1605023"/>
              <a:gd name="connsiteX141" fmla="*/ 1377854 w 10680562"/>
              <a:gd name="connsiteY141" fmla="*/ 429745 h 1605023"/>
              <a:gd name="connsiteX142" fmla="*/ 1391004 w 10680562"/>
              <a:gd name="connsiteY142" fmla="*/ 441307 h 1605023"/>
              <a:gd name="connsiteX143" fmla="*/ 1406953 w 10680562"/>
              <a:gd name="connsiteY143" fmla="*/ 447889 h 1605023"/>
              <a:gd name="connsiteX144" fmla="*/ 1409246 w 10680562"/>
              <a:gd name="connsiteY144" fmla="*/ 446765 h 1605023"/>
              <a:gd name="connsiteX145" fmla="*/ 1428800 w 10680562"/>
              <a:gd name="connsiteY145" fmla="*/ 448677 h 1605023"/>
              <a:gd name="connsiteX146" fmla="*/ 1432402 w 10680562"/>
              <a:gd name="connsiteY146" fmla="*/ 452956 h 1605023"/>
              <a:gd name="connsiteX147" fmla="*/ 1606578 w 10680562"/>
              <a:gd name="connsiteY147" fmla="*/ 430870 h 1605023"/>
              <a:gd name="connsiteX148" fmla="*/ 1647476 w 10680562"/>
              <a:gd name="connsiteY148" fmla="*/ 438687 h 1605023"/>
              <a:gd name="connsiteX149" fmla="*/ 1655866 w 10680562"/>
              <a:gd name="connsiteY149" fmla="*/ 439472 h 1605023"/>
              <a:gd name="connsiteX150" fmla="*/ 1656096 w 10680562"/>
              <a:gd name="connsiteY150" fmla="*/ 439162 h 1605023"/>
              <a:gd name="connsiteX151" fmla="*/ 1670708 w 10680562"/>
              <a:gd name="connsiteY151" fmla="*/ 412530 h 1605023"/>
              <a:gd name="connsiteX152" fmla="*/ 1737953 w 10680562"/>
              <a:gd name="connsiteY152" fmla="*/ 399496 h 1605023"/>
              <a:gd name="connsiteX153" fmla="*/ 1848192 w 10680562"/>
              <a:gd name="connsiteY153" fmla="*/ 376032 h 1605023"/>
              <a:gd name="connsiteX154" fmla="*/ 1954077 w 10680562"/>
              <a:gd name="connsiteY154" fmla="*/ 352621 h 1605023"/>
              <a:gd name="connsiteX155" fmla="*/ 1993047 w 10680562"/>
              <a:gd name="connsiteY155" fmla="*/ 346068 h 1605023"/>
              <a:gd name="connsiteX156" fmla="*/ 2059719 w 10680562"/>
              <a:gd name="connsiteY156" fmla="*/ 325903 h 1605023"/>
              <a:gd name="connsiteX157" fmla="*/ 2088528 w 10680562"/>
              <a:gd name="connsiteY157" fmla="*/ 311409 h 1605023"/>
              <a:gd name="connsiteX158" fmla="*/ 2090087 w 10680562"/>
              <a:gd name="connsiteY158" fmla="*/ 311676 h 1605023"/>
              <a:gd name="connsiteX159" fmla="*/ 2091700 w 10680562"/>
              <a:gd name="connsiteY159" fmla="*/ 307455 h 1605023"/>
              <a:gd name="connsiteX160" fmla="*/ 2096989 w 10680562"/>
              <a:gd name="connsiteY160" fmla="*/ 304649 h 1605023"/>
              <a:gd name="connsiteX161" fmla="*/ 2113325 w 10680562"/>
              <a:gd name="connsiteY161" fmla="*/ 302764 h 1605023"/>
              <a:gd name="connsiteX162" fmla="*/ 2119780 w 10680562"/>
              <a:gd name="connsiteY162" fmla="*/ 303007 h 1605023"/>
              <a:gd name="connsiteX163" fmla="*/ 2128562 w 10680562"/>
              <a:gd name="connsiteY163" fmla="*/ 301336 h 1605023"/>
              <a:gd name="connsiteX164" fmla="*/ 2128679 w 10680562"/>
              <a:gd name="connsiteY164" fmla="*/ 300991 h 1605023"/>
              <a:gd name="connsiteX165" fmla="*/ 2179558 w 10680562"/>
              <a:gd name="connsiteY165" fmla="*/ 299095 h 1605023"/>
              <a:gd name="connsiteX166" fmla="*/ 2223277 w 10680562"/>
              <a:gd name="connsiteY166" fmla="*/ 260239 h 1605023"/>
              <a:gd name="connsiteX167" fmla="*/ 2243644 w 10680562"/>
              <a:gd name="connsiteY167" fmla="*/ 251110 h 1605023"/>
              <a:gd name="connsiteX168" fmla="*/ 2253986 w 10680562"/>
              <a:gd name="connsiteY168" fmla="*/ 244616 h 1605023"/>
              <a:gd name="connsiteX169" fmla="*/ 2254285 w 10680562"/>
              <a:gd name="connsiteY169" fmla="*/ 243167 h 1605023"/>
              <a:gd name="connsiteX170" fmla="*/ 2295037 w 10680562"/>
              <a:gd name="connsiteY170" fmla="*/ 242433 h 1605023"/>
              <a:gd name="connsiteX171" fmla="*/ 2299648 w 10680562"/>
              <a:gd name="connsiteY171" fmla="*/ 239896 h 1605023"/>
              <a:gd name="connsiteX172" fmla="*/ 2327237 w 10680562"/>
              <a:gd name="connsiteY172" fmla="*/ 242539 h 1605023"/>
              <a:gd name="connsiteX173" fmla="*/ 2340943 w 10680562"/>
              <a:gd name="connsiteY173" fmla="*/ 242239 h 1605023"/>
              <a:gd name="connsiteX174" fmla="*/ 2345943 w 10680562"/>
              <a:gd name="connsiteY174" fmla="*/ 245589 h 1605023"/>
              <a:gd name="connsiteX175" fmla="*/ 2365602 w 10680562"/>
              <a:gd name="connsiteY175" fmla="*/ 243403 h 1605023"/>
              <a:gd name="connsiteX176" fmla="*/ 2367433 w 10680562"/>
              <a:gd name="connsiteY176" fmla="*/ 241858 h 1605023"/>
              <a:gd name="connsiteX177" fmla="*/ 2385231 w 10680562"/>
              <a:gd name="connsiteY177" fmla="*/ 244873 h 1605023"/>
              <a:gd name="connsiteX178" fmla="*/ 2402059 w 10680562"/>
              <a:gd name="connsiteY178" fmla="*/ 253223 h 1605023"/>
              <a:gd name="connsiteX179" fmla="*/ 2719020 w 10680562"/>
              <a:gd name="connsiteY179" fmla="*/ 235271 h 1605023"/>
              <a:gd name="connsiteX180" fmla="*/ 2877308 w 10680562"/>
              <a:gd name="connsiteY180" fmla="*/ 208630 h 1605023"/>
              <a:gd name="connsiteX181" fmla="*/ 3051375 w 10680562"/>
              <a:gd name="connsiteY181" fmla="*/ 154110 h 1605023"/>
              <a:gd name="connsiteX182" fmla="*/ 3104837 w 10680562"/>
              <a:gd name="connsiteY182" fmla="*/ 135199 h 1605023"/>
              <a:gd name="connsiteX183" fmla="*/ 3159836 w 10680562"/>
              <a:gd name="connsiteY183" fmla="*/ 142694 h 1605023"/>
              <a:gd name="connsiteX184" fmla="*/ 3177510 w 10680562"/>
              <a:gd name="connsiteY184" fmla="*/ 130186 h 1605023"/>
              <a:gd name="connsiteX185" fmla="*/ 3180470 w 10680562"/>
              <a:gd name="connsiteY185" fmla="*/ 127764 h 1605023"/>
              <a:gd name="connsiteX186" fmla="*/ 3194216 w 10680562"/>
              <a:gd name="connsiteY186" fmla="*/ 123837 h 1605023"/>
              <a:gd name="connsiteX187" fmla="*/ 3214710 w 10680562"/>
              <a:gd name="connsiteY187" fmla="*/ 104451 h 1605023"/>
              <a:gd name="connsiteX188" fmla="*/ 3240671 w 10680562"/>
              <a:gd name="connsiteY188" fmla="*/ 99232 h 1605023"/>
              <a:gd name="connsiteX189" fmla="*/ 3366544 w 10680562"/>
              <a:gd name="connsiteY189" fmla="*/ 82506 h 1605023"/>
              <a:gd name="connsiteX190" fmla="*/ 3440424 w 10680562"/>
              <a:gd name="connsiteY190" fmla="*/ 67891 h 1605023"/>
              <a:gd name="connsiteX191" fmla="*/ 3466248 w 10680562"/>
              <a:gd name="connsiteY191" fmla="*/ 55103 h 1605023"/>
              <a:gd name="connsiteX192" fmla="*/ 3503820 w 10680562"/>
              <a:gd name="connsiteY192" fmla="*/ 42110 h 1605023"/>
              <a:gd name="connsiteX193" fmla="*/ 3568389 w 10680562"/>
              <a:gd name="connsiteY193" fmla="*/ 13576 h 1605023"/>
              <a:gd name="connsiteX194" fmla="*/ 3604089 w 10680562"/>
              <a:gd name="connsiteY194" fmla="*/ 6980 h 1605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680562" h="1605023">
                <a:moveTo>
                  <a:pt x="3617689" y="0"/>
                </a:moveTo>
                <a:lnTo>
                  <a:pt x="3635901" y="7738"/>
                </a:lnTo>
                <a:cubicBezTo>
                  <a:pt x="3636815" y="-13593"/>
                  <a:pt x="3674070" y="21953"/>
                  <a:pt x="3690891" y="7049"/>
                </a:cubicBezTo>
                <a:cubicBezTo>
                  <a:pt x="3723615" y="8082"/>
                  <a:pt x="3780877" y="7675"/>
                  <a:pt x="3832247" y="13937"/>
                </a:cubicBezTo>
                <a:cubicBezTo>
                  <a:pt x="3878761" y="52737"/>
                  <a:pt x="3960967" y="15082"/>
                  <a:pt x="3999111" y="44624"/>
                </a:cubicBezTo>
                <a:cubicBezTo>
                  <a:pt x="4011661" y="48427"/>
                  <a:pt x="4023440" y="49464"/>
                  <a:pt x="4034676" y="48775"/>
                </a:cubicBezTo>
                <a:lnTo>
                  <a:pt x="4065394" y="42879"/>
                </a:lnTo>
                <a:lnTo>
                  <a:pt x="4072648" y="33262"/>
                </a:lnTo>
                <a:lnTo>
                  <a:pt x="4092232" y="34026"/>
                </a:lnTo>
                <a:lnTo>
                  <a:pt x="4097470" y="32252"/>
                </a:lnTo>
                <a:cubicBezTo>
                  <a:pt x="4107476" y="28819"/>
                  <a:pt x="4117405" y="25741"/>
                  <a:pt x="4127488" y="24056"/>
                </a:cubicBezTo>
                <a:cubicBezTo>
                  <a:pt x="4122379" y="69900"/>
                  <a:pt x="4212421" y="17287"/>
                  <a:pt x="4190803" y="55685"/>
                </a:cubicBezTo>
                <a:cubicBezTo>
                  <a:pt x="4245322" y="54405"/>
                  <a:pt x="4210442" y="91290"/>
                  <a:pt x="4269333" y="54186"/>
                </a:cubicBezTo>
                <a:cubicBezTo>
                  <a:pt x="4360007" y="84494"/>
                  <a:pt x="4405441" y="66275"/>
                  <a:pt x="4481486" y="116915"/>
                </a:cubicBezTo>
                <a:cubicBezTo>
                  <a:pt x="4469366" y="96298"/>
                  <a:pt x="4624978" y="141388"/>
                  <a:pt x="4651418" y="150071"/>
                </a:cubicBezTo>
                <a:lnTo>
                  <a:pt x="4863575" y="175458"/>
                </a:lnTo>
                <a:cubicBezTo>
                  <a:pt x="4867452" y="182323"/>
                  <a:pt x="5007365" y="209256"/>
                  <a:pt x="5013635" y="213928"/>
                </a:cubicBezTo>
                <a:lnTo>
                  <a:pt x="5203044" y="228946"/>
                </a:lnTo>
                <a:lnTo>
                  <a:pt x="5207070" y="235105"/>
                </a:lnTo>
                <a:lnTo>
                  <a:pt x="5224253" y="240320"/>
                </a:lnTo>
                <a:lnTo>
                  <a:pt x="5256736" y="254811"/>
                </a:lnTo>
                <a:lnTo>
                  <a:pt x="5264095" y="253567"/>
                </a:lnTo>
                <a:lnTo>
                  <a:pt x="5315084" y="269264"/>
                </a:lnTo>
                <a:lnTo>
                  <a:pt x="5316393" y="267603"/>
                </a:lnTo>
                <a:cubicBezTo>
                  <a:pt x="5320500" y="264235"/>
                  <a:pt x="5325719" y="262424"/>
                  <a:pt x="5333427" y="263823"/>
                </a:cubicBezTo>
                <a:cubicBezTo>
                  <a:pt x="5330520" y="234164"/>
                  <a:pt x="5341605" y="254143"/>
                  <a:pt x="5364589" y="260882"/>
                </a:cubicBezTo>
                <a:cubicBezTo>
                  <a:pt x="5365199" y="216323"/>
                  <a:pt x="5425089" y="252089"/>
                  <a:pt x="5443973" y="230866"/>
                </a:cubicBezTo>
                <a:cubicBezTo>
                  <a:pt x="5460840" y="236821"/>
                  <a:pt x="5478689" y="242307"/>
                  <a:pt x="5497201" y="247023"/>
                </a:cubicBezTo>
                <a:lnTo>
                  <a:pt x="5508269" y="249256"/>
                </a:lnTo>
                <a:lnTo>
                  <a:pt x="5508636" y="248880"/>
                </a:lnTo>
                <a:cubicBezTo>
                  <a:pt x="5511356" y="248469"/>
                  <a:pt x="5515116" y="248867"/>
                  <a:pt x="5520606" y="250400"/>
                </a:cubicBezTo>
                <a:lnTo>
                  <a:pt x="5528451" y="253330"/>
                </a:lnTo>
                <a:lnTo>
                  <a:pt x="5549923" y="257662"/>
                </a:lnTo>
                <a:lnTo>
                  <a:pt x="5558295" y="256364"/>
                </a:lnTo>
                <a:lnTo>
                  <a:pt x="5664799" y="278924"/>
                </a:lnTo>
                <a:lnTo>
                  <a:pt x="5796160" y="307979"/>
                </a:lnTo>
                <a:lnTo>
                  <a:pt x="5897647" y="339431"/>
                </a:lnTo>
                <a:cubicBezTo>
                  <a:pt x="5894921" y="322560"/>
                  <a:pt x="5962532" y="357207"/>
                  <a:pt x="5978838" y="367970"/>
                </a:cubicBezTo>
                <a:cubicBezTo>
                  <a:pt x="6035145" y="375765"/>
                  <a:pt x="6006578" y="380813"/>
                  <a:pt x="6050367" y="386341"/>
                </a:cubicBezTo>
                <a:cubicBezTo>
                  <a:pt x="6051161" y="391932"/>
                  <a:pt x="6137489" y="380709"/>
                  <a:pt x="6140609" y="385135"/>
                </a:cubicBezTo>
                <a:cubicBezTo>
                  <a:pt x="6205928" y="424013"/>
                  <a:pt x="6248816" y="452185"/>
                  <a:pt x="6302950" y="448183"/>
                </a:cubicBezTo>
                <a:lnTo>
                  <a:pt x="6308533" y="448551"/>
                </a:lnTo>
                <a:lnTo>
                  <a:pt x="6340278" y="468555"/>
                </a:lnTo>
                <a:lnTo>
                  <a:pt x="6341685" y="467587"/>
                </a:lnTo>
                <a:cubicBezTo>
                  <a:pt x="6345560" y="465876"/>
                  <a:pt x="6349786" y="465470"/>
                  <a:pt x="6354862" y="467794"/>
                </a:cubicBezTo>
                <a:cubicBezTo>
                  <a:pt x="6361260" y="446013"/>
                  <a:pt x="6363438" y="462250"/>
                  <a:pt x="6377840" y="471024"/>
                </a:cubicBezTo>
                <a:cubicBezTo>
                  <a:pt x="6390990" y="439154"/>
                  <a:pt x="6423334" y="475084"/>
                  <a:pt x="6442804" y="463091"/>
                </a:cubicBezTo>
                <a:cubicBezTo>
                  <a:pt x="6453090" y="470255"/>
                  <a:pt x="6464204" y="477252"/>
                  <a:pt x="6476009" y="483807"/>
                </a:cubicBezTo>
                <a:lnTo>
                  <a:pt x="6483237" y="487308"/>
                </a:lnTo>
                <a:lnTo>
                  <a:pt x="6483605" y="487102"/>
                </a:lnTo>
                <a:cubicBezTo>
                  <a:pt x="6485654" y="487272"/>
                  <a:pt x="6488212" y="488201"/>
                  <a:pt x="6491673" y="490243"/>
                </a:cubicBezTo>
                <a:lnTo>
                  <a:pt x="6496411" y="493689"/>
                </a:lnTo>
                <a:lnTo>
                  <a:pt x="6510429" y="500479"/>
                </a:lnTo>
                <a:lnTo>
                  <a:pt x="6516750" y="500983"/>
                </a:lnTo>
                <a:cubicBezTo>
                  <a:pt x="6541864" y="496675"/>
                  <a:pt x="6554866" y="452619"/>
                  <a:pt x="6580199" y="483318"/>
                </a:cubicBezTo>
                <a:cubicBezTo>
                  <a:pt x="6622601" y="489571"/>
                  <a:pt x="6654587" y="470617"/>
                  <a:pt x="6690237" y="493051"/>
                </a:cubicBezTo>
                <a:cubicBezTo>
                  <a:pt x="6729957" y="498806"/>
                  <a:pt x="6766252" y="494451"/>
                  <a:pt x="6798356" y="506748"/>
                </a:cubicBezTo>
                <a:cubicBezTo>
                  <a:pt x="6813529" y="501270"/>
                  <a:pt x="6826992" y="500232"/>
                  <a:pt x="6837102" y="513677"/>
                </a:cubicBezTo>
                <a:cubicBezTo>
                  <a:pt x="6874837" y="515764"/>
                  <a:pt x="6887115" y="500833"/>
                  <a:pt x="6907934" y="517339"/>
                </a:cubicBezTo>
                <a:cubicBezTo>
                  <a:pt x="6934086" y="494196"/>
                  <a:pt x="6933260" y="504492"/>
                  <a:pt x="6941474" y="513632"/>
                </a:cubicBezTo>
                <a:lnTo>
                  <a:pt x="6942754" y="514394"/>
                </a:lnTo>
                <a:lnTo>
                  <a:pt x="6946363" y="511066"/>
                </a:lnTo>
                <a:lnTo>
                  <a:pt x="6952592" y="510252"/>
                </a:lnTo>
                <a:lnTo>
                  <a:pt x="6968398" y="513946"/>
                </a:lnTo>
                <a:lnTo>
                  <a:pt x="6974142" y="516310"/>
                </a:lnTo>
                <a:cubicBezTo>
                  <a:pt x="6978173" y="517574"/>
                  <a:pt x="6980948" y="517948"/>
                  <a:pt x="6982971" y="517694"/>
                </a:cubicBezTo>
                <a:lnTo>
                  <a:pt x="6983252" y="517416"/>
                </a:lnTo>
                <a:lnTo>
                  <a:pt x="6991400" y="519321"/>
                </a:lnTo>
                <a:cubicBezTo>
                  <a:pt x="7005004" y="523242"/>
                  <a:pt x="7018100" y="527732"/>
                  <a:pt x="7030460" y="532556"/>
                </a:cubicBezTo>
                <a:cubicBezTo>
                  <a:pt x="7044917" y="516932"/>
                  <a:pt x="7088472" y="545083"/>
                  <a:pt x="7089916" y="511503"/>
                </a:cubicBezTo>
                <a:cubicBezTo>
                  <a:pt x="7106785" y="517039"/>
                  <a:pt x="7114554" y="532321"/>
                  <a:pt x="7113059" y="509904"/>
                </a:cubicBezTo>
                <a:cubicBezTo>
                  <a:pt x="7118735" y="511110"/>
                  <a:pt x="7122641" y="509850"/>
                  <a:pt x="7125755" y="507393"/>
                </a:cubicBezTo>
                <a:lnTo>
                  <a:pt x="7126765" y="506166"/>
                </a:lnTo>
                <a:lnTo>
                  <a:pt x="7164175" y="519011"/>
                </a:lnTo>
                <a:lnTo>
                  <a:pt x="7169654" y="518219"/>
                </a:lnTo>
                <a:lnTo>
                  <a:pt x="7193386" y="529788"/>
                </a:lnTo>
                <a:lnTo>
                  <a:pt x="7205997" y="534060"/>
                </a:lnTo>
                <a:lnTo>
                  <a:pt x="7208842" y="538783"/>
                </a:lnTo>
                <a:cubicBezTo>
                  <a:pt x="7212314" y="541931"/>
                  <a:pt x="7217803" y="543928"/>
                  <a:pt x="7227817" y="543304"/>
                </a:cubicBezTo>
                <a:lnTo>
                  <a:pt x="7230267" y="542497"/>
                </a:lnTo>
                <a:lnTo>
                  <a:pt x="7244913" y="551160"/>
                </a:lnTo>
                <a:cubicBezTo>
                  <a:pt x="7249453" y="554807"/>
                  <a:pt x="7253253" y="559130"/>
                  <a:pt x="7255970" y="564383"/>
                </a:cubicBezTo>
                <a:cubicBezTo>
                  <a:pt x="7315146" y="548103"/>
                  <a:pt x="7361553" y="579076"/>
                  <a:pt x="7421156" y="584155"/>
                </a:cubicBezTo>
                <a:cubicBezTo>
                  <a:pt x="7465612" y="613750"/>
                  <a:pt x="7546249" y="613142"/>
                  <a:pt x="7553166" y="653085"/>
                </a:cubicBezTo>
                <a:cubicBezTo>
                  <a:pt x="7562552" y="609214"/>
                  <a:pt x="7673998" y="724531"/>
                  <a:pt x="7643092" y="662482"/>
                </a:cubicBezTo>
                <a:lnTo>
                  <a:pt x="7896429" y="689054"/>
                </a:lnTo>
                <a:cubicBezTo>
                  <a:pt x="7940867" y="662251"/>
                  <a:pt x="7914217" y="689365"/>
                  <a:pt x="7954620" y="689481"/>
                </a:cubicBezTo>
                <a:cubicBezTo>
                  <a:pt x="7937756" y="718000"/>
                  <a:pt x="8005608" y="680123"/>
                  <a:pt x="8000803" y="714583"/>
                </a:cubicBezTo>
                <a:cubicBezTo>
                  <a:pt x="8008309" y="713512"/>
                  <a:pt x="8015731" y="711389"/>
                  <a:pt x="8023216" y="709000"/>
                </a:cubicBezTo>
                <a:lnTo>
                  <a:pt x="8027136" y="707765"/>
                </a:lnTo>
                <a:lnTo>
                  <a:pt x="8041622" y="708731"/>
                </a:lnTo>
                <a:lnTo>
                  <a:pt x="8047209" y="701624"/>
                </a:lnTo>
                <a:lnTo>
                  <a:pt x="8070088" y="697789"/>
                </a:lnTo>
                <a:cubicBezTo>
                  <a:pt x="8078424" y="697492"/>
                  <a:pt x="8087123" y="698508"/>
                  <a:pt x="8096332" y="701624"/>
                </a:cubicBezTo>
                <a:cubicBezTo>
                  <a:pt x="8123926" y="724651"/>
                  <a:pt x="8185640" y="697894"/>
                  <a:pt x="8219225" y="728069"/>
                </a:cubicBezTo>
                <a:cubicBezTo>
                  <a:pt x="8232644" y="736562"/>
                  <a:pt x="8280723" y="746936"/>
                  <a:pt x="8293793" y="739200"/>
                </a:cubicBezTo>
                <a:cubicBezTo>
                  <a:pt x="8304636" y="739365"/>
                  <a:pt x="8314843" y="745516"/>
                  <a:pt x="8323753" y="736063"/>
                </a:cubicBezTo>
                <a:cubicBezTo>
                  <a:pt x="8336542" y="725164"/>
                  <a:pt x="8363344" y="752699"/>
                  <a:pt x="8364496" y="736635"/>
                </a:cubicBezTo>
                <a:cubicBezTo>
                  <a:pt x="8383724" y="755702"/>
                  <a:pt x="8414211" y="733717"/>
                  <a:pt x="8437662" y="731942"/>
                </a:cubicBezTo>
                <a:cubicBezTo>
                  <a:pt x="8451685" y="749699"/>
                  <a:pt x="8487061" y="728469"/>
                  <a:pt x="8533764" y="735554"/>
                </a:cubicBezTo>
                <a:cubicBezTo>
                  <a:pt x="8548878" y="755832"/>
                  <a:pt x="8565301" y="740114"/>
                  <a:pt x="8596769" y="769632"/>
                </a:cubicBezTo>
                <a:cubicBezTo>
                  <a:pt x="8598880" y="767829"/>
                  <a:pt x="8601326" y="766261"/>
                  <a:pt x="8604035" y="764982"/>
                </a:cubicBezTo>
                <a:cubicBezTo>
                  <a:pt x="8619777" y="757551"/>
                  <a:pt x="8640772" y="761213"/>
                  <a:pt x="8650929" y="773164"/>
                </a:cubicBezTo>
                <a:cubicBezTo>
                  <a:pt x="8702615" y="814545"/>
                  <a:pt x="8757170" y="823762"/>
                  <a:pt x="8806497" y="839707"/>
                </a:cubicBezTo>
                <a:cubicBezTo>
                  <a:pt x="8863157" y="854381"/>
                  <a:pt x="8833749" y="812347"/>
                  <a:pt x="8898377" y="854651"/>
                </a:cubicBezTo>
                <a:cubicBezTo>
                  <a:pt x="8909161" y="844048"/>
                  <a:pt x="8918437" y="845186"/>
                  <a:pt x="8932389" y="853846"/>
                </a:cubicBezTo>
                <a:cubicBezTo>
                  <a:pt x="8960146" y="860074"/>
                  <a:pt x="8965550" y="829338"/>
                  <a:pt x="8989288" y="852877"/>
                </a:cubicBezTo>
                <a:cubicBezTo>
                  <a:pt x="8988278" y="835633"/>
                  <a:pt x="9043995" y="856467"/>
                  <a:pt x="9035275" y="837110"/>
                </a:cubicBezTo>
                <a:cubicBezTo>
                  <a:pt x="9060165" y="838647"/>
                  <a:pt x="9108456" y="858499"/>
                  <a:pt x="9138626" y="862106"/>
                </a:cubicBezTo>
                <a:cubicBezTo>
                  <a:pt x="9165080" y="876547"/>
                  <a:pt x="9174888" y="860404"/>
                  <a:pt x="9216298" y="858754"/>
                </a:cubicBezTo>
                <a:cubicBezTo>
                  <a:pt x="9230418" y="871192"/>
                  <a:pt x="9244774" y="868822"/>
                  <a:pt x="9259941" y="861843"/>
                </a:cubicBezTo>
                <a:cubicBezTo>
                  <a:pt x="9297647" y="870955"/>
                  <a:pt x="9335980" y="863006"/>
                  <a:pt x="9380407" y="864825"/>
                </a:cubicBezTo>
                <a:cubicBezTo>
                  <a:pt x="9424338" y="883720"/>
                  <a:pt x="9443322" y="899138"/>
                  <a:pt x="9490772" y="901190"/>
                </a:cubicBezTo>
                <a:cubicBezTo>
                  <a:pt x="9530410" y="933396"/>
                  <a:pt x="9546422" y="928548"/>
                  <a:pt x="9584982" y="935980"/>
                </a:cubicBezTo>
                <a:cubicBezTo>
                  <a:pt x="9629819" y="954269"/>
                  <a:pt x="9718219" y="986435"/>
                  <a:pt x="9759797" y="1010923"/>
                </a:cubicBezTo>
                <a:cubicBezTo>
                  <a:pt x="9801376" y="1035410"/>
                  <a:pt x="9804503" y="1066293"/>
                  <a:pt x="9834455" y="1082908"/>
                </a:cubicBezTo>
                <a:cubicBezTo>
                  <a:pt x="9864406" y="1099522"/>
                  <a:pt x="9891608" y="1087791"/>
                  <a:pt x="9939504" y="1110614"/>
                </a:cubicBezTo>
                <a:cubicBezTo>
                  <a:pt x="9978150" y="1098522"/>
                  <a:pt x="10034187" y="1166580"/>
                  <a:pt x="10077001" y="1160906"/>
                </a:cubicBezTo>
                <a:cubicBezTo>
                  <a:pt x="10084861" y="1190721"/>
                  <a:pt x="10164307" y="1234884"/>
                  <a:pt x="10178431" y="1244920"/>
                </a:cubicBezTo>
                <a:cubicBezTo>
                  <a:pt x="10210316" y="1215779"/>
                  <a:pt x="10222273" y="1306394"/>
                  <a:pt x="10248658" y="1309335"/>
                </a:cubicBezTo>
                <a:lnTo>
                  <a:pt x="10414709" y="1388645"/>
                </a:lnTo>
                <a:cubicBezTo>
                  <a:pt x="10473963" y="1440373"/>
                  <a:pt x="10538857" y="1454568"/>
                  <a:pt x="10592469" y="1543828"/>
                </a:cubicBezTo>
                <a:cubicBezTo>
                  <a:pt x="10651538" y="1531501"/>
                  <a:pt x="10660082" y="1567462"/>
                  <a:pt x="10674941" y="1597388"/>
                </a:cubicBezTo>
                <a:lnTo>
                  <a:pt x="10680562" y="1605023"/>
                </a:lnTo>
                <a:lnTo>
                  <a:pt x="0" y="1605023"/>
                </a:lnTo>
                <a:lnTo>
                  <a:pt x="0" y="415048"/>
                </a:lnTo>
                <a:lnTo>
                  <a:pt x="9656" y="416044"/>
                </a:lnTo>
                <a:cubicBezTo>
                  <a:pt x="66794" y="420549"/>
                  <a:pt x="142962" y="423374"/>
                  <a:pt x="179196" y="423071"/>
                </a:cubicBezTo>
                <a:cubicBezTo>
                  <a:pt x="202136" y="418172"/>
                  <a:pt x="228694" y="392385"/>
                  <a:pt x="250912" y="408617"/>
                </a:cubicBezTo>
                <a:cubicBezTo>
                  <a:pt x="249389" y="392611"/>
                  <a:pt x="280512" y="416185"/>
                  <a:pt x="291375" y="403710"/>
                </a:cubicBezTo>
                <a:cubicBezTo>
                  <a:pt x="298635" y="393187"/>
                  <a:pt x="309770" y="397885"/>
                  <a:pt x="320542" y="396592"/>
                </a:cubicBezTo>
                <a:cubicBezTo>
                  <a:pt x="359051" y="397166"/>
                  <a:pt x="484339" y="405354"/>
                  <a:pt x="522426" y="407158"/>
                </a:cubicBezTo>
                <a:cubicBezTo>
                  <a:pt x="532069" y="408997"/>
                  <a:pt x="540856" y="408831"/>
                  <a:pt x="549068" y="407418"/>
                </a:cubicBezTo>
                <a:lnTo>
                  <a:pt x="571100" y="400562"/>
                </a:lnTo>
                <a:lnTo>
                  <a:pt x="575457" y="392801"/>
                </a:lnTo>
                <a:lnTo>
                  <a:pt x="589968" y="391807"/>
                </a:lnTo>
                <a:lnTo>
                  <a:pt x="593649" y="390062"/>
                </a:lnTo>
                <a:cubicBezTo>
                  <a:pt x="600667" y="386700"/>
                  <a:pt x="607669" y="383607"/>
                  <a:pt x="614928" y="381544"/>
                </a:cubicBezTo>
                <a:cubicBezTo>
                  <a:pt x="636416" y="381988"/>
                  <a:pt x="667253" y="387671"/>
                  <a:pt x="722580" y="392722"/>
                </a:cubicBezTo>
                <a:cubicBezTo>
                  <a:pt x="792539" y="408114"/>
                  <a:pt x="885615" y="380106"/>
                  <a:pt x="946884" y="411854"/>
                </a:cubicBezTo>
                <a:cubicBezTo>
                  <a:pt x="1028270" y="418469"/>
                  <a:pt x="1139077" y="429433"/>
                  <a:pt x="1210905" y="432414"/>
                </a:cubicBezTo>
                <a:cubicBezTo>
                  <a:pt x="1270803" y="429423"/>
                  <a:pt x="1321921" y="453757"/>
                  <a:pt x="1377854" y="429745"/>
                </a:cubicBezTo>
                <a:cubicBezTo>
                  <a:pt x="1381419" y="434564"/>
                  <a:pt x="1385901" y="438319"/>
                  <a:pt x="1391004" y="441307"/>
                </a:cubicBezTo>
                <a:lnTo>
                  <a:pt x="1406953" y="447889"/>
                </a:lnTo>
                <a:lnTo>
                  <a:pt x="1409246" y="446765"/>
                </a:lnTo>
                <a:cubicBezTo>
                  <a:pt x="1419066" y="444804"/>
                  <a:pt x="1424836" y="446037"/>
                  <a:pt x="1428800" y="448677"/>
                </a:cubicBezTo>
                <a:lnTo>
                  <a:pt x="1432402" y="452956"/>
                </a:lnTo>
                <a:lnTo>
                  <a:pt x="1606578" y="430870"/>
                </a:lnTo>
                <a:cubicBezTo>
                  <a:pt x="1619625" y="433971"/>
                  <a:pt x="1633347" y="436643"/>
                  <a:pt x="1647476" y="438687"/>
                </a:cubicBezTo>
                <a:lnTo>
                  <a:pt x="1655866" y="439472"/>
                </a:lnTo>
                <a:lnTo>
                  <a:pt x="1656096" y="439162"/>
                </a:lnTo>
                <a:cubicBezTo>
                  <a:pt x="1658061" y="438636"/>
                  <a:pt x="1666503" y="411823"/>
                  <a:pt x="1670708" y="412530"/>
                </a:cubicBezTo>
                <a:lnTo>
                  <a:pt x="1737953" y="399496"/>
                </a:lnTo>
                <a:lnTo>
                  <a:pt x="1848192" y="376032"/>
                </a:lnTo>
                <a:cubicBezTo>
                  <a:pt x="1887458" y="368088"/>
                  <a:pt x="1918458" y="352092"/>
                  <a:pt x="1954077" y="352621"/>
                </a:cubicBezTo>
                <a:cubicBezTo>
                  <a:pt x="1965180" y="342609"/>
                  <a:pt x="1976973" y="337201"/>
                  <a:pt x="1993047" y="346068"/>
                </a:cubicBezTo>
                <a:cubicBezTo>
                  <a:pt x="2028636" y="335449"/>
                  <a:pt x="2032293" y="317806"/>
                  <a:pt x="2059719" y="325903"/>
                </a:cubicBezTo>
                <a:cubicBezTo>
                  <a:pt x="2071905" y="296194"/>
                  <a:pt x="2076373" y="305826"/>
                  <a:pt x="2088528" y="311409"/>
                </a:cubicBezTo>
                <a:lnTo>
                  <a:pt x="2090087" y="311676"/>
                </a:lnTo>
                <a:lnTo>
                  <a:pt x="2091700" y="307455"/>
                </a:lnTo>
                <a:lnTo>
                  <a:pt x="2096989" y="304649"/>
                </a:lnTo>
                <a:lnTo>
                  <a:pt x="2113325" y="302764"/>
                </a:lnTo>
                <a:lnTo>
                  <a:pt x="2119780" y="303007"/>
                </a:lnTo>
                <a:cubicBezTo>
                  <a:pt x="2124111" y="302819"/>
                  <a:pt x="2126840" y="302239"/>
                  <a:pt x="2128562" y="301336"/>
                </a:cubicBezTo>
                <a:cubicBezTo>
                  <a:pt x="2128600" y="301221"/>
                  <a:pt x="2128640" y="301107"/>
                  <a:pt x="2128679" y="300991"/>
                </a:cubicBezTo>
                <a:lnTo>
                  <a:pt x="2179558" y="299095"/>
                </a:lnTo>
                <a:cubicBezTo>
                  <a:pt x="2184857" y="280099"/>
                  <a:pt x="2238998" y="291238"/>
                  <a:pt x="2223277" y="260239"/>
                </a:cubicBezTo>
                <a:cubicBezTo>
                  <a:pt x="2241523" y="259676"/>
                  <a:pt x="2256386" y="270988"/>
                  <a:pt x="2243644" y="251110"/>
                </a:cubicBezTo>
                <a:cubicBezTo>
                  <a:pt x="2249448" y="250324"/>
                  <a:pt x="2252382" y="247882"/>
                  <a:pt x="2253986" y="244616"/>
                </a:cubicBezTo>
                <a:lnTo>
                  <a:pt x="2254285" y="243167"/>
                </a:lnTo>
                <a:lnTo>
                  <a:pt x="2295037" y="242433"/>
                </a:lnTo>
                <a:lnTo>
                  <a:pt x="2299648" y="239896"/>
                </a:lnTo>
                <a:lnTo>
                  <a:pt x="2327237" y="242539"/>
                </a:lnTo>
                <a:lnTo>
                  <a:pt x="2340943" y="242239"/>
                </a:lnTo>
                <a:lnTo>
                  <a:pt x="2345943" y="245589"/>
                </a:lnTo>
                <a:cubicBezTo>
                  <a:pt x="2350718" y="247299"/>
                  <a:pt x="2356754" y="247292"/>
                  <a:pt x="2365602" y="243403"/>
                </a:cubicBezTo>
                <a:lnTo>
                  <a:pt x="2367433" y="241858"/>
                </a:lnTo>
                <a:lnTo>
                  <a:pt x="2385231" y="244873"/>
                </a:lnTo>
                <a:cubicBezTo>
                  <a:pt x="2391237" y="246682"/>
                  <a:pt x="2396907" y="249351"/>
                  <a:pt x="2402059" y="253223"/>
                </a:cubicBezTo>
                <a:cubicBezTo>
                  <a:pt x="2457690" y="251623"/>
                  <a:pt x="2639813" y="242704"/>
                  <a:pt x="2719020" y="235271"/>
                </a:cubicBezTo>
                <a:cubicBezTo>
                  <a:pt x="2762954" y="229515"/>
                  <a:pt x="2821915" y="222156"/>
                  <a:pt x="2877308" y="208630"/>
                </a:cubicBezTo>
                <a:cubicBezTo>
                  <a:pt x="2947949" y="226393"/>
                  <a:pt x="2978035" y="153757"/>
                  <a:pt x="3051375" y="154110"/>
                </a:cubicBezTo>
                <a:cubicBezTo>
                  <a:pt x="3078434" y="115011"/>
                  <a:pt x="3067807" y="148493"/>
                  <a:pt x="3104837" y="135199"/>
                </a:cubicBezTo>
                <a:cubicBezTo>
                  <a:pt x="3103880" y="166713"/>
                  <a:pt x="3146743" y="109780"/>
                  <a:pt x="3159836" y="142694"/>
                </a:cubicBezTo>
                <a:cubicBezTo>
                  <a:pt x="3166160" y="139232"/>
                  <a:pt x="3171875" y="134841"/>
                  <a:pt x="3177510" y="130186"/>
                </a:cubicBezTo>
                <a:lnTo>
                  <a:pt x="3180470" y="127764"/>
                </a:lnTo>
                <a:lnTo>
                  <a:pt x="3194216" y="123837"/>
                </a:lnTo>
                <a:lnTo>
                  <a:pt x="3214710" y="104451"/>
                </a:lnTo>
                <a:cubicBezTo>
                  <a:pt x="3222186" y="101416"/>
                  <a:pt x="3230663" y="99454"/>
                  <a:pt x="3240671" y="99232"/>
                </a:cubicBezTo>
                <a:cubicBezTo>
                  <a:pt x="3277606" y="111009"/>
                  <a:pt x="3320498" y="66221"/>
                  <a:pt x="3366544" y="82506"/>
                </a:cubicBezTo>
                <a:cubicBezTo>
                  <a:pt x="3383134" y="85775"/>
                  <a:pt x="3432393" y="79256"/>
                  <a:pt x="3440424" y="67891"/>
                </a:cubicBezTo>
                <a:cubicBezTo>
                  <a:pt x="3450432" y="64444"/>
                  <a:pt x="3462892" y="66649"/>
                  <a:pt x="3466248" y="55103"/>
                </a:cubicBezTo>
                <a:cubicBezTo>
                  <a:pt x="3472418" y="40954"/>
                  <a:pt x="3510917" y="57092"/>
                  <a:pt x="3503820" y="42110"/>
                </a:cubicBezTo>
                <a:lnTo>
                  <a:pt x="3568389" y="13576"/>
                </a:lnTo>
                <a:cubicBezTo>
                  <a:pt x="3579310" y="19318"/>
                  <a:pt x="3590168" y="14433"/>
                  <a:pt x="3604089" y="698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Daily calendar with solid fill">
            <a:extLst>
              <a:ext uri="{FF2B5EF4-FFF2-40B4-BE49-F238E27FC236}">
                <a16:creationId xmlns:a16="http://schemas.microsoft.com/office/drawing/2014/main" id="{13A96891-89B5-4424-8E73-223BF23185D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942733" y="4616711"/>
            <a:ext cx="1633962" cy="1633962"/>
          </a:xfrm>
          <a:prstGeom prst="rect">
            <a:avLst/>
          </a:prstGeom>
        </p:spPr>
      </p:pic>
      <p:sp>
        <p:nvSpPr>
          <p:cNvPr id="8" name="Rectangle 7">
            <a:extLst>
              <a:ext uri="{FF2B5EF4-FFF2-40B4-BE49-F238E27FC236}">
                <a16:creationId xmlns:a16="http://schemas.microsoft.com/office/drawing/2014/main" id="{E76ECCA1-CB79-A0E2-3D78-0917CA251B8D}"/>
              </a:ext>
            </a:extLst>
          </p:cNvPr>
          <p:cNvSpPr/>
          <p:nvPr/>
        </p:nvSpPr>
        <p:spPr>
          <a:xfrm>
            <a:off x="415475" y="52318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Graphic 10" descr="User network outline">
            <a:extLst>
              <a:ext uri="{FF2B5EF4-FFF2-40B4-BE49-F238E27FC236}">
                <a16:creationId xmlns:a16="http://schemas.microsoft.com/office/drawing/2014/main" id="{D0C78592-0768-C7DE-2FAD-A406962A913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879251" y="1137896"/>
            <a:ext cx="1760925" cy="1760925"/>
          </a:xfrm>
          <a:prstGeom prst="rect">
            <a:avLst/>
          </a:prstGeom>
        </p:spPr>
      </p:pic>
    </p:spTree>
    <p:extLst>
      <p:ext uri="{BB962C8B-B14F-4D97-AF65-F5344CB8AC3E}">
        <p14:creationId xmlns:p14="http://schemas.microsoft.com/office/powerpoint/2010/main" val="2819374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617963" y="479204"/>
            <a:ext cx="5384369" cy="1073923"/>
          </a:xfrm>
        </p:spPr>
        <p:txBody>
          <a:bodyPr>
            <a:normAutofit/>
          </a:bodyPr>
          <a:lstStyle/>
          <a:p>
            <a:r>
              <a:rPr lang="en-GB" sz="4800" b="1" u="sng" dirty="0"/>
              <a:t>Risks</a:t>
            </a:r>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497368" y="1553127"/>
            <a:ext cx="10735837" cy="4554760"/>
          </a:xfrm>
        </p:spPr>
        <p:txBody>
          <a:bodyPr>
            <a:normAutofit fontScale="92500" lnSpcReduction="20000"/>
          </a:bodyPr>
          <a:lstStyle/>
          <a:p>
            <a:pPr>
              <a:lnSpc>
                <a:spcPct val="110000"/>
              </a:lnSpc>
              <a:spcBef>
                <a:spcPts val="600"/>
              </a:spcBef>
            </a:pPr>
            <a:r>
              <a:rPr lang="en-US" dirty="0"/>
              <a:t>Standard Project proposals and other project management documentation, usually include a ‘</a:t>
            </a:r>
            <a:r>
              <a:rPr lang="en-US" b="1" dirty="0"/>
              <a:t>risk assessment</a:t>
            </a:r>
            <a:r>
              <a:rPr lang="en-US" dirty="0"/>
              <a:t>’</a:t>
            </a:r>
          </a:p>
          <a:p>
            <a:pPr>
              <a:lnSpc>
                <a:spcPct val="110000"/>
              </a:lnSpc>
              <a:spcBef>
                <a:spcPts val="600"/>
              </a:spcBef>
            </a:pPr>
            <a:r>
              <a:rPr lang="en-GB" dirty="0"/>
              <a:t>A risk is an </a:t>
            </a:r>
            <a:r>
              <a:rPr lang="en-GB" b="1" dirty="0"/>
              <a:t>uncertain event </a:t>
            </a:r>
            <a:r>
              <a:rPr lang="en-GB" dirty="0"/>
              <a:t>that may or may not occur during a project, but is worth planning for to prevent disruption in advance. E.g. in the list below a minus - = a </a:t>
            </a:r>
            <a:r>
              <a:rPr lang="en-GB" b="1" dirty="0"/>
              <a:t>Risk</a:t>
            </a:r>
            <a:r>
              <a:rPr lang="en-GB" dirty="0"/>
              <a:t> and a plus + = a </a:t>
            </a:r>
            <a:r>
              <a:rPr lang="en-GB" b="1" dirty="0"/>
              <a:t>Contingency </a:t>
            </a:r>
            <a:r>
              <a:rPr lang="en-GB" dirty="0"/>
              <a:t>to reduce/remove the risk</a:t>
            </a:r>
            <a:r>
              <a:rPr lang="en-GB" b="1" dirty="0"/>
              <a:t>.</a:t>
            </a:r>
          </a:p>
          <a:p>
            <a:pPr marL="457200" lvl="1" indent="0">
              <a:lnSpc>
                <a:spcPct val="110000"/>
              </a:lnSpc>
              <a:spcBef>
                <a:spcPts val="600"/>
              </a:spcBef>
              <a:buNone/>
            </a:pPr>
            <a:r>
              <a:rPr lang="en-GB" sz="2800" b="1" dirty="0"/>
              <a:t>- Running out of time: </a:t>
            </a:r>
            <a:r>
              <a:rPr lang="en-GB" sz="2800" dirty="0"/>
              <a:t>+ Project Planning using a Gantt Chart, diary and calendar app.</a:t>
            </a:r>
          </a:p>
          <a:p>
            <a:pPr marL="457200" lvl="1" indent="0">
              <a:lnSpc>
                <a:spcPct val="110000"/>
              </a:lnSpc>
              <a:spcBef>
                <a:spcPts val="600"/>
              </a:spcBef>
              <a:buNone/>
            </a:pPr>
            <a:r>
              <a:rPr lang="en-GB" sz="2800" dirty="0"/>
              <a:t>- </a:t>
            </a:r>
            <a:r>
              <a:rPr lang="en-GB" sz="2800" b="1" dirty="0"/>
              <a:t>Loss of data: </a:t>
            </a:r>
            <a:r>
              <a:rPr lang="en-GB" sz="2800" dirty="0"/>
              <a:t>+ Apply the rule of 3:  Back-up work in 3 different places. </a:t>
            </a:r>
            <a:br>
              <a:rPr lang="en-GB" sz="2800" dirty="0"/>
            </a:br>
            <a:r>
              <a:rPr lang="en-GB" sz="2800" dirty="0"/>
              <a:t>- </a:t>
            </a:r>
            <a:r>
              <a:rPr lang="en-GB" sz="2800" b="1" dirty="0"/>
              <a:t>Hardware failure: </a:t>
            </a:r>
            <a:r>
              <a:rPr lang="en-GB" sz="2800" dirty="0"/>
              <a:t>+ Back-ups, Tech Support, Where to acquire or use an alternative device e.g. at Uni or from a family/friend or ring-fence a fund to purchase a new one in case needed.</a:t>
            </a:r>
          </a:p>
        </p:txBody>
      </p:sp>
      <p:grpSp>
        <p:nvGrpSpPr>
          <p:cNvPr id="4" name="Group 3">
            <a:extLst>
              <a:ext uri="{FF2B5EF4-FFF2-40B4-BE49-F238E27FC236}">
                <a16:creationId xmlns:a16="http://schemas.microsoft.com/office/drawing/2014/main" id="{84435287-631A-4B0E-B2A5-2803730F95AC}"/>
              </a:ext>
            </a:extLst>
          </p:cNvPr>
          <p:cNvGrpSpPr/>
          <p:nvPr/>
        </p:nvGrpSpPr>
        <p:grpSpPr>
          <a:xfrm>
            <a:off x="9674198" y="77245"/>
            <a:ext cx="2302012" cy="1576856"/>
            <a:chOff x="3853911" y="2196884"/>
            <a:chExt cx="4376978" cy="3290806"/>
          </a:xfrm>
        </p:grpSpPr>
        <p:pic>
          <p:nvPicPr>
            <p:cNvPr id="6" name="Graphic 5" descr="List outline">
              <a:extLst>
                <a:ext uri="{FF2B5EF4-FFF2-40B4-BE49-F238E27FC236}">
                  <a16:creationId xmlns:a16="http://schemas.microsoft.com/office/drawing/2014/main" id="{088C0686-A2D9-4500-BE77-A39C5C1C7F9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853911" y="2196884"/>
              <a:ext cx="3290806" cy="3290806"/>
            </a:xfrm>
            <a:prstGeom prst="rect">
              <a:avLst/>
            </a:prstGeom>
          </p:spPr>
        </p:pic>
        <p:pic>
          <p:nvPicPr>
            <p:cNvPr id="7" name="Graphic 6" descr="Radioactive outline">
              <a:extLst>
                <a:ext uri="{FF2B5EF4-FFF2-40B4-BE49-F238E27FC236}">
                  <a16:creationId xmlns:a16="http://schemas.microsoft.com/office/drawing/2014/main" id="{2C896D49-A9BD-4B8B-8BD4-4905F18AE0B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58544" y="2408694"/>
              <a:ext cx="2172345" cy="2172345"/>
            </a:xfrm>
            <a:prstGeom prst="rect">
              <a:avLst/>
            </a:prstGeom>
          </p:spPr>
        </p:pic>
      </p:grpSp>
      <p:sp>
        <p:nvSpPr>
          <p:cNvPr id="8" name="Rectangle 7">
            <a:extLst>
              <a:ext uri="{FF2B5EF4-FFF2-40B4-BE49-F238E27FC236}">
                <a16:creationId xmlns:a16="http://schemas.microsoft.com/office/drawing/2014/main" id="{ABDFC14E-5431-B163-4D82-D713D74AA3C6}"/>
              </a:ext>
            </a:extLst>
          </p:cNvPr>
          <p:cNvSpPr/>
          <p:nvPr/>
        </p:nvSpPr>
        <p:spPr>
          <a:xfrm>
            <a:off x="497368" y="569735"/>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21552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324212" y="88619"/>
            <a:ext cx="6600986" cy="1073923"/>
          </a:xfrm>
        </p:spPr>
        <p:txBody>
          <a:bodyPr>
            <a:normAutofit/>
          </a:bodyPr>
          <a:lstStyle/>
          <a:p>
            <a:r>
              <a:rPr lang="en-GB" sz="4800" b="1" u="sng" dirty="0"/>
              <a:t>Example: Risk Assessment</a:t>
            </a:r>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324212" y="947909"/>
            <a:ext cx="11094262" cy="1236053"/>
          </a:xfrm>
        </p:spPr>
        <p:txBody>
          <a:bodyPr>
            <a:normAutofit/>
          </a:bodyPr>
          <a:lstStyle/>
          <a:p>
            <a:pPr marL="0" indent="0">
              <a:lnSpc>
                <a:spcPct val="100000"/>
              </a:lnSpc>
              <a:spcBef>
                <a:spcPts val="0"/>
              </a:spcBef>
              <a:buNone/>
            </a:pPr>
            <a:r>
              <a:rPr lang="en-GB" sz="2200" dirty="0"/>
              <a:t>Project constraints, risks and challenges can be outlined using a simple table, like the one below. This format can be used to answer Task 3-Qiii. Modify change and update as needed and is relevant to you and your project:</a:t>
            </a:r>
          </a:p>
        </p:txBody>
      </p:sp>
      <p:cxnSp>
        <p:nvCxnSpPr>
          <p:cNvPr id="5" name="Straight Connector 4">
            <a:extLst>
              <a:ext uri="{FF2B5EF4-FFF2-40B4-BE49-F238E27FC236}">
                <a16:creationId xmlns:a16="http://schemas.microsoft.com/office/drawing/2014/main" id="{4A142F71-837A-4BE8-9352-AD80931F3D99}"/>
              </a:ext>
            </a:extLst>
          </p:cNvPr>
          <p:cNvCxnSpPr>
            <a:cxnSpLocks/>
          </p:cNvCxnSpPr>
          <p:nvPr/>
        </p:nvCxnSpPr>
        <p:spPr>
          <a:xfrm flipH="1">
            <a:off x="231869" y="250849"/>
            <a:ext cx="6987" cy="749462"/>
          </a:xfrm>
          <a:prstGeom prst="line">
            <a:avLst/>
          </a:prstGeom>
          <a:ln w="76200"/>
        </p:spPr>
        <p:style>
          <a:lnRef idx="3">
            <a:schemeClr val="accent4"/>
          </a:lnRef>
          <a:fillRef idx="0">
            <a:schemeClr val="accent4"/>
          </a:fillRef>
          <a:effectRef idx="2">
            <a:schemeClr val="accent4"/>
          </a:effectRef>
          <a:fontRef idx="minor">
            <a:schemeClr val="tx1"/>
          </a:fontRef>
        </p:style>
      </p:cxnSp>
      <p:graphicFrame>
        <p:nvGraphicFramePr>
          <p:cNvPr id="4" name="Table 6">
            <a:extLst>
              <a:ext uri="{FF2B5EF4-FFF2-40B4-BE49-F238E27FC236}">
                <a16:creationId xmlns:a16="http://schemas.microsoft.com/office/drawing/2014/main" id="{C5E08289-AA9F-47DD-BB44-3E5CDA6EE892}"/>
              </a:ext>
            </a:extLst>
          </p:cNvPr>
          <p:cNvGraphicFramePr>
            <a:graphicFrameLocks noGrp="1"/>
          </p:cNvGraphicFramePr>
          <p:nvPr>
            <p:extLst>
              <p:ext uri="{D42A27DB-BD31-4B8C-83A1-F6EECF244321}">
                <p14:modId xmlns:p14="http://schemas.microsoft.com/office/powerpoint/2010/main" val="2924272597"/>
              </p:ext>
            </p:extLst>
          </p:nvPr>
        </p:nvGraphicFramePr>
        <p:xfrm>
          <a:off x="618697" y="2021832"/>
          <a:ext cx="10954605" cy="4717744"/>
        </p:xfrm>
        <a:graphic>
          <a:graphicData uri="http://schemas.openxmlformats.org/drawingml/2006/table">
            <a:tbl>
              <a:tblPr firstRow="1" bandRow="1">
                <a:tableStyleId>{5C22544A-7EE6-4342-B048-85BDC9FD1C3A}</a:tableStyleId>
              </a:tblPr>
              <a:tblGrid>
                <a:gridCol w="1272773">
                  <a:extLst>
                    <a:ext uri="{9D8B030D-6E8A-4147-A177-3AD203B41FA5}">
                      <a16:colId xmlns:a16="http://schemas.microsoft.com/office/drawing/2014/main" val="2885219676"/>
                    </a:ext>
                  </a:extLst>
                </a:gridCol>
                <a:gridCol w="1748292">
                  <a:extLst>
                    <a:ext uri="{9D8B030D-6E8A-4147-A177-3AD203B41FA5}">
                      <a16:colId xmlns:a16="http://schemas.microsoft.com/office/drawing/2014/main" val="3353905005"/>
                    </a:ext>
                  </a:extLst>
                </a:gridCol>
                <a:gridCol w="1173565">
                  <a:extLst>
                    <a:ext uri="{9D8B030D-6E8A-4147-A177-3AD203B41FA5}">
                      <a16:colId xmlns:a16="http://schemas.microsoft.com/office/drawing/2014/main" val="619869222"/>
                    </a:ext>
                  </a:extLst>
                </a:gridCol>
                <a:gridCol w="6759975">
                  <a:extLst>
                    <a:ext uri="{9D8B030D-6E8A-4147-A177-3AD203B41FA5}">
                      <a16:colId xmlns:a16="http://schemas.microsoft.com/office/drawing/2014/main" val="3990305972"/>
                    </a:ext>
                  </a:extLst>
                </a:gridCol>
              </a:tblGrid>
              <a:tr h="492009">
                <a:tc>
                  <a:txBody>
                    <a:bodyPr/>
                    <a:lstStyle/>
                    <a:p>
                      <a:r>
                        <a:rPr lang="en-GB" sz="2400" dirty="0"/>
                        <a:t>Risk no.</a:t>
                      </a:r>
                    </a:p>
                  </a:txBody>
                  <a:tcPr/>
                </a:tc>
                <a:tc>
                  <a:txBody>
                    <a:bodyPr/>
                    <a:lstStyle/>
                    <a:p>
                      <a:r>
                        <a:rPr lang="en-GB" sz="2400" b="1" dirty="0"/>
                        <a:t>Risks</a:t>
                      </a:r>
                      <a:endParaRPr lang="en-GB" sz="2400" dirty="0"/>
                    </a:p>
                  </a:txBody>
                  <a:tcPr/>
                </a:tc>
                <a:tc>
                  <a:txBody>
                    <a:bodyPr/>
                    <a:lstStyle/>
                    <a:p>
                      <a:r>
                        <a:rPr lang="en-GB" sz="2400" dirty="0"/>
                        <a:t>Impact</a:t>
                      </a:r>
                    </a:p>
                  </a:txBody>
                  <a:tcPr/>
                </a:tc>
                <a:tc>
                  <a:txBody>
                    <a:bodyPr/>
                    <a:lstStyle/>
                    <a:p>
                      <a:r>
                        <a:rPr lang="en-GB" sz="2400" b="1" dirty="0"/>
                        <a:t>Contingencies</a:t>
                      </a:r>
                      <a:endParaRPr lang="en-GB" sz="2400" dirty="0"/>
                    </a:p>
                  </a:txBody>
                  <a:tcPr/>
                </a:tc>
                <a:extLst>
                  <a:ext uri="{0D108BD9-81ED-4DB2-BD59-A6C34878D82A}">
                    <a16:rowId xmlns:a16="http://schemas.microsoft.com/office/drawing/2014/main" val="2584612004"/>
                  </a:ext>
                </a:extLst>
              </a:tr>
              <a:tr h="864355">
                <a:tc>
                  <a:txBody>
                    <a:bodyPr/>
                    <a:lstStyle/>
                    <a:p>
                      <a:r>
                        <a:rPr lang="en-GB" sz="1600" dirty="0"/>
                        <a:t>1.</a:t>
                      </a:r>
                    </a:p>
                  </a:txBody>
                  <a:tcPr/>
                </a:tc>
                <a:tc>
                  <a:txBody>
                    <a:bodyPr/>
                    <a:lstStyle/>
                    <a:p>
                      <a:r>
                        <a:rPr lang="en-GB" sz="1600" dirty="0"/>
                        <a:t>Hardware failure &amp; loss of data</a:t>
                      </a:r>
                    </a:p>
                  </a:txBody>
                  <a:tcPr/>
                </a:tc>
                <a:tc>
                  <a:txBody>
                    <a:bodyPr/>
                    <a:lstStyle/>
                    <a:p>
                      <a:r>
                        <a:rPr lang="en-GB" sz="1600" dirty="0"/>
                        <a:t>High</a:t>
                      </a:r>
                    </a:p>
                  </a:txBody>
                  <a:tcPr/>
                </a:tc>
                <a:tc>
                  <a:txBody>
                    <a:bodyPr/>
                    <a:lstStyle/>
                    <a:p>
                      <a:r>
                        <a:rPr lang="en-GB" sz="1600" dirty="0"/>
                        <a:t>The rule of 3 will be applied from the outset, where project/Uni work will be backed-up in 3 different places, including a secure reliable cloud facility using OneDrive and Google drive.</a:t>
                      </a:r>
                    </a:p>
                  </a:txBody>
                  <a:tcPr/>
                </a:tc>
                <a:extLst>
                  <a:ext uri="{0D108BD9-81ED-4DB2-BD59-A6C34878D82A}">
                    <a16:rowId xmlns:a16="http://schemas.microsoft.com/office/drawing/2014/main" val="256590118"/>
                  </a:ext>
                </a:extLst>
              </a:tr>
              <a:tr h="608250">
                <a:tc>
                  <a:txBody>
                    <a:bodyPr/>
                    <a:lstStyle/>
                    <a:p>
                      <a:r>
                        <a:rPr lang="en-GB" sz="1600" dirty="0"/>
                        <a:t>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Skill set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High</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Relevant resources will be found and used to develop the required skills to complete the project, prior-to, during and throughout the project process.</a:t>
                      </a:r>
                    </a:p>
                  </a:txBody>
                  <a:tcPr/>
                </a:tc>
                <a:extLst>
                  <a:ext uri="{0D108BD9-81ED-4DB2-BD59-A6C34878D82A}">
                    <a16:rowId xmlns:a16="http://schemas.microsoft.com/office/drawing/2014/main" val="55307527"/>
                  </a:ext>
                </a:extLst>
              </a:tr>
              <a:tr h="1120460">
                <a:tc>
                  <a:txBody>
                    <a:bodyPr/>
                    <a:lstStyle/>
                    <a:p>
                      <a:r>
                        <a:rPr lang="en-GB" sz="1600" dirty="0"/>
                        <a:t>3.</a:t>
                      </a:r>
                    </a:p>
                  </a:txBody>
                  <a:tcPr/>
                </a:tc>
                <a:tc>
                  <a:txBody>
                    <a:bodyPr/>
                    <a:lstStyle/>
                    <a:p>
                      <a:r>
                        <a:rPr lang="en-GB" sz="1600" dirty="0"/>
                        <a:t>Time &amp; Time management.</a:t>
                      </a:r>
                    </a:p>
                  </a:txBody>
                  <a:tcPr/>
                </a:tc>
                <a:tc>
                  <a:txBody>
                    <a:bodyPr/>
                    <a:lstStyle/>
                    <a:p>
                      <a:r>
                        <a:rPr lang="en-GB" sz="1600" dirty="0"/>
                        <a:t>Medium</a:t>
                      </a:r>
                    </a:p>
                  </a:txBody>
                  <a:tcPr/>
                </a:tc>
                <a:tc>
                  <a:txBody>
                    <a:bodyPr/>
                    <a:lstStyle/>
                    <a:p>
                      <a:r>
                        <a:rPr lang="en-GB" sz="1600" dirty="0"/>
                        <a:t>Running out of time to complete the project is always a risk. A Gantt chart will be used to outline key stages and tasks that need to be completed. This will be followed and updated throughout the project to ensure I stay organised, focused, and to complete the project on time.</a:t>
                      </a:r>
                    </a:p>
                  </a:txBody>
                  <a:tcPr/>
                </a:tc>
                <a:extLst>
                  <a:ext uri="{0D108BD9-81ED-4DB2-BD59-A6C34878D82A}">
                    <a16:rowId xmlns:a16="http://schemas.microsoft.com/office/drawing/2014/main" val="635709378"/>
                  </a:ext>
                </a:extLst>
              </a:tr>
              <a:tr h="1632670">
                <a:tc>
                  <a:txBody>
                    <a:bodyPr/>
                    <a:lstStyle/>
                    <a:p>
                      <a:r>
                        <a:rPr lang="en-GB" sz="1600" dirty="0"/>
                        <a:t>4.</a:t>
                      </a:r>
                    </a:p>
                  </a:txBody>
                  <a:tcPr/>
                </a:tc>
                <a:tc>
                  <a:txBody>
                    <a:bodyPr/>
                    <a:lstStyle/>
                    <a:p>
                      <a:r>
                        <a:rPr lang="en-GB" sz="1600" dirty="0"/>
                        <a:t>Gold plating</a:t>
                      </a:r>
                    </a:p>
                  </a:txBody>
                  <a:tcPr/>
                </a:tc>
                <a:tc>
                  <a:txBody>
                    <a:bodyPr/>
                    <a:lstStyle/>
                    <a:p>
                      <a:r>
                        <a:rPr lang="en-GB" sz="1600" dirty="0"/>
                        <a:t>Medium</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kern="1200" dirty="0">
                          <a:solidFill>
                            <a:schemeClr val="dk1"/>
                          </a:solidFill>
                          <a:effectLst/>
                          <a:latin typeface="+mn-lt"/>
                          <a:ea typeface="+mn-ea"/>
                          <a:cs typeface="+mn-cs"/>
                        </a:rPr>
                        <a:t>Focusing on and adding features that are not directly related to the Aim &amp; Objectives of the project, reduces the time to finish the key high priority parts of the project. To avoid this risk a prioritised Requirements specification and Gantt chart will be used to help focus on the key features to be implemented. If there is time left at the end of the project, lower priority and desired / out-of-scope ideas can be added.</a:t>
                      </a:r>
                    </a:p>
                  </a:txBody>
                  <a:tcPr/>
                </a:tc>
                <a:extLst>
                  <a:ext uri="{0D108BD9-81ED-4DB2-BD59-A6C34878D82A}">
                    <a16:rowId xmlns:a16="http://schemas.microsoft.com/office/drawing/2014/main" val="2922560099"/>
                  </a:ext>
                </a:extLst>
              </a:tr>
            </a:tbl>
          </a:graphicData>
        </a:graphic>
      </p:graphicFrame>
    </p:spTree>
    <p:extLst>
      <p:ext uri="{BB962C8B-B14F-4D97-AF65-F5344CB8AC3E}">
        <p14:creationId xmlns:p14="http://schemas.microsoft.com/office/powerpoint/2010/main" val="2684642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720318" y="1528659"/>
            <a:ext cx="10424590" cy="4030829"/>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lnSpcReduction="10000"/>
          </a:bodyPr>
          <a:lstStyle/>
          <a:p>
            <a:pPr marL="0" lvl="0" indent="0">
              <a:lnSpc>
                <a:spcPct val="120000"/>
              </a:lnSpc>
              <a:spcBef>
                <a:spcPts val="600"/>
              </a:spcBef>
              <a:buNone/>
            </a:pPr>
            <a:r>
              <a:rPr lang="en-GB" sz="4400" b="1" u="sng" dirty="0"/>
              <a:t>Assignment 2: Task 3</a:t>
            </a:r>
          </a:p>
          <a:p>
            <a:pPr marL="0" lvl="0" indent="0">
              <a:lnSpc>
                <a:spcPct val="120000"/>
              </a:lnSpc>
              <a:spcBef>
                <a:spcPts val="600"/>
              </a:spcBef>
              <a:buNone/>
            </a:pPr>
            <a:r>
              <a:rPr lang="en-GB" sz="2800" dirty="0">
                <a:effectLst/>
                <a:ea typeface="Times New Roman" panose="02020603050405020304" pitchFamily="18" charset="0"/>
              </a:rPr>
              <a:t>Document the following:</a:t>
            </a:r>
          </a:p>
          <a:p>
            <a:pPr marL="342900" lvl="0" indent="-342900">
              <a:lnSpc>
                <a:spcPct val="120000"/>
              </a:lnSpc>
              <a:spcBef>
                <a:spcPts val="600"/>
              </a:spcBef>
              <a:buFont typeface="+mj-lt"/>
              <a:buAutoNum type="alphaLcPeriod"/>
            </a:pPr>
            <a:r>
              <a:rPr lang="en-GB" sz="2800" dirty="0">
                <a:effectLst/>
                <a:ea typeface="Times New Roman" panose="02020603050405020304" pitchFamily="18" charset="0"/>
                <a:cs typeface="Arial" panose="020B0604020202020204" pitchFamily="34" charset="0"/>
              </a:rPr>
              <a:t>How you intend to use this opportunity to develop </a:t>
            </a:r>
            <a:r>
              <a:rPr lang="en-GB" sz="2800" b="1" dirty="0">
                <a:effectLst/>
                <a:ea typeface="Times New Roman" panose="02020603050405020304" pitchFamily="18" charset="0"/>
                <a:cs typeface="Arial" panose="020B0604020202020204" pitchFamily="34" charset="0"/>
              </a:rPr>
              <a:t>new skills</a:t>
            </a:r>
            <a:r>
              <a:rPr lang="en-GB" sz="2800" dirty="0">
                <a:ea typeface="Times New Roman" panose="02020603050405020304" pitchFamily="18" charset="0"/>
                <a:cs typeface="Arial" panose="020B0604020202020204" pitchFamily="34" charset="0"/>
              </a:rPr>
              <a:t>?.</a:t>
            </a:r>
            <a:endParaRPr lang="en-GB" sz="2800" dirty="0">
              <a:effectLst/>
              <a:ea typeface="Times New Roman" panose="02020603050405020304" pitchFamily="18" charset="0"/>
              <a:cs typeface="Times New Roman" panose="02020603050405020304" pitchFamily="18" charset="0"/>
            </a:endParaRPr>
          </a:p>
          <a:p>
            <a:pPr marL="342900" lvl="0" indent="-342900">
              <a:lnSpc>
                <a:spcPct val="120000"/>
              </a:lnSpc>
              <a:spcBef>
                <a:spcPts val="600"/>
              </a:spcBef>
              <a:buFont typeface="+mj-lt"/>
              <a:buAutoNum type="alphaLcPeriod"/>
            </a:pPr>
            <a:r>
              <a:rPr lang="en-GB" sz="2800" dirty="0">
                <a:effectLst/>
                <a:ea typeface="Times New Roman" panose="02020603050405020304" pitchFamily="18" charset="0"/>
                <a:cs typeface="Arial" panose="020B0604020202020204" pitchFamily="34" charset="0"/>
              </a:rPr>
              <a:t>How </a:t>
            </a:r>
            <a:r>
              <a:rPr lang="en-US" sz="2800" dirty="0">
                <a:effectLst/>
                <a:ea typeface="Times New Roman" panose="02020603050405020304" pitchFamily="18" charset="0"/>
                <a:cs typeface="Arial" panose="020B0604020202020204" pitchFamily="34" charset="0"/>
              </a:rPr>
              <a:t>could your project / new skills</a:t>
            </a:r>
            <a:r>
              <a:rPr lang="en-GB" sz="2800" dirty="0">
                <a:effectLst/>
                <a:ea typeface="Times New Roman" panose="02020603050405020304" pitchFamily="18" charset="0"/>
                <a:cs typeface="Arial" panose="020B0604020202020204" pitchFamily="34" charset="0"/>
              </a:rPr>
              <a:t> have a </a:t>
            </a:r>
            <a:r>
              <a:rPr lang="en-GB" sz="2800" b="1" dirty="0">
                <a:effectLst/>
                <a:ea typeface="Times New Roman" panose="02020603050405020304" pitchFamily="18" charset="0"/>
                <a:cs typeface="Arial" panose="020B0604020202020204" pitchFamily="34" charset="0"/>
              </a:rPr>
              <a:t>positive impact </a:t>
            </a:r>
            <a:r>
              <a:rPr lang="en-GB" sz="2800" dirty="0">
                <a:effectLst/>
                <a:ea typeface="Times New Roman" panose="02020603050405020304" pitchFamily="18" charset="0"/>
                <a:cs typeface="Arial" panose="020B0604020202020204" pitchFamily="34" charset="0"/>
              </a:rPr>
              <a:t>on and contribute to society?.</a:t>
            </a:r>
            <a:endParaRPr lang="en-GB" sz="2800" dirty="0">
              <a:effectLst/>
              <a:ea typeface="Times New Roman" panose="02020603050405020304" pitchFamily="18" charset="0"/>
              <a:cs typeface="Times New Roman" panose="02020603050405020304" pitchFamily="18" charset="0"/>
            </a:endParaRPr>
          </a:p>
          <a:p>
            <a:pPr marL="342900" lvl="0" indent="-342900">
              <a:lnSpc>
                <a:spcPct val="120000"/>
              </a:lnSpc>
              <a:spcBef>
                <a:spcPts val="600"/>
              </a:spcBef>
              <a:buFont typeface="+mj-lt"/>
              <a:buAutoNum type="alphaLcPeriod"/>
            </a:pPr>
            <a:r>
              <a:rPr lang="en-GB" sz="2800" b="1" dirty="0">
                <a:effectLst/>
                <a:ea typeface="Times New Roman" panose="02020603050405020304" pitchFamily="18" charset="0"/>
                <a:cs typeface="Arial" panose="020B0604020202020204" pitchFamily="34" charset="0"/>
              </a:rPr>
              <a:t>Main risks/challenges </a:t>
            </a:r>
            <a:r>
              <a:rPr lang="en-GB" sz="2800" dirty="0">
                <a:effectLst/>
                <a:ea typeface="Times New Roman" panose="02020603050405020304" pitchFamily="18" charset="0"/>
                <a:cs typeface="Arial" panose="020B0604020202020204" pitchFamily="34" charset="0"/>
              </a:rPr>
              <a:t>you could face over the course of the project and what you can do to reduce/remove them?.</a:t>
            </a:r>
            <a:endParaRPr lang="en-GB" sz="2800" b="1" u="sng" dirty="0"/>
          </a:p>
        </p:txBody>
      </p:sp>
      <p:sp>
        <p:nvSpPr>
          <p:cNvPr id="3" name="TextBox 2">
            <a:extLst>
              <a:ext uri="{FF2B5EF4-FFF2-40B4-BE49-F238E27FC236}">
                <a16:creationId xmlns:a16="http://schemas.microsoft.com/office/drawing/2014/main" id="{74C4A6F2-EF4E-4D1D-8853-9231B65E61D8}"/>
              </a:ext>
            </a:extLst>
          </p:cNvPr>
          <p:cNvSpPr txBox="1"/>
          <p:nvPr/>
        </p:nvSpPr>
        <p:spPr>
          <a:xfrm>
            <a:off x="116174" y="209138"/>
            <a:ext cx="5606599" cy="923330"/>
          </a:xfrm>
          <a:prstGeom prst="rect">
            <a:avLst/>
          </a:prstGeom>
          <a:noFill/>
        </p:spPr>
        <p:txBody>
          <a:bodyPr wrap="none" rtlCol="0">
            <a:spAutoFit/>
          </a:bodyPr>
          <a:lstStyle/>
          <a:p>
            <a:r>
              <a:rPr lang="en-US" sz="5400" b="1" u="sng" kern="1200" dirty="0">
                <a:solidFill>
                  <a:srgbClr val="FFFFFF"/>
                </a:solidFill>
                <a:latin typeface="+mj-lt"/>
                <a:ea typeface="+mj-ea"/>
                <a:cs typeface="+mj-cs"/>
              </a:rPr>
              <a:t>This week’s Activity:</a:t>
            </a:r>
            <a:endParaRPr lang="en-GB" sz="5400" u="sng" dirty="0"/>
          </a:p>
        </p:txBody>
      </p:sp>
    </p:spTree>
    <p:extLst>
      <p:ext uri="{BB962C8B-B14F-4D97-AF65-F5344CB8AC3E}">
        <p14:creationId xmlns:p14="http://schemas.microsoft.com/office/powerpoint/2010/main" val="26498296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8D39E6-DF90-40C5-2EF1-A2A46AD625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C6CDFD-E88B-3274-D44D-26D6F6167A31}"/>
              </a:ext>
            </a:extLst>
          </p:cNvPr>
          <p:cNvSpPr>
            <a:spLocks noGrp="1"/>
          </p:cNvSpPr>
          <p:nvPr>
            <p:ph type="title"/>
          </p:nvPr>
        </p:nvSpPr>
        <p:spPr/>
        <p:txBody>
          <a:bodyPr>
            <a:normAutofit fontScale="90000"/>
          </a:bodyPr>
          <a:lstStyle/>
          <a:p>
            <a:r>
              <a:rPr lang="en-GB" sz="4800" dirty="0"/>
              <a:t>Notice: </a:t>
            </a:r>
            <a:br>
              <a:rPr lang="en-GB" sz="4800" dirty="0"/>
            </a:br>
            <a:r>
              <a:rPr lang="en-GB" sz="4900" b="1" u="sng" dirty="0"/>
              <a:t>Assignment 2 &amp; CM-CVC Lecture-tutorials</a:t>
            </a:r>
            <a:endParaRPr lang="en-GB" sz="4800" b="1" u="sng" dirty="0"/>
          </a:p>
        </p:txBody>
      </p:sp>
      <p:sp>
        <p:nvSpPr>
          <p:cNvPr id="3" name="Content Placeholder 2">
            <a:extLst>
              <a:ext uri="{FF2B5EF4-FFF2-40B4-BE49-F238E27FC236}">
                <a16:creationId xmlns:a16="http://schemas.microsoft.com/office/drawing/2014/main" id="{3947E037-DFFF-8B26-F43F-670FE2473F6A}"/>
              </a:ext>
            </a:extLst>
          </p:cNvPr>
          <p:cNvSpPr>
            <a:spLocks noGrp="1"/>
          </p:cNvSpPr>
          <p:nvPr>
            <p:ph idx="1"/>
          </p:nvPr>
        </p:nvSpPr>
        <p:spPr/>
        <p:txBody>
          <a:bodyPr>
            <a:normAutofit/>
          </a:bodyPr>
          <a:lstStyle/>
          <a:p>
            <a:r>
              <a:rPr lang="en-GB" sz="3600" b="1" dirty="0"/>
              <a:t>Assignment 2 submission date</a:t>
            </a:r>
            <a:r>
              <a:rPr lang="en-GB" sz="3600" dirty="0"/>
              <a:t>: </a:t>
            </a:r>
            <a:br>
              <a:rPr lang="en-GB" sz="3600" dirty="0"/>
            </a:br>
            <a:r>
              <a:rPr lang="en-GB" sz="3600" dirty="0"/>
              <a:t>Thursday 25th April 2024.</a:t>
            </a:r>
          </a:p>
          <a:p>
            <a:r>
              <a:rPr lang="en-GB" sz="3600" b="1" dirty="0"/>
              <a:t>Last CM-CVC Lecture-tutorial:  </a:t>
            </a:r>
            <a:br>
              <a:rPr lang="en-GB" sz="3600" b="1" dirty="0"/>
            </a:br>
            <a:r>
              <a:rPr lang="en-GB" sz="3600" dirty="0"/>
              <a:t>Next week: Wednesday 24</a:t>
            </a:r>
            <a:r>
              <a:rPr lang="en-GB" sz="3600" baseline="30000" dirty="0"/>
              <a:t>th</a:t>
            </a:r>
            <a:r>
              <a:rPr lang="en-GB" sz="3600" dirty="0"/>
              <a:t> April = Assignment 2 support/Q&amp;A.</a:t>
            </a:r>
          </a:p>
          <a:p>
            <a:endParaRPr lang="en-GB" sz="3600" dirty="0"/>
          </a:p>
        </p:txBody>
      </p:sp>
    </p:spTree>
    <p:extLst>
      <p:ext uri="{BB962C8B-B14F-4D97-AF65-F5344CB8AC3E}">
        <p14:creationId xmlns:p14="http://schemas.microsoft.com/office/powerpoint/2010/main" val="4242865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408704" y="884630"/>
            <a:ext cx="3758567" cy="4461163"/>
          </a:xfrm>
        </p:spPr>
        <p:txBody>
          <a:bodyPr>
            <a:normAutofit/>
          </a:bodyPr>
          <a:lstStyle/>
          <a:p>
            <a:r>
              <a:rPr lang="en-GB" sz="4800"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1283233"/>
            <a:ext cx="6906491" cy="3780545"/>
          </a:xfrm>
        </p:spPr>
        <p:txBody>
          <a:bodyPr anchor="ctr">
            <a:normAutofit/>
          </a:bodyPr>
          <a:lstStyle/>
          <a:p>
            <a:pPr marL="0" indent="0">
              <a:buNone/>
            </a:pPr>
            <a:r>
              <a:rPr lang="en-GB" sz="3600" dirty="0"/>
              <a:t>Tutor note: </a:t>
            </a:r>
          </a:p>
          <a:p>
            <a:r>
              <a:rPr lang="en-GB" sz="3600" dirty="0"/>
              <a:t>Download participant list from teams.</a:t>
            </a:r>
          </a:p>
        </p:txBody>
      </p:sp>
    </p:spTree>
    <p:extLst>
      <p:ext uri="{BB962C8B-B14F-4D97-AF65-F5344CB8AC3E}">
        <p14:creationId xmlns:p14="http://schemas.microsoft.com/office/powerpoint/2010/main" val="36252764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US" sz="3200" dirty="0">
                <a:solidFill>
                  <a:srgbClr val="FFFFFF"/>
                </a:solidFill>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09" y="2960716"/>
            <a:ext cx="4649215" cy="2387600"/>
          </a:xfrm>
        </p:spPr>
        <p:txBody>
          <a:bodyPr vert="horz" lIns="91440" tIns="45720" rIns="91440" bIns="45720" rtlCol="0" anchor="t">
            <a:normAutofit/>
          </a:bodyPr>
          <a:lstStyle/>
          <a:p>
            <a:r>
              <a:rPr lang="en-US" sz="5400" kern="1200" dirty="0">
                <a:solidFill>
                  <a:schemeClr val="tx1"/>
                </a:solidFill>
                <a:latin typeface="+mj-lt"/>
                <a:ea typeface="+mj-ea"/>
                <a:cs typeface="+mj-cs"/>
              </a:rPr>
              <a:t>Session 1:  End.</a:t>
            </a:r>
          </a:p>
        </p:txBody>
      </p:sp>
    </p:spTree>
    <p:extLst>
      <p:ext uri="{BB962C8B-B14F-4D97-AF65-F5344CB8AC3E}">
        <p14:creationId xmlns:p14="http://schemas.microsoft.com/office/powerpoint/2010/main" val="4017088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15"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1B384DE3-BBA7-CC74-92B2-B311156D2048}"/>
              </a:ext>
            </a:extLst>
          </p:cNvPr>
          <p:cNvSpPr>
            <a:spLocks noGrp="1"/>
          </p:cNvSpPr>
          <p:nvPr>
            <p:ph type="title"/>
          </p:nvPr>
        </p:nvSpPr>
        <p:spPr>
          <a:xfrm>
            <a:off x="965199" y="1573116"/>
            <a:ext cx="3609261" cy="902453"/>
          </a:xfrm>
        </p:spPr>
        <p:txBody>
          <a:bodyPr anchor="t">
            <a:normAutofit/>
          </a:bodyPr>
          <a:lstStyle/>
          <a:p>
            <a:r>
              <a:rPr lang="en-US" sz="5400" b="1" u="sng" dirty="0"/>
              <a:t>Session 2</a:t>
            </a:r>
            <a:endParaRPr lang="en-GB" sz="5400" b="1" u="sng" dirty="0"/>
          </a:p>
        </p:txBody>
      </p:sp>
      <p:sp>
        <p:nvSpPr>
          <p:cNvPr id="18" name="Freeform 5">
            <a:extLst>
              <a:ext uri="{FF2B5EF4-FFF2-40B4-BE49-F238E27FC236}">
                <a16:creationId xmlns:a16="http://schemas.microsoft.com/office/drawing/2014/main" id="{BD2BFF02-DF78-4F07-B176-52514E131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62174" y="1653645"/>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0DB06EAB-7D8C-403A-86C5-B5FD79A1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2865" y="634058"/>
            <a:ext cx="3154669" cy="2796247"/>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Programmer female with solid fill">
            <a:extLst>
              <a:ext uri="{FF2B5EF4-FFF2-40B4-BE49-F238E27FC236}">
                <a16:creationId xmlns:a16="http://schemas.microsoft.com/office/drawing/2014/main" id="{1FCC0A52-15F9-6A66-BFF4-CD1F2B75F0E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12762" y="840321"/>
            <a:ext cx="1846470" cy="1846470"/>
          </a:xfrm>
          <a:prstGeom prst="rect">
            <a:avLst/>
          </a:prstGeom>
        </p:spPr>
      </p:pic>
      <p:sp>
        <p:nvSpPr>
          <p:cNvPr id="3" name="Content Placeholder 2">
            <a:extLst>
              <a:ext uri="{FF2B5EF4-FFF2-40B4-BE49-F238E27FC236}">
                <a16:creationId xmlns:a16="http://schemas.microsoft.com/office/drawing/2014/main" id="{8DAC9BFE-165D-D466-26BB-B9316E472C20}"/>
              </a:ext>
            </a:extLst>
          </p:cNvPr>
          <p:cNvSpPr>
            <a:spLocks noGrp="1"/>
          </p:cNvSpPr>
          <p:nvPr>
            <p:ph idx="1"/>
          </p:nvPr>
        </p:nvSpPr>
        <p:spPr>
          <a:xfrm>
            <a:off x="1016559" y="2475569"/>
            <a:ext cx="6857227" cy="3939935"/>
          </a:xfrm>
        </p:spPr>
        <p:txBody>
          <a:bodyPr>
            <a:normAutofit/>
          </a:bodyPr>
          <a:lstStyle/>
          <a:p>
            <a:pPr marL="0" indent="0" fontAlgn="base">
              <a:buNone/>
            </a:pPr>
            <a:r>
              <a:rPr lang="en-US" sz="3200" b="1" u="sng" dirty="0"/>
              <a:t>Support &amp; Study time</a:t>
            </a:r>
            <a:endParaRPr lang="en-US" sz="3200" dirty="0"/>
          </a:p>
          <a:p>
            <a:pPr marL="514350" indent="-514350" fontAlgn="base">
              <a:buFont typeface="+mj-lt"/>
              <a:buAutoNum type="arabicPeriod" startAt="2"/>
            </a:pPr>
            <a:r>
              <a:rPr lang="en-US" sz="3200" dirty="0"/>
              <a:t>Overview slide</a:t>
            </a:r>
          </a:p>
          <a:p>
            <a:pPr marL="514350" indent="-514350" fontAlgn="base">
              <a:buFont typeface="+mj-lt"/>
              <a:buAutoNum type="arabicPeriod" startAt="2"/>
            </a:pPr>
            <a:r>
              <a:rPr lang="en-US" sz="3200" dirty="0"/>
              <a:t>Activity slide</a:t>
            </a:r>
          </a:p>
          <a:p>
            <a:pPr marL="514350" indent="-514350" fontAlgn="base">
              <a:buFont typeface="+mj-lt"/>
              <a:buAutoNum type="arabicPeriod" startAt="2"/>
            </a:pPr>
            <a:r>
              <a:rPr lang="en-US" sz="3200" dirty="0"/>
              <a:t>Register</a:t>
            </a:r>
          </a:p>
          <a:p>
            <a:pPr marL="514350" indent="-514350" fontAlgn="base">
              <a:buFont typeface="+mj-lt"/>
              <a:buAutoNum type="arabicPeriod" startAt="2"/>
            </a:pPr>
            <a:r>
              <a:rPr lang="en-US" sz="3200" dirty="0"/>
              <a:t>Q&amp;A</a:t>
            </a:r>
          </a:p>
          <a:p>
            <a:pPr marL="514350" indent="-514350" fontAlgn="base">
              <a:buFont typeface="+mj-lt"/>
              <a:buAutoNum type="arabicPeriod" startAt="2"/>
            </a:pPr>
            <a:r>
              <a:rPr lang="en-US" sz="3200" dirty="0"/>
              <a:t>Time for students to complete the Activity &amp; Assignment task.</a:t>
            </a:r>
          </a:p>
          <a:p>
            <a:pPr marL="514350" indent="-514350">
              <a:buFont typeface="+mj-lt"/>
              <a:buAutoNum type="arabicPeriod" startAt="2"/>
            </a:pPr>
            <a:endParaRPr lang="en-GB" sz="3200" dirty="0"/>
          </a:p>
        </p:txBody>
      </p:sp>
      <p:pic>
        <p:nvPicPr>
          <p:cNvPr id="5" name="Graphic 4" descr="Programmer male with solid fill">
            <a:extLst>
              <a:ext uri="{FF2B5EF4-FFF2-40B4-BE49-F238E27FC236}">
                <a16:creationId xmlns:a16="http://schemas.microsoft.com/office/drawing/2014/main" id="{F43811E7-EADC-5BE5-A224-E6C0844C78F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050038" y="2354401"/>
            <a:ext cx="2713512" cy="2713512"/>
          </a:xfrm>
          <a:prstGeom prst="rect">
            <a:avLst/>
          </a:prstGeom>
        </p:spPr>
      </p:pic>
    </p:spTree>
    <p:extLst>
      <p:ext uri="{BB962C8B-B14F-4D97-AF65-F5344CB8AC3E}">
        <p14:creationId xmlns:p14="http://schemas.microsoft.com/office/powerpoint/2010/main" val="7183591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5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3" name="Rectangle 5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4" name="Rectangle 5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1115568" y="548640"/>
            <a:ext cx="10168128" cy="1179576"/>
          </a:xfrm>
        </p:spPr>
        <p:txBody>
          <a:bodyPr>
            <a:normAutofit/>
          </a:bodyPr>
          <a:lstStyle/>
          <a:p>
            <a:r>
              <a:rPr lang="en-GB" sz="4000" u="sng" dirty="0">
                <a:latin typeface="Arial" panose="020B0604020202020204" pitchFamily="34" charset="0"/>
                <a:cs typeface="Times New Roman" panose="02020603050405020304" pitchFamily="18" charset="0"/>
              </a:rPr>
              <a:t>Session 2 Overview</a:t>
            </a:r>
            <a:endParaRPr lang="en-GB" sz="4000" u="sng" dirty="0"/>
          </a:p>
        </p:txBody>
      </p:sp>
      <p:sp>
        <p:nvSpPr>
          <p:cNvPr id="65" name="Rectangle 5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543009" y="2250354"/>
            <a:ext cx="7330287" cy="4284618"/>
          </a:xfrm>
        </p:spPr>
        <p:txBody>
          <a:bodyPr>
            <a:normAutofit/>
          </a:bodyPr>
          <a:lstStyle/>
          <a:p>
            <a:pPr marL="1428750" lvl="2" indent="-514350">
              <a:spcBef>
                <a:spcPts val="600"/>
              </a:spcBef>
              <a:spcAft>
                <a:spcPts val="600"/>
              </a:spcAft>
              <a:buFont typeface="+mj-lt"/>
              <a:buAutoNum type="arabicPeriod"/>
            </a:pPr>
            <a:r>
              <a:rPr lang="en-GB" sz="3200" b="1" dirty="0"/>
              <a:t>Session 2 review:</a:t>
            </a:r>
          </a:p>
          <a:p>
            <a:pPr lvl="2">
              <a:spcBef>
                <a:spcPts val="600"/>
              </a:spcBef>
              <a:spcAft>
                <a:spcPts val="600"/>
              </a:spcAft>
              <a:buClr>
                <a:schemeClr val="tx1"/>
              </a:buClr>
            </a:pPr>
            <a:r>
              <a:rPr lang="en-GB" sz="3200" dirty="0">
                <a:solidFill>
                  <a:schemeClr val="bg1"/>
                </a:solidFill>
                <a:highlight>
                  <a:srgbClr val="FFFF00"/>
                </a:highlight>
              </a:rPr>
              <a:t>Tutor show:</a:t>
            </a:r>
            <a:r>
              <a:rPr lang="en-GB" sz="3200" dirty="0">
                <a:solidFill>
                  <a:schemeClr val="bg1"/>
                </a:solidFill>
              </a:rPr>
              <a:t> </a:t>
            </a:r>
            <a:r>
              <a:rPr lang="en-GB" sz="3200" dirty="0"/>
              <a:t>Assignment 2: Task 3.</a:t>
            </a:r>
          </a:p>
          <a:p>
            <a:pPr marL="1428750" lvl="2" indent="-514350">
              <a:spcBef>
                <a:spcPts val="600"/>
              </a:spcBef>
              <a:spcAft>
                <a:spcPts val="600"/>
              </a:spcAft>
              <a:buFont typeface="+mj-lt"/>
              <a:buAutoNum type="arabicPeriod" startAt="2"/>
            </a:pPr>
            <a:r>
              <a:rPr lang="en-GB" sz="3200" b="1" dirty="0"/>
              <a:t>Session 2 Activity:</a:t>
            </a:r>
          </a:p>
          <a:p>
            <a:pPr lvl="2">
              <a:spcBef>
                <a:spcPts val="600"/>
              </a:spcBef>
              <a:spcAft>
                <a:spcPts val="600"/>
              </a:spcAft>
            </a:pPr>
            <a:r>
              <a:rPr lang="en-GB" sz="3200" dirty="0"/>
              <a:t>Complete Assignment 2: Task 3.</a:t>
            </a:r>
          </a:p>
          <a:p>
            <a:pPr marL="1428750" lvl="2" indent="-514350">
              <a:spcBef>
                <a:spcPts val="600"/>
              </a:spcBef>
              <a:spcAft>
                <a:spcPts val="600"/>
              </a:spcAft>
              <a:buFont typeface="+mj-lt"/>
              <a:buAutoNum type="arabicPeriod" startAt="3"/>
            </a:pPr>
            <a:r>
              <a:rPr lang="en-GB" sz="3200" b="1" dirty="0"/>
              <a:t>Register</a:t>
            </a:r>
          </a:p>
          <a:p>
            <a:pPr marL="1428750" lvl="2" indent="-514350">
              <a:spcBef>
                <a:spcPts val="600"/>
              </a:spcBef>
              <a:spcAft>
                <a:spcPts val="600"/>
              </a:spcAft>
              <a:buFont typeface="+mj-lt"/>
              <a:buAutoNum type="arabicPeriod" startAt="3"/>
            </a:pPr>
            <a:r>
              <a:rPr lang="en-GB" sz="3200" b="1" dirty="0"/>
              <a:t>Q&amp;A.</a:t>
            </a:r>
          </a:p>
          <a:p>
            <a:pPr>
              <a:spcBef>
                <a:spcPts val="600"/>
              </a:spcBef>
              <a:spcAft>
                <a:spcPts val="600"/>
              </a:spcAft>
            </a:pPr>
            <a:endParaRPr lang="en-GB" sz="3200" dirty="0"/>
          </a:p>
        </p:txBody>
      </p:sp>
      <p:grpSp>
        <p:nvGrpSpPr>
          <p:cNvPr id="13" name="Group 12">
            <a:extLst>
              <a:ext uri="{FF2B5EF4-FFF2-40B4-BE49-F238E27FC236}">
                <a16:creationId xmlns:a16="http://schemas.microsoft.com/office/drawing/2014/main" id="{CB0AC1B8-5959-4147-8636-B1BD1D1FB77B}"/>
              </a:ext>
            </a:extLst>
          </p:cNvPr>
          <p:cNvGrpSpPr/>
          <p:nvPr/>
        </p:nvGrpSpPr>
        <p:grpSpPr>
          <a:xfrm>
            <a:off x="8264143" y="309966"/>
            <a:ext cx="2886888" cy="5983862"/>
            <a:chOff x="8071311" y="134724"/>
            <a:chExt cx="2812289" cy="5812774"/>
          </a:xfrm>
        </p:grpSpPr>
        <p:pic>
          <p:nvPicPr>
            <p:cNvPr id="14" name="Graphic 13" descr="Gantt Chart outline">
              <a:extLst>
                <a:ext uri="{FF2B5EF4-FFF2-40B4-BE49-F238E27FC236}">
                  <a16:creationId xmlns:a16="http://schemas.microsoft.com/office/drawing/2014/main" id="{B30D9212-BB3F-452E-9212-9BE23B0F160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054997" y="2980413"/>
              <a:ext cx="1828603" cy="1828603"/>
            </a:xfrm>
            <a:prstGeom prst="rect">
              <a:avLst/>
            </a:prstGeom>
          </p:spPr>
        </p:pic>
        <p:pic>
          <p:nvPicPr>
            <p:cNvPr id="15" name="Graphic 14" descr="Blueprint outline">
              <a:extLst>
                <a:ext uri="{FF2B5EF4-FFF2-40B4-BE49-F238E27FC236}">
                  <a16:creationId xmlns:a16="http://schemas.microsoft.com/office/drawing/2014/main" id="{96AF0235-667E-40FB-A03A-77BD9888A41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35779" y="4118895"/>
              <a:ext cx="1828603" cy="1828603"/>
            </a:xfrm>
            <a:prstGeom prst="rect">
              <a:avLst/>
            </a:prstGeom>
          </p:spPr>
        </p:pic>
        <p:pic>
          <p:nvPicPr>
            <p:cNvPr id="16" name="Graphic 15" descr="List outline">
              <a:extLst>
                <a:ext uri="{FF2B5EF4-FFF2-40B4-BE49-F238E27FC236}">
                  <a16:creationId xmlns:a16="http://schemas.microsoft.com/office/drawing/2014/main" id="{4CB18160-D405-469F-96B0-9CAE0CBDCE9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452016" y="1725210"/>
              <a:ext cx="1828603" cy="1828603"/>
            </a:xfrm>
            <a:prstGeom prst="rect">
              <a:avLst/>
            </a:prstGeom>
          </p:spPr>
        </p:pic>
        <p:pic>
          <p:nvPicPr>
            <p:cNvPr id="17" name="Graphic 16" descr="Target outline">
              <a:extLst>
                <a:ext uri="{FF2B5EF4-FFF2-40B4-BE49-F238E27FC236}">
                  <a16:creationId xmlns:a16="http://schemas.microsoft.com/office/drawing/2014/main" id="{0F683564-2181-4BA4-912B-4945BEA734D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071311" y="134724"/>
              <a:ext cx="1967372" cy="1967372"/>
            </a:xfrm>
            <a:prstGeom prst="rect">
              <a:avLst/>
            </a:prstGeom>
          </p:spPr>
        </p:pic>
      </p:grpSp>
    </p:spTree>
    <p:extLst>
      <p:ext uri="{BB962C8B-B14F-4D97-AF65-F5344CB8AC3E}">
        <p14:creationId xmlns:p14="http://schemas.microsoft.com/office/powerpoint/2010/main" val="1768871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758738" y="1535453"/>
            <a:ext cx="10424590" cy="4152359"/>
          </a:xfrm>
          <a:noFill/>
          <a:ln w="25400">
            <a:solidFill>
              <a:schemeClr val="tx1"/>
            </a:solidFill>
          </a:ln>
        </p:spPr>
        <p:txBody>
          <a:bodyPr vert="horz" lIns="91440" tIns="45720" rIns="91440" bIns="45720" rtlCol="0" anchor="t">
            <a:normAutofit fontScale="92500" lnSpcReduction="10000"/>
          </a:bodyPr>
          <a:lstStyle/>
          <a:p>
            <a:pPr marL="0" lvl="0" indent="0">
              <a:lnSpc>
                <a:spcPct val="120000"/>
              </a:lnSpc>
              <a:spcBef>
                <a:spcPts val="600"/>
              </a:spcBef>
              <a:buNone/>
            </a:pPr>
            <a:r>
              <a:rPr lang="en-GB" sz="4400" b="1" u="sng" dirty="0"/>
              <a:t>Assignment 2: Task 3</a:t>
            </a:r>
          </a:p>
          <a:p>
            <a:pPr>
              <a:lnSpc>
                <a:spcPct val="120000"/>
              </a:lnSpc>
              <a:spcBef>
                <a:spcPts val="600"/>
              </a:spcBef>
            </a:pPr>
            <a:r>
              <a:rPr lang="en-GB" sz="2800" dirty="0">
                <a:ea typeface="Times New Roman" panose="02020603050405020304" pitchFamily="18" charset="0"/>
                <a:cs typeface="Arial" panose="020B0604020202020204" pitchFamily="34" charset="0"/>
              </a:rPr>
              <a:t>Document answers to the following questions to complete task 3 of Assignment 2. Approx. </a:t>
            </a:r>
            <a:r>
              <a:rPr lang="en-GB" sz="2800" dirty="0">
                <a:effectLst/>
                <a:ea typeface="Times New Roman" panose="02020603050405020304" pitchFamily="18" charset="0"/>
                <a:cs typeface="Arial" panose="020B0604020202020204" pitchFamily="34" charset="0"/>
              </a:rPr>
              <a:t>600 words, with several citations.</a:t>
            </a:r>
          </a:p>
          <a:p>
            <a:pPr marL="342900" lvl="0" indent="-342900">
              <a:lnSpc>
                <a:spcPct val="120000"/>
              </a:lnSpc>
              <a:spcBef>
                <a:spcPts val="600"/>
              </a:spcBef>
              <a:buFont typeface="+mj-lt"/>
              <a:buAutoNum type="alphaLcPeriod"/>
            </a:pPr>
            <a:r>
              <a:rPr lang="en-GB" sz="2800" dirty="0">
                <a:effectLst/>
                <a:ea typeface="Times New Roman" panose="02020603050405020304" pitchFamily="18" charset="0"/>
                <a:cs typeface="Arial" panose="020B0604020202020204" pitchFamily="34" charset="0"/>
              </a:rPr>
              <a:t>How you intend to use this opportunity to </a:t>
            </a:r>
            <a:r>
              <a:rPr lang="en-GB" sz="2800" b="1" dirty="0">
                <a:effectLst/>
                <a:ea typeface="Times New Roman" panose="02020603050405020304" pitchFamily="18" charset="0"/>
                <a:cs typeface="Arial" panose="020B0604020202020204" pitchFamily="34" charset="0"/>
              </a:rPr>
              <a:t>develop new skills</a:t>
            </a:r>
            <a:r>
              <a:rPr lang="en-GB" sz="2800" b="1" dirty="0">
                <a:ea typeface="Times New Roman" panose="02020603050405020304" pitchFamily="18" charset="0"/>
                <a:cs typeface="Arial" panose="020B0604020202020204" pitchFamily="34" charset="0"/>
              </a:rPr>
              <a:t>?</a:t>
            </a:r>
            <a:endParaRPr lang="en-GB" sz="2800" dirty="0">
              <a:effectLst/>
              <a:ea typeface="Times New Roman" panose="02020603050405020304" pitchFamily="18" charset="0"/>
              <a:cs typeface="Times New Roman" panose="02020603050405020304" pitchFamily="18" charset="0"/>
            </a:endParaRPr>
          </a:p>
          <a:p>
            <a:pPr marL="342900" lvl="0" indent="-342900">
              <a:lnSpc>
                <a:spcPct val="120000"/>
              </a:lnSpc>
              <a:spcBef>
                <a:spcPts val="600"/>
              </a:spcBef>
              <a:buFont typeface="+mj-lt"/>
              <a:buAutoNum type="alphaLcPeriod"/>
            </a:pPr>
            <a:r>
              <a:rPr lang="en-GB" sz="2800" dirty="0">
                <a:effectLst/>
                <a:ea typeface="Times New Roman" panose="02020603050405020304" pitchFamily="18" charset="0"/>
                <a:cs typeface="Arial" panose="020B0604020202020204" pitchFamily="34" charset="0"/>
              </a:rPr>
              <a:t>How </a:t>
            </a:r>
            <a:r>
              <a:rPr lang="en-US" sz="2800" dirty="0">
                <a:effectLst/>
                <a:ea typeface="Times New Roman" panose="02020603050405020304" pitchFamily="18" charset="0"/>
                <a:cs typeface="Arial" panose="020B0604020202020204" pitchFamily="34" charset="0"/>
              </a:rPr>
              <a:t>could your project/new skills</a:t>
            </a:r>
            <a:r>
              <a:rPr lang="en-GB" sz="2800" dirty="0">
                <a:effectLst/>
                <a:ea typeface="Times New Roman" panose="02020603050405020304" pitchFamily="18" charset="0"/>
                <a:cs typeface="Arial" panose="020B0604020202020204" pitchFamily="34" charset="0"/>
              </a:rPr>
              <a:t> have a </a:t>
            </a:r>
            <a:r>
              <a:rPr lang="en-GB" sz="2800" b="1" dirty="0">
                <a:effectLst/>
                <a:ea typeface="Times New Roman" panose="02020603050405020304" pitchFamily="18" charset="0"/>
                <a:cs typeface="Arial" panose="020B0604020202020204" pitchFamily="34" charset="0"/>
              </a:rPr>
              <a:t>positive impact on and contribute to society</a:t>
            </a:r>
            <a:r>
              <a:rPr lang="en-GB" sz="2800" dirty="0">
                <a:effectLst/>
                <a:ea typeface="Times New Roman" panose="02020603050405020304" pitchFamily="18" charset="0"/>
                <a:cs typeface="Arial" panose="020B0604020202020204" pitchFamily="34" charset="0"/>
              </a:rPr>
              <a:t>?</a:t>
            </a:r>
            <a:endParaRPr lang="en-GB" sz="2800" dirty="0">
              <a:effectLst/>
              <a:ea typeface="Times New Roman" panose="02020603050405020304" pitchFamily="18" charset="0"/>
              <a:cs typeface="Times New Roman" panose="02020603050405020304" pitchFamily="18" charset="0"/>
            </a:endParaRPr>
          </a:p>
          <a:p>
            <a:pPr marL="342900" lvl="0" indent="-342900">
              <a:lnSpc>
                <a:spcPct val="120000"/>
              </a:lnSpc>
              <a:spcBef>
                <a:spcPts val="600"/>
              </a:spcBef>
              <a:buFont typeface="+mj-lt"/>
              <a:buAutoNum type="alphaLcPeriod"/>
            </a:pPr>
            <a:r>
              <a:rPr lang="en-GB" sz="2800" b="1" dirty="0">
                <a:effectLst/>
                <a:ea typeface="Times New Roman" panose="02020603050405020304" pitchFamily="18" charset="0"/>
                <a:cs typeface="Arial" panose="020B0604020202020204" pitchFamily="34" charset="0"/>
              </a:rPr>
              <a:t>Main risks/challenges </a:t>
            </a:r>
            <a:r>
              <a:rPr lang="en-GB" sz="2800" dirty="0">
                <a:effectLst/>
                <a:ea typeface="Times New Roman" panose="02020603050405020304" pitchFamily="18" charset="0"/>
                <a:cs typeface="Arial" panose="020B0604020202020204" pitchFamily="34" charset="0"/>
              </a:rPr>
              <a:t>you could face over the course of the project and what you can do to reduce/remove them?.</a:t>
            </a:r>
            <a:endParaRPr lang="en-GB" sz="2800" b="1" u="sng" dirty="0"/>
          </a:p>
        </p:txBody>
      </p:sp>
      <p:sp>
        <p:nvSpPr>
          <p:cNvPr id="3" name="TextBox 2">
            <a:extLst>
              <a:ext uri="{FF2B5EF4-FFF2-40B4-BE49-F238E27FC236}">
                <a16:creationId xmlns:a16="http://schemas.microsoft.com/office/drawing/2014/main" id="{74C4A6F2-EF4E-4D1D-8853-9231B65E61D8}"/>
              </a:ext>
            </a:extLst>
          </p:cNvPr>
          <p:cNvSpPr txBox="1"/>
          <p:nvPr/>
        </p:nvSpPr>
        <p:spPr>
          <a:xfrm>
            <a:off x="185330" y="362264"/>
            <a:ext cx="5175904"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sng" strike="noStrike" kern="1200" cap="none" spc="0" normalizeH="0" baseline="0" noProof="0" dirty="0">
                <a:ln>
                  <a:noFill/>
                </a:ln>
                <a:solidFill>
                  <a:srgbClr val="FFFFFF"/>
                </a:solidFill>
                <a:effectLst/>
                <a:uLnTx/>
                <a:uFillTx/>
                <a:latin typeface="Calibri Light" panose="020F0302020204030204"/>
                <a:ea typeface="+mn-ea"/>
                <a:cs typeface="+mn-cs"/>
              </a:rPr>
              <a:t>Activity: Complete</a:t>
            </a:r>
            <a:endParaRPr kumimoji="0" lang="en-GB" sz="54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26140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2AA99-50F1-5E27-B899-CD4CE6A455C2}"/>
              </a:ext>
            </a:extLst>
          </p:cNvPr>
          <p:cNvSpPr>
            <a:spLocks noGrp="1"/>
          </p:cNvSpPr>
          <p:nvPr>
            <p:ph type="title"/>
          </p:nvPr>
        </p:nvSpPr>
        <p:spPr>
          <a:xfrm>
            <a:off x="446314" y="365125"/>
            <a:ext cx="10740670" cy="1325563"/>
          </a:xfrm>
        </p:spPr>
        <p:txBody>
          <a:bodyPr>
            <a:normAutofit fontScale="90000"/>
          </a:bodyPr>
          <a:lstStyle/>
          <a:p>
            <a:r>
              <a:rPr lang="en-GB" b="1" u="sng" dirty="0"/>
              <a:t>Reminder: Deployment considerations for Software, </a:t>
            </a:r>
            <a:br>
              <a:rPr lang="en-GB" b="1" u="sng" dirty="0"/>
            </a:br>
            <a:r>
              <a:rPr lang="en-GB" b="1" u="sng" dirty="0"/>
              <a:t>Net &amp; </a:t>
            </a:r>
            <a:r>
              <a:rPr lang="en-GB" b="1" u="sng" dirty="0" err="1"/>
              <a:t>CyberSec</a:t>
            </a:r>
            <a:r>
              <a:rPr lang="en-GB" b="1" u="sng" dirty="0"/>
              <a:t> projects for Task 2</a:t>
            </a:r>
          </a:p>
        </p:txBody>
      </p:sp>
      <p:sp>
        <p:nvSpPr>
          <p:cNvPr id="3" name="Content Placeholder 2">
            <a:extLst>
              <a:ext uri="{FF2B5EF4-FFF2-40B4-BE49-F238E27FC236}">
                <a16:creationId xmlns:a16="http://schemas.microsoft.com/office/drawing/2014/main" id="{5817A3F2-88A0-135F-956A-8285A04C8F82}"/>
              </a:ext>
            </a:extLst>
          </p:cNvPr>
          <p:cNvSpPr>
            <a:spLocks noGrp="1"/>
          </p:cNvSpPr>
          <p:nvPr>
            <p:ph idx="1"/>
          </p:nvPr>
        </p:nvSpPr>
        <p:spPr/>
        <p:txBody>
          <a:bodyPr>
            <a:normAutofit lnSpcReduction="10000"/>
          </a:bodyPr>
          <a:lstStyle/>
          <a:p>
            <a:r>
              <a:rPr lang="en-GB" dirty="0"/>
              <a:t>Use </a:t>
            </a:r>
            <a:r>
              <a:rPr lang="en-GB" b="1" dirty="0">
                <a:solidFill>
                  <a:schemeClr val="bg1"/>
                </a:solidFill>
                <a:highlight>
                  <a:srgbClr val="FFFF00"/>
                </a:highlight>
              </a:rPr>
              <a:t>DevOps &amp; ITIL </a:t>
            </a:r>
            <a:r>
              <a:rPr lang="en-GB" dirty="0"/>
              <a:t>for Development and Operations teams </a:t>
            </a:r>
            <a:r>
              <a:rPr lang="en-GB" dirty="0" err="1"/>
              <a:t>collroations</a:t>
            </a:r>
            <a:r>
              <a:rPr lang="en-GB" dirty="0"/>
              <a:t>, SPOC, CI and system updates.</a:t>
            </a:r>
          </a:p>
          <a:p>
            <a:r>
              <a:rPr lang="en-GB" dirty="0"/>
              <a:t>Use </a:t>
            </a:r>
            <a:r>
              <a:rPr lang="en-GB" b="1" dirty="0">
                <a:solidFill>
                  <a:schemeClr val="bg1"/>
                </a:solidFill>
                <a:highlight>
                  <a:srgbClr val="FFFF00"/>
                </a:highlight>
              </a:rPr>
              <a:t>Microsoft Endpoint Configuration manager or </a:t>
            </a:r>
            <a:r>
              <a:rPr lang="en-GB" b="1" dirty="0" err="1">
                <a:solidFill>
                  <a:schemeClr val="bg1"/>
                </a:solidFill>
                <a:highlight>
                  <a:srgbClr val="FFFF00"/>
                </a:highlight>
              </a:rPr>
              <a:t>JumpCloud</a:t>
            </a:r>
            <a:r>
              <a:rPr lang="en-GB" dirty="0"/>
              <a:t> to deploy system updates on-prem across end-user servers/nodes throughout a network. Or</a:t>
            </a:r>
          </a:p>
          <a:p>
            <a:pPr lvl="1"/>
            <a:r>
              <a:rPr lang="en-GB" dirty="0"/>
              <a:t>Ansible and/or </a:t>
            </a:r>
            <a:r>
              <a:rPr lang="en-GB" dirty="0">
                <a:solidFill>
                  <a:schemeClr val="bg1"/>
                </a:solidFill>
                <a:highlight>
                  <a:srgbClr val="FFFF00"/>
                </a:highlight>
              </a:rPr>
              <a:t>Puppet</a:t>
            </a:r>
            <a:r>
              <a:rPr lang="en-GB" dirty="0"/>
              <a:t> for Linux environment configuration and automation/updates. </a:t>
            </a:r>
            <a:r>
              <a:rPr lang="en-GB" dirty="0">
                <a:solidFill>
                  <a:schemeClr val="bg1"/>
                </a:solidFill>
                <a:highlight>
                  <a:srgbClr val="FFFF00"/>
                </a:highlight>
              </a:rPr>
              <a:t>Chef</a:t>
            </a:r>
            <a:r>
              <a:rPr lang="en-GB" dirty="0"/>
              <a:t> for Linux Cloud and hybrid configuration management.</a:t>
            </a:r>
          </a:p>
          <a:p>
            <a:pPr lvl="1"/>
            <a:r>
              <a:rPr lang="en-GB" dirty="0"/>
              <a:t> </a:t>
            </a:r>
            <a:r>
              <a:rPr lang="en-US" dirty="0">
                <a:solidFill>
                  <a:schemeClr val="bg1"/>
                </a:solidFill>
                <a:highlight>
                  <a:srgbClr val="FFFF00"/>
                </a:highlight>
              </a:rPr>
              <a:t>AWS </a:t>
            </a:r>
            <a:r>
              <a:rPr lang="en-US" dirty="0" err="1">
                <a:solidFill>
                  <a:schemeClr val="bg1"/>
                </a:solidFill>
                <a:highlight>
                  <a:srgbClr val="FFFF00"/>
                </a:highlight>
              </a:rPr>
              <a:t>OpsWorks</a:t>
            </a:r>
            <a:r>
              <a:rPr lang="en-US" dirty="0">
                <a:solidFill>
                  <a:schemeClr val="bg1"/>
                </a:solidFill>
                <a:highlight>
                  <a:srgbClr val="FFFF00"/>
                </a:highlight>
              </a:rPr>
              <a:t> / Azure Arc for cloud or hybrid</a:t>
            </a:r>
            <a:r>
              <a:rPr lang="en-US" dirty="0"/>
              <a:t> configuration management. </a:t>
            </a:r>
          </a:p>
          <a:p>
            <a:pPr lvl="2"/>
            <a:r>
              <a:rPr lang="en-US" dirty="0"/>
              <a:t>Note: AWS </a:t>
            </a:r>
            <a:r>
              <a:rPr lang="en-US" dirty="0" err="1"/>
              <a:t>OpWorks</a:t>
            </a:r>
            <a:r>
              <a:rPr lang="en-US" dirty="0"/>
              <a:t> are instances of Chef and Puppet. </a:t>
            </a:r>
          </a:p>
          <a:p>
            <a:r>
              <a:rPr lang="en-GB" b="1" dirty="0">
                <a:solidFill>
                  <a:schemeClr val="bg1"/>
                </a:solidFill>
                <a:highlight>
                  <a:srgbClr val="FFFF00"/>
                </a:highlight>
              </a:rPr>
              <a:t>Docker &amp; Kubernetes </a:t>
            </a:r>
            <a:r>
              <a:rPr lang="en-GB" dirty="0"/>
              <a:t>for application management and deployment in the cloud or hybrid environment.</a:t>
            </a:r>
          </a:p>
        </p:txBody>
      </p:sp>
    </p:spTree>
    <p:extLst>
      <p:ext uri="{BB962C8B-B14F-4D97-AF65-F5344CB8AC3E}">
        <p14:creationId xmlns:p14="http://schemas.microsoft.com/office/powerpoint/2010/main" val="9591083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958080" y="1751127"/>
            <a:ext cx="5947828" cy="1918331"/>
          </a:xfrm>
          <a:custGeom>
            <a:avLst/>
            <a:gdLst>
              <a:gd name="connsiteX0" fmla="*/ 0 w 7616171"/>
              <a:gd name="connsiteY0" fmla="*/ 0 h 2703287"/>
              <a:gd name="connsiteX1" fmla="*/ 7616171 w 7616171"/>
              <a:gd name="connsiteY1" fmla="*/ 0 h 2703287"/>
              <a:gd name="connsiteX2" fmla="*/ 7616171 w 7616171"/>
              <a:gd name="connsiteY2" fmla="*/ 2703287 h 2703287"/>
              <a:gd name="connsiteX3" fmla="*/ 0 w 7616171"/>
              <a:gd name="connsiteY3" fmla="*/ 2703287 h 2703287"/>
              <a:gd name="connsiteX4" fmla="*/ 0 w 7616171"/>
              <a:gd name="connsiteY4" fmla="*/ 0 h 2703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16171" h="2703287" fill="none" extrusionOk="0">
                <a:moveTo>
                  <a:pt x="0" y="0"/>
                </a:moveTo>
                <a:cubicBezTo>
                  <a:pt x="3596702" y="-49533"/>
                  <a:pt x="6182405" y="-14809"/>
                  <a:pt x="7616171" y="0"/>
                </a:cubicBezTo>
                <a:cubicBezTo>
                  <a:pt x="7703810" y="351427"/>
                  <a:pt x="7543492" y="1427090"/>
                  <a:pt x="7616171" y="2703287"/>
                </a:cubicBezTo>
                <a:cubicBezTo>
                  <a:pt x="5695527" y="2655056"/>
                  <a:pt x="3804431" y="2787742"/>
                  <a:pt x="0" y="2703287"/>
                </a:cubicBezTo>
                <a:cubicBezTo>
                  <a:pt x="-38581" y="1996069"/>
                  <a:pt x="63341" y="1173368"/>
                  <a:pt x="0" y="0"/>
                </a:cubicBezTo>
                <a:close/>
              </a:path>
              <a:path w="7616171" h="2703287" stroke="0" extrusionOk="0">
                <a:moveTo>
                  <a:pt x="0" y="0"/>
                </a:moveTo>
                <a:cubicBezTo>
                  <a:pt x="3310909" y="118645"/>
                  <a:pt x="5139614" y="116012"/>
                  <a:pt x="7616171" y="0"/>
                </a:cubicBezTo>
                <a:cubicBezTo>
                  <a:pt x="7483289" y="619073"/>
                  <a:pt x="7701122" y="1520418"/>
                  <a:pt x="7616171" y="2703287"/>
                </a:cubicBezTo>
                <a:cubicBezTo>
                  <a:pt x="4471568" y="2837887"/>
                  <a:pt x="2614576" y="2546091"/>
                  <a:pt x="0" y="2703287"/>
                </a:cubicBezTo>
                <a:cubicBezTo>
                  <a:pt x="-20187" y="1656024"/>
                  <a:pt x="-152480" y="1067961"/>
                  <a:pt x="0" y="0"/>
                </a:cubicBezTo>
                <a:close/>
              </a:path>
            </a:pathLst>
          </a:custGeom>
        </p:spPr>
        <p:txBody>
          <a:bodyPr anchor="t">
            <a:normAutofit/>
          </a:bodyPr>
          <a:lstStyle/>
          <a:p>
            <a:r>
              <a:rPr lang="en-GB" sz="3600" b="1" dirty="0">
                <a:latin typeface="+mn-lt"/>
              </a:rPr>
              <a:t>1. L</a:t>
            </a:r>
            <a:r>
              <a:rPr lang="en-GB" sz="3600" dirty="0">
                <a:latin typeface="+mn-lt"/>
              </a:rPr>
              <a:t>ocation on Moodle.</a:t>
            </a:r>
            <a:br>
              <a:rPr lang="en-GB" sz="3600" dirty="0">
                <a:latin typeface="+mn-lt"/>
              </a:rPr>
            </a:br>
            <a:r>
              <a:rPr lang="en-GB" sz="3600" b="1" dirty="0">
                <a:latin typeface="+mn-lt"/>
              </a:rPr>
              <a:t>2. </a:t>
            </a:r>
            <a:r>
              <a:rPr lang="en-GB" sz="3600" dirty="0">
                <a:latin typeface="+mn-lt"/>
              </a:rPr>
              <a:t>Turnitin link.</a:t>
            </a:r>
            <a:br>
              <a:rPr lang="en-GB" sz="3600" dirty="0">
                <a:latin typeface="+mn-lt"/>
              </a:rPr>
            </a:br>
            <a:r>
              <a:rPr lang="en-GB" sz="3600" b="1" dirty="0">
                <a:latin typeface="+mn-lt"/>
              </a:rPr>
              <a:t>3. </a:t>
            </a:r>
            <a:r>
              <a:rPr lang="en-GB" sz="3600" dirty="0">
                <a:latin typeface="+mn-lt"/>
              </a:rPr>
              <a:t>Submission date.</a:t>
            </a:r>
          </a:p>
        </p:txBody>
      </p:sp>
      <p:pic>
        <p:nvPicPr>
          <p:cNvPr id="6" name="Graphic 6" descr="Document outline">
            <a:extLst>
              <a:ext uri="{FF2B5EF4-FFF2-40B4-BE49-F238E27FC236}">
                <a16:creationId xmlns:a16="http://schemas.microsoft.com/office/drawing/2014/main" id="{D6018F58-98F9-4A2C-9088-4B52A718BB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7609347" y="1568760"/>
            <a:ext cx="3720479" cy="3720479"/>
          </a:xfrm>
          <a:prstGeom prst="rect">
            <a:avLst/>
          </a:prstGeom>
        </p:spPr>
      </p:pic>
      <p:sp>
        <p:nvSpPr>
          <p:cNvPr id="14" name="TextBox 13">
            <a:extLst>
              <a:ext uri="{FF2B5EF4-FFF2-40B4-BE49-F238E27FC236}">
                <a16:creationId xmlns:a16="http://schemas.microsoft.com/office/drawing/2014/main" id="{B1D0E172-2D4C-476A-9A04-5F77D3D08751}"/>
              </a:ext>
            </a:extLst>
          </p:cNvPr>
          <p:cNvSpPr txBox="1"/>
          <p:nvPr/>
        </p:nvSpPr>
        <p:spPr>
          <a:xfrm>
            <a:off x="862174" y="313807"/>
            <a:ext cx="10218616" cy="1292785"/>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GB" sz="4400" b="0" i="0" u="sng" strike="noStrike" kern="1200" cap="none" spc="0" normalizeH="0" baseline="0" noProof="0" dirty="0">
                <a:ln>
                  <a:noFill/>
                </a:ln>
                <a:solidFill>
                  <a:prstClr val="white"/>
                </a:solidFill>
                <a:effectLst/>
                <a:uLnTx/>
                <a:uFillTx/>
                <a:latin typeface="Calibri" panose="020F0502020204030204"/>
                <a:ea typeface="+mn-ea"/>
                <a:cs typeface="+mn-cs"/>
              </a:rPr>
              <a:t>Assignment 2: Submission process</a:t>
            </a:r>
            <a:endParaRPr kumimoji="0" lang="en-US" sz="4400" b="0" i="0" u="sng" strike="noStrike" kern="1200" cap="none" spc="0" normalizeH="0" baseline="0" noProof="0" dirty="0">
              <a:ln>
                <a:noFill/>
              </a:ln>
              <a:solidFill>
                <a:prstClr val="white"/>
              </a:solidFill>
              <a:effectLst/>
              <a:uLnTx/>
              <a:uFillTx/>
              <a:latin typeface="Calibri Light" panose="020F0302020204030204"/>
              <a:ea typeface="+mn-ea"/>
              <a:cs typeface="+mn-cs"/>
            </a:endParaRPr>
          </a:p>
        </p:txBody>
      </p:sp>
      <p:sp>
        <p:nvSpPr>
          <p:cNvPr id="18" name="Rectangle 17">
            <a:extLst>
              <a:ext uri="{FF2B5EF4-FFF2-40B4-BE49-F238E27FC236}">
                <a16:creationId xmlns:a16="http://schemas.microsoft.com/office/drawing/2014/main" id="{AA679717-25D3-4691-91F3-F4B15DDDEA67}"/>
              </a:ext>
            </a:extLst>
          </p:cNvPr>
          <p:cNvSpPr/>
          <p:nvPr/>
        </p:nvSpPr>
        <p:spPr>
          <a:xfrm>
            <a:off x="699626" y="560475"/>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20826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6327B6-69F9-B3BB-2B65-D5A8A6A856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614413-D104-5DB4-BD0F-2E2B42A99428}"/>
              </a:ext>
            </a:extLst>
          </p:cNvPr>
          <p:cNvSpPr>
            <a:spLocks noGrp="1"/>
          </p:cNvSpPr>
          <p:nvPr>
            <p:ph type="title"/>
          </p:nvPr>
        </p:nvSpPr>
        <p:spPr/>
        <p:txBody>
          <a:bodyPr>
            <a:normAutofit fontScale="90000"/>
          </a:bodyPr>
          <a:lstStyle/>
          <a:p>
            <a:r>
              <a:rPr lang="en-GB" sz="4800" dirty="0"/>
              <a:t>Notice: </a:t>
            </a:r>
            <a:br>
              <a:rPr lang="en-GB" sz="4800" dirty="0"/>
            </a:br>
            <a:r>
              <a:rPr lang="en-GB" sz="4900" b="1" u="sng" dirty="0"/>
              <a:t>Assignment 2 &amp; CM-CVC Lecture-tutorials</a:t>
            </a:r>
            <a:endParaRPr lang="en-GB" sz="4800" b="1" u="sng" dirty="0"/>
          </a:p>
        </p:txBody>
      </p:sp>
      <p:sp>
        <p:nvSpPr>
          <p:cNvPr id="3" name="Content Placeholder 2">
            <a:extLst>
              <a:ext uri="{FF2B5EF4-FFF2-40B4-BE49-F238E27FC236}">
                <a16:creationId xmlns:a16="http://schemas.microsoft.com/office/drawing/2014/main" id="{7982A7F8-45E2-DB69-6C72-2B595CB13958}"/>
              </a:ext>
            </a:extLst>
          </p:cNvPr>
          <p:cNvSpPr>
            <a:spLocks noGrp="1"/>
          </p:cNvSpPr>
          <p:nvPr>
            <p:ph idx="1"/>
          </p:nvPr>
        </p:nvSpPr>
        <p:spPr/>
        <p:txBody>
          <a:bodyPr>
            <a:normAutofit/>
          </a:bodyPr>
          <a:lstStyle/>
          <a:p>
            <a:r>
              <a:rPr lang="en-GB" sz="3600" b="1" dirty="0"/>
              <a:t>Assignment 2 submission date</a:t>
            </a:r>
            <a:r>
              <a:rPr lang="en-GB" sz="3600" dirty="0"/>
              <a:t>: </a:t>
            </a:r>
            <a:br>
              <a:rPr lang="en-GB" sz="3600" dirty="0"/>
            </a:br>
            <a:r>
              <a:rPr lang="en-GB" sz="3600" dirty="0"/>
              <a:t>Thursday 25th April 2024.</a:t>
            </a:r>
          </a:p>
          <a:p>
            <a:r>
              <a:rPr lang="en-GB" sz="3600" b="1" dirty="0"/>
              <a:t>Last CM-CVC Lecture-tutorial:  </a:t>
            </a:r>
            <a:br>
              <a:rPr lang="en-GB" sz="3600" b="1" dirty="0"/>
            </a:br>
            <a:r>
              <a:rPr lang="en-GB" sz="3600" dirty="0"/>
              <a:t>Next week: Wednesday 24</a:t>
            </a:r>
            <a:r>
              <a:rPr lang="en-GB" sz="3600" baseline="30000" dirty="0"/>
              <a:t>th</a:t>
            </a:r>
            <a:r>
              <a:rPr lang="en-GB" sz="3600" dirty="0"/>
              <a:t> April = Assignment 2 support/Q&amp;A.</a:t>
            </a:r>
          </a:p>
          <a:p>
            <a:endParaRPr lang="en-GB" sz="3600" dirty="0"/>
          </a:p>
        </p:txBody>
      </p:sp>
    </p:spTree>
    <p:extLst>
      <p:ext uri="{BB962C8B-B14F-4D97-AF65-F5344CB8AC3E}">
        <p14:creationId xmlns:p14="http://schemas.microsoft.com/office/powerpoint/2010/main" val="34782185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EE9339-EDF5-9DB5-8828-39B5B2EC619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832CCB5-455D-8EF0-6062-83E73801F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15AB4EAD-7DFC-872B-1D39-CC51C16A8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BDD5A3-B44B-0FA6-0221-6EDCD5707E71}"/>
              </a:ext>
            </a:extLst>
          </p:cNvPr>
          <p:cNvSpPr>
            <a:spLocks noGrp="1"/>
          </p:cNvSpPr>
          <p:nvPr>
            <p:ph type="title"/>
          </p:nvPr>
        </p:nvSpPr>
        <p:spPr>
          <a:xfrm>
            <a:off x="408704" y="884630"/>
            <a:ext cx="3758567" cy="4461163"/>
          </a:xfrm>
        </p:spPr>
        <p:txBody>
          <a:bodyPr>
            <a:normAutofit/>
          </a:bodyPr>
          <a:lstStyle/>
          <a:p>
            <a:r>
              <a:rPr lang="en-GB" sz="4800" b="1" dirty="0">
                <a:solidFill>
                  <a:srgbClr val="FFFFFF"/>
                </a:solidFill>
              </a:rPr>
              <a:t>Register</a:t>
            </a:r>
          </a:p>
        </p:txBody>
      </p:sp>
      <p:sp>
        <p:nvSpPr>
          <p:cNvPr id="12" name="Arc 11">
            <a:extLst>
              <a:ext uri="{FF2B5EF4-FFF2-40B4-BE49-F238E27FC236}">
                <a16:creationId xmlns:a16="http://schemas.microsoft.com/office/drawing/2014/main" id="{BE5BD802-F453-90F8-59CC-A1581EC1B8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692B2E8-1A29-A2F1-E908-50994B9A61CD}"/>
              </a:ext>
            </a:extLst>
          </p:cNvPr>
          <p:cNvSpPr>
            <a:spLocks noGrp="1"/>
          </p:cNvSpPr>
          <p:nvPr>
            <p:ph idx="1"/>
          </p:nvPr>
        </p:nvSpPr>
        <p:spPr>
          <a:xfrm>
            <a:off x="4447308" y="1283233"/>
            <a:ext cx="6906491" cy="3780545"/>
          </a:xfrm>
        </p:spPr>
        <p:txBody>
          <a:bodyPr anchor="ctr">
            <a:normAutofit/>
          </a:bodyPr>
          <a:lstStyle/>
          <a:p>
            <a:pPr marL="0" indent="0">
              <a:buNone/>
            </a:pPr>
            <a:r>
              <a:rPr lang="en-GB" sz="3600" dirty="0"/>
              <a:t>Tutor note: </a:t>
            </a:r>
          </a:p>
          <a:p>
            <a:r>
              <a:rPr lang="en-GB" sz="3600" dirty="0"/>
              <a:t>Download participant list from teams.</a:t>
            </a:r>
          </a:p>
        </p:txBody>
      </p:sp>
    </p:spTree>
    <p:extLst>
      <p:ext uri="{BB962C8B-B14F-4D97-AF65-F5344CB8AC3E}">
        <p14:creationId xmlns:p14="http://schemas.microsoft.com/office/powerpoint/2010/main" val="21359528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600F80-9D76-006F-7454-D6545009CF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1ADF1E-D6B2-73C2-D47F-49B06575DD6C}"/>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B7ED50EB-05B0-24EA-0963-2B57C2368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117791BF-6946-0B72-C8E7-ACE46B03B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8EFFC7CB-C012-4AAE-6FB7-B3F0C6913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C9EEB9C6-ABBB-3F91-1C21-42A41F6B8039}"/>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3200" b="0" i="0" u="none" strike="noStrike" kern="1200" cap="none" spc="0" normalizeH="0" baseline="0" noProof="0" dirty="0">
                <a:ln>
                  <a:noFill/>
                </a:ln>
                <a:solidFill>
                  <a:srgbClr val="FFFFFF"/>
                </a:solidFill>
                <a:effectLst/>
                <a:uLnTx/>
                <a:uFillTx/>
                <a:latin typeface="Calibri" panose="020F0502020204030204"/>
                <a:ea typeface="+mn-ea"/>
                <a:cs typeface="+mn-cs"/>
              </a:rPr>
              <a:t>Q&amp;A.</a:t>
            </a:r>
          </a:p>
        </p:txBody>
      </p:sp>
      <p:pic>
        <p:nvPicPr>
          <p:cNvPr id="5" name="Graphic 5" descr="Questions">
            <a:extLst>
              <a:ext uri="{FF2B5EF4-FFF2-40B4-BE49-F238E27FC236}">
                <a16:creationId xmlns:a16="http://schemas.microsoft.com/office/drawing/2014/main" id="{A45B4A52-00D3-711B-B493-2CFA0934DF7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32327750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2300" dirty="0">
                <a:solidFill>
                  <a:schemeClr val="tx1">
                    <a:lumMod val="85000"/>
                    <a:lumOff val="15000"/>
                  </a:schemeClr>
                </a:solidFill>
              </a:rPr>
              <a:t>Student Social &amp; </a:t>
            </a:r>
            <a:r>
              <a:rPr lang="en-US" sz="2300">
                <a:solidFill>
                  <a:schemeClr val="tx1">
                    <a:lumMod val="85000"/>
                    <a:lumOff val="15000"/>
                  </a:schemeClr>
                </a:solidFill>
              </a:rPr>
              <a:t>Peer Support.</a:t>
            </a:r>
            <a:endParaRPr lang="en-US" sz="2300" dirty="0">
              <a:solidFill>
                <a:schemeClr val="tx1">
                  <a:lumMod val="85000"/>
                  <a:lumOff val="15000"/>
                </a:schemeClr>
              </a:solidFill>
            </a:endParaRP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8DC47B-A0B3-8EC9-3527-B0428A552B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5D4D54-48E5-6FFC-AA32-91FAA197416A}"/>
              </a:ext>
            </a:extLst>
          </p:cNvPr>
          <p:cNvSpPr>
            <a:spLocks noGrp="1"/>
          </p:cNvSpPr>
          <p:nvPr>
            <p:ph type="title"/>
          </p:nvPr>
        </p:nvSpPr>
        <p:spPr>
          <a:xfrm>
            <a:off x="459350" y="627348"/>
            <a:ext cx="8614193" cy="1033669"/>
          </a:xfrm>
          <a:ln w="28575">
            <a:solidFill>
              <a:schemeClr val="tx1"/>
            </a:solidFill>
          </a:ln>
        </p:spPr>
        <p:txBody>
          <a:bodyPr>
            <a:normAutofit/>
          </a:bodyPr>
          <a:lstStyle/>
          <a:p>
            <a:r>
              <a:rPr lang="en-GB" sz="4800" b="1" dirty="0"/>
              <a:t>Reminder: </a:t>
            </a:r>
            <a:r>
              <a:rPr lang="en-GB" sz="4800" b="1" u="sng" dirty="0"/>
              <a:t>Q&amp;A Etiquette</a:t>
            </a:r>
            <a:endParaRPr lang="en-GB" sz="5400" b="1" u="sng" dirty="0">
              <a:solidFill>
                <a:srgbClr val="FFFFFF"/>
              </a:solidFill>
            </a:endParaRPr>
          </a:p>
        </p:txBody>
      </p:sp>
      <p:sp>
        <p:nvSpPr>
          <p:cNvPr id="3" name="Content Placeholder 2">
            <a:extLst>
              <a:ext uri="{FF2B5EF4-FFF2-40B4-BE49-F238E27FC236}">
                <a16:creationId xmlns:a16="http://schemas.microsoft.com/office/drawing/2014/main" id="{58ED0ABB-E322-BFA7-CAC6-F19F0EFD6A82}"/>
              </a:ext>
            </a:extLst>
          </p:cNvPr>
          <p:cNvSpPr>
            <a:spLocks noGrp="1"/>
          </p:cNvSpPr>
          <p:nvPr>
            <p:ph idx="1"/>
          </p:nvPr>
        </p:nvSpPr>
        <p:spPr>
          <a:xfrm>
            <a:off x="745350" y="1942899"/>
            <a:ext cx="10283787" cy="4351338"/>
          </a:xfrm>
        </p:spPr>
        <p:txBody>
          <a:bodyPr>
            <a:normAutofit fontScale="85000" lnSpcReduction="20000"/>
          </a:bodyPr>
          <a:lstStyle/>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To ensure fairness for all and to ensure everyone equally benefits from </a:t>
            </a:r>
            <a:r>
              <a:rPr lang="en-GB" sz="2800" dirty="0">
                <a:ea typeface="DengXian" panose="02010600030101010101" pitchFamily="2" charset="-122"/>
                <a:cs typeface="Times New Roman" panose="02020603050405020304" pitchFamily="18" charset="0"/>
              </a:rPr>
              <a:t>answers, </a:t>
            </a:r>
            <a:r>
              <a:rPr lang="en-GB" sz="2800" b="1" dirty="0">
                <a:ea typeface="DengXian" panose="02010600030101010101" pitchFamily="2" charset="-122"/>
                <a:cs typeface="Times New Roman" panose="02020603050405020304" pitchFamily="18" charset="0"/>
              </a:rPr>
              <a:t>i</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f you have a general/module/assessment question, ask during the weekly tutorial session</a:t>
            </a:r>
            <a:r>
              <a:rPr lang="en-GB" sz="2800" dirty="0">
                <a:effectLst/>
                <a:latin typeface="Calibri" panose="020F0502020204030204" pitchFamily="34" charset="0"/>
                <a:ea typeface="DengXian" panose="02010600030101010101" pitchFamily="2" charset="-122"/>
                <a:cs typeface="Times New Roman" panose="02020603050405020304" pitchFamily="18" charset="0"/>
              </a:rPr>
              <a:t>.</a:t>
            </a:r>
          </a:p>
          <a:p>
            <a:pPr>
              <a:lnSpc>
                <a:spcPct val="110000"/>
              </a:lnSpc>
              <a:spcBef>
                <a:spcPts val="600"/>
              </a:spcBef>
              <a:spcAft>
                <a:spcPts val="600"/>
              </a:spcAft>
            </a:pPr>
            <a:r>
              <a:rPr lang="en-GB" sz="2800" b="1" dirty="0">
                <a:effectLst/>
                <a:latin typeface="Calibri" panose="020F0502020204030204" pitchFamily="34" charset="0"/>
                <a:ea typeface="DengXian" panose="02010600030101010101" pitchFamily="2" charset="-122"/>
                <a:cs typeface="Times New Roman" panose="02020603050405020304" pitchFamily="18" charset="0"/>
              </a:rPr>
              <a:t>Not via email or via Teams</a:t>
            </a:r>
            <a:r>
              <a:rPr lang="en-GB" sz="2800" b="1" dirty="0">
                <a:ea typeface="DengXian" panose="02010600030101010101" pitchFamily="2" charset="-122"/>
                <a:cs typeface="Times New Roman" panose="02020603050405020304" pitchFamily="18" charset="0"/>
              </a:rPr>
              <a:t>.</a:t>
            </a:r>
            <a:endParaRPr lang="en-GB" sz="2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600"/>
              </a:spcBef>
              <a:spcAft>
                <a:spcPts val="600"/>
              </a:spcAf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If you have a </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personal question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that needs to be addressed in private, ask the module tutor privately during </a:t>
            </a:r>
            <a:r>
              <a:rPr lang="en-GB" sz="2800" dirty="0">
                <a:ea typeface="DengXian" panose="02010600030101010101" pitchFamily="2" charset="-122"/>
                <a:cs typeface="Times New Roman" panose="02020603050405020304" pitchFamily="18" charset="0"/>
              </a:rPr>
              <a:t>or after </a:t>
            </a:r>
            <a:r>
              <a:rPr lang="en-GB" sz="2800" dirty="0">
                <a:effectLst/>
                <a:latin typeface="Calibri" panose="020F0502020204030204" pitchFamily="34" charset="0"/>
                <a:ea typeface="DengXian" panose="02010600030101010101" pitchFamily="2" charset="-122"/>
                <a:cs typeface="Times New Roman" panose="02020603050405020304" pitchFamily="18" charset="0"/>
              </a:rPr>
              <a:t>the class. </a:t>
            </a:r>
            <a:r>
              <a:rPr lang="en-GB" sz="2800" dirty="0">
                <a:ea typeface="DengXian" panose="02010600030101010101" pitchFamily="2" charset="-122"/>
                <a:cs typeface="Times New Roman" panose="02020603050405020304" pitchFamily="18" charset="0"/>
              </a:rPr>
              <a:t>Or via </a:t>
            </a:r>
            <a:r>
              <a:rPr lang="en-GB" sz="2800" dirty="0">
                <a:effectLst/>
                <a:latin typeface="Calibri" panose="020F0502020204030204" pitchFamily="34" charset="0"/>
                <a:ea typeface="DengXian" panose="02010600030101010101" pitchFamily="2" charset="-122"/>
                <a:cs typeface="Times New Roman" panose="02020603050405020304" pitchFamily="18" charset="0"/>
              </a:rPr>
              <a:t>email</a:t>
            </a:r>
            <a:r>
              <a:rPr lang="en-GB" sz="2800" b="1" dirty="0">
                <a:effectLst/>
                <a:latin typeface="Calibri" panose="020F0502020204030204" pitchFamily="34" charset="0"/>
                <a:ea typeface="DengXian" panose="02010600030101010101" pitchFamily="2" charset="-122"/>
                <a:cs typeface="Times New Roman" panose="02020603050405020304" pitchFamily="18" charset="0"/>
              </a:rPr>
              <a:t> </a:t>
            </a:r>
            <a:r>
              <a:rPr lang="en-GB" sz="2800" dirty="0">
                <a:effectLst/>
                <a:latin typeface="Calibri" panose="020F0502020204030204" pitchFamily="34" charset="0"/>
                <a:ea typeface="DengXian" panose="02010600030101010101" pitchFamily="2" charset="-122"/>
                <a:cs typeface="Times New Roman" panose="02020603050405020304" pitchFamily="18" charset="0"/>
              </a:rPr>
              <a:t>and the tutor will get back to you asap. However due to the current number of modules and students being taught at the moment, it may take a little while. Sometimes, it is not possible to answer emails in-between lecture/tutorials sessions. If this is the case, please ask during or after the next Lecture-tutorial.</a:t>
            </a:r>
          </a:p>
          <a:p>
            <a:pPr>
              <a:lnSpc>
                <a:spcPct val="110000"/>
              </a:lnSpc>
              <a:spcBef>
                <a:spcPts val="600"/>
              </a:spcBef>
              <a:spcAft>
                <a:spcPts val="600"/>
              </a:spcAft>
            </a:pPr>
            <a:r>
              <a:rPr lang="en-GB" sz="2800" b="1" dirty="0">
                <a:ea typeface="DengXian" panose="02010600030101010101" pitchFamily="2" charset="-122"/>
                <a:cs typeface="Times New Roman" panose="02020603050405020304" pitchFamily="18" charset="0"/>
              </a:rPr>
              <a:t>For general questions, ask during the Lecture-tutorial Q&amp;A time</a:t>
            </a:r>
            <a:r>
              <a:rPr lang="en-GB" sz="2800" dirty="0">
                <a:ea typeface="DengXian" panose="02010600030101010101" pitchFamily="2" charset="-122"/>
                <a:cs typeface="Times New Roman" panose="02020603050405020304" pitchFamily="18" charset="0"/>
              </a:rPr>
              <a:t>.</a:t>
            </a:r>
            <a:endParaRPr lang="en-GB" sz="7200" dirty="0"/>
          </a:p>
          <a:p>
            <a:pPr marL="342900" lvl="0" indent="-342900">
              <a:lnSpc>
                <a:spcPct val="107000"/>
              </a:lnSpc>
              <a:spcAft>
                <a:spcPts val="800"/>
              </a:spcAft>
              <a:buFont typeface="+mj-lt"/>
              <a:buAutoNum type="arabicPeriod"/>
            </a:pPr>
            <a:endParaRPr lang="en-GB" sz="6000" dirty="0"/>
          </a:p>
        </p:txBody>
      </p:sp>
      <p:pic>
        <p:nvPicPr>
          <p:cNvPr id="6" name="Picture 5" descr="A picture containing icon&#10;&#10;Description automatically generated">
            <a:extLst>
              <a:ext uri="{FF2B5EF4-FFF2-40B4-BE49-F238E27FC236}">
                <a16:creationId xmlns:a16="http://schemas.microsoft.com/office/drawing/2014/main" id="{9F945A72-60F5-D06C-2743-65498BA8E76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232969" y="323466"/>
            <a:ext cx="2396132" cy="1597921"/>
          </a:xfrm>
          <a:prstGeom prst="rect">
            <a:avLst/>
          </a:prstGeom>
        </p:spPr>
      </p:pic>
      <p:sp>
        <p:nvSpPr>
          <p:cNvPr id="7" name="TextBox 6">
            <a:extLst>
              <a:ext uri="{FF2B5EF4-FFF2-40B4-BE49-F238E27FC236}">
                <a16:creationId xmlns:a16="http://schemas.microsoft.com/office/drawing/2014/main" id="{66E9E9E6-08D0-6D12-4ADB-CCB4A74B5780}"/>
              </a:ext>
            </a:extLst>
          </p:cNvPr>
          <p:cNvSpPr txBox="1"/>
          <p:nvPr/>
        </p:nvSpPr>
        <p:spPr>
          <a:xfrm>
            <a:off x="954107" y="6858000"/>
            <a:ext cx="10283786"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wordpress.blog.tw/wordpress-common-q-a/"/>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06762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F550-48D3-40BA-987B-1D6B58271E4D}"/>
              </a:ext>
            </a:extLst>
          </p:cNvPr>
          <p:cNvSpPr>
            <a:spLocks noGrp="1"/>
          </p:cNvSpPr>
          <p:nvPr>
            <p:ph type="title"/>
          </p:nvPr>
        </p:nvSpPr>
        <p:spPr/>
        <p:txBody>
          <a:bodyPr/>
          <a:lstStyle/>
          <a:p>
            <a:r>
              <a:rPr lang="en-GB" u="sng" dirty="0"/>
              <a:t>Archive slides.</a:t>
            </a:r>
            <a:br>
              <a:rPr lang="en-GB" u="sng" dirty="0"/>
            </a:br>
            <a:r>
              <a:rPr lang="en-GB" u="sng" dirty="0"/>
              <a:t> – from an old &amp; different CM module.</a:t>
            </a:r>
          </a:p>
        </p:txBody>
      </p:sp>
    </p:spTree>
    <p:extLst>
      <p:ext uri="{BB962C8B-B14F-4D97-AF65-F5344CB8AC3E}">
        <p14:creationId xmlns:p14="http://schemas.microsoft.com/office/powerpoint/2010/main" val="39048571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987213"/>
            <a:ext cx="9984615" cy="1597228"/>
          </a:xfrm>
        </p:spPr>
        <p:txBody>
          <a:bodyPr vert="horz" lIns="91440" tIns="45720" rIns="91440" bIns="45720" rtlCol="0" anchor="ctr">
            <a:normAutofit/>
          </a:bodyPr>
          <a:lstStyle/>
          <a:p>
            <a:r>
              <a:rPr lang="en-US" sz="6000" b="1" u="sng"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9655372">
            <a:off x="6441665" y="1206058"/>
            <a:ext cx="4844965" cy="4844965"/>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248587" y="2412670"/>
            <a:ext cx="6248042" cy="2674004"/>
          </a:xfrm>
        </p:spPr>
        <p:txBody>
          <a:bodyPr vert="horz" lIns="91440" tIns="45720" rIns="91440" bIns="45720" rtlCol="0" anchor="t">
            <a:normAutofit/>
          </a:bodyPr>
          <a:lstStyle/>
          <a:p>
            <a:pPr marL="457200" indent="-457200">
              <a:buFont typeface="Arial" panose="020B0604020202020204" pitchFamily="34" charset="0"/>
              <a:buChar char="•"/>
            </a:pPr>
            <a:r>
              <a:rPr lang="en-US" sz="2800" dirty="0"/>
              <a:t>The key to success in this module is to try and make W</a:t>
            </a:r>
            <a:r>
              <a:rPr lang="en-US" sz="2800" b="1" dirty="0"/>
              <a:t>eekly progress. </a:t>
            </a:r>
          </a:p>
          <a:p>
            <a:pPr marL="457200" indent="-457200">
              <a:buFont typeface="Arial" panose="020B0604020202020204" pitchFamily="34" charset="0"/>
              <a:buChar char="•"/>
            </a:pPr>
            <a:r>
              <a:rPr lang="en-US" sz="2800" dirty="0"/>
              <a:t>You will not be able to leave it until the last minute.</a:t>
            </a:r>
          </a:p>
        </p:txBody>
      </p:sp>
    </p:spTree>
    <p:extLst>
      <p:ext uri="{BB962C8B-B14F-4D97-AF65-F5344CB8AC3E}">
        <p14:creationId xmlns:p14="http://schemas.microsoft.com/office/powerpoint/2010/main" val="19100983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9CAC2-62E4-4851-9434-FC516E0CA62B}"/>
              </a:ext>
            </a:extLst>
          </p:cNvPr>
          <p:cNvSpPr>
            <a:spLocks noGrp="1"/>
          </p:cNvSpPr>
          <p:nvPr>
            <p:ph type="title"/>
          </p:nvPr>
        </p:nvSpPr>
        <p:spPr>
          <a:xfrm>
            <a:off x="319008" y="249358"/>
            <a:ext cx="7104680" cy="1194642"/>
          </a:xfrm>
          <a:solidFill>
            <a:schemeClr val="tx1">
              <a:lumMod val="50000"/>
            </a:schemeClr>
          </a:solidFill>
        </p:spPr>
        <p:txBody>
          <a:bodyPr/>
          <a:lstStyle/>
          <a:p>
            <a:r>
              <a:rPr lang="en-GB" sz="6000" dirty="0"/>
              <a:t>Bg. </a:t>
            </a:r>
            <a:r>
              <a:rPr lang="en-GB" sz="4400" b="1" u="sng" dirty="0"/>
              <a:t>T</a:t>
            </a:r>
            <a:r>
              <a:rPr lang="en-GB" b="1" u="sng" dirty="0"/>
              <a:t>riple constraint triangle</a:t>
            </a:r>
            <a:endParaRPr lang="en-GB" dirty="0"/>
          </a:p>
        </p:txBody>
      </p:sp>
      <p:grpSp>
        <p:nvGrpSpPr>
          <p:cNvPr id="7" name="Group 6">
            <a:extLst>
              <a:ext uri="{FF2B5EF4-FFF2-40B4-BE49-F238E27FC236}">
                <a16:creationId xmlns:a16="http://schemas.microsoft.com/office/drawing/2014/main" id="{BF79970C-8777-478A-A4FD-1AFC977D0921}"/>
              </a:ext>
            </a:extLst>
          </p:cNvPr>
          <p:cNvGrpSpPr/>
          <p:nvPr/>
        </p:nvGrpSpPr>
        <p:grpSpPr>
          <a:xfrm>
            <a:off x="8921213" y="663467"/>
            <a:ext cx="2803256" cy="2765533"/>
            <a:chOff x="7317137" y="1222186"/>
            <a:chExt cx="4191000" cy="3668613"/>
          </a:xfrm>
        </p:grpSpPr>
        <p:pic>
          <p:nvPicPr>
            <p:cNvPr id="5" name="Picture 4" descr="Shape, arrow&#10;&#10;Description automatically generated">
              <a:extLst>
                <a:ext uri="{FF2B5EF4-FFF2-40B4-BE49-F238E27FC236}">
                  <a16:creationId xmlns:a16="http://schemas.microsoft.com/office/drawing/2014/main" id="{B657DE7C-3BF9-4585-8440-4276FDAEA9E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17137" y="1222186"/>
              <a:ext cx="4191000" cy="3514725"/>
            </a:xfrm>
            <a:prstGeom prst="rect">
              <a:avLst/>
            </a:prstGeom>
            <a:solidFill>
              <a:schemeClr val="tx1"/>
            </a:solidFill>
          </p:spPr>
        </p:pic>
        <p:sp>
          <p:nvSpPr>
            <p:cNvPr id="6" name="TextBox 5">
              <a:extLst>
                <a:ext uri="{FF2B5EF4-FFF2-40B4-BE49-F238E27FC236}">
                  <a16:creationId xmlns:a16="http://schemas.microsoft.com/office/drawing/2014/main" id="{27356544-A8FD-4720-91D2-E056E0FAE1F7}"/>
                </a:ext>
              </a:extLst>
            </p:cNvPr>
            <p:cNvSpPr txBox="1"/>
            <p:nvPr/>
          </p:nvSpPr>
          <p:spPr>
            <a:xfrm>
              <a:off x="7317137" y="4736911"/>
              <a:ext cx="4191000" cy="153888"/>
            </a:xfrm>
            <a:prstGeom prst="rect">
              <a:avLst/>
            </a:prstGeom>
            <a:solidFill>
              <a:schemeClr val="tx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s://en.m.wikipedia.org/wiki/Project_management_triangle">
                    <a:extLst>
                      <a:ext uri="{A12FA001-AC4F-418D-AE19-62706E023703}">
                        <ahyp:hlinkClr xmlns:ahyp="http://schemas.microsoft.com/office/drawing/2018/hyperlinkcolor" val="tx"/>
                      </a:ext>
                    </a:extLst>
                  </a:hlinkClick>
                </a:rPr>
                <a:t>This Photo</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sa/3.0/">
                    <a:extLst>
                      <a:ext uri="{A12FA001-AC4F-418D-AE19-62706E023703}">
                        <ahyp:hlinkClr xmlns:ahyp="http://schemas.microsoft.com/office/drawing/2018/hyperlinkcolor" val="tx"/>
                      </a:ext>
                    </a:extLst>
                  </a:hlinkClick>
                </a:rPr>
                <a:t>CC BY-SA</a:t>
              </a:r>
              <a:endParaRPr kumimoji="0" lang="en-GB" sz="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3" name="Content Placeholder 2">
            <a:extLst>
              <a:ext uri="{FF2B5EF4-FFF2-40B4-BE49-F238E27FC236}">
                <a16:creationId xmlns:a16="http://schemas.microsoft.com/office/drawing/2014/main" id="{DEC0FDA4-31EB-4FEC-9C26-B0F56F59EFD4}"/>
              </a:ext>
            </a:extLst>
          </p:cNvPr>
          <p:cNvSpPr>
            <a:spLocks noGrp="1"/>
          </p:cNvSpPr>
          <p:nvPr>
            <p:ph idx="1"/>
          </p:nvPr>
        </p:nvSpPr>
        <p:spPr>
          <a:xfrm>
            <a:off x="319007" y="1443999"/>
            <a:ext cx="8793996" cy="5164644"/>
          </a:xfrm>
          <a:solidFill>
            <a:schemeClr val="tx1">
              <a:lumMod val="65000"/>
              <a:alpha val="85000"/>
            </a:schemeClr>
          </a:solidFill>
        </p:spPr>
        <p:txBody>
          <a:bodyPr>
            <a:normAutofit fontScale="70000" lnSpcReduction="20000"/>
          </a:bodyPr>
          <a:lstStyle/>
          <a:p>
            <a:r>
              <a:rPr lang="en-GB" dirty="0"/>
              <a:t>Triple constraint is a guiding principle in project management. Quality outcomes rely heavily on strong leadership making prudent choices despite constraints like scope and time.</a:t>
            </a:r>
          </a:p>
          <a:p>
            <a:pPr algn="l"/>
            <a:r>
              <a:rPr lang="en-GB" dirty="0"/>
              <a:t>Triple constraint entails completing a project within the described scope, using the budget allocated to do the work on time, and delivering a quality result. These aspects guide decision-making to plan and execute project requirements. Organizations make decisions knowing that triple constraint work as a guideline and that trade-offs may emerge.</a:t>
            </a:r>
          </a:p>
          <a:p>
            <a:pPr algn="l"/>
            <a:r>
              <a:rPr lang="en-GB" dirty="0"/>
              <a:t>Here are the basic elements of triple constrain: Quality is one of the major constraints of every project, as depicted in the classic triple constraint triangle, which also includes scope, time, and cost.</a:t>
            </a:r>
          </a:p>
          <a:p>
            <a:pPr algn="l"/>
            <a:r>
              <a:rPr lang="en-GB" b="0" i="0" dirty="0">
                <a:effectLst/>
              </a:rPr>
              <a:t>All project constraints within the classic triangle are interrelated, so a strain on one will affect one or more of the others. Here’s a quality project constraint example:</a:t>
            </a:r>
          </a:p>
          <a:p>
            <a:pPr lvl="1"/>
            <a:r>
              <a:rPr lang="en-GB" sz="2600" b="0" i="0" dirty="0">
                <a:effectLst/>
              </a:rPr>
              <a:t>If you are unable to meet a sudden rise in cost, the project scope may shrink and the quality may decline</a:t>
            </a:r>
          </a:p>
          <a:p>
            <a:pPr lvl="1"/>
            <a:r>
              <a:rPr lang="en-GB" sz="2600" b="0" i="0" dirty="0">
                <a:effectLst/>
              </a:rPr>
              <a:t>If the project scope extends due to </a:t>
            </a:r>
            <a:r>
              <a:rPr lang="en-GB" sz="2600" b="0" i="0" u="none" strike="noStrike" dirty="0">
                <a:effectLst/>
              </a:rPr>
              <a:t>scope creep</a:t>
            </a:r>
            <a:r>
              <a:rPr lang="en-GB" sz="2600" b="0" i="0" dirty="0">
                <a:effectLst/>
              </a:rPr>
              <a:t>, you may not have the time or resources to deliver the promised quality</a:t>
            </a:r>
          </a:p>
          <a:p>
            <a:pPr lvl="1"/>
            <a:r>
              <a:rPr lang="en-GB" sz="2600" b="0" i="0" dirty="0">
                <a:effectLst/>
              </a:rPr>
              <a:t>If delivery time is cut or rushed, project costs may rise and quality will very likely decline.</a:t>
            </a:r>
            <a:r>
              <a:rPr lang="en-GB" sz="1700" b="0" i="0" dirty="0">
                <a:effectLst/>
              </a:rPr>
              <a:t>” </a:t>
            </a:r>
            <a:r>
              <a:rPr lang="en-GB" sz="1100" b="0" i="0" dirty="0">
                <a:effectLst/>
              </a:rPr>
              <a:t>(</a:t>
            </a:r>
            <a:r>
              <a:rPr lang="en-GB" sz="1100" b="0" i="0" dirty="0">
                <a:effectLst/>
                <a:hlinkClick r:id="rId5">
                  <a:extLst>
                    <a:ext uri="{A12FA001-AC4F-418D-AE19-62706E023703}">
                      <ahyp:hlinkClr xmlns:ahyp="http://schemas.microsoft.com/office/drawing/2018/hyperlinkcolor" val="tx"/>
                    </a:ext>
                  </a:extLst>
                </a:hlinkClick>
              </a:rPr>
              <a:t>r</a:t>
            </a:r>
            <a:r>
              <a:rPr lang="en-GB" sz="1100" b="0" i="0" dirty="0">
                <a:effectLst/>
              </a:rPr>
              <a:t>)</a:t>
            </a:r>
          </a:p>
          <a:p>
            <a:pPr marL="457200" lvl="1" indent="0">
              <a:buNone/>
            </a:pPr>
            <a:r>
              <a:rPr lang="en-GB" sz="2300" dirty="0"/>
              <a:t>For more information, please click here: </a:t>
            </a:r>
            <a:r>
              <a:rPr lang="en-GB" sz="2300" dirty="0">
                <a:hlinkClick r:id="rId5">
                  <a:extLst>
                    <a:ext uri="{A12FA001-AC4F-418D-AE19-62706E023703}">
                      <ahyp:hlinkClr xmlns:ahyp="http://schemas.microsoft.com/office/drawing/2018/hyperlinkcolor" val="tx"/>
                    </a:ext>
                  </a:extLst>
                </a:hlinkClick>
              </a:rPr>
              <a:t>Triple constraint triangle</a:t>
            </a:r>
            <a:r>
              <a:rPr lang="en-GB" sz="2300" dirty="0"/>
              <a:t>.</a:t>
            </a:r>
          </a:p>
        </p:txBody>
      </p:sp>
    </p:spTree>
    <p:extLst>
      <p:ext uri="{BB962C8B-B14F-4D97-AF65-F5344CB8AC3E}">
        <p14:creationId xmlns:p14="http://schemas.microsoft.com/office/powerpoint/2010/main" val="16206877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8614193" cy="1033669"/>
          </a:xfrm>
          <a:ln w="28575">
            <a:solidFill>
              <a:schemeClr val="tx1"/>
            </a:solidFill>
          </a:ln>
        </p:spPr>
        <p:txBody>
          <a:bodyPr>
            <a:normAutofit/>
          </a:bodyPr>
          <a:lstStyle/>
          <a:p>
            <a:r>
              <a:rPr lang="en-GB" sz="4000" b="1" dirty="0">
                <a:solidFill>
                  <a:srgbClr val="FFFFFF"/>
                </a:solidFill>
              </a:rPr>
              <a:t>Q&amp;A reminder.</a:t>
            </a:r>
          </a:p>
        </p:txBody>
      </p:sp>
      <p:sp>
        <p:nvSpPr>
          <p:cNvPr id="3" name="Content Placeholder 2">
            <a:extLst>
              <a:ext uri="{FF2B5EF4-FFF2-40B4-BE49-F238E27FC236}">
                <a16:creationId xmlns:a16="http://schemas.microsoft.com/office/drawing/2014/main" id="{825D8F02-9F7D-3772-7848-0194802C3F3F}"/>
              </a:ext>
            </a:extLst>
          </p:cNvPr>
          <p:cNvSpPr>
            <a:spLocks noGrp="1"/>
          </p:cNvSpPr>
          <p:nvPr>
            <p:ph idx="1"/>
          </p:nvPr>
        </p:nvSpPr>
        <p:spPr>
          <a:xfrm>
            <a:off x="459350" y="1942899"/>
            <a:ext cx="10515600" cy="4351338"/>
          </a:xfrm>
        </p:spPr>
        <p:txBody>
          <a:bodyPr>
            <a:normAutofit fontScale="92500" lnSpcReduction="10000"/>
          </a:bodyPr>
          <a:lstStyle/>
          <a:p>
            <a:pPr>
              <a:lnSpc>
                <a:spcPct val="107000"/>
              </a:lnSpc>
              <a:spcAft>
                <a:spcPts val="800"/>
              </a:spcAft>
            </a:pPr>
            <a:r>
              <a:rPr lang="en-GB" dirty="0">
                <a:effectLst/>
                <a:latin typeface="Calibri" panose="020F0502020204030204" pitchFamily="34" charset="0"/>
                <a:ea typeface="DengXian" panose="02010600030101010101" pitchFamily="2" charset="-122"/>
                <a:cs typeface="Times New Roman" panose="02020603050405020304" pitchFamily="18" charset="0"/>
              </a:rPr>
              <a:t>Due to the number of modules and students I am teaching at the moment, it is not possible to answer all emails in between the lecture/tutorials. </a:t>
            </a:r>
          </a:p>
          <a:p>
            <a:pPr>
              <a:lnSpc>
                <a:spcPct val="107000"/>
              </a:lnSpc>
              <a:spcAft>
                <a:spcPts val="800"/>
              </a:spcAft>
            </a:pPr>
            <a:r>
              <a:rPr lang="en-GB" dirty="0">
                <a:effectLst/>
                <a:latin typeface="Calibri" panose="020F0502020204030204" pitchFamily="34" charset="0"/>
                <a:ea typeface="DengXian" panose="02010600030101010101" pitchFamily="2" charset="-122"/>
                <a:cs typeface="Times New Roman" panose="02020603050405020304" pitchFamily="18" charset="0"/>
              </a:rPr>
              <a:t>If you have a general/module/assessment question, ask me during the weekly tutorial session.</a:t>
            </a:r>
          </a:p>
          <a:p>
            <a:pPr>
              <a:lnSpc>
                <a:spcPct val="107000"/>
              </a:lnSpc>
              <a:spcAft>
                <a:spcPts val="800"/>
              </a:spcAft>
            </a:pPr>
            <a:r>
              <a:rPr lang="en-GB" dirty="0">
                <a:effectLst/>
                <a:latin typeface="Calibri" panose="020F0502020204030204" pitchFamily="34" charset="0"/>
                <a:ea typeface="DengXian" panose="02010600030101010101" pitchFamily="2" charset="-122"/>
                <a:cs typeface="Times New Roman" panose="02020603050405020304" pitchFamily="18" charset="0"/>
              </a:rPr>
              <a:t>If you have a personal/private question, you can ask me privately after the class. In such circumstances you can try and email me and I will get back to you asap, but due to the current backlog, apologies in advance, it may be a little while. </a:t>
            </a:r>
            <a:r>
              <a:rPr lang="en-GB" dirty="0">
                <a:latin typeface="Calibri" panose="020F0502020204030204" pitchFamily="34" charset="0"/>
                <a:ea typeface="DengXian" panose="02010600030101010101" pitchFamily="2" charset="-122"/>
                <a:cs typeface="Times New Roman" panose="02020603050405020304" pitchFamily="18" charset="0"/>
              </a:rPr>
              <a:t>For a quicker response, it may be easier and quicker to ask during/after the weekly tutorial.</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mj-lt"/>
              <a:buAutoNum type="arabicPeriod"/>
            </a:pPr>
            <a:endParaRPr lang="en-GB" sz="6000" dirty="0"/>
          </a:p>
        </p:txBody>
      </p:sp>
      <p:pic>
        <p:nvPicPr>
          <p:cNvPr id="6" name="Picture 5" descr="A picture containing icon&#10;&#10;Description automatically generated">
            <a:extLst>
              <a:ext uri="{FF2B5EF4-FFF2-40B4-BE49-F238E27FC236}">
                <a16:creationId xmlns:a16="http://schemas.microsoft.com/office/drawing/2014/main" id="{DB0015B1-3A23-5784-B61F-648C4EDB7CE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01910" y="277548"/>
            <a:ext cx="2396132" cy="1597921"/>
          </a:xfrm>
          <a:prstGeom prst="rect">
            <a:avLst/>
          </a:prstGeom>
        </p:spPr>
      </p:pic>
      <p:sp>
        <p:nvSpPr>
          <p:cNvPr id="7" name="TextBox 6">
            <a:extLst>
              <a:ext uri="{FF2B5EF4-FFF2-40B4-BE49-F238E27FC236}">
                <a16:creationId xmlns:a16="http://schemas.microsoft.com/office/drawing/2014/main" id="{79301E84-751D-7640-A84B-DE3479B5031F}"/>
              </a:ext>
            </a:extLst>
          </p:cNvPr>
          <p:cNvSpPr txBox="1"/>
          <p:nvPr/>
        </p:nvSpPr>
        <p:spPr>
          <a:xfrm>
            <a:off x="954107" y="6858000"/>
            <a:ext cx="10283786"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4" tooltip="https://wordpress.blog.tw/wordpress-common-q-a/"/>
              </a:rPr>
              <a:t>This Photo</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black"/>
                </a:solidFill>
                <a:effectLst/>
                <a:uLnTx/>
                <a:uFillTx/>
                <a:latin typeface="Calibri" panose="020F0502020204030204"/>
                <a:ea typeface="+mn-ea"/>
                <a:cs typeface="+mn-cs"/>
                <a:hlinkClick r:id="rId5" tooltip="https://creativecommons.org/licenses/by-nc-nd/3.0/"/>
              </a:rPr>
              <a:t>CC BY-NC-ND</a:t>
            </a:r>
            <a:endParaRPr kumimoji="0" lang="en-GB" sz="9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806526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1908</TotalTime>
  <Words>2727</Words>
  <Application>Microsoft Office PowerPoint</Application>
  <PresentationFormat>Widescreen</PresentationFormat>
  <Paragraphs>170</Paragraphs>
  <Slides>30</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DengXian</vt:lpstr>
      <vt:lpstr>Arial</vt:lpstr>
      <vt:lpstr>Calibri</vt:lpstr>
      <vt:lpstr>Calibri Light</vt:lpstr>
      <vt:lpstr>Symbol</vt:lpstr>
      <vt:lpstr>Times New Roman</vt:lpstr>
      <vt:lpstr>Wingdings</vt:lpstr>
      <vt:lpstr>Office Theme</vt:lpstr>
      <vt:lpstr>Notice: IEEE Referencing</vt:lpstr>
      <vt:lpstr>Activity: Task 2 Reminder - Tools</vt:lpstr>
      <vt:lpstr>PowerPoint Presentation</vt:lpstr>
      <vt:lpstr>Introduction &amp; Overview</vt:lpstr>
      <vt:lpstr>Assign.2 Task 3: Project reflection</vt:lpstr>
      <vt:lpstr>New Skills</vt:lpstr>
      <vt:lpstr>Positive Social Impact (PSI)</vt:lpstr>
      <vt:lpstr>Project Management &amp; constraints</vt:lpstr>
      <vt:lpstr>Risks</vt:lpstr>
      <vt:lpstr>Example: Risk Assessment</vt:lpstr>
      <vt:lpstr>PowerPoint Presentation</vt:lpstr>
      <vt:lpstr>Notice:  Assignment 2 &amp; CM-CVC Lecture-tutorials</vt:lpstr>
      <vt:lpstr>Register</vt:lpstr>
      <vt:lpstr> Questions.</vt:lpstr>
      <vt:lpstr>Session 1:  End.</vt:lpstr>
      <vt:lpstr>Session 2</vt:lpstr>
      <vt:lpstr>Session 2 Overview</vt:lpstr>
      <vt:lpstr>PowerPoint Presentation</vt:lpstr>
      <vt:lpstr>Reminder: Deployment considerations for Software,  Net &amp; CyberSec projects for Task 2</vt:lpstr>
      <vt:lpstr>1. Location on Moodle. 2. Turnitin link. 3. Submission date.</vt:lpstr>
      <vt:lpstr>Notice:  Assignment 2 &amp; CM-CVC Lecture-tutorials</vt:lpstr>
      <vt:lpstr>Register</vt:lpstr>
      <vt:lpstr> Questions.</vt:lpstr>
      <vt:lpstr>Student Social &amp; Peer Support.</vt:lpstr>
      <vt:lpstr>The End.</vt:lpstr>
      <vt:lpstr>Reminder: Q&amp;A Etiquette</vt:lpstr>
      <vt:lpstr>Archive slides.  – from an old &amp; different CM module.</vt:lpstr>
      <vt:lpstr>The Key to Success</vt:lpstr>
      <vt:lpstr>Bg. Triple constraint triangle</vt:lpstr>
      <vt:lpstr>Q&amp;A reminder.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127</cp:revision>
  <dcterms:created xsi:type="dcterms:W3CDTF">2021-05-24T14:04:41Z</dcterms:created>
  <dcterms:modified xsi:type="dcterms:W3CDTF">2024-04-17T09:53:57Z</dcterms:modified>
</cp:coreProperties>
</file>