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A0E8C-8A68-8D96-3371-5A588A87E6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D9AF45-7B53-8C5E-02B4-7D18E028E6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0D7E1-F6B5-E79C-83A2-7BF0C84B7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CAD60-2B17-1988-FB7D-B29FC05DD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C3D28-B642-75C9-7D13-4AA1DB7DB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53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33143-1BFE-6A4E-9678-7AF874736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D2A92-3E85-C847-DCDC-F755F5A73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4BD71-50CB-D09B-15F6-FAE638529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0A1D22-E1D0-CE67-A764-450992BE4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392BCB-B485-E7E1-EF5D-EFCB87A69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87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AB3D0-1602-2D7D-5F2F-C482491E1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DCDCD8-9AAF-8094-E763-5295641EEF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1C2663-ECA9-9B0A-D56F-10459621C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C1D19-EBF2-DBF0-5C93-52647F05A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7F41C-36EC-097B-E9A0-E4BFB7A8D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86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DD678-6C58-E69C-E8D0-246ACE66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3CB87-601A-4940-A432-A6BFA30299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63AF78-ED8A-C6DF-E044-8909C00E2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B669A5-7E7B-87AB-2097-9A4AD3264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F13F7F-3D8F-67A3-8C11-0EE089D01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28D964-727A-C5BA-34D3-B0019BC21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154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E0E32-8E21-5543-9F36-C6FB445B9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503F54-0E5C-DE46-DB92-F9E35627C8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82DAD6-164A-FCCC-A260-2F47078A35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BB904F-387F-F55D-72CC-B0C633BF06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FC58D1-037B-BBC8-8B5D-1267564D21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C05F37-3355-A15E-6511-1DB17C03A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FABAE8-0C7B-7312-6EBB-2DCCFA87A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8326B1-5586-915D-955F-1B49C2E62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166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80376-7FDD-3017-49C8-6652911EF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FCC4DE-B446-035C-E88F-B09916540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672FD4-4E0A-2587-74B5-D38DF02F6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37F26-44E2-966D-DCFC-A106901E9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655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749D7C-B2A3-2D41-1A40-312717CD9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B1E704-7C0F-1773-B406-30706C85B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25E4C3-4760-A849-05D4-0D479A093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400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5E77-394C-25EC-FC75-80B4527D5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0268B-8887-5572-7BAC-D1CE794D5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554DA0-88E1-7D8D-CC7B-63E50EE580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BB2CF6-B7C3-D1D1-F1F8-9804B9F95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7D4FE-FF18-3E49-751C-269A7E95D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007F9-E608-3FE3-8CC5-2AC17A8E1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33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EA964-6A51-BFDE-FA9E-16F744B4A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E1100B-48B1-6B98-0411-C1E465BE81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0FB9A8-F708-1204-5ACC-FC3DDD3CE2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A14C9-F450-9912-89EC-DF8F05833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7CB01C-85D5-FA74-8C2C-39A5B1B6F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AC31F-CBAA-D24C-1690-037D6E1D8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291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D9FF3-5505-069B-60C5-D50EC6778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DAA608-E923-7B8B-AF21-10193B3F35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AAA91-F895-2E93-D88A-70DBEEC21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BE3E85-A644-F9FD-32D9-0D840D5AD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84A63-0506-326E-D9B8-07E19125F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143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720931-E494-87B3-691C-9D8648047E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E69008-228F-E05A-1366-D87ACF93E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47DE8-71CB-037F-646F-61C997BE0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83714-E809-39C7-5C30-D4E6A4AF0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5AA3EB-1ADD-92AA-AC7F-548790779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582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759602-D8CE-9B8E-D842-3D34D0647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F7F1B-9320-D761-3390-174015B18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32502-0D26-AB92-A3FB-BA4091C602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FF7252-96A4-4D82-95DB-38FD32653206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D31F9-6253-AB6C-FFD6-13AFC7E260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EF38F-23B6-2DE9-7AD5-569B23776A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62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ea.org/reports/energy-efficiency-2021" TargetMode="External"/><Relationship Id="rId2" Type="http://schemas.openxmlformats.org/officeDocument/2006/relationships/hyperlink" Target="https://www2.deloitte.com/global/en/pages/energy-and-resources/articles/green-technolog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the-ten-point-plan-for-a-green-industrial-revolution" TargetMode="External"/><Relationship Id="rId5" Type="http://schemas.openxmlformats.org/officeDocument/2006/relationships/hyperlink" Target="https://www.statista.com/topics/3034/smart-thermostats/" TargetMode="External"/><Relationship Id="rId4" Type="http://schemas.openxmlformats.org/officeDocument/2006/relationships/hyperlink" Target="https://www.marketsandmarkets.com/Market-Reports/smart-thermostat-market-26366693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48F64AA-5BE2-4280-BEFA-DC28811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C63149-5A7C-3B09-EC4E-02ED803749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862" r="1" b="7425"/>
          <a:stretch/>
        </p:blipFill>
        <p:spPr>
          <a:xfrm>
            <a:off x="20" y="2"/>
            <a:ext cx="7534620" cy="4197368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03D8445-66CB-FFB3-7E6E-CC36271A10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125" r="21325" b="1"/>
          <a:stretch/>
        </p:blipFill>
        <p:spPr>
          <a:xfrm>
            <a:off x="7653536" y="1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953305-3734-7BF3-844F-B0267A9423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1334" b="21489"/>
          <a:stretch/>
        </p:blipFill>
        <p:spPr>
          <a:xfrm>
            <a:off x="1" y="4316255"/>
            <a:ext cx="6836850" cy="2541737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2A2FB0-5244-FA6A-2E34-E356BB45A9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3650" y="3996130"/>
            <a:ext cx="5505814" cy="157691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>
                <a:solidFill>
                  <a:srgbClr val="FF0000"/>
                </a:solidFill>
                <a:latin typeface="Arial Black" panose="020B0A04020102020204" pitchFamily="34" charset="0"/>
              </a:rPr>
              <a:t>EcoSmart Solutions Ltd.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3D1915-621E-1398-3EBE-F022F0568C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5638800"/>
            <a:ext cx="5505814" cy="646785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latin typeface="Arial Black" panose="020B0A04020102020204" pitchFamily="34" charset="0"/>
              </a:rPr>
              <a:t>New Start up Presentation </a:t>
            </a:r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484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A7CEF-5D05-D22D-A5BD-5E008981D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4753535" cy="167249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EcoSmart Solutions Ltd - Overview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3020BC-561F-08EF-2ECD-D5E2263950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30" r="11470" b="-2"/>
          <a:stretch/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F277A97-7774-ED3F-797C-F6021B610E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995" r="27201" b="2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FCFA1E-2124-B1EE-D881-74C1EFFD710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731" r="9348" b="1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5D0ED-B769-BA58-25B4-B8A69D64A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UK-based green tech start-up focused on smart energy management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Flagship product: IoT-enabled smart thermostat with AI (Davies, 2016).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Reduces energy waste and lowers carbon emissions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Mission: Empower sustainable living &amp; lower energy bills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Backed by government incentives and growing clean-tech investments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0352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1F6FCE1-8678-40F4-9644-79CD53330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DE2FE-4353-286E-EAF9-3A3A28839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30" y="507283"/>
            <a:ext cx="5503439" cy="154406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Sustainable Approach &amp; Business Model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92143F-1D0B-6271-2634-7D47B7865C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369" y="176189"/>
            <a:ext cx="2609757" cy="26097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2C8EE3-F9BE-8955-EA47-685DC2E561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4494" y="695447"/>
            <a:ext cx="2805787" cy="15712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E506B8-EA56-C306-8689-9CC4593742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468" y="2963362"/>
            <a:ext cx="5653089" cy="31657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EEE29-9F66-4C56-5506-59A4F6A63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2230" y="2230733"/>
            <a:ext cx="5001569" cy="394622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Triple bottom line: environmental, social, and economic sustainability (Savitz, 2006).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Smart thermostat reduces heating by 10-12% and cooling by 15%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Eco-friendly production, renewable energy credits, and recycling programs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Community engagement through affordable housing and education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Strong ROI through energy savings and reinvestment in innovation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247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D48821-A37D-88B5-5479-08B145841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4753535" cy="167249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Resources &amp; Market Strategy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613D24-59BC-6E6B-9E68-75AF33B0A8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60" r="13743" b="-1"/>
          <a:stretch/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BAD50C-2585-EFD4-AD5F-F5C42869E5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53" r="34892" b="1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4B0DC9-0F68-7DFC-98F8-0204AE7223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643" r="2" b="2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C7805-2125-C9F0-DFCE-05ACB8412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Lean team (10–15 employees) with plans to scale as demand grows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R&amp;D facility, contract manufacturing, and sustainable supply chain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Multi-channel marketing: digital platforms, partnerships, and PR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Target segments: eco-conscious consumers and SMEs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Leveraging government incentives and strong clean-tech trends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224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47222-83CB-C46A-6514-3F8E48D82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5261711" cy="167249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Financial Projections &amp; Success Drivers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4F3715-6B09-9450-8B46-3BC6C6A724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39" r="23355" b="1"/>
          <a:stretch/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999890-FE0B-20FB-AEE6-802D2EB953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2" r="4443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35DF483-4F08-62AA-2AAE-D845F2D4276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643" r="2" b="2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04D58-59DF-AFC6-26C7-FC608D83B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Break-even projected by Year 3 with profitability soon after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Revenue growth: £100K in Year 1 to -£2M in Year 3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Economies of scale drive reduced costs and enhanced margins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Value proposition centered on energy savings and environmental impact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Continuous R&amp;D ensures innovation and competitive advantage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962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DFA21-F103-B0C0-A0A2-9539FDCC3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4753535" cy="167249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Why EcoSmart Will Succeed?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5AEE76-8996-4823-8DA4-704303AECC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67" r="21433" b="-2"/>
          <a:stretch/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806D00-AA32-0435-E45C-D727C26095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15" r="18000" b="2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86852F-591A-C225-80DF-A1B82B307FE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018" r="-1" b="10044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B93BE-35E8-927B-579B-089F3AC1D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energy solutions in the UK and beyond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Robust business model aligning profit with purpose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Favorable government policies and investment climate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Differentiation via local focus, sustainable practices, and customer support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Proactive risk management and a scalable growth strategy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4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0D48F-D414-66D7-61C7-F8E9A2F99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9655" y="172891"/>
            <a:ext cx="5282328" cy="39729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79627-6B84-AB55-1DF6-78AB6B5EC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150" y="1352391"/>
            <a:ext cx="11287845" cy="5332718"/>
          </a:xfrm>
        </p:spPr>
        <p:txBody>
          <a:bodyPr anchor="ctr">
            <a:normAutofit/>
          </a:bodyPr>
          <a:lstStyle/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Deloitte. (2022).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green technology trends: Sustainability and innovation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https://www2.deloitte.com/global/en/pages/energy-and-resources/articles/green-technology.html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Fahy, J., &amp; Jobber, D. (2012).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Foundations of Marketing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(4th ed.). Maidenhead, UK: McGraw-Hill.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Fill, C. (2002).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Communications: Contexts, Strategies and Applications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(3rd ed.). Harlow, UK: Financial Times Prentice Hall.</a:t>
            </a:r>
          </a:p>
          <a:p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 Agency. (2021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Energy efficiency 2021.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https://www.iea.org/reports/energy-efficiency-2021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P., Armstrong, G., Harris, L., &amp; Piercy, N. (2013).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 of Marketing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(6th ed.). Harlow, UK: Prentice Education.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Markets and Markets. (2022).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thermostat market by type, technology, and region - Global forecast to 2027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https://www.marketsandmarkets.com/Market-Reports/smart-thermostat-market-263666930.html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Statista. (2023).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thermostat-Statistics &amp; facts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https://www.statista.com/topics/3034/smart-thermostats/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Savitz, A. W., &amp; Weber, K. (2006).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triple bottom line: How today’s best-run companies are achieving economic, social and environmental success—and how you can too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Jossey-Bass.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Government. (2021).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ten point plan for a green industrial revolution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https://www.gov.uk/government/publications/the-ten-point-plan-for-a-green-industrial-revolution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5706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558</Words>
  <Application>Microsoft Office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EcoSmart Solutions Ltd.</vt:lpstr>
      <vt:lpstr>EcoSmart Solutions Ltd - Overview</vt:lpstr>
      <vt:lpstr>Sustainable Approach &amp; Business Model</vt:lpstr>
      <vt:lpstr>Resources &amp; Market Strategy</vt:lpstr>
      <vt:lpstr>Financial Projections &amp; Success Drivers</vt:lpstr>
      <vt:lpstr>Why EcoSmart Will Succeed?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2025-03-08T20:53:40Z</dcterms:created>
  <dcterms:modified xsi:type="dcterms:W3CDTF">2025-03-14T18:05:21Z</dcterms:modified>
</cp:coreProperties>
</file>