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11" r:id="rId1"/>
  </p:sldMasterIdLst>
  <p:sldIdLst>
    <p:sldId id="257" r:id="rId2"/>
    <p:sldId id="265" r:id="rId3"/>
    <p:sldId id="266" r:id="rId4"/>
    <p:sldId id="267" r:id="rId5"/>
    <p:sldId id="268" r:id="rId6"/>
    <p:sldId id="269" r:id="rId7"/>
    <p:sldId id="261" r:id="rId8"/>
    <p:sldId id="270" r:id="rId9"/>
    <p:sldId id="263"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A762688-6E0B-1554-A16D-71E14FA84F15}" v="2163" dt="2026-03-19T18:11:32.468"/>
    <p1510:client id="{F4F84137-FF2F-4D91-C142-D5060A04504C}" v="1142" dt="2026-03-19T18:35:01.1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ora Blackson (2436903)" userId="S::2436903@student.uwtsd.ac.uk::2f4dd4e1-44d2-47ab-81ee-223793b799fd" providerId="AD" clId="Web-{D9A4FE8F-135C-DB07-D289-22D0DE6F8942}"/>
    <pc:docChg chg="mod addSld delSld modSld sldOrd addMainMaster delMainMaster">
      <pc:chgData name="Eliora Blackson (2436903)" userId="S::2436903@student.uwtsd.ac.uk::2f4dd4e1-44d2-47ab-81ee-223793b799fd" providerId="AD" clId="Web-{D9A4FE8F-135C-DB07-D289-22D0DE6F8942}" dt="2026-03-05T16:48:23.547" v="170" actId="20577"/>
      <pc:docMkLst>
        <pc:docMk/>
      </pc:docMkLst>
      <pc:sldChg chg="modSp new mod ord modClrScheme chgLayout">
        <pc:chgData name="Eliora Blackson (2436903)" userId="S::2436903@student.uwtsd.ac.uk::2f4dd4e1-44d2-47ab-81ee-223793b799fd" providerId="AD" clId="Web-{D9A4FE8F-135C-DB07-D289-22D0DE6F8942}" dt="2026-03-05T16:48:23.547" v="170" actId="20577"/>
        <pc:sldMkLst>
          <pc:docMk/>
          <pc:sldMk cId="886547299" sldId="257"/>
        </pc:sldMkLst>
        <pc:spChg chg="mod ord">
          <ac:chgData name="Eliora Blackson (2436903)" userId="S::2436903@student.uwtsd.ac.uk::2f4dd4e1-44d2-47ab-81ee-223793b799fd" providerId="AD" clId="Web-{D9A4FE8F-135C-DB07-D289-22D0DE6F8942}" dt="2026-03-05T16:48:23.547" v="170" actId="20577"/>
          <ac:spMkLst>
            <pc:docMk/>
            <pc:sldMk cId="886547299" sldId="257"/>
            <ac:spMk id="3" creationId="{DBB4F206-F2A3-9DFE-E416-6979EE4124BA}"/>
          </ac:spMkLst>
        </pc:spChg>
      </pc:sldChg>
    </pc:docChg>
  </pc:docChgLst>
  <pc:docChgLst>
    <pc:chgData name="Eliora Blackson (2436903)" userId="S::2436903@student.uwtsd.ac.uk::2f4dd4e1-44d2-47ab-81ee-223793b799fd" providerId="AD" clId="Web-{388C5996-57D4-645F-9327-613F9DE90F33}"/>
    <pc:docChg chg="modSld addMainMaster delMainMaster">
      <pc:chgData name="Eliora Blackson (2436903)" userId="S::2436903@student.uwtsd.ac.uk::2f4dd4e1-44d2-47ab-81ee-223793b799fd" providerId="AD" clId="Web-{388C5996-57D4-645F-9327-613F9DE90F33}" dt="2026-03-05T16:28:18.680" v="1"/>
      <pc:docMkLst>
        <pc:docMk/>
      </pc:docMkLst>
    </pc:docChg>
  </pc:docChgLst>
  <pc:docChgLst>
    <pc:chgData name="Eliora Blackson (2436903)" userId="S::2436903@student.uwtsd.ac.uk::2f4dd4e1-44d2-47ab-81ee-223793b799fd" providerId="AD" clId="Web-{CA762688-6E0B-1554-A16D-71E14FA84F15}"/>
    <pc:docChg chg="mod addSld delSld modSld sldOrd addMainMaster delMainMaster">
      <pc:chgData name="Eliora Blackson (2436903)" userId="S::2436903@student.uwtsd.ac.uk::2f4dd4e1-44d2-47ab-81ee-223793b799fd" providerId="AD" clId="Web-{CA762688-6E0B-1554-A16D-71E14FA84F15}" dt="2026-03-19T18:11:32.468" v="2163" actId="14100"/>
      <pc:docMkLst>
        <pc:docMk/>
      </pc:docMkLst>
      <pc:sldChg chg="modSp del mod modClrScheme chgLayout">
        <pc:chgData name="Eliora Blackson (2436903)" userId="S::2436903@student.uwtsd.ac.uk::2f4dd4e1-44d2-47ab-81ee-223793b799fd" providerId="AD" clId="Web-{CA762688-6E0B-1554-A16D-71E14FA84F15}" dt="2026-03-19T16:54:08.500" v="800"/>
        <pc:sldMkLst>
          <pc:docMk/>
          <pc:sldMk cId="2543972022" sldId="256"/>
        </pc:sldMkLst>
        <pc:spChg chg="mod ord">
          <ac:chgData name="Eliora Blackson (2436903)" userId="S::2436903@student.uwtsd.ac.uk::2f4dd4e1-44d2-47ab-81ee-223793b799fd" providerId="AD" clId="Web-{CA762688-6E0B-1554-A16D-71E14FA84F15}" dt="2026-03-19T16:29:44.219" v="37"/>
          <ac:spMkLst>
            <pc:docMk/>
            <pc:sldMk cId="2543972022" sldId="256"/>
            <ac:spMk id="2" creationId="{BB7B9B93-4987-550B-0EFE-3942A0B4B09F}"/>
          </ac:spMkLst>
        </pc:spChg>
        <pc:spChg chg="mod ord">
          <ac:chgData name="Eliora Blackson (2436903)" userId="S::2436903@student.uwtsd.ac.uk::2f4dd4e1-44d2-47ab-81ee-223793b799fd" providerId="AD" clId="Web-{CA762688-6E0B-1554-A16D-71E14FA84F15}" dt="2026-03-19T16:29:44.219" v="37"/>
          <ac:spMkLst>
            <pc:docMk/>
            <pc:sldMk cId="2543972022" sldId="256"/>
            <ac:spMk id="3" creationId="{4CFB9BC0-30C1-38AB-9B23-7709DCB3A251}"/>
          </ac:spMkLst>
        </pc:spChg>
      </pc:sldChg>
      <pc:sldChg chg="addSp delSp modSp mod modClrScheme chgLayout">
        <pc:chgData name="Eliora Blackson (2436903)" userId="S::2436903@student.uwtsd.ac.uk::2f4dd4e1-44d2-47ab-81ee-223793b799fd" providerId="AD" clId="Web-{CA762688-6E0B-1554-A16D-71E14FA84F15}" dt="2026-03-19T18:08:41.918" v="2158" actId="14100"/>
        <pc:sldMkLst>
          <pc:docMk/>
          <pc:sldMk cId="886547299" sldId="257"/>
        </pc:sldMkLst>
        <pc:spChg chg="del mod">
          <ac:chgData name="Eliora Blackson (2436903)" userId="S::2436903@student.uwtsd.ac.uk::2f4dd4e1-44d2-47ab-81ee-223793b799fd" providerId="AD" clId="Web-{CA762688-6E0B-1554-A16D-71E14FA84F15}" dt="2026-03-19T16:27:55.342" v="28"/>
          <ac:spMkLst>
            <pc:docMk/>
            <pc:sldMk cId="886547299" sldId="257"/>
            <ac:spMk id="2" creationId="{94F7A4B8-F7CB-0611-F30C-90C01323B97F}"/>
          </ac:spMkLst>
        </pc:spChg>
        <pc:spChg chg="add del mod ord">
          <ac:chgData name="Eliora Blackson (2436903)" userId="S::2436903@student.uwtsd.ac.uk::2f4dd4e1-44d2-47ab-81ee-223793b799fd" providerId="AD" clId="Web-{CA762688-6E0B-1554-A16D-71E14FA84F15}" dt="2026-03-19T18:08:41.918" v="2158" actId="14100"/>
          <ac:spMkLst>
            <pc:docMk/>
            <pc:sldMk cId="886547299" sldId="257"/>
            <ac:spMk id="3" creationId="{DBB4F206-F2A3-9DFE-E416-6979EE4124BA}"/>
          </ac:spMkLst>
        </pc:spChg>
        <pc:spChg chg="add del mod">
          <ac:chgData name="Eliora Blackson (2436903)" userId="S::2436903@student.uwtsd.ac.uk::2f4dd4e1-44d2-47ab-81ee-223793b799fd" providerId="AD" clId="Web-{CA762688-6E0B-1554-A16D-71E14FA84F15}" dt="2026-03-19T16:26:27.778" v="9"/>
          <ac:spMkLst>
            <pc:docMk/>
            <pc:sldMk cId="886547299" sldId="257"/>
            <ac:spMk id="6" creationId="{8B1226D3-513F-88F4-4531-B59969E8369B}"/>
          </ac:spMkLst>
        </pc:spChg>
        <pc:picChg chg="mod">
          <ac:chgData name="Eliora Blackson (2436903)" userId="S::2436903@student.uwtsd.ac.uk::2f4dd4e1-44d2-47ab-81ee-223793b799fd" providerId="AD" clId="Web-{CA762688-6E0B-1554-A16D-71E14FA84F15}" dt="2026-03-19T18:08:33.652" v="2157" actId="1076"/>
          <ac:picMkLst>
            <pc:docMk/>
            <pc:sldMk cId="886547299" sldId="257"/>
            <ac:picMk id="4" creationId="{5BF0C7BD-6EED-AE06-E252-1E1A40980D24}"/>
          </ac:picMkLst>
        </pc:picChg>
      </pc:sldChg>
      <pc:sldChg chg="modSp del mod modClrScheme chgLayout">
        <pc:chgData name="Eliora Blackson (2436903)" userId="S::2436903@student.uwtsd.ac.uk::2f4dd4e1-44d2-47ab-81ee-223793b799fd" providerId="AD" clId="Web-{CA762688-6E0B-1554-A16D-71E14FA84F15}" dt="2026-03-19T16:54:48.784" v="801"/>
        <pc:sldMkLst>
          <pc:docMk/>
          <pc:sldMk cId="4005307804" sldId="258"/>
        </pc:sldMkLst>
        <pc:spChg chg="mod ord">
          <ac:chgData name="Eliora Blackson (2436903)" userId="S::2436903@student.uwtsd.ac.uk::2f4dd4e1-44d2-47ab-81ee-223793b799fd" providerId="AD" clId="Web-{CA762688-6E0B-1554-A16D-71E14FA84F15}" dt="2026-03-19T16:29:44.219" v="37"/>
          <ac:spMkLst>
            <pc:docMk/>
            <pc:sldMk cId="4005307804" sldId="258"/>
            <ac:spMk id="2" creationId="{0F00F8A0-1F0F-7BAF-8010-A7567355C192}"/>
          </ac:spMkLst>
        </pc:spChg>
        <pc:spChg chg="mod ord">
          <ac:chgData name="Eliora Blackson (2436903)" userId="S::2436903@student.uwtsd.ac.uk::2f4dd4e1-44d2-47ab-81ee-223793b799fd" providerId="AD" clId="Web-{CA762688-6E0B-1554-A16D-71E14FA84F15}" dt="2026-03-19T16:29:44.219" v="37"/>
          <ac:spMkLst>
            <pc:docMk/>
            <pc:sldMk cId="4005307804" sldId="258"/>
            <ac:spMk id="3" creationId="{819050C7-89CA-0FAB-E398-7B612D6BF0AA}"/>
          </ac:spMkLst>
        </pc:spChg>
        <pc:spChg chg="mod ord">
          <ac:chgData name="Eliora Blackson (2436903)" userId="S::2436903@student.uwtsd.ac.uk::2f4dd4e1-44d2-47ab-81ee-223793b799fd" providerId="AD" clId="Web-{CA762688-6E0B-1554-A16D-71E14FA84F15}" dt="2026-03-19T16:29:44.219" v="37"/>
          <ac:spMkLst>
            <pc:docMk/>
            <pc:sldMk cId="4005307804" sldId="258"/>
            <ac:spMk id="9" creationId="{375EBC7A-79DD-DD8E-04F2-7A0976A0CAB0}"/>
          </ac:spMkLst>
        </pc:spChg>
        <pc:spChg chg="mod ord">
          <ac:chgData name="Eliora Blackson (2436903)" userId="S::2436903@student.uwtsd.ac.uk::2f4dd4e1-44d2-47ab-81ee-223793b799fd" providerId="AD" clId="Web-{CA762688-6E0B-1554-A16D-71E14FA84F15}" dt="2026-03-19T16:29:44.219" v="37"/>
          <ac:spMkLst>
            <pc:docMk/>
            <pc:sldMk cId="4005307804" sldId="258"/>
            <ac:spMk id="11" creationId="{D72457BC-D928-AE4A-9CBD-D8CA8AF87064}"/>
          </ac:spMkLst>
        </pc:spChg>
        <pc:spChg chg="mod ord">
          <ac:chgData name="Eliora Blackson (2436903)" userId="S::2436903@student.uwtsd.ac.uk::2f4dd4e1-44d2-47ab-81ee-223793b799fd" providerId="AD" clId="Web-{CA762688-6E0B-1554-A16D-71E14FA84F15}" dt="2026-03-19T16:29:44.219" v="37"/>
          <ac:spMkLst>
            <pc:docMk/>
            <pc:sldMk cId="4005307804" sldId="258"/>
            <ac:spMk id="13" creationId="{1C1B145C-D788-7AAB-B55D-368E0D153A54}"/>
          </ac:spMkLst>
        </pc:spChg>
      </pc:sldChg>
      <pc:sldChg chg="delSp modSp del mod setBg modClrScheme delDesignElem chgLayout">
        <pc:chgData name="Eliora Blackson (2436903)" userId="S::2436903@student.uwtsd.ac.uk::2f4dd4e1-44d2-47ab-81ee-223793b799fd" providerId="AD" clId="Web-{CA762688-6E0B-1554-A16D-71E14FA84F15}" dt="2026-03-19T17:14:29.100" v="1126"/>
        <pc:sldMkLst>
          <pc:docMk/>
          <pc:sldMk cId="1714141799" sldId="259"/>
        </pc:sldMkLst>
        <pc:spChg chg="mod ord">
          <ac:chgData name="Eliora Blackson (2436903)" userId="S::2436903@student.uwtsd.ac.uk::2f4dd4e1-44d2-47ab-81ee-223793b799fd" providerId="AD" clId="Web-{CA762688-6E0B-1554-A16D-71E14FA84F15}" dt="2026-03-19T16:58:41.483" v="817"/>
          <ac:spMkLst>
            <pc:docMk/>
            <pc:sldMk cId="1714141799" sldId="259"/>
            <ac:spMk id="2" creationId="{5CAA18CB-488E-70CD-8E9B-DA4F79A89B94}"/>
          </ac:spMkLst>
        </pc:spChg>
        <pc:spChg chg="mod ord">
          <ac:chgData name="Eliora Blackson (2436903)" userId="S::2436903@student.uwtsd.ac.uk::2f4dd4e1-44d2-47ab-81ee-223793b799fd" providerId="AD" clId="Web-{CA762688-6E0B-1554-A16D-71E14FA84F15}" dt="2026-03-19T16:58:41.483" v="817"/>
          <ac:spMkLst>
            <pc:docMk/>
            <pc:sldMk cId="1714141799" sldId="259"/>
            <ac:spMk id="3" creationId="{8BF1C32C-5047-932A-A32F-E33D30031FB4}"/>
          </ac:spMkLst>
        </pc:spChg>
        <pc:spChg chg="mod ord">
          <ac:chgData name="Eliora Blackson (2436903)" userId="S::2436903@student.uwtsd.ac.uk::2f4dd4e1-44d2-47ab-81ee-223793b799fd" providerId="AD" clId="Web-{CA762688-6E0B-1554-A16D-71E14FA84F15}" dt="2026-03-19T16:58:41.483" v="817"/>
          <ac:spMkLst>
            <pc:docMk/>
            <pc:sldMk cId="1714141799" sldId="259"/>
            <ac:spMk id="4" creationId="{F38329D6-383B-69DA-3BB5-6981EA09070F}"/>
          </ac:spMkLst>
        </pc:spChg>
        <pc:spChg chg="mod ord">
          <ac:chgData name="Eliora Blackson (2436903)" userId="S::2436903@student.uwtsd.ac.uk::2f4dd4e1-44d2-47ab-81ee-223793b799fd" providerId="AD" clId="Web-{CA762688-6E0B-1554-A16D-71E14FA84F15}" dt="2026-03-19T16:58:41.483" v="817"/>
          <ac:spMkLst>
            <pc:docMk/>
            <pc:sldMk cId="1714141799" sldId="259"/>
            <ac:spMk id="5" creationId="{9A001942-4C9E-E7A0-11F1-CAAEBF022A17}"/>
          </ac:spMkLst>
        </pc:spChg>
        <pc:spChg chg="mod ord">
          <ac:chgData name="Eliora Blackson (2436903)" userId="S::2436903@student.uwtsd.ac.uk::2f4dd4e1-44d2-47ab-81ee-223793b799fd" providerId="AD" clId="Web-{CA762688-6E0B-1554-A16D-71E14FA84F15}" dt="2026-03-19T16:58:41.483" v="817"/>
          <ac:spMkLst>
            <pc:docMk/>
            <pc:sldMk cId="1714141799" sldId="259"/>
            <ac:spMk id="6" creationId="{948DCBCE-368A-ADCF-1CCD-6A25B0382394}"/>
          </ac:spMkLst>
        </pc:spChg>
        <pc:spChg chg="del">
          <ac:chgData name="Eliora Blackson (2436903)" userId="S::2436903@student.uwtsd.ac.uk::2f4dd4e1-44d2-47ab-81ee-223793b799fd" providerId="AD" clId="Web-{CA762688-6E0B-1554-A16D-71E14FA84F15}" dt="2026-03-19T16:28:17.155" v="32"/>
          <ac:spMkLst>
            <pc:docMk/>
            <pc:sldMk cId="1714141799" sldId="259"/>
            <ac:spMk id="30" creationId="{D94A7024-D948-494D-8920-BBA2DA07D15B}"/>
          </ac:spMkLst>
        </pc:spChg>
        <pc:picChg chg="del">
          <ac:chgData name="Eliora Blackson (2436903)" userId="S::2436903@student.uwtsd.ac.uk::2f4dd4e1-44d2-47ab-81ee-223793b799fd" providerId="AD" clId="Web-{CA762688-6E0B-1554-A16D-71E14FA84F15}" dt="2026-03-19T16:34:03.284" v="70"/>
          <ac:picMkLst>
            <pc:docMk/>
            <pc:sldMk cId="1714141799" sldId="259"/>
            <ac:picMk id="7" creationId="{6002A862-36B8-1FFF-4ACE-5880BFA26CB7}"/>
          </ac:picMkLst>
        </pc:picChg>
      </pc:sldChg>
      <pc:sldChg chg="delSp modSp del mod modClrScheme delDesignElem chgLayout">
        <pc:chgData name="Eliora Blackson (2436903)" userId="S::2436903@student.uwtsd.ac.uk::2f4dd4e1-44d2-47ab-81ee-223793b799fd" providerId="AD" clId="Web-{CA762688-6E0B-1554-A16D-71E14FA84F15}" dt="2026-03-19T17:36:12.009" v="1429"/>
        <pc:sldMkLst>
          <pc:docMk/>
          <pc:sldMk cId="848003466" sldId="260"/>
        </pc:sldMkLst>
        <pc:spChg chg="mod ord">
          <ac:chgData name="Eliora Blackson (2436903)" userId="S::2436903@student.uwtsd.ac.uk::2f4dd4e1-44d2-47ab-81ee-223793b799fd" providerId="AD" clId="Web-{CA762688-6E0B-1554-A16D-71E14FA84F15}" dt="2026-03-19T16:58:41.483" v="817"/>
          <ac:spMkLst>
            <pc:docMk/>
            <pc:sldMk cId="848003466" sldId="260"/>
            <ac:spMk id="2" creationId="{2C4F6583-3E70-8A0B-FBAD-2DBEED229FF3}"/>
          </ac:spMkLst>
        </pc:spChg>
        <pc:spChg chg="mod ord">
          <ac:chgData name="Eliora Blackson (2436903)" userId="S::2436903@student.uwtsd.ac.uk::2f4dd4e1-44d2-47ab-81ee-223793b799fd" providerId="AD" clId="Web-{CA762688-6E0B-1554-A16D-71E14FA84F15}" dt="2026-03-19T16:58:41.483" v="817"/>
          <ac:spMkLst>
            <pc:docMk/>
            <pc:sldMk cId="848003466" sldId="260"/>
            <ac:spMk id="3" creationId="{0ADB4A8C-3908-2B47-050C-A403F376B708}"/>
          </ac:spMkLst>
        </pc:spChg>
        <pc:spChg chg="mod ord">
          <ac:chgData name="Eliora Blackson (2436903)" userId="S::2436903@student.uwtsd.ac.uk::2f4dd4e1-44d2-47ab-81ee-223793b799fd" providerId="AD" clId="Web-{CA762688-6E0B-1554-A16D-71E14FA84F15}" dt="2026-03-19T16:58:41.483" v="817"/>
          <ac:spMkLst>
            <pc:docMk/>
            <pc:sldMk cId="848003466" sldId="260"/>
            <ac:spMk id="4" creationId="{D3EC6FE6-A983-1E9F-2D90-D4DCC9BB22F6}"/>
          </ac:spMkLst>
        </pc:spChg>
        <pc:spChg chg="mod ord">
          <ac:chgData name="Eliora Blackson (2436903)" userId="S::2436903@student.uwtsd.ac.uk::2f4dd4e1-44d2-47ab-81ee-223793b799fd" providerId="AD" clId="Web-{CA762688-6E0B-1554-A16D-71E14FA84F15}" dt="2026-03-19T16:58:41.483" v="817"/>
          <ac:spMkLst>
            <pc:docMk/>
            <pc:sldMk cId="848003466" sldId="260"/>
            <ac:spMk id="5" creationId="{482B6E05-1939-0623-C11B-0F26D921C1C7}"/>
          </ac:spMkLst>
        </pc:spChg>
        <pc:spChg chg="mod ord">
          <ac:chgData name="Eliora Blackson (2436903)" userId="S::2436903@student.uwtsd.ac.uk::2f4dd4e1-44d2-47ab-81ee-223793b799fd" providerId="AD" clId="Web-{CA762688-6E0B-1554-A16D-71E14FA84F15}" dt="2026-03-19T16:58:41.483" v="817"/>
          <ac:spMkLst>
            <pc:docMk/>
            <pc:sldMk cId="848003466" sldId="260"/>
            <ac:spMk id="6" creationId="{EA329AB2-166B-1DDD-E8EE-6FA5FB651B08}"/>
          </ac:spMkLst>
        </pc:spChg>
        <pc:spChg chg="del">
          <ac:chgData name="Eliora Blackson (2436903)" userId="S::2436903@student.uwtsd.ac.uk::2f4dd4e1-44d2-47ab-81ee-223793b799fd" providerId="AD" clId="Web-{CA762688-6E0B-1554-A16D-71E14FA84F15}" dt="2026-03-19T16:28:17.155" v="32"/>
          <ac:spMkLst>
            <pc:docMk/>
            <pc:sldMk cId="848003466" sldId="260"/>
            <ac:spMk id="12" creationId="{3BCB5F6A-9EB0-40B0-9D13-3023E9A20508}"/>
          </ac:spMkLst>
        </pc:spChg>
      </pc:sldChg>
      <pc:sldChg chg="addSp delSp modSp mod ord modClrScheme chgLayout">
        <pc:chgData name="Eliora Blackson (2436903)" userId="S::2436903@student.uwtsd.ac.uk::2f4dd4e1-44d2-47ab-81ee-223793b799fd" providerId="AD" clId="Web-{CA762688-6E0B-1554-A16D-71E14FA84F15}" dt="2026-03-19T17:55:20.646" v="1765" actId="14100"/>
        <pc:sldMkLst>
          <pc:docMk/>
          <pc:sldMk cId="4138191840" sldId="261"/>
        </pc:sldMkLst>
        <pc:spChg chg="del mod ord">
          <ac:chgData name="Eliora Blackson (2436903)" userId="S::2436903@student.uwtsd.ac.uk::2f4dd4e1-44d2-47ab-81ee-223793b799fd" providerId="AD" clId="Web-{CA762688-6E0B-1554-A16D-71E14FA84F15}" dt="2026-03-19T17:52:31.925" v="1747"/>
          <ac:spMkLst>
            <pc:docMk/>
            <pc:sldMk cId="4138191840" sldId="261"/>
            <ac:spMk id="2" creationId="{4D4D175F-24C9-BDF3-5854-C5EA69A24E56}"/>
          </ac:spMkLst>
        </pc:spChg>
        <pc:spChg chg="mod ord">
          <ac:chgData name="Eliora Blackson (2436903)" userId="S::2436903@student.uwtsd.ac.uk::2f4dd4e1-44d2-47ab-81ee-223793b799fd" providerId="AD" clId="Web-{CA762688-6E0B-1554-A16D-71E14FA84F15}" dt="2026-03-19T17:55:20.646" v="1765" actId="14100"/>
          <ac:spMkLst>
            <pc:docMk/>
            <pc:sldMk cId="4138191840" sldId="261"/>
            <ac:spMk id="3" creationId="{1B12ADCB-9958-88ED-B11D-51174B364DAB}"/>
          </ac:spMkLst>
        </pc:spChg>
        <pc:spChg chg="mod ord">
          <ac:chgData name="Eliora Blackson (2436903)" userId="S::2436903@student.uwtsd.ac.uk::2f4dd4e1-44d2-47ab-81ee-223793b799fd" providerId="AD" clId="Web-{CA762688-6E0B-1554-A16D-71E14FA84F15}" dt="2026-03-19T16:58:41.483" v="817"/>
          <ac:spMkLst>
            <pc:docMk/>
            <pc:sldMk cId="4138191840" sldId="261"/>
            <ac:spMk id="4" creationId="{3E023265-5F50-05BA-A2EC-E316677671F8}"/>
          </ac:spMkLst>
        </pc:spChg>
        <pc:spChg chg="mod ord">
          <ac:chgData name="Eliora Blackson (2436903)" userId="S::2436903@student.uwtsd.ac.uk::2f4dd4e1-44d2-47ab-81ee-223793b799fd" providerId="AD" clId="Web-{CA762688-6E0B-1554-A16D-71E14FA84F15}" dt="2026-03-19T16:58:41.483" v="817"/>
          <ac:spMkLst>
            <pc:docMk/>
            <pc:sldMk cId="4138191840" sldId="261"/>
            <ac:spMk id="5" creationId="{28E87726-B1C6-29A4-1E3C-EA8807F7384D}"/>
          </ac:spMkLst>
        </pc:spChg>
        <pc:spChg chg="mod ord">
          <ac:chgData name="Eliora Blackson (2436903)" userId="S::2436903@student.uwtsd.ac.uk::2f4dd4e1-44d2-47ab-81ee-223793b799fd" providerId="AD" clId="Web-{CA762688-6E0B-1554-A16D-71E14FA84F15}" dt="2026-03-19T16:58:41.483" v="817"/>
          <ac:spMkLst>
            <pc:docMk/>
            <pc:sldMk cId="4138191840" sldId="261"/>
            <ac:spMk id="6" creationId="{D2C387CC-4992-E89B-50A2-B217977604E6}"/>
          </ac:spMkLst>
        </pc:spChg>
        <pc:spChg chg="add del mod">
          <ac:chgData name="Eliora Blackson (2436903)" userId="S::2436903@student.uwtsd.ac.uk::2f4dd4e1-44d2-47ab-81ee-223793b799fd" providerId="AD" clId="Web-{CA762688-6E0B-1554-A16D-71E14FA84F15}" dt="2026-03-19T17:53:05.035" v="1752"/>
          <ac:spMkLst>
            <pc:docMk/>
            <pc:sldMk cId="4138191840" sldId="261"/>
            <ac:spMk id="9" creationId="{63E8113E-0000-6D8C-8767-C2A066DE9FF2}"/>
          </ac:spMkLst>
        </pc:spChg>
        <pc:picChg chg="del">
          <ac:chgData name="Eliora Blackson (2436903)" userId="S::2436903@student.uwtsd.ac.uk::2f4dd4e1-44d2-47ab-81ee-223793b799fd" providerId="AD" clId="Web-{CA762688-6E0B-1554-A16D-71E14FA84F15}" dt="2026-03-19T17:52:34.909" v="1748"/>
          <ac:picMkLst>
            <pc:docMk/>
            <pc:sldMk cId="4138191840" sldId="261"/>
            <ac:picMk id="7" creationId="{47E503E5-F285-EF87-CCCC-3F3FE277A538}"/>
          </ac:picMkLst>
        </pc:picChg>
      </pc:sldChg>
      <pc:sldChg chg="modSp del mod modClrScheme chgLayout">
        <pc:chgData name="Eliora Blackson (2436903)" userId="S::2436903@student.uwtsd.ac.uk::2f4dd4e1-44d2-47ab-81ee-223793b799fd" providerId="AD" clId="Web-{CA762688-6E0B-1554-A16D-71E14FA84F15}" dt="2026-03-19T17:53:57.270" v="1757"/>
        <pc:sldMkLst>
          <pc:docMk/>
          <pc:sldMk cId="2188621973" sldId="262"/>
        </pc:sldMkLst>
        <pc:spChg chg="mod ord">
          <ac:chgData name="Eliora Blackson (2436903)" userId="S::2436903@student.uwtsd.ac.uk::2f4dd4e1-44d2-47ab-81ee-223793b799fd" providerId="AD" clId="Web-{CA762688-6E0B-1554-A16D-71E14FA84F15}" dt="2026-03-19T16:58:41.483" v="817"/>
          <ac:spMkLst>
            <pc:docMk/>
            <pc:sldMk cId="2188621973" sldId="262"/>
            <ac:spMk id="2" creationId="{B649A96D-0B9C-BB69-6DF7-93C966919E83}"/>
          </ac:spMkLst>
        </pc:spChg>
        <pc:spChg chg="mod ord">
          <ac:chgData name="Eliora Blackson (2436903)" userId="S::2436903@student.uwtsd.ac.uk::2f4dd4e1-44d2-47ab-81ee-223793b799fd" providerId="AD" clId="Web-{CA762688-6E0B-1554-A16D-71E14FA84F15}" dt="2026-03-19T16:58:41.483" v="817"/>
          <ac:spMkLst>
            <pc:docMk/>
            <pc:sldMk cId="2188621973" sldId="262"/>
            <ac:spMk id="3" creationId="{F7FFCA36-142C-9AEA-C1EE-464E45BB07B2}"/>
          </ac:spMkLst>
        </pc:spChg>
        <pc:spChg chg="mod ord">
          <ac:chgData name="Eliora Blackson (2436903)" userId="S::2436903@student.uwtsd.ac.uk::2f4dd4e1-44d2-47ab-81ee-223793b799fd" providerId="AD" clId="Web-{CA762688-6E0B-1554-A16D-71E14FA84F15}" dt="2026-03-19T16:58:41.483" v="817"/>
          <ac:spMkLst>
            <pc:docMk/>
            <pc:sldMk cId="2188621973" sldId="262"/>
            <ac:spMk id="4" creationId="{D6B5A5EF-D4A7-A436-5D71-135F608B69F1}"/>
          </ac:spMkLst>
        </pc:spChg>
        <pc:spChg chg="mod ord">
          <ac:chgData name="Eliora Blackson (2436903)" userId="S::2436903@student.uwtsd.ac.uk::2f4dd4e1-44d2-47ab-81ee-223793b799fd" providerId="AD" clId="Web-{CA762688-6E0B-1554-A16D-71E14FA84F15}" dt="2026-03-19T16:58:41.483" v="817"/>
          <ac:spMkLst>
            <pc:docMk/>
            <pc:sldMk cId="2188621973" sldId="262"/>
            <ac:spMk id="5" creationId="{70781D98-CEDE-A6E2-93ED-83D100ACCE24}"/>
          </ac:spMkLst>
        </pc:spChg>
        <pc:spChg chg="mod ord">
          <ac:chgData name="Eliora Blackson (2436903)" userId="S::2436903@student.uwtsd.ac.uk::2f4dd4e1-44d2-47ab-81ee-223793b799fd" providerId="AD" clId="Web-{CA762688-6E0B-1554-A16D-71E14FA84F15}" dt="2026-03-19T16:58:41.483" v="817"/>
          <ac:spMkLst>
            <pc:docMk/>
            <pc:sldMk cId="2188621973" sldId="262"/>
            <ac:spMk id="6" creationId="{ECFD4FE6-8B4A-67CC-6F4B-F896E8EC9439}"/>
          </ac:spMkLst>
        </pc:spChg>
      </pc:sldChg>
      <pc:sldChg chg="modSp mod modClrScheme chgLayout">
        <pc:chgData name="Eliora Blackson (2436903)" userId="S::2436903@student.uwtsd.ac.uk::2f4dd4e1-44d2-47ab-81ee-223793b799fd" providerId="AD" clId="Web-{CA762688-6E0B-1554-A16D-71E14FA84F15}" dt="2026-03-19T18:07:47.917" v="2154" actId="14100"/>
        <pc:sldMkLst>
          <pc:docMk/>
          <pc:sldMk cId="3802610471" sldId="263"/>
        </pc:sldMkLst>
        <pc:spChg chg="mod ord">
          <ac:chgData name="Eliora Blackson (2436903)" userId="S::2436903@student.uwtsd.ac.uk::2f4dd4e1-44d2-47ab-81ee-223793b799fd" providerId="AD" clId="Web-{CA762688-6E0B-1554-A16D-71E14FA84F15}" dt="2026-03-19T17:56:25.850" v="1777" actId="20577"/>
          <ac:spMkLst>
            <pc:docMk/>
            <pc:sldMk cId="3802610471" sldId="263"/>
            <ac:spMk id="2" creationId="{E32869BF-8688-5E0E-4F96-D34083DB3A55}"/>
          </ac:spMkLst>
        </pc:spChg>
        <pc:spChg chg="mod ord">
          <ac:chgData name="Eliora Blackson (2436903)" userId="S::2436903@student.uwtsd.ac.uk::2f4dd4e1-44d2-47ab-81ee-223793b799fd" providerId="AD" clId="Web-{CA762688-6E0B-1554-A16D-71E14FA84F15}" dt="2026-03-19T18:07:47.917" v="2154" actId="14100"/>
          <ac:spMkLst>
            <pc:docMk/>
            <pc:sldMk cId="3802610471" sldId="263"/>
            <ac:spMk id="3" creationId="{FC7C8C43-0976-A9C8-2AC0-387EF69D3056}"/>
          </ac:spMkLst>
        </pc:spChg>
        <pc:spChg chg="mod ord">
          <ac:chgData name="Eliora Blackson (2436903)" userId="S::2436903@student.uwtsd.ac.uk::2f4dd4e1-44d2-47ab-81ee-223793b799fd" providerId="AD" clId="Web-{CA762688-6E0B-1554-A16D-71E14FA84F15}" dt="2026-03-19T16:58:41.483" v="817"/>
          <ac:spMkLst>
            <pc:docMk/>
            <pc:sldMk cId="3802610471" sldId="263"/>
            <ac:spMk id="4" creationId="{2898DDE6-DFF2-B7B2-C63D-E8931A9188AC}"/>
          </ac:spMkLst>
        </pc:spChg>
        <pc:spChg chg="mod ord">
          <ac:chgData name="Eliora Blackson (2436903)" userId="S::2436903@student.uwtsd.ac.uk::2f4dd4e1-44d2-47ab-81ee-223793b799fd" providerId="AD" clId="Web-{CA762688-6E0B-1554-A16D-71E14FA84F15}" dt="2026-03-19T16:58:41.483" v="817"/>
          <ac:spMkLst>
            <pc:docMk/>
            <pc:sldMk cId="3802610471" sldId="263"/>
            <ac:spMk id="5" creationId="{8A63948C-A7E1-DA89-3BAB-AFEB31E04505}"/>
          </ac:spMkLst>
        </pc:spChg>
        <pc:spChg chg="mod ord">
          <ac:chgData name="Eliora Blackson (2436903)" userId="S::2436903@student.uwtsd.ac.uk::2f4dd4e1-44d2-47ab-81ee-223793b799fd" providerId="AD" clId="Web-{CA762688-6E0B-1554-A16D-71E14FA84F15}" dt="2026-03-19T16:58:41.483" v="817"/>
          <ac:spMkLst>
            <pc:docMk/>
            <pc:sldMk cId="3802610471" sldId="263"/>
            <ac:spMk id="6" creationId="{6425688D-7B91-5253-A838-E4ACD5EEF359}"/>
          </ac:spMkLst>
        </pc:spChg>
      </pc:sldChg>
      <pc:sldChg chg="modSp mod modClrScheme chgLayout">
        <pc:chgData name="Eliora Blackson (2436903)" userId="S::2436903@student.uwtsd.ac.uk::2f4dd4e1-44d2-47ab-81ee-223793b799fd" providerId="AD" clId="Web-{CA762688-6E0B-1554-A16D-71E14FA84F15}" dt="2026-03-19T18:11:32.468" v="2163" actId="14100"/>
        <pc:sldMkLst>
          <pc:docMk/>
          <pc:sldMk cId="3445831075" sldId="264"/>
        </pc:sldMkLst>
        <pc:spChg chg="mod ord">
          <ac:chgData name="Eliora Blackson (2436903)" userId="S::2436903@student.uwtsd.ac.uk::2f4dd4e1-44d2-47ab-81ee-223793b799fd" providerId="AD" clId="Web-{CA762688-6E0B-1554-A16D-71E14FA84F15}" dt="2026-03-19T18:11:32.468" v="2163" actId="14100"/>
          <ac:spMkLst>
            <pc:docMk/>
            <pc:sldMk cId="3445831075" sldId="264"/>
            <ac:spMk id="2" creationId="{C200D7A8-485D-0233-4174-1B58CBFEEA91}"/>
          </ac:spMkLst>
        </pc:spChg>
        <pc:spChg chg="mod ord">
          <ac:chgData name="Eliora Blackson (2436903)" userId="S::2436903@student.uwtsd.ac.uk::2f4dd4e1-44d2-47ab-81ee-223793b799fd" providerId="AD" clId="Web-{CA762688-6E0B-1554-A16D-71E14FA84F15}" dt="2026-03-19T18:11:19.984" v="2159" actId="20577"/>
          <ac:spMkLst>
            <pc:docMk/>
            <pc:sldMk cId="3445831075" sldId="264"/>
            <ac:spMk id="3" creationId="{ED9BA41F-5E12-F84D-F031-B2339F2A0C0C}"/>
          </ac:spMkLst>
        </pc:spChg>
      </pc:sldChg>
      <pc:sldChg chg="modSp new mod ord modClrScheme chgLayout">
        <pc:chgData name="Eliora Blackson (2436903)" userId="S::2436903@student.uwtsd.ac.uk::2f4dd4e1-44d2-47ab-81ee-223793b799fd" providerId="AD" clId="Web-{CA762688-6E0B-1554-A16D-71E14FA84F15}" dt="2026-03-19T17:01:34.894" v="826" actId="20577"/>
        <pc:sldMkLst>
          <pc:docMk/>
          <pc:sldMk cId="1802895718" sldId="265"/>
        </pc:sldMkLst>
        <pc:spChg chg="mod ord">
          <ac:chgData name="Eliora Blackson (2436903)" userId="S::2436903@student.uwtsd.ac.uk::2f4dd4e1-44d2-47ab-81ee-223793b799fd" providerId="AD" clId="Web-{CA762688-6E0B-1554-A16D-71E14FA84F15}" dt="2026-03-19T17:00:24.143" v="821" actId="20577"/>
          <ac:spMkLst>
            <pc:docMk/>
            <pc:sldMk cId="1802895718" sldId="265"/>
            <ac:spMk id="2" creationId="{565CDD7E-52BA-E843-FBF4-508FF783DE6F}"/>
          </ac:spMkLst>
        </pc:spChg>
        <pc:spChg chg="mod ord">
          <ac:chgData name="Eliora Blackson (2436903)" userId="S::2436903@student.uwtsd.ac.uk::2f4dd4e1-44d2-47ab-81ee-223793b799fd" providerId="AD" clId="Web-{CA762688-6E0B-1554-A16D-71E14FA84F15}" dt="2026-03-19T17:01:34.894" v="826" actId="20577"/>
          <ac:spMkLst>
            <pc:docMk/>
            <pc:sldMk cId="1802895718" sldId="265"/>
            <ac:spMk id="3" creationId="{0592ED21-6ACD-3E77-5025-8597A2DCDBD9}"/>
          </ac:spMkLst>
        </pc:spChg>
      </pc:sldChg>
      <pc:sldChg chg="modSp new mod ord modClrScheme chgLayout">
        <pc:chgData name="Eliora Blackson (2436903)" userId="S::2436903@student.uwtsd.ac.uk::2f4dd4e1-44d2-47ab-81ee-223793b799fd" providerId="AD" clId="Web-{CA762688-6E0B-1554-A16D-71E14FA84F15}" dt="2026-03-19T17:01:19.347" v="824" actId="20577"/>
        <pc:sldMkLst>
          <pc:docMk/>
          <pc:sldMk cId="2087555313" sldId="266"/>
        </pc:sldMkLst>
        <pc:spChg chg="mod ord">
          <ac:chgData name="Eliora Blackson (2436903)" userId="S::2436903@student.uwtsd.ac.uk::2f4dd4e1-44d2-47ab-81ee-223793b799fd" providerId="AD" clId="Web-{CA762688-6E0B-1554-A16D-71E14FA84F15}" dt="2026-03-19T17:00:35.783" v="823" actId="20577"/>
          <ac:spMkLst>
            <pc:docMk/>
            <pc:sldMk cId="2087555313" sldId="266"/>
            <ac:spMk id="2" creationId="{36EC8FAC-A15C-B0A2-2819-5F305BEF9BE7}"/>
          </ac:spMkLst>
        </pc:spChg>
        <pc:spChg chg="mod ord">
          <ac:chgData name="Eliora Blackson (2436903)" userId="S::2436903@student.uwtsd.ac.uk::2f4dd4e1-44d2-47ab-81ee-223793b799fd" providerId="AD" clId="Web-{CA762688-6E0B-1554-A16D-71E14FA84F15}" dt="2026-03-19T17:01:19.347" v="824" actId="20577"/>
          <ac:spMkLst>
            <pc:docMk/>
            <pc:sldMk cId="2087555313" sldId="266"/>
            <ac:spMk id="3" creationId="{06922BBA-E95D-A57B-2F5A-1D9BD61718CA}"/>
          </ac:spMkLst>
        </pc:spChg>
      </pc:sldChg>
      <pc:sldChg chg="modSp new mod ord modClrScheme chgLayout">
        <pc:chgData name="Eliora Blackson (2436903)" userId="S::2436903@student.uwtsd.ac.uk::2f4dd4e1-44d2-47ab-81ee-223793b799fd" providerId="AD" clId="Web-{CA762688-6E0B-1554-A16D-71E14FA84F15}" dt="2026-03-19T17:14:18.256" v="1125" actId="20577"/>
        <pc:sldMkLst>
          <pc:docMk/>
          <pc:sldMk cId="1641636275" sldId="267"/>
        </pc:sldMkLst>
        <pc:spChg chg="mod ord">
          <ac:chgData name="Eliora Blackson (2436903)" userId="S::2436903@student.uwtsd.ac.uk::2f4dd4e1-44d2-47ab-81ee-223793b799fd" providerId="AD" clId="Web-{CA762688-6E0B-1554-A16D-71E14FA84F15}" dt="2026-03-19T17:05:02.710" v="851" actId="20577"/>
          <ac:spMkLst>
            <pc:docMk/>
            <pc:sldMk cId="1641636275" sldId="267"/>
            <ac:spMk id="2" creationId="{76E5CCB0-DA03-D95E-5D33-6B25C84EE059}"/>
          </ac:spMkLst>
        </pc:spChg>
        <pc:spChg chg="mod ord">
          <ac:chgData name="Eliora Blackson (2436903)" userId="S::2436903@student.uwtsd.ac.uk::2f4dd4e1-44d2-47ab-81ee-223793b799fd" providerId="AD" clId="Web-{CA762688-6E0B-1554-A16D-71E14FA84F15}" dt="2026-03-19T17:14:18.256" v="1125" actId="20577"/>
          <ac:spMkLst>
            <pc:docMk/>
            <pc:sldMk cId="1641636275" sldId="267"/>
            <ac:spMk id="3" creationId="{96AB7401-773C-AB57-3C67-61670CC47319}"/>
          </ac:spMkLst>
        </pc:spChg>
      </pc:sldChg>
      <pc:sldChg chg="modSp new ord">
        <pc:chgData name="Eliora Blackson (2436903)" userId="S::2436903@student.uwtsd.ac.uk::2f4dd4e1-44d2-47ab-81ee-223793b799fd" providerId="AD" clId="Web-{CA762688-6E0B-1554-A16D-71E14FA84F15}" dt="2026-03-19T17:34:39.148" v="1402" actId="20577"/>
        <pc:sldMkLst>
          <pc:docMk/>
          <pc:sldMk cId="3899677411" sldId="268"/>
        </pc:sldMkLst>
        <pc:spChg chg="mod">
          <ac:chgData name="Eliora Blackson (2436903)" userId="S::2436903@student.uwtsd.ac.uk::2f4dd4e1-44d2-47ab-81ee-223793b799fd" providerId="AD" clId="Web-{CA762688-6E0B-1554-A16D-71E14FA84F15}" dt="2026-03-19T17:15:15.524" v="1149" actId="20577"/>
          <ac:spMkLst>
            <pc:docMk/>
            <pc:sldMk cId="3899677411" sldId="268"/>
            <ac:spMk id="2" creationId="{254BD73E-8DAF-202C-3227-4602B599A22F}"/>
          </ac:spMkLst>
        </pc:spChg>
        <pc:spChg chg="mod">
          <ac:chgData name="Eliora Blackson (2436903)" userId="S::2436903@student.uwtsd.ac.uk::2f4dd4e1-44d2-47ab-81ee-223793b799fd" providerId="AD" clId="Web-{CA762688-6E0B-1554-A16D-71E14FA84F15}" dt="2026-03-19T17:34:39.148" v="1402" actId="20577"/>
          <ac:spMkLst>
            <pc:docMk/>
            <pc:sldMk cId="3899677411" sldId="268"/>
            <ac:spMk id="3" creationId="{6946E35E-4E41-4A64-11CA-5BFCB1A1C2CB}"/>
          </ac:spMkLst>
        </pc:spChg>
      </pc:sldChg>
      <pc:sldChg chg="modSp new">
        <pc:chgData name="Eliora Blackson (2436903)" userId="S::2436903@student.uwtsd.ac.uk::2f4dd4e1-44d2-47ab-81ee-223793b799fd" providerId="AD" clId="Web-{CA762688-6E0B-1554-A16D-71E14FA84F15}" dt="2026-03-19T17:51:55.799" v="1741" actId="14100"/>
        <pc:sldMkLst>
          <pc:docMk/>
          <pc:sldMk cId="2785024235" sldId="269"/>
        </pc:sldMkLst>
        <pc:spChg chg="mod">
          <ac:chgData name="Eliora Blackson (2436903)" userId="S::2436903@student.uwtsd.ac.uk::2f4dd4e1-44d2-47ab-81ee-223793b799fd" providerId="AD" clId="Web-{CA762688-6E0B-1554-A16D-71E14FA84F15}" dt="2026-03-19T17:41:12.279" v="1452" actId="20577"/>
          <ac:spMkLst>
            <pc:docMk/>
            <pc:sldMk cId="2785024235" sldId="269"/>
            <ac:spMk id="2" creationId="{8C261A95-8018-6ED9-F0E6-C462ED46E72D}"/>
          </ac:spMkLst>
        </pc:spChg>
        <pc:spChg chg="mod">
          <ac:chgData name="Eliora Blackson (2436903)" userId="S::2436903@student.uwtsd.ac.uk::2f4dd4e1-44d2-47ab-81ee-223793b799fd" providerId="AD" clId="Web-{CA762688-6E0B-1554-A16D-71E14FA84F15}" dt="2026-03-19T17:51:55.799" v="1741" actId="14100"/>
          <ac:spMkLst>
            <pc:docMk/>
            <pc:sldMk cId="2785024235" sldId="269"/>
            <ac:spMk id="3" creationId="{60BDACB0-472E-BFD3-0F5E-17A6636A666D}"/>
          </ac:spMkLst>
        </pc:spChg>
      </pc:sldChg>
      <pc:sldChg chg="modSp new">
        <pc:chgData name="Eliora Blackson (2436903)" userId="S::2436903@student.uwtsd.ac.uk::2f4dd4e1-44d2-47ab-81ee-223793b799fd" providerId="AD" clId="Web-{CA762688-6E0B-1554-A16D-71E14FA84F15}" dt="2026-03-19T18:01:44.635" v="2055" actId="20577"/>
        <pc:sldMkLst>
          <pc:docMk/>
          <pc:sldMk cId="211317058" sldId="270"/>
        </pc:sldMkLst>
        <pc:spChg chg="mod">
          <ac:chgData name="Eliora Blackson (2436903)" userId="S::2436903@student.uwtsd.ac.uk::2f4dd4e1-44d2-47ab-81ee-223793b799fd" providerId="AD" clId="Web-{CA762688-6E0B-1554-A16D-71E14FA84F15}" dt="2026-03-19T17:55:07.740" v="1764" actId="20577"/>
          <ac:spMkLst>
            <pc:docMk/>
            <pc:sldMk cId="211317058" sldId="270"/>
            <ac:spMk id="2" creationId="{540DBC48-635E-527E-BE77-9C8C9D62A14E}"/>
          </ac:spMkLst>
        </pc:spChg>
        <pc:spChg chg="mod">
          <ac:chgData name="Eliora Blackson (2436903)" userId="S::2436903@student.uwtsd.ac.uk::2f4dd4e1-44d2-47ab-81ee-223793b799fd" providerId="AD" clId="Web-{CA762688-6E0B-1554-A16D-71E14FA84F15}" dt="2026-03-19T18:01:44.635" v="2055" actId="20577"/>
          <ac:spMkLst>
            <pc:docMk/>
            <pc:sldMk cId="211317058" sldId="270"/>
            <ac:spMk id="3" creationId="{498254B9-A619-9724-E2BB-A57263C61CB9}"/>
          </ac:spMkLst>
        </pc:spChg>
      </pc:sldChg>
      <pc:sldMasterChg chg="del delSldLayout">
        <pc:chgData name="Eliora Blackson (2436903)" userId="S::2436903@student.uwtsd.ac.uk::2f4dd4e1-44d2-47ab-81ee-223793b799fd" providerId="AD" clId="Web-{CA762688-6E0B-1554-A16D-71E14FA84F15}" dt="2026-03-19T16:28:17.155" v="32"/>
        <pc:sldMasterMkLst>
          <pc:docMk/>
          <pc:sldMasterMk cId="281698038" sldId="2147483848"/>
        </pc:sldMasterMkLst>
        <pc:sldLayoutChg chg="del">
          <pc:chgData name="Eliora Blackson (2436903)" userId="S::2436903@student.uwtsd.ac.uk::2f4dd4e1-44d2-47ab-81ee-223793b799fd" providerId="AD" clId="Web-{CA762688-6E0B-1554-A16D-71E14FA84F15}" dt="2026-03-19T16:28:17.155" v="32"/>
          <pc:sldLayoutMkLst>
            <pc:docMk/>
            <pc:sldMasterMk cId="281698038" sldId="2147483848"/>
            <pc:sldLayoutMk cId="3427036314" sldId="2147483849"/>
          </pc:sldLayoutMkLst>
        </pc:sldLayoutChg>
        <pc:sldLayoutChg chg="del">
          <pc:chgData name="Eliora Blackson (2436903)" userId="S::2436903@student.uwtsd.ac.uk::2f4dd4e1-44d2-47ab-81ee-223793b799fd" providerId="AD" clId="Web-{CA762688-6E0B-1554-A16D-71E14FA84F15}" dt="2026-03-19T16:28:17.155" v="32"/>
          <pc:sldLayoutMkLst>
            <pc:docMk/>
            <pc:sldMasterMk cId="281698038" sldId="2147483848"/>
            <pc:sldLayoutMk cId="2932915018" sldId="2147483850"/>
          </pc:sldLayoutMkLst>
        </pc:sldLayoutChg>
        <pc:sldLayoutChg chg="del">
          <pc:chgData name="Eliora Blackson (2436903)" userId="S::2436903@student.uwtsd.ac.uk::2f4dd4e1-44d2-47ab-81ee-223793b799fd" providerId="AD" clId="Web-{CA762688-6E0B-1554-A16D-71E14FA84F15}" dt="2026-03-19T16:28:17.155" v="32"/>
          <pc:sldLayoutMkLst>
            <pc:docMk/>
            <pc:sldMasterMk cId="281698038" sldId="2147483848"/>
            <pc:sldLayoutMk cId="3357297999" sldId="2147483851"/>
          </pc:sldLayoutMkLst>
        </pc:sldLayoutChg>
        <pc:sldLayoutChg chg="del">
          <pc:chgData name="Eliora Blackson (2436903)" userId="S::2436903@student.uwtsd.ac.uk::2f4dd4e1-44d2-47ab-81ee-223793b799fd" providerId="AD" clId="Web-{CA762688-6E0B-1554-A16D-71E14FA84F15}" dt="2026-03-19T16:28:17.155" v="32"/>
          <pc:sldLayoutMkLst>
            <pc:docMk/>
            <pc:sldMasterMk cId="281698038" sldId="2147483848"/>
            <pc:sldLayoutMk cId="1885810083" sldId="2147483852"/>
          </pc:sldLayoutMkLst>
        </pc:sldLayoutChg>
        <pc:sldLayoutChg chg="del">
          <pc:chgData name="Eliora Blackson (2436903)" userId="S::2436903@student.uwtsd.ac.uk::2f4dd4e1-44d2-47ab-81ee-223793b799fd" providerId="AD" clId="Web-{CA762688-6E0B-1554-A16D-71E14FA84F15}" dt="2026-03-19T16:28:17.155" v="32"/>
          <pc:sldLayoutMkLst>
            <pc:docMk/>
            <pc:sldMasterMk cId="281698038" sldId="2147483848"/>
            <pc:sldLayoutMk cId="2774496471" sldId="2147483853"/>
          </pc:sldLayoutMkLst>
        </pc:sldLayoutChg>
        <pc:sldLayoutChg chg="del">
          <pc:chgData name="Eliora Blackson (2436903)" userId="S::2436903@student.uwtsd.ac.uk::2f4dd4e1-44d2-47ab-81ee-223793b799fd" providerId="AD" clId="Web-{CA762688-6E0B-1554-A16D-71E14FA84F15}" dt="2026-03-19T16:28:17.155" v="32"/>
          <pc:sldLayoutMkLst>
            <pc:docMk/>
            <pc:sldMasterMk cId="281698038" sldId="2147483848"/>
            <pc:sldLayoutMk cId="2915611891" sldId="2147483854"/>
          </pc:sldLayoutMkLst>
        </pc:sldLayoutChg>
        <pc:sldLayoutChg chg="del">
          <pc:chgData name="Eliora Blackson (2436903)" userId="S::2436903@student.uwtsd.ac.uk::2f4dd4e1-44d2-47ab-81ee-223793b799fd" providerId="AD" clId="Web-{CA762688-6E0B-1554-A16D-71E14FA84F15}" dt="2026-03-19T16:28:17.155" v="32"/>
          <pc:sldLayoutMkLst>
            <pc:docMk/>
            <pc:sldMasterMk cId="281698038" sldId="2147483848"/>
            <pc:sldLayoutMk cId="3991224757" sldId="2147483855"/>
          </pc:sldLayoutMkLst>
        </pc:sldLayoutChg>
        <pc:sldLayoutChg chg="del">
          <pc:chgData name="Eliora Blackson (2436903)" userId="S::2436903@student.uwtsd.ac.uk::2f4dd4e1-44d2-47ab-81ee-223793b799fd" providerId="AD" clId="Web-{CA762688-6E0B-1554-A16D-71E14FA84F15}" dt="2026-03-19T16:28:17.155" v="32"/>
          <pc:sldLayoutMkLst>
            <pc:docMk/>
            <pc:sldMasterMk cId="281698038" sldId="2147483848"/>
            <pc:sldLayoutMk cId="3011457690" sldId="2147483856"/>
          </pc:sldLayoutMkLst>
        </pc:sldLayoutChg>
        <pc:sldLayoutChg chg="del">
          <pc:chgData name="Eliora Blackson (2436903)" userId="S::2436903@student.uwtsd.ac.uk::2f4dd4e1-44d2-47ab-81ee-223793b799fd" providerId="AD" clId="Web-{CA762688-6E0B-1554-A16D-71E14FA84F15}" dt="2026-03-19T16:28:17.155" v="32"/>
          <pc:sldLayoutMkLst>
            <pc:docMk/>
            <pc:sldMasterMk cId="281698038" sldId="2147483848"/>
            <pc:sldLayoutMk cId="1078378871" sldId="2147483857"/>
          </pc:sldLayoutMkLst>
        </pc:sldLayoutChg>
        <pc:sldLayoutChg chg="del">
          <pc:chgData name="Eliora Blackson (2436903)" userId="S::2436903@student.uwtsd.ac.uk::2f4dd4e1-44d2-47ab-81ee-223793b799fd" providerId="AD" clId="Web-{CA762688-6E0B-1554-A16D-71E14FA84F15}" dt="2026-03-19T16:28:17.155" v="32"/>
          <pc:sldLayoutMkLst>
            <pc:docMk/>
            <pc:sldMasterMk cId="281698038" sldId="2147483848"/>
            <pc:sldLayoutMk cId="3031832740" sldId="2147483858"/>
          </pc:sldLayoutMkLst>
        </pc:sldLayoutChg>
        <pc:sldLayoutChg chg="del">
          <pc:chgData name="Eliora Blackson (2436903)" userId="S::2436903@student.uwtsd.ac.uk::2f4dd4e1-44d2-47ab-81ee-223793b799fd" providerId="AD" clId="Web-{CA762688-6E0B-1554-A16D-71E14FA84F15}" dt="2026-03-19T16:28:17.155" v="32"/>
          <pc:sldLayoutMkLst>
            <pc:docMk/>
            <pc:sldMasterMk cId="281698038" sldId="2147483848"/>
            <pc:sldLayoutMk cId="2472553021" sldId="2147483859"/>
          </pc:sldLayoutMkLst>
        </pc:sldLayoutChg>
        <pc:sldLayoutChg chg="del">
          <pc:chgData name="Eliora Blackson (2436903)" userId="S::2436903@student.uwtsd.ac.uk::2f4dd4e1-44d2-47ab-81ee-223793b799fd" providerId="AD" clId="Web-{CA762688-6E0B-1554-A16D-71E14FA84F15}" dt="2026-03-19T16:28:17.155" v="32"/>
          <pc:sldLayoutMkLst>
            <pc:docMk/>
            <pc:sldMasterMk cId="281698038" sldId="2147483848"/>
            <pc:sldLayoutMk cId="2754944676" sldId="2147483860"/>
          </pc:sldLayoutMkLst>
        </pc:sldLayoutChg>
        <pc:sldLayoutChg chg="del">
          <pc:chgData name="Eliora Blackson (2436903)" userId="S::2436903@student.uwtsd.ac.uk::2f4dd4e1-44d2-47ab-81ee-223793b799fd" providerId="AD" clId="Web-{CA762688-6E0B-1554-A16D-71E14FA84F15}" dt="2026-03-19T16:28:17.155" v="32"/>
          <pc:sldLayoutMkLst>
            <pc:docMk/>
            <pc:sldMasterMk cId="281698038" sldId="2147483848"/>
            <pc:sldLayoutMk cId="3029097694" sldId="2147483861"/>
          </pc:sldLayoutMkLst>
        </pc:sldLayoutChg>
        <pc:sldLayoutChg chg="del">
          <pc:chgData name="Eliora Blackson (2436903)" userId="S::2436903@student.uwtsd.ac.uk::2f4dd4e1-44d2-47ab-81ee-223793b799fd" providerId="AD" clId="Web-{CA762688-6E0B-1554-A16D-71E14FA84F15}" dt="2026-03-19T16:28:17.155" v="32"/>
          <pc:sldLayoutMkLst>
            <pc:docMk/>
            <pc:sldMasterMk cId="281698038" sldId="2147483848"/>
            <pc:sldLayoutMk cId="3130056636" sldId="2147483862"/>
          </pc:sldLayoutMkLst>
        </pc:sldLayoutChg>
        <pc:sldLayoutChg chg="del">
          <pc:chgData name="Eliora Blackson (2436903)" userId="S::2436903@student.uwtsd.ac.uk::2f4dd4e1-44d2-47ab-81ee-223793b799fd" providerId="AD" clId="Web-{CA762688-6E0B-1554-A16D-71E14FA84F15}" dt="2026-03-19T16:28:17.155" v="32"/>
          <pc:sldLayoutMkLst>
            <pc:docMk/>
            <pc:sldMasterMk cId="281698038" sldId="2147483848"/>
            <pc:sldLayoutMk cId="2954821582" sldId="2147483863"/>
          </pc:sldLayoutMkLst>
        </pc:sldLayoutChg>
        <pc:sldLayoutChg chg="del">
          <pc:chgData name="Eliora Blackson (2436903)" userId="S::2436903@student.uwtsd.ac.uk::2f4dd4e1-44d2-47ab-81ee-223793b799fd" providerId="AD" clId="Web-{CA762688-6E0B-1554-A16D-71E14FA84F15}" dt="2026-03-19T16:28:17.155" v="32"/>
          <pc:sldLayoutMkLst>
            <pc:docMk/>
            <pc:sldMasterMk cId="281698038" sldId="2147483848"/>
            <pc:sldLayoutMk cId="4011186770" sldId="2147483864"/>
          </pc:sldLayoutMkLst>
        </pc:sldLayoutChg>
      </pc:sldMasterChg>
      <pc:sldMasterChg chg="add del addSldLayout delSldLayout modSldLayout">
        <pc:chgData name="Eliora Blackson (2436903)" userId="S::2436903@student.uwtsd.ac.uk::2f4dd4e1-44d2-47ab-81ee-223793b799fd" providerId="AD" clId="Web-{CA762688-6E0B-1554-A16D-71E14FA84F15}" dt="2026-03-19T16:28:55.421" v="35"/>
        <pc:sldMasterMkLst>
          <pc:docMk/>
          <pc:sldMasterMk cId="3123016315" sldId="2147483865"/>
        </pc:sldMasterMkLst>
        <pc:sldLayoutChg chg="add del mod replId">
          <pc:chgData name="Eliora Blackson (2436903)" userId="S::2436903@student.uwtsd.ac.uk::2f4dd4e1-44d2-47ab-81ee-223793b799fd" providerId="AD" clId="Web-{CA762688-6E0B-1554-A16D-71E14FA84F15}" dt="2026-03-19T16:28:55.421" v="35"/>
          <pc:sldLayoutMkLst>
            <pc:docMk/>
            <pc:sldMasterMk cId="3123016315" sldId="2147483865"/>
            <pc:sldLayoutMk cId="4193259725" sldId="2147483866"/>
          </pc:sldLayoutMkLst>
        </pc:sldLayoutChg>
        <pc:sldLayoutChg chg="add del mod replId">
          <pc:chgData name="Eliora Blackson (2436903)" userId="S::2436903@student.uwtsd.ac.uk::2f4dd4e1-44d2-47ab-81ee-223793b799fd" providerId="AD" clId="Web-{CA762688-6E0B-1554-A16D-71E14FA84F15}" dt="2026-03-19T16:28:55.421" v="35"/>
          <pc:sldLayoutMkLst>
            <pc:docMk/>
            <pc:sldMasterMk cId="3123016315" sldId="2147483865"/>
            <pc:sldLayoutMk cId="907670564" sldId="2147483867"/>
          </pc:sldLayoutMkLst>
        </pc:sldLayoutChg>
        <pc:sldLayoutChg chg="add del mod replId">
          <pc:chgData name="Eliora Blackson (2436903)" userId="S::2436903@student.uwtsd.ac.uk::2f4dd4e1-44d2-47ab-81ee-223793b799fd" providerId="AD" clId="Web-{CA762688-6E0B-1554-A16D-71E14FA84F15}" dt="2026-03-19T16:28:55.421" v="35"/>
          <pc:sldLayoutMkLst>
            <pc:docMk/>
            <pc:sldMasterMk cId="3123016315" sldId="2147483865"/>
            <pc:sldLayoutMk cId="3909409907" sldId="2147483868"/>
          </pc:sldLayoutMkLst>
        </pc:sldLayoutChg>
        <pc:sldLayoutChg chg="add del mod replId">
          <pc:chgData name="Eliora Blackson (2436903)" userId="S::2436903@student.uwtsd.ac.uk::2f4dd4e1-44d2-47ab-81ee-223793b799fd" providerId="AD" clId="Web-{CA762688-6E0B-1554-A16D-71E14FA84F15}" dt="2026-03-19T16:28:55.421" v="35"/>
          <pc:sldLayoutMkLst>
            <pc:docMk/>
            <pc:sldMasterMk cId="3123016315" sldId="2147483865"/>
            <pc:sldLayoutMk cId="1520798211" sldId="2147483869"/>
          </pc:sldLayoutMkLst>
        </pc:sldLayoutChg>
        <pc:sldLayoutChg chg="add del mod replId">
          <pc:chgData name="Eliora Blackson (2436903)" userId="S::2436903@student.uwtsd.ac.uk::2f4dd4e1-44d2-47ab-81ee-223793b799fd" providerId="AD" clId="Web-{CA762688-6E0B-1554-A16D-71E14FA84F15}" dt="2026-03-19T16:28:55.421" v="35"/>
          <pc:sldLayoutMkLst>
            <pc:docMk/>
            <pc:sldMasterMk cId="3123016315" sldId="2147483865"/>
            <pc:sldLayoutMk cId="1967505367" sldId="2147483870"/>
          </pc:sldLayoutMkLst>
        </pc:sldLayoutChg>
        <pc:sldLayoutChg chg="add del mod replId">
          <pc:chgData name="Eliora Blackson (2436903)" userId="S::2436903@student.uwtsd.ac.uk::2f4dd4e1-44d2-47ab-81ee-223793b799fd" providerId="AD" clId="Web-{CA762688-6E0B-1554-A16D-71E14FA84F15}" dt="2026-03-19T16:28:55.421" v="35"/>
          <pc:sldLayoutMkLst>
            <pc:docMk/>
            <pc:sldMasterMk cId="3123016315" sldId="2147483865"/>
            <pc:sldLayoutMk cId="2840703553" sldId="2147483871"/>
          </pc:sldLayoutMkLst>
        </pc:sldLayoutChg>
        <pc:sldLayoutChg chg="add del mod replId">
          <pc:chgData name="Eliora Blackson (2436903)" userId="S::2436903@student.uwtsd.ac.uk::2f4dd4e1-44d2-47ab-81ee-223793b799fd" providerId="AD" clId="Web-{CA762688-6E0B-1554-A16D-71E14FA84F15}" dt="2026-03-19T16:28:55.421" v="35"/>
          <pc:sldLayoutMkLst>
            <pc:docMk/>
            <pc:sldMasterMk cId="3123016315" sldId="2147483865"/>
            <pc:sldLayoutMk cId="3613886605" sldId="2147483872"/>
          </pc:sldLayoutMkLst>
        </pc:sldLayoutChg>
        <pc:sldLayoutChg chg="add del mod replId">
          <pc:chgData name="Eliora Blackson (2436903)" userId="S::2436903@student.uwtsd.ac.uk::2f4dd4e1-44d2-47ab-81ee-223793b799fd" providerId="AD" clId="Web-{CA762688-6E0B-1554-A16D-71E14FA84F15}" dt="2026-03-19T16:28:55.421" v="35"/>
          <pc:sldLayoutMkLst>
            <pc:docMk/>
            <pc:sldMasterMk cId="3123016315" sldId="2147483865"/>
            <pc:sldLayoutMk cId="2587384599" sldId="2147483873"/>
          </pc:sldLayoutMkLst>
        </pc:sldLayoutChg>
        <pc:sldLayoutChg chg="add del mod replId">
          <pc:chgData name="Eliora Blackson (2436903)" userId="S::2436903@student.uwtsd.ac.uk::2f4dd4e1-44d2-47ab-81ee-223793b799fd" providerId="AD" clId="Web-{CA762688-6E0B-1554-A16D-71E14FA84F15}" dt="2026-03-19T16:28:55.421" v="35"/>
          <pc:sldLayoutMkLst>
            <pc:docMk/>
            <pc:sldMasterMk cId="3123016315" sldId="2147483865"/>
            <pc:sldLayoutMk cId="1758562054" sldId="2147483874"/>
          </pc:sldLayoutMkLst>
        </pc:sldLayoutChg>
        <pc:sldLayoutChg chg="add del mod replId">
          <pc:chgData name="Eliora Blackson (2436903)" userId="S::2436903@student.uwtsd.ac.uk::2f4dd4e1-44d2-47ab-81ee-223793b799fd" providerId="AD" clId="Web-{CA762688-6E0B-1554-A16D-71E14FA84F15}" dt="2026-03-19T16:28:55.421" v="35"/>
          <pc:sldLayoutMkLst>
            <pc:docMk/>
            <pc:sldMasterMk cId="3123016315" sldId="2147483865"/>
            <pc:sldLayoutMk cId="1798378635" sldId="2147483875"/>
          </pc:sldLayoutMkLst>
        </pc:sldLayoutChg>
        <pc:sldLayoutChg chg="add del mod replId">
          <pc:chgData name="Eliora Blackson (2436903)" userId="S::2436903@student.uwtsd.ac.uk::2f4dd4e1-44d2-47ab-81ee-223793b799fd" providerId="AD" clId="Web-{CA762688-6E0B-1554-A16D-71E14FA84F15}" dt="2026-03-19T16:28:55.421" v="35"/>
          <pc:sldLayoutMkLst>
            <pc:docMk/>
            <pc:sldMasterMk cId="3123016315" sldId="2147483865"/>
            <pc:sldLayoutMk cId="1014979589" sldId="2147483876"/>
          </pc:sldLayoutMkLst>
        </pc:sldLayoutChg>
        <pc:sldLayoutChg chg="add del mod replId">
          <pc:chgData name="Eliora Blackson (2436903)" userId="S::2436903@student.uwtsd.ac.uk::2f4dd4e1-44d2-47ab-81ee-223793b799fd" providerId="AD" clId="Web-{CA762688-6E0B-1554-A16D-71E14FA84F15}" dt="2026-03-19T16:28:55.421" v="35"/>
          <pc:sldLayoutMkLst>
            <pc:docMk/>
            <pc:sldMasterMk cId="3123016315" sldId="2147483865"/>
            <pc:sldLayoutMk cId="2919710670" sldId="2147483877"/>
          </pc:sldLayoutMkLst>
        </pc:sldLayoutChg>
        <pc:sldLayoutChg chg="add del mod replId">
          <pc:chgData name="Eliora Blackson (2436903)" userId="S::2436903@student.uwtsd.ac.uk::2f4dd4e1-44d2-47ab-81ee-223793b799fd" providerId="AD" clId="Web-{CA762688-6E0B-1554-A16D-71E14FA84F15}" dt="2026-03-19T16:28:55.421" v="35"/>
          <pc:sldLayoutMkLst>
            <pc:docMk/>
            <pc:sldMasterMk cId="3123016315" sldId="2147483865"/>
            <pc:sldLayoutMk cId="4039410749" sldId="2147483878"/>
          </pc:sldLayoutMkLst>
        </pc:sldLayoutChg>
        <pc:sldLayoutChg chg="add del mod replId">
          <pc:chgData name="Eliora Blackson (2436903)" userId="S::2436903@student.uwtsd.ac.uk::2f4dd4e1-44d2-47ab-81ee-223793b799fd" providerId="AD" clId="Web-{CA762688-6E0B-1554-A16D-71E14FA84F15}" dt="2026-03-19T16:28:55.421" v="35"/>
          <pc:sldLayoutMkLst>
            <pc:docMk/>
            <pc:sldMasterMk cId="3123016315" sldId="2147483865"/>
            <pc:sldLayoutMk cId="207807367" sldId="2147483879"/>
          </pc:sldLayoutMkLst>
        </pc:sldLayoutChg>
        <pc:sldLayoutChg chg="add del mod replId">
          <pc:chgData name="Eliora Blackson (2436903)" userId="S::2436903@student.uwtsd.ac.uk::2f4dd4e1-44d2-47ab-81ee-223793b799fd" providerId="AD" clId="Web-{CA762688-6E0B-1554-A16D-71E14FA84F15}" dt="2026-03-19T16:28:55.421" v="35"/>
          <pc:sldLayoutMkLst>
            <pc:docMk/>
            <pc:sldMasterMk cId="3123016315" sldId="2147483865"/>
            <pc:sldLayoutMk cId="399000319" sldId="2147483880"/>
          </pc:sldLayoutMkLst>
        </pc:sldLayoutChg>
        <pc:sldLayoutChg chg="add del mod replId">
          <pc:chgData name="Eliora Blackson (2436903)" userId="S::2436903@student.uwtsd.ac.uk::2f4dd4e1-44d2-47ab-81ee-223793b799fd" providerId="AD" clId="Web-{CA762688-6E0B-1554-A16D-71E14FA84F15}" dt="2026-03-19T16:28:55.421" v="35"/>
          <pc:sldLayoutMkLst>
            <pc:docMk/>
            <pc:sldMasterMk cId="3123016315" sldId="2147483865"/>
            <pc:sldLayoutMk cId="237764105" sldId="2147483881"/>
          </pc:sldLayoutMkLst>
        </pc:sldLayoutChg>
      </pc:sldMasterChg>
      <pc:sldMasterChg chg="add del addSldLayout delSldLayout modSldLayout">
        <pc:chgData name="Eliora Blackson (2436903)" userId="S::2436903@student.uwtsd.ac.uk::2f4dd4e1-44d2-47ab-81ee-223793b799fd" providerId="AD" clId="Web-{CA762688-6E0B-1554-A16D-71E14FA84F15}" dt="2026-03-19T16:29:25.125" v="36"/>
        <pc:sldMasterMkLst>
          <pc:docMk/>
          <pc:sldMasterMk cId="3712174779" sldId="2147483882"/>
        </pc:sldMasterMkLst>
        <pc:sldLayoutChg chg="add del mod replId">
          <pc:chgData name="Eliora Blackson (2436903)" userId="S::2436903@student.uwtsd.ac.uk::2f4dd4e1-44d2-47ab-81ee-223793b799fd" providerId="AD" clId="Web-{CA762688-6E0B-1554-A16D-71E14FA84F15}" dt="2026-03-19T16:29:25.125" v="36"/>
          <pc:sldLayoutMkLst>
            <pc:docMk/>
            <pc:sldMasterMk cId="3712174779" sldId="2147483882"/>
            <pc:sldLayoutMk cId="2860116988" sldId="2147483883"/>
          </pc:sldLayoutMkLst>
        </pc:sldLayoutChg>
        <pc:sldLayoutChg chg="add del mod replId">
          <pc:chgData name="Eliora Blackson (2436903)" userId="S::2436903@student.uwtsd.ac.uk::2f4dd4e1-44d2-47ab-81ee-223793b799fd" providerId="AD" clId="Web-{CA762688-6E0B-1554-A16D-71E14FA84F15}" dt="2026-03-19T16:29:25.125" v="36"/>
          <pc:sldLayoutMkLst>
            <pc:docMk/>
            <pc:sldMasterMk cId="3712174779" sldId="2147483882"/>
            <pc:sldLayoutMk cId="1497519770" sldId="2147483884"/>
          </pc:sldLayoutMkLst>
        </pc:sldLayoutChg>
        <pc:sldLayoutChg chg="add del mod replId">
          <pc:chgData name="Eliora Blackson (2436903)" userId="S::2436903@student.uwtsd.ac.uk::2f4dd4e1-44d2-47ab-81ee-223793b799fd" providerId="AD" clId="Web-{CA762688-6E0B-1554-A16D-71E14FA84F15}" dt="2026-03-19T16:29:25.125" v="36"/>
          <pc:sldLayoutMkLst>
            <pc:docMk/>
            <pc:sldMasterMk cId="3712174779" sldId="2147483882"/>
            <pc:sldLayoutMk cId="2650343513" sldId="2147483885"/>
          </pc:sldLayoutMkLst>
        </pc:sldLayoutChg>
        <pc:sldLayoutChg chg="add del mod replId">
          <pc:chgData name="Eliora Blackson (2436903)" userId="S::2436903@student.uwtsd.ac.uk::2f4dd4e1-44d2-47ab-81ee-223793b799fd" providerId="AD" clId="Web-{CA762688-6E0B-1554-A16D-71E14FA84F15}" dt="2026-03-19T16:29:25.125" v="36"/>
          <pc:sldLayoutMkLst>
            <pc:docMk/>
            <pc:sldMasterMk cId="3712174779" sldId="2147483882"/>
            <pc:sldLayoutMk cId="366951499" sldId="2147483886"/>
          </pc:sldLayoutMkLst>
        </pc:sldLayoutChg>
        <pc:sldLayoutChg chg="add del mod replId">
          <pc:chgData name="Eliora Blackson (2436903)" userId="S::2436903@student.uwtsd.ac.uk::2f4dd4e1-44d2-47ab-81ee-223793b799fd" providerId="AD" clId="Web-{CA762688-6E0B-1554-A16D-71E14FA84F15}" dt="2026-03-19T16:29:25.125" v="36"/>
          <pc:sldLayoutMkLst>
            <pc:docMk/>
            <pc:sldMasterMk cId="3712174779" sldId="2147483882"/>
            <pc:sldLayoutMk cId="2004442851" sldId="2147483887"/>
          </pc:sldLayoutMkLst>
        </pc:sldLayoutChg>
        <pc:sldLayoutChg chg="add del mod replId">
          <pc:chgData name="Eliora Blackson (2436903)" userId="S::2436903@student.uwtsd.ac.uk::2f4dd4e1-44d2-47ab-81ee-223793b799fd" providerId="AD" clId="Web-{CA762688-6E0B-1554-A16D-71E14FA84F15}" dt="2026-03-19T16:29:25.125" v="36"/>
          <pc:sldLayoutMkLst>
            <pc:docMk/>
            <pc:sldMasterMk cId="3712174779" sldId="2147483882"/>
            <pc:sldLayoutMk cId="1534460360" sldId="2147483888"/>
          </pc:sldLayoutMkLst>
        </pc:sldLayoutChg>
        <pc:sldLayoutChg chg="add del mod replId">
          <pc:chgData name="Eliora Blackson (2436903)" userId="S::2436903@student.uwtsd.ac.uk::2f4dd4e1-44d2-47ab-81ee-223793b799fd" providerId="AD" clId="Web-{CA762688-6E0B-1554-A16D-71E14FA84F15}" dt="2026-03-19T16:29:25.125" v="36"/>
          <pc:sldLayoutMkLst>
            <pc:docMk/>
            <pc:sldMasterMk cId="3712174779" sldId="2147483882"/>
            <pc:sldLayoutMk cId="2227477797" sldId="2147483889"/>
          </pc:sldLayoutMkLst>
        </pc:sldLayoutChg>
        <pc:sldLayoutChg chg="add del mod replId">
          <pc:chgData name="Eliora Blackson (2436903)" userId="S::2436903@student.uwtsd.ac.uk::2f4dd4e1-44d2-47ab-81ee-223793b799fd" providerId="AD" clId="Web-{CA762688-6E0B-1554-A16D-71E14FA84F15}" dt="2026-03-19T16:29:25.125" v="36"/>
          <pc:sldLayoutMkLst>
            <pc:docMk/>
            <pc:sldMasterMk cId="3712174779" sldId="2147483882"/>
            <pc:sldLayoutMk cId="916922225" sldId="2147483890"/>
          </pc:sldLayoutMkLst>
        </pc:sldLayoutChg>
        <pc:sldLayoutChg chg="add del mod replId">
          <pc:chgData name="Eliora Blackson (2436903)" userId="S::2436903@student.uwtsd.ac.uk::2f4dd4e1-44d2-47ab-81ee-223793b799fd" providerId="AD" clId="Web-{CA762688-6E0B-1554-A16D-71E14FA84F15}" dt="2026-03-19T16:29:25.125" v="36"/>
          <pc:sldLayoutMkLst>
            <pc:docMk/>
            <pc:sldMasterMk cId="3712174779" sldId="2147483882"/>
            <pc:sldLayoutMk cId="1825204249" sldId="2147483891"/>
          </pc:sldLayoutMkLst>
        </pc:sldLayoutChg>
        <pc:sldLayoutChg chg="add del mod replId">
          <pc:chgData name="Eliora Blackson (2436903)" userId="S::2436903@student.uwtsd.ac.uk::2f4dd4e1-44d2-47ab-81ee-223793b799fd" providerId="AD" clId="Web-{CA762688-6E0B-1554-A16D-71E14FA84F15}" dt="2026-03-19T16:29:25.125" v="36"/>
          <pc:sldLayoutMkLst>
            <pc:docMk/>
            <pc:sldMasterMk cId="3712174779" sldId="2147483882"/>
            <pc:sldLayoutMk cId="1611523781" sldId="2147483892"/>
          </pc:sldLayoutMkLst>
        </pc:sldLayoutChg>
        <pc:sldLayoutChg chg="add del mod replId">
          <pc:chgData name="Eliora Blackson (2436903)" userId="S::2436903@student.uwtsd.ac.uk::2f4dd4e1-44d2-47ab-81ee-223793b799fd" providerId="AD" clId="Web-{CA762688-6E0B-1554-A16D-71E14FA84F15}" dt="2026-03-19T16:29:25.125" v="36"/>
          <pc:sldLayoutMkLst>
            <pc:docMk/>
            <pc:sldMasterMk cId="3712174779" sldId="2147483882"/>
            <pc:sldLayoutMk cId="1149305101" sldId="2147483893"/>
          </pc:sldLayoutMkLst>
        </pc:sldLayoutChg>
      </pc:sldMasterChg>
      <pc:sldMasterChg chg="add del addSldLayout delSldLayout modSldLayout">
        <pc:chgData name="Eliora Blackson (2436903)" userId="S::2436903@student.uwtsd.ac.uk::2f4dd4e1-44d2-47ab-81ee-223793b799fd" providerId="AD" clId="Web-{CA762688-6E0B-1554-A16D-71E14FA84F15}" dt="2026-03-19T16:29:44.219" v="37"/>
        <pc:sldMasterMkLst>
          <pc:docMk/>
          <pc:sldMasterMk cId="4212741197" sldId="2147483894"/>
        </pc:sldMasterMkLst>
        <pc:sldLayoutChg chg="add del mod replId">
          <pc:chgData name="Eliora Blackson (2436903)" userId="S::2436903@student.uwtsd.ac.uk::2f4dd4e1-44d2-47ab-81ee-223793b799fd" providerId="AD" clId="Web-{CA762688-6E0B-1554-A16D-71E14FA84F15}" dt="2026-03-19T16:29:44.219" v="37"/>
          <pc:sldLayoutMkLst>
            <pc:docMk/>
            <pc:sldMasterMk cId="4212741197" sldId="2147483894"/>
            <pc:sldLayoutMk cId="2437004831" sldId="2147483895"/>
          </pc:sldLayoutMkLst>
        </pc:sldLayoutChg>
        <pc:sldLayoutChg chg="add del mod replId">
          <pc:chgData name="Eliora Blackson (2436903)" userId="S::2436903@student.uwtsd.ac.uk::2f4dd4e1-44d2-47ab-81ee-223793b799fd" providerId="AD" clId="Web-{CA762688-6E0B-1554-A16D-71E14FA84F15}" dt="2026-03-19T16:29:44.219" v="37"/>
          <pc:sldLayoutMkLst>
            <pc:docMk/>
            <pc:sldMasterMk cId="4212741197" sldId="2147483894"/>
            <pc:sldLayoutMk cId="452572817" sldId="2147483896"/>
          </pc:sldLayoutMkLst>
        </pc:sldLayoutChg>
        <pc:sldLayoutChg chg="add del mod replId">
          <pc:chgData name="Eliora Blackson (2436903)" userId="S::2436903@student.uwtsd.ac.uk::2f4dd4e1-44d2-47ab-81ee-223793b799fd" providerId="AD" clId="Web-{CA762688-6E0B-1554-A16D-71E14FA84F15}" dt="2026-03-19T16:29:44.219" v="37"/>
          <pc:sldLayoutMkLst>
            <pc:docMk/>
            <pc:sldMasterMk cId="4212741197" sldId="2147483894"/>
            <pc:sldLayoutMk cId="3718272690" sldId="2147483897"/>
          </pc:sldLayoutMkLst>
        </pc:sldLayoutChg>
        <pc:sldLayoutChg chg="add del mod replId">
          <pc:chgData name="Eliora Blackson (2436903)" userId="S::2436903@student.uwtsd.ac.uk::2f4dd4e1-44d2-47ab-81ee-223793b799fd" providerId="AD" clId="Web-{CA762688-6E0B-1554-A16D-71E14FA84F15}" dt="2026-03-19T16:29:44.219" v="37"/>
          <pc:sldLayoutMkLst>
            <pc:docMk/>
            <pc:sldMasterMk cId="4212741197" sldId="2147483894"/>
            <pc:sldLayoutMk cId="2703462125" sldId="2147483898"/>
          </pc:sldLayoutMkLst>
        </pc:sldLayoutChg>
        <pc:sldLayoutChg chg="add del mod replId">
          <pc:chgData name="Eliora Blackson (2436903)" userId="S::2436903@student.uwtsd.ac.uk::2f4dd4e1-44d2-47ab-81ee-223793b799fd" providerId="AD" clId="Web-{CA762688-6E0B-1554-A16D-71E14FA84F15}" dt="2026-03-19T16:29:44.219" v="37"/>
          <pc:sldLayoutMkLst>
            <pc:docMk/>
            <pc:sldMasterMk cId="4212741197" sldId="2147483894"/>
            <pc:sldLayoutMk cId="1579141669" sldId="2147483899"/>
          </pc:sldLayoutMkLst>
        </pc:sldLayoutChg>
        <pc:sldLayoutChg chg="add del mod replId">
          <pc:chgData name="Eliora Blackson (2436903)" userId="S::2436903@student.uwtsd.ac.uk::2f4dd4e1-44d2-47ab-81ee-223793b799fd" providerId="AD" clId="Web-{CA762688-6E0B-1554-A16D-71E14FA84F15}" dt="2026-03-19T16:29:44.219" v="37"/>
          <pc:sldLayoutMkLst>
            <pc:docMk/>
            <pc:sldMasterMk cId="4212741197" sldId="2147483894"/>
            <pc:sldLayoutMk cId="325503705" sldId="2147483900"/>
          </pc:sldLayoutMkLst>
        </pc:sldLayoutChg>
        <pc:sldLayoutChg chg="add del mod replId">
          <pc:chgData name="Eliora Blackson (2436903)" userId="S::2436903@student.uwtsd.ac.uk::2f4dd4e1-44d2-47ab-81ee-223793b799fd" providerId="AD" clId="Web-{CA762688-6E0B-1554-A16D-71E14FA84F15}" dt="2026-03-19T16:29:44.219" v="37"/>
          <pc:sldLayoutMkLst>
            <pc:docMk/>
            <pc:sldMasterMk cId="4212741197" sldId="2147483894"/>
            <pc:sldLayoutMk cId="1872638780" sldId="2147483901"/>
          </pc:sldLayoutMkLst>
        </pc:sldLayoutChg>
        <pc:sldLayoutChg chg="add del mod replId">
          <pc:chgData name="Eliora Blackson (2436903)" userId="S::2436903@student.uwtsd.ac.uk::2f4dd4e1-44d2-47ab-81ee-223793b799fd" providerId="AD" clId="Web-{CA762688-6E0B-1554-A16D-71E14FA84F15}" dt="2026-03-19T16:29:44.219" v="37"/>
          <pc:sldLayoutMkLst>
            <pc:docMk/>
            <pc:sldMasterMk cId="4212741197" sldId="2147483894"/>
            <pc:sldLayoutMk cId="827606954" sldId="2147483902"/>
          </pc:sldLayoutMkLst>
        </pc:sldLayoutChg>
        <pc:sldLayoutChg chg="add del mod replId">
          <pc:chgData name="Eliora Blackson (2436903)" userId="S::2436903@student.uwtsd.ac.uk::2f4dd4e1-44d2-47ab-81ee-223793b799fd" providerId="AD" clId="Web-{CA762688-6E0B-1554-A16D-71E14FA84F15}" dt="2026-03-19T16:29:44.219" v="37"/>
          <pc:sldLayoutMkLst>
            <pc:docMk/>
            <pc:sldMasterMk cId="4212741197" sldId="2147483894"/>
            <pc:sldLayoutMk cId="1964998724" sldId="2147483903"/>
          </pc:sldLayoutMkLst>
        </pc:sldLayoutChg>
        <pc:sldLayoutChg chg="add del mod replId">
          <pc:chgData name="Eliora Blackson (2436903)" userId="S::2436903@student.uwtsd.ac.uk::2f4dd4e1-44d2-47ab-81ee-223793b799fd" providerId="AD" clId="Web-{CA762688-6E0B-1554-A16D-71E14FA84F15}" dt="2026-03-19T16:29:44.219" v="37"/>
          <pc:sldLayoutMkLst>
            <pc:docMk/>
            <pc:sldMasterMk cId="4212741197" sldId="2147483894"/>
            <pc:sldLayoutMk cId="3745885855" sldId="2147483904"/>
          </pc:sldLayoutMkLst>
        </pc:sldLayoutChg>
        <pc:sldLayoutChg chg="add del mod replId">
          <pc:chgData name="Eliora Blackson (2436903)" userId="S::2436903@student.uwtsd.ac.uk::2f4dd4e1-44d2-47ab-81ee-223793b799fd" providerId="AD" clId="Web-{CA762688-6E0B-1554-A16D-71E14FA84F15}" dt="2026-03-19T16:29:44.219" v="37"/>
          <pc:sldLayoutMkLst>
            <pc:docMk/>
            <pc:sldMasterMk cId="4212741197" sldId="2147483894"/>
            <pc:sldLayoutMk cId="830124620" sldId="2147483905"/>
          </pc:sldLayoutMkLst>
        </pc:sldLayoutChg>
      </pc:sldMasterChg>
      <pc:sldMasterChg chg="add del addSldLayout delSldLayout modSldLayout">
        <pc:chgData name="Eliora Blackson (2436903)" userId="S::2436903@student.uwtsd.ac.uk::2f4dd4e1-44d2-47ab-81ee-223793b799fd" providerId="AD" clId="Web-{CA762688-6E0B-1554-A16D-71E14FA84F15}" dt="2026-03-19T16:55:24.568" v="803"/>
        <pc:sldMasterMkLst>
          <pc:docMk/>
          <pc:sldMasterMk cId="1416948931" sldId="2147483906"/>
        </pc:sldMasterMkLst>
        <pc:sldLayoutChg chg="add del mod replId">
          <pc:chgData name="Eliora Blackson (2436903)" userId="S::2436903@student.uwtsd.ac.uk::2f4dd4e1-44d2-47ab-81ee-223793b799fd" providerId="AD" clId="Web-{CA762688-6E0B-1554-A16D-71E14FA84F15}" dt="2026-03-19T16:55:24.568" v="803"/>
          <pc:sldLayoutMkLst>
            <pc:docMk/>
            <pc:sldMasterMk cId="1416948931" sldId="2147483906"/>
            <pc:sldLayoutMk cId="2739482654" sldId="2147483907"/>
          </pc:sldLayoutMkLst>
        </pc:sldLayoutChg>
        <pc:sldLayoutChg chg="add del mod replId">
          <pc:chgData name="Eliora Blackson (2436903)" userId="S::2436903@student.uwtsd.ac.uk::2f4dd4e1-44d2-47ab-81ee-223793b799fd" providerId="AD" clId="Web-{CA762688-6E0B-1554-A16D-71E14FA84F15}" dt="2026-03-19T16:55:24.568" v="803"/>
          <pc:sldLayoutMkLst>
            <pc:docMk/>
            <pc:sldMasterMk cId="1416948931" sldId="2147483906"/>
            <pc:sldLayoutMk cId="3051990231" sldId="2147483908"/>
          </pc:sldLayoutMkLst>
        </pc:sldLayoutChg>
        <pc:sldLayoutChg chg="add del mod replId">
          <pc:chgData name="Eliora Blackson (2436903)" userId="S::2436903@student.uwtsd.ac.uk::2f4dd4e1-44d2-47ab-81ee-223793b799fd" providerId="AD" clId="Web-{CA762688-6E0B-1554-A16D-71E14FA84F15}" dt="2026-03-19T16:55:24.568" v="803"/>
          <pc:sldLayoutMkLst>
            <pc:docMk/>
            <pc:sldMasterMk cId="1416948931" sldId="2147483906"/>
            <pc:sldLayoutMk cId="1764981989" sldId="2147483909"/>
          </pc:sldLayoutMkLst>
        </pc:sldLayoutChg>
        <pc:sldLayoutChg chg="add del mod replId">
          <pc:chgData name="Eliora Blackson (2436903)" userId="S::2436903@student.uwtsd.ac.uk::2f4dd4e1-44d2-47ab-81ee-223793b799fd" providerId="AD" clId="Web-{CA762688-6E0B-1554-A16D-71E14FA84F15}" dt="2026-03-19T16:55:24.568" v="803"/>
          <pc:sldLayoutMkLst>
            <pc:docMk/>
            <pc:sldMasterMk cId="1416948931" sldId="2147483906"/>
            <pc:sldLayoutMk cId="1774202502" sldId="2147483910"/>
          </pc:sldLayoutMkLst>
        </pc:sldLayoutChg>
        <pc:sldLayoutChg chg="add del mod replId">
          <pc:chgData name="Eliora Blackson (2436903)" userId="S::2436903@student.uwtsd.ac.uk::2f4dd4e1-44d2-47ab-81ee-223793b799fd" providerId="AD" clId="Web-{CA762688-6E0B-1554-A16D-71E14FA84F15}" dt="2026-03-19T16:55:24.568" v="803"/>
          <pc:sldLayoutMkLst>
            <pc:docMk/>
            <pc:sldMasterMk cId="1416948931" sldId="2147483906"/>
            <pc:sldLayoutMk cId="3474302347" sldId="2147483911"/>
          </pc:sldLayoutMkLst>
        </pc:sldLayoutChg>
        <pc:sldLayoutChg chg="add del mod replId">
          <pc:chgData name="Eliora Blackson (2436903)" userId="S::2436903@student.uwtsd.ac.uk::2f4dd4e1-44d2-47ab-81ee-223793b799fd" providerId="AD" clId="Web-{CA762688-6E0B-1554-A16D-71E14FA84F15}" dt="2026-03-19T16:55:24.568" v="803"/>
          <pc:sldLayoutMkLst>
            <pc:docMk/>
            <pc:sldMasterMk cId="1416948931" sldId="2147483906"/>
            <pc:sldLayoutMk cId="3125849976" sldId="2147483912"/>
          </pc:sldLayoutMkLst>
        </pc:sldLayoutChg>
        <pc:sldLayoutChg chg="add del mod replId">
          <pc:chgData name="Eliora Blackson (2436903)" userId="S::2436903@student.uwtsd.ac.uk::2f4dd4e1-44d2-47ab-81ee-223793b799fd" providerId="AD" clId="Web-{CA762688-6E0B-1554-A16D-71E14FA84F15}" dt="2026-03-19T16:55:24.568" v="803"/>
          <pc:sldLayoutMkLst>
            <pc:docMk/>
            <pc:sldMasterMk cId="1416948931" sldId="2147483906"/>
            <pc:sldLayoutMk cId="1590621908" sldId="2147483913"/>
          </pc:sldLayoutMkLst>
        </pc:sldLayoutChg>
        <pc:sldLayoutChg chg="add del mod replId">
          <pc:chgData name="Eliora Blackson (2436903)" userId="S::2436903@student.uwtsd.ac.uk::2f4dd4e1-44d2-47ab-81ee-223793b799fd" providerId="AD" clId="Web-{CA762688-6E0B-1554-A16D-71E14FA84F15}" dt="2026-03-19T16:55:24.568" v="803"/>
          <pc:sldLayoutMkLst>
            <pc:docMk/>
            <pc:sldMasterMk cId="1416948931" sldId="2147483906"/>
            <pc:sldLayoutMk cId="3222440881" sldId="2147483914"/>
          </pc:sldLayoutMkLst>
        </pc:sldLayoutChg>
        <pc:sldLayoutChg chg="add del mod replId">
          <pc:chgData name="Eliora Blackson (2436903)" userId="S::2436903@student.uwtsd.ac.uk::2f4dd4e1-44d2-47ab-81ee-223793b799fd" providerId="AD" clId="Web-{CA762688-6E0B-1554-A16D-71E14FA84F15}" dt="2026-03-19T16:55:24.568" v="803"/>
          <pc:sldLayoutMkLst>
            <pc:docMk/>
            <pc:sldMasterMk cId="1416948931" sldId="2147483906"/>
            <pc:sldLayoutMk cId="3253165785" sldId="2147483915"/>
          </pc:sldLayoutMkLst>
        </pc:sldLayoutChg>
        <pc:sldLayoutChg chg="add del mod replId">
          <pc:chgData name="Eliora Blackson (2436903)" userId="S::2436903@student.uwtsd.ac.uk::2f4dd4e1-44d2-47ab-81ee-223793b799fd" providerId="AD" clId="Web-{CA762688-6E0B-1554-A16D-71E14FA84F15}" dt="2026-03-19T16:55:24.568" v="803"/>
          <pc:sldLayoutMkLst>
            <pc:docMk/>
            <pc:sldMasterMk cId="1416948931" sldId="2147483906"/>
            <pc:sldLayoutMk cId="4201335658" sldId="2147483916"/>
          </pc:sldLayoutMkLst>
        </pc:sldLayoutChg>
        <pc:sldLayoutChg chg="add del mod replId">
          <pc:chgData name="Eliora Blackson (2436903)" userId="S::2436903@student.uwtsd.ac.uk::2f4dd4e1-44d2-47ab-81ee-223793b799fd" providerId="AD" clId="Web-{CA762688-6E0B-1554-A16D-71E14FA84F15}" dt="2026-03-19T16:55:24.568" v="803"/>
          <pc:sldLayoutMkLst>
            <pc:docMk/>
            <pc:sldMasterMk cId="1416948931" sldId="2147483906"/>
            <pc:sldLayoutMk cId="2596170468" sldId="2147483917"/>
          </pc:sldLayoutMkLst>
        </pc:sldLayoutChg>
      </pc:sldMasterChg>
      <pc:sldMasterChg chg="add del addSldLayout delSldLayout modSldLayout">
        <pc:chgData name="Eliora Blackson (2436903)" userId="S::2436903@student.uwtsd.ac.uk::2f4dd4e1-44d2-47ab-81ee-223793b799fd" providerId="AD" clId="Web-{CA762688-6E0B-1554-A16D-71E14FA84F15}" dt="2026-03-19T16:55:30.506" v="804"/>
        <pc:sldMasterMkLst>
          <pc:docMk/>
          <pc:sldMasterMk cId="373764582" sldId="2147483918"/>
        </pc:sldMasterMkLst>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4033322275" sldId="2147483919"/>
          </pc:sldLayoutMkLst>
        </pc:sldLayoutChg>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2962058037" sldId="2147483920"/>
          </pc:sldLayoutMkLst>
        </pc:sldLayoutChg>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4098606726" sldId="2147483921"/>
          </pc:sldLayoutMkLst>
        </pc:sldLayoutChg>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2285317648" sldId="2147483922"/>
          </pc:sldLayoutMkLst>
        </pc:sldLayoutChg>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323965825" sldId="2147483923"/>
          </pc:sldLayoutMkLst>
        </pc:sldLayoutChg>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2811050295" sldId="2147483924"/>
          </pc:sldLayoutMkLst>
        </pc:sldLayoutChg>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3358155247" sldId="2147483925"/>
          </pc:sldLayoutMkLst>
        </pc:sldLayoutChg>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2368399893" sldId="2147483926"/>
          </pc:sldLayoutMkLst>
        </pc:sldLayoutChg>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4179278201" sldId="2147483927"/>
          </pc:sldLayoutMkLst>
        </pc:sldLayoutChg>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3921387578" sldId="2147483928"/>
          </pc:sldLayoutMkLst>
        </pc:sldLayoutChg>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3204086928" sldId="2147483929"/>
          </pc:sldLayoutMkLst>
        </pc:sldLayoutChg>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650928299" sldId="2147483930"/>
          </pc:sldLayoutMkLst>
        </pc:sldLayoutChg>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1730807671" sldId="2147483931"/>
          </pc:sldLayoutMkLst>
        </pc:sldLayoutChg>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2317134695" sldId="2147483932"/>
          </pc:sldLayoutMkLst>
        </pc:sldLayoutChg>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2407816332" sldId="2147483933"/>
          </pc:sldLayoutMkLst>
        </pc:sldLayoutChg>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1310093863" sldId="2147483934"/>
          </pc:sldLayoutMkLst>
        </pc:sldLayoutChg>
        <pc:sldLayoutChg chg="add del mod replId">
          <pc:chgData name="Eliora Blackson (2436903)" userId="S::2436903@student.uwtsd.ac.uk::2f4dd4e1-44d2-47ab-81ee-223793b799fd" providerId="AD" clId="Web-{CA762688-6E0B-1554-A16D-71E14FA84F15}" dt="2026-03-19T16:55:30.506" v="804"/>
          <pc:sldLayoutMkLst>
            <pc:docMk/>
            <pc:sldMasterMk cId="373764582" sldId="2147483918"/>
            <pc:sldLayoutMk cId="159129606" sldId="2147483935"/>
          </pc:sldLayoutMkLst>
        </pc:sldLayoutChg>
      </pc:sldMasterChg>
      <pc:sldMasterChg chg="add del addSldLayout delSldLayout modSldLayout">
        <pc:chgData name="Eliora Blackson (2436903)" userId="S::2436903@student.uwtsd.ac.uk::2f4dd4e1-44d2-47ab-81ee-223793b799fd" providerId="AD" clId="Web-{CA762688-6E0B-1554-A16D-71E14FA84F15}" dt="2026-03-19T16:55:54.273" v="805"/>
        <pc:sldMasterMkLst>
          <pc:docMk/>
          <pc:sldMasterMk cId="2862981906" sldId="2147483936"/>
        </pc:sldMasterMkLst>
        <pc:sldLayoutChg chg="add del mod replId">
          <pc:chgData name="Eliora Blackson (2436903)" userId="S::2436903@student.uwtsd.ac.uk::2f4dd4e1-44d2-47ab-81ee-223793b799fd" providerId="AD" clId="Web-{CA762688-6E0B-1554-A16D-71E14FA84F15}" dt="2026-03-19T16:55:54.273" v="805"/>
          <pc:sldLayoutMkLst>
            <pc:docMk/>
            <pc:sldMasterMk cId="2862981906" sldId="2147483936"/>
            <pc:sldLayoutMk cId="3103008754" sldId="2147483937"/>
          </pc:sldLayoutMkLst>
        </pc:sldLayoutChg>
        <pc:sldLayoutChg chg="add del mod replId">
          <pc:chgData name="Eliora Blackson (2436903)" userId="S::2436903@student.uwtsd.ac.uk::2f4dd4e1-44d2-47ab-81ee-223793b799fd" providerId="AD" clId="Web-{CA762688-6E0B-1554-A16D-71E14FA84F15}" dt="2026-03-19T16:55:54.273" v="805"/>
          <pc:sldLayoutMkLst>
            <pc:docMk/>
            <pc:sldMasterMk cId="2862981906" sldId="2147483936"/>
            <pc:sldLayoutMk cId="2569648586" sldId="2147483938"/>
          </pc:sldLayoutMkLst>
        </pc:sldLayoutChg>
        <pc:sldLayoutChg chg="add del mod replId">
          <pc:chgData name="Eliora Blackson (2436903)" userId="S::2436903@student.uwtsd.ac.uk::2f4dd4e1-44d2-47ab-81ee-223793b799fd" providerId="AD" clId="Web-{CA762688-6E0B-1554-A16D-71E14FA84F15}" dt="2026-03-19T16:55:54.273" v="805"/>
          <pc:sldLayoutMkLst>
            <pc:docMk/>
            <pc:sldMasterMk cId="2862981906" sldId="2147483936"/>
            <pc:sldLayoutMk cId="3400267767" sldId="2147483939"/>
          </pc:sldLayoutMkLst>
        </pc:sldLayoutChg>
        <pc:sldLayoutChg chg="add del mod replId">
          <pc:chgData name="Eliora Blackson (2436903)" userId="S::2436903@student.uwtsd.ac.uk::2f4dd4e1-44d2-47ab-81ee-223793b799fd" providerId="AD" clId="Web-{CA762688-6E0B-1554-A16D-71E14FA84F15}" dt="2026-03-19T16:55:54.273" v="805"/>
          <pc:sldLayoutMkLst>
            <pc:docMk/>
            <pc:sldMasterMk cId="2862981906" sldId="2147483936"/>
            <pc:sldLayoutMk cId="4287700500" sldId="2147483940"/>
          </pc:sldLayoutMkLst>
        </pc:sldLayoutChg>
        <pc:sldLayoutChg chg="add del mod replId">
          <pc:chgData name="Eliora Blackson (2436903)" userId="S::2436903@student.uwtsd.ac.uk::2f4dd4e1-44d2-47ab-81ee-223793b799fd" providerId="AD" clId="Web-{CA762688-6E0B-1554-A16D-71E14FA84F15}" dt="2026-03-19T16:55:54.273" v="805"/>
          <pc:sldLayoutMkLst>
            <pc:docMk/>
            <pc:sldMasterMk cId="2862981906" sldId="2147483936"/>
            <pc:sldLayoutMk cId="3914351658" sldId="2147483941"/>
          </pc:sldLayoutMkLst>
        </pc:sldLayoutChg>
        <pc:sldLayoutChg chg="add del mod replId">
          <pc:chgData name="Eliora Blackson (2436903)" userId="S::2436903@student.uwtsd.ac.uk::2f4dd4e1-44d2-47ab-81ee-223793b799fd" providerId="AD" clId="Web-{CA762688-6E0B-1554-A16D-71E14FA84F15}" dt="2026-03-19T16:55:54.273" v="805"/>
          <pc:sldLayoutMkLst>
            <pc:docMk/>
            <pc:sldMasterMk cId="2862981906" sldId="2147483936"/>
            <pc:sldLayoutMk cId="87085602" sldId="2147483942"/>
          </pc:sldLayoutMkLst>
        </pc:sldLayoutChg>
        <pc:sldLayoutChg chg="add del mod replId">
          <pc:chgData name="Eliora Blackson (2436903)" userId="S::2436903@student.uwtsd.ac.uk::2f4dd4e1-44d2-47ab-81ee-223793b799fd" providerId="AD" clId="Web-{CA762688-6E0B-1554-A16D-71E14FA84F15}" dt="2026-03-19T16:55:54.273" v="805"/>
          <pc:sldLayoutMkLst>
            <pc:docMk/>
            <pc:sldMasterMk cId="2862981906" sldId="2147483936"/>
            <pc:sldLayoutMk cId="3634357251" sldId="2147483943"/>
          </pc:sldLayoutMkLst>
        </pc:sldLayoutChg>
        <pc:sldLayoutChg chg="add del mod replId">
          <pc:chgData name="Eliora Blackson (2436903)" userId="S::2436903@student.uwtsd.ac.uk::2f4dd4e1-44d2-47ab-81ee-223793b799fd" providerId="AD" clId="Web-{CA762688-6E0B-1554-A16D-71E14FA84F15}" dt="2026-03-19T16:55:54.273" v="805"/>
          <pc:sldLayoutMkLst>
            <pc:docMk/>
            <pc:sldMasterMk cId="2862981906" sldId="2147483936"/>
            <pc:sldLayoutMk cId="3839230027" sldId="2147483944"/>
          </pc:sldLayoutMkLst>
        </pc:sldLayoutChg>
        <pc:sldLayoutChg chg="add del mod replId">
          <pc:chgData name="Eliora Blackson (2436903)" userId="S::2436903@student.uwtsd.ac.uk::2f4dd4e1-44d2-47ab-81ee-223793b799fd" providerId="AD" clId="Web-{CA762688-6E0B-1554-A16D-71E14FA84F15}" dt="2026-03-19T16:55:54.273" v="805"/>
          <pc:sldLayoutMkLst>
            <pc:docMk/>
            <pc:sldMasterMk cId="2862981906" sldId="2147483936"/>
            <pc:sldLayoutMk cId="1135656150" sldId="2147483945"/>
          </pc:sldLayoutMkLst>
        </pc:sldLayoutChg>
        <pc:sldLayoutChg chg="add del mod replId">
          <pc:chgData name="Eliora Blackson (2436903)" userId="S::2436903@student.uwtsd.ac.uk::2f4dd4e1-44d2-47ab-81ee-223793b799fd" providerId="AD" clId="Web-{CA762688-6E0B-1554-A16D-71E14FA84F15}" dt="2026-03-19T16:55:54.273" v="805"/>
          <pc:sldLayoutMkLst>
            <pc:docMk/>
            <pc:sldMasterMk cId="2862981906" sldId="2147483936"/>
            <pc:sldLayoutMk cId="1769984245" sldId="2147483946"/>
          </pc:sldLayoutMkLst>
        </pc:sldLayoutChg>
        <pc:sldLayoutChg chg="add del mod replId">
          <pc:chgData name="Eliora Blackson (2436903)" userId="S::2436903@student.uwtsd.ac.uk::2f4dd4e1-44d2-47ab-81ee-223793b799fd" providerId="AD" clId="Web-{CA762688-6E0B-1554-A16D-71E14FA84F15}" dt="2026-03-19T16:55:54.273" v="805"/>
          <pc:sldLayoutMkLst>
            <pc:docMk/>
            <pc:sldMasterMk cId="2862981906" sldId="2147483936"/>
            <pc:sldLayoutMk cId="1344074830" sldId="2147483947"/>
          </pc:sldLayoutMkLst>
        </pc:sldLayoutChg>
      </pc:sldMasterChg>
      <pc:sldMasterChg chg="add del addSldLayout delSldLayout modSldLayout">
        <pc:chgData name="Eliora Blackson (2436903)" userId="S::2436903@student.uwtsd.ac.uk::2f4dd4e1-44d2-47ab-81ee-223793b799fd" providerId="AD" clId="Web-{CA762688-6E0B-1554-A16D-71E14FA84F15}" dt="2026-03-19T16:56:33.400" v="806"/>
        <pc:sldMasterMkLst>
          <pc:docMk/>
          <pc:sldMasterMk cId="2050759680" sldId="2147483948"/>
        </pc:sldMasterMkLst>
        <pc:sldLayoutChg chg="add del mod replId">
          <pc:chgData name="Eliora Blackson (2436903)" userId="S::2436903@student.uwtsd.ac.uk::2f4dd4e1-44d2-47ab-81ee-223793b799fd" providerId="AD" clId="Web-{CA762688-6E0B-1554-A16D-71E14FA84F15}" dt="2026-03-19T16:56:33.400" v="806"/>
          <pc:sldLayoutMkLst>
            <pc:docMk/>
            <pc:sldMasterMk cId="2050759680" sldId="2147483948"/>
            <pc:sldLayoutMk cId="1791738177" sldId="2147483949"/>
          </pc:sldLayoutMkLst>
        </pc:sldLayoutChg>
        <pc:sldLayoutChg chg="add del mod replId">
          <pc:chgData name="Eliora Blackson (2436903)" userId="S::2436903@student.uwtsd.ac.uk::2f4dd4e1-44d2-47ab-81ee-223793b799fd" providerId="AD" clId="Web-{CA762688-6E0B-1554-A16D-71E14FA84F15}" dt="2026-03-19T16:56:33.400" v="806"/>
          <pc:sldLayoutMkLst>
            <pc:docMk/>
            <pc:sldMasterMk cId="2050759680" sldId="2147483948"/>
            <pc:sldLayoutMk cId="3836453603" sldId="2147483950"/>
          </pc:sldLayoutMkLst>
        </pc:sldLayoutChg>
        <pc:sldLayoutChg chg="add del mod replId">
          <pc:chgData name="Eliora Blackson (2436903)" userId="S::2436903@student.uwtsd.ac.uk::2f4dd4e1-44d2-47ab-81ee-223793b799fd" providerId="AD" clId="Web-{CA762688-6E0B-1554-A16D-71E14FA84F15}" dt="2026-03-19T16:56:33.400" v="806"/>
          <pc:sldLayoutMkLst>
            <pc:docMk/>
            <pc:sldMasterMk cId="2050759680" sldId="2147483948"/>
            <pc:sldLayoutMk cId="2772840647" sldId="2147483951"/>
          </pc:sldLayoutMkLst>
        </pc:sldLayoutChg>
        <pc:sldLayoutChg chg="add del mod replId">
          <pc:chgData name="Eliora Blackson (2436903)" userId="S::2436903@student.uwtsd.ac.uk::2f4dd4e1-44d2-47ab-81ee-223793b799fd" providerId="AD" clId="Web-{CA762688-6E0B-1554-A16D-71E14FA84F15}" dt="2026-03-19T16:56:33.400" v="806"/>
          <pc:sldLayoutMkLst>
            <pc:docMk/>
            <pc:sldMasterMk cId="2050759680" sldId="2147483948"/>
            <pc:sldLayoutMk cId="428494194" sldId="2147483952"/>
          </pc:sldLayoutMkLst>
        </pc:sldLayoutChg>
        <pc:sldLayoutChg chg="add del mod replId">
          <pc:chgData name="Eliora Blackson (2436903)" userId="S::2436903@student.uwtsd.ac.uk::2f4dd4e1-44d2-47ab-81ee-223793b799fd" providerId="AD" clId="Web-{CA762688-6E0B-1554-A16D-71E14FA84F15}" dt="2026-03-19T16:56:33.400" v="806"/>
          <pc:sldLayoutMkLst>
            <pc:docMk/>
            <pc:sldMasterMk cId="2050759680" sldId="2147483948"/>
            <pc:sldLayoutMk cId="2934105569" sldId="2147483953"/>
          </pc:sldLayoutMkLst>
        </pc:sldLayoutChg>
        <pc:sldLayoutChg chg="add del mod replId">
          <pc:chgData name="Eliora Blackson (2436903)" userId="S::2436903@student.uwtsd.ac.uk::2f4dd4e1-44d2-47ab-81ee-223793b799fd" providerId="AD" clId="Web-{CA762688-6E0B-1554-A16D-71E14FA84F15}" dt="2026-03-19T16:56:33.400" v="806"/>
          <pc:sldLayoutMkLst>
            <pc:docMk/>
            <pc:sldMasterMk cId="2050759680" sldId="2147483948"/>
            <pc:sldLayoutMk cId="537309168" sldId="2147483954"/>
          </pc:sldLayoutMkLst>
        </pc:sldLayoutChg>
        <pc:sldLayoutChg chg="add del mod replId">
          <pc:chgData name="Eliora Blackson (2436903)" userId="S::2436903@student.uwtsd.ac.uk::2f4dd4e1-44d2-47ab-81ee-223793b799fd" providerId="AD" clId="Web-{CA762688-6E0B-1554-A16D-71E14FA84F15}" dt="2026-03-19T16:56:33.400" v="806"/>
          <pc:sldLayoutMkLst>
            <pc:docMk/>
            <pc:sldMasterMk cId="2050759680" sldId="2147483948"/>
            <pc:sldLayoutMk cId="613262230" sldId="2147483955"/>
          </pc:sldLayoutMkLst>
        </pc:sldLayoutChg>
        <pc:sldLayoutChg chg="add del mod replId">
          <pc:chgData name="Eliora Blackson (2436903)" userId="S::2436903@student.uwtsd.ac.uk::2f4dd4e1-44d2-47ab-81ee-223793b799fd" providerId="AD" clId="Web-{CA762688-6E0B-1554-A16D-71E14FA84F15}" dt="2026-03-19T16:56:33.400" v="806"/>
          <pc:sldLayoutMkLst>
            <pc:docMk/>
            <pc:sldMasterMk cId="2050759680" sldId="2147483948"/>
            <pc:sldLayoutMk cId="2480817921" sldId="2147483956"/>
          </pc:sldLayoutMkLst>
        </pc:sldLayoutChg>
        <pc:sldLayoutChg chg="add del mod replId">
          <pc:chgData name="Eliora Blackson (2436903)" userId="S::2436903@student.uwtsd.ac.uk::2f4dd4e1-44d2-47ab-81ee-223793b799fd" providerId="AD" clId="Web-{CA762688-6E0B-1554-A16D-71E14FA84F15}" dt="2026-03-19T16:56:33.400" v="806"/>
          <pc:sldLayoutMkLst>
            <pc:docMk/>
            <pc:sldMasterMk cId="2050759680" sldId="2147483948"/>
            <pc:sldLayoutMk cId="2052881993" sldId="2147483957"/>
          </pc:sldLayoutMkLst>
        </pc:sldLayoutChg>
        <pc:sldLayoutChg chg="add del mod replId">
          <pc:chgData name="Eliora Blackson (2436903)" userId="S::2436903@student.uwtsd.ac.uk::2f4dd4e1-44d2-47ab-81ee-223793b799fd" providerId="AD" clId="Web-{CA762688-6E0B-1554-A16D-71E14FA84F15}" dt="2026-03-19T16:56:33.400" v="806"/>
          <pc:sldLayoutMkLst>
            <pc:docMk/>
            <pc:sldMasterMk cId="2050759680" sldId="2147483948"/>
            <pc:sldLayoutMk cId="3677968464" sldId="2147483958"/>
          </pc:sldLayoutMkLst>
        </pc:sldLayoutChg>
        <pc:sldLayoutChg chg="add del mod replId">
          <pc:chgData name="Eliora Blackson (2436903)" userId="S::2436903@student.uwtsd.ac.uk::2f4dd4e1-44d2-47ab-81ee-223793b799fd" providerId="AD" clId="Web-{CA762688-6E0B-1554-A16D-71E14FA84F15}" dt="2026-03-19T16:56:33.400" v="806"/>
          <pc:sldLayoutMkLst>
            <pc:docMk/>
            <pc:sldMasterMk cId="2050759680" sldId="2147483948"/>
            <pc:sldLayoutMk cId="1085178352" sldId="2147483959"/>
          </pc:sldLayoutMkLst>
        </pc:sldLayoutChg>
        <pc:sldLayoutChg chg="add del mod replId">
          <pc:chgData name="Eliora Blackson (2436903)" userId="S::2436903@student.uwtsd.ac.uk::2f4dd4e1-44d2-47ab-81ee-223793b799fd" providerId="AD" clId="Web-{CA762688-6E0B-1554-A16D-71E14FA84F15}" dt="2026-03-19T16:56:33.400" v="806"/>
          <pc:sldLayoutMkLst>
            <pc:docMk/>
            <pc:sldMasterMk cId="2050759680" sldId="2147483948"/>
            <pc:sldLayoutMk cId="3874040295" sldId="2147483960"/>
          </pc:sldLayoutMkLst>
        </pc:sldLayoutChg>
        <pc:sldLayoutChg chg="add del mod replId">
          <pc:chgData name="Eliora Blackson (2436903)" userId="S::2436903@student.uwtsd.ac.uk::2f4dd4e1-44d2-47ab-81ee-223793b799fd" providerId="AD" clId="Web-{CA762688-6E0B-1554-A16D-71E14FA84F15}" dt="2026-03-19T16:56:33.400" v="806"/>
          <pc:sldLayoutMkLst>
            <pc:docMk/>
            <pc:sldMasterMk cId="2050759680" sldId="2147483948"/>
            <pc:sldLayoutMk cId="775144618" sldId="2147483961"/>
          </pc:sldLayoutMkLst>
        </pc:sldLayoutChg>
        <pc:sldLayoutChg chg="add del mod replId">
          <pc:chgData name="Eliora Blackson (2436903)" userId="S::2436903@student.uwtsd.ac.uk::2f4dd4e1-44d2-47ab-81ee-223793b799fd" providerId="AD" clId="Web-{CA762688-6E0B-1554-A16D-71E14FA84F15}" dt="2026-03-19T16:56:33.400" v="806"/>
          <pc:sldLayoutMkLst>
            <pc:docMk/>
            <pc:sldMasterMk cId="2050759680" sldId="2147483948"/>
            <pc:sldLayoutMk cId="684881521" sldId="2147483962"/>
          </pc:sldLayoutMkLst>
        </pc:sldLayoutChg>
        <pc:sldLayoutChg chg="add del mod replId">
          <pc:chgData name="Eliora Blackson (2436903)" userId="S::2436903@student.uwtsd.ac.uk::2f4dd4e1-44d2-47ab-81ee-223793b799fd" providerId="AD" clId="Web-{CA762688-6E0B-1554-A16D-71E14FA84F15}" dt="2026-03-19T16:56:33.400" v="806"/>
          <pc:sldLayoutMkLst>
            <pc:docMk/>
            <pc:sldMasterMk cId="2050759680" sldId="2147483948"/>
            <pc:sldLayoutMk cId="3618513255" sldId="2147483963"/>
          </pc:sldLayoutMkLst>
        </pc:sldLayoutChg>
        <pc:sldLayoutChg chg="add del mod replId">
          <pc:chgData name="Eliora Blackson (2436903)" userId="S::2436903@student.uwtsd.ac.uk::2f4dd4e1-44d2-47ab-81ee-223793b799fd" providerId="AD" clId="Web-{CA762688-6E0B-1554-A16D-71E14FA84F15}" dt="2026-03-19T16:56:33.400" v="806"/>
          <pc:sldLayoutMkLst>
            <pc:docMk/>
            <pc:sldMasterMk cId="2050759680" sldId="2147483948"/>
            <pc:sldLayoutMk cId="4196394091" sldId="2147483964"/>
          </pc:sldLayoutMkLst>
        </pc:sldLayoutChg>
      </pc:sldMasterChg>
      <pc:sldMasterChg chg="add del addSldLayout delSldLayout modSldLayout">
        <pc:chgData name="Eliora Blackson (2436903)" userId="S::2436903@student.uwtsd.ac.uk::2f4dd4e1-44d2-47ab-81ee-223793b799fd" providerId="AD" clId="Web-{CA762688-6E0B-1554-A16D-71E14FA84F15}" dt="2026-03-19T16:57:07.058" v="807"/>
        <pc:sldMasterMkLst>
          <pc:docMk/>
          <pc:sldMasterMk cId="2463547191" sldId="2147483965"/>
        </pc:sldMasterMkLst>
        <pc:sldLayoutChg chg="add del mod replId">
          <pc:chgData name="Eliora Blackson (2436903)" userId="S::2436903@student.uwtsd.ac.uk::2f4dd4e1-44d2-47ab-81ee-223793b799fd" providerId="AD" clId="Web-{CA762688-6E0B-1554-A16D-71E14FA84F15}" dt="2026-03-19T16:57:07.058" v="807"/>
          <pc:sldLayoutMkLst>
            <pc:docMk/>
            <pc:sldMasterMk cId="2463547191" sldId="2147483965"/>
            <pc:sldLayoutMk cId="1918155838" sldId="2147483966"/>
          </pc:sldLayoutMkLst>
        </pc:sldLayoutChg>
        <pc:sldLayoutChg chg="add del mod replId">
          <pc:chgData name="Eliora Blackson (2436903)" userId="S::2436903@student.uwtsd.ac.uk::2f4dd4e1-44d2-47ab-81ee-223793b799fd" providerId="AD" clId="Web-{CA762688-6E0B-1554-A16D-71E14FA84F15}" dt="2026-03-19T16:57:07.058" v="807"/>
          <pc:sldLayoutMkLst>
            <pc:docMk/>
            <pc:sldMasterMk cId="2463547191" sldId="2147483965"/>
            <pc:sldLayoutMk cId="2072617152" sldId="2147483967"/>
          </pc:sldLayoutMkLst>
        </pc:sldLayoutChg>
        <pc:sldLayoutChg chg="add del mod replId">
          <pc:chgData name="Eliora Blackson (2436903)" userId="S::2436903@student.uwtsd.ac.uk::2f4dd4e1-44d2-47ab-81ee-223793b799fd" providerId="AD" clId="Web-{CA762688-6E0B-1554-A16D-71E14FA84F15}" dt="2026-03-19T16:57:07.058" v="807"/>
          <pc:sldLayoutMkLst>
            <pc:docMk/>
            <pc:sldMasterMk cId="2463547191" sldId="2147483965"/>
            <pc:sldLayoutMk cId="1833307316" sldId="2147483968"/>
          </pc:sldLayoutMkLst>
        </pc:sldLayoutChg>
        <pc:sldLayoutChg chg="add del mod replId">
          <pc:chgData name="Eliora Blackson (2436903)" userId="S::2436903@student.uwtsd.ac.uk::2f4dd4e1-44d2-47ab-81ee-223793b799fd" providerId="AD" clId="Web-{CA762688-6E0B-1554-A16D-71E14FA84F15}" dt="2026-03-19T16:57:07.058" v="807"/>
          <pc:sldLayoutMkLst>
            <pc:docMk/>
            <pc:sldMasterMk cId="2463547191" sldId="2147483965"/>
            <pc:sldLayoutMk cId="2499081093" sldId="2147483969"/>
          </pc:sldLayoutMkLst>
        </pc:sldLayoutChg>
        <pc:sldLayoutChg chg="add del mod replId">
          <pc:chgData name="Eliora Blackson (2436903)" userId="S::2436903@student.uwtsd.ac.uk::2f4dd4e1-44d2-47ab-81ee-223793b799fd" providerId="AD" clId="Web-{CA762688-6E0B-1554-A16D-71E14FA84F15}" dt="2026-03-19T16:57:07.058" v="807"/>
          <pc:sldLayoutMkLst>
            <pc:docMk/>
            <pc:sldMasterMk cId="2463547191" sldId="2147483965"/>
            <pc:sldLayoutMk cId="4049099524" sldId="2147483970"/>
          </pc:sldLayoutMkLst>
        </pc:sldLayoutChg>
        <pc:sldLayoutChg chg="add del mod replId">
          <pc:chgData name="Eliora Blackson (2436903)" userId="S::2436903@student.uwtsd.ac.uk::2f4dd4e1-44d2-47ab-81ee-223793b799fd" providerId="AD" clId="Web-{CA762688-6E0B-1554-A16D-71E14FA84F15}" dt="2026-03-19T16:57:07.058" v="807"/>
          <pc:sldLayoutMkLst>
            <pc:docMk/>
            <pc:sldMasterMk cId="2463547191" sldId="2147483965"/>
            <pc:sldLayoutMk cId="1351330285" sldId="2147483971"/>
          </pc:sldLayoutMkLst>
        </pc:sldLayoutChg>
        <pc:sldLayoutChg chg="add del mod replId">
          <pc:chgData name="Eliora Blackson (2436903)" userId="S::2436903@student.uwtsd.ac.uk::2f4dd4e1-44d2-47ab-81ee-223793b799fd" providerId="AD" clId="Web-{CA762688-6E0B-1554-A16D-71E14FA84F15}" dt="2026-03-19T16:57:07.058" v="807"/>
          <pc:sldLayoutMkLst>
            <pc:docMk/>
            <pc:sldMasterMk cId="2463547191" sldId="2147483965"/>
            <pc:sldLayoutMk cId="199029406" sldId="2147483972"/>
          </pc:sldLayoutMkLst>
        </pc:sldLayoutChg>
        <pc:sldLayoutChg chg="add del mod replId">
          <pc:chgData name="Eliora Blackson (2436903)" userId="S::2436903@student.uwtsd.ac.uk::2f4dd4e1-44d2-47ab-81ee-223793b799fd" providerId="AD" clId="Web-{CA762688-6E0B-1554-A16D-71E14FA84F15}" dt="2026-03-19T16:57:07.058" v="807"/>
          <pc:sldLayoutMkLst>
            <pc:docMk/>
            <pc:sldMasterMk cId="2463547191" sldId="2147483965"/>
            <pc:sldLayoutMk cId="1968522536" sldId="2147483973"/>
          </pc:sldLayoutMkLst>
        </pc:sldLayoutChg>
        <pc:sldLayoutChg chg="add del mod replId">
          <pc:chgData name="Eliora Blackson (2436903)" userId="S::2436903@student.uwtsd.ac.uk::2f4dd4e1-44d2-47ab-81ee-223793b799fd" providerId="AD" clId="Web-{CA762688-6E0B-1554-A16D-71E14FA84F15}" dt="2026-03-19T16:57:07.058" v="807"/>
          <pc:sldLayoutMkLst>
            <pc:docMk/>
            <pc:sldMasterMk cId="2463547191" sldId="2147483965"/>
            <pc:sldLayoutMk cId="150221140" sldId="2147483974"/>
          </pc:sldLayoutMkLst>
        </pc:sldLayoutChg>
        <pc:sldLayoutChg chg="add del mod replId">
          <pc:chgData name="Eliora Blackson (2436903)" userId="S::2436903@student.uwtsd.ac.uk::2f4dd4e1-44d2-47ab-81ee-223793b799fd" providerId="AD" clId="Web-{CA762688-6E0B-1554-A16D-71E14FA84F15}" dt="2026-03-19T16:57:07.058" v="807"/>
          <pc:sldLayoutMkLst>
            <pc:docMk/>
            <pc:sldMasterMk cId="2463547191" sldId="2147483965"/>
            <pc:sldLayoutMk cId="1611645525" sldId="2147483975"/>
          </pc:sldLayoutMkLst>
        </pc:sldLayoutChg>
        <pc:sldLayoutChg chg="add del mod replId">
          <pc:chgData name="Eliora Blackson (2436903)" userId="S::2436903@student.uwtsd.ac.uk::2f4dd4e1-44d2-47ab-81ee-223793b799fd" providerId="AD" clId="Web-{CA762688-6E0B-1554-A16D-71E14FA84F15}" dt="2026-03-19T16:57:07.058" v="807"/>
          <pc:sldLayoutMkLst>
            <pc:docMk/>
            <pc:sldMasterMk cId="2463547191" sldId="2147483965"/>
            <pc:sldLayoutMk cId="1381544793" sldId="2147483976"/>
          </pc:sldLayoutMkLst>
        </pc:sldLayoutChg>
      </pc:sldMasterChg>
      <pc:sldMasterChg chg="add del addSldLayout delSldLayout modSldLayout">
        <pc:chgData name="Eliora Blackson (2436903)" userId="S::2436903@student.uwtsd.ac.uk::2f4dd4e1-44d2-47ab-81ee-223793b799fd" providerId="AD" clId="Web-{CA762688-6E0B-1554-A16D-71E14FA84F15}" dt="2026-03-19T16:58:31.421" v="816"/>
        <pc:sldMasterMkLst>
          <pc:docMk/>
          <pc:sldMasterMk cId="3990216002" sldId="2147483977"/>
        </pc:sldMasterMkLst>
        <pc:sldLayoutChg chg="add del mod replId">
          <pc:chgData name="Eliora Blackson (2436903)" userId="S::2436903@student.uwtsd.ac.uk::2f4dd4e1-44d2-47ab-81ee-223793b799fd" providerId="AD" clId="Web-{CA762688-6E0B-1554-A16D-71E14FA84F15}" dt="2026-03-19T16:58:31.421" v="816"/>
          <pc:sldLayoutMkLst>
            <pc:docMk/>
            <pc:sldMasterMk cId="3990216002" sldId="2147483977"/>
            <pc:sldLayoutMk cId="3027252073" sldId="2147483978"/>
          </pc:sldLayoutMkLst>
        </pc:sldLayoutChg>
        <pc:sldLayoutChg chg="add del mod replId">
          <pc:chgData name="Eliora Blackson (2436903)" userId="S::2436903@student.uwtsd.ac.uk::2f4dd4e1-44d2-47ab-81ee-223793b799fd" providerId="AD" clId="Web-{CA762688-6E0B-1554-A16D-71E14FA84F15}" dt="2026-03-19T16:58:31.421" v="816"/>
          <pc:sldLayoutMkLst>
            <pc:docMk/>
            <pc:sldMasterMk cId="3990216002" sldId="2147483977"/>
            <pc:sldLayoutMk cId="1610060499" sldId="2147483979"/>
          </pc:sldLayoutMkLst>
        </pc:sldLayoutChg>
        <pc:sldLayoutChg chg="add del mod replId">
          <pc:chgData name="Eliora Blackson (2436903)" userId="S::2436903@student.uwtsd.ac.uk::2f4dd4e1-44d2-47ab-81ee-223793b799fd" providerId="AD" clId="Web-{CA762688-6E0B-1554-A16D-71E14FA84F15}" dt="2026-03-19T16:58:31.421" v="816"/>
          <pc:sldLayoutMkLst>
            <pc:docMk/>
            <pc:sldMasterMk cId="3990216002" sldId="2147483977"/>
            <pc:sldLayoutMk cId="1033397924" sldId="2147483980"/>
          </pc:sldLayoutMkLst>
        </pc:sldLayoutChg>
        <pc:sldLayoutChg chg="add del mod replId">
          <pc:chgData name="Eliora Blackson (2436903)" userId="S::2436903@student.uwtsd.ac.uk::2f4dd4e1-44d2-47ab-81ee-223793b799fd" providerId="AD" clId="Web-{CA762688-6E0B-1554-A16D-71E14FA84F15}" dt="2026-03-19T16:58:31.421" v="816"/>
          <pc:sldLayoutMkLst>
            <pc:docMk/>
            <pc:sldMasterMk cId="3990216002" sldId="2147483977"/>
            <pc:sldLayoutMk cId="3498905325" sldId="2147483981"/>
          </pc:sldLayoutMkLst>
        </pc:sldLayoutChg>
        <pc:sldLayoutChg chg="add del mod replId">
          <pc:chgData name="Eliora Blackson (2436903)" userId="S::2436903@student.uwtsd.ac.uk::2f4dd4e1-44d2-47ab-81ee-223793b799fd" providerId="AD" clId="Web-{CA762688-6E0B-1554-A16D-71E14FA84F15}" dt="2026-03-19T16:58:31.421" v="816"/>
          <pc:sldLayoutMkLst>
            <pc:docMk/>
            <pc:sldMasterMk cId="3990216002" sldId="2147483977"/>
            <pc:sldLayoutMk cId="142676443" sldId="2147483982"/>
          </pc:sldLayoutMkLst>
        </pc:sldLayoutChg>
        <pc:sldLayoutChg chg="add del mod replId">
          <pc:chgData name="Eliora Blackson (2436903)" userId="S::2436903@student.uwtsd.ac.uk::2f4dd4e1-44d2-47ab-81ee-223793b799fd" providerId="AD" clId="Web-{CA762688-6E0B-1554-A16D-71E14FA84F15}" dt="2026-03-19T16:58:31.421" v="816"/>
          <pc:sldLayoutMkLst>
            <pc:docMk/>
            <pc:sldMasterMk cId="3990216002" sldId="2147483977"/>
            <pc:sldLayoutMk cId="2643682116" sldId="2147483983"/>
          </pc:sldLayoutMkLst>
        </pc:sldLayoutChg>
        <pc:sldLayoutChg chg="add del mod replId">
          <pc:chgData name="Eliora Blackson (2436903)" userId="S::2436903@student.uwtsd.ac.uk::2f4dd4e1-44d2-47ab-81ee-223793b799fd" providerId="AD" clId="Web-{CA762688-6E0B-1554-A16D-71E14FA84F15}" dt="2026-03-19T16:58:31.421" v="816"/>
          <pc:sldLayoutMkLst>
            <pc:docMk/>
            <pc:sldMasterMk cId="3990216002" sldId="2147483977"/>
            <pc:sldLayoutMk cId="1358098197" sldId="2147483984"/>
          </pc:sldLayoutMkLst>
        </pc:sldLayoutChg>
        <pc:sldLayoutChg chg="add del mod replId">
          <pc:chgData name="Eliora Blackson (2436903)" userId="S::2436903@student.uwtsd.ac.uk::2f4dd4e1-44d2-47ab-81ee-223793b799fd" providerId="AD" clId="Web-{CA762688-6E0B-1554-A16D-71E14FA84F15}" dt="2026-03-19T16:58:31.421" v="816"/>
          <pc:sldLayoutMkLst>
            <pc:docMk/>
            <pc:sldMasterMk cId="3990216002" sldId="2147483977"/>
            <pc:sldLayoutMk cId="2261097210" sldId="2147483985"/>
          </pc:sldLayoutMkLst>
        </pc:sldLayoutChg>
        <pc:sldLayoutChg chg="add del mod replId">
          <pc:chgData name="Eliora Blackson (2436903)" userId="S::2436903@student.uwtsd.ac.uk::2f4dd4e1-44d2-47ab-81ee-223793b799fd" providerId="AD" clId="Web-{CA762688-6E0B-1554-A16D-71E14FA84F15}" dt="2026-03-19T16:58:31.421" v="816"/>
          <pc:sldLayoutMkLst>
            <pc:docMk/>
            <pc:sldMasterMk cId="3990216002" sldId="2147483977"/>
            <pc:sldLayoutMk cId="927628311" sldId="2147483986"/>
          </pc:sldLayoutMkLst>
        </pc:sldLayoutChg>
        <pc:sldLayoutChg chg="add del mod replId">
          <pc:chgData name="Eliora Blackson (2436903)" userId="S::2436903@student.uwtsd.ac.uk::2f4dd4e1-44d2-47ab-81ee-223793b799fd" providerId="AD" clId="Web-{CA762688-6E0B-1554-A16D-71E14FA84F15}" dt="2026-03-19T16:58:31.421" v="816"/>
          <pc:sldLayoutMkLst>
            <pc:docMk/>
            <pc:sldMasterMk cId="3990216002" sldId="2147483977"/>
            <pc:sldLayoutMk cId="3301510777" sldId="2147483987"/>
          </pc:sldLayoutMkLst>
        </pc:sldLayoutChg>
        <pc:sldLayoutChg chg="add del mod replId">
          <pc:chgData name="Eliora Blackson (2436903)" userId="S::2436903@student.uwtsd.ac.uk::2f4dd4e1-44d2-47ab-81ee-223793b799fd" providerId="AD" clId="Web-{CA762688-6E0B-1554-A16D-71E14FA84F15}" dt="2026-03-19T16:58:31.421" v="816"/>
          <pc:sldLayoutMkLst>
            <pc:docMk/>
            <pc:sldMasterMk cId="3990216002" sldId="2147483977"/>
            <pc:sldLayoutMk cId="2611203401" sldId="2147483988"/>
          </pc:sldLayoutMkLst>
        </pc:sldLayoutChg>
        <pc:sldLayoutChg chg="add del mod replId">
          <pc:chgData name="Eliora Blackson (2436903)" userId="S::2436903@student.uwtsd.ac.uk::2f4dd4e1-44d2-47ab-81ee-223793b799fd" providerId="AD" clId="Web-{CA762688-6E0B-1554-A16D-71E14FA84F15}" dt="2026-03-19T16:58:31.421" v="816"/>
          <pc:sldLayoutMkLst>
            <pc:docMk/>
            <pc:sldMasterMk cId="3990216002" sldId="2147483977"/>
            <pc:sldLayoutMk cId="2346182872" sldId="2147483989"/>
          </pc:sldLayoutMkLst>
        </pc:sldLayoutChg>
        <pc:sldLayoutChg chg="add del mod replId">
          <pc:chgData name="Eliora Blackson (2436903)" userId="S::2436903@student.uwtsd.ac.uk::2f4dd4e1-44d2-47ab-81ee-223793b799fd" providerId="AD" clId="Web-{CA762688-6E0B-1554-A16D-71E14FA84F15}" dt="2026-03-19T16:58:31.421" v="816"/>
          <pc:sldLayoutMkLst>
            <pc:docMk/>
            <pc:sldMasterMk cId="3990216002" sldId="2147483977"/>
            <pc:sldLayoutMk cId="800096377" sldId="2147483990"/>
          </pc:sldLayoutMkLst>
        </pc:sldLayoutChg>
        <pc:sldLayoutChg chg="add del mod replId">
          <pc:chgData name="Eliora Blackson (2436903)" userId="S::2436903@student.uwtsd.ac.uk::2f4dd4e1-44d2-47ab-81ee-223793b799fd" providerId="AD" clId="Web-{CA762688-6E0B-1554-A16D-71E14FA84F15}" dt="2026-03-19T16:58:31.421" v="816"/>
          <pc:sldLayoutMkLst>
            <pc:docMk/>
            <pc:sldMasterMk cId="3990216002" sldId="2147483977"/>
            <pc:sldLayoutMk cId="3612096305" sldId="2147483991"/>
          </pc:sldLayoutMkLst>
        </pc:sldLayoutChg>
        <pc:sldLayoutChg chg="add del mod replId">
          <pc:chgData name="Eliora Blackson (2436903)" userId="S::2436903@student.uwtsd.ac.uk::2f4dd4e1-44d2-47ab-81ee-223793b799fd" providerId="AD" clId="Web-{CA762688-6E0B-1554-A16D-71E14FA84F15}" dt="2026-03-19T16:58:31.421" v="816"/>
          <pc:sldLayoutMkLst>
            <pc:docMk/>
            <pc:sldMasterMk cId="3990216002" sldId="2147483977"/>
            <pc:sldLayoutMk cId="3940543249" sldId="2147483992"/>
          </pc:sldLayoutMkLst>
        </pc:sldLayoutChg>
        <pc:sldLayoutChg chg="add del mod replId">
          <pc:chgData name="Eliora Blackson (2436903)" userId="S::2436903@student.uwtsd.ac.uk::2f4dd4e1-44d2-47ab-81ee-223793b799fd" providerId="AD" clId="Web-{CA762688-6E0B-1554-A16D-71E14FA84F15}" dt="2026-03-19T16:58:31.421" v="816"/>
          <pc:sldLayoutMkLst>
            <pc:docMk/>
            <pc:sldMasterMk cId="3990216002" sldId="2147483977"/>
            <pc:sldLayoutMk cId="3048572577" sldId="2147483993"/>
          </pc:sldLayoutMkLst>
        </pc:sldLayoutChg>
      </pc:sldMasterChg>
      <pc:sldMasterChg chg="add del addSldLayout delSldLayout modSldLayout">
        <pc:chgData name="Eliora Blackson (2436903)" userId="S::2436903@student.uwtsd.ac.uk::2f4dd4e1-44d2-47ab-81ee-223793b799fd" providerId="AD" clId="Web-{CA762688-6E0B-1554-A16D-71E14FA84F15}" dt="2026-03-19T16:58:41.483" v="817"/>
        <pc:sldMasterMkLst>
          <pc:docMk/>
          <pc:sldMasterMk cId="3929755242" sldId="2147483994"/>
        </pc:sldMasterMkLst>
        <pc:sldLayoutChg chg="add del mod replId">
          <pc:chgData name="Eliora Blackson (2436903)" userId="S::2436903@student.uwtsd.ac.uk::2f4dd4e1-44d2-47ab-81ee-223793b799fd" providerId="AD" clId="Web-{CA762688-6E0B-1554-A16D-71E14FA84F15}" dt="2026-03-19T16:58:41.483" v="817"/>
          <pc:sldLayoutMkLst>
            <pc:docMk/>
            <pc:sldMasterMk cId="3929755242" sldId="2147483994"/>
            <pc:sldLayoutMk cId="3664091442" sldId="2147483995"/>
          </pc:sldLayoutMkLst>
        </pc:sldLayoutChg>
        <pc:sldLayoutChg chg="add del mod replId">
          <pc:chgData name="Eliora Blackson (2436903)" userId="S::2436903@student.uwtsd.ac.uk::2f4dd4e1-44d2-47ab-81ee-223793b799fd" providerId="AD" clId="Web-{CA762688-6E0B-1554-A16D-71E14FA84F15}" dt="2026-03-19T16:58:41.483" v="817"/>
          <pc:sldLayoutMkLst>
            <pc:docMk/>
            <pc:sldMasterMk cId="3929755242" sldId="2147483994"/>
            <pc:sldLayoutMk cId="580133490" sldId="2147483996"/>
          </pc:sldLayoutMkLst>
        </pc:sldLayoutChg>
        <pc:sldLayoutChg chg="add del mod replId">
          <pc:chgData name="Eliora Blackson (2436903)" userId="S::2436903@student.uwtsd.ac.uk::2f4dd4e1-44d2-47ab-81ee-223793b799fd" providerId="AD" clId="Web-{CA762688-6E0B-1554-A16D-71E14FA84F15}" dt="2026-03-19T16:58:41.483" v="817"/>
          <pc:sldLayoutMkLst>
            <pc:docMk/>
            <pc:sldMasterMk cId="3929755242" sldId="2147483994"/>
            <pc:sldLayoutMk cId="705527673" sldId="2147483997"/>
          </pc:sldLayoutMkLst>
        </pc:sldLayoutChg>
        <pc:sldLayoutChg chg="add del mod replId">
          <pc:chgData name="Eliora Blackson (2436903)" userId="S::2436903@student.uwtsd.ac.uk::2f4dd4e1-44d2-47ab-81ee-223793b799fd" providerId="AD" clId="Web-{CA762688-6E0B-1554-A16D-71E14FA84F15}" dt="2026-03-19T16:58:41.483" v="817"/>
          <pc:sldLayoutMkLst>
            <pc:docMk/>
            <pc:sldMasterMk cId="3929755242" sldId="2147483994"/>
            <pc:sldLayoutMk cId="1259045628" sldId="2147483998"/>
          </pc:sldLayoutMkLst>
        </pc:sldLayoutChg>
        <pc:sldLayoutChg chg="add del mod replId">
          <pc:chgData name="Eliora Blackson (2436903)" userId="S::2436903@student.uwtsd.ac.uk::2f4dd4e1-44d2-47ab-81ee-223793b799fd" providerId="AD" clId="Web-{CA762688-6E0B-1554-A16D-71E14FA84F15}" dt="2026-03-19T16:58:41.483" v="817"/>
          <pc:sldLayoutMkLst>
            <pc:docMk/>
            <pc:sldMasterMk cId="3929755242" sldId="2147483994"/>
            <pc:sldLayoutMk cId="3201849260" sldId="2147483999"/>
          </pc:sldLayoutMkLst>
        </pc:sldLayoutChg>
        <pc:sldLayoutChg chg="add del mod replId">
          <pc:chgData name="Eliora Blackson (2436903)" userId="S::2436903@student.uwtsd.ac.uk::2f4dd4e1-44d2-47ab-81ee-223793b799fd" providerId="AD" clId="Web-{CA762688-6E0B-1554-A16D-71E14FA84F15}" dt="2026-03-19T16:58:41.483" v="817"/>
          <pc:sldLayoutMkLst>
            <pc:docMk/>
            <pc:sldMasterMk cId="3929755242" sldId="2147483994"/>
            <pc:sldLayoutMk cId="541053958" sldId="2147484000"/>
          </pc:sldLayoutMkLst>
        </pc:sldLayoutChg>
        <pc:sldLayoutChg chg="add del mod replId">
          <pc:chgData name="Eliora Blackson (2436903)" userId="S::2436903@student.uwtsd.ac.uk::2f4dd4e1-44d2-47ab-81ee-223793b799fd" providerId="AD" clId="Web-{CA762688-6E0B-1554-A16D-71E14FA84F15}" dt="2026-03-19T16:58:41.483" v="817"/>
          <pc:sldLayoutMkLst>
            <pc:docMk/>
            <pc:sldMasterMk cId="3929755242" sldId="2147483994"/>
            <pc:sldLayoutMk cId="3811392379" sldId="2147484001"/>
          </pc:sldLayoutMkLst>
        </pc:sldLayoutChg>
        <pc:sldLayoutChg chg="add del mod replId">
          <pc:chgData name="Eliora Blackson (2436903)" userId="S::2436903@student.uwtsd.ac.uk::2f4dd4e1-44d2-47ab-81ee-223793b799fd" providerId="AD" clId="Web-{CA762688-6E0B-1554-A16D-71E14FA84F15}" dt="2026-03-19T16:58:41.483" v="817"/>
          <pc:sldLayoutMkLst>
            <pc:docMk/>
            <pc:sldMasterMk cId="3929755242" sldId="2147483994"/>
            <pc:sldLayoutMk cId="749397924" sldId="2147484002"/>
          </pc:sldLayoutMkLst>
        </pc:sldLayoutChg>
        <pc:sldLayoutChg chg="add del mod replId">
          <pc:chgData name="Eliora Blackson (2436903)" userId="S::2436903@student.uwtsd.ac.uk::2f4dd4e1-44d2-47ab-81ee-223793b799fd" providerId="AD" clId="Web-{CA762688-6E0B-1554-A16D-71E14FA84F15}" dt="2026-03-19T16:58:41.483" v="817"/>
          <pc:sldLayoutMkLst>
            <pc:docMk/>
            <pc:sldMasterMk cId="3929755242" sldId="2147483994"/>
            <pc:sldLayoutMk cId="1420694659" sldId="2147484003"/>
          </pc:sldLayoutMkLst>
        </pc:sldLayoutChg>
        <pc:sldLayoutChg chg="add del mod replId">
          <pc:chgData name="Eliora Blackson (2436903)" userId="S::2436903@student.uwtsd.ac.uk::2f4dd4e1-44d2-47ab-81ee-223793b799fd" providerId="AD" clId="Web-{CA762688-6E0B-1554-A16D-71E14FA84F15}" dt="2026-03-19T16:58:41.483" v="817"/>
          <pc:sldLayoutMkLst>
            <pc:docMk/>
            <pc:sldMasterMk cId="3929755242" sldId="2147483994"/>
            <pc:sldLayoutMk cId="1312668007" sldId="2147484004"/>
          </pc:sldLayoutMkLst>
        </pc:sldLayoutChg>
        <pc:sldLayoutChg chg="add del mod replId">
          <pc:chgData name="Eliora Blackson (2436903)" userId="S::2436903@student.uwtsd.ac.uk::2f4dd4e1-44d2-47ab-81ee-223793b799fd" providerId="AD" clId="Web-{CA762688-6E0B-1554-A16D-71E14FA84F15}" dt="2026-03-19T16:58:41.483" v="817"/>
          <pc:sldLayoutMkLst>
            <pc:docMk/>
            <pc:sldMasterMk cId="3929755242" sldId="2147483994"/>
            <pc:sldLayoutMk cId="2645943223" sldId="2147484005"/>
          </pc:sldLayoutMkLst>
        </pc:sldLayoutChg>
        <pc:sldLayoutChg chg="add del mod replId">
          <pc:chgData name="Eliora Blackson (2436903)" userId="S::2436903@student.uwtsd.ac.uk::2f4dd4e1-44d2-47ab-81ee-223793b799fd" providerId="AD" clId="Web-{CA762688-6E0B-1554-A16D-71E14FA84F15}" dt="2026-03-19T16:58:41.483" v="817"/>
          <pc:sldLayoutMkLst>
            <pc:docMk/>
            <pc:sldMasterMk cId="3929755242" sldId="2147483994"/>
            <pc:sldLayoutMk cId="4835900" sldId="2147484006"/>
          </pc:sldLayoutMkLst>
        </pc:sldLayoutChg>
        <pc:sldLayoutChg chg="add del mod replId">
          <pc:chgData name="Eliora Blackson (2436903)" userId="S::2436903@student.uwtsd.ac.uk::2f4dd4e1-44d2-47ab-81ee-223793b799fd" providerId="AD" clId="Web-{CA762688-6E0B-1554-A16D-71E14FA84F15}" dt="2026-03-19T16:58:41.483" v="817"/>
          <pc:sldLayoutMkLst>
            <pc:docMk/>
            <pc:sldMasterMk cId="3929755242" sldId="2147483994"/>
            <pc:sldLayoutMk cId="3389911097" sldId="2147484007"/>
          </pc:sldLayoutMkLst>
        </pc:sldLayoutChg>
        <pc:sldLayoutChg chg="add del mod replId">
          <pc:chgData name="Eliora Blackson (2436903)" userId="S::2436903@student.uwtsd.ac.uk::2f4dd4e1-44d2-47ab-81ee-223793b799fd" providerId="AD" clId="Web-{CA762688-6E0B-1554-A16D-71E14FA84F15}" dt="2026-03-19T16:58:41.483" v="817"/>
          <pc:sldLayoutMkLst>
            <pc:docMk/>
            <pc:sldMasterMk cId="3929755242" sldId="2147483994"/>
            <pc:sldLayoutMk cId="3582952948" sldId="2147484008"/>
          </pc:sldLayoutMkLst>
        </pc:sldLayoutChg>
        <pc:sldLayoutChg chg="add del mod replId">
          <pc:chgData name="Eliora Blackson (2436903)" userId="S::2436903@student.uwtsd.ac.uk::2f4dd4e1-44d2-47ab-81ee-223793b799fd" providerId="AD" clId="Web-{CA762688-6E0B-1554-A16D-71E14FA84F15}" dt="2026-03-19T16:58:41.483" v="817"/>
          <pc:sldLayoutMkLst>
            <pc:docMk/>
            <pc:sldMasterMk cId="3929755242" sldId="2147483994"/>
            <pc:sldLayoutMk cId="871184594" sldId="2147484009"/>
          </pc:sldLayoutMkLst>
        </pc:sldLayoutChg>
        <pc:sldLayoutChg chg="add del mod replId">
          <pc:chgData name="Eliora Blackson (2436903)" userId="S::2436903@student.uwtsd.ac.uk::2f4dd4e1-44d2-47ab-81ee-223793b799fd" providerId="AD" clId="Web-{CA762688-6E0B-1554-A16D-71E14FA84F15}" dt="2026-03-19T16:58:41.483" v="817"/>
          <pc:sldLayoutMkLst>
            <pc:docMk/>
            <pc:sldMasterMk cId="3929755242" sldId="2147483994"/>
            <pc:sldLayoutMk cId="1250619792" sldId="2147484010"/>
          </pc:sldLayoutMkLst>
        </pc:sldLayoutChg>
      </pc:sldMasterChg>
      <pc:sldMasterChg chg="add addSldLayout modSldLayout">
        <pc:chgData name="Eliora Blackson (2436903)" userId="S::2436903@student.uwtsd.ac.uk::2f4dd4e1-44d2-47ab-81ee-223793b799fd" providerId="AD" clId="Web-{CA762688-6E0B-1554-A16D-71E14FA84F15}" dt="2026-03-19T16:58:41.483" v="817"/>
        <pc:sldMasterMkLst>
          <pc:docMk/>
          <pc:sldMasterMk cId="1471635184" sldId="2147484011"/>
        </pc:sldMasterMkLst>
        <pc:sldLayoutChg chg="add mod replId">
          <pc:chgData name="Eliora Blackson (2436903)" userId="S::2436903@student.uwtsd.ac.uk::2f4dd4e1-44d2-47ab-81ee-223793b799fd" providerId="AD" clId="Web-{CA762688-6E0B-1554-A16D-71E14FA84F15}" dt="2026-03-19T16:58:41.483" v="817"/>
          <pc:sldLayoutMkLst>
            <pc:docMk/>
            <pc:sldMasterMk cId="1471635184" sldId="2147484011"/>
            <pc:sldLayoutMk cId="1980423818" sldId="2147484012"/>
          </pc:sldLayoutMkLst>
        </pc:sldLayoutChg>
        <pc:sldLayoutChg chg="add mod replId">
          <pc:chgData name="Eliora Blackson (2436903)" userId="S::2436903@student.uwtsd.ac.uk::2f4dd4e1-44d2-47ab-81ee-223793b799fd" providerId="AD" clId="Web-{CA762688-6E0B-1554-A16D-71E14FA84F15}" dt="2026-03-19T16:58:41.483" v="817"/>
          <pc:sldLayoutMkLst>
            <pc:docMk/>
            <pc:sldMasterMk cId="1471635184" sldId="2147484011"/>
            <pc:sldLayoutMk cId="2370536366" sldId="2147484013"/>
          </pc:sldLayoutMkLst>
        </pc:sldLayoutChg>
        <pc:sldLayoutChg chg="add mod replId">
          <pc:chgData name="Eliora Blackson (2436903)" userId="S::2436903@student.uwtsd.ac.uk::2f4dd4e1-44d2-47ab-81ee-223793b799fd" providerId="AD" clId="Web-{CA762688-6E0B-1554-A16D-71E14FA84F15}" dt="2026-03-19T16:58:41.483" v="817"/>
          <pc:sldLayoutMkLst>
            <pc:docMk/>
            <pc:sldMasterMk cId="1471635184" sldId="2147484011"/>
            <pc:sldLayoutMk cId="4226503315" sldId="2147484014"/>
          </pc:sldLayoutMkLst>
        </pc:sldLayoutChg>
        <pc:sldLayoutChg chg="add mod replId">
          <pc:chgData name="Eliora Blackson (2436903)" userId="S::2436903@student.uwtsd.ac.uk::2f4dd4e1-44d2-47ab-81ee-223793b799fd" providerId="AD" clId="Web-{CA762688-6E0B-1554-A16D-71E14FA84F15}" dt="2026-03-19T16:58:41.483" v="817"/>
          <pc:sldLayoutMkLst>
            <pc:docMk/>
            <pc:sldMasterMk cId="1471635184" sldId="2147484011"/>
            <pc:sldLayoutMk cId="2995244744" sldId="2147484015"/>
          </pc:sldLayoutMkLst>
        </pc:sldLayoutChg>
        <pc:sldLayoutChg chg="add mod replId">
          <pc:chgData name="Eliora Blackson (2436903)" userId="S::2436903@student.uwtsd.ac.uk::2f4dd4e1-44d2-47ab-81ee-223793b799fd" providerId="AD" clId="Web-{CA762688-6E0B-1554-A16D-71E14FA84F15}" dt="2026-03-19T16:58:41.483" v="817"/>
          <pc:sldLayoutMkLst>
            <pc:docMk/>
            <pc:sldMasterMk cId="1471635184" sldId="2147484011"/>
            <pc:sldLayoutMk cId="3352050813" sldId="2147484016"/>
          </pc:sldLayoutMkLst>
        </pc:sldLayoutChg>
        <pc:sldLayoutChg chg="add mod replId">
          <pc:chgData name="Eliora Blackson (2436903)" userId="S::2436903@student.uwtsd.ac.uk::2f4dd4e1-44d2-47ab-81ee-223793b799fd" providerId="AD" clId="Web-{CA762688-6E0B-1554-A16D-71E14FA84F15}" dt="2026-03-19T16:58:41.483" v="817"/>
          <pc:sldLayoutMkLst>
            <pc:docMk/>
            <pc:sldMasterMk cId="1471635184" sldId="2147484011"/>
            <pc:sldLayoutMk cId="3214470201" sldId="2147484017"/>
          </pc:sldLayoutMkLst>
        </pc:sldLayoutChg>
        <pc:sldLayoutChg chg="add mod replId">
          <pc:chgData name="Eliora Blackson (2436903)" userId="S::2436903@student.uwtsd.ac.uk::2f4dd4e1-44d2-47ab-81ee-223793b799fd" providerId="AD" clId="Web-{CA762688-6E0B-1554-A16D-71E14FA84F15}" dt="2026-03-19T16:58:41.483" v="817"/>
          <pc:sldLayoutMkLst>
            <pc:docMk/>
            <pc:sldMasterMk cId="1471635184" sldId="2147484011"/>
            <pc:sldLayoutMk cId="4167459709" sldId="2147484018"/>
          </pc:sldLayoutMkLst>
        </pc:sldLayoutChg>
        <pc:sldLayoutChg chg="add mod replId">
          <pc:chgData name="Eliora Blackson (2436903)" userId="S::2436903@student.uwtsd.ac.uk::2f4dd4e1-44d2-47ab-81ee-223793b799fd" providerId="AD" clId="Web-{CA762688-6E0B-1554-A16D-71E14FA84F15}" dt="2026-03-19T16:58:41.483" v="817"/>
          <pc:sldLayoutMkLst>
            <pc:docMk/>
            <pc:sldMasterMk cId="1471635184" sldId="2147484011"/>
            <pc:sldLayoutMk cId="2615148245" sldId="2147484019"/>
          </pc:sldLayoutMkLst>
        </pc:sldLayoutChg>
        <pc:sldLayoutChg chg="add mod replId">
          <pc:chgData name="Eliora Blackson (2436903)" userId="S::2436903@student.uwtsd.ac.uk::2f4dd4e1-44d2-47ab-81ee-223793b799fd" providerId="AD" clId="Web-{CA762688-6E0B-1554-A16D-71E14FA84F15}" dt="2026-03-19T16:58:41.483" v="817"/>
          <pc:sldLayoutMkLst>
            <pc:docMk/>
            <pc:sldMasterMk cId="1471635184" sldId="2147484011"/>
            <pc:sldLayoutMk cId="2064693856" sldId="2147484020"/>
          </pc:sldLayoutMkLst>
        </pc:sldLayoutChg>
        <pc:sldLayoutChg chg="add mod replId">
          <pc:chgData name="Eliora Blackson (2436903)" userId="S::2436903@student.uwtsd.ac.uk::2f4dd4e1-44d2-47ab-81ee-223793b799fd" providerId="AD" clId="Web-{CA762688-6E0B-1554-A16D-71E14FA84F15}" dt="2026-03-19T16:58:41.483" v="817"/>
          <pc:sldLayoutMkLst>
            <pc:docMk/>
            <pc:sldMasterMk cId="1471635184" sldId="2147484011"/>
            <pc:sldLayoutMk cId="643493979" sldId="2147484021"/>
          </pc:sldLayoutMkLst>
        </pc:sldLayoutChg>
        <pc:sldLayoutChg chg="add mod replId">
          <pc:chgData name="Eliora Blackson (2436903)" userId="S::2436903@student.uwtsd.ac.uk::2f4dd4e1-44d2-47ab-81ee-223793b799fd" providerId="AD" clId="Web-{CA762688-6E0B-1554-A16D-71E14FA84F15}" dt="2026-03-19T16:58:41.483" v="817"/>
          <pc:sldLayoutMkLst>
            <pc:docMk/>
            <pc:sldMasterMk cId="1471635184" sldId="2147484011"/>
            <pc:sldLayoutMk cId="4229766448" sldId="2147484022"/>
          </pc:sldLayoutMkLst>
        </pc:sldLayoutChg>
      </pc:sldMasterChg>
    </pc:docChg>
  </pc:docChgLst>
  <pc:docChgLst>
    <pc:chgData name="Eliora Blackson (2436903)" userId="S::2436903@student.uwtsd.ac.uk::2f4dd4e1-44d2-47ab-81ee-223793b799fd" providerId="AD" clId="Web-{495211F4-C4B0-4360-31D4-9A3B73568E7C}"/>
    <pc:docChg chg="modSld">
      <pc:chgData name="Eliora Blackson (2436903)" userId="S::2436903@student.uwtsd.ac.uk::2f4dd4e1-44d2-47ab-81ee-223793b799fd" providerId="AD" clId="Web-{495211F4-C4B0-4360-31D4-9A3B73568E7C}" dt="2026-03-05T16:29:56.826" v="1"/>
      <pc:docMkLst>
        <pc:docMk/>
      </pc:docMkLst>
    </pc:docChg>
  </pc:docChgLst>
  <pc:docChgLst>
    <pc:chgData name="Eliora Blackson (2436903)" userId="S::2436903@student.uwtsd.ac.uk::2f4dd4e1-44d2-47ab-81ee-223793b799fd" providerId="AD" clId="Web-{D929CBB3-21B3-A5AD-B574-E0FA5CF2D3F8}"/>
    <pc:docChg chg="mod addSld delSld modSld addMainMaster delMainMaster">
      <pc:chgData name="Eliora Blackson (2436903)" userId="S::2436903@student.uwtsd.ac.uk::2f4dd4e1-44d2-47ab-81ee-223793b799fd" providerId="AD" clId="Web-{D929CBB3-21B3-A5AD-B574-E0FA5CF2D3F8}" dt="2026-03-12T18:28:43.949" v="3636" actId="20577"/>
      <pc:docMkLst>
        <pc:docMk/>
      </pc:docMkLst>
      <pc:sldChg chg="addSp delSp modSp mod setBg modClrScheme delDesignElem chgLayout">
        <pc:chgData name="Eliora Blackson (2436903)" userId="S::2436903@student.uwtsd.ac.uk::2f4dd4e1-44d2-47ab-81ee-223793b799fd" providerId="AD" clId="Web-{D929CBB3-21B3-A5AD-B574-E0FA5CF2D3F8}" dt="2026-03-12T17:53:12.739" v="2908"/>
        <pc:sldMkLst>
          <pc:docMk/>
          <pc:sldMk cId="886547299" sldId="257"/>
        </pc:sldMkLst>
        <pc:spChg chg="mod ord">
          <ac:chgData name="Eliora Blackson (2436903)" userId="S::2436903@student.uwtsd.ac.uk::2f4dd4e1-44d2-47ab-81ee-223793b799fd" providerId="AD" clId="Web-{D929CBB3-21B3-A5AD-B574-E0FA5CF2D3F8}" dt="2026-03-12T17:53:12.739" v="2908"/>
          <ac:spMkLst>
            <pc:docMk/>
            <pc:sldMk cId="886547299" sldId="257"/>
            <ac:spMk id="3" creationId="{DBB4F206-F2A3-9DFE-E416-6979EE4124BA}"/>
          </ac:spMkLst>
        </pc:spChg>
        <pc:picChg chg="add mod ord">
          <ac:chgData name="Eliora Blackson (2436903)" userId="S::2436903@student.uwtsd.ac.uk::2f4dd4e1-44d2-47ab-81ee-223793b799fd" providerId="AD" clId="Web-{D929CBB3-21B3-A5AD-B574-E0FA5CF2D3F8}" dt="2026-03-12T12:11:49.495" v="15" actId="14100"/>
          <ac:picMkLst>
            <pc:docMk/>
            <pc:sldMk cId="886547299" sldId="257"/>
            <ac:picMk id="4" creationId="{5BF0C7BD-6EED-AE06-E252-1E1A40980D24}"/>
          </ac:picMkLst>
        </pc:picChg>
      </pc:sldChg>
      <pc:sldChg chg="addSp modSp new mod modClrScheme chgLayout">
        <pc:chgData name="Eliora Blackson (2436903)" userId="S::2436903@student.uwtsd.ac.uk::2f4dd4e1-44d2-47ab-81ee-223793b799fd" providerId="AD" clId="Web-{D929CBB3-21B3-A5AD-B574-E0FA5CF2D3F8}" dt="2026-03-12T17:58:47.384" v="2962" actId="20577"/>
        <pc:sldMkLst>
          <pc:docMk/>
          <pc:sldMk cId="4138191840" sldId="261"/>
        </pc:sldMkLst>
        <pc:spChg chg="mod ord">
          <ac:chgData name="Eliora Blackson (2436903)" userId="S::2436903@student.uwtsd.ac.uk::2f4dd4e1-44d2-47ab-81ee-223793b799fd" providerId="AD" clId="Web-{D929CBB3-21B3-A5AD-B574-E0FA5CF2D3F8}" dt="2026-03-12T17:53:12.739" v="2908"/>
          <ac:spMkLst>
            <pc:docMk/>
            <pc:sldMk cId="4138191840" sldId="261"/>
            <ac:spMk id="3" creationId="{1B12ADCB-9958-88ED-B11D-51174B364DAB}"/>
          </ac:spMkLst>
        </pc:spChg>
        <pc:spChg chg="mod ord">
          <ac:chgData name="Eliora Blackson (2436903)" userId="S::2436903@student.uwtsd.ac.uk::2f4dd4e1-44d2-47ab-81ee-223793b799fd" providerId="AD" clId="Web-{D929CBB3-21B3-A5AD-B574-E0FA5CF2D3F8}" dt="2026-03-12T17:53:12.739" v="2908"/>
          <ac:spMkLst>
            <pc:docMk/>
            <pc:sldMk cId="4138191840" sldId="261"/>
            <ac:spMk id="4" creationId="{3E023265-5F50-05BA-A2EC-E316677671F8}"/>
          </ac:spMkLst>
        </pc:spChg>
        <pc:spChg chg="mod ord">
          <ac:chgData name="Eliora Blackson (2436903)" userId="S::2436903@student.uwtsd.ac.uk::2f4dd4e1-44d2-47ab-81ee-223793b799fd" providerId="AD" clId="Web-{D929CBB3-21B3-A5AD-B574-E0FA5CF2D3F8}" dt="2026-03-12T17:53:12.739" v="2908"/>
          <ac:spMkLst>
            <pc:docMk/>
            <pc:sldMk cId="4138191840" sldId="261"/>
            <ac:spMk id="5" creationId="{28E87726-B1C6-29A4-1E3C-EA8807F7384D}"/>
          </ac:spMkLst>
        </pc:spChg>
        <pc:spChg chg="mod ord">
          <ac:chgData name="Eliora Blackson (2436903)" userId="S::2436903@student.uwtsd.ac.uk::2f4dd4e1-44d2-47ab-81ee-223793b799fd" providerId="AD" clId="Web-{D929CBB3-21B3-A5AD-B574-E0FA5CF2D3F8}" dt="2026-03-12T17:53:12.739" v="2908"/>
          <ac:spMkLst>
            <pc:docMk/>
            <pc:sldMk cId="4138191840" sldId="261"/>
            <ac:spMk id="6" creationId="{D2C387CC-4992-E89B-50A2-B217977604E6}"/>
          </ac:spMkLst>
        </pc:spChg>
      </pc:sldChg>
      <pc:sldChg chg="modSp new mod modClrScheme chgLayout">
        <pc:chgData name="Eliora Blackson (2436903)" userId="S::2436903@student.uwtsd.ac.uk::2f4dd4e1-44d2-47ab-81ee-223793b799fd" providerId="AD" clId="Web-{D929CBB3-21B3-A5AD-B574-E0FA5CF2D3F8}" dt="2026-03-12T17:58:42.118" v="2961" actId="20577"/>
        <pc:sldMkLst>
          <pc:docMk/>
          <pc:sldMk cId="3802610471" sldId="263"/>
        </pc:sldMkLst>
        <pc:spChg chg="mod ord">
          <ac:chgData name="Eliora Blackson (2436903)" userId="S::2436903@student.uwtsd.ac.uk::2f4dd4e1-44d2-47ab-81ee-223793b799fd" providerId="AD" clId="Web-{D929CBB3-21B3-A5AD-B574-E0FA5CF2D3F8}" dt="2026-03-12T17:53:41.396" v="2911" actId="14100"/>
          <ac:spMkLst>
            <pc:docMk/>
            <pc:sldMk cId="3802610471" sldId="263"/>
            <ac:spMk id="2" creationId="{E32869BF-8688-5E0E-4F96-D34083DB3A55}"/>
          </ac:spMkLst>
        </pc:spChg>
        <pc:spChg chg="mod ord">
          <ac:chgData name="Eliora Blackson (2436903)" userId="S::2436903@student.uwtsd.ac.uk::2f4dd4e1-44d2-47ab-81ee-223793b799fd" providerId="AD" clId="Web-{D929CBB3-21B3-A5AD-B574-E0FA5CF2D3F8}" dt="2026-03-12T17:58:42.118" v="2961" actId="20577"/>
          <ac:spMkLst>
            <pc:docMk/>
            <pc:sldMk cId="3802610471" sldId="263"/>
            <ac:spMk id="3" creationId="{FC7C8C43-0976-A9C8-2AC0-387EF69D3056}"/>
          </ac:spMkLst>
        </pc:spChg>
        <pc:spChg chg="mod ord">
          <ac:chgData name="Eliora Blackson (2436903)" userId="S::2436903@student.uwtsd.ac.uk::2f4dd4e1-44d2-47ab-81ee-223793b799fd" providerId="AD" clId="Web-{D929CBB3-21B3-A5AD-B574-E0FA5CF2D3F8}" dt="2026-03-12T17:53:12.739" v="2908"/>
          <ac:spMkLst>
            <pc:docMk/>
            <pc:sldMk cId="3802610471" sldId="263"/>
            <ac:spMk id="4" creationId="{2898DDE6-DFF2-B7B2-C63D-E8931A9188AC}"/>
          </ac:spMkLst>
        </pc:spChg>
        <pc:spChg chg="mod ord">
          <ac:chgData name="Eliora Blackson (2436903)" userId="S::2436903@student.uwtsd.ac.uk::2f4dd4e1-44d2-47ab-81ee-223793b799fd" providerId="AD" clId="Web-{D929CBB3-21B3-A5AD-B574-E0FA5CF2D3F8}" dt="2026-03-12T17:53:12.739" v="2908"/>
          <ac:spMkLst>
            <pc:docMk/>
            <pc:sldMk cId="3802610471" sldId="263"/>
            <ac:spMk id="5" creationId="{8A63948C-A7E1-DA89-3BAB-AFEB31E04505}"/>
          </ac:spMkLst>
        </pc:spChg>
        <pc:spChg chg="mod ord">
          <ac:chgData name="Eliora Blackson (2436903)" userId="S::2436903@student.uwtsd.ac.uk::2f4dd4e1-44d2-47ab-81ee-223793b799fd" providerId="AD" clId="Web-{D929CBB3-21B3-A5AD-B574-E0FA5CF2D3F8}" dt="2026-03-12T17:53:12.739" v="2908"/>
          <ac:spMkLst>
            <pc:docMk/>
            <pc:sldMk cId="3802610471" sldId="263"/>
            <ac:spMk id="6" creationId="{6425688D-7B91-5253-A838-E4ACD5EEF359}"/>
          </ac:spMkLst>
        </pc:spChg>
      </pc:sldChg>
      <pc:sldChg chg="modSp new">
        <pc:chgData name="Eliora Blackson (2436903)" userId="S::2436903@student.uwtsd.ac.uk::2f4dd4e1-44d2-47ab-81ee-223793b799fd" providerId="AD" clId="Web-{D929CBB3-21B3-A5AD-B574-E0FA5CF2D3F8}" dt="2026-03-12T18:28:43.949" v="3636" actId="20577"/>
        <pc:sldMkLst>
          <pc:docMk/>
          <pc:sldMk cId="3445831075" sldId="264"/>
        </pc:sldMkLst>
        <pc:spChg chg="mod">
          <ac:chgData name="Eliora Blackson (2436903)" userId="S::2436903@student.uwtsd.ac.uk::2f4dd4e1-44d2-47ab-81ee-223793b799fd" providerId="AD" clId="Web-{D929CBB3-21B3-A5AD-B574-E0FA5CF2D3F8}" dt="2026-03-12T18:28:43.949" v="3636" actId="20577"/>
          <ac:spMkLst>
            <pc:docMk/>
            <pc:sldMk cId="3445831075" sldId="264"/>
            <ac:spMk id="2" creationId="{C200D7A8-485D-0233-4174-1B58CBFEEA91}"/>
          </ac:spMkLst>
        </pc:spChg>
        <pc:spChg chg="mod">
          <ac:chgData name="Eliora Blackson (2436903)" userId="S::2436903@student.uwtsd.ac.uk::2f4dd4e1-44d2-47ab-81ee-223793b799fd" providerId="AD" clId="Web-{D929CBB3-21B3-A5AD-B574-E0FA5CF2D3F8}" dt="2026-03-12T18:28:15.292" v="3634" actId="20577"/>
          <ac:spMkLst>
            <pc:docMk/>
            <pc:sldMk cId="3445831075" sldId="264"/>
            <ac:spMk id="3" creationId="{ED9BA41F-5E12-F84D-F031-B2339F2A0C0C}"/>
          </ac:spMkLst>
        </pc:spChg>
      </pc:sldChg>
    </pc:docChg>
  </pc:docChgLst>
  <pc:docChgLst>
    <pc:chgData name="Eliora Blackson (2436903)" userId="S::2436903@student.uwtsd.ac.uk::2f4dd4e1-44d2-47ab-81ee-223793b799fd" providerId="AD" clId="Web-{F4F84137-FF2F-4D91-C142-D5060A04504C}"/>
    <pc:docChg chg="modSld">
      <pc:chgData name="Eliora Blackson (2436903)" userId="S::2436903@student.uwtsd.ac.uk::2f4dd4e1-44d2-47ab-81ee-223793b799fd" providerId="AD" clId="Web-{F4F84137-FF2F-4D91-C142-D5060A04504C}" dt="2026-03-19T18:35:01.153" v="596" actId="20577"/>
      <pc:docMkLst>
        <pc:docMk/>
      </pc:docMkLst>
      <pc:sldChg chg="modSp">
        <pc:chgData name="Eliora Blackson (2436903)" userId="S::2436903@student.uwtsd.ac.uk::2f4dd4e1-44d2-47ab-81ee-223793b799fd" providerId="AD" clId="Web-{F4F84137-FF2F-4D91-C142-D5060A04504C}" dt="2026-03-19T18:35:01.153" v="596" actId="20577"/>
        <pc:sldMkLst>
          <pc:docMk/>
          <pc:sldMk cId="886547299" sldId="257"/>
        </pc:sldMkLst>
        <pc:spChg chg="mod">
          <ac:chgData name="Eliora Blackson (2436903)" userId="S::2436903@student.uwtsd.ac.uk::2f4dd4e1-44d2-47ab-81ee-223793b799fd" providerId="AD" clId="Web-{F4F84137-FF2F-4D91-C142-D5060A04504C}" dt="2026-03-19T18:35:01.153" v="596" actId="20577"/>
          <ac:spMkLst>
            <pc:docMk/>
            <pc:sldMk cId="886547299" sldId="257"/>
            <ac:spMk id="3" creationId="{DBB4F206-F2A3-9DFE-E416-6979EE4124BA}"/>
          </ac:spMkLst>
        </pc:spChg>
      </pc:sldChg>
      <pc:sldChg chg="addSp modSp">
        <pc:chgData name="Eliora Blackson (2436903)" userId="S::2436903@student.uwtsd.ac.uk::2f4dd4e1-44d2-47ab-81ee-223793b799fd" providerId="AD" clId="Web-{F4F84137-FF2F-4D91-C142-D5060A04504C}" dt="2026-03-19T18:32:26.336" v="593" actId="20577"/>
        <pc:sldMkLst>
          <pc:docMk/>
          <pc:sldMk cId="3445831075" sldId="264"/>
        </pc:sldMkLst>
        <pc:spChg chg="add mod">
          <ac:chgData name="Eliora Blackson (2436903)" userId="S::2436903@student.uwtsd.ac.uk::2f4dd4e1-44d2-47ab-81ee-223793b799fd" providerId="AD" clId="Web-{F4F84137-FF2F-4D91-C142-D5060A04504C}" dt="2026-03-19T18:32:26.336" v="593" actId="20577"/>
          <ac:spMkLst>
            <pc:docMk/>
            <pc:sldMk cId="3445831075" sldId="264"/>
            <ac:spMk id="4" creationId="{F71AE720-E0E0-B646-725D-006B9C930727}"/>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dirty="0"/>
              <a:t>Click to edit Master title style</a:t>
            </a:r>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lvl1pPr>
              <a:defRPr>
                <a:solidFill>
                  <a:srgbClr val="FFFFFF"/>
                </a:solidFill>
              </a:defRPr>
            </a:lvl1pPr>
          </a:lstStyle>
          <a:p>
            <a:fld id="{96DFF08F-DC6B-4601-B491-B0F83F6DD2DA}" type="datetimeFigureOut">
              <a:rPr lang="en-US" dirty="0"/>
              <a:t>3/19/2026</a:t>
            </a:fld>
            <a:endParaRPr lang="en-US" dirty="0"/>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4FAB73BC-B049-4115-A692-8D63A059BFB8}" type="slidenum">
              <a:rPr lang="en-US" dirty="0"/>
              <a:t>‹#›</a:t>
            </a:fld>
            <a:endParaRPr lang="en-US" dirty="0"/>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04238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6DFF08F-DC6B-4601-B491-B0F83F6DD2DA}" type="datetimeFigureOut">
              <a:rPr lang="en-US" dirty="0"/>
              <a:t>3/19/2026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370536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dirty="0"/>
              <a:t>Click to edit Master title style</a:t>
            </a:r>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t>3/19/2026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6503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96DFF08F-DC6B-4601-B491-B0F83F6DD2DA}" type="datetimeFigureOut">
              <a:rPr lang="en-US" dirty="0"/>
              <a:t>3/19/2026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9952447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6DFF08F-DC6B-4601-B491-B0F83F6DD2DA}" type="datetimeFigureOut">
              <a:rPr lang="en-US" dirty="0"/>
              <a:t>3/19/2026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3520508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96DFF08F-DC6B-4601-B491-B0F83F6DD2DA}" type="datetimeFigureOut">
              <a:rPr lang="en-US" dirty="0"/>
              <a:t>3/19/2026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214470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t>3/19/2026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167459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dirty="0"/>
              <a:t>Click to edit Master title style</a:t>
            </a:r>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3/19/2026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615148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dirty="0"/>
              <a:t>Click to edit Master title style</a:t>
            </a:r>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3/19/2026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064693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6DFF08F-DC6B-4601-B491-B0F83F6DD2DA}" type="datetimeFigureOut">
              <a:rPr lang="en-US" dirty="0"/>
              <a:t>3/19/2026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6434939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6DFF08F-DC6B-4601-B491-B0F83F6DD2DA}" type="datetimeFigureOut">
              <a:rPr lang="en-US" dirty="0"/>
              <a:t>3/19/2026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229766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96DFF08F-DC6B-4601-B491-B0F83F6DD2DA}" type="datetimeFigureOut">
              <a:rPr lang="en-US" dirty="0"/>
              <a:pPr/>
              <a:t>3/19/2026</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471635184"/>
      </p:ext>
    </p:extLst>
  </p:cSld>
  <p:clrMap bg1="lt1" tx1="dk1" bg2="lt2" tx2="dk2" accent1="accent1" accent2="accent2" accent3="accent3" accent4="accent4" accent5="accent5" accent6="accent6" hlink="hlink" folHlink="folHlink"/>
  <p:sldLayoutIdLst>
    <p:sldLayoutId id="2147484012" r:id="rId1"/>
    <p:sldLayoutId id="2147484013" r:id="rId2"/>
    <p:sldLayoutId id="2147484014" r:id="rId3"/>
    <p:sldLayoutId id="2147484015" r:id="rId4"/>
    <p:sldLayoutId id="2147484016" r:id="rId5"/>
    <p:sldLayoutId id="2147484017" r:id="rId6"/>
    <p:sldLayoutId id="2147484018" r:id="rId7"/>
    <p:sldLayoutId id="2147484019" r:id="rId8"/>
    <p:sldLayoutId id="2147484020" r:id="rId9"/>
    <p:sldLayoutId id="2147484021" r:id="rId10"/>
    <p:sldLayoutId id="2147484022"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leadershipacademy.nhs.uk" TargetMode="External"/><Relationship Id="rId2" Type="http://schemas.openxmlformats.org/officeDocument/2006/relationships/hyperlink" Target="https://www.england.nhs.uk" TargetMode="External"/><Relationship Id="rId1" Type="http://schemas.openxmlformats.org/officeDocument/2006/relationships/slideLayout" Target="../slideLayouts/slideLayout2.xml"/><Relationship Id="rId5" Type="http://schemas.openxmlformats.org/officeDocument/2006/relationships/hyperlink" Target="https://www.who.int" TargetMode="External"/><Relationship Id="rId4" Type="http://schemas.openxmlformats.org/officeDocument/2006/relationships/hyperlink" Target="https://www.wcupa.edu/coral/tuckmanStagesGroupDevelopment.aspx"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4F206-F2A3-9DFE-E416-6979EE4124BA}"/>
              </a:ext>
            </a:extLst>
          </p:cNvPr>
          <p:cNvSpPr>
            <a:spLocks noGrp="1"/>
          </p:cNvSpPr>
          <p:nvPr>
            <p:ph idx="1"/>
          </p:nvPr>
        </p:nvSpPr>
        <p:spPr>
          <a:xfrm>
            <a:off x="220749" y="127701"/>
            <a:ext cx="11873677" cy="6731345"/>
          </a:xfrm>
        </p:spPr>
        <p:txBody>
          <a:bodyPr vert="horz" lIns="91440" tIns="45720" rIns="91440" bIns="45720" rtlCol="0" anchor="t">
            <a:normAutofit/>
          </a:bodyPr>
          <a:lstStyle/>
          <a:p>
            <a:pPr marL="0" indent="0">
              <a:lnSpc>
                <a:spcPct val="110000"/>
              </a:lnSpc>
              <a:buNone/>
            </a:pPr>
            <a:r>
              <a:rPr lang="en-US" sz="2800" b="1" dirty="0">
                <a:solidFill>
                  <a:schemeClr val="tx1"/>
                </a:solidFill>
              </a:rPr>
              <a:t>Module title : Professional Career </a:t>
            </a:r>
            <a:r>
              <a:rPr lang="en-US" sz="2800" b="1">
                <a:solidFill>
                  <a:schemeClr val="tx1"/>
                </a:solidFill>
              </a:rPr>
              <a:t>Development</a:t>
            </a:r>
            <a:r>
              <a:rPr lang="en-US" sz="2800" b="1" dirty="0">
                <a:solidFill>
                  <a:schemeClr val="tx1"/>
                </a:solidFill>
              </a:rPr>
              <a:t> within H&amp;SC</a:t>
            </a:r>
          </a:p>
          <a:p>
            <a:pPr marL="0" indent="0">
              <a:lnSpc>
                <a:spcPct val="110000"/>
              </a:lnSpc>
              <a:buNone/>
            </a:pPr>
            <a:r>
              <a:rPr lang="en-US" sz="2800" b="1">
                <a:solidFill>
                  <a:schemeClr val="tx1"/>
                </a:solidFill>
              </a:rPr>
              <a:t>Module Number: LCHS4009 (LON)</a:t>
            </a:r>
            <a:endParaRPr lang="en-US" sz="2800" b="1" dirty="0">
              <a:solidFill>
                <a:schemeClr val="tx1"/>
              </a:solidFill>
            </a:endParaRPr>
          </a:p>
          <a:p>
            <a:pPr marL="0" indent="0">
              <a:lnSpc>
                <a:spcPct val="110000"/>
              </a:lnSpc>
              <a:buNone/>
            </a:pPr>
            <a:r>
              <a:rPr lang="en-US" sz="2800" b="1" dirty="0">
                <a:solidFill>
                  <a:schemeClr val="tx1"/>
                </a:solidFill>
              </a:rPr>
              <a:t>Assignment No: </a:t>
            </a:r>
            <a:r>
              <a:rPr lang="en-US" sz="2800" b="1">
                <a:solidFill>
                  <a:schemeClr val="tx1"/>
                </a:solidFill>
              </a:rPr>
              <a:t>Assignment</a:t>
            </a:r>
            <a:r>
              <a:rPr lang="en-US" sz="2800" b="1" dirty="0">
                <a:solidFill>
                  <a:schemeClr val="tx1"/>
                </a:solidFill>
              </a:rPr>
              <a:t> 1</a:t>
            </a:r>
          </a:p>
          <a:p>
            <a:pPr marL="0" indent="0">
              <a:lnSpc>
                <a:spcPct val="110000"/>
              </a:lnSpc>
              <a:buNone/>
            </a:pPr>
            <a:r>
              <a:rPr lang="en-US" sz="2800" b="1">
                <a:solidFill>
                  <a:schemeClr val="tx1"/>
                </a:solidFill>
              </a:rPr>
              <a:t>Name : Eliora Blackson</a:t>
            </a:r>
            <a:endParaRPr lang="en-US" sz="2800" b="1" dirty="0">
              <a:solidFill>
                <a:schemeClr val="tx1"/>
              </a:solidFill>
            </a:endParaRPr>
          </a:p>
          <a:p>
            <a:pPr marL="0" indent="0">
              <a:lnSpc>
                <a:spcPct val="110000"/>
              </a:lnSpc>
              <a:buNone/>
            </a:pPr>
            <a:r>
              <a:rPr lang="en-US" sz="2800" b="1" dirty="0">
                <a:solidFill>
                  <a:schemeClr val="tx1"/>
                </a:solidFill>
              </a:rPr>
              <a:t>Student ID: </a:t>
            </a:r>
            <a:r>
              <a:rPr lang="en-US" sz="3200" b="1">
                <a:solidFill>
                  <a:schemeClr val="tx1"/>
                </a:solidFill>
              </a:rPr>
              <a:t>2436903</a:t>
            </a:r>
            <a:endParaRPr lang="en-US" sz="3200" b="1" dirty="0">
              <a:solidFill>
                <a:schemeClr val="tx1"/>
              </a:solidFill>
            </a:endParaRPr>
          </a:p>
          <a:p>
            <a:pPr marL="0" indent="0">
              <a:lnSpc>
                <a:spcPct val="110000"/>
              </a:lnSpc>
              <a:buNone/>
            </a:pPr>
            <a:r>
              <a:rPr lang="en-US" sz="2800" b="1" dirty="0">
                <a:solidFill>
                  <a:schemeClr val="tx1"/>
                </a:solidFill>
              </a:rPr>
              <a:t>Lecturer : </a:t>
            </a:r>
            <a:r>
              <a:rPr lang="en-US" sz="2800" b="1" dirty="0" err="1">
                <a:solidFill>
                  <a:schemeClr val="tx1"/>
                </a:solidFill>
              </a:rPr>
              <a:t>Amitave</a:t>
            </a:r>
            <a:r>
              <a:rPr lang="en-US" sz="2800" b="1" dirty="0">
                <a:solidFill>
                  <a:schemeClr val="tx1"/>
                </a:solidFill>
              </a:rPr>
              <a:t> Banik</a:t>
            </a:r>
          </a:p>
          <a:p>
            <a:pPr marL="0" indent="0">
              <a:lnSpc>
                <a:spcPct val="110000"/>
              </a:lnSpc>
              <a:buNone/>
            </a:pPr>
            <a:endParaRPr lang="en-US" sz="2800" b="1" dirty="0">
              <a:solidFill>
                <a:schemeClr val="tx1"/>
              </a:solidFill>
            </a:endParaRPr>
          </a:p>
          <a:p>
            <a:pPr marL="0" indent="0">
              <a:lnSpc>
                <a:spcPct val="110000"/>
              </a:lnSpc>
              <a:buNone/>
            </a:pPr>
            <a:r>
              <a:rPr lang="en-US" sz="2800" b="1">
                <a:solidFill>
                  <a:schemeClr val="tx1"/>
                </a:solidFill>
              </a:rPr>
              <a:t>Title: Self Awareness Teamwork In Health And Social Care</a:t>
            </a:r>
          </a:p>
        </p:txBody>
      </p:sp>
      <p:pic>
        <p:nvPicPr>
          <p:cNvPr id="4" name="Picture 3" descr="This contains: Proven Strategies to Overcome Medical Staffing Challenges​&#10;&#10;Explore effective strategies to address medical staffing challenges, including staff recognition, innovative recruitment, and HR outsourcing, to enhance workforce stability and patient care.​&#10;&#10;📞 (813) 592-3807&#10;🌐 altrustservices.com&#10;🔗 Read more: https://altrustservices.com/news-and-articles/staffing/proven-strategies-to-overcome-medical">
            <a:extLst>
              <a:ext uri="{FF2B5EF4-FFF2-40B4-BE49-F238E27FC236}">
                <a16:creationId xmlns:a16="http://schemas.microsoft.com/office/drawing/2014/main" id="{5BF0C7BD-6EED-AE06-E252-1E1A40980D24}"/>
              </a:ext>
            </a:extLst>
          </p:cNvPr>
          <p:cNvPicPr>
            <a:picLocks noChangeAspect="1"/>
          </p:cNvPicPr>
          <p:nvPr/>
        </p:nvPicPr>
        <p:blipFill>
          <a:blip r:embed="rId2"/>
          <a:srcRect r="20472" b="2"/>
          <a:stretch>
            <a:fillRect/>
          </a:stretch>
        </p:blipFill>
        <p:spPr>
          <a:xfrm>
            <a:off x="8046740" y="1092662"/>
            <a:ext cx="3599390" cy="2775410"/>
          </a:xfrm>
          <a:prstGeom prst="rect">
            <a:avLst/>
          </a:prstGeom>
        </p:spPr>
      </p:pic>
    </p:spTree>
    <p:extLst>
      <p:ext uri="{BB962C8B-B14F-4D97-AF65-F5344CB8AC3E}">
        <p14:creationId xmlns:p14="http://schemas.microsoft.com/office/powerpoint/2010/main" val="8865472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CDD7E-52BA-E843-FBF4-508FF783DE6F}"/>
              </a:ext>
            </a:extLst>
          </p:cNvPr>
          <p:cNvSpPr>
            <a:spLocks noGrp="1"/>
          </p:cNvSpPr>
          <p:nvPr>
            <p:ph type="title"/>
          </p:nvPr>
        </p:nvSpPr>
        <p:spPr/>
        <p:txBody>
          <a:bodyPr/>
          <a:lstStyle/>
          <a:p>
            <a:r>
              <a:rPr lang="en-US">
                <a:solidFill>
                  <a:schemeClr val="tx1"/>
                </a:solidFill>
              </a:rPr>
              <a:t>Importance of Teamwork in Health and Social Care</a:t>
            </a:r>
          </a:p>
        </p:txBody>
      </p:sp>
      <p:sp>
        <p:nvSpPr>
          <p:cNvPr id="3" name="Content Placeholder 2">
            <a:extLst>
              <a:ext uri="{FF2B5EF4-FFF2-40B4-BE49-F238E27FC236}">
                <a16:creationId xmlns:a16="http://schemas.microsoft.com/office/drawing/2014/main" id="{0592ED21-6ACD-3E77-5025-8597A2DCDBD9}"/>
              </a:ext>
            </a:extLst>
          </p:cNvPr>
          <p:cNvSpPr>
            <a:spLocks noGrp="1"/>
          </p:cNvSpPr>
          <p:nvPr>
            <p:ph idx="1"/>
          </p:nvPr>
        </p:nvSpPr>
        <p:spPr/>
        <p:txBody>
          <a:bodyPr vert="horz" lIns="91440" tIns="45720" rIns="91440" bIns="45720" rtlCol="0" anchor="t">
            <a:noAutofit/>
          </a:bodyPr>
          <a:lstStyle/>
          <a:p>
            <a:r>
              <a:rPr lang="en-US" sz="2800">
                <a:solidFill>
                  <a:schemeClr val="tx1"/>
                </a:solidFill>
              </a:rPr>
              <a:t>Teamwork is an essential skill in health and social care because patient care requires collaboration between different professionals. Doctors,nurses,social workers and therapists must work together and share information to provide safe and effective care.</a:t>
            </a:r>
          </a:p>
          <a:p>
            <a:r>
              <a:rPr lang="en-US" sz="2800">
                <a:solidFill>
                  <a:schemeClr val="tx1"/>
                </a:solidFill>
              </a:rPr>
              <a:t>When teamwork is strong, patient needs can be addressed in a more holistic way considers physical, emotional and social factors. Research shows that effective teamwork improves patient saftey, staff wellbeing and the overall quality of healthcare services. (WHO, 2022; NHS England, 2023)</a:t>
            </a:r>
            <a:endParaRPr lang="en-US" sz="2800" dirty="0">
              <a:solidFill>
                <a:schemeClr val="tx1"/>
              </a:solidFill>
            </a:endParaRPr>
          </a:p>
        </p:txBody>
      </p:sp>
    </p:spTree>
    <p:extLst>
      <p:ext uri="{BB962C8B-B14F-4D97-AF65-F5344CB8AC3E}">
        <p14:creationId xmlns:p14="http://schemas.microsoft.com/office/powerpoint/2010/main" val="1802895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C8FAC-A15C-B0A2-2819-5F305BEF9BE7}"/>
              </a:ext>
            </a:extLst>
          </p:cNvPr>
          <p:cNvSpPr>
            <a:spLocks noGrp="1"/>
          </p:cNvSpPr>
          <p:nvPr>
            <p:ph type="title"/>
          </p:nvPr>
        </p:nvSpPr>
        <p:spPr/>
        <p:txBody>
          <a:bodyPr/>
          <a:lstStyle/>
          <a:p>
            <a:r>
              <a:rPr lang="en-US">
                <a:solidFill>
                  <a:schemeClr val="tx1"/>
                </a:solidFill>
              </a:rPr>
              <a:t>Advantages of Teamwork in Healthcare</a:t>
            </a:r>
          </a:p>
        </p:txBody>
      </p:sp>
      <p:sp>
        <p:nvSpPr>
          <p:cNvPr id="3" name="Content Placeholder 2">
            <a:extLst>
              <a:ext uri="{FF2B5EF4-FFF2-40B4-BE49-F238E27FC236}">
                <a16:creationId xmlns:a16="http://schemas.microsoft.com/office/drawing/2014/main" id="{06922BBA-E95D-A57B-2F5A-1D9BD61718CA}"/>
              </a:ext>
            </a:extLst>
          </p:cNvPr>
          <p:cNvSpPr>
            <a:spLocks noGrp="1"/>
          </p:cNvSpPr>
          <p:nvPr>
            <p:ph idx="1"/>
          </p:nvPr>
        </p:nvSpPr>
        <p:spPr/>
        <p:txBody>
          <a:bodyPr vert="horz" lIns="91440" tIns="45720" rIns="91440" bIns="45720" rtlCol="0" anchor="t">
            <a:normAutofit/>
          </a:bodyPr>
          <a:lstStyle/>
          <a:p>
            <a:r>
              <a:rPr lang="en-US" sz="2800">
                <a:solidFill>
                  <a:schemeClr val="tx1"/>
                </a:solidFill>
              </a:rPr>
              <a:t>Teamwork provides many benefits in healthcare environments. When professionals collaborate, they combine their knowledge and skills to make better clinical decisions and reduce medical errors.</a:t>
            </a:r>
          </a:p>
          <a:p>
            <a:r>
              <a:rPr lang="en-US" sz="2800">
                <a:solidFill>
                  <a:schemeClr val="tx1"/>
                </a:solidFill>
              </a:rPr>
              <a:t>Working in supportive teams can also improve job satisfaction and reduce stress among staff. In addition, effective teamwork strengthens communication and helps healthcare organisations use their resources more efficiently. (World Health Organisation, 2022; NHS Leadership Academy, 2021)</a:t>
            </a:r>
            <a:endParaRPr lang="en-US" sz="2800" dirty="0">
              <a:solidFill>
                <a:schemeClr val="tx1"/>
              </a:solidFill>
            </a:endParaRPr>
          </a:p>
          <a:p>
            <a:endParaRPr lang="en-US" dirty="0"/>
          </a:p>
        </p:txBody>
      </p:sp>
    </p:spTree>
    <p:extLst>
      <p:ext uri="{BB962C8B-B14F-4D97-AF65-F5344CB8AC3E}">
        <p14:creationId xmlns:p14="http://schemas.microsoft.com/office/powerpoint/2010/main" val="20875553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5CCB0-DA03-D95E-5D33-6B25C84EE059}"/>
              </a:ext>
            </a:extLst>
          </p:cNvPr>
          <p:cNvSpPr>
            <a:spLocks noGrp="1"/>
          </p:cNvSpPr>
          <p:nvPr>
            <p:ph type="title"/>
          </p:nvPr>
        </p:nvSpPr>
        <p:spPr/>
        <p:txBody>
          <a:bodyPr/>
          <a:lstStyle/>
          <a:p>
            <a:r>
              <a:rPr lang="en-US">
                <a:solidFill>
                  <a:schemeClr val="tx1"/>
                </a:solidFill>
              </a:rPr>
              <a:t>Challenges and Disadvantages of Teamwork</a:t>
            </a:r>
            <a:endParaRPr lang="en-US" dirty="0">
              <a:solidFill>
                <a:schemeClr val="tx1"/>
              </a:solidFill>
            </a:endParaRPr>
          </a:p>
        </p:txBody>
      </p:sp>
      <p:sp>
        <p:nvSpPr>
          <p:cNvPr id="3" name="Content Placeholder 2">
            <a:extLst>
              <a:ext uri="{FF2B5EF4-FFF2-40B4-BE49-F238E27FC236}">
                <a16:creationId xmlns:a16="http://schemas.microsoft.com/office/drawing/2014/main" id="{96AB7401-773C-AB57-3C67-61670CC47319}"/>
              </a:ext>
            </a:extLst>
          </p:cNvPr>
          <p:cNvSpPr>
            <a:spLocks noGrp="1"/>
          </p:cNvSpPr>
          <p:nvPr>
            <p:ph idx="1"/>
          </p:nvPr>
        </p:nvSpPr>
        <p:spPr/>
        <p:txBody>
          <a:bodyPr vert="horz" lIns="91440" tIns="45720" rIns="91440" bIns="45720" rtlCol="0" anchor="t">
            <a:normAutofit/>
          </a:bodyPr>
          <a:lstStyle/>
          <a:p>
            <a:r>
              <a:rPr lang="en-US" sz="2800">
                <a:solidFill>
                  <a:schemeClr val="tx1"/>
                </a:solidFill>
              </a:rPr>
              <a:t>Despite its benefits, teamwork can also present challenges in healthcare settings.</a:t>
            </a:r>
          </a:p>
          <a:p>
            <a:r>
              <a:rPr lang="en-US" sz="2800">
                <a:solidFill>
                  <a:schemeClr val="tx1"/>
                </a:solidFill>
              </a:rPr>
              <a:t>Communication breakdowns, unclear roles and hierarchical structures may prevent staff from sharing information openly. Differences in professional opinions can also lead to conflict within teams. If these issues are not managed properly, they may affect teamwork and the quality of patient care. (NHS Leadership Academy, 2021)</a:t>
            </a:r>
            <a:endParaRPr lang="en-US" sz="2800" dirty="0">
              <a:solidFill>
                <a:schemeClr val="tx1"/>
              </a:solidFill>
            </a:endParaRPr>
          </a:p>
        </p:txBody>
      </p:sp>
    </p:spTree>
    <p:extLst>
      <p:ext uri="{BB962C8B-B14F-4D97-AF65-F5344CB8AC3E}">
        <p14:creationId xmlns:p14="http://schemas.microsoft.com/office/powerpoint/2010/main" val="16416362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BD73E-8DAF-202C-3227-4602B599A22F}"/>
              </a:ext>
            </a:extLst>
          </p:cNvPr>
          <p:cNvSpPr>
            <a:spLocks noGrp="1"/>
          </p:cNvSpPr>
          <p:nvPr>
            <p:ph type="title"/>
          </p:nvPr>
        </p:nvSpPr>
        <p:spPr/>
        <p:txBody>
          <a:bodyPr/>
          <a:lstStyle/>
          <a:p>
            <a:r>
              <a:rPr lang="en-US">
                <a:solidFill>
                  <a:schemeClr val="tx1"/>
                </a:solidFill>
              </a:rPr>
              <a:t>Solutions to Teamwork Challenges </a:t>
            </a:r>
            <a:endParaRPr lang="en-US" dirty="0">
              <a:solidFill>
                <a:schemeClr val="tx1"/>
              </a:solidFill>
            </a:endParaRPr>
          </a:p>
        </p:txBody>
      </p:sp>
      <p:sp>
        <p:nvSpPr>
          <p:cNvPr id="3" name="Content Placeholder 2">
            <a:extLst>
              <a:ext uri="{FF2B5EF4-FFF2-40B4-BE49-F238E27FC236}">
                <a16:creationId xmlns:a16="http://schemas.microsoft.com/office/drawing/2014/main" id="{6946E35E-4E41-4A64-11CA-5BFCB1A1C2CB}"/>
              </a:ext>
            </a:extLst>
          </p:cNvPr>
          <p:cNvSpPr>
            <a:spLocks noGrp="1"/>
          </p:cNvSpPr>
          <p:nvPr>
            <p:ph idx="1"/>
          </p:nvPr>
        </p:nvSpPr>
        <p:spPr/>
        <p:txBody>
          <a:bodyPr vert="horz" lIns="91440" tIns="45720" rIns="91440" bIns="45720" rtlCol="0" anchor="t">
            <a:normAutofit/>
          </a:bodyPr>
          <a:lstStyle/>
          <a:p>
            <a:r>
              <a:rPr lang="en-US" sz="2800">
                <a:solidFill>
                  <a:schemeClr val="tx1"/>
                </a:solidFill>
              </a:rPr>
              <a:t>Many teamwork challenges can be addressed through better communication and leadership.Healthcare organisations can support teamwork by providing training and encouraging open communication between professionals.</a:t>
            </a:r>
            <a:endParaRPr lang="en-US" sz="2800" dirty="0">
              <a:solidFill>
                <a:schemeClr val="tx1"/>
              </a:solidFill>
            </a:endParaRPr>
          </a:p>
          <a:p>
            <a:r>
              <a:rPr lang="en-US" sz="2800">
                <a:solidFill>
                  <a:schemeClr val="tx1"/>
                </a:solidFill>
              </a:rPr>
              <a:t>Clearly defined roles and supportive leadership can also reduce misunderstanding and conflict. Promoting respect and collaborationhelps teams work more effectively and improves patient outcomes. (World Health Organisation, 2022)</a:t>
            </a:r>
          </a:p>
        </p:txBody>
      </p:sp>
    </p:spTree>
    <p:extLst>
      <p:ext uri="{BB962C8B-B14F-4D97-AF65-F5344CB8AC3E}">
        <p14:creationId xmlns:p14="http://schemas.microsoft.com/office/powerpoint/2010/main" val="38996774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61A95-8018-6ED9-F0E6-C462ED46E72D}"/>
              </a:ext>
            </a:extLst>
          </p:cNvPr>
          <p:cNvSpPr>
            <a:spLocks noGrp="1"/>
          </p:cNvSpPr>
          <p:nvPr>
            <p:ph type="title"/>
          </p:nvPr>
        </p:nvSpPr>
        <p:spPr/>
        <p:txBody>
          <a:bodyPr/>
          <a:lstStyle/>
          <a:p>
            <a:r>
              <a:rPr lang="en-US">
                <a:solidFill>
                  <a:schemeClr val="tx1"/>
                </a:solidFill>
              </a:rPr>
              <a:t>Tuckman's Model of Team Development</a:t>
            </a:r>
          </a:p>
        </p:txBody>
      </p:sp>
      <p:sp>
        <p:nvSpPr>
          <p:cNvPr id="3" name="Content Placeholder 2">
            <a:extLst>
              <a:ext uri="{FF2B5EF4-FFF2-40B4-BE49-F238E27FC236}">
                <a16:creationId xmlns:a16="http://schemas.microsoft.com/office/drawing/2014/main" id="{60BDACB0-472E-BFD3-0F5E-17A6636A666D}"/>
              </a:ext>
            </a:extLst>
          </p:cNvPr>
          <p:cNvSpPr>
            <a:spLocks noGrp="1"/>
          </p:cNvSpPr>
          <p:nvPr>
            <p:ph idx="1"/>
          </p:nvPr>
        </p:nvSpPr>
        <p:spPr>
          <a:xfrm>
            <a:off x="1143000" y="1701800"/>
            <a:ext cx="9883031" cy="4394200"/>
          </a:xfrm>
        </p:spPr>
        <p:txBody>
          <a:bodyPr vert="horz" lIns="91440" tIns="45720" rIns="91440" bIns="45720" rtlCol="0" anchor="t">
            <a:noAutofit/>
          </a:bodyPr>
          <a:lstStyle/>
          <a:p>
            <a:r>
              <a:rPr lang="en-US" sz="2800">
                <a:solidFill>
                  <a:schemeClr val="tx1"/>
                </a:solidFill>
              </a:rPr>
              <a:t>Tuckman's model  explains how teams develop and become more effective over time. In the forming stage, team members meet and begin to understand their roles.</a:t>
            </a:r>
          </a:p>
          <a:p>
            <a:r>
              <a:rPr lang="en-US" sz="2800">
                <a:solidFill>
                  <a:schemeClr val="tx1"/>
                </a:solidFill>
              </a:rPr>
              <a:t>The storming stage may involve disagreements as individuals adjust to working together. During the norming stage, trust develops and cooperation improves.</a:t>
            </a:r>
            <a:endParaRPr lang="en-US" sz="2800" dirty="0">
              <a:solidFill>
                <a:schemeClr val="tx1"/>
              </a:solidFill>
            </a:endParaRPr>
          </a:p>
          <a:p>
            <a:r>
              <a:rPr lang="en-US" sz="2800">
                <a:solidFill>
                  <a:schemeClr val="tx1"/>
                </a:solidFill>
              </a:rPr>
              <a:t> In the performing stage, the team works efficiently and collaboratively.Finally, the adjourning stage occurs when the team completes its work and reflects on its progress. (West Chester University, 2024; Greilich et al., 2023)</a:t>
            </a:r>
          </a:p>
        </p:txBody>
      </p:sp>
    </p:spTree>
    <p:extLst>
      <p:ext uri="{BB962C8B-B14F-4D97-AF65-F5344CB8AC3E}">
        <p14:creationId xmlns:p14="http://schemas.microsoft.com/office/powerpoint/2010/main" val="2785024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B12ADCB-9958-88ED-B11D-51174B364DAB}"/>
              </a:ext>
            </a:extLst>
          </p:cNvPr>
          <p:cNvSpPr>
            <a:spLocks noGrp="1"/>
          </p:cNvSpPr>
          <p:nvPr>
            <p:ph idx="1"/>
          </p:nvPr>
        </p:nvSpPr>
        <p:spPr>
          <a:xfrm>
            <a:off x="255030" y="1713848"/>
            <a:ext cx="11936099" cy="5017920"/>
          </a:xfrm>
        </p:spPr>
        <p:txBody>
          <a:bodyPr vert="horz" lIns="91440" tIns="45720" rIns="91440" bIns="45720" rtlCol="0" anchor="t">
            <a:normAutofit/>
          </a:bodyPr>
          <a:lstStyle/>
          <a:p>
            <a:pPr marL="0" indent="0">
              <a:buNone/>
            </a:pPr>
            <a:endParaRPr lang="en-US" sz="2400" dirty="0">
              <a:solidFill>
                <a:schemeClr val="tx1"/>
              </a:solidFill>
            </a:endParaRPr>
          </a:p>
          <a:p>
            <a:r>
              <a:rPr lang="en-US" sz="2800" b="1">
                <a:solidFill>
                  <a:schemeClr val="tx1"/>
                </a:solidFill>
              </a:rPr>
              <a:t>Key points </a:t>
            </a:r>
          </a:p>
          <a:p>
            <a:r>
              <a:rPr lang="en-US" sz="2800" b="1">
                <a:solidFill>
                  <a:schemeClr val="tx1"/>
                </a:solidFill>
              </a:rPr>
              <a:t>Forming – team begins </a:t>
            </a:r>
          </a:p>
          <a:p>
            <a:r>
              <a:rPr lang="en-US" sz="2800" b="1">
                <a:solidFill>
                  <a:schemeClr val="tx1"/>
                </a:solidFill>
              </a:rPr>
              <a:t>Storming – conflict emerges </a:t>
            </a:r>
          </a:p>
          <a:p>
            <a:r>
              <a:rPr lang="en-US" sz="2800" b="1">
                <a:solidFill>
                  <a:schemeClr val="tx1"/>
                </a:solidFill>
              </a:rPr>
              <a:t>Norming – Cooperation develops </a:t>
            </a:r>
          </a:p>
          <a:p>
            <a:r>
              <a:rPr lang="en-US" sz="2800" b="1">
                <a:solidFill>
                  <a:schemeClr val="tx1"/>
                </a:solidFill>
              </a:rPr>
              <a:t>Performing – effective teamwork </a:t>
            </a:r>
          </a:p>
          <a:p>
            <a:r>
              <a:rPr lang="en-US" sz="2800" b="1">
                <a:solidFill>
                  <a:schemeClr val="tx1"/>
                </a:solidFill>
              </a:rPr>
              <a:t>Adjourning – task completion</a:t>
            </a:r>
            <a:endParaRPr lang="en-US" sz="2800" b="1" dirty="0">
              <a:solidFill>
                <a:schemeClr val="tx1"/>
              </a:solidFill>
            </a:endParaRPr>
          </a:p>
        </p:txBody>
      </p:sp>
      <p:sp>
        <p:nvSpPr>
          <p:cNvPr id="4" name="Date Placeholder 3">
            <a:extLst>
              <a:ext uri="{FF2B5EF4-FFF2-40B4-BE49-F238E27FC236}">
                <a16:creationId xmlns:a16="http://schemas.microsoft.com/office/drawing/2014/main" id="{3E023265-5F50-05BA-A2EC-E316677671F8}"/>
              </a:ext>
            </a:extLst>
          </p:cNvPr>
          <p:cNvSpPr>
            <a:spLocks noGrp="1"/>
          </p:cNvSpPr>
          <p:nvPr>
            <p:ph type="dt" sz="half" idx="10"/>
          </p:nvPr>
        </p:nvSpPr>
        <p:spPr/>
        <p:txBody>
          <a:bodyPr/>
          <a:lstStyle/>
          <a:p>
            <a:fld id="{127F6BA7-C85B-4168-B490-7474238D965C}" type="datetime1">
              <a:t>3/19/2026</a:t>
            </a:fld>
            <a:endParaRPr lang="en-US" dirty="0"/>
          </a:p>
        </p:txBody>
      </p:sp>
      <p:sp>
        <p:nvSpPr>
          <p:cNvPr id="5" name="Footer Placeholder 4">
            <a:extLst>
              <a:ext uri="{FF2B5EF4-FFF2-40B4-BE49-F238E27FC236}">
                <a16:creationId xmlns:a16="http://schemas.microsoft.com/office/drawing/2014/main" id="{28E87726-B1C6-29A4-1E3C-EA8807F7384D}"/>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D2C387CC-4992-E89B-50A2-B217977604E6}"/>
              </a:ext>
            </a:extLst>
          </p:cNvPr>
          <p:cNvSpPr>
            <a:spLocks noGrp="1"/>
          </p:cNvSpPr>
          <p:nvPr>
            <p:ph type="sldNum" sz="quarter" idx="12"/>
          </p:nvPr>
        </p:nvSpPr>
        <p:spPr/>
        <p:txBody>
          <a:bodyPr/>
          <a:lstStyle/>
          <a:p>
            <a:fld id="{5E4DE196-8A13-4FF7-A07E-102851959EAB}" type="slidenum">
              <a:rPr lang="en-US" dirty="0"/>
              <a:t>7</a:t>
            </a:fld>
            <a:endParaRPr lang="en-US" dirty="0"/>
          </a:p>
        </p:txBody>
      </p:sp>
    </p:spTree>
    <p:extLst>
      <p:ext uri="{BB962C8B-B14F-4D97-AF65-F5344CB8AC3E}">
        <p14:creationId xmlns:p14="http://schemas.microsoft.com/office/powerpoint/2010/main" val="41381918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DBC48-635E-527E-BE77-9C8C9D62A14E}"/>
              </a:ext>
            </a:extLst>
          </p:cNvPr>
          <p:cNvSpPr>
            <a:spLocks noGrp="1"/>
          </p:cNvSpPr>
          <p:nvPr>
            <p:ph type="title"/>
          </p:nvPr>
        </p:nvSpPr>
        <p:spPr/>
        <p:txBody>
          <a:bodyPr/>
          <a:lstStyle/>
          <a:p>
            <a:r>
              <a:rPr lang="en-US">
                <a:solidFill>
                  <a:schemeClr val="tx1"/>
                </a:solidFill>
              </a:rPr>
              <a:t>Professional Practice (ICU Teamwork )</a:t>
            </a:r>
          </a:p>
        </p:txBody>
      </p:sp>
      <p:sp>
        <p:nvSpPr>
          <p:cNvPr id="3" name="Content Placeholder 2">
            <a:extLst>
              <a:ext uri="{FF2B5EF4-FFF2-40B4-BE49-F238E27FC236}">
                <a16:creationId xmlns:a16="http://schemas.microsoft.com/office/drawing/2014/main" id="{498254B9-A619-9724-E2BB-A57263C61CB9}"/>
              </a:ext>
            </a:extLst>
          </p:cNvPr>
          <p:cNvSpPr>
            <a:spLocks noGrp="1"/>
          </p:cNvSpPr>
          <p:nvPr>
            <p:ph idx="1"/>
          </p:nvPr>
        </p:nvSpPr>
        <p:spPr/>
        <p:txBody>
          <a:bodyPr vert="horz" lIns="91440" tIns="45720" rIns="91440" bIns="45720" rtlCol="0" anchor="t">
            <a:normAutofit/>
          </a:bodyPr>
          <a:lstStyle/>
          <a:p>
            <a:r>
              <a:rPr lang="en-US" sz="2800">
                <a:solidFill>
                  <a:schemeClr val="tx1"/>
                </a:solidFill>
              </a:rPr>
              <a:t>Teamwork is especially important in high pressure enviroments such as intensive care units. Doctors, nurses and other specialists must collaborate closely to monitor patients and respond quickly to emergencies.</a:t>
            </a:r>
            <a:endParaRPr lang="en-US" sz="2800" dirty="0">
              <a:solidFill>
                <a:schemeClr val="tx1"/>
              </a:solidFill>
            </a:endParaRPr>
          </a:p>
          <a:p>
            <a:r>
              <a:rPr lang="en-US" sz="2800">
                <a:solidFill>
                  <a:schemeClr val="tx1"/>
                </a:solidFill>
              </a:rPr>
              <a:t>Research such as the FEARLESS ICU study shows that teamwork directly affects patient safety, staff wellbeing and healthcare outcomes. The study also highlights that inclusive leadership and shared learning can strengthen collaboration and improve patient care. (Xyrichis, 2026)</a:t>
            </a:r>
          </a:p>
        </p:txBody>
      </p:sp>
    </p:spTree>
    <p:extLst>
      <p:ext uri="{BB962C8B-B14F-4D97-AF65-F5344CB8AC3E}">
        <p14:creationId xmlns:p14="http://schemas.microsoft.com/office/powerpoint/2010/main" val="2113170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869BF-8688-5E0E-4F96-D34083DB3A55}"/>
              </a:ext>
            </a:extLst>
          </p:cNvPr>
          <p:cNvSpPr>
            <a:spLocks noGrp="1"/>
          </p:cNvSpPr>
          <p:nvPr>
            <p:ph type="title"/>
          </p:nvPr>
        </p:nvSpPr>
        <p:spPr>
          <a:xfrm>
            <a:off x="881004" y="268535"/>
            <a:ext cx="10439888" cy="672955"/>
          </a:xfrm>
        </p:spPr>
        <p:txBody>
          <a:bodyPr>
            <a:normAutofit fontScale="90000"/>
          </a:bodyPr>
          <a:lstStyle/>
          <a:p>
            <a:r>
              <a:rPr lang="en-US">
                <a:solidFill>
                  <a:schemeClr val="tx1"/>
                </a:solidFill>
              </a:rPr>
              <a:t>Conclusion</a:t>
            </a:r>
            <a:endParaRPr lang="en-US" dirty="0">
              <a:solidFill>
                <a:schemeClr val="tx1"/>
              </a:solidFill>
            </a:endParaRPr>
          </a:p>
        </p:txBody>
      </p:sp>
      <p:sp>
        <p:nvSpPr>
          <p:cNvPr id="3" name="Content Placeholder 2">
            <a:extLst>
              <a:ext uri="{FF2B5EF4-FFF2-40B4-BE49-F238E27FC236}">
                <a16:creationId xmlns:a16="http://schemas.microsoft.com/office/drawing/2014/main" id="{FC7C8C43-0976-A9C8-2AC0-387EF69D3056}"/>
              </a:ext>
            </a:extLst>
          </p:cNvPr>
          <p:cNvSpPr>
            <a:spLocks noGrp="1"/>
          </p:cNvSpPr>
          <p:nvPr>
            <p:ph idx="1"/>
          </p:nvPr>
        </p:nvSpPr>
        <p:spPr>
          <a:xfrm>
            <a:off x="271391" y="1087689"/>
            <a:ext cx="11614938" cy="5603506"/>
          </a:xfrm>
        </p:spPr>
        <p:txBody>
          <a:bodyPr vert="horz" lIns="91440" tIns="45720" rIns="91440" bIns="45720" rtlCol="0" anchor="t">
            <a:noAutofit/>
          </a:bodyPr>
          <a:lstStyle/>
          <a:p>
            <a:r>
              <a:rPr lang="en-US" sz="2800">
                <a:solidFill>
                  <a:schemeClr val="tx1"/>
                </a:solidFill>
              </a:rPr>
              <a:t>In conclusion, teamwork is a vital skill in health and social care because it allows professionals from different disciplines to collaborate and provide safe, holistic care. Although teamwork can present challenges such as communication barriers or role conflicts, these can be managed through training, leadership and open communication.</a:t>
            </a:r>
          </a:p>
          <a:p>
            <a:r>
              <a:rPr lang="en-US" sz="2800">
                <a:solidFill>
                  <a:schemeClr val="tx1"/>
                </a:solidFill>
              </a:rPr>
              <a:t> Models such as tuckman's stages of group development help explain how teams improve their collaboration over time. Research also shows that strong teamwork improves patient safety, safe wellbeing and healthcare outcomes. Developing teamwork skills is therefore essential for healthcare professionals who want to deliver high quality care.</a:t>
            </a:r>
          </a:p>
          <a:p>
            <a:endParaRPr lang="en-US" sz="1800" dirty="0">
              <a:solidFill>
                <a:schemeClr val="tx1"/>
              </a:solidFill>
            </a:endParaRPr>
          </a:p>
          <a:p>
            <a:endParaRPr lang="en-US" dirty="0"/>
          </a:p>
        </p:txBody>
      </p:sp>
      <p:sp>
        <p:nvSpPr>
          <p:cNvPr id="4" name="Date Placeholder 3">
            <a:extLst>
              <a:ext uri="{FF2B5EF4-FFF2-40B4-BE49-F238E27FC236}">
                <a16:creationId xmlns:a16="http://schemas.microsoft.com/office/drawing/2014/main" id="{2898DDE6-DFF2-B7B2-C63D-E8931A9188AC}"/>
              </a:ext>
            </a:extLst>
          </p:cNvPr>
          <p:cNvSpPr>
            <a:spLocks noGrp="1"/>
          </p:cNvSpPr>
          <p:nvPr>
            <p:ph type="dt" sz="half" idx="10"/>
          </p:nvPr>
        </p:nvSpPr>
        <p:spPr/>
        <p:txBody>
          <a:bodyPr/>
          <a:lstStyle/>
          <a:p>
            <a:fld id="{44758D00-D5EF-44D1-A460-3AD330C935F3}" type="datetime1">
              <a:t>3/19/2026</a:t>
            </a:fld>
            <a:endParaRPr lang="en-US" dirty="0"/>
          </a:p>
        </p:txBody>
      </p:sp>
      <p:sp>
        <p:nvSpPr>
          <p:cNvPr id="5" name="Footer Placeholder 4">
            <a:extLst>
              <a:ext uri="{FF2B5EF4-FFF2-40B4-BE49-F238E27FC236}">
                <a16:creationId xmlns:a16="http://schemas.microsoft.com/office/drawing/2014/main" id="{8A63948C-A7E1-DA89-3BAB-AFEB31E04505}"/>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6425688D-7B91-5253-A838-E4ACD5EEF359}"/>
              </a:ext>
            </a:extLst>
          </p:cNvPr>
          <p:cNvSpPr>
            <a:spLocks noGrp="1"/>
          </p:cNvSpPr>
          <p:nvPr>
            <p:ph type="sldNum" sz="quarter" idx="12"/>
          </p:nvPr>
        </p:nvSpPr>
        <p:spPr/>
        <p:txBody>
          <a:bodyPr/>
          <a:lstStyle/>
          <a:p>
            <a:fld id="{5E4DE196-8A13-4FF7-A07E-102851959EAB}" type="slidenum">
              <a:rPr lang="en-US" dirty="0"/>
              <a:t>9</a:t>
            </a:fld>
            <a:endParaRPr lang="en-US" dirty="0"/>
          </a:p>
        </p:txBody>
      </p:sp>
    </p:spTree>
    <p:extLst>
      <p:ext uri="{BB962C8B-B14F-4D97-AF65-F5344CB8AC3E}">
        <p14:creationId xmlns:p14="http://schemas.microsoft.com/office/powerpoint/2010/main" val="380261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0D7A8-485D-0233-4174-1B58CBFEEA91}"/>
              </a:ext>
            </a:extLst>
          </p:cNvPr>
          <p:cNvSpPr>
            <a:spLocks noGrp="1"/>
          </p:cNvSpPr>
          <p:nvPr>
            <p:ph type="title"/>
          </p:nvPr>
        </p:nvSpPr>
        <p:spPr>
          <a:xfrm>
            <a:off x="1143000" y="239184"/>
            <a:ext cx="9875520" cy="679027"/>
          </a:xfrm>
        </p:spPr>
        <p:txBody>
          <a:bodyPr>
            <a:normAutofit fontScale="90000"/>
          </a:bodyPr>
          <a:lstStyle/>
          <a:p>
            <a:r>
              <a:rPr lang="en-US">
                <a:solidFill>
                  <a:schemeClr val="tx1"/>
                </a:solidFill>
              </a:rPr>
              <a:t>REFERENCES (HARVARD STYLE)</a:t>
            </a:r>
          </a:p>
        </p:txBody>
      </p:sp>
      <p:sp>
        <p:nvSpPr>
          <p:cNvPr id="3" name="Content Placeholder 2">
            <a:extLst>
              <a:ext uri="{FF2B5EF4-FFF2-40B4-BE49-F238E27FC236}">
                <a16:creationId xmlns:a16="http://schemas.microsoft.com/office/drawing/2014/main" id="{ED9BA41F-5E12-F84D-F031-B2339F2A0C0C}"/>
              </a:ext>
            </a:extLst>
          </p:cNvPr>
          <p:cNvSpPr>
            <a:spLocks noGrp="1"/>
          </p:cNvSpPr>
          <p:nvPr>
            <p:ph idx="1"/>
          </p:nvPr>
        </p:nvSpPr>
        <p:spPr/>
        <p:txBody>
          <a:bodyPr vert="horz" lIns="91440" tIns="45720" rIns="91440" bIns="45720" rtlCol="0" anchor="t">
            <a:normAutofit/>
          </a:bodyPr>
          <a:lstStyle/>
          <a:p>
            <a:endParaRPr lang="en-US" dirty="0"/>
          </a:p>
          <a:p>
            <a:endParaRPr lang="en-US" dirty="0"/>
          </a:p>
        </p:txBody>
      </p:sp>
      <p:sp>
        <p:nvSpPr>
          <p:cNvPr id="4" name="TextBox 3">
            <a:extLst>
              <a:ext uri="{FF2B5EF4-FFF2-40B4-BE49-F238E27FC236}">
                <a16:creationId xmlns:a16="http://schemas.microsoft.com/office/drawing/2014/main" id="{F71AE720-E0E0-B646-725D-006B9C930727}"/>
              </a:ext>
            </a:extLst>
          </p:cNvPr>
          <p:cNvSpPr txBox="1"/>
          <p:nvPr/>
        </p:nvSpPr>
        <p:spPr>
          <a:xfrm>
            <a:off x="222251" y="709083"/>
            <a:ext cx="11728448" cy="717119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dirty="0"/>
          </a:p>
          <a:p>
            <a:r>
              <a:rPr lang="en-US" sz="2000"/>
              <a:t>Greilich, K., et al. (2023) Team FIRST framework: Identifying core teamwork core </a:t>
            </a:r>
            <a:r>
              <a:rPr lang="en-US" sz="2000" err="1"/>
              <a:t>te</a:t>
            </a:r>
            <a:r>
              <a:rPr lang="en-US" sz="2000" dirty="0"/>
              <a:t>amwork competencies required for healthcare professionals.</a:t>
            </a:r>
            <a:r>
              <a:rPr lang="en-US" sz="2000" b="1" dirty="0"/>
              <a:t> Journal of </a:t>
            </a:r>
            <a:r>
              <a:rPr lang="en-US" sz="2000" b="1"/>
              <a:t>interprofessional Care.</a:t>
            </a:r>
            <a:endParaRPr lang="en-US" sz="2000" dirty="0"/>
          </a:p>
          <a:p>
            <a:endParaRPr lang="en-US" sz="2000" b="1" dirty="0"/>
          </a:p>
          <a:p>
            <a:r>
              <a:rPr lang="en-US" sz="2000" dirty="0"/>
              <a:t>NHS England (2023) Working in multidisciplinary teams to improve patient care. Available at: </a:t>
            </a:r>
            <a:r>
              <a:rPr lang="en-US" sz="2000" dirty="0">
                <a:hlinkClick r:id="rId2"/>
              </a:rPr>
              <a:t>https://www.england.nhs.uk</a:t>
            </a:r>
            <a:r>
              <a:rPr lang="en-US" sz="2000"/>
              <a:t> (Accessed 9 March 2026).</a:t>
            </a:r>
            <a:endParaRPr lang="en-US" sz="2000" dirty="0"/>
          </a:p>
          <a:p>
            <a:endParaRPr lang="en-US" sz="2000" dirty="0"/>
          </a:p>
          <a:p>
            <a:r>
              <a:rPr lang="en-US" sz="2000" dirty="0"/>
              <a:t>NHS Leadership Academy (2021) Introduction to Team Development. Available at: </a:t>
            </a:r>
            <a:r>
              <a:rPr lang="en-US" sz="2000" dirty="0">
                <a:hlinkClick r:id="rId3"/>
              </a:rPr>
              <a:t>https://www.leadershipacademy.nhs.uk</a:t>
            </a:r>
            <a:r>
              <a:rPr lang="en-US" sz="2000" dirty="0"/>
              <a:t> </a:t>
            </a:r>
            <a:r>
              <a:rPr lang="en-US" sz="2000"/>
              <a:t>(Accessed: 12 March 2026).</a:t>
            </a:r>
            <a:endParaRPr lang="en-US" sz="2000" dirty="0"/>
          </a:p>
          <a:p>
            <a:endParaRPr lang="en-US" sz="2000" dirty="0"/>
          </a:p>
          <a:p>
            <a:r>
              <a:rPr lang="en-US" sz="2000" dirty="0"/>
              <a:t>West Chester University (2024) Tuckman's Stages of Group Development. Available at: </a:t>
            </a:r>
            <a:r>
              <a:rPr lang="en-US" sz="2000" dirty="0">
                <a:hlinkClick r:id="rId4"/>
              </a:rPr>
              <a:t>https://www.wcupa.edu/coral/tuckmanStagesGroupDevelopment.aspx</a:t>
            </a:r>
            <a:r>
              <a:rPr lang="en-US" sz="2000" dirty="0"/>
              <a:t> (Accessed: 12 </a:t>
            </a:r>
            <a:r>
              <a:rPr lang="en-US" sz="2000"/>
              <a:t>March 2026).</a:t>
            </a:r>
            <a:endParaRPr lang="en-US" sz="2000" dirty="0"/>
          </a:p>
          <a:p>
            <a:endParaRPr lang="en-US" sz="2000" dirty="0"/>
          </a:p>
          <a:p>
            <a:r>
              <a:rPr lang="en-US" sz="2000" dirty="0"/>
              <a:t>World Health Organization (2022) Framework for action on interprofessional education and collaborative practice. Available at: </a:t>
            </a:r>
            <a:r>
              <a:rPr lang="en-US" sz="2000" dirty="0">
                <a:hlinkClick r:id="rId5"/>
              </a:rPr>
              <a:t>https://www.who.int</a:t>
            </a:r>
            <a:r>
              <a:rPr lang="en-US" sz="2000" dirty="0"/>
              <a:t> (Accessed:12 </a:t>
            </a:r>
            <a:r>
              <a:rPr lang="en-US" sz="2000"/>
              <a:t>March 2026).</a:t>
            </a:r>
          </a:p>
          <a:p>
            <a:endParaRPr lang="en-US" sz="2000" dirty="0"/>
          </a:p>
          <a:p>
            <a:r>
              <a:rPr lang="en-US" sz="2000" err="1"/>
              <a:t>Xyrichis</a:t>
            </a:r>
            <a:r>
              <a:rPr lang="en-US" sz="2000" dirty="0"/>
              <a:t>, A., Wenning, B., Costello, S. and Rose, L (2025) Fostering teamwork for resilient staff and safe care in ICU (FEARLESS ICU). </a:t>
            </a:r>
            <a:r>
              <a:rPr lang="en-US" sz="2000" b="1"/>
              <a:t>Journal of interprofessional Care.</a:t>
            </a:r>
            <a:endParaRPr lang="en-US" sz="2000" b="1" dirty="0"/>
          </a:p>
          <a:p>
            <a:endParaRPr lang="en-US" sz="2400" dirty="0"/>
          </a:p>
          <a:p>
            <a:endParaRPr lang="en-US" sz="2400" dirty="0"/>
          </a:p>
          <a:p>
            <a:endParaRPr lang="en-US" sz="2400" b="1" dirty="0"/>
          </a:p>
          <a:p>
            <a:endParaRPr lang="en-US" sz="2400" b="1" dirty="0"/>
          </a:p>
        </p:txBody>
      </p:sp>
    </p:spTree>
    <p:extLst>
      <p:ext uri="{BB962C8B-B14F-4D97-AF65-F5344CB8AC3E}">
        <p14:creationId xmlns:p14="http://schemas.microsoft.com/office/powerpoint/2010/main" val="3445831075"/>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Basis</vt:lpstr>
      <vt:lpstr>PowerPoint Presentation</vt:lpstr>
      <vt:lpstr>Importance of Teamwork in Health and Social Care</vt:lpstr>
      <vt:lpstr>Advantages of Teamwork in Healthcare</vt:lpstr>
      <vt:lpstr>Challenges and Disadvantages of Teamwork</vt:lpstr>
      <vt:lpstr>Solutions to Teamwork Challenges </vt:lpstr>
      <vt:lpstr>Tuckman's Model of Team Development</vt:lpstr>
      <vt:lpstr>PowerPoint Presentation</vt:lpstr>
      <vt:lpstr>Professional Practice (ICU Teamwork )</vt:lpstr>
      <vt:lpstr>Conclusion</vt:lpstr>
      <vt:lpstr>REFERENCES (HARVARD STYLE)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1720</cp:revision>
  <dcterms:created xsi:type="dcterms:W3CDTF">2026-03-05T14:57:14Z</dcterms:created>
  <dcterms:modified xsi:type="dcterms:W3CDTF">2026-03-19T18:35:01Z</dcterms:modified>
</cp:coreProperties>
</file>