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58" r:id="rId4"/>
    <p:sldId id="262" r:id="rId5"/>
    <p:sldId id="260" r:id="rId6"/>
    <p:sldId id="259" r:id="rId7"/>
    <p:sldId id="263" r:id="rId8"/>
    <p:sldId id="264" r:id="rId9"/>
    <p:sldId id="267" r:id="rId10"/>
    <p:sldId id="265" r:id="rId11"/>
    <p:sldId id="266" r:id="rId12"/>
    <p:sldId id="284" r:id="rId13"/>
    <p:sldId id="269" r:id="rId14"/>
    <p:sldId id="271" r:id="rId15"/>
    <p:sldId id="272" r:id="rId16"/>
    <p:sldId id="274" r:id="rId17"/>
    <p:sldId id="275" r:id="rId18"/>
    <p:sldId id="285" r:id="rId19"/>
    <p:sldId id="276" r:id="rId20"/>
    <p:sldId id="278" r:id="rId21"/>
    <p:sldId id="279" r:id="rId22"/>
    <p:sldId id="282" r:id="rId23"/>
    <p:sldId id="283" r:id="rId24"/>
    <p:sldId id="277" r:id="rId25"/>
    <p:sldId id="270" r:id="rId26"/>
    <p:sldId id="27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0723" autoAdjust="0"/>
  </p:normalViewPr>
  <p:slideViewPr>
    <p:cSldViewPr snapToGrid="0">
      <p:cViewPr varScale="1">
        <p:scale>
          <a:sx n="54" d="100"/>
          <a:sy n="54" d="100"/>
        </p:scale>
        <p:origin x="1148"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A778E2-D83C-4927-AEAB-3560D52B4DAA}" type="datetimeFigureOut">
              <a:rPr lang="en-GB" smtClean="0"/>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6290F5-6FDC-45A5-9057-CFED62E31BD6}" type="slidenum">
              <a:rPr lang="en-GB" smtClean="0"/>
              <a:t>‹#›</a:t>
            </a:fld>
            <a:endParaRPr lang="en-GB"/>
          </a:p>
        </p:txBody>
      </p:sp>
    </p:spTree>
    <p:extLst>
      <p:ext uri="{BB962C8B-B14F-4D97-AF65-F5344CB8AC3E}">
        <p14:creationId xmlns:p14="http://schemas.microsoft.com/office/powerpoint/2010/main" val="2707880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design was chosen to follow Schneiderman’s golden rule of reducing short-term memory load to reduce the need of scrolling down the page and to show the start of the process within the system. </a:t>
            </a:r>
          </a:p>
        </p:txBody>
      </p:sp>
      <p:sp>
        <p:nvSpPr>
          <p:cNvPr id="4" name="Slide Number Placeholder 3"/>
          <p:cNvSpPr>
            <a:spLocks noGrp="1"/>
          </p:cNvSpPr>
          <p:nvPr>
            <p:ph type="sldNum" sz="quarter" idx="5"/>
          </p:nvPr>
        </p:nvSpPr>
        <p:spPr/>
        <p:txBody>
          <a:bodyPr/>
          <a:lstStyle/>
          <a:p>
            <a:fld id="{406290F5-6FDC-45A5-9057-CFED62E31BD6}" type="slidenum">
              <a:rPr lang="en-GB" smtClean="0"/>
              <a:t>1</a:t>
            </a:fld>
            <a:endParaRPr lang="en-GB"/>
          </a:p>
        </p:txBody>
      </p:sp>
    </p:spTree>
    <p:extLst>
      <p:ext uri="{BB962C8B-B14F-4D97-AF65-F5344CB8AC3E}">
        <p14:creationId xmlns:p14="http://schemas.microsoft.com/office/powerpoint/2010/main" val="30771944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Schneiderman’s golden rule of striving for consistency to keep menus consistent.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2</a:t>
            </a:fld>
            <a:endParaRPr lang="en-GB"/>
          </a:p>
        </p:txBody>
      </p:sp>
    </p:spTree>
    <p:extLst>
      <p:ext uri="{BB962C8B-B14F-4D97-AF65-F5344CB8AC3E}">
        <p14:creationId xmlns:p14="http://schemas.microsoft.com/office/powerpoint/2010/main" val="32217100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Nielsen’s heuristic of minimalist design to not overload the user with information.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3</a:t>
            </a:fld>
            <a:endParaRPr lang="en-GB"/>
          </a:p>
        </p:txBody>
      </p:sp>
    </p:spTree>
    <p:extLst>
      <p:ext uri="{BB962C8B-B14F-4D97-AF65-F5344CB8AC3E}">
        <p14:creationId xmlns:p14="http://schemas.microsoft.com/office/powerpoint/2010/main" val="20901749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Normans principle of consistency to not make the user confused.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4</a:t>
            </a:fld>
            <a:endParaRPr lang="en-GB"/>
          </a:p>
        </p:txBody>
      </p:sp>
    </p:spTree>
    <p:extLst>
      <p:ext uri="{BB962C8B-B14F-4D97-AF65-F5344CB8AC3E}">
        <p14:creationId xmlns:p14="http://schemas.microsoft.com/office/powerpoint/2010/main" val="3514357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robustness for the user to know where they are in the system.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5</a:t>
            </a:fld>
            <a:endParaRPr lang="en-GB"/>
          </a:p>
        </p:txBody>
      </p:sp>
    </p:spTree>
    <p:extLst>
      <p:ext uri="{BB962C8B-B14F-4D97-AF65-F5344CB8AC3E}">
        <p14:creationId xmlns:p14="http://schemas.microsoft.com/office/powerpoint/2010/main" val="26652503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Nielsen's heuristic of using recognition to the reduce the need for the user to remember the system objects and to follow Schneiderman’s golden rule of permitting easy reversal of actions if the user has made a mistake or changed their mind.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6</a:t>
            </a:fld>
            <a:endParaRPr lang="en-GB"/>
          </a:p>
        </p:txBody>
      </p:sp>
    </p:spTree>
    <p:extLst>
      <p:ext uri="{BB962C8B-B14F-4D97-AF65-F5344CB8AC3E}">
        <p14:creationId xmlns:p14="http://schemas.microsoft.com/office/powerpoint/2010/main" val="1426924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Schneiderman's golden rule offering simple error handling to prevent the user making a serious error by explaining to the user what has happened and to follow Schneiderman’s golden rule of permitting easy reversal of actions if the user has made a mistake or changed their mind.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7</a:t>
            </a:fld>
            <a:endParaRPr lang="en-GB"/>
          </a:p>
        </p:txBody>
      </p:sp>
    </p:spTree>
    <p:extLst>
      <p:ext uri="{BB962C8B-B14F-4D97-AF65-F5344CB8AC3E}">
        <p14:creationId xmlns:p14="http://schemas.microsoft.com/office/powerpoint/2010/main" val="5324746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robustness for the user to know where they are in the system.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8</a:t>
            </a:fld>
            <a:endParaRPr lang="en-GB"/>
          </a:p>
        </p:txBody>
      </p:sp>
    </p:spTree>
    <p:extLst>
      <p:ext uri="{BB962C8B-B14F-4D97-AF65-F5344CB8AC3E}">
        <p14:creationId xmlns:p14="http://schemas.microsoft.com/office/powerpoint/2010/main" val="1204342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flexibility to perform multiple tasks at the same time and to follow Schneiderman’s golden rule of permitting easy reversal of actions if the user has made a mistake or changed their mind.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9</a:t>
            </a:fld>
            <a:endParaRPr lang="en-GB"/>
          </a:p>
        </p:txBody>
      </p:sp>
    </p:spTree>
    <p:extLst>
      <p:ext uri="{BB962C8B-B14F-4D97-AF65-F5344CB8AC3E}">
        <p14:creationId xmlns:p14="http://schemas.microsoft.com/office/powerpoint/2010/main" val="738904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Normans principle of affordance for the user to know how to use the objects in the system and to follow Schneiderman’s golden rule of permitting easy reversal of actions if the user has made a mistake or changed their mind.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10</a:t>
            </a:fld>
            <a:endParaRPr lang="en-GB"/>
          </a:p>
        </p:txBody>
      </p:sp>
    </p:spTree>
    <p:extLst>
      <p:ext uri="{BB962C8B-B14F-4D97-AF65-F5344CB8AC3E}">
        <p14:creationId xmlns:p14="http://schemas.microsoft.com/office/powerpoint/2010/main" val="12206136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robustness to recover the system from errors.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11</a:t>
            </a:fld>
            <a:endParaRPr lang="en-GB"/>
          </a:p>
        </p:txBody>
      </p:sp>
    </p:spTree>
    <p:extLst>
      <p:ext uri="{BB962C8B-B14F-4D97-AF65-F5344CB8AC3E}">
        <p14:creationId xmlns:p14="http://schemas.microsoft.com/office/powerpoint/2010/main" val="7407236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Schneiderman's golden rule offering simple error handling to prevent the user making a serious error by explaining to the user what has happened and to follow Schneiderman’s golden rule of permitting easy reversal of actions if the user has made a mistake or changed their mind.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12</a:t>
            </a:fld>
            <a:endParaRPr lang="en-GB"/>
          </a:p>
        </p:txBody>
      </p:sp>
    </p:spTree>
    <p:extLst>
      <p:ext uri="{BB962C8B-B14F-4D97-AF65-F5344CB8AC3E}">
        <p14:creationId xmlns:p14="http://schemas.microsoft.com/office/powerpoint/2010/main" val="9068097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robustness for the user to know where they are in the system.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13</a:t>
            </a:fld>
            <a:endParaRPr lang="en-GB"/>
          </a:p>
        </p:txBody>
      </p:sp>
    </p:spTree>
    <p:extLst>
      <p:ext uri="{BB962C8B-B14F-4D97-AF65-F5344CB8AC3E}">
        <p14:creationId xmlns:p14="http://schemas.microsoft.com/office/powerpoint/2010/main" val="6949160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Nielsen's heuristic of real world conventions to make the information appear natural and to follow Schneiderman’s golden rule of permitting easy reversal of actions if the user has made a mistake or changed their mind.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14</a:t>
            </a:fld>
            <a:endParaRPr lang="en-GB"/>
          </a:p>
        </p:txBody>
      </p:sp>
    </p:spTree>
    <p:extLst>
      <p:ext uri="{BB962C8B-B14F-4D97-AF65-F5344CB8AC3E}">
        <p14:creationId xmlns:p14="http://schemas.microsoft.com/office/powerpoint/2010/main" val="9217693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robustness for the user to know where they are in the system.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15</a:t>
            </a:fld>
            <a:endParaRPr lang="en-GB"/>
          </a:p>
        </p:txBody>
      </p:sp>
    </p:spTree>
    <p:extLst>
      <p:ext uri="{BB962C8B-B14F-4D97-AF65-F5344CB8AC3E}">
        <p14:creationId xmlns:p14="http://schemas.microsoft.com/office/powerpoint/2010/main" val="36462700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flexibility to perform multiple tasks at the same time and to follow Schneiderman’s golden rule of permitting easy reversal of actions if the user has made a mistake or changed their mind.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16</a:t>
            </a:fld>
            <a:endParaRPr lang="en-GB"/>
          </a:p>
        </p:txBody>
      </p:sp>
    </p:spTree>
    <p:extLst>
      <p:ext uri="{BB962C8B-B14F-4D97-AF65-F5344CB8AC3E}">
        <p14:creationId xmlns:p14="http://schemas.microsoft.com/office/powerpoint/2010/main" val="24288049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flexibility to perform multiple tasks at the same time and to follow Schneiderman’s golden rule of permitting easy reversal of actions if the user has made a mistake or changed their mind.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17</a:t>
            </a:fld>
            <a:endParaRPr lang="en-GB"/>
          </a:p>
        </p:txBody>
      </p:sp>
    </p:spTree>
    <p:extLst>
      <p:ext uri="{BB962C8B-B14F-4D97-AF65-F5344CB8AC3E}">
        <p14:creationId xmlns:p14="http://schemas.microsoft.com/office/powerpoint/2010/main" val="19924227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flexibility to perform multiple tasks at the same time and to follow Schneiderman’s golden rule of permitting easy reversal of actions if the user has made a mistake or changed their mind.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18</a:t>
            </a:fld>
            <a:endParaRPr lang="en-GB"/>
          </a:p>
        </p:txBody>
      </p:sp>
    </p:spTree>
    <p:extLst>
      <p:ext uri="{BB962C8B-B14F-4D97-AF65-F5344CB8AC3E}">
        <p14:creationId xmlns:p14="http://schemas.microsoft.com/office/powerpoint/2010/main" val="32113860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robustness for the user to know where they are in the system.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19</a:t>
            </a:fld>
            <a:endParaRPr lang="en-GB"/>
          </a:p>
        </p:txBody>
      </p:sp>
    </p:spTree>
    <p:extLst>
      <p:ext uri="{BB962C8B-B14F-4D97-AF65-F5344CB8AC3E}">
        <p14:creationId xmlns:p14="http://schemas.microsoft.com/office/powerpoint/2010/main" val="22504352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flexibility to perform multiple tasks at the same time and to follow Schneiderman’s golden rule of permitting easy reversal of actions if the user has made a mistake or changed their mind.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20</a:t>
            </a:fld>
            <a:endParaRPr lang="en-GB"/>
          </a:p>
        </p:txBody>
      </p:sp>
    </p:spTree>
    <p:extLst>
      <p:ext uri="{BB962C8B-B14F-4D97-AF65-F5344CB8AC3E}">
        <p14:creationId xmlns:p14="http://schemas.microsoft.com/office/powerpoint/2010/main" val="20118548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flexibility to perform multiple tasks at the same time and to follow Schneiderman’s golden rule of permitting easy reversal of actions if the user has made a mistake or changed their mind.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21</a:t>
            </a:fld>
            <a:endParaRPr lang="en-GB"/>
          </a:p>
        </p:txBody>
      </p:sp>
    </p:spTree>
    <p:extLst>
      <p:ext uri="{BB962C8B-B14F-4D97-AF65-F5344CB8AC3E}">
        <p14:creationId xmlns:p14="http://schemas.microsoft.com/office/powerpoint/2010/main" val="2592572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Dix’s principle of flexibility to perform multiple tasks at the same time and to follow Schneiderman’s golden rule of permitting easy reversal of actions if the user has made a mistake or changed their mind.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22</a:t>
            </a:fld>
            <a:endParaRPr lang="en-GB"/>
          </a:p>
        </p:txBody>
      </p:sp>
    </p:spTree>
    <p:extLst>
      <p:ext uri="{BB962C8B-B14F-4D97-AF65-F5344CB8AC3E}">
        <p14:creationId xmlns:p14="http://schemas.microsoft.com/office/powerpoint/2010/main" val="113049697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Schneiderman’s golden rule of offer informative feedback so the user knows what to do after carrying out an action.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23</a:t>
            </a:fld>
            <a:endParaRPr lang="en-GB"/>
          </a:p>
        </p:txBody>
      </p:sp>
    </p:spTree>
    <p:extLst>
      <p:ext uri="{BB962C8B-B14F-4D97-AF65-F5344CB8AC3E}">
        <p14:creationId xmlns:p14="http://schemas.microsoft.com/office/powerpoint/2010/main" val="9430850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design was chosen to follow Schneiderman’s golden rule of design dialogue to yield close so the user knows the process of the system has come to an end.  </a:t>
            </a:r>
          </a:p>
          <a:p>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24</a:t>
            </a:fld>
            <a:endParaRPr lang="en-GB"/>
          </a:p>
        </p:txBody>
      </p:sp>
    </p:spTree>
    <p:extLst>
      <p:ext uri="{BB962C8B-B14F-4D97-AF65-F5344CB8AC3E}">
        <p14:creationId xmlns:p14="http://schemas.microsoft.com/office/powerpoint/2010/main" val="415317789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a:t>
            </a:r>
          </a:p>
          <a:p>
            <a:r>
              <a:rPr lang="en-GB" b="0" dirty="0"/>
              <a:t>This is the </a:t>
            </a:r>
            <a:r>
              <a:rPr lang="en-GB" b="0"/>
              <a:t>touchscreen keyboard </a:t>
            </a:r>
            <a:r>
              <a:rPr lang="en-GB" b="0" dirty="0"/>
              <a:t>the user would type the information into the self enrolment system with. </a:t>
            </a:r>
          </a:p>
        </p:txBody>
      </p:sp>
      <p:sp>
        <p:nvSpPr>
          <p:cNvPr id="4" name="Slide Number Placeholder 3"/>
          <p:cNvSpPr>
            <a:spLocks noGrp="1"/>
          </p:cNvSpPr>
          <p:nvPr>
            <p:ph type="sldNum" sz="quarter" idx="5"/>
          </p:nvPr>
        </p:nvSpPr>
        <p:spPr/>
        <p:txBody>
          <a:bodyPr/>
          <a:lstStyle/>
          <a:p>
            <a:fld id="{406290F5-6FDC-45A5-9057-CFED62E31BD6}" type="slidenum">
              <a:rPr lang="en-GB" smtClean="0"/>
              <a:t>25</a:t>
            </a:fld>
            <a:endParaRPr lang="en-GB"/>
          </a:p>
        </p:txBody>
      </p:sp>
    </p:spTree>
    <p:extLst>
      <p:ext uri="{BB962C8B-B14F-4D97-AF65-F5344CB8AC3E}">
        <p14:creationId xmlns:p14="http://schemas.microsoft.com/office/powerpoint/2010/main" val="28046315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a:t>
            </a:r>
            <a:r>
              <a:rPr lang="en-GB" sz="1200" b="0" i="0" kern="1200" dirty="0">
                <a:solidFill>
                  <a:schemeClr val="tx1"/>
                </a:solidFill>
                <a:effectLst/>
                <a:latin typeface="+mn-lt"/>
                <a:ea typeface="+mn-ea"/>
                <a:cs typeface="+mn-cs"/>
              </a:rPr>
              <a:t>[Internet]. I.stack.imgur.com. [cited 25 February 2020]. Available from: https://i.stack.imgur.com/D7Bjj.jpg </a:t>
            </a:r>
            <a:endParaRPr lang="en-GB" dirty="0"/>
          </a:p>
        </p:txBody>
      </p:sp>
      <p:sp>
        <p:nvSpPr>
          <p:cNvPr id="4" name="Slide Number Placeholder 3"/>
          <p:cNvSpPr>
            <a:spLocks noGrp="1"/>
          </p:cNvSpPr>
          <p:nvPr>
            <p:ph type="sldNum" sz="quarter" idx="5"/>
          </p:nvPr>
        </p:nvSpPr>
        <p:spPr/>
        <p:txBody>
          <a:bodyPr/>
          <a:lstStyle/>
          <a:p>
            <a:fld id="{406290F5-6FDC-45A5-9057-CFED62E31BD6}" type="slidenum">
              <a:rPr lang="en-GB" smtClean="0"/>
              <a:t>26</a:t>
            </a:fld>
            <a:endParaRPr lang="en-GB"/>
          </a:p>
        </p:txBody>
      </p:sp>
    </p:spTree>
    <p:extLst>
      <p:ext uri="{BB962C8B-B14F-4D97-AF65-F5344CB8AC3E}">
        <p14:creationId xmlns:p14="http://schemas.microsoft.com/office/powerpoint/2010/main" val="8139009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A52EA-02D8-4183-A77F-081942D278F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F933A4-2485-4ABB-8C09-88ED8540224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BDAB550-9D9C-4F40-88C2-39FD4B9E8A05}"/>
              </a:ext>
            </a:extLst>
          </p:cNvPr>
          <p:cNvSpPr>
            <a:spLocks noGrp="1"/>
          </p:cNvSpPr>
          <p:nvPr>
            <p:ph type="dt" sz="half" idx="10"/>
          </p:nvPr>
        </p:nvSpPr>
        <p:spPr/>
        <p:txBody>
          <a:bodyPr/>
          <a:lstStyle/>
          <a:p>
            <a:fld id="{855028E7-9D1C-424B-8B64-959EC705DA87}" type="datetimeFigureOut">
              <a:rPr lang="en-GB" smtClean="0"/>
              <a:t>25/03/2020</a:t>
            </a:fld>
            <a:endParaRPr lang="en-GB"/>
          </a:p>
        </p:txBody>
      </p:sp>
      <p:sp>
        <p:nvSpPr>
          <p:cNvPr id="5" name="Footer Placeholder 4">
            <a:extLst>
              <a:ext uri="{FF2B5EF4-FFF2-40B4-BE49-F238E27FC236}">
                <a16:creationId xmlns:a16="http://schemas.microsoft.com/office/drawing/2014/main" id="{434809EC-0710-450E-8D95-4095F8F8E3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896585-7FA2-4706-B9CD-BA24C49918A5}"/>
              </a:ext>
            </a:extLst>
          </p:cNvPr>
          <p:cNvSpPr>
            <a:spLocks noGrp="1"/>
          </p:cNvSpPr>
          <p:nvPr>
            <p:ph type="sldNum" sz="quarter" idx="12"/>
          </p:nvPr>
        </p:nvSpPr>
        <p:spPr/>
        <p:txBody>
          <a:bodyPr/>
          <a:lstStyle/>
          <a:p>
            <a:fld id="{88ABE60F-8046-4CCD-A43E-647C99E55D9C}" type="slidenum">
              <a:rPr lang="en-GB" smtClean="0"/>
              <a:t>‹#›</a:t>
            </a:fld>
            <a:endParaRPr lang="en-GB"/>
          </a:p>
        </p:txBody>
      </p:sp>
    </p:spTree>
    <p:extLst>
      <p:ext uri="{BB962C8B-B14F-4D97-AF65-F5344CB8AC3E}">
        <p14:creationId xmlns:p14="http://schemas.microsoft.com/office/powerpoint/2010/main" val="2686484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A1030-5986-4DDB-A0A2-BE42FEA6CB2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9430B0-D5D7-44D0-AAF5-86F02665179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239477-5B83-446F-A487-A41848BF954C}"/>
              </a:ext>
            </a:extLst>
          </p:cNvPr>
          <p:cNvSpPr>
            <a:spLocks noGrp="1"/>
          </p:cNvSpPr>
          <p:nvPr>
            <p:ph type="dt" sz="half" idx="10"/>
          </p:nvPr>
        </p:nvSpPr>
        <p:spPr/>
        <p:txBody>
          <a:bodyPr/>
          <a:lstStyle/>
          <a:p>
            <a:fld id="{855028E7-9D1C-424B-8B64-959EC705DA87}" type="datetimeFigureOut">
              <a:rPr lang="en-GB" smtClean="0"/>
              <a:t>25/03/2020</a:t>
            </a:fld>
            <a:endParaRPr lang="en-GB"/>
          </a:p>
        </p:txBody>
      </p:sp>
      <p:sp>
        <p:nvSpPr>
          <p:cNvPr id="5" name="Footer Placeholder 4">
            <a:extLst>
              <a:ext uri="{FF2B5EF4-FFF2-40B4-BE49-F238E27FC236}">
                <a16:creationId xmlns:a16="http://schemas.microsoft.com/office/drawing/2014/main" id="{A31C6329-4502-4AA9-ADFD-627AF1C6F1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563EA1-1722-497E-9BEC-9B2521ADBD8D}"/>
              </a:ext>
            </a:extLst>
          </p:cNvPr>
          <p:cNvSpPr>
            <a:spLocks noGrp="1"/>
          </p:cNvSpPr>
          <p:nvPr>
            <p:ph type="sldNum" sz="quarter" idx="12"/>
          </p:nvPr>
        </p:nvSpPr>
        <p:spPr/>
        <p:txBody>
          <a:bodyPr/>
          <a:lstStyle/>
          <a:p>
            <a:fld id="{88ABE60F-8046-4CCD-A43E-647C99E55D9C}" type="slidenum">
              <a:rPr lang="en-GB" smtClean="0"/>
              <a:t>‹#›</a:t>
            </a:fld>
            <a:endParaRPr lang="en-GB"/>
          </a:p>
        </p:txBody>
      </p:sp>
    </p:spTree>
    <p:extLst>
      <p:ext uri="{BB962C8B-B14F-4D97-AF65-F5344CB8AC3E}">
        <p14:creationId xmlns:p14="http://schemas.microsoft.com/office/powerpoint/2010/main" val="67729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BA2C1-E69F-434E-9070-506B85DE2E7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AC52F32-2C48-4BB4-9E95-A5619CEA693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006C86-D8A0-456C-9D88-0FC77A14E9B9}"/>
              </a:ext>
            </a:extLst>
          </p:cNvPr>
          <p:cNvSpPr>
            <a:spLocks noGrp="1"/>
          </p:cNvSpPr>
          <p:nvPr>
            <p:ph type="dt" sz="half" idx="10"/>
          </p:nvPr>
        </p:nvSpPr>
        <p:spPr/>
        <p:txBody>
          <a:bodyPr/>
          <a:lstStyle/>
          <a:p>
            <a:fld id="{855028E7-9D1C-424B-8B64-959EC705DA87}" type="datetimeFigureOut">
              <a:rPr lang="en-GB" smtClean="0"/>
              <a:t>25/03/2020</a:t>
            </a:fld>
            <a:endParaRPr lang="en-GB"/>
          </a:p>
        </p:txBody>
      </p:sp>
      <p:sp>
        <p:nvSpPr>
          <p:cNvPr id="5" name="Footer Placeholder 4">
            <a:extLst>
              <a:ext uri="{FF2B5EF4-FFF2-40B4-BE49-F238E27FC236}">
                <a16:creationId xmlns:a16="http://schemas.microsoft.com/office/drawing/2014/main" id="{23E6A8D5-C819-4342-8E22-4D0FB5A62B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9594E4-3B68-4BE5-A2D6-CBE6F33ECFDD}"/>
              </a:ext>
            </a:extLst>
          </p:cNvPr>
          <p:cNvSpPr>
            <a:spLocks noGrp="1"/>
          </p:cNvSpPr>
          <p:nvPr>
            <p:ph type="sldNum" sz="quarter" idx="12"/>
          </p:nvPr>
        </p:nvSpPr>
        <p:spPr/>
        <p:txBody>
          <a:bodyPr/>
          <a:lstStyle/>
          <a:p>
            <a:fld id="{88ABE60F-8046-4CCD-A43E-647C99E55D9C}" type="slidenum">
              <a:rPr lang="en-GB" smtClean="0"/>
              <a:t>‹#›</a:t>
            </a:fld>
            <a:endParaRPr lang="en-GB"/>
          </a:p>
        </p:txBody>
      </p:sp>
    </p:spTree>
    <p:extLst>
      <p:ext uri="{BB962C8B-B14F-4D97-AF65-F5344CB8AC3E}">
        <p14:creationId xmlns:p14="http://schemas.microsoft.com/office/powerpoint/2010/main" val="2743297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EC301-8A25-4FF2-88CE-DF860C360F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386E6A-840C-4F21-88F3-DD1B171D85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037F1FD-48D0-462A-8083-5BF883FB10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FACC99-D7D5-4926-9C90-0F999B56A566}"/>
              </a:ext>
            </a:extLst>
          </p:cNvPr>
          <p:cNvSpPr>
            <a:spLocks noGrp="1"/>
          </p:cNvSpPr>
          <p:nvPr>
            <p:ph type="dt" sz="half" idx="10"/>
          </p:nvPr>
        </p:nvSpPr>
        <p:spPr/>
        <p:txBody>
          <a:bodyPr/>
          <a:lstStyle/>
          <a:p>
            <a:fld id="{855028E7-9D1C-424B-8B64-959EC705DA87}" type="datetimeFigureOut">
              <a:rPr lang="en-GB" smtClean="0"/>
              <a:t>25/03/2020</a:t>
            </a:fld>
            <a:endParaRPr lang="en-GB"/>
          </a:p>
        </p:txBody>
      </p:sp>
      <p:sp>
        <p:nvSpPr>
          <p:cNvPr id="6" name="Footer Placeholder 5">
            <a:extLst>
              <a:ext uri="{FF2B5EF4-FFF2-40B4-BE49-F238E27FC236}">
                <a16:creationId xmlns:a16="http://schemas.microsoft.com/office/drawing/2014/main" id="{B22E39B2-529E-47D8-BA04-831847C2FB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1851BC-F23A-4992-9C7F-68918E871DEE}"/>
              </a:ext>
            </a:extLst>
          </p:cNvPr>
          <p:cNvSpPr>
            <a:spLocks noGrp="1"/>
          </p:cNvSpPr>
          <p:nvPr>
            <p:ph type="sldNum" sz="quarter" idx="12"/>
          </p:nvPr>
        </p:nvSpPr>
        <p:spPr/>
        <p:txBody>
          <a:bodyPr/>
          <a:lstStyle/>
          <a:p>
            <a:fld id="{88ABE60F-8046-4CCD-A43E-647C99E55D9C}" type="slidenum">
              <a:rPr lang="en-GB" smtClean="0"/>
              <a:t>‹#›</a:t>
            </a:fld>
            <a:endParaRPr lang="en-GB"/>
          </a:p>
        </p:txBody>
      </p:sp>
    </p:spTree>
    <p:extLst>
      <p:ext uri="{BB962C8B-B14F-4D97-AF65-F5344CB8AC3E}">
        <p14:creationId xmlns:p14="http://schemas.microsoft.com/office/powerpoint/2010/main" val="31578537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2F09E-C983-47BE-A3CC-C02E3321ED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128A71-2EC3-426C-882B-06EA8A09F5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D54832-AC11-42FD-8FCA-CA258D708A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B3C12B-2FA7-4219-A894-A1ED933397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C362387-C918-48F4-9AC1-BBFE82C650C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248F440-72F1-4A52-94BB-BF3E980BF814}"/>
              </a:ext>
            </a:extLst>
          </p:cNvPr>
          <p:cNvSpPr>
            <a:spLocks noGrp="1"/>
          </p:cNvSpPr>
          <p:nvPr>
            <p:ph type="dt" sz="half" idx="10"/>
          </p:nvPr>
        </p:nvSpPr>
        <p:spPr/>
        <p:txBody>
          <a:bodyPr/>
          <a:lstStyle/>
          <a:p>
            <a:fld id="{855028E7-9D1C-424B-8B64-959EC705DA87}" type="datetimeFigureOut">
              <a:rPr lang="en-GB" smtClean="0"/>
              <a:t>25/03/2020</a:t>
            </a:fld>
            <a:endParaRPr lang="en-GB"/>
          </a:p>
        </p:txBody>
      </p:sp>
      <p:sp>
        <p:nvSpPr>
          <p:cNvPr id="8" name="Footer Placeholder 7">
            <a:extLst>
              <a:ext uri="{FF2B5EF4-FFF2-40B4-BE49-F238E27FC236}">
                <a16:creationId xmlns:a16="http://schemas.microsoft.com/office/drawing/2014/main" id="{3991514C-B0EC-4F47-A638-1A9DFE3B14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29BD97-3861-4011-993D-5028EAA564B8}"/>
              </a:ext>
            </a:extLst>
          </p:cNvPr>
          <p:cNvSpPr>
            <a:spLocks noGrp="1"/>
          </p:cNvSpPr>
          <p:nvPr>
            <p:ph type="sldNum" sz="quarter" idx="12"/>
          </p:nvPr>
        </p:nvSpPr>
        <p:spPr/>
        <p:txBody>
          <a:bodyPr/>
          <a:lstStyle/>
          <a:p>
            <a:fld id="{88ABE60F-8046-4CCD-A43E-647C99E55D9C}" type="slidenum">
              <a:rPr lang="en-GB" smtClean="0"/>
              <a:t>‹#›</a:t>
            </a:fld>
            <a:endParaRPr lang="en-GB"/>
          </a:p>
        </p:txBody>
      </p:sp>
    </p:spTree>
    <p:extLst>
      <p:ext uri="{BB962C8B-B14F-4D97-AF65-F5344CB8AC3E}">
        <p14:creationId xmlns:p14="http://schemas.microsoft.com/office/powerpoint/2010/main" val="2198577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42DA0-AE96-44D5-ADAA-7AD535F007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B98DFF5-8E5F-42AD-8F0A-62897D733EF6}"/>
              </a:ext>
            </a:extLst>
          </p:cNvPr>
          <p:cNvSpPr>
            <a:spLocks noGrp="1"/>
          </p:cNvSpPr>
          <p:nvPr>
            <p:ph type="dt" sz="half" idx="10"/>
          </p:nvPr>
        </p:nvSpPr>
        <p:spPr/>
        <p:txBody>
          <a:bodyPr/>
          <a:lstStyle/>
          <a:p>
            <a:fld id="{855028E7-9D1C-424B-8B64-959EC705DA87}" type="datetimeFigureOut">
              <a:rPr lang="en-GB" smtClean="0"/>
              <a:t>25/03/2020</a:t>
            </a:fld>
            <a:endParaRPr lang="en-GB"/>
          </a:p>
        </p:txBody>
      </p:sp>
      <p:sp>
        <p:nvSpPr>
          <p:cNvPr id="4" name="Footer Placeholder 3">
            <a:extLst>
              <a:ext uri="{FF2B5EF4-FFF2-40B4-BE49-F238E27FC236}">
                <a16:creationId xmlns:a16="http://schemas.microsoft.com/office/drawing/2014/main" id="{259C0615-CEEA-406B-80E7-99082B1423B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D068C2-3FFA-45C5-86BA-3B8C1DB2ADAA}"/>
              </a:ext>
            </a:extLst>
          </p:cNvPr>
          <p:cNvSpPr>
            <a:spLocks noGrp="1"/>
          </p:cNvSpPr>
          <p:nvPr>
            <p:ph type="sldNum" sz="quarter" idx="12"/>
          </p:nvPr>
        </p:nvSpPr>
        <p:spPr/>
        <p:txBody>
          <a:bodyPr/>
          <a:lstStyle/>
          <a:p>
            <a:fld id="{88ABE60F-8046-4CCD-A43E-647C99E55D9C}" type="slidenum">
              <a:rPr lang="en-GB" smtClean="0"/>
              <a:t>‹#›</a:t>
            </a:fld>
            <a:endParaRPr lang="en-GB"/>
          </a:p>
        </p:txBody>
      </p:sp>
    </p:spTree>
    <p:extLst>
      <p:ext uri="{BB962C8B-B14F-4D97-AF65-F5344CB8AC3E}">
        <p14:creationId xmlns:p14="http://schemas.microsoft.com/office/powerpoint/2010/main" val="22091669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9A7B36-3022-4128-B5A0-A97D21670AF8}"/>
              </a:ext>
            </a:extLst>
          </p:cNvPr>
          <p:cNvSpPr>
            <a:spLocks noGrp="1"/>
          </p:cNvSpPr>
          <p:nvPr>
            <p:ph type="dt" sz="half" idx="10"/>
          </p:nvPr>
        </p:nvSpPr>
        <p:spPr/>
        <p:txBody>
          <a:bodyPr/>
          <a:lstStyle/>
          <a:p>
            <a:fld id="{855028E7-9D1C-424B-8B64-959EC705DA87}" type="datetimeFigureOut">
              <a:rPr lang="en-GB" smtClean="0"/>
              <a:t>25/03/2020</a:t>
            </a:fld>
            <a:endParaRPr lang="en-GB"/>
          </a:p>
        </p:txBody>
      </p:sp>
      <p:sp>
        <p:nvSpPr>
          <p:cNvPr id="3" name="Footer Placeholder 2">
            <a:extLst>
              <a:ext uri="{FF2B5EF4-FFF2-40B4-BE49-F238E27FC236}">
                <a16:creationId xmlns:a16="http://schemas.microsoft.com/office/drawing/2014/main" id="{9775FC15-0095-4F5A-9C13-843FF33248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3D9DED-F9F2-4684-89D1-04304FD0D9D9}"/>
              </a:ext>
            </a:extLst>
          </p:cNvPr>
          <p:cNvSpPr>
            <a:spLocks noGrp="1"/>
          </p:cNvSpPr>
          <p:nvPr>
            <p:ph type="sldNum" sz="quarter" idx="12"/>
          </p:nvPr>
        </p:nvSpPr>
        <p:spPr/>
        <p:txBody>
          <a:bodyPr/>
          <a:lstStyle/>
          <a:p>
            <a:fld id="{88ABE60F-8046-4CCD-A43E-647C99E55D9C}" type="slidenum">
              <a:rPr lang="en-GB" smtClean="0"/>
              <a:t>‹#›</a:t>
            </a:fld>
            <a:endParaRPr lang="en-GB"/>
          </a:p>
        </p:txBody>
      </p:sp>
    </p:spTree>
    <p:extLst>
      <p:ext uri="{BB962C8B-B14F-4D97-AF65-F5344CB8AC3E}">
        <p14:creationId xmlns:p14="http://schemas.microsoft.com/office/powerpoint/2010/main" val="1007285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877FB-2BBF-419B-9F51-811379B54F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318220-AA7A-4557-9C0F-448A419711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1E31789-B543-48FF-983F-68680EE471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6AF662-9A26-4424-8687-87C2953A9447}"/>
              </a:ext>
            </a:extLst>
          </p:cNvPr>
          <p:cNvSpPr>
            <a:spLocks noGrp="1"/>
          </p:cNvSpPr>
          <p:nvPr>
            <p:ph type="dt" sz="half" idx="10"/>
          </p:nvPr>
        </p:nvSpPr>
        <p:spPr/>
        <p:txBody>
          <a:bodyPr/>
          <a:lstStyle/>
          <a:p>
            <a:fld id="{855028E7-9D1C-424B-8B64-959EC705DA87}" type="datetimeFigureOut">
              <a:rPr lang="en-GB" smtClean="0"/>
              <a:t>25/03/2020</a:t>
            </a:fld>
            <a:endParaRPr lang="en-GB"/>
          </a:p>
        </p:txBody>
      </p:sp>
      <p:sp>
        <p:nvSpPr>
          <p:cNvPr id="6" name="Footer Placeholder 5">
            <a:extLst>
              <a:ext uri="{FF2B5EF4-FFF2-40B4-BE49-F238E27FC236}">
                <a16:creationId xmlns:a16="http://schemas.microsoft.com/office/drawing/2014/main" id="{5B256CDD-F2B7-4602-97C0-D8C9DEB1A6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FF2FDC-1A14-4038-8B45-6F736F8B8B5F}"/>
              </a:ext>
            </a:extLst>
          </p:cNvPr>
          <p:cNvSpPr>
            <a:spLocks noGrp="1"/>
          </p:cNvSpPr>
          <p:nvPr>
            <p:ph type="sldNum" sz="quarter" idx="12"/>
          </p:nvPr>
        </p:nvSpPr>
        <p:spPr/>
        <p:txBody>
          <a:bodyPr/>
          <a:lstStyle/>
          <a:p>
            <a:fld id="{88ABE60F-8046-4CCD-A43E-647C99E55D9C}" type="slidenum">
              <a:rPr lang="en-GB" smtClean="0"/>
              <a:t>‹#›</a:t>
            </a:fld>
            <a:endParaRPr lang="en-GB"/>
          </a:p>
        </p:txBody>
      </p:sp>
    </p:spTree>
    <p:extLst>
      <p:ext uri="{BB962C8B-B14F-4D97-AF65-F5344CB8AC3E}">
        <p14:creationId xmlns:p14="http://schemas.microsoft.com/office/powerpoint/2010/main" val="1863926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E97B1-37E4-48F2-9220-58FEA455B1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A03ABDB-AD94-4AD1-B18E-AAC71A1D0D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308FC75-BD50-4B36-9E8C-F376E5C955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97CFB3-6B90-429D-ADFE-1BEFB648D76E}"/>
              </a:ext>
            </a:extLst>
          </p:cNvPr>
          <p:cNvSpPr>
            <a:spLocks noGrp="1"/>
          </p:cNvSpPr>
          <p:nvPr>
            <p:ph type="dt" sz="half" idx="10"/>
          </p:nvPr>
        </p:nvSpPr>
        <p:spPr/>
        <p:txBody>
          <a:bodyPr/>
          <a:lstStyle/>
          <a:p>
            <a:fld id="{855028E7-9D1C-424B-8B64-959EC705DA87}" type="datetimeFigureOut">
              <a:rPr lang="en-GB" smtClean="0"/>
              <a:t>25/03/2020</a:t>
            </a:fld>
            <a:endParaRPr lang="en-GB"/>
          </a:p>
        </p:txBody>
      </p:sp>
      <p:sp>
        <p:nvSpPr>
          <p:cNvPr id="6" name="Footer Placeholder 5">
            <a:extLst>
              <a:ext uri="{FF2B5EF4-FFF2-40B4-BE49-F238E27FC236}">
                <a16:creationId xmlns:a16="http://schemas.microsoft.com/office/drawing/2014/main" id="{8248E8D6-37E8-4E92-A6CF-6C06467690F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05B9ED-AA53-49F0-81CA-93B2846BB723}"/>
              </a:ext>
            </a:extLst>
          </p:cNvPr>
          <p:cNvSpPr>
            <a:spLocks noGrp="1"/>
          </p:cNvSpPr>
          <p:nvPr>
            <p:ph type="sldNum" sz="quarter" idx="12"/>
          </p:nvPr>
        </p:nvSpPr>
        <p:spPr/>
        <p:txBody>
          <a:bodyPr/>
          <a:lstStyle/>
          <a:p>
            <a:fld id="{88ABE60F-8046-4CCD-A43E-647C99E55D9C}" type="slidenum">
              <a:rPr lang="en-GB" smtClean="0"/>
              <a:t>‹#›</a:t>
            </a:fld>
            <a:endParaRPr lang="en-GB"/>
          </a:p>
        </p:txBody>
      </p:sp>
    </p:spTree>
    <p:extLst>
      <p:ext uri="{BB962C8B-B14F-4D97-AF65-F5344CB8AC3E}">
        <p14:creationId xmlns:p14="http://schemas.microsoft.com/office/powerpoint/2010/main" val="21188550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91DA6-175E-4D70-950A-A41901F5E00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B62ABD-ED0B-4747-9E1B-A8319D8F3A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EB5DAA-55FE-4161-8C0E-DB57E5CC51D0}"/>
              </a:ext>
            </a:extLst>
          </p:cNvPr>
          <p:cNvSpPr>
            <a:spLocks noGrp="1"/>
          </p:cNvSpPr>
          <p:nvPr>
            <p:ph type="dt" sz="half" idx="10"/>
          </p:nvPr>
        </p:nvSpPr>
        <p:spPr/>
        <p:txBody>
          <a:bodyPr/>
          <a:lstStyle/>
          <a:p>
            <a:fld id="{855028E7-9D1C-424B-8B64-959EC705DA87}" type="datetimeFigureOut">
              <a:rPr lang="en-GB" smtClean="0"/>
              <a:t>25/03/2020</a:t>
            </a:fld>
            <a:endParaRPr lang="en-GB"/>
          </a:p>
        </p:txBody>
      </p:sp>
      <p:sp>
        <p:nvSpPr>
          <p:cNvPr id="5" name="Footer Placeholder 4">
            <a:extLst>
              <a:ext uri="{FF2B5EF4-FFF2-40B4-BE49-F238E27FC236}">
                <a16:creationId xmlns:a16="http://schemas.microsoft.com/office/drawing/2014/main" id="{DDC20EBC-7CC7-41A9-BBE4-40A22B07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C0590E-FF8B-417D-84DE-B326BEFD1453}"/>
              </a:ext>
            </a:extLst>
          </p:cNvPr>
          <p:cNvSpPr>
            <a:spLocks noGrp="1"/>
          </p:cNvSpPr>
          <p:nvPr>
            <p:ph type="sldNum" sz="quarter" idx="12"/>
          </p:nvPr>
        </p:nvSpPr>
        <p:spPr/>
        <p:txBody>
          <a:bodyPr/>
          <a:lstStyle/>
          <a:p>
            <a:fld id="{88ABE60F-8046-4CCD-A43E-647C99E55D9C}" type="slidenum">
              <a:rPr lang="en-GB" smtClean="0"/>
              <a:t>‹#›</a:t>
            </a:fld>
            <a:endParaRPr lang="en-GB"/>
          </a:p>
        </p:txBody>
      </p:sp>
    </p:spTree>
    <p:extLst>
      <p:ext uri="{BB962C8B-B14F-4D97-AF65-F5344CB8AC3E}">
        <p14:creationId xmlns:p14="http://schemas.microsoft.com/office/powerpoint/2010/main" val="1688229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7CA106-CB34-47FA-9364-F6ACFB54F9E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24E9F5-8423-416B-B8C0-A95EA941C32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7B1356-7F6F-4A8F-A96C-CD8940FB2DA8}"/>
              </a:ext>
            </a:extLst>
          </p:cNvPr>
          <p:cNvSpPr>
            <a:spLocks noGrp="1"/>
          </p:cNvSpPr>
          <p:nvPr>
            <p:ph type="dt" sz="half" idx="10"/>
          </p:nvPr>
        </p:nvSpPr>
        <p:spPr/>
        <p:txBody>
          <a:bodyPr/>
          <a:lstStyle/>
          <a:p>
            <a:fld id="{855028E7-9D1C-424B-8B64-959EC705DA87}" type="datetimeFigureOut">
              <a:rPr lang="en-GB" smtClean="0"/>
              <a:t>25/03/2020</a:t>
            </a:fld>
            <a:endParaRPr lang="en-GB"/>
          </a:p>
        </p:txBody>
      </p:sp>
      <p:sp>
        <p:nvSpPr>
          <p:cNvPr id="5" name="Footer Placeholder 4">
            <a:extLst>
              <a:ext uri="{FF2B5EF4-FFF2-40B4-BE49-F238E27FC236}">
                <a16:creationId xmlns:a16="http://schemas.microsoft.com/office/drawing/2014/main" id="{368A4BBF-FC65-43AE-9A3A-59C7BFA64C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5011C3-E0EA-4E3D-8725-6DD3911643A0}"/>
              </a:ext>
            </a:extLst>
          </p:cNvPr>
          <p:cNvSpPr>
            <a:spLocks noGrp="1"/>
          </p:cNvSpPr>
          <p:nvPr>
            <p:ph type="sldNum" sz="quarter" idx="12"/>
          </p:nvPr>
        </p:nvSpPr>
        <p:spPr/>
        <p:txBody>
          <a:bodyPr/>
          <a:lstStyle/>
          <a:p>
            <a:fld id="{88ABE60F-8046-4CCD-A43E-647C99E55D9C}" type="slidenum">
              <a:rPr lang="en-GB" smtClean="0"/>
              <a:t>‹#›</a:t>
            </a:fld>
            <a:endParaRPr lang="en-GB"/>
          </a:p>
        </p:txBody>
      </p:sp>
    </p:spTree>
    <p:extLst>
      <p:ext uri="{BB962C8B-B14F-4D97-AF65-F5344CB8AC3E}">
        <p14:creationId xmlns:p14="http://schemas.microsoft.com/office/powerpoint/2010/main" val="2120647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62C064-1727-4AA1-B826-19A3667D4F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E4FCDD-1413-4D2B-8DE1-BE534BAD175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B8329F-A15B-4A3F-95C1-7753E1E05A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55028E7-9D1C-424B-8B64-959EC705DA87}" type="datetimeFigureOut">
              <a:rPr lang="en-GB" smtClean="0"/>
              <a:t>25/03/2020</a:t>
            </a:fld>
            <a:endParaRPr lang="en-GB"/>
          </a:p>
        </p:txBody>
      </p:sp>
      <p:sp>
        <p:nvSpPr>
          <p:cNvPr id="5" name="Footer Placeholder 4">
            <a:extLst>
              <a:ext uri="{FF2B5EF4-FFF2-40B4-BE49-F238E27FC236}">
                <a16:creationId xmlns:a16="http://schemas.microsoft.com/office/drawing/2014/main" id="{B3AFDD06-E9EA-440B-881F-7A559895F8E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CBB9B84-12AE-4CC5-8F09-98A3DEC8BE2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ABE60F-8046-4CCD-A43E-647C99E55D9C}" type="slidenum">
              <a:rPr lang="en-GB" smtClean="0"/>
              <a:t>‹#›</a:t>
            </a:fld>
            <a:endParaRPr lang="en-GB"/>
          </a:p>
        </p:txBody>
      </p:sp>
    </p:spTree>
    <p:extLst>
      <p:ext uri="{BB962C8B-B14F-4D97-AF65-F5344CB8AC3E}">
        <p14:creationId xmlns:p14="http://schemas.microsoft.com/office/powerpoint/2010/main" val="3720996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B346-8640-43F9-8239-8E5B42DD4834}"/>
              </a:ext>
            </a:extLst>
          </p:cNvPr>
          <p:cNvSpPr>
            <a:spLocks noGrp="1"/>
          </p:cNvSpPr>
          <p:nvPr>
            <p:ph type="ctrTitle"/>
          </p:nvPr>
        </p:nvSpPr>
        <p:spPr/>
        <p:txBody>
          <a:bodyPr/>
          <a:lstStyle/>
          <a:p>
            <a:r>
              <a:rPr lang="en-GB" dirty="0"/>
              <a:t>NPT College Enrolment System</a:t>
            </a:r>
          </a:p>
        </p:txBody>
      </p:sp>
      <p:sp>
        <p:nvSpPr>
          <p:cNvPr id="3" name="Subtitle 2">
            <a:extLst>
              <a:ext uri="{FF2B5EF4-FFF2-40B4-BE49-F238E27FC236}">
                <a16:creationId xmlns:a16="http://schemas.microsoft.com/office/drawing/2014/main" id="{F3B3300D-E7A2-408B-8D6E-0A5CF3BDBEC7}"/>
              </a:ext>
            </a:extLst>
          </p:cNvPr>
          <p:cNvSpPr>
            <a:spLocks noGrp="1"/>
          </p:cNvSpPr>
          <p:nvPr>
            <p:ph type="subTitle" idx="1"/>
          </p:nvPr>
        </p:nvSpPr>
        <p:spPr>
          <a:xfrm>
            <a:off x="1388268" y="3878263"/>
            <a:ext cx="9144000" cy="1655762"/>
          </a:xfrm>
        </p:spPr>
        <p:txBody>
          <a:bodyPr/>
          <a:lstStyle/>
          <a:p>
            <a:r>
              <a:rPr lang="en-GB" dirty="0"/>
              <a:t>Press Start to begin</a:t>
            </a:r>
          </a:p>
          <a:p>
            <a:endParaRPr lang="en-GB" dirty="0"/>
          </a:p>
          <a:p>
            <a:endParaRPr lang="en-GB" dirty="0"/>
          </a:p>
        </p:txBody>
      </p:sp>
      <p:sp>
        <p:nvSpPr>
          <p:cNvPr id="4" name="Rectangle 3">
            <a:extLst>
              <a:ext uri="{FF2B5EF4-FFF2-40B4-BE49-F238E27FC236}">
                <a16:creationId xmlns:a16="http://schemas.microsoft.com/office/drawing/2014/main" id="{5DAFF37A-2E55-4A53-BA00-7DF718BDCDE1}"/>
              </a:ext>
            </a:extLst>
          </p:cNvPr>
          <p:cNvSpPr/>
          <p:nvPr/>
        </p:nvSpPr>
        <p:spPr>
          <a:xfrm>
            <a:off x="5005386" y="4939506"/>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Start</a:t>
            </a:r>
          </a:p>
        </p:txBody>
      </p:sp>
    </p:spTree>
    <p:extLst>
      <p:ext uri="{BB962C8B-B14F-4D97-AF65-F5344CB8AC3E}">
        <p14:creationId xmlns:p14="http://schemas.microsoft.com/office/powerpoint/2010/main" val="41436740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B346-8640-43F9-8239-8E5B42DD4834}"/>
              </a:ext>
            </a:extLst>
          </p:cNvPr>
          <p:cNvSpPr>
            <a:spLocks noGrp="1"/>
          </p:cNvSpPr>
          <p:nvPr>
            <p:ph type="ctrTitle"/>
          </p:nvPr>
        </p:nvSpPr>
        <p:spPr/>
        <p:txBody>
          <a:bodyPr/>
          <a:lstStyle/>
          <a:p>
            <a:r>
              <a:rPr lang="en-GB" dirty="0"/>
              <a:t>1. Enter Details</a:t>
            </a:r>
          </a:p>
        </p:txBody>
      </p:sp>
      <p:sp>
        <p:nvSpPr>
          <p:cNvPr id="3" name="Subtitle 2">
            <a:extLst>
              <a:ext uri="{FF2B5EF4-FFF2-40B4-BE49-F238E27FC236}">
                <a16:creationId xmlns:a16="http://schemas.microsoft.com/office/drawing/2014/main" id="{F3B3300D-E7A2-408B-8D6E-0A5CF3BDBEC7}"/>
              </a:ext>
            </a:extLst>
          </p:cNvPr>
          <p:cNvSpPr>
            <a:spLocks noGrp="1"/>
          </p:cNvSpPr>
          <p:nvPr>
            <p:ph type="subTitle" idx="1"/>
          </p:nvPr>
        </p:nvSpPr>
        <p:spPr/>
        <p:txBody>
          <a:bodyPr/>
          <a:lstStyle/>
          <a:p>
            <a:r>
              <a:rPr lang="en-GB" dirty="0"/>
              <a:t>Loading…</a:t>
            </a:r>
          </a:p>
        </p:txBody>
      </p:sp>
    </p:spTree>
    <p:extLst>
      <p:ext uri="{BB962C8B-B14F-4D97-AF65-F5344CB8AC3E}">
        <p14:creationId xmlns:p14="http://schemas.microsoft.com/office/powerpoint/2010/main" val="15693541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1.1 Personal Details</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lstStyle/>
          <a:p>
            <a:pPr marL="0" indent="0">
              <a:buNone/>
            </a:pPr>
            <a:r>
              <a:rPr lang="en-GB" dirty="0"/>
              <a:t>Name</a:t>
            </a:r>
          </a:p>
          <a:p>
            <a:pPr marL="0" indent="0">
              <a:buNone/>
            </a:pPr>
            <a:r>
              <a:rPr lang="en-GB" dirty="0"/>
              <a:t>  </a:t>
            </a:r>
          </a:p>
          <a:p>
            <a:pPr marL="0" indent="0">
              <a:buNone/>
            </a:pPr>
            <a:endParaRPr lang="en-GB" dirty="0"/>
          </a:p>
        </p:txBody>
      </p:sp>
      <p:sp>
        <p:nvSpPr>
          <p:cNvPr id="6" name="Rectangle 5">
            <a:extLst>
              <a:ext uri="{FF2B5EF4-FFF2-40B4-BE49-F238E27FC236}">
                <a16:creationId xmlns:a16="http://schemas.microsoft.com/office/drawing/2014/main" id="{7F22C628-DCB6-49BE-9771-4E454956C0BC}"/>
              </a:ext>
            </a:extLst>
          </p:cNvPr>
          <p:cNvSpPr/>
          <p:nvPr/>
        </p:nvSpPr>
        <p:spPr>
          <a:xfrm>
            <a:off x="2852737" y="1835150"/>
            <a:ext cx="3852863"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Address  </a:t>
            </a:r>
          </a:p>
        </p:txBody>
      </p:sp>
      <p:sp>
        <p:nvSpPr>
          <p:cNvPr id="10" name="Rectangle 9">
            <a:extLst>
              <a:ext uri="{FF2B5EF4-FFF2-40B4-BE49-F238E27FC236}">
                <a16:creationId xmlns:a16="http://schemas.microsoft.com/office/drawing/2014/main" id="{E3AFB74D-93BA-4E25-8CDD-9B925F0BAA0C}"/>
              </a:ext>
            </a:extLst>
          </p:cNvPr>
          <p:cNvSpPr/>
          <p:nvPr/>
        </p:nvSpPr>
        <p:spPr>
          <a:xfrm>
            <a:off x="2843212" y="2721768"/>
            <a:ext cx="5862638"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Postcode  </a:t>
            </a:r>
          </a:p>
        </p:txBody>
      </p:sp>
      <p:sp>
        <p:nvSpPr>
          <p:cNvPr id="12" name="Rectangle 11">
            <a:extLst>
              <a:ext uri="{FF2B5EF4-FFF2-40B4-BE49-F238E27FC236}">
                <a16:creationId xmlns:a16="http://schemas.microsoft.com/office/drawing/2014/main" id="{7C9D7224-BBBC-465A-BB92-EB189DB7529D}"/>
              </a:ext>
            </a:extLst>
          </p:cNvPr>
          <p:cNvSpPr/>
          <p:nvPr/>
        </p:nvSpPr>
        <p:spPr>
          <a:xfrm>
            <a:off x="2843212" y="3617911"/>
            <a:ext cx="2081212"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3" name="Content Placeholder 2">
            <a:extLst>
              <a:ext uri="{FF2B5EF4-FFF2-40B4-BE49-F238E27FC236}">
                <a16:creationId xmlns:a16="http://schemas.microsoft.com/office/drawing/2014/main" id="{384B2469-3B00-4FA2-A7B5-D7FC56FF83D0}"/>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Email</a:t>
            </a:r>
          </a:p>
        </p:txBody>
      </p:sp>
      <p:sp>
        <p:nvSpPr>
          <p:cNvPr id="14" name="Rectangle 13">
            <a:extLst>
              <a:ext uri="{FF2B5EF4-FFF2-40B4-BE49-F238E27FC236}">
                <a16:creationId xmlns:a16="http://schemas.microsoft.com/office/drawing/2014/main" id="{43B81593-0372-4A8C-B1D7-971516A4E07C}"/>
              </a:ext>
            </a:extLst>
          </p:cNvPr>
          <p:cNvSpPr/>
          <p:nvPr/>
        </p:nvSpPr>
        <p:spPr>
          <a:xfrm>
            <a:off x="2843210" y="4575970"/>
            <a:ext cx="5862639"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6" name="Content Placeholder 2">
            <a:extLst>
              <a:ext uri="{FF2B5EF4-FFF2-40B4-BE49-F238E27FC236}">
                <a16:creationId xmlns:a16="http://schemas.microsoft.com/office/drawing/2014/main" id="{D5AB1076-2F43-4D99-88E5-D43246EFDF6F}"/>
              </a:ext>
            </a:extLst>
          </p:cNvPr>
          <p:cNvSpPr txBox="1">
            <a:spLocks/>
          </p:cNvSpPr>
          <p:nvPr/>
        </p:nvSpPr>
        <p:spPr>
          <a:xfrm>
            <a:off x="814385" y="5502676"/>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Mobile </a:t>
            </a:r>
          </a:p>
        </p:txBody>
      </p:sp>
      <p:sp>
        <p:nvSpPr>
          <p:cNvPr id="17" name="Rectangle 16">
            <a:extLst>
              <a:ext uri="{FF2B5EF4-FFF2-40B4-BE49-F238E27FC236}">
                <a16:creationId xmlns:a16="http://schemas.microsoft.com/office/drawing/2014/main" id="{7B3008FC-9310-404F-AE6A-498B5DDD377C}"/>
              </a:ext>
            </a:extLst>
          </p:cNvPr>
          <p:cNvSpPr/>
          <p:nvPr/>
        </p:nvSpPr>
        <p:spPr>
          <a:xfrm>
            <a:off x="2819398" y="5502676"/>
            <a:ext cx="3381378"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8E013300-33E9-40C5-BBA7-894958A011B8}"/>
              </a:ext>
            </a:extLst>
          </p:cNvPr>
          <p:cNvSpPr/>
          <p:nvPr/>
        </p:nvSpPr>
        <p:spPr>
          <a:xfrm>
            <a:off x="9967912" y="5783263"/>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Next (&gt;)</a:t>
            </a:r>
          </a:p>
        </p:txBody>
      </p:sp>
    </p:spTree>
    <p:extLst>
      <p:ext uri="{BB962C8B-B14F-4D97-AF65-F5344CB8AC3E}">
        <p14:creationId xmlns:p14="http://schemas.microsoft.com/office/powerpoint/2010/main" val="25795261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1.2 Course Details</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lstStyle/>
          <a:p>
            <a:pPr marL="0" indent="0">
              <a:buNone/>
            </a:pPr>
            <a:r>
              <a:rPr lang="en-GB" dirty="0"/>
              <a:t>Course Code (Optional)</a:t>
            </a:r>
          </a:p>
          <a:p>
            <a:pPr marL="0" indent="0">
              <a:buNone/>
            </a:pPr>
            <a:r>
              <a:rPr lang="en-GB" dirty="0"/>
              <a:t>  </a:t>
            </a:r>
          </a:p>
          <a:p>
            <a:pPr marL="0" indent="0">
              <a:buNone/>
            </a:pPr>
            <a:endParaRPr lang="en-GB" dirty="0"/>
          </a:p>
        </p:txBody>
      </p:sp>
      <p:sp>
        <p:nvSpPr>
          <p:cNvPr id="6" name="Rectangle 5">
            <a:extLst>
              <a:ext uri="{FF2B5EF4-FFF2-40B4-BE49-F238E27FC236}">
                <a16:creationId xmlns:a16="http://schemas.microsoft.com/office/drawing/2014/main" id="{7F22C628-DCB6-49BE-9771-4E454956C0BC}"/>
              </a:ext>
            </a:extLst>
          </p:cNvPr>
          <p:cNvSpPr/>
          <p:nvPr/>
        </p:nvSpPr>
        <p:spPr>
          <a:xfrm>
            <a:off x="4510086" y="1855396"/>
            <a:ext cx="1528765"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Course Name  </a:t>
            </a:r>
          </a:p>
        </p:txBody>
      </p:sp>
      <p:sp>
        <p:nvSpPr>
          <p:cNvPr id="10" name="Rectangle 9">
            <a:extLst>
              <a:ext uri="{FF2B5EF4-FFF2-40B4-BE49-F238E27FC236}">
                <a16:creationId xmlns:a16="http://schemas.microsoft.com/office/drawing/2014/main" id="{E3AFB74D-93BA-4E25-8CDD-9B925F0BAA0C}"/>
              </a:ext>
            </a:extLst>
          </p:cNvPr>
          <p:cNvSpPr/>
          <p:nvPr/>
        </p:nvSpPr>
        <p:spPr>
          <a:xfrm>
            <a:off x="4510087" y="2751539"/>
            <a:ext cx="5862638"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Subject </a:t>
            </a:r>
          </a:p>
        </p:txBody>
      </p:sp>
      <p:sp>
        <p:nvSpPr>
          <p:cNvPr id="12" name="Rectangle 11">
            <a:extLst>
              <a:ext uri="{FF2B5EF4-FFF2-40B4-BE49-F238E27FC236}">
                <a16:creationId xmlns:a16="http://schemas.microsoft.com/office/drawing/2014/main" id="{7C9D7224-BBBC-465A-BB92-EB189DB7529D}"/>
              </a:ext>
            </a:extLst>
          </p:cNvPr>
          <p:cNvSpPr/>
          <p:nvPr/>
        </p:nvSpPr>
        <p:spPr>
          <a:xfrm>
            <a:off x="4510086" y="3590530"/>
            <a:ext cx="3471864"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3" name="Content Placeholder 2">
            <a:extLst>
              <a:ext uri="{FF2B5EF4-FFF2-40B4-BE49-F238E27FC236}">
                <a16:creationId xmlns:a16="http://schemas.microsoft.com/office/drawing/2014/main" id="{384B2469-3B00-4FA2-A7B5-D7FC56FF83D0}"/>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6" name="Content Placeholder 2">
            <a:extLst>
              <a:ext uri="{FF2B5EF4-FFF2-40B4-BE49-F238E27FC236}">
                <a16:creationId xmlns:a16="http://schemas.microsoft.com/office/drawing/2014/main" id="{D5AB1076-2F43-4D99-88E5-D43246EFDF6F}"/>
              </a:ext>
            </a:extLst>
          </p:cNvPr>
          <p:cNvSpPr txBox="1">
            <a:spLocks/>
          </p:cNvSpPr>
          <p:nvPr/>
        </p:nvSpPr>
        <p:spPr>
          <a:xfrm>
            <a:off x="814385" y="5502676"/>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 </a:t>
            </a:r>
          </a:p>
        </p:txBody>
      </p:sp>
      <p:sp>
        <p:nvSpPr>
          <p:cNvPr id="18" name="Rectangle 17">
            <a:extLst>
              <a:ext uri="{FF2B5EF4-FFF2-40B4-BE49-F238E27FC236}">
                <a16:creationId xmlns:a16="http://schemas.microsoft.com/office/drawing/2014/main" id="{8E013300-33E9-40C5-BBA7-894958A011B8}"/>
              </a:ext>
            </a:extLst>
          </p:cNvPr>
          <p:cNvSpPr/>
          <p:nvPr/>
        </p:nvSpPr>
        <p:spPr>
          <a:xfrm>
            <a:off x="9967912" y="5783263"/>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Next (&gt;)</a:t>
            </a:r>
          </a:p>
        </p:txBody>
      </p:sp>
      <p:sp>
        <p:nvSpPr>
          <p:cNvPr id="15" name="Rectangle 14">
            <a:extLst>
              <a:ext uri="{FF2B5EF4-FFF2-40B4-BE49-F238E27FC236}">
                <a16:creationId xmlns:a16="http://schemas.microsoft.com/office/drawing/2014/main" id="{0080C85D-DA8B-49F1-986D-0627D0D848A4}"/>
              </a:ext>
            </a:extLst>
          </p:cNvPr>
          <p:cNvSpPr/>
          <p:nvPr/>
        </p:nvSpPr>
        <p:spPr>
          <a:xfrm>
            <a:off x="314325" y="569674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(&lt;) Back</a:t>
            </a:r>
          </a:p>
        </p:txBody>
      </p:sp>
    </p:spTree>
    <p:extLst>
      <p:ext uri="{BB962C8B-B14F-4D97-AF65-F5344CB8AC3E}">
        <p14:creationId xmlns:p14="http://schemas.microsoft.com/office/powerpoint/2010/main" val="875987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B346-8640-43F9-8239-8E5B42DD4834}"/>
              </a:ext>
            </a:extLst>
          </p:cNvPr>
          <p:cNvSpPr>
            <a:spLocks noGrp="1"/>
          </p:cNvSpPr>
          <p:nvPr>
            <p:ph type="ctrTitle"/>
          </p:nvPr>
        </p:nvSpPr>
        <p:spPr/>
        <p:txBody>
          <a:bodyPr/>
          <a:lstStyle/>
          <a:p>
            <a:r>
              <a:rPr lang="en-GB" dirty="0"/>
              <a:t>2. Enter Qualification Details</a:t>
            </a:r>
          </a:p>
        </p:txBody>
      </p:sp>
      <p:sp>
        <p:nvSpPr>
          <p:cNvPr id="3" name="Subtitle 2">
            <a:extLst>
              <a:ext uri="{FF2B5EF4-FFF2-40B4-BE49-F238E27FC236}">
                <a16:creationId xmlns:a16="http://schemas.microsoft.com/office/drawing/2014/main" id="{F3B3300D-E7A2-408B-8D6E-0A5CF3BDBEC7}"/>
              </a:ext>
            </a:extLst>
          </p:cNvPr>
          <p:cNvSpPr>
            <a:spLocks noGrp="1"/>
          </p:cNvSpPr>
          <p:nvPr>
            <p:ph type="subTitle" idx="1"/>
          </p:nvPr>
        </p:nvSpPr>
        <p:spPr/>
        <p:txBody>
          <a:bodyPr/>
          <a:lstStyle/>
          <a:p>
            <a:r>
              <a:rPr lang="en-GB" dirty="0"/>
              <a:t>Loading…</a:t>
            </a:r>
          </a:p>
        </p:txBody>
      </p:sp>
    </p:spTree>
    <p:extLst>
      <p:ext uri="{BB962C8B-B14F-4D97-AF65-F5344CB8AC3E}">
        <p14:creationId xmlns:p14="http://schemas.microsoft.com/office/powerpoint/2010/main" val="6216346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2.1 Qualification Details</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lstStyle/>
          <a:p>
            <a:pPr marL="0" indent="0">
              <a:buNone/>
            </a:pPr>
            <a:r>
              <a:rPr lang="en-GB" dirty="0"/>
              <a:t>Qualification Type</a:t>
            </a:r>
          </a:p>
          <a:p>
            <a:pPr marL="0" indent="0">
              <a:buNone/>
            </a:pPr>
            <a:r>
              <a:rPr lang="en-GB" dirty="0"/>
              <a:t>  </a:t>
            </a:r>
          </a:p>
          <a:p>
            <a:pPr marL="0" indent="0">
              <a:buNone/>
            </a:pPr>
            <a:endParaRPr lang="en-GB" dirty="0"/>
          </a:p>
        </p:txBody>
      </p:sp>
      <p:sp>
        <p:nvSpPr>
          <p:cNvPr id="6" name="Rectangle 5">
            <a:extLst>
              <a:ext uri="{FF2B5EF4-FFF2-40B4-BE49-F238E27FC236}">
                <a16:creationId xmlns:a16="http://schemas.microsoft.com/office/drawing/2014/main" id="{7F22C628-DCB6-49BE-9771-4E454956C0BC}"/>
              </a:ext>
            </a:extLst>
          </p:cNvPr>
          <p:cNvSpPr/>
          <p:nvPr/>
        </p:nvSpPr>
        <p:spPr>
          <a:xfrm>
            <a:off x="3643312" y="1858168"/>
            <a:ext cx="3852863"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Subject  </a:t>
            </a:r>
          </a:p>
        </p:txBody>
      </p:sp>
      <p:sp>
        <p:nvSpPr>
          <p:cNvPr id="10" name="Rectangle 9">
            <a:extLst>
              <a:ext uri="{FF2B5EF4-FFF2-40B4-BE49-F238E27FC236}">
                <a16:creationId xmlns:a16="http://schemas.microsoft.com/office/drawing/2014/main" id="{E3AFB74D-93BA-4E25-8CDD-9B925F0BAA0C}"/>
              </a:ext>
            </a:extLst>
          </p:cNvPr>
          <p:cNvSpPr/>
          <p:nvPr/>
        </p:nvSpPr>
        <p:spPr>
          <a:xfrm>
            <a:off x="3643312" y="2663429"/>
            <a:ext cx="4672013"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School</a:t>
            </a:r>
          </a:p>
        </p:txBody>
      </p:sp>
      <p:sp>
        <p:nvSpPr>
          <p:cNvPr id="12" name="Rectangle 11">
            <a:extLst>
              <a:ext uri="{FF2B5EF4-FFF2-40B4-BE49-F238E27FC236}">
                <a16:creationId xmlns:a16="http://schemas.microsoft.com/office/drawing/2014/main" id="{7C9D7224-BBBC-465A-BB92-EB189DB7529D}"/>
              </a:ext>
            </a:extLst>
          </p:cNvPr>
          <p:cNvSpPr/>
          <p:nvPr/>
        </p:nvSpPr>
        <p:spPr>
          <a:xfrm>
            <a:off x="3643312" y="3627041"/>
            <a:ext cx="2081212"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18" name="Rectangle 17">
            <a:extLst>
              <a:ext uri="{FF2B5EF4-FFF2-40B4-BE49-F238E27FC236}">
                <a16:creationId xmlns:a16="http://schemas.microsoft.com/office/drawing/2014/main" id="{8E013300-33E9-40C5-BBA7-894958A011B8}"/>
              </a:ext>
            </a:extLst>
          </p:cNvPr>
          <p:cNvSpPr/>
          <p:nvPr/>
        </p:nvSpPr>
        <p:spPr>
          <a:xfrm>
            <a:off x="9967912" y="5783263"/>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Next (&gt;)</a:t>
            </a:r>
          </a:p>
        </p:txBody>
      </p:sp>
      <p:sp>
        <p:nvSpPr>
          <p:cNvPr id="15" name="Content Placeholder 2">
            <a:extLst>
              <a:ext uri="{FF2B5EF4-FFF2-40B4-BE49-F238E27FC236}">
                <a16:creationId xmlns:a16="http://schemas.microsoft.com/office/drawing/2014/main" id="{C056E667-867E-47DE-9AD5-3B112D5F480F}"/>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Grade</a:t>
            </a:r>
          </a:p>
        </p:txBody>
      </p:sp>
      <p:sp>
        <p:nvSpPr>
          <p:cNvPr id="19" name="Rectangle 18">
            <a:extLst>
              <a:ext uri="{FF2B5EF4-FFF2-40B4-BE49-F238E27FC236}">
                <a16:creationId xmlns:a16="http://schemas.microsoft.com/office/drawing/2014/main" id="{94E170E9-1F9C-42B9-B63F-6D010C8385ED}"/>
              </a:ext>
            </a:extLst>
          </p:cNvPr>
          <p:cNvSpPr/>
          <p:nvPr/>
        </p:nvSpPr>
        <p:spPr>
          <a:xfrm>
            <a:off x="3643312" y="4575970"/>
            <a:ext cx="3369470"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7" name="Rectangle 26">
            <a:extLst>
              <a:ext uri="{FF2B5EF4-FFF2-40B4-BE49-F238E27FC236}">
                <a16:creationId xmlns:a16="http://schemas.microsoft.com/office/drawing/2014/main" id="{BF9C29A5-28CB-4540-897D-1408A31E7F90}"/>
              </a:ext>
            </a:extLst>
          </p:cNvPr>
          <p:cNvSpPr/>
          <p:nvPr/>
        </p:nvSpPr>
        <p:spPr>
          <a:xfrm>
            <a:off x="4879179" y="5705475"/>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Add another (+)</a:t>
            </a:r>
          </a:p>
        </p:txBody>
      </p:sp>
      <p:sp>
        <p:nvSpPr>
          <p:cNvPr id="28" name="Rectangle 27">
            <a:extLst>
              <a:ext uri="{FF2B5EF4-FFF2-40B4-BE49-F238E27FC236}">
                <a16:creationId xmlns:a16="http://schemas.microsoft.com/office/drawing/2014/main" id="{2BE54B34-53EE-4255-BC3D-0BCE36B8A8A5}"/>
              </a:ext>
            </a:extLst>
          </p:cNvPr>
          <p:cNvSpPr/>
          <p:nvPr/>
        </p:nvSpPr>
        <p:spPr>
          <a:xfrm>
            <a:off x="314325" y="575012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(&lt;) Back</a:t>
            </a:r>
          </a:p>
        </p:txBody>
      </p:sp>
    </p:spTree>
    <p:extLst>
      <p:ext uri="{BB962C8B-B14F-4D97-AF65-F5344CB8AC3E}">
        <p14:creationId xmlns:p14="http://schemas.microsoft.com/office/powerpoint/2010/main" val="22026136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2.1.1 Choose another course</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lstStyle/>
          <a:p>
            <a:pPr marL="0" indent="0">
              <a:buNone/>
            </a:pPr>
            <a:r>
              <a:rPr lang="en-GB" dirty="0"/>
              <a:t>Unfortunately you do not have the required qualifications to go on this course… please choose another from the list below or exit the enrolment process</a:t>
            </a:r>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5" name="Content Placeholder 2">
            <a:extLst>
              <a:ext uri="{FF2B5EF4-FFF2-40B4-BE49-F238E27FC236}">
                <a16:creationId xmlns:a16="http://schemas.microsoft.com/office/drawing/2014/main" id="{C056E667-867E-47DE-9AD5-3B112D5F480F}"/>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28" name="Rectangle 27">
            <a:extLst>
              <a:ext uri="{FF2B5EF4-FFF2-40B4-BE49-F238E27FC236}">
                <a16:creationId xmlns:a16="http://schemas.microsoft.com/office/drawing/2014/main" id="{2BE54B34-53EE-4255-BC3D-0BCE36B8A8A5}"/>
              </a:ext>
            </a:extLst>
          </p:cNvPr>
          <p:cNvSpPr/>
          <p:nvPr/>
        </p:nvSpPr>
        <p:spPr>
          <a:xfrm>
            <a:off x="314325" y="575012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Exit (x)</a:t>
            </a:r>
          </a:p>
        </p:txBody>
      </p:sp>
      <p:sp>
        <p:nvSpPr>
          <p:cNvPr id="16" name="Rectangle 15">
            <a:extLst>
              <a:ext uri="{FF2B5EF4-FFF2-40B4-BE49-F238E27FC236}">
                <a16:creationId xmlns:a16="http://schemas.microsoft.com/office/drawing/2014/main" id="{8D51A7E4-A16C-47BD-AC38-A63B401BE203}"/>
              </a:ext>
            </a:extLst>
          </p:cNvPr>
          <p:cNvSpPr/>
          <p:nvPr/>
        </p:nvSpPr>
        <p:spPr>
          <a:xfrm>
            <a:off x="9444035" y="5790505"/>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Next (&gt;)</a:t>
            </a:r>
          </a:p>
        </p:txBody>
      </p:sp>
      <p:sp>
        <p:nvSpPr>
          <p:cNvPr id="17" name="Rectangle 16">
            <a:extLst>
              <a:ext uri="{FF2B5EF4-FFF2-40B4-BE49-F238E27FC236}">
                <a16:creationId xmlns:a16="http://schemas.microsoft.com/office/drawing/2014/main" id="{C17D8DBD-0387-4A5C-8820-42FE69AF85A2}"/>
              </a:ext>
            </a:extLst>
          </p:cNvPr>
          <p:cNvSpPr/>
          <p:nvPr/>
        </p:nvSpPr>
        <p:spPr>
          <a:xfrm>
            <a:off x="2943225" y="3254824"/>
            <a:ext cx="6162675" cy="2372417"/>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List of available courses</a:t>
            </a:r>
          </a:p>
        </p:txBody>
      </p:sp>
    </p:spTree>
    <p:extLst>
      <p:ext uri="{BB962C8B-B14F-4D97-AF65-F5344CB8AC3E}">
        <p14:creationId xmlns:p14="http://schemas.microsoft.com/office/powerpoint/2010/main" val="11735172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B346-8640-43F9-8239-8E5B42DD4834}"/>
              </a:ext>
            </a:extLst>
          </p:cNvPr>
          <p:cNvSpPr>
            <a:spLocks noGrp="1"/>
          </p:cNvSpPr>
          <p:nvPr>
            <p:ph type="ctrTitle"/>
          </p:nvPr>
        </p:nvSpPr>
        <p:spPr/>
        <p:txBody>
          <a:bodyPr/>
          <a:lstStyle/>
          <a:p>
            <a:r>
              <a:rPr lang="en-GB" dirty="0"/>
              <a:t>3. Evidence Scan</a:t>
            </a:r>
          </a:p>
        </p:txBody>
      </p:sp>
      <p:sp>
        <p:nvSpPr>
          <p:cNvPr id="3" name="Subtitle 2">
            <a:extLst>
              <a:ext uri="{FF2B5EF4-FFF2-40B4-BE49-F238E27FC236}">
                <a16:creationId xmlns:a16="http://schemas.microsoft.com/office/drawing/2014/main" id="{F3B3300D-E7A2-408B-8D6E-0A5CF3BDBEC7}"/>
              </a:ext>
            </a:extLst>
          </p:cNvPr>
          <p:cNvSpPr>
            <a:spLocks noGrp="1"/>
          </p:cNvSpPr>
          <p:nvPr>
            <p:ph type="subTitle" idx="1"/>
          </p:nvPr>
        </p:nvSpPr>
        <p:spPr/>
        <p:txBody>
          <a:bodyPr/>
          <a:lstStyle/>
          <a:p>
            <a:r>
              <a:rPr lang="en-GB" dirty="0"/>
              <a:t>Loading…</a:t>
            </a:r>
          </a:p>
        </p:txBody>
      </p:sp>
    </p:spTree>
    <p:extLst>
      <p:ext uri="{BB962C8B-B14F-4D97-AF65-F5344CB8AC3E}">
        <p14:creationId xmlns:p14="http://schemas.microsoft.com/office/powerpoint/2010/main" val="1680839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3.1 Scan your ID</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normAutofit/>
          </a:bodyPr>
          <a:lstStyle/>
          <a:p>
            <a:pPr marL="0" indent="0">
              <a:buNone/>
            </a:pPr>
            <a:r>
              <a:rPr lang="en-GB" sz="2000" dirty="0"/>
              <a:t>Scan your ID such as a passport face down on the scanner below and wait until you hear a beep sound before you take the ID off. </a:t>
            </a:r>
          </a:p>
          <a:p>
            <a:pPr marL="0" indent="0">
              <a:buNone/>
            </a:pPr>
            <a:r>
              <a:rPr lang="en-GB" sz="2000" dirty="0"/>
              <a:t>Press Next when you’ve scanned the ID or click Exit to leave the enrolment process if you don’t have ID.</a:t>
            </a:r>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5" name="Content Placeholder 2">
            <a:extLst>
              <a:ext uri="{FF2B5EF4-FFF2-40B4-BE49-F238E27FC236}">
                <a16:creationId xmlns:a16="http://schemas.microsoft.com/office/drawing/2014/main" id="{C056E667-867E-47DE-9AD5-3B112D5F480F}"/>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28" name="Rectangle 27">
            <a:extLst>
              <a:ext uri="{FF2B5EF4-FFF2-40B4-BE49-F238E27FC236}">
                <a16:creationId xmlns:a16="http://schemas.microsoft.com/office/drawing/2014/main" id="{2BE54B34-53EE-4255-BC3D-0BCE36B8A8A5}"/>
              </a:ext>
            </a:extLst>
          </p:cNvPr>
          <p:cNvSpPr/>
          <p:nvPr/>
        </p:nvSpPr>
        <p:spPr>
          <a:xfrm>
            <a:off x="314325" y="575012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Exit (x)</a:t>
            </a:r>
          </a:p>
        </p:txBody>
      </p:sp>
      <p:sp>
        <p:nvSpPr>
          <p:cNvPr id="16" name="Rectangle 15">
            <a:extLst>
              <a:ext uri="{FF2B5EF4-FFF2-40B4-BE49-F238E27FC236}">
                <a16:creationId xmlns:a16="http://schemas.microsoft.com/office/drawing/2014/main" id="{8D51A7E4-A16C-47BD-AC38-A63B401BE203}"/>
              </a:ext>
            </a:extLst>
          </p:cNvPr>
          <p:cNvSpPr/>
          <p:nvPr/>
        </p:nvSpPr>
        <p:spPr>
          <a:xfrm>
            <a:off x="9444035" y="5790505"/>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Next (&gt;)</a:t>
            </a:r>
          </a:p>
        </p:txBody>
      </p:sp>
      <p:sp>
        <p:nvSpPr>
          <p:cNvPr id="17" name="Rectangle 16">
            <a:extLst>
              <a:ext uri="{FF2B5EF4-FFF2-40B4-BE49-F238E27FC236}">
                <a16:creationId xmlns:a16="http://schemas.microsoft.com/office/drawing/2014/main" id="{C17D8DBD-0387-4A5C-8820-42FE69AF85A2}"/>
              </a:ext>
            </a:extLst>
          </p:cNvPr>
          <p:cNvSpPr/>
          <p:nvPr/>
        </p:nvSpPr>
        <p:spPr>
          <a:xfrm>
            <a:off x="471487" y="3400423"/>
            <a:ext cx="11249025" cy="2186187"/>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Scanner</a:t>
            </a:r>
          </a:p>
        </p:txBody>
      </p:sp>
    </p:spTree>
    <p:extLst>
      <p:ext uri="{BB962C8B-B14F-4D97-AF65-F5344CB8AC3E}">
        <p14:creationId xmlns:p14="http://schemas.microsoft.com/office/powerpoint/2010/main" val="810237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3.2 Scan your certificates</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normAutofit/>
          </a:bodyPr>
          <a:lstStyle/>
          <a:p>
            <a:pPr marL="0" indent="0">
              <a:buNone/>
            </a:pPr>
            <a:r>
              <a:rPr lang="en-GB" sz="2000" dirty="0"/>
              <a:t>Scan your certificates face down on the scanner below and wait until you hear a beep sound before you take the certificate off. </a:t>
            </a:r>
          </a:p>
          <a:p>
            <a:pPr marL="0" indent="0">
              <a:buNone/>
            </a:pPr>
            <a:r>
              <a:rPr lang="en-GB" sz="2000" dirty="0"/>
              <a:t>Press Next when you’ve scanned everything or click Exit to leave the enrolment process if you don’t have them.</a:t>
            </a:r>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5" name="Content Placeholder 2">
            <a:extLst>
              <a:ext uri="{FF2B5EF4-FFF2-40B4-BE49-F238E27FC236}">
                <a16:creationId xmlns:a16="http://schemas.microsoft.com/office/drawing/2014/main" id="{C056E667-867E-47DE-9AD5-3B112D5F480F}"/>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28" name="Rectangle 27">
            <a:extLst>
              <a:ext uri="{FF2B5EF4-FFF2-40B4-BE49-F238E27FC236}">
                <a16:creationId xmlns:a16="http://schemas.microsoft.com/office/drawing/2014/main" id="{2BE54B34-53EE-4255-BC3D-0BCE36B8A8A5}"/>
              </a:ext>
            </a:extLst>
          </p:cNvPr>
          <p:cNvSpPr/>
          <p:nvPr/>
        </p:nvSpPr>
        <p:spPr>
          <a:xfrm>
            <a:off x="314325" y="575012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Exit (x)</a:t>
            </a:r>
          </a:p>
        </p:txBody>
      </p:sp>
      <p:sp>
        <p:nvSpPr>
          <p:cNvPr id="16" name="Rectangle 15">
            <a:extLst>
              <a:ext uri="{FF2B5EF4-FFF2-40B4-BE49-F238E27FC236}">
                <a16:creationId xmlns:a16="http://schemas.microsoft.com/office/drawing/2014/main" id="{8D51A7E4-A16C-47BD-AC38-A63B401BE203}"/>
              </a:ext>
            </a:extLst>
          </p:cNvPr>
          <p:cNvSpPr/>
          <p:nvPr/>
        </p:nvSpPr>
        <p:spPr>
          <a:xfrm>
            <a:off x="9444035" y="5790505"/>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Next (&gt;)</a:t>
            </a:r>
          </a:p>
        </p:txBody>
      </p:sp>
      <p:sp>
        <p:nvSpPr>
          <p:cNvPr id="17" name="Rectangle 16">
            <a:extLst>
              <a:ext uri="{FF2B5EF4-FFF2-40B4-BE49-F238E27FC236}">
                <a16:creationId xmlns:a16="http://schemas.microsoft.com/office/drawing/2014/main" id="{C17D8DBD-0387-4A5C-8820-42FE69AF85A2}"/>
              </a:ext>
            </a:extLst>
          </p:cNvPr>
          <p:cNvSpPr/>
          <p:nvPr/>
        </p:nvSpPr>
        <p:spPr>
          <a:xfrm>
            <a:off x="471487" y="3400423"/>
            <a:ext cx="11249025" cy="2186187"/>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Scanner</a:t>
            </a:r>
          </a:p>
        </p:txBody>
      </p:sp>
    </p:spTree>
    <p:extLst>
      <p:ext uri="{BB962C8B-B14F-4D97-AF65-F5344CB8AC3E}">
        <p14:creationId xmlns:p14="http://schemas.microsoft.com/office/powerpoint/2010/main" val="712203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3.1.1 Exit</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lstStyle/>
          <a:p>
            <a:pPr marL="0" indent="0">
              <a:buNone/>
            </a:pPr>
            <a:r>
              <a:rPr lang="en-GB" dirty="0"/>
              <a:t>Unfortunately the ID doesn’t match the details you entered. </a:t>
            </a:r>
          </a:p>
          <a:p>
            <a:pPr marL="0" indent="0">
              <a:buNone/>
            </a:pPr>
            <a:r>
              <a:rPr lang="en-GB" dirty="0"/>
              <a:t>The enrolment system will now exit. </a:t>
            </a:r>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5" name="Content Placeholder 2">
            <a:extLst>
              <a:ext uri="{FF2B5EF4-FFF2-40B4-BE49-F238E27FC236}">
                <a16:creationId xmlns:a16="http://schemas.microsoft.com/office/drawing/2014/main" id="{C056E667-867E-47DE-9AD5-3B112D5F480F}"/>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4" name="Cross 3">
            <a:extLst>
              <a:ext uri="{FF2B5EF4-FFF2-40B4-BE49-F238E27FC236}">
                <a16:creationId xmlns:a16="http://schemas.microsoft.com/office/drawing/2014/main" id="{BE68031E-6741-4CC6-977E-3D38C24EBCF5}"/>
              </a:ext>
            </a:extLst>
          </p:cNvPr>
          <p:cNvSpPr/>
          <p:nvPr/>
        </p:nvSpPr>
        <p:spPr>
          <a:xfrm rot="18897667">
            <a:off x="5194633" y="3651208"/>
            <a:ext cx="1802732" cy="1849523"/>
          </a:xfrm>
          <a:prstGeom prst="plu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604237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3.2.1 Choose another course</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lstStyle/>
          <a:p>
            <a:pPr marL="0" indent="0">
              <a:buNone/>
            </a:pPr>
            <a:r>
              <a:rPr lang="en-GB" dirty="0"/>
              <a:t>Unfortunately you do not have the required qualifications to go on this course… please choose another from the list below or exit the enrolment process</a:t>
            </a:r>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5" name="Content Placeholder 2">
            <a:extLst>
              <a:ext uri="{FF2B5EF4-FFF2-40B4-BE49-F238E27FC236}">
                <a16:creationId xmlns:a16="http://schemas.microsoft.com/office/drawing/2014/main" id="{C056E667-867E-47DE-9AD5-3B112D5F480F}"/>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28" name="Rectangle 27">
            <a:extLst>
              <a:ext uri="{FF2B5EF4-FFF2-40B4-BE49-F238E27FC236}">
                <a16:creationId xmlns:a16="http://schemas.microsoft.com/office/drawing/2014/main" id="{2BE54B34-53EE-4255-BC3D-0BCE36B8A8A5}"/>
              </a:ext>
            </a:extLst>
          </p:cNvPr>
          <p:cNvSpPr/>
          <p:nvPr/>
        </p:nvSpPr>
        <p:spPr>
          <a:xfrm>
            <a:off x="314325" y="575012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Exit (x)</a:t>
            </a:r>
          </a:p>
        </p:txBody>
      </p:sp>
      <p:sp>
        <p:nvSpPr>
          <p:cNvPr id="16" name="Rectangle 15">
            <a:extLst>
              <a:ext uri="{FF2B5EF4-FFF2-40B4-BE49-F238E27FC236}">
                <a16:creationId xmlns:a16="http://schemas.microsoft.com/office/drawing/2014/main" id="{8D51A7E4-A16C-47BD-AC38-A63B401BE203}"/>
              </a:ext>
            </a:extLst>
          </p:cNvPr>
          <p:cNvSpPr/>
          <p:nvPr/>
        </p:nvSpPr>
        <p:spPr>
          <a:xfrm>
            <a:off x="9444035" y="5790505"/>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Next (&gt;)</a:t>
            </a:r>
          </a:p>
        </p:txBody>
      </p:sp>
      <p:sp>
        <p:nvSpPr>
          <p:cNvPr id="17" name="Rectangle 16">
            <a:extLst>
              <a:ext uri="{FF2B5EF4-FFF2-40B4-BE49-F238E27FC236}">
                <a16:creationId xmlns:a16="http://schemas.microsoft.com/office/drawing/2014/main" id="{C17D8DBD-0387-4A5C-8820-42FE69AF85A2}"/>
              </a:ext>
            </a:extLst>
          </p:cNvPr>
          <p:cNvSpPr/>
          <p:nvPr/>
        </p:nvSpPr>
        <p:spPr>
          <a:xfrm>
            <a:off x="2943225" y="3254824"/>
            <a:ext cx="6162675" cy="2372417"/>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List of available courses</a:t>
            </a:r>
          </a:p>
        </p:txBody>
      </p:sp>
    </p:spTree>
    <p:extLst>
      <p:ext uri="{BB962C8B-B14F-4D97-AF65-F5344CB8AC3E}">
        <p14:creationId xmlns:p14="http://schemas.microsoft.com/office/powerpoint/2010/main" val="25420109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B346-8640-43F9-8239-8E5B42DD4834}"/>
              </a:ext>
            </a:extLst>
          </p:cNvPr>
          <p:cNvSpPr>
            <a:spLocks noGrp="1"/>
          </p:cNvSpPr>
          <p:nvPr>
            <p:ph type="ctrTitle"/>
          </p:nvPr>
        </p:nvSpPr>
        <p:spPr/>
        <p:txBody>
          <a:bodyPr/>
          <a:lstStyle/>
          <a:p>
            <a:r>
              <a:rPr lang="en-GB" dirty="0"/>
              <a:t>4. Questionnaire</a:t>
            </a:r>
          </a:p>
        </p:txBody>
      </p:sp>
      <p:sp>
        <p:nvSpPr>
          <p:cNvPr id="3" name="Subtitle 2">
            <a:extLst>
              <a:ext uri="{FF2B5EF4-FFF2-40B4-BE49-F238E27FC236}">
                <a16:creationId xmlns:a16="http://schemas.microsoft.com/office/drawing/2014/main" id="{F3B3300D-E7A2-408B-8D6E-0A5CF3BDBEC7}"/>
              </a:ext>
            </a:extLst>
          </p:cNvPr>
          <p:cNvSpPr>
            <a:spLocks noGrp="1"/>
          </p:cNvSpPr>
          <p:nvPr>
            <p:ph type="subTitle" idx="1"/>
          </p:nvPr>
        </p:nvSpPr>
        <p:spPr/>
        <p:txBody>
          <a:bodyPr/>
          <a:lstStyle/>
          <a:p>
            <a:r>
              <a:rPr lang="en-GB" dirty="0"/>
              <a:t>Loading…</a:t>
            </a:r>
          </a:p>
        </p:txBody>
      </p:sp>
    </p:spTree>
    <p:extLst>
      <p:ext uri="{BB962C8B-B14F-4D97-AF65-F5344CB8AC3E}">
        <p14:creationId xmlns:p14="http://schemas.microsoft.com/office/powerpoint/2010/main" val="5805266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normAutofit fontScale="90000"/>
          </a:bodyPr>
          <a:lstStyle/>
          <a:p>
            <a:pPr algn="ctr"/>
            <a:r>
              <a:rPr lang="en-GB" dirty="0"/>
              <a:t>4.1 Questionnaire Questions</a:t>
            </a:r>
            <a:br>
              <a:rPr lang="en-GB" dirty="0"/>
            </a:br>
            <a:r>
              <a:rPr lang="en-GB" dirty="0"/>
              <a:t>Answer the questions below or Press Back to change the course.</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lstStyle/>
          <a:p>
            <a:pPr marL="0" indent="0">
              <a:buNone/>
            </a:pPr>
            <a:r>
              <a:rPr lang="en-GB" dirty="0"/>
              <a:t>Gender</a:t>
            </a:r>
          </a:p>
          <a:p>
            <a:pPr marL="0" indent="0">
              <a:buNone/>
            </a:pPr>
            <a:r>
              <a:rPr lang="en-GB" dirty="0"/>
              <a:t>  </a:t>
            </a:r>
          </a:p>
          <a:p>
            <a:pPr marL="0" indent="0">
              <a:buNone/>
            </a:pPr>
            <a:endParaRPr lang="en-GB" dirty="0"/>
          </a:p>
        </p:txBody>
      </p:sp>
      <p:sp>
        <p:nvSpPr>
          <p:cNvPr id="6" name="Rectangle 5">
            <a:extLst>
              <a:ext uri="{FF2B5EF4-FFF2-40B4-BE49-F238E27FC236}">
                <a16:creationId xmlns:a16="http://schemas.microsoft.com/office/drawing/2014/main" id="{7F22C628-DCB6-49BE-9771-4E454956C0BC}"/>
              </a:ext>
            </a:extLst>
          </p:cNvPr>
          <p:cNvSpPr/>
          <p:nvPr/>
        </p:nvSpPr>
        <p:spPr>
          <a:xfrm>
            <a:off x="3786187" y="1880989"/>
            <a:ext cx="2862263"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Ethnicity  </a:t>
            </a:r>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Religion (if any)</a:t>
            </a:r>
          </a:p>
        </p:txBody>
      </p:sp>
      <p:sp>
        <p:nvSpPr>
          <p:cNvPr id="13" name="Content Placeholder 2">
            <a:extLst>
              <a:ext uri="{FF2B5EF4-FFF2-40B4-BE49-F238E27FC236}">
                <a16:creationId xmlns:a16="http://schemas.microsoft.com/office/drawing/2014/main" id="{384B2469-3B00-4FA2-A7B5-D7FC56FF83D0}"/>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Sexuality</a:t>
            </a:r>
          </a:p>
        </p:txBody>
      </p:sp>
      <p:sp>
        <p:nvSpPr>
          <p:cNvPr id="16" name="Content Placeholder 2">
            <a:extLst>
              <a:ext uri="{FF2B5EF4-FFF2-40B4-BE49-F238E27FC236}">
                <a16:creationId xmlns:a16="http://schemas.microsoft.com/office/drawing/2014/main" id="{D5AB1076-2F43-4D99-88E5-D43246EFDF6F}"/>
              </a:ext>
            </a:extLst>
          </p:cNvPr>
          <p:cNvSpPr txBox="1">
            <a:spLocks/>
          </p:cNvSpPr>
          <p:nvPr/>
        </p:nvSpPr>
        <p:spPr>
          <a:xfrm>
            <a:off x="814385" y="5502676"/>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Disabilities (if any) </a:t>
            </a:r>
          </a:p>
        </p:txBody>
      </p:sp>
      <p:sp>
        <p:nvSpPr>
          <p:cNvPr id="18" name="Rectangle 17">
            <a:extLst>
              <a:ext uri="{FF2B5EF4-FFF2-40B4-BE49-F238E27FC236}">
                <a16:creationId xmlns:a16="http://schemas.microsoft.com/office/drawing/2014/main" id="{8E013300-33E9-40C5-BBA7-894958A011B8}"/>
              </a:ext>
            </a:extLst>
          </p:cNvPr>
          <p:cNvSpPr/>
          <p:nvPr/>
        </p:nvSpPr>
        <p:spPr>
          <a:xfrm>
            <a:off x="9994731" y="600392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Next (&gt;)</a:t>
            </a:r>
          </a:p>
        </p:txBody>
      </p:sp>
      <p:sp>
        <p:nvSpPr>
          <p:cNvPr id="4" name="Action Button: Go Forward or Next 3">
            <a:hlinkClick r:id="" action="ppaction://noaction" highlightClick="1"/>
            <a:extLst>
              <a:ext uri="{FF2B5EF4-FFF2-40B4-BE49-F238E27FC236}">
                <a16:creationId xmlns:a16="http://schemas.microsoft.com/office/drawing/2014/main" id="{00D7A06D-BF49-4434-8303-8305006FB4C8}"/>
              </a:ext>
            </a:extLst>
          </p:cNvPr>
          <p:cNvSpPr/>
          <p:nvPr/>
        </p:nvSpPr>
        <p:spPr>
          <a:xfrm rot="5400000">
            <a:off x="6255940" y="1927027"/>
            <a:ext cx="371476" cy="394493"/>
          </a:xfrm>
          <a:prstGeom prst="actionButtonForwardNext">
            <a:avLst/>
          </a:prstGeom>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19" name="Rectangle 18">
            <a:extLst>
              <a:ext uri="{FF2B5EF4-FFF2-40B4-BE49-F238E27FC236}">
                <a16:creationId xmlns:a16="http://schemas.microsoft.com/office/drawing/2014/main" id="{C9A446B8-8330-44B1-80A3-62E1DC2FA88F}"/>
              </a:ext>
            </a:extLst>
          </p:cNvPr>
          <p:cNvSpPr/>
          <p:nvPr/>
        </p:nvSpPr>
        <p:spPr>
          <a:xfrm>
            <a:off x="3786187" y="2787053"/>
            <a:ext cx="3529013"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0" name="Action Button: Go Forward or Next 19">
            <a:hlinkClick r:id="" action="ppaction://noaction" highlightClick="1"/>
            <a:extLst>
              <a:ext uri="{FF2B5EF4-FFF2-40B4-BE49-F238E27FC236}">
                <a16:creationId xmlns:a16="http://schemas.microsoft.com/office/drawing/2014/main" id="{862385FA-2062-4DE8-B499-E1126E703BFC}"/>
              </a:ext>
            </a:extLst>
          </p:cNvPr>
          <p:cNvSpPr/>
          <p:nvPr/>
        </p:nvSpPr>
        <p:spPr>
          <a:xfrm rot="5400000">
            <a:off x="6866912" y="2783174"/>
            <a:ext cx="371476" cy="486388"/>
          </a:xfrm>
          <a:prstGeom prst="actionButtonForwardNext">
            <a:avLst/>
          </a:prstGeom>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21" name="Rectangle 20">
            <a:extLst>
              <a:ext uri="{FF2B5EF4-FFF2-40B4-BE49-F238E27FC236}">
                <a16:creationId xmlns:a16="http://schemas.microsoft.com/office/drawing/2014/main" id="{EEA200D4-B5D9-4289-96EF-32811C138D15}"/>
              </a:ext>
            </a:extLst>
          </p:cNvPr>
          <p:cNvSpPr/>
          <p:nvPr/>
        </p:nvSpPr>
        <p:spPr>
          <a:xfrm>
            <a:off x="3786187" y="3663954"/>
            <a:ext cx="3529013"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2" name="Action Button: Go Forward or Next 21">
            <a:hlinkClick r:id="" action="ppaction://noaction" highlightClick="1"/>
            <a:extLst>
              <a:ext uri="{FF2B5EF4-FFF2-40B4-BE49-F238E27FC236}">
                <a16:creationId xmlns:a16="http://schemas.microsoft.com/office/drawing/2014/main" id="{AE0737FF-E930-4773-8FC2-F4614DFAA1A7}"/>
              </a:ext>
            </a:extLst>
          </p:cNvPr>
          <p:cNvSpPr/>
          <p:nvPr/>
        </p:nvSpPr>
        <p:spPr>
          <a:xfrm rot="5400000">
            <a:off x="6866912" y="3660075"/>
            <a:ext cx="371476" cy="486388"/>
          </a:xfrm>
          <a:prstGeom prst="actionButtonForwardNext">
            <a:avLst/>
          </a:prstGeom>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23" name="Rectangle 22">
            <a:extLst>
              <a:ext uri="{FF2B5EF4-FFF2-40B4-BE49-F238E27FC236}">
                <a16:creationId xmlns:a16="http://schemas.microsoft.com/office/drawing/2014/main" id="{784FECFD-2168-4328-A2EB-96DAF518429C}"/>
              </a:ext>
            </a:extLst>
          </p:cNvPr>
          <p:cNvSpPr/>
          <p:nvPr/>
        </p:nvSpPr>
        <p:spPr>
          <a:xfrm>
            <a:off x="3785881" y="4671619"/>
            <a:ext cx="3509963"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4" name="Action Button: Go Forward or Next 23">
            <a:hlinkClick r:id="" action="ppaction://noaction" highlightClick="1"/>
            <a:extLst>
              <a:ext uri="{FF2B5EF4-FFF2-40B4-BE49-F238E27FC236}">
                <a16:creationId xmlns:a16="http://schemas.microsoft.com/office/drawing/2014/main" id="{CE0E96E2-A890-468A-888F-658778C05448}"/>
              </a:ext>
            </a:extLst>
          </p:cNvPr>
          <p:cNvSpPr/>
          <p:nvPr/>
        </p:nvSpPr>
        <p:spPr>
          <a:xfrm rot="5400000">
            <a:off x="6857081" y="4667740"/>
            <a:ext cx="371476" cy="486388"/>
          </a:xfrm>
          <a:prstGeom prst="actionButtonForwardNext">
            <a:avLst/>
          </a:prstGeom>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25" name="Rectangle 24">
            <a:extLst>
              <a:ext uri="{FF2B5EF4-FFF2-40B4-BE49-F238E27FC236}">
                <a16:creationId xmlns:a16="http://schemas.microsoft.com/office/drawing/2014/main" id="{325FEB83-7D61-411A-BCC2-B35FED981477}"/>
              </a:ext>
            </a:extLst>
          </p:cNvPr>
          <p:cNvSpPr/>
          <p:nvPr/>
        </p:nvSpPr>
        <p:spPr>
          <a:xfrm>
            <a:off x="3786187" y="5529265"/>
            <a:ext cx="3529013" cy="4699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6" name="Action Button: Go Forward or Next 25">
            <a:hlinkClick r:id="" action="ppaction://noaction" highlightClick="1"/>
            <a:extLst>
              <a:ext uri="{FF2B5EF4-FFF2-40B4-BE49-F238E27FC236}">
                <a16:creationId xmlns:a16="http://schemas.microsoft.com/office/drawing/2014/main" id="{2EB9FDAE-7C2D-4A4C-BCB2-A4E0018E7608}"/>
              </a:ext>
            </a:extLst>
          </p:cNvPr>
          <p:cNvSpPr/>
          <p:nvPr/>
        </p:nvSpPr>
        <p:spPr>
          <a:xfrm rot="5400000">
            <a:off x="6866912" y="5525386"/>
            <a:ext cx="371476" cy="486388"/>
          </a:xfrm>
          <a:prstGeom prst="actionButtonForwardNext">
            <a:avLst/>
          </a:prstGeom>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GB">
              <a:ln w="0"/>
              <a:solidFill>
                <a:schemeClr val="tx1"/>
              </a:solidFill>
              <a:effectLst>
                <a:outerShdw blurRad="38100" dist="19050" dir="2700000" algn="tl" rotWithShape="0">
                  <a:schemeClr val="dk1">
                    <a:alpha val="40000"/>
                  </a:schemeClr>
                </a:outerShdw>
              </a:effectLst>
            </a:endParaRPr>
          </a:p>
        </p:txBody>
      </p:sp>
      <p:sp>
        <p:nvSpPr>
          <p:cNvPr id="27" name="Rectangle 26">
            <a:extLst>
              <a:ext uri="{FF2B5EF4-FFF2-40B4-BE49-F238E27FC236}">
                <a16:creationId xmlns:a16="http://schemas.microsoft.com/office/drawing/2014/main" id="{D45A8DD7-A65B-4098-96AE-5B70742DB421}"/>
              </a:ext>
            </a:extLst>
          </p:cNvPr>
          <p:cNvSpPr/>
          <p:nvPr/>
        </p:nvSpPr>
        <p:spPr>
          <a:xfrm>
            <a:off x="178593" y="600392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(&lt;) Back</a:t>
            </a:r>
          </a:p>
        </p:txBody>
      </p:sp>
    </p:spTree>
    <p:extLst>
      <p:ext uri="{BB962C8B-B14F-4D97-AF65-F5344CB8AC3E}">
        <p14:creationId xmlns:p14="http://schemas.microsoft.com/office/powerpoint/2010/main" val="39333211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B346-8640-43F9-8239-8E5B42DD4834}"/>
              </a:ext>
            </a:extLst>
          </p:cNvPr>
          <p:cNvSpPr>
            <a:spLocks noGrp="1"/>
          </p:cNvSpPr>
          <p:nvPr>
            <p:ph type="ctrTitle"/>
          </p:nvPr>
        </p:nvSpPr>
        <p:spPr/>
        <p:txBody>
          <a:bodyPr/>
          <a:lstStyle/>
          <a:p>
            <a:r>
              <a:rPr lang="en-GB" dirty="0"/>
              <a:t>5. Photo Scan</a:t>
            </a:r>
          </a:p>
        </p:txBody>
      </p:sp>
      <p:sp>
        <p:nvSpPr>
          <p:cNvPr id="3" name="Subtitle 2">
            <a:extLst>
              <a:ext uri="{FF2B5EF4-FFF2-40B4-BE49-F238E27FC236}">
                <a16:creationId xmlns:a16="http://schemas.microsoft.com/office/drawing/2014/main" id="{F3B3300D-E7A2-408B-8D6E-0A5CF3BDBEC7}"/>
              </a:ext>
            </a:extLst>
          </p:cNvPr>
          <p:cNvSpPr>
            <a:spLocks noGrp="1"/>
          </p:cNvSpPr>
          <p:nvPr>
            <p:ph type="subTitle" idx="1"/>
          </p:nvPr>
        </p:nvSpPr>
        <p:spPr/>
        <p:txBody>
          <a:bodyPr/>
          <a:lstStyle/>
          <a:p>
            <a:r>
              <a:rPr lang="en-GB" dirty="0"/>
              <a:t>Loading…</a:t>
            </a:r>
          </a:p>
        </p:txBody>
      </p:sp>
    </p:spTree>
    <p:extLst>
      <p:ext uri="{BB962C8B-B14F-4D97-AF65-F5344CB8AC3E}">
        <p14:creationId xmlns:p14="http://schemas.microsoft.com/office/powerpoint/2010/main" val="1272638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5.1 Preparation</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normAutofit/>
          </a:bodyPr>
          <a:lstStyle/>
          <a:p>
            <a:pPr marL="0" indent="0">
              <a:buNone/>
            </a:pPr>
            <a:r>
              <a:rPr lang="en-GB" sz="2400" dirty="0"/>
              <a:t>Position your full head into the camera frame on screen and press Take Photo when you’re ready. Only keep your face in the camera frame and wait for the flash. </a:t>
            </a:r>
          </a:p>
          <a:p>
            <a:pPr marL="0" indent="0">
              <a:buNone/>
            </a:pPr>
            <a:r>
              <a:rPr lang="en-GB" sz="2400" dirty="0"/>
              <a:t>Press Exit to leave the enrolment process if you have changed your mind.</a:t>
            </a:r>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5" name="Content Placeholder 2">
            <a:extLst>
              <a:ext uri="{FF2B5EF4-FFF2-40B4-BE49-F238E27FC236}">
                <a16:creationId xmlns:a16="http://schemas.microsoft.com/office/drawing/2014/main" id="{C056E667-867E-47DE-9AD5-3B112D5F480F}"/>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28" name="Rectangle 27">
            <a:extLst>
              <a:ext uri="{FF2B5EF4-FFF2-40B4-BE49-F238E27FC236}">
                <a16:creationId xmlns:a16="http://schemas.microsoft.com/office/drawing/2014/main" id="{2BE54B34-53EE-4255-BC3D-0BCE36B8A8A5}"/>
              </a:ext>
            </a:extLst>
          </p:cNvPr>
          <p:cNvSpPr/>
          <p:nvPr/>
        </p:nvSpPr>
        <p:spPr>
          <a:xfrm>
            <a:off x="314325" y="575012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Exit (x)</a:t>
            </a:r>
          </a:p>
        </p:txBody>
      </p:sp>
      <p:sp>
        <p:nvSpPr>
          <p:cNvPr id="17" name="Rectangle 16">
            <a:extLst>
              <a:ext uri="{FF2B5EF4-FFF2-40B4-BE49-F238E27FC236}">
                <a16:creationId xmlns:a16="http://schemas.microsoft.com/office/drawing/2014/main" id="{C17D8DBD-0387-4A5C-8820-42FE69AF85A2}"/>
              </a:ext>
            </a:extLst>
          </p:cNvPr>
          <p:cNvSpPr/>
          <p:nvPr/>
        </p:nvSpPr>
        <p:spPr>
          <a:xfrm>
            <a:off x="471487" y="3400423"/>
            <a:ext cx="11249025" cy="2186187"/>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Camera</a:t>
            </a:r>
          </a:p>
        </p:txBody>
      </p:sp>
      <p:sp>
        <p:nvSpPr>
          <p:cNvPr id="12" name="Rectangle 11">
            <a:extLst>
              <a:ext uri="{FF2B5EF4-FFF2-40B4-BE49-F238E27FC236}">
                <a16:creationId xmlns:a16="http://schemas.microsoft.com/office/drawing/2014/main" id="{6BF13CB0-4A58-4D76-BA5E-AB6874F6BE6D}"/>
              </a:ext>
            </a:extLst>
          </p:cNvPr>
          <p:cNvSpPr/>
          <p:nvPr/>
        </p:nvSpPr>
        <p:spPr>
          <a:xfrm>
            <a:off x="4879179" y="5712172"/>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Take Photo </a:t>
            </a:r>
          </a:p>
        </p:txBody>
      </p:sp>
    </p:spTree>
    <p:extLst>
      <p:ext uri="{BB962C8B-B14F-4D97-AF65-F5344CB8AC3E}">
        <p14:creationId xmlns:p14="http://schemas.microsoft.com/office/powerpoint/2010/main" val="2607249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5.2 Photo</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normAutofit/>
          </a:bodyPr>
          <a:lstStyle/>
          <a:p>
            <a:pPr marL="0" indent="0">
              <a:buNone/>
            </a:pPr>
            <a:r>
              <a:rPr lang="en-GB" sz="2400" dirty="0"/>
              <a:t>Press Next if you’re happy with the photo or press the Redo button if you want to take the picture again. </a:t>
            </a:r>
          </a:p>
          <a:p>
            <a:pPr marL="0" indent="0">
              <a:buNone/>
            </a:pPr>
            <a:r>
              <a:rPr lang="en-GB" sz="2400" dirty="0"/>
              <a:t>Press Exit to leave the enrolment process if you have changed your mind.</a:t>
            </a:r>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5" name="Content Placeholder 2">
            <a:extLst>
              <a:ext uri="{FF2B5EF4-FFF2-40B4-BE49-F238E27FC236}">
                <a16:creationId xmlns:a16="http://schemas.microsoft.com/office/drawing/2014/main" id="{C056E667-867E-47DE-9AD5-3B112D5F480F}"/>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28" name="Rectangle 27">
            <a:extLst>
              <a:ext uri="{FF2B5EF4-FFF2-40B4-BE49-F238E27FC236}">
                <a16:creationId xmlns:a16="http://schemas.microsoft.com/office/drawing/2014/main" id="{2BE54B34-53EE-4255-BC3D-0BCE36B8A8A5}"/>
              </a:ext>
            </a:extLst>
          </p:cNvPr>
          <p:cNvSpPr/>
          <p:nvPr/>
        </p:nvSpPr>
        <p:spPr>
          <a:xfrm>
            <a:off x="314325" y="575012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Exit (x)</a:t>
            </a:r>
          </a:p>
        </p:txBody>
      </p:sp>
      <p:sp>
        <p:nvSpPr>
          <p:cNvPr id="16" name="Rectangle 15">
            <a:extLst>
              <a:ext uri="{FF2B5EF4-FFF2-40B4-BE49-F238E27FC236}">
                <a16:creationId xmlns:a16="http://schemas.microsoft.com/office/drawing/2014/main" id="{8D51A7E4-A16C-47BD-AC38-A63B401BE203}"/>
              </a:ext>
            </a:extLst>
          </p:cNvPr>
          <p:cNvSpPr/>
          <p:nvPr/>
        </p:nvSpPr>
        <p:spPr>
          <a:xfrm>
            <a:off x="9444035" y="5790505"/>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Next (&gt;)</a:t>
            </a:r>
          </a:p>
        </p:txBody>
      </p:sp>
      <p:sp>
        <p:nvSpPr>
          <p:cNvPr id="17" name="Rectangle 16">
            <a:extLst>
              <a:ext uri="{FF2B5EF4-FFF2-40B4-BE49-F238E27FC236}">
                <a16:creationId xmlns:a16="http://schemas.microsoft.com/office/drawing/2014/main" id="{C17D8DBD-0387-4A5C-8820-42FE69AF85A2}"/>
              </a:ext>
            </a:extLst>
          </p:cNvPr>
          <p:cNvSpPr/>
          <p:nvPr/>
        </p:nvSpPr>
        <p:spPr>
          <a:xfrm>
            <a:off x="471487" y="3400423"/>
            <a:ext cx="11249025" cy="2186187"/>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Picture</a:t>
            </a:r>
          </a:p>
        </p:txBody>
      </p:sp>
      <p:sp>
        <p:nvSpPr>
          <p:cNvPr id="12" name="Rectangle 11">
            <a:extLst>
              <a:ext uri="{FF2B5EF4-FFF2-40B4-BE49-F238E27FC236}">
                <a16:creationId xmlns:a16="http://schemas.microsoft.com/office/drawing/2014/main" id="{6BF13CB0-4A58-4D76-BA5E-AB6874F6BE6D}"/>
              </a:ext>
            </a:extLst>
          </p:cNvPr>
          <p:cNvSpPr/>
          <p:nvPr/>
        </p:nvSpPr>
        <p:spPr>
          <a:xfrm>
            <a:off x="4879179" y="5712172"/>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Redo</a:t>
            </a:r>
          </a:p>
        </p:txBody>
      </p:sp>
    </p:spTree>
    <p:extLst>
      <p:ext uri="{BB962C8B-B14F-4D97-AF65-F5344CB8AC3E}">
        <p14:creationId xmlns:p14="http://schemas.microsoft.com/office/powerpoint/2010/main" val="573067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5.3 Signature</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normAutofit/>
          </a:bodyPr>
          <a:lstStyle/>
          <a:p>
            <a:pPr marL="0" indent="0">
              <a:buNone/>
            </a:pPr>
            <a:r>
              <a:rPr lang="en-GB" sz="2400" dirty="0"/>
              <a:t>Please write your signature on the touch screen and press Next when you’ve finished or press Redo if you made a mistake. </a:t>
            </a:r>
          </a:p>
          <a:p>
            <a:pPr marL="0" indent="0">
              <a:buNone/>
            </a:pPr>
            <a:r>
              <a:rPr lang="en-GB" sz="2400" dirty="0"/>
              <a:t>Press Exit to leave the enrolment process if you have changed your mind.</a:t>
            </a:r>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5" name="Content Placeholder 2">
            <a:extLst>
              <a:ext uri="{FF2B5EF4-FFF2-40B4-BE49-F238E27FC236}">
                <a16:creationId xmlns:a16="http://schemas.microsoft.com/office/drawing/2014/main" id="{C056E667-867E-47DE-9AD5-3B112D5F480F}"/>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28" name="Rectangle 27">
            <a:extLst>
              <a:ext uri="{FF2B5EF4-FFF2-40B4-BE49-F238E27FC236}">
                <a16:creationId xmlns:a16="http://schemas.microsoft.com/office/drawing/2014/main" id="{2BE54B34-53EE-4255-BC3D-0BCE36B8A8A5}"/>
              </a:ext>
            </a:extLst>
          </p:cNvPr>
          <p:cNvSpPr/>
          <p:nvPr/>
        </p:nvSpPr>
        <p:spPr>
          <a:xfrm>
            <a:off x="314325" y="575012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Exit (x)</a:t>
            </a:r>
          </a:p>
        </p:txBody>
      </p:sp>
      <p:sp>
        <p:nvSpPr>
          <p:cNvPr id="16" name="Rectangle 15">
            <a:extLst>
              <a:ext uri="{FF2B5EF4-FFF2-40B4-BE49-F238E27FC236}">
                <a16:creationId xmlns:a16="http://schemas.microsoft.com/office/drawing/2014/main" id="{8D51A7E4-A16C-47BD-AC38-A63B401BE203}"/>
              </a:ext>
            </a:extLst>
          </p:cNvPr>
          <p:cNvSpPr/>
          <p:nvPr/>
        </p:nvSpPr>
        <p:spPr>
          <a:xfrm>
            <a:off x="9444035" y="5790505"/>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Next (&gt;)</a:t>
            </a:r>
          </a:p>
        </p:txBody>
      </p:sp>
      <p:sp>
        <p:nvSpPr>
          <p:cNvPr id="17" name="Rectangle 16">
            <a:extLst>
              <a:ext uri="{FF2B5EF4-FFF2-40B4-BE49-F238E27FC236}">
                <a16:creationId xmlns:a16="http://schemas.microsoft.com/office/drawing/2014/main" id="{C17D8DBD-0387-4A5C-8820-42FE69AF85A2}"/>
              </a:ext>
            </a:extLst>
          </p:cNvPr>
          <p:cNvSpPr/>
          <p:nvPr/>
        </p:nvSpPr>
        <p:spPr>
          <a:xfrm>
            <a:off x="471487" y="3400423"/>
            <a:ext cx="11249025" cy="2186187"/>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Touch Screen</a:t>
            </a:r>
          </a:p>
        </p:txBody>
      </p:sp>
      <p:sp>
        <p:nvSpPr>
          <p:cNvPr id="12" name="Rectangle 11">
            <a:extLst>
              <a:ext uri="{FF2B5EF4-FFF2-40B4-BE49-F238E27FC236}">
                <a16:creationId xmlns:a16="http://schemas.microsoft.com/office/drawing/2014/main" id="{6BF13CB0-4A58-4D76-BA5E-AB6874F6BE6D}"/>
              </a:ext>
            </a:extLst>
          </p:cNvPr>
          <p:cNvSpPr/>
          <p:nvPr/>
        </p:nvSpPr>
        <p:spPr>
          <a:xfrm>
            <a:off x="4879179" y="5712172"/>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Redo</a:t>
            </a:r>
          </a:p>
        </p:txBody>
      </p:sp>
    </p:spTree>
    <p:extLst>
      <p:ext uri="{BB962C8B-B14F-4D97-AF65-F5344CB8AC3E}">
        <p14:creationId xmlns:p14="http://schemas.microsoft.com/office/powerpoint/2010/main" val="14419123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B346-8640-43F9-8239-8E5B42DD4834}"/>
              </a:ext>
            </a:extLst>
          </p:cNvPr>
          <p:cNvSpPr>
            <a:spLocks noGrp="1"/>
          </p:cNvSpPr>
          <p:nvPr>
            <p:ph type="ctrTitle"/>
          </p:nvPr>
        </p:nvSpPr>
        <p:spPr/>
        <p:txBody>
          <a:bodyPr/>
          <a:lstStyle/>
          <a:p>
            <a:r>
              <a:rPr lang="en-GB" dirty="0"/>
              <a:t>6. Payment</a:t>
            </a:r>
          </a:p>
        </p:txBody>
      </p:sp>
      <p:sp>
        <p:nvSpPr>
          <p:cNvPr id="3" name="Subtitle 2">
            <a:extLst>
              <a:ext uri="{FF2B5EF4-FFF2-40B4-BE49-F238E27FC236}">
                <a16:creationId xmlns:a16="http://schemas.microsoft.com/office/drawing/2014/main" id="{F3B3300D-E7A2-408B-8D6E-0A5CF3BDBEC7}"/>
              </a:ext>
            </a:extLst>
          </p:cNvPr>
          <p:cNvSpPr>
            <a:spLocks noGrp="1"/>
          </p:cNvSpPr>
          <p:nvPr>
            <p:ph type="subTitle" idx="1"/>
          </p:nvPr>
        </p:nvSpPr>
        <p:spPr/>
        <p:txBody>
          <a:bodyPr/>
          <a:lstStyle/>
          <a:p>
            <a:r>
              <a:rPr lang="en-GB" dirty="0"/>
              <a:t>Loading…</a:t>
            </a:r>
          </a:p>
        </p:txBody>
      </p:sp>
    </p:spTree>
    <p:extLst>
      <p:ext uri="{BB962C8B-B14F-4D97-AF65-F5344CB8AC3E}">
        <p14:creationId xmlns:p14="http://schemas.microsoft.com/office/powerpoint/2010/main" val="20002068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6.1 Choose Payment</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lstStyle/>
          <a:p>
            <a:pPr marL="0" indent="0">
              <a:buNone/>
            </a:pPr>
            <a:r>
              <a:rPr lang="en-GB" sz="2400" dirty="0"/>
              <a:t>Choose the payment method you want to use to pay the fee displayed on screen. </a:t>
            </a:r>
          </a:p>
          <a:p>
            <a:pPr marL="0" indent="0">
              <a:buNone/>
            </a:pPr>
            <a:r>
              <a:rPr lang="en-GB" sz="2400" dirty="0"/>
              <a:t>Press Exit if you have changed your mind or have no payment methods. </a:t>
            </a:r>
          </a:p>
          <a:p>
            <a:pPr marL="0" indent="0">
              <a:buNone/>
            </a:pPr>
            <a:r>
              <a:rPr lang="en-GB" dirty="0"/>
              <a:t>  </a:t>
            </a:r>
          </a:p>
          <a:p>
            <a:pPr marL="0" indent="0">
              <a:buNone/>
            </a:pPr>
            <a:endParaRPr lang="en-GB" dirty="0"/>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3" name="Content Placeholder 2">
            <a:extLst>
              <a:ext uri="{FF2B5EF4-FFF2-40B4-BE49-F238E27FC236}">
                <a16:creationId xmlns:a16="http://schemas.microsoft.com/office/drawing/2014/main" id="{384B2469-3B00-4FA2-A7B5-D7FC56FF83D0}"/>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6" name="Content Placeholder 2">
            <a:extLst>
              <a:ext uri="{FF2B5EF4-FFF2-40B4-BE49-F238E27FC236}">
                <a16:creationId xmlns:a16="http://schemas.microsoft.com/office/drawing/2014/main" id="{D5AB1076-2F43-4D99-88E5-D43246EFDF6F}"/>
              </a:ext>
            </a:extLst>
          </p:cNvPr>
          <p:cNvSpPr txBox="1">
            <a:spLocks/>
          </p:cNvSpPr>
          <p:nvPr/>
        </p:nvSpPr>
        <p:spPr>
          <a:xfrm>
            <a:off x="814385" y="5502676"/>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 </a:t>
            </a:r>
          </a:p>
        </p:txBody>
      </p:sp>
      <p:sp>
        <p:nvSpPr>
          <p:cNvPr id="15" name="Rectangle 14">
            <a:extLst>
              <a:ext uri="{FF2B5EF4-FFF2-40B4-BE49-F238E27FC236}">
                <a16:creationId xmlns:a16="http://schemas.microsoft.com/office/drawing/2014/main" id="{0080C85D-DA8B-49F1-986D-0627D0D848A4}"/>
              </a:ext>
            </a:extLst>
          </p:cNvPr>
          <p:cNvSpPr/>
          <p:nvPr/>
        </p:nvSpPr>
        <p:spPr>
          <a:xfrm>
            <a:off x="314325" y="569674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Exit (x)</a:t>
            </a:r>
          </a:p>
        </p:txBody>
      </p:sp>
      <p:sp>
        <p:nvSpPr>
          <p:cNvPr id="14" name="Rectangle 13">
            <a:extLst>
              <a:ext uri="{FF2B5EF4-FFF2-40B4-BE49-F238E27FC236}">
                <a16:creationId xmlns:a16="http://schemas.microsoft.com/office/drawing/2014/main" id="{220B468B-5A35-4D19-877C-56AA73E8722F}"/>
              </a:ext>
            </a:extLst>
          </p:cNvPr>
          <p:cNvSpPr/>
          <p:nvPr/>
        </p:nvSpPr>
        <p:spPr>
          <a:xfrm>
            <a:off x="5143496" y="3166478"/>
            <a:ext cx="2647953" cy="430204"/>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Fee</a:t>
            </a:r>
          </a:p>
        </p:txBody>
      </p:sp>
      <p:sp>
        <p:nvSpPr>
          <p:cNvPr id="17" name="Rectangle 16">
            <a:extLst>
              <a:ext uri="{FF2B5EF4-FFF2-40B4-BE49-F238E27FC236}">
                <a16:creationId xmlns:a16="http://schemas.microsoft.com/office/drawing/2014/main" id="{8F2993DB-165E-4290-A295-1DD3CD71126E}"/>
              </a:ext>
            </a:extLst>
          </p:cNvPr>
          <p:cNvSpPr/>
          <p:nvPr/>
        </p:nvSpPr>
        <p:spPr>
          <a:xfrm>
            <a:off x="2987279" y="4233060"/>
            <a:ext cx="2443163" cy="168196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Cash</a:t>
            </a:r>
          </a:p>
        </p:txBody>
      </p:sp>
      <p:sp>
        <p:nvSpPr>
          <p:cNvPr id="19" name="Rectangle 18">
            <a:extLst>
              <a:ext uri="{FF2B5EF4-FFF2-40B4-BE49-F238E27FC236}">
                <a16:creationId xmlns:a16="http://schemas.microsoft.com/office/drawing/2014/main" id="{448760CA-DCDA-47C0-8A23-2FD7193E918C}"/>
              </a:ext>
            </a:extLst>
          </p:cNvPr>
          <p:cNvSpPr/>
          <p:nvPr/>
        </p:nvSpPr>
        <p:spPr>
          <a:xfrm>
            <a:off x="7503320" y="4242986"/>
            <a:ext cx="2443163" cy="168196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Card</a:t>
            </a:r>
          </a:p>
        </p:txBody>
      </p:sp>
    </p:spTree>
    <p:extLst>
      <p:ext uri="{BB962C8B-B14F-4D97-AF65-F5344CB8AC3E}">
        <p14:creationId xmlns:p14="http://schemas.microsoft.com/office/powerpoint/2010/main" val="13943659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6.1.1 Cash</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lstStyle/>
          <a:p>
            <a:pPr marL="0" indent="0">
              <a:buNone/>
            </a:pPr>
            <a:r>
              <a:rPr lang="en-GB" dirty="0"/>
              <a:t>Insert cash into the slots on the machine currently highlighted. </a:t>
            </a:r>
          </a:p>
          <a:p>
            <a:pPr marL="0" indent="0">
              <a:buNone/>
            </a:pPr>
            <a:r>
              <a:rPr lang="en-GB" dirty="0"/>
              <a:t>Press Back if you want to pay using a different payment method. </a:t>
            </a:r>
          </a:p>
          <a:p>
            <a:pPr marL="0" indent="0">
              <a:buNone/>
            </a:pPr>
            <a:r>
              <a:rPr lang="en-GB" dirty="0"/>
              <a:t>  </a:t>
            </a:r>
          </a:p>
          <a:p>
            <a:pPr marL="0" indent="0">
              <a:buNone/>
            </a:pPr>
            <a:endParaRPr lang="en-GB" dirty="0"/>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3" name="Content Placeholder 2">
            <a:extLst>
              <a:ext uri="{FF2B5EF4-FFF2-40B4-BE49-F238E27FC236}">
                <a16:creationId xmlns:a16="http://schemas.microsoft.com/office/drawing/2014/main" id="{384B2469-3B00-4FA2-A7B5-D7FC56FF83D0}"/>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6" name="Content Placeholder 2">
            <a:extLst>
              <a:ext uri="{FF2B5EF4-FFF2-40B4-BE49-F238E27FC236}">
                <a16:creationId xmlns:a16="http://schemas.microsoft.com/office/drawing/2014/main" id="{D5AB1076-2F43-4D99-88E5-D43246EFDF6F}"/>
              </a:ext>
            </a:extLst>
          </p:cNvPr>
          <p:cNvSpPr txBox="1">
            <a:spLocks/>
          </p:cNvSpPr>
          <p:nvPr/>
        </p:nvSpPr>
        <p:spPr>
          <a:xfrm>
            <a:off x="814385" y="5502676"/>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 </a:t>
            </a:r>
          </a:p>
        </p:txBody>
      </p:sp>
      <p:sp>
        <p:nvSpPr>
          <p:cNvPr id="15" name="Rectangle 14">
            <a:extLst>
              <a:ext uri="{FF2B5EF4-FFF2-40B4-BE49-F238E27FC236}">
                <a16:creationId xmlns:a16="http://schemas.microsoft.com/office/drawing/2014/main" id="{0080C85D-DA8B-49F1-986D-0627D0D848A4}"/>
              </a:ext>
            </a:extLst>
          </p:cNvPr>
          <p:cNvSpPr/>
          <p:nvPr/>
        </p:nvSpPr>
        <p:spPr>
          <a:xfrm>
            <a:off x="314325" y="569674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(&lt;) Back</a:t>
            </a:r>
          </a:p>
        </p:txBody>
      </p:sp>
      <p:sp>
        <p:nvSpPr>
          <p:cNvPr id="14" name="Rectangle 13">
            <a:extLst>
              <a:ext uri="{FF2B5EF4-FFF2-40B4-BE49-F238E27FC236}">
                <a16:creationId xmlns:a16="http://schemas.microsoft.com/office/drawing/2014/main" id="{220B468B-5A35-4D19-877C-56AA73E8722F}"/>
              </a:ext>
            </a:extLst>
          </p:cNvPr>
          <p:cNvSpPr/>
          <p:nvPr/>
        </p:nvSpPr>
        <p:spPr>
          <a:xfrm>
            <a:off x="4848222" y="3166478"/>
            <a:ext cx="2647953" cy="430204"/>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Fee</a:t>
            </a:r>
          </a:p>
        </p:txBody>
      </p:sp>
      <p:sp>
        <p:nvSpPr>
          <p:cNvPr id="17" name="Rectangle 16">
            <a:extLst>
              <a:ext uri="{FF2B5EF4-FFF2-40B4-BE49-F238E27FC236}">
                <a16:creationId xmlns:a16="http://schemas.microsoft.com/office/drawing/2014/main" id="{8F2993DB-165E-4290-A295-1DD3CD71126E}"/>
              </a:ext>
            </a:extLst>
          </p:cNvPr>
          <p:cNvSpPr/>
          <p:nvPr/>
        </p:nvSpPr>
        <p:spPr>
          <a:xfrm>
            <a:off x="3094433" y="4133053"/>
            <a:ext cx="6155533" cy="168196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Insert cash</a:t>
            </a:r>
          </a:p>
        </p:txBody>
      </p:sp>
    </p:spTree>
    <p:extLst>
      <p:ext uri="{BB962C8B-B14F-4D97-AF65-F5344CB8AC3E}">
        <p14:creationId xmlns:p14="http://schemas.microsoft.com/office/powerpoint/2010/main" val="37249955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6.1.2 Card</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lstStyle/>
          <a:p>
            <a:pPr marL="0" indent="0">
              <a:buNone/>
            </a:pPr>
            <a:r>
              <a:rPr lang="en-GB" dirty="0"/>
              <a:t>Insert card into the slot on the machine currently highlighted and follow the on screen instructions. Press Back if you want to pay using a different payment method. </a:t>
            </a:r>
          </a:p>
          <a:p>
            <a:pPr marL="0" indent="0">
              <a:buNone/>
            </a:pPr>
            <a:r>
              <a:rPr lang="en-GB" dirty="0"/>
              <a:t>  </a:t>
            </a:r>
          </a:p>
          <a:p>
            <a:pPr marL="0" indent="0">
              <a:buNone/>
            </a:pPr>
            <a:endParaRPr lang="en-GB" dirty="0"/>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3" name="Content Placeholder 2">
            <a:extLst>
              <a:ext uri="{FF2B5EF4-FFF2-40B4-BE49-F238E27FC236}">
                <a16:creationId xmlns:a16="http://schemas.microsoft.com/office/drawing/2014/main" id="{384B2469-3B00-4FA2-A7B5-D7FC56FF83D0}"/>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6" name="Content Placeholder 2">
            <a:extLst>
              <a:ext uri="{FF2B5EF4-FFF2-40B4-BE49-F238E27FC236}">
                <a16:creationId xmlns:a16="http://schemas.microsoft.com/office/drawing/2014/main" id="{D5AB1076-2F43-4D99-88E5-D43246EFDF6F}"/>
              </a:ext>
            </a:extLst>
          </p:cNvPr>
          <p:cNvSpPr txBox="1">
            <a:spLocks/>
          </p:cNvSpPr>
          <p:nvPr/>
        </p:nvSpPr>
        <p:spPr>
          <a:xfrm>
            <a:off x="814385" y="5502676"/>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 </a:t>
            </a:r>
          </a:p>
        </p:txBody>
      </p:sp>
      <p:sp>
        <p:nvSpPr>
          <p:cNvPr id="15" name="Rectangle 14">
            <a:extLst>
              <a:ext uri="{FF2B5EF4-FFF2-40B4-BE49-F238E27FC236}">
                <a16:creationId xmlns:a16="http://schemas.microsoft.com/office/drawing/2014/main" id="{0080C85D-DA8B-49F1-986D-0627D0D848A4}"/>
              </a:ext>
            </a:extLst>
          </p:cNvPr>
          <p:cNvSpPr/>
          <p:nvPr/>
        </p:nvSpPr>
        <p:spPr>
          <a:xfrm>
            <a:off x="314325" y="5696744"/>
            <a:ext cx="1909763" cy="78740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(&lt;) Back</a:t>
            </a:r>
          </a:p>
        </p:txBody>
      </p:sp>
      <p:sp>
        <p:nvSpPr>
          <p:cNvPr id="14" name="Rectangle 13">
            <a:extLst>
              <a:ext uri="{FF2B5EF4-FFF2-40B4-BE49-F238E27FC236}">
                <a16:creationId xmlns:a16="http://schemas.microsoft.com/office/drawing/2014/main" id="{220B468B-5A35-4D19-877C-56AA73E8722F}"/>
              </a:ext>
            </a:extLst>
          </p:cNvPr>
          <p:cNvSpPr/>
          <p:nvPr/>
        </p:nvSpPr>
        <p:spPr>
          <a:xfrm>
            <a:off x="4848222" y="3236910"/>
            <a:ext cx="2647953" cy="430204"/>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Fee</a:t>
            </a:r>
          </a:p>
        </p:txBody>
      </p:sp>
      <p:sp>
        <p:nvSpPr>
          <p:cNvPr id="17" name="Rectangle 16">
            <a:extLst>
              <a:ext uri="{FF2B5EF4-FFF2-40B4-BE49-F238E27FC236}">
                <a16:creationId xmlns:a16="http://schemas.microsoft.com/office/drawing/2014/main" id="{8F2993DB-165E-4290-A295-1DD3CD71126E}"/>
              </a:ext>
            </a:extLst>
          </p:cNvPr>
          <p:cNvSpPr/>
          <p:nvPr/>
        </p:nvSpPr>
        <p:spPr>
          <a:xfrm>
            <a:off x="3094433" y="4133053"/>
            <a:ext cx="6155533" cy="1681960"/>
          </a:xfrm>
          <a:prstGeom prst="rect">
            <a:avLst/>
          </a:prstGeom>
          <a:ln w="19050">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Card Instructions</a:t>
            </a:r>
          </a:p>
        </p:txBody>
      </p:sp>
    </p:spTree>
    <p:extLst>
      <p:ext uri="{BB962C8B-B14F-4D97-AF65-F5344CB8AC3E}">
        <p14:creationId xmlns:p14="http://schemas.microsoft.com/office/powerpoint/2010/main" val="35534107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ABA7B-35D8-4C31-953D-B1A984E6D9D7}"/>
              </a:ext>
            </a:extLst>
          </p:cNvPr>
          <p:cNvSpPr>
            <a:spLocks noGrp="1"/>
          </p:cNvSpPr>
          <p:nvPr>
            <p:ph type="title"/>
          </p:nvPr>
        </p:nvSpPr>
        <p:spPr/>
        <p:txBody>
          <a:bodyPr/>
          <a:lstStyle/>
          <a:p>
            <a:pPr algn="ctr"/>
            <a:r>
              <a:rPr lang="en-GB" dirty="0"/>
              <a:t>6.2 Take items</a:t>
            </a:r>
          </a:p>
        </p:txBody>
      </p:sp>
      <p:sp>
        <p:nvSpPr>
          <p:cNvPr id="3" name="Content Placeholder 2">
            <a:extLst>
              <a:ext uri="{FF2B5EF4-FFF2-40B4-BE49-F238E27FC236}">
                <a16:creationId xmlns:a16="http://schemas.microsoft.com/office/drawing/2014/main" id="{E141A338-E183-48E2-8D8B-39AF1179F80A}"/>
              </a:ext>
            </a:extLst>
          </p:cNvPr>
          <p:cNvSpPr>
            <a:spLocks noGrp="1"/>
          </p:cNvSpPr>
          <p:nvPr>
            <p:ph idx="1"/>
          </p:nvPr>
        </p:nvSpPr>
        <p:spPr/>
        <p:txBody>
          <a:bodyPr/>
          <a:lstStyle/>
          <a:p>
            <a:pPr marL="0" indent="0">
              <a:buNone/>
            </a:pPr>
            <a:r>
              <a:rPr lang="en-GB" dirty="0"/>
              <a:t>Please take your items from the currently highlighted slots on the machine.  </a:t>
            </a:r>
          </a:p>
          <a:p>
            <a:pPr marL="0" indent="0">
              <a:buNone/>
            </a:pPr>
            <a:r>
              <a:rPr lang="en-GB" dirty="0"/>
              <a:t>  </a:t>
            </a:r>
          </a:p>
          <a:p>
            <a:pPr marL="0" indent="0">
              <a:buNone/>
            </a:pPr>
            <a:endParaRPr lang="en-GB" dirty="0"/>
          </a:p>
        </p:txBody>
      </p:sp>
      <p:sp>
        <p:nvSpPr>
          <p:cNvPr id="7" name="Content Placeholder 2">
            <a:extLst>
              <a:ext uri="{FF2B5EF4-FFF2-40B4-BE49-F238E27FC236}">
                <a16:creationId xmlns:a16="http://schemas.microsoft.com/office/drawing/2014/main" id="{FA7DE945-FB28-4F49-B383-E8E2D7366028}"/>
              </a:ext>
            </a:extLst>
          </p:cNvPr>
          <p:cNvSpPr txBox="1">
            <a:spLocks/>
          </p:cNvSpPr>
          <p:nvPr/>
        </p:nvSpPr>
        <p:spPr>
          <a:xfrm>
            <a:off x="914400" y="1396205"/>
            <a:ext cx="10515600" cy="53951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9" name="Content Placeholder 2">
            <a:extLst>
              <a:ext uri="{FF2B5EF4-FFF2-40B4-BE49-F238E27FC236}">
                <a16:creationId xmlns:a16="http://schemas.microsoft.com/office/drawing/2014/main" id="{C8AB078E-B77F-42AB-976C-5317D9794971}"/>
              </a:ext>
            </a:extLst>
          </p:cNvPr>
          <p:cNvSpPr txBox="1">
            <a:spLocks/>
          </p:cNvSpPr>
          <p:nvPr/>
        </p:nvSpPr>
        <p:spPr>
          <a:xfrm>
            <a:off x="838199" y="2721768"/>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1" name="Content Placeholder 2">
            <a:extLst>
              <a:ext uri="{FF2B5EF4-FFF2-40B4-BE49-F238E27FC236}">
                <a16:creationId xmlns:a16="http://schemas.microsoft.com/office/drawing/2014/main" id="{00456A95-DE7E-4F4F-9A05-F1683AC2B251}"/>
              </a:ext>
            </a:extLst>
          </p:cNvPr>
          <p:cNvSpPr txBox="1">
            <a:spLocks/>
          </p:cNvSpPr>
          <p:nvPr/>
        </p:nvSpPr>
        <p:spPr>
          <a:xfrm>
            <a:off x="838199" y="3617911"/>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3" name="Content Placeholder 2">
            <a:extLst>
              <a:ext uri="{FF2B5EF4-FFF2-40B4-BE49-F238E27FC236}">
                <a16:creationId xmlns:a16="http://schemas.microsoft.com/office/drawing/2014/main" id="{384B2469-3B00-4FA2-A7B5-D7FC56FF83D0}"/>
              </a:ext>
            </a:extLst>
          </p:cNvPr>
          <p:cNvSpPr txBox="1">
            <a:spLocks/>
          </p:cNvSpPr>
          <p:nvPr/>
        </p:nvSpPr>
        <p:spPr>
          <a:xfrm>
            <a:off x="838198" y="4575970"/>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p:txBody>
      </p:sp>
      <p:sp>
        <p:nvSpPr>
          <p:cNvPr id="16" name="Content Placeholder 2">
            <a:extLst>
              <a:ext uri="{FF2B5EF4-FFF2-40B4-BE49-F238E27FC236}">
                <a16:creationId xmlns:a16="http://schemas.microsoft.com/office/drawing/2014/main" id="{D5AB1076-2F43-4D99-88E5-D43246EFDF6F}"/>
              </a:ext>
            </a:extLst>
          </p:cNvPr>
          <p:cNvSpPr txBox="1">
            <a:spLocks/>
          </p:cNvSpPr>
          <p:nvPr/>
        </p:nvSpPr>
        <p:spPr>
          <a:xfrm>
            <a:off x="814385" y="5502676"/>
            <a:ext cx="10515600"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 </a:t>
            </a:r>
          </a:p>
        </p:txBody>
      </p:sp>
    </p:spTree>
    <p:extLst>
      <p:ext uri="{BB962C8B-B14F-4D97-AF65-F5344CB8AC3E}">
        <p14:creationId xmlns:p14="http://schemas.microsoft.com/office/powerpoint/2010/main" val="20375780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B346-8640-43F9-8239-8E5B42DD4834}"/>
              </a:ext>
            </a:extLst>
          </p:cNvPr>
          <p:cNvSpPr>
            <a:spLocks noGrp="1"/>
          </p:cNvSpPr>
          <p:nvPr>
            <p:ph type="ctrTitle"/>
          </p:nvPr>
        </p:nvSpPr>
        <p:spPr/>
        <p:txBody>
          <a:bodyPr/>
          <a:lstStyle/>
          <a:p>
            <a:r>
              <a:rPr lang="en-GB" dirty="0"/>
              <a:t>7. Finished!</a:t>
            </a:r>
          </a:p>
        </p:txBody>
      </p:sp>
      <p:sp>
        <p:nvSpPr>
          <p:cNvPr id="3" name="Subtitle 2">
            <a:extLst>
              <a:ext uri="{FF2B5EF4-FFF2-40B4-BE49-F238E27FC236}">
                <a16:creationId xmlns:a16="http://schemas.microsoft.com/office/drawing/2014/main" id="{F3B3300D-E7A2-408B-8D6E-0A5CF3BDBEC7}"/>
              </a:ext>
            </a:extLst>
          </p:cNvPr>
          <p:cNvSpPr>
            <a:spLocks noGrp="1"/>
          </p:cNvSpPr>
          <p:nvPr>
            <p:ph type="subTitle" idx="1"/>
          </p:nvPr>
        </p:nvSpPr>
        <p:spPr/>
        <p:txBody>
          <a:bodyPr/>
          <a:lstStyle/>
          <a:p>
            <a:r>
              <a:rPr lang="en-GB" dirty="0"/>
              <a:t>Thank you for using the self enrolment system</a:t>
            </a:r>
          </a:p>
        </p:txBody>
      </p:sp>
    </p:spTree>
    <p:extLst>
      <p:ext uri="{BB962C8B-B14F-4D97-AF65-F5344CB8AC3E}">
        <p14:creationId xmlns:p14="http://schemas.microsoft.com/office/powerpoint/2010/main" val="9450739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ouch screen keyboard">
            <a:extLst>
              <a:ext uri="{FF2B5EF4-FFF2-40B4-BE49-F238E27FC236}">
                <a16:creationId xmlns:a16="http://schemas.microsoft.com/office/drawing/2014/main" id="{95BFF759-D039-4395-97B1-31226D378AB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425" y="1781174"/>
            <a:ext cx="10443026" cy="37433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12697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9CEC4-2013-4093-936E-33458A1BD99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AAC562DC-6AB1-4840-89CC-1A093C4EDF7E}"/>
              </a:ext>
            </a:extLst>
          </p:cNvPr>
          <p:cNvSpPr>
            <a:spLocks noGrp="1"/>
          </p:cNvSpPr>
          <p:nvPr>
            <p:ph idx="1"/>
          </p:nvPr>
        </p:nvSpPr>
        <p:spPr/>
        <p:txBody>
          <a:bodyPr/>
          <a:lstStyle/>
          <a:p>
            <a:pPr marL="0" indent="0">
              <a:buNone/>
            </a:pPr>
            <a:r>
              <a:rPr lang="en-GB" dirty="0"/>
              <a:t>See notes</a:t>
            </a:r>
          </a:p>
        </p:txBody>
      </p:sp>
    </p:spTree>
    <p:extLst>
      <p:ext uri="{BB962C8B-B14F-4D97-AF65-F5344CB8AC3E}">
        <p14:creationId xmlns:p14="http://schemas.microsoft.com/office/powerpoint/2010/main" val="4217477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1498</TotalTime>
  <Words>1523</Words>
  <Application>Microsoft Office PowerPoint</Application>
  <PresentationFormat>Widescreen</PresentationFormat>
  <Paragraphs>179</Paragraphs>
  <Slides>26</Slides>
  <Notes>26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Calibri Light</vt:lpstr>
      <vt:lpstr>Office Theme</vt:lpstr>
      <vt:lpstr>NPT College Enrolment System</vt:lpstr>
      <vt:lpstr>1. Enter Details</vt:lpstr>
      <vt:lpstr>1.1 Personal Details</vt:lpstr>
      <vt:lpstr>1.2 Course Details</vt:lpstr>
      <vt:lpstr>2. Enter Qualification Details</vt:lpstr>
      <vt:lpstr>2.1 Qualification Details</vt:lpstr>
      <vt:lpstr>2.1.1 Choose another course</vt:lpstr>
      <vt:lpstr>3. Evidence Scan</vt:lpstr>
      <vt:lpstr>3.1 Scan your ID</vt:lpstr>
      <vt:lpstr>3.2 Scan your certificates</vt:lpstr>
      <vt:lpstr>3.1.1 Exit</vt:lpstr>
      <vt:lpstr>3.2.1 Choose another course</vt:lpstr>
      <vt:lpstr>4. Questionnaire</vt:lpstr>
      <vt:lpstr>4.1 Questionnaire Questions Answer the questions below or Press Back to change the course.</vt:lpstr>
      <vt:lpstr>5. Photo Scan</vt:lpstr>
      <vt:lpstr>5.1 Preparation</vt:lpstr>
      <vt:lpstr>5.2 Photo</vt:lpstr>
      <vt:lpstr>5.3 Signature</vt:lpstr>
      <vt:lpstr>6. Payment</vt:lpstr>
      <vt:lpstr>6.1 Choose Payment</vt:lpstr>
      <vt:lpstr>6.1.1 Cash</vt:lpstr>
      <vt:lpstr>6.1.2 Card</vt:lpstr>
      <vt:lpstr>6.2 Take items</vt:lpstr>
      <vt:lpstr>7. Finished!</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NPT College Enrolment System</dc:title>
  <dc:creator>Adam Dennis</dc:creator>
  <cp:lastModifiedBy>Adam Dennis</cp:lastModifiedBy>
  <cp:revision>64</cp:revision>
  <dcterms:created xsi:type="dcterms:W3CDTF">2020-02-28T10:19:11Z</dcterms:created>
  <dcterms:modified xsi:type="dcterms:W3CDTF">2020-03-25T23:08:34Z</dcterms:modified>
</cp:coreProperties>
</file>