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3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6" r:id="rId1"/>
  </p:sldMasterIdLst>
  <p:notesMasterIdLst>
    <p:notesMasterId r:id="rId12"/>
  </p:notesMasterIdLst>
  <p:sldIdLst>
    <p:sldId id="256" r:id="rId2"/>
    <p:sldId id="257" r:id="rId3"/>
    <p:sldId id="264" r:id="rId4"/>
    <p:sldId id="267" r:id="rId5"/>
    <p:sldId id="265" r:id="rId6"/>
    <p:sldId id="260" r:id="rId7"/>
    <p:sldId id="261" r:id="rId8"/>
    <p:sldId id="262" r:id="rId9"/>
    <p:sldId id="263" r:id="rId10"/>
    <p:sldId id="269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">
    <a:wholeTbl>
      <a:tcTxStyle>
        <a:font>
          <a:latin typeface="+mn-lt"/>
          <a:ea typeface="+mn-ea"/>
          <a:cs typeface="+mn-cs"/>
        </a:font>
        <a:srgbClr val="000000"/>
      </a:tcTxStyle>
      <a:tcStyle>
        <a:tcBdr>
          <a:left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left>
          <a:right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right>
          <a:top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top>
          <a:bottom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E9EBF5"/>
          </a:solidFill>
        </a:fill>
      </a:tcStyle>
    </a:wholeTbl>
    <a:band1H>
      <a:tcStyle>
        <a:tcBdr/>
        <a:fill>
          <a:solidFill>
            <a:srgbClr val="CFD5EA"/>
          </a:solidFill>
        </a:fill>
      </a:tcStyle>
    </a:band1H>
    <a:band2H>
      <a:tcStyle>
        <a:tcBdr/>
      </a:tcStyle>
    </a:band2H>
    <a:band1V>
      <a:tcStyle>
        <a:tcBdr/>
        <a:fill>
          <a:solidFill>
            <a:srgbClr val="CFD5EA"/>
          </a:solidFill>
        </a:fill>
      </a:tcStyle>
    </a:band1V>
    <a:band2V>
      <a:tcStyle>
        <a:tcBdr/>
      </a:tcStyle>
    </a:band2V>
    <a:lastCol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4472C4"/>
          </a:solidFill>
        </a:fill>
      </a:tcStyle>
    </a:lastCol>
    <a:firstCol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4472C4"/>
          </a:solidFill>
        </a:fill>
      </a:tcStyle>
    </a:firstCol>
    <a:lastRow>
      <a:tcTxStyle b="on">
        <a:font>
          <a:latin typeface="+mn-lt"/>
          <a:ea typeface="+mn-ea"/>
          <a:cs typeface="+mn-cs"/>
        </a:font>
        <a:srgbClr val="FFFFFF"/>
      </a:tcTxStyle>
      <a:tcStyle>
        <a:tcBdr>
          <a:top>
            <a:ln w="38103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top>
        </a:tcBdr>
        <a:fill>
          <a:solidFill>
            <a:srgbClr val="4472C4"/>
          </a:solidFill>
        </a:fill>
      </a:tcStyle>
    </a:lastRow>
    <a:firstRow>
      <a:tcTxStyle b="on">
        <a:font>
          <a:latin typeface="+mn-lt"/>
          <a:ea typeface="+mn-ea"/>
          <a:cs typeface="+mn-cs"/>
        </a:font>
        <a:srgbClr val="FFFFFF"/>
      </a:tcTxStyle>
      <a:tcStyle>
        <a:tcBdr>
          <a:bottom>
            <a:ln w="38103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4472C4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94648"/>
  </p:normalViewPr>
  <p:slideViewPr>
    <p:cSldViewPr snapToGrid="0">
      <p:cViewPr varScale="1">
        <p:scale>
          <a:sx n="117" d="100"/>
          <a:sy n="117" d="100"/>
        </p:scale>
        <p:origin x="360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9CE7BDF-14E1-4EB3-A351-94B3F2953FFA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A18BB07A-ED69-417F-8127-198D8B7F6F80}">
      <dgm:prSet/>
      <dgm:spPr/>
      <dgm:t>
        <a:bodyPr/>
        <a:lstStyle/>
        <a:p>
          <a:pPr>
            <a:defRPr cap="all"/>
          </a:pPr>
          <a:r>
            <a:rPr lang="en-GB"/>
            <a:t>Module code: LCHS4002_BIRM</a:t>
          </a:r>
          <a:endParaRPr lang="en-US"/>
        </a:p>
      </dgm:t>
    </dgm:pt>
    <dgm:pt modelId="{4B197328-966D-4F30-8226-D692A76D3A77}" type="parTrans" cxnId="{0FBFDE0F-7BBF-4D18-8EDB-6A43559565CC}">
      <dgm:prSet/>
      <dgm:spPr/>
      <dgm:t>
        <a:bodyPr/>
        <a:lstStyle/>
        <a:p>
          <a:endParaRPr lang="en-US"/>
        </a:p>
      </dgm:t>
    </dgm:pt>
    <dgm:pt modelId="{26388237-3970-4D34-A41A-03A35E1CC2B1}" type="sibTrans" cxnId="{0FBFDE0F-7BBF-4D18-8EDB-6A43559565CC}">
      <dgm:prSet/>
      <dgm:spPr/>
      <dgm:t>
        <a:bodyPr/>
        <a:lstStyle/>
        <a:p>
          <a:endParaRPr lang="en-US"/>
        </a:p>
      </dgm:t>
    </dgm:pt>
    <dgm:pt modelId="{A5C9F8FA-D966-4673-86C2-10470F412D29}">
      <dgm:prSet/>
      <dgm:spPr/>
      <dgm:t>
        <a:bodyPr/>
        <a:lstStyle/>
        <a:p>
          <a:pPr>
            <a:defRPr cap="all"/>
          </a:pPr>
          <a:r>
            <a:rPr lang="en-GB"/>
            <a:t>Lecturer: Rebecca Stewart</a:t>
          </a:r>
          <a:endParaRPr lang="en-US"/>
        </a:p>
      </dgm:t>
    </dgm:pt>
    <dgm:pt modelId="{BD351773-9EB2-4090-9599-66061472EFCC}" type="parTrans" cxnId="{71856609-07C3-4513-A219-E5991B3F8799}">
      <dgm:prSet/>
      <dgm:spPr/>
      <dgm:t>
        <a:bodyPr/>
        <a:lstStyle/>
        <a:p>
          <a:endParaRPr lang="en-US"/>
        </a:p>
      </dgm:t>
    </dgm:pt>
    <dgm:pt modelId="{4889CEBC-F73D-4A3E-8E4F-4C2029FF124C}" type="sibTrans" cxnId="{71856609-07C3-4513-A219-E5991B3F8799}">
      <dgm:prSet/>
      <dgm:spPr/>
      <dgm:t>
        <a:bodyPr/>
        <a:lstStyle/>
        <a:p>
          <a:endParaRPr lang="en-US"/>
        </a:p>
      </dgm:t>
    </dgm:pt>
    <dgm:pt modelId="{D9664776-F5F0-4110-9A40-EF8BA1E01F4E}">
      <dgm:prSet/>
      <dgm:spPr/>
      <dgm:t>
        <a:bodyPr/>
        <a:lstStyle/>
        <a:p>
          <a:pPr>
            <a:defRPr cap="all"/>
          </a:pPr>
          <a:r>
            <a:rPr lang="en-GB"/>
            <a:t>Presenting Students: Francis Annor, Mariama Aliu Sal, Vilma Ibe.</a:t>
          </a:r>
          <a:endParaRPr lang="en-US"/>
        </a:p>
      </dgm:t>
    </dgm:pt>
    <dgm:pt modelId="{DEC54909-CB73-452A-A2C7-52F288532696}" type="parTrans" cxnId="{AB6CC542-2924-4011-B776-FCE625383E61}">
      <dgm:prSet/>
      <dgm:spPr/>
      <dgm:t>
        <a:bodyPr/>
        <a:lstStyle/>
        <a:p>
          <a:endParaRPr lang="en-US"/>
        </a:p>
      </dgm:t>
    </dgm:pt>
    <dgm:pt modelId="{8F3E40E8-3534-41D6-AAB9-AC0C50F20480}" type="sibTrans" cxnId="{AB6CC542-2924-4011-B776-FCE625383E61}">
      <dgm:prSet/>
      <dgm:spPr/>
      <dgm:t>
        <a:bodyPr/>
        <a:lstStyle/>
        <a:p>
          <a:endParaRPr lang="en-US"/>
        </a:p>
      </dgm:t>
    </dgm:pt>
    <dgm:pt modelId="{A392BE02-5202-435C-9E47-3C20D7FD3E20}" type="pres">
      <dgm:prSet presAssocID="{19CE7BDF-14E1-4EB3-A351-94B3F2953FFA}" presName="linear" presStyleCnt="0">
        <dgm:presLayoutVars>
          <dgm:animLvl val="lvl"/>
          <dgm:resizeHandles val="exact"/>
        </dgm:presLayoutVars>
      </dgm:prSet>
      <dgm:spPr/>
    </dgm:pt>
    <dgm:pt modelId="{348BF982-9433-4ACA-B31D-F5C1441E95DB}" type="pres">
      <dgm:prSet presAssocID="{A18BB07A-ED69-417F-8127-198D8B7F6F80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45EB844A-D752-48BF-B3A5-618E0D6B127A}" type="pres">
      <dgm:prSet presAssocID="{26388237-3970-4D34-A41A-03A35E1CC2B1}" presName="spacer" presStyleCnt="0"/>
      <dgm:spPr/>
    </dgm:pt>
    <dgm:pt modelId="{2D9D6DBB-5DB6-4C0D-9DBA-8951BE9AD0DF}" type="pres">
      <dgm:prSet presAssocID="{A5C9F8FA-D966-4673-86C2-10470F412D29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E56AEB40-CA6E-45F5-B0C4-E98177B28C1D}" type="pres">
      <dgm:prSet presAssocID="{4889CEBC-F73D-4A3E-8E4F-4C2029FF124C}" presName="spacer" presStyleCnt="0"/>
      <dgm:spPr/>
    </dgm:pt>
    <dgm:pt modelId="{F96F9A64-783F-4924-A82A-A6C775E70C36}" type="pres">
      <dgm:prSet presAssocID="{D9664776-F5F0-4110-9A40-EF8BA1E01F4E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71856609-07C3-4513-A219-E5991B3F8799}" srcId="{19CE7BDF-14E1-4EB3-A351-94B3F2953FFA}" destId="{A5C9F8FA-D966-4673-86C2-10470F412D29}" srcOrd="1" destOrd="0" parTransId="{BD351773-9EB2-4090-9599-66061472EFCC}" sibTransId="{4889CEBC-F73D-4A3E-8E4F-4C2029FF124C}"/>
    <dgm:cxn modelId="{0FBFDE0F-7BBF-4D18-8EDB-6A43559565CC}" srcId="{19CE7BDF-14E1-4EB3-A351-94B3F2953FFA}" destId="{A18BB07A-ED69-417F-8127-198D8B7F6F80}" srcOrd="0" destOrd="0" parTransId="{4B197328-966D-4F30-8226-D692A76D3A77}" sibTransId="{26388237-3970-4D34-A41A-03A35E1CC2B1}"/>
    <dgm:cxn modelId="{4F63C625-D8C4-4C4D-8D09-7AAE2919ECB8}" type="presOf" srcId="{A18BB07A-ED69-417F-8127-198D8B7F6F80}" destId="{348BF982-9433-4ACA-B31D-F5C1441E95DB}" srcOrd="0" destOrd="0" presId="urn:microsoft.com/office/officeart/2005/8/layout/vList2"/>
    <dgm:cxn modelId="{6CB0492F-D780-4DBA-A5A8-43931C1F1BAE}" type="presOf" srcId="{19CE7BDF-14E1-4EB3-A351-94B3F2953FFA}" destId="{A392BE02-5202-435C-9E47-3C20D7FD3E20}" srcOrd="0" destOrd="0" presId="urn:microsoft.com/office/officeart/2005/8/layout/vList2"/>
    <dgm:cxn modelId="{AB6CC542-2924-4011-B776-FCE625383E61}" srcId="{19CE7BDF-14E1-4EB3-A351-94B3F2953FFA}" destId="{D9664776-F5F0-4110-9A40-EF8BA1E01F4E}" srcOrd="2" destOrd="0" parTransId="{DEC54909-CB73-452A-A2C7-52F288532696}" sibTransId="{8F3E40E8-3534-41D6-AAB9-AC0C50F20480}"/>
    <dgm:cxn modelId="{BDBAF971-5331-45D0-9E92-1F685867D390}" type="presOf" srcId="{D9664776-F5F0-4110-9A40-EF8BA1E01F4E}" destId="{F96F9A64-783F-4924-A82A-A6C775E70C36}" srcOrd="0" destOrd="0" presId="urn:microsoft.com/office/officeart/2005/8/layout/vList2"/>
    <dgm:cxn modelId="{AC528E90-FEF5-462B-8880-2CA8688E7063}" type="presOf" srcId="{A5C9F8FA-D966-4673-86C2-10470F412D29}" destId="{2D9D6DBB-5DB6-4C0D-9DBA-8951BE9AD0DF}" srcOrd="0" destOrd="0" presId="urn:microsoft.com/office/officeart/2005/8/layout/vList2"/>
    <dgm:cxn modelId="{59327AA5-CF8F-477B-8D00-67D9FB79AE5D}" type="presParOf" srcId="{A392BE02-5202-435C-9E47-3C20D7FD3E20}" destId="{348BF982-9433-4ACA-B31D-F5C1441E95DB}" srcOrd="0" destOrd="0" presId="urn:microsoft.com/office/officeart/2005/8/layout/vList2"/>
    <dgm:cxn modelId="{487C6A10-D752-4302-9EAD-6E2DCACF9701}" type="presParOf" srcId="{A392BE02-5202-435C-9E47-3C20D7FD3E20}" destId="{45EB844A-D752-48BF-B3A5-618E0D6B127A}" srcOrd="1" destOrd="0" presId="urn:microsoft.com/office/officeart/2005/8/layout/vList2"/>
    <dgm:cxn modelId="{8DF08ADA-A0EA-4312-A80D-851614A38A14}" type="presParOf" srcId="{A392BE02-5202-435C-9E47-3C20D7FD3E20}" destId="{2D9D6DBB-5DB6-4C0D-9DBA-8951BE9AD0DF}" srcOrd="2" destOrd="0" presId="urn:microsoft.com/office/officeart/2005/8/layout/vList2"/>
    <dgm:cxn modelId="{917814AC-AD1E-4D22-A2CA-20D2320057EE}" type="presParOf" srcId="{A392BE02-5202-435C-9E47-3C20D7FD3E20}" destId="{E56AEB40-CA6E-45F5-B0C4-E98177B28C1D}" srcOrd="3" destOrd="0" presId="urn:microsoft.com/office/officeart/2005/8/layout/vList2"/>
    <dgm:cxn modelId="{6479CE32-B924-4225-AFD0-4F8BB4B4BCCC}" type="presParOf" srcId="{A392BE02-5202-435C-9E47-3C20D7FD3E20}" destId="{F96F9A64-783F-4924-A82A-A6C775E70C36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279A338-88C9-4E6A-A6D8-3398CAAC8C47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EA96F32E-66C6-48C7-836F-BA0D9CB6CE61}">
      <dgm:prSet/>
      <dgm:spPr/>
      <dgm:t>
        <a:bodyPr/>
        <a:lstStyle/>
        <a:p>
          <a:r>
            <a:rPr lang="en-GB"/>
            <a:t>Today we will be talking about Are students  confident in using technology to Collaborate.</a:t>
          </a:r>
          <a:endParaRPr lang="en-US"/>
        </a:p>
      </dgm:t>
    </dgm:pt>
    <dgm:pt modelId="{C3EFC898-AC72-4002-930C-01AAA6C45FD4}" type="parTrans" cxnId="{364577DE-DD86-427A-96A7-51AABC4B7006}">
      <dgm:prSet/>
      <dgm:spPr/>
      <dgm:t>
        <a:bodyPr/>
        <a:lstStyle/>
        <a:p>
          <a:endParaRPr lang="en-US"/>
        </a:p>
      </dgm:t>
    </dgm:pt>
    <dgm:pt modelId="{B59A6124-2464-49B5-B7B8-2B76A4539D22}" type="sibTrans" cxnId="{364577DE-DD86-427A-96A7-51AABC4B7006}">
      <dgm:prSet/>
      <dgm:spPr/>
      <dgm:t>
        <a:bodyPr/>
        <a:lstStyle/>
        <a:p>
          <a:endParaRPr lang="en-US"/>
        </a:p>
      </dgm:t>
    </dgm:pt>
    <dgm:pt modelId="{20914E6C-0EEA-43D0-BF6F-8D9AD670AD86}">
      <dgm:prSet/>
      <dgm:spPr/>
      <dgm:t>
        <a:bodyPr/>
        <a:lstStyle/>
        <a:p>
          <a:r>
            <a:rPr lang="en-GB"/>
            <a:t>Our purpose is to ask students on campus at UWTSD a series of questions which is Compiled into a MS questionnaire format, using various styles of Questions to obtain answers. </a:t>
          </a:r>
          <a:endParaRPr lang="en-US"/>
        </a:p>
      </dgm:t>
    </dgm:pt>
    <dgm:pt modelId="{206B448C-CFA1-4CEA-8677-D775A7DAB7C3}" type="parTrans" cxnId="{0294C504-3B07-4AFC-AFB6-21E2C74255CA}">
      <dgm:prSet/>
      <dgm:spPr/>
      <dgm:t>
        <a:bodyPr/>
        <a:lstStyle/>
        <a:p>
          <a:endParaRPr lang="en-US"/>
        </a:p>
      </dgm:t>
    </dgm:pt>
    <dgm:pt modelId="{600D8ADA-3151-4B04-9C77-0E2565E3C5AE}" type="sibTrans" cxnId="{0294C504-3B07-4AFC-AFB6-21E2C74255CA}">
      <dgm:prSet/>
      <dgm:spPr/>
      <dgm:t>
        <a:bodyPr/>
        <a:lstStyle/>
        <a:p>
          <a:endParaRPr lang="en-US"/>
        </a:p>
      </dgm:t>
    </dgm:pt>
    <dgm:pt modelId="{6A622106-8DC3-41FD-A4EC-C5C6BAE48DCB}">
      <dgm:prSet/>
      <dgm:spPr/>
      <dgm:t>
        <a:bodyPr/>
        <a:lstStyle/>
        <a:p>
          <a:r>
            <a:rPr lang="en-GB"/>
            <a:t>The purpose is to ascertain whether the students at UWTSD are confident in using technology.</a:t>
          </a:r>
          <a:endParaRPr lang="en-US"/>
        </a:p>
      </dgm:t>
    </dgm:pt>
    <dgm:pt modelId="{7984C670-10B0-4B1F-9D77-0CE61CFF4593}" type="parTrans" cxnId="{9358AD43-00AF-4251-B011-3DEE67FBD7D2}">
      <dgm:prSet/>
      <dgm:spPr/>
      <dgm:t>
        <a:bodyPr/>
        <a:lstStyle/>
        <a:p>
          <a:endParaRPr lang="en-US"/>
        </a:p>
      </dgm:t>
    </dgm:pt>
    <dgm:pt modelId="{EFA7D7E3-E3CB-4341-BFE6-B0A0EE4F4A19}" type="sibTrans" cxnId="{9358AD43-00AF-4251-B011-3DEE67FBD7D2}">
      <dgm:prSet/>
      <dgm:spPr/>
      <dgm:t>
        <a:bodyPr/>
        <a:lstStyle/>
        <a:p>
          <a:endParaRPr lang="en-US"/>
        </a:p>
      </dgm:t>
    </dgm:pt>
    <dgm:pt modelId="{DCA04BF5-D8F8-4F8D-9720-A1BA236F036C}">
      <dgm:prSet/>
      <dgm:spPr/>
      <dgm:t>
        <a:bodyPr/>
        <a:lstStyle/>
        <a:p>
          <a:r>
            <a:rPr lang="en-GB"/>
            <a:t>Our research questions is from question bank A which was carried out by </a:t>
          </a:r>
          <a:endParaRPr lang="en-US"/>
        </a:p>
      </dgm:t>
    </dgm:pt>
    <dgm:pt modelId="{DC9EA54A-2717-4C89-9E89-4C3FD4BD2C40}" type="parTrans" cxnId="{2DD7BB70-BF58-4ED8-BD86-C3F96BD43277}">
      <dgm:prSet/>
      <dgm:spPr/>
      <dgm:t>
        <a:bodyPr/>
        <a:lstStyle/>
        <a:p>
          <a:endParaRPr lang="en-US"/>
        </a:p>
      </dgm:t>
    </dgm:pt>
    <dgm:pt modelId="{295DF7A3-1CAE-479C-A0A8-09D2641EBD90}" type="sibTrans" cxnId="{2DD7BB70-BF58-4ED8-BD86-C3F96BD43277}">
      <dgm:prSet/>
      <dgm:spPr/>
      <dgm:t>
        <a:bodyPr/>
        <a:lstStyle/>
        <a:p>
          <a:endParaRPr lang="en-US"/>
        </a:p>
      </dgm:t>
    </dgm:pt>
    <dgm:pt modelId="{F4C2D216-B843-4700-AC14-AB24E0A15DE2}">
      <dgm:prSet/>
      <dgm:spPr/>
      <dgm:t>
        <a:bodyPr/>
        <a:lstStyle/>
        <a:p>
          <a:r>
            <a:rPr lang="en-GB"/>
            <a:t>asking  students at UWTSD.</a:t>
          </a:r>
          <a:endParaRPr lang="en-US"/>
        </a:p>
      </dgm:t>
    </dgm:pt>
    <dgm:pt modelId="{194FEE10-8649-4136-8CE7-618F5B13FF3E}" type="parTrans" cxnId="{2E4CCE1C-C798-4691-B8F3-062902BC6027}">
      <dgm:prSet/>
      <dgm:spPr/>
      <dgm:t>
        <a:bodyPr/>
        <a:lstStyle/>
        <a:p>
          <a:endParaRPr lang="en-US"/>
        </a:p>
      </dgm:t>
    </dgm:pt>
    <dgm:pt modelId="{C994E965-599B-4BA1-9904-788E093A4B9C}" type="sibTrans" cxnId="{2E4CCE1C-C798-4691-B8F3-062902BC6027}">
      <dgm:prSet/>
      <dgm:spPr/>
      <dgm:t>
        <a:bodyPr/>
        <a:lstStyle/>
        <a:p>
          <a:endParaRPr lang="en-US"/>
        </a:p>
      </dgm:t>
    </dgm:pt>
    <dgm:pt modelId="{FA83829E-7D7B-4988-9767-D8B15AFEF690}">
      <dgm:prSet/>
      <dgm:spPr/>
      <dgm:t>
        <a:bodyPr/>
        <a:lstStyle/>
        <a:p>
          <a:r>
            <a:rPr lang="en-GB"/>
            <a:t>Presenting Student: Vilma Ibe</a:t>
          </a:r>
          <a:endParaRPr lang="en-US"/>
        </a:p>
      </dgm:t>
    </dgm:pt>
    <dgm:pt modelId="{417D4349-44C6-48ED-BB09-C00BE1447F75}" type="parTrans" cxnId="{A7C67D34-1106-4125-8B3B-2A3141C4B353}">
      <dgm:prSet/>
      <dgm:spPr/>
      <dgm:t>
        <a:bodyPr/>
        <a:lstStyle/>
        <a:p>
          <a:endParaRPr lang="en-US"/>
        </a:p>
      </dgm:t>
    </dgm:pt>
    <dgm:pt modelId="{2B48C136-399E-4650-8437-60297BDD8C2D}" type="sibTrans" cxnId="{A7C67D34-1106-4125-8B3B-2A3141C4B353}">
      <dgm:prSet/>
      <dgm:spPr/>
      <dgm:t>
        <a:bodyPr/>
        <a:lstStyle/>
        <a:p>
          <a:endParaRPr lang="en-US"/>
        </a:p>
      </dgm:t>
    </dgm:pt>
    <dgm:pt modelId="{C9CBDC1C-408E-4423-BD91-15C5AD005991}" type="pres">
      <dgm:prSet presAssocID="{B279A338-88C9-4E6A-A6D8-3398CAAC8C47}" presName="linear" presStyleCnt="0">
        <dgm:presLayoutVars>
          <dgm:animLvl val="lvl"/>
          <dgm:resizeHandles val="exact"/>
        </dgm:presLayoutVars>
      </dgm:prSet>
      <dgm:spPr/>
    </dgm:pt>
    <dgm:pt modelId="{5424202A-13B1-4389-BB4C-B65DB1DCC376}" type="pres">
      <dgm:prSet presAssocID="{EA96F32E-66C6-48C7-836F-BA0D9CB6CE61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768DC0F3-935A-41E1-AD9C-92C437BE1ECD}" type="pres">
      <dgm:prSet presAssocID="{B59A6124-2464-49B5-B7B8-2B76A4539D22}" presName="spacer" presStyleCnt="0"/>
      <dgm:spPr/>
    </dgm:pt>
    <dgm:pt modelId="{97C9D960-2F9F-45BA-BD0F-A1ED738119CD}" type="pres">
      <dgm:prSet presAssocID="{20914E6C-0EEA-43D0-BF6F-8D9AD670AD86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490B8CDC-C445-402E-AA96-3CDBB885E8FC}" type="pres">
      <dgm:prSet presAssocID="{600D8ADA-3151-4B04-9C77-0E2565E3C5AE}" presName="spacer" presStyleCnt="0"/>
      <dgm:spPr/>
    </dgm:pt>
    <dgm:pt modelId="{354921CB-AB22-410E-AD40-6375C2403919}" type="pres">
      <dgm:prSet presAssocID="{6A622106-8DC3-41FD-A4EC-C5C6BAE48DCB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6EEFDAF4-3C40-4D95-92AA-B3F26949361E}" type="pres">
      <dgm:prSet presAssocID="{EFA7D7E3-E3CB-4341-BFE6-B0A0EE4F4A19}" presName="spacer" presStyleCnt="0"/>
      <dgm:spPr/>
    </dgm:pt>
    <dgm:pt modelId="{6CD28CD3-D9A4-4927-AA35-3FEAD222937E}" type="pres">
      <dgm:prSet presAssocID="{DCA04BF5-D8F8-4F8D-9720-A1BA236F036C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0BDB3F41-BE52-492C-BF0A-BE82595BB776}" type="pres">
      <dgm:prSet presAssocID="{295DF7A3-1CAE-479C-A0A8-09D2641EBD90}" presName="spacer" presStyleCnt="0"/>
      <dgm:spPr/>
    </dgm:pt>
    <dgm:pt modelId="{8393F381-0662-4969-AB20-3D23BCBE6815}" type="pres">
      <dgm:prSet presAssocID="{F4C2D216-B843-4700-AC14-AB24E0A15DE2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76150FBC-1C52-43E0-BFCE-D613C19A3F0C}" type="pres">
      <dgm:prSet presAssocID="{C994E965-599B-4BA1-9904-788E093A4B9C}" presName="spacer" presStyleCnt="0"/>
      <dgm:spPr/>
    </dgm:pt>
    <dgm:pt modelId="{34C051BA-39DF-4A4B-80C6-447C78016E64}" type="pres">
      <dgm:prSet presAssocID="{FA83829E-7D7B-4988-9767-D8B15AFEF690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0294C504-3B07-4AFC-AFB6-21E2C74255CA}" srcId="{B279A338-88C9-4E6A-A6D8-3398CAAC8C47}" destId="{20914E6C-0EEA-43D0-BF6F-8D9AD670AD86}" srcOrd="1" destOrd="0" parTransId="{206B448C-CFA1-4CEA-8677-D775A7DAB7C3}" sibTransId="{600D8ADA-3151-4B04-9C77-0E2565E3C5AE}"/>
    <dgm:cxn modelId="{79AA1D17-1BAB-4DC1-A05B-A791A4E05A85}" type="presOf" srcId="{EA96F32E-66C6-48C7-836F-BA0D9CB6CE61}" destId="{5424202A-13B1-4389-BB4C-B65DB1DCC376}" srcOrd="0" destOrd="0" presId="urn:microsoft.com/office/officeart/2005/8/layout/vList2"/>
    <dgm:cxn modelId="{2E4CCE1C-C798-4691-B8F3-062902BC6027}" srcId="{B279A338-88C9-4E6A-A6D8-3398CAAC8C47}" destId="{F4C2D216-B843-4700-AC14-AB24E0A15DE2}" srcOrd="4" destOrd="0" parTransId="{194FEE10-8649-4136-8CE7-618F5B13FF3E}" sibTransId="{C994E965-599B-4BA1-9904-788E093A4B9C}"/>
    <dgm:cxn modelId="{1B8DC022-DE19-45C7-9D4C-D572BEA5994E}" type="presOf" srcId="{F4C2D216-B843-4700-AC14-AB24E0A15DE2}" destId="{8393F381-0662-4969-AB20-3D23BCBE6815}" srcOrd="0" destOrd="0" presId="urn:microsoft.com/office/officeart/2005/8/layout/vList2"/>
    <dgm:cxn modelId="{A7C67D34-1106-4125-8B3B-2A3141C4B353}" srcId="{B279A338-88C9-4E6A-A6D8-3398CAAC8C47}" destId="{FA83829E-7D7B-4988-9767-D8B15AFEF690}" srcOrd="5" destOrd="0" parTransId="{417D4349-44C6-48ED-BB09-C00BE1447F75}" sibTransId="{2B48C136-399E-4650-8437-60297BDD8C2D}"/>
    <dgm:cxn modelId="{DE7D923B-7E0E-4506-B10D-27C96005608C}" type="presOf" srcId="{FA83829E-7D7B-4988-9767-D8B15AFEF690}" destId="{34C051BA-39DF-4A4B-80C6-447C78016E64}" srcOrd="0" destOrd="0" presId="urn:microsoft.com/office/officeart/2005/8/layout/vList2"/>
    <dgm:cxn modelId="{02F0C660-266D-4D4E-B12B-A60AE1FF8805}" type="presOf" srcId="{20914E6C-0EEA-43D0-BF6F-8D9AD670AD86}" destId="{97C9D960-2F9F-45BA-BD0F-A1ED738119CD}" srcOrd="0" destOrd="0" presId="urn:microsoft.com/office/officeart/2005/8/layout/vList2"/>
    <dgm:cxn modelId="{9358AD43-00AF-4251-B011-3DEE67FBD7D2}" srcId="{B279A338-88C9-4E6A-A6D8-3398CAAC8C47}" destId="{6A622106-8DC3-41FD-A4EC-C5C6BAE48DCB}" srcOrd="2" destOrd="0" parTransId="{7984C670-10B0-4B1F-9D77-0CE61CFF4593}" sibTransId="{EFA7D7E3-E3CB-4341-BFE6-B0A0EE4F4A19}"/>
    <dgm:cxn modelId="{2DD7BB70-BF58-4ED8-BD86-C3F96BD43277}" srcId="{B279A338-88C9-4E6A-A6D8-3398CAAC8C47}" destId="{DCA04BF5-D8F8-4F8D-9720-A1BA236F036C}" srcOrd="3" destOrd="0" parTransId="{DC9EA54A-2717-4C89-9E89-4C3FD4BD2C40}" sibTransId="{295DF7A3-1CAE-479C-A0A8-09D2641EBD90}"/>
    <dgm:cxn modelId="{0361F57D-46C2-4560-BB8A-0DEC76D1DE52}" type="presOf" srcId="{DCA04BF5-D8F8-4F8D-9720-A1BA236F036C}" destId="{6CD28CD3-D9A4-4927-AA35-3FEAD222937E}" srcOrd="0" destOrd="0" presId="urn:microsoft.com/office/officeart/2005/8/layout/vList2"/>
    <dgm:cxn modelId="{D93515A3-08C8-48DE-AB4F-5FDF0B842EA7}" type="presOf" srcId="{6A622106-8DC3-41FD-A4EC-C5C6BAE48DCB}" destId="{354921CB-AB22-410E-AD40-6375C2403919}" srcOrd="0" destOrd="0" presId="urn:microsoft.com/office/officeart/2005/8/layout/vList2"/>
    <dgm:cxn modelId="{3D5E3BBD-0323-4AD2-99D9-4CA330FC98EB}" type="presOf" srcId="{B279A338-88C9-4E6A-A6D8-3398CAAC8C47}" destId="{C9CBDC1C-408E-4423-BD91-15C5AD005991}" srcOrd="0" destOrd="0" presId="urn:microsoft.com/office/officeart/2005/8/layout/vList2"/>
    <dgm:cxn modelId="{364577DE-DD86-427A-96A7-51AABC4B7006}" srcId="{B279A338-88C9-4E6A-A6D8-3398CAAC8C47}" destId="{EA96F32E-66C6-48C7-836F-BA0D9CB6CE61}" srcOrd="0" destOrd="0" parTransId="{C3EFC898-AC72-4002-930C-01AAA6C45FD4}" sibTransId="{B59A6124-2464-49B5-B7B8-2B76A4539D22}"/>
    <dgm:cxn modelId="{91874322-43BC-42C0-AC7B-3552152442F3}" type="presParOf" srcId="{C9CBDC1C-408E-4423-BD91-15C5AD005991}" destId="{5424202A-13B1-4389-BB4C-B65DB1DCC376}" srcOrd="0" destOrd="0" presId="urn:microsoft.com/office/officeart/2005/8/layout/vList2"/>
    <dgm:cxn modelId="{AF982888-4D6F-4D86-8349-23B2751ADEF5}" type="presParOf" srcId="{C9CBDC1C-408E-4423-BD91-15C5AD005991}" destId="{768DC0F3-935A-41E1-AD9C-92C437BE1ECD}" srcOrd="1" destOrd="0" presId="urn:microsoft.com/office/officeart/2005/8/layout/vList2"/>
    <dgm:cxn modelId="{D0B4897A-8525-4988-BEC2-1769A9C3DF0A}" type="presParOf" srcId="{C9CBDC1C-408E-4423-BD91-15C5AD005991}" destId="{97C9D960-2F9F-45BA-BD0F-A1ED738119CD}" srcOrd="2" destOrd="0" presId="urn:microsoft.com/office/officeart/2005/8/layout/vList2"/>
    <dgm:cxn modelId="{F606DA18-81D1-41CE-A543-611F09D52332}" type="presParOf" srcId="{C9CBDC1C-408E-4423-BD91-15C5AD005991}" destId="{490B8CDC-C445-402E-AA96-3CDBB885E8FC}" srcOrd="3" destOrd="0" presId="urn:microsoft.com/office/officeart/2005/8/layout/vList2"/>
    <dgm:cxn modelId="{5B6FE85C-FC18-4E9F-8339-A6D9EF648A33}" type="presParOf" srcId="{C9CBDC1C-408E-4423-BD91-15C5AD005991}" destId="{354921CB-AB22-410E-AD40-6375C2403919}" srcOrd="4" destOrd="0" presId="urn:microsoft.com/office/officeart/2005/8/layout/vList2"/>
    <dgm:cxn modelId="{CD750B1F-755E-446E-BA44-7CEEAC3B9DC6}" type="presParOf" srcId="{C9CBDC1C-408E-4423-BD91-15C5AD005991}" destId="{6EEFDAF4-3C40-4D95-92AA-B3F26949361E}" srcOrd="5" destOrd="0" presId="urn:microsoft.com/office/officeart/2005/8/layout/vList2"/>
    <dgm:cxn modelId="{B0FB126F-E294-4623-A8F1-A28C752DC24F}" type="presParOf" srcId="{C9CBDC1C-408E-4423-BD91-15C5AD005991}" destId="{6CD28CD3-D9A4-4927-AA35-3FEAD222937E}" srcOrd="6" destOrd="0" presId="urn:microsoft.com/office/officeart/2005/8/layout/vList2"/>
    <dgm:cxn modelId="{BBCF7576-2FC1-4E2A-952F-C456B3EBF209}" type="presParOf" srcId="{C9CBDC1C-408E-4423-BD91-15C5AD005991}" destId="{0BDB3F41-BE52-492C-BF0A-BE82595BB776}" srcOrd="7" destOrd="0" presId="urn:microsoft.com/office/officeart/2005/8/layout/vList2"/>
    <dgm:cxn modelId="{E8895BEE-29D5-417B-866E-6F13EED56047}" type="presParOf" srcId="{C9CBDC1C-408E-4423-BD91-15C5AD005991}" destId="{8393F381-0662-4969-AB20-3D23BCBE6815}" srcOrd="8" destOrd="0" presId="urn:microsoft.com/office/officeart/2005/8/layout/vList2"/>
    <dgm:cxn modelId="{CDDE1012-BB54-4C55-8B74-BAD7FEC8B1CE}" type="presParOf" srcId="{C9CBDC1C-408E-4423-BD91-15C5AD005991}" destId="{76150FBC-1C52-43E0-BFCE-D613C19A3F0C}" srcOrd="9" destOrd="0" presId="urn:microsoft.com/office/officeart/2005/8/layout/vList2"/>
    <dgm:cxn modelId="{5B29D19C-04D0-416F-A99B-AEBF73752D64}" type="presParOf" srcId="{C9CBDC1C-408E-4423-BD91-15C5AD005991}" destId="{34C051BA-39DF-4A4B-80C6-447C78016E64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0EE759D-29AE-4B0A-B892-0F00565F61CD}" type="doc">
      <dgm:prSet loTypeId="urn:microsoft.com/office/officeart/2005/8/layout/vList2" loCatId="list" qsTypeId="urn:microsoft.com/office/officeart/2005/8/quickstyle/simple2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F9F34FEB-DD90-42DF-8592-1BC22FDF8798}">
      <dgm:prSet/>
      <dgm:spPr/>
      <dgm:t>
        <a:bodyPr/>
        <a:lstStyle/>
        <a:p>
          <a:r>
            <a:rPr lang="en-GB"/>
            <a:t>The group is intending using MS form in presenting our task.</a:t>
          </a:r>
          <a:br>
            <a:rPr lang="en-GB"/>
          </a:br>
          <a:r>
            <a:rPr lang="en-GB"/>
            <a:t> The various questions to be asked include the following</a:t>
          </a:r>
          <a:endParaRPr lang="en-US"/>
        </a:p>
      </dgm:t>
    </dgm:pt>
    <dgm:pt modelId="{62F559BB-B09B-419B-B6DD-556C3F906C39}" type="parTrans" cxnId="{B63F794E-F70B-41DC-928F-2DF08C5CEEEF}">
      <dgm:prSet/>
      <dgm:spPr/>
      <dgm:t>
        <a:bodyPr/>
        <a:lstStyle/>
        <a:p>
          <a:endParaRPr lang="en-US"/>
        </a:p>
      </dgm:t>
    </dgm:pt>
    <dgm:pt modelId="{E3E5290B-D2C9-4EBE-B5F9-412F27CC0C02}" type="sibTrans" cxnId="{B63F794E-F70B-41DC-928F-2DF08C5CEEEF}">
      <dgm:prSet/>
      <dgm:spPr/>
      <dgm:t>
        <a:bodyPr/>
        <a:lstStyle/>
        <a:p>
          <a:endParaRPr lang="en-US"/>
        </a:p>
      </dgm:t>
    </dgm:pt>
    <dgm:pt modelId="{6C5CD349-1DFC-4F44-9600-A7BB2C70BFB5}">
      <dgm:prSet/>
      <dgm:spPr/>
      <dgm:t>
        <a:bodyPr/>
        <a:lstStyle/>
        <a:p>
          <a:r>
            <a:rPr lang="en-GB"/>
            <a:t>Do you feel confident when using the OneDrive to collaborate   with peers?</a:t>
          </a:r>
          <a:endParaRPr lang="en-US"/>
        </a:p>
      </dgm:t>
    </dgm:pt>
    <dgm:pt modelId="{19D2D9E7-E6F8-4BF8-B4F4-430052942B1A}" type="parTrans" cxnId="{EF9D5E63-2680-40F3-9306-96AE57AF92C0}">
      <dgm:prSet/>
      <dgm:spPr/>
      <dgm:t>
        <a:bodyPr/>
        <a:lstStyle/>
        <a:p>
          <a:endParaRPr lang="en-US"/>
        </a:p>
      </dgm:t>
    </dgm:pt>
    <dgm:pt modelId="{E5F69235-029F-4A33-BC50-DAB20F683087}" type="sibTrans" cxnId="{EF9D5E63-2680-40F3-9306-96AE57AF92C0}">
      <dgm:prSet/>
      <dgm:spPr/>
      <dgm:t>
        <a:bodyPr/>
        <a:lstStyle/>
        <a:p>
          <a:endParaRPr lang="en-US"/>
        </a:p>
      </dgm:t>
    </dgm:pt>
    <dgm:pt modelId="{5D318147-D3F2-44BF-99DE-364967D7ADE8}">
      <dgm:prSet/>
      <dgm:spPr/>
      <dgm:t>
        <a:bodyPr/>
        <a:lstStyle/>
        <a:p>
          <a:r>
            <a:rPr lang="en-GB"/>
            <a:t>Rank these applications in order of how confident you         feel using  them. </a:t>
          </a:r>
          <a:endParaRPr lang="en-US"/>
        </a:p>
      </dgm:t>
    </dgm:pt>
    <dgm:pt modelId="{22ED8841-D249-4ACA-A2DB-D3B7684EAEBA}" type="parTrans" cxnId="{904A4F82-5181-422F-9729-C898A7423643}">
      <dgm:prSet/>
      <dgm:spPr/>
      <dgm:t>
        <a:bodyPr/>
        <a:lstStyle/>
        <a:p>
          <a:endParaRPr lang="en-US"/>
        </a:p>
      </dgm:t>
    </dgm:pt>
    <dgm:pt modelId="{56F3D0B7-FC7C-4722-AAC3-8CEB7B454DCD}" type="sibTrans" cxnId="{904A4F82-5181-422F-9729-C898A7423643}">
      <dgm:prSet/>
      <dgm:spPr/>
      <dgm:t>
        <a:bodyPr/>
        <a:lstStyle/>
        <a:p>
          <a:endParaRPr lang="en-US"/>
        </a:p>
      </dgm:t>
    </dgm:pt>
    <dgm:pt modelId="{1B30D3A2-75BB-4C6B-B52E-78E56F4703C9}">
      <dgm:prSet/>
      <dgm:spPr/>
      <dgm:t>
        <a:bodyPr/>
        <a:lstStyle/>
        <a:p>
          <a:r>
            <a:rPr lang="en-GB"/>
            <a:t>How confidant do you feel in using these technologies</a:t>
          </a:r>
          <a:endParaRPr lang="en-US"/>
        </a:p>
      </dgm:t>
    </dgm:pt>
    <dgm:pt modelId="{38820855-8610-474C-9D12-CCA7B1C2155D}" type="parTrans" cxnId="{75EEC161-8C6E-466F-8749-5C30476C2760}">
      <dgm:prSet/>
      <dgm:spPr/>
      <dgm:t>
        <a:bodyPr/>
        <a:lstStyle/>
        <a:p>
          <a:endParaRPr lang="en-US"/>
        </a:p>
      </dgm:t>
    </dgm:pt>
    <dgm:pt modelId="{2BD6FAB7-4CE1-4C98-B58A-EA3695404501}" type="sibTrans" cxnId="{75EEC161-8C6E-466F-8749-5C30476C2760}">
      <dgm:prSet/>
      <dgm:spPr/>
      <dgm:t>
        <a:bodyPr/>
        <a:lstStyle/>
        <a:p>
          <a:endParaRPr lang="en-US"/>
        </a:p>
      </dgm:t>
    </dgm:pt>
    <dgm:pt modelId="{6752C9BF-638B-4BF7-93F1-91A3B0307213}">
      <dgm:prSet/>
      <dgm:spPr/>
      <dgm:t>
        <a:bodyPr/>
        <a:lstStyle/>
        <a:p>
          <a:r>
            <a:rPr lang="en-GB"/>
            <a:t>Rate your favourite application </a:t>
          </a:r>
          <a:endParaRPr lang="en-US"/>
        </a:p>
      </dgm:t>
    </dgm:pt>
    <dgm:pt modelId="{B2AA37FF-E791-4F49-8B33-4740FE2CFBEB}" type="parTrans" cxnId="{2837E5DA-C3F6-42B6-9D5F-92DF5193C4F9}">
      <dgm:prSet/>
      <dgm:spPr/>
      <dgm:t>
        <a:bodyPr/>
        <a:lstStyle/>
        <a:p>
          <a:endParaRPr lang="en-US"/>
        </a:p>
      </dgm:t>
    </dgm:pt>
    <dgm:pt modelId="{F99775C7-2376-4EFB-BD6F-C0173648E718}" type="sibTrans" cxnId="{2837E5DA-C3F6-42B6-9D5F-92DF5193C4F9}">
      <dgm:prSet/>
      <dgm:spPr/>
      <dgm:t>
        <a:bodyPr/>
        <a:lstStyle/>
        <a:p>
          <a:endParaRPr lang="en-US"/>
        </a:p>
      </dgm:t>
    </dgm:pt>
    <dgm:pt modelId="{D0FBEFBB-FAB2-4A2A-8CFA-B84A3DAA42FD}">
      <dgm:prSet/>
      <dgm:spPr/>
      <dgm:t>
        <a:bodyPr/>
        <a:lstStyle/>
        <a:p>
          <a:r>
            <a:rPr lang="en-GB"/>
            <a:t>In our opinion You Tube is the most used  </a:t>
          </a:r>
          <a:br>
            <a:rPr lang="en-GB"/>
          </a:br>
          <a:r>
            <a:rPr lang="en-GB"/>
            <a:t>   </a:t>
          </a:r>
          <a:endParaRPr lang="en-US"/>
        </a:p>
      </dgm:t>
    </dgm:pt>
    <dgm:pt modelId="{50727377-9744-4060-A219-995022D3F28B}" type="parTrans" cxnId="{21329CB7-1B37-4CB2-ABC7-1B918B97FF4C}">
      <dgm:prSet/>
      <dgm:spPr/>
      <dgm:t>
        <a:bodyPr/>
        <a:lstStyle/>
        <a:p>
          <a:endParaRPr lang="en-US"/>
        </a:p>
      </dgm:t>
    </dgm:pt>
    <dgm:pt modelId="{1A1804EF-EC43-4C75-AAAE-47CB3116DFBB}" type="sibTrans" cxnId="{21329CB7-1B37-4CB2-ABC7-1B918B97FF4C}">
      <dgm:prSet/>
      <dgm:spPr/>
      <dgm:t>
        <a:bodyPr/>
        <a:lstStyle/>
        <a:p>
          <a:endParaRPr lang="en-US"/>
        </a:p>
      </dgm:t>
    </dgm:pt>
    <dgm:pt modelId="{C9F44292-D31E-4AF0-BEA6-864A51DEA58E}">
      <dgm:prSet/>
      <dgm:spPr/>
      <dgm:t>
        <a:bodyPr/>
        <a:lstStyle/>
        <a:p>
          <a:r>
            <a:rPr lang="en-GB"/>
            <a:t>These questions will be asked from the students at UWTSD  on their arrival via   the entrance, also at the end of the day when lectures have finished.                                                                                                                                                                                        Presenting student: Francis Annor</a:t>
          </a:r>
          <a:endParaRPr lang="en-US"/>
        </a:p>
      </dgm:t>
    </dgm:pt>
    <dgm:pt modelId="{806C6CB6-F411-4F4B-ABB2-A2796CFCB2AB}" type="parTrans" cxnId="{C7494685-621A-4273-A257-5A7775BA219D}">
      <dgm:prSet/>
      <dgm:spPr/>
      <dgm:t>
        <a:bodyPr/>
        <a:lstStyle/>
        <a:p>
          <a:endParaRPr lang="en-US"/>
        </a:p>
      </dgm:t>
    </dgm:pt>
    <dgm:pt modelId="{D79F2653-E1DF-4D2B-892C-E67B157D1096}" type="sibTrans" cxnId="{C7494685-621A-4273-A257-5A7775BA219D}">
      <dgm:prSet/>
      <dgm:spPr/>
      <dgm:t>
        <a:bodyPr/>
        <a:lstStyle/>
        <a:p>
          <a:endParaRPr lang="en-US"/>
        </a:p>
      </dgm:t>
    </dgm:pt>
    <dgm:pt modelId="{779D96A1-AECE-413C-B769-3F28ACE62446}" type="pres">
      <dgm:prSet presAssocID="{E0EE759D-29AE-4B0A-B892-0F00565F61CD}" presName="linear" presStyleCnt="0">
        <dgm:presLayoutVars>
          <dgm:animLvl val="lvl"/>
          <dgm:resizeHandles val="exact"/>
        </dgm:presLayoutVars>
      </dgm:prSet>
      <dgm:spPr/>
    </dgm:pt>
    <dgm:pt modelId="{2881A272-AC11-483A-8E7C-06C3625385AD}" type="pres">
      <dgm:prSet presAssocID="{F9F34FEB-DD90-42DF-8592-1BC22FDF8798}" presName="parentText" presStyleLbl="node1" presStyleIdx="0" presStyleCnt="7">
        <dgm:presLayoutVars>
          <dgm:chMax val="0"/>
          <dgm:bulletEnabled val="1"/>
        </dgm:presLayoutVars>
      </dgm:prSet>
      <dgm:spPr/>
    </dgm:pt>
    <dgm:pt modelId="{5F678553-16A9-445F-8E8D-49C58E2A6520}" type="pres">
      <dgm:prSet presAssocID="{E3E5290B-D2C9-4EBE-B5F9-412F27CC0C02}" presName="spacer" presStyleCnt="0"/>
      <dgm:spPr/>
    </dgm:pt>
    <dgm:pt modelId="{262E53F0-B184-48AB-A2F9-9C2471686C82}" type="pres">
      <dgm:prSet presAssocID="{6C5CD349-1DFC-4F44-9600-A7BB2C70BFB5}" presName="parentText" presStyleLbl="node1" presStyleIdx="1" presStyleCnt="7">
        <dgm:presLayoutVars>
          <dgm:chMax val="0"/>
          <dgm:bulletEnabled val="1"/>
        </dgm:presLayoutVars>
      </dgm:prSet>
      <dgm:spPr/>
    </dgm:pt>
    <dgm:pt modelId="{4E3975D8-D6B3-4B4A-9FD7-2EE9AEA4F1BF}" type="pres">
      <dgm:prSet presAssocID="{E5F69235-029F-4A33-BC50-DAB20F683087}" presName="spacer" presStyleCnt="0"/>
      <dgm:spPr/>
    </dgm:pt>
    <dgm:pt modelId="{6CE281E6-84B1-4A0D-A562-74A435EE9DA9}" type="pres">
      <dgm:prSet presAssocID="{5D318147-D3F2-44BF-99DE-364967D7ADE8}" presName="parentText" presStyleLbl="node1" presStyleIdx="2" presStyleCnt="7">
        <dgm:presLayoutVars>
          <dgm:chMax val="0"/>
          <dgm:bulletEnabled val="1"/>
        </dgm:presLayoutVars>
      </dgm:prSet>
      <dgm:spPr/>
    </dgm:pt>
    <dgm:pt modelId="{69353EC4-62CD-47FC-826D-8FADABDD75BC}" type="pres">
      <dgm:prSet presAssocID="{56F3D0B7-FC7C-4722-AAC3-8CEB7B454DCD}" presName="spacer" presStyleCnt="0"/>
      <dgm:spPr/>
    </dgm:pt>
    <dgm:pt modelId="{28B34F18-5283-4602-B734-A724FC4F973D}" type="pres">
      <dgm:prSet presAssocID="{1B30D3A2-75BB-4C6B-B52E-78E56F4703C9}" presName="parentText" presStyleLbl="node1" presStyleIdx="3" presStyleCnt="7">
        <dgm:presLayoutVars>
          <dgm:chMax val="0"/>
          <dgm:bulletEnabled val="1"/>
        </dgm:presLayoutVars>
      </dgm:prSet>
      <dgm:spPr/>
    </dgm:pt>
    <dgm:pt modelId="{DF07AAEE-FC20-415A-BEFA-2CF431437750}" type="pres">
      <dgm:prSet presAssocID="{2BD6FAB7-4CE1-4C98-B58A-EA3695404501}" presName="spacer" presStyleCnt="0"/>
      <dgm:spPr/>
    </dgm:pt>
    <dgm:pt modelId="{096E0D0E-4CF2-4EEE-862F-34E78C3714A8}" type="pres">
      <dgm:prSet presAssocID="{6752C9BF-638B-4BF7-93F1-91A3B0307213}" presName="parentText" presStyleLbl="node1" presStyleIdx="4" presStyleCnt="7">
        <dgm:presLayoutVars>
          <dgm:chMax val="0"/>
          <dgm:bulletEnabled val="1"/>
        </dgm:presLayoutVars>
      </dgm:prSet>
      <dgm:spPr/>
    </dgm:pt>
    <dgm:pt modelId="{86C230D9-FCE4-4A81-BB8F-B701543EAA90}" type="pres">
      <dgm:prSet presAssocID="{F99775C7-2376-4EFB-BD6F-C0173648E718}" presName="spacer" presStyleCnt="0"/>
      <dgm:spPr/>
    </dgm:pt>
    <dgm:pt modelId="{6DC4437D-FCB2-4985-B308-2964B4D24D64}" type="pres">
      <dgm:prSet presAssocID="{D0FBEFBB-FAB2-4A2A-8CFA-B84A3DAA42FD}" presName="parentText" presStyleLbl="node1" presStyleIdx="5" presStyleCnt="7">
        <dgm:presLayoutVars>
          <dgm:chMax val="0"/>
          <dgm:bulletEnabled val="1"/>
        </dgm:presLayoutVars>
      </dgm:prSet>
      <dgm:spPr/>
    </dgm:pt>
    <dgm:pt modelId="{319F5020-35A5-4D5B-A738-C8A84CD9B325}" type="pres">
      <dgm:prSet presAssocID="{1A1804EF-EC43-4C75-AAAE-47CB3116DFBB}" presName="spacer" presStyleCnt="0"/>
      <dgm:spPr/>
    </dgm:pt>
    <dgm:pt modelId="{5A062E83-6260-4B98-BE8B-2486B5499138}" type="pres">
      <dgm:prSet presAssocID="{C9F44292-D31E-4AF0-BEA6-864A51DEA58E}" presName="parentText" presStyleLbl="node1" presStyleIdx="6" presStyleCnt="7">
        <dgm:presLayoutVars>
          <dgm:chMax val="0"/>
          <dgm:bulletEnabled val="1"/>
        </dgm:presLayoutVars>
      </dgm:prSet>
      <dgm:spPr/>
    </dgm:pt>
  </dgm:ptLst>
  <dgm:cxnLst>
    <dgm:cxn modelId="{EDAEE711-48BC-464A-88EE-9440A000C47A}" type="presOf" srcId="{5D318147-D3F2-44BF-99DE-364967D7ADE8}" destId="{6CE281E6-84B1-4A0D-A562-74A435EE9DA9}" srcOrd="0" destOrd="0" presId="urn:microsoft.com/office/officeart/2005/8/layout/vList2"/>
    <dgm:cxn modelId="{4B84CB1E-8E50-44F0-9FA5-9B7364046C20}" type="presOf" srcId="{C9F44292-D31E-4AF0-BEA6-864A51DEA58E}" destId="{5A062E83-6260-4B98-BE8B-2486B5499138}" srcOrd="0" destOrd="0" presId="urn:microsoft.com/office/officeart/2005/8/layout/vList2"/>
    <dgm:cxn modelId="{9054D328-0F49-44A3-AC33-2A13C15CBE65}" type="presOf" srcId="{6752C9BF-638B-4BF7-93F1-91A3B0307213}" destId="{096E0D0E-4CF2-4EEE-862F-34E78C3714A8}" srcOrd="0" destOrd="0" presId="urn:microsoft.com/office/officeart/2005/8/layout/vList2"/>
    <dgm:cxn modelId="{D0EF7D40-193B-42A4-8064-14007FDCEDC3}" type="presOf" srcId="{6C5CD349-1DFC-4F44-9600-A7BB2C70BFB5}" destId="{262E53F0-B184-48AB-A2F9-9C2471686C82}" srcOrd="0" destOrd="0" presId="urn:microsoft.com/office/officeart/2005/8/layout/vList2"/>
    <dgm:cxn modelId="{75EEC161-8C6E-466F-8749-5C30476C2760}" srcId="{E0EE759D-29AE-4B0A-B892-0F00565F61CD}" destId="{1B30D3A2-75BB-4C6B-B52E-78E56F4703C9}" srcOrd="3" destOrd="0" parTransId="{38820855-8610-474C-9D12-CCA7B1C2155D}" sibTransId="{2BD6FAB7-4CE1-4C98-B58A-EA3695404501}"/>
    <dgm:cxn modelId="{EF9D5E63-2680-40F3-9306-96AE57AF92C0}" srcId="{E0EE759D-29AE-4B0A-B892-0F00565F61CD}" destId="{6C5CD349-1DFC-4F44-9600-A7BB2C70BFB5}" srcOrd="1" destOrd="0" parTransId="{19D2D9E7-E6F8-4BF8-B4F4-430052942B1A}" sibTransId="{E5F69235-029F-4A33-BC50-DAB20F683087}"/>
    <dgm:cxn modelId="{F8943465-D4A9-4396-9BED-E46824786B06}" type="presOf" srcId="{1B30D3A2-75BB-4C6B-B52E-78E56F4703C9}" destId="{28B34F18-5283-4602-B734-A724FC4F973D}" srcOrd="0" destOrd="0" presId="urn:microsoft.com/office/officeart/2005/8/layout/vList2"/>
    <dgm:cxn modelId="{B63F794E-F70B-41DC-928F-2DF08C5CEEEF}" srcId="{E0EE759D-29AE-4B0A-B892-0F00565F61CD}" destId="{F9F34FEB-DD90-42DF-8592-1BC22FDF8798}" srcOrd="0" destOrd="0" parTransId="{62F559BB-B09B-419B-B6DD-556C3F906C39}" sibTransId="{E3E5290B-D2C9-4EBE-B5F9-412F27CC0C02}"/>
    <dgm:cxn modelId="{FDA4A474-8280-4F52-B8A0-0BE9B75B906C}" type="presOf" srcId="{F9F34FEB-DD90-42DF-8592-1BC22FDF8798}" destId="{2881A272-AC11-483A-8E7C-06C3625385AD}" srcOrd="0" destOrd="0" presId="urn:microsoft.com/office/officeart/2005/8/layout/vList2"/>
    <dgm:cxn modelId="{904A4F82-5181-422F-9729-C898A7423643}" srcId="{E0EE759D-29AE-4B0A-B892-0F00565F61CD}" destId="{5D318147-D3F2-44BF-99DE-364967D7ADE8}" srcOrd="2" destOrd="0" parTransId="{22ED8841-D249-4ACA-A2DB-D3B7684EAEBA}" sibTransId="{56F3D0B7-FC7C-4722-AAC3-8CEB7B454DCD}"/>
    <dgm:cxn modelId="{C7494685-621A-4273-A257-5A7775BA219D}" srcId="{E0EE759D-29AE-4B0A-B892-0F00565F61CD}" destId="{C9F44292-D31E-4AF0-BEA6-864A51DEA58E}" srcOrd="6" destOrd="0" parTransId="{806C6CB6-F411-4F4B-ABB2-A2796CFCB2AB}" sibTransId="{D79F2653-E1DF-4D2B-892C-E67B157D1096}"/>
    <dgm:cxn modelId="{876BA5A3-1FAA-4E84-84E7-F83E50BB8895}" type="presOf" srcId="{D0FBEFBB-FAB2-4A2A-8CFA-B84A3DAA42FD}" destId="{6DC4437D-FCB2-4985-B308-2964B4D24D64}" srcOrd="0" destOrd="0" presId="urn:microsoft.com/office/officeart/2005/8/layout/vList2"/>
    <dgm:cxn modelId="{21329CB7-1B37-4CB2-ABC7-1B918B97FF4C}" srcId="{E0EE759D-29AE-4B0A-B892-0F00565F61CD}" destId="{D0FBEFBB-FAB2-4A2A-8CFA-B84A3DAA42FD}" srcOrd="5" destOrd="0" parTransId="{50727377-9744-4060-A219-995022D3F28B}" sibTransId="{1A1804EF-EC43-4C75-AAAE-47CB3116DFBB}"/>
    <dgm:cxn modelId="{2837E5DA-C3F6-42B6-9D5F-92DF5193C4F9}" srcId="{E0EE759D-29AE-4B0A-B892-0F00565F61CD}" destId="{6752C9BF-638B-4BF7-93F1-91A3B0307213}" srcOrd="4" destOrd="0" parTransId="{B2AA37FF-E791-4F49-8B33-4740FE2CFBEB}" sibTransId="{F99775C7-2376-4EFB-BD6F-C0173648E718}"/>
    <dgm:cxn modelId="{ADBEC8DB-4361-4FCB-8C8C-AFF7CFB0A480}" type="presOf" srcId="{E0EE759D-29AE-4B0A-B892-0F00565F61CD}" destId="{779D96A1-AECE-413C-B769-3F28ACE62446}" srcOrd="0" destOrd="0" presId="urn:microsoft.com/office/officeart/2005/8/layout/vList2"/>
    <dgm:cxn modelId="{DBA5FB6A-D185-4C02-8EF5-962318D30FE0}" type="presParOf" srcId="{779D96A1-AECE-413C-B769-3F28ACE62446}" destId="{2881A272-AC11-483A-8E7C-06C3625385AD}" srcOrd="0" destOrd="0" presId="urn:microsoft.com/office/officeart/2005/8/layout/vList2"/>
    <dgm:cxn modelId="{A63A1627-627C-49EE-A96F-BE79FC505E71}" type="presParOf" srcId="{779D96A1-AECE-413C-B769-3F28ACE62446}" destId="{5F678553-16A9-445F-8E8D-49C58E2A6520}" srcOrd="1" destOrd="0" presId="urn:microsoft.com/office/officeart/2005/8/layout/vList2"/>
    <dgm:cxn modelId="{C7899F88-A0A4-4702-857E-1F68421DBF83}" type="presParOf" srcId="{779D96A1-AECE-413C-B769-3F28ACE62446}" destId="{262E53F0-B184-48AB-A2F9-9C2471686C82}" srcOrd="2" destOrd="0" presId="urn:microsoft.com/office/officeart/2005/8/layout/vList2"/>
    <dgm:cxn modelId="{EF7C18B9-7C7F-4F8B-BC40-AE8E22733D22}" type="presParOf" srcId="{779D96A1-AECE-413C-B769-3F28ACE62446}" destId="{4E3975D8-D6B3-4B4A-9FD7-2EE9AEA4F1BF}" srcOrd="3" destOrd="0" presId="urn:microsoft.com/office/officeart/2005/8/layout/vList2"/>
    <dgm:cxn modelId="{131793AD-6BF8-4D6E-BCFE-D8F07EE0D511}" type="presParOf" srcId="{779D96A1-AECE-413C-B769-3F28ACE62446}" destId="{6CE281E6-84B1-4A0D-A562-74A435EE9DA9}" srcOrd="4" destOrd="0" presId="urn:microsoft.com/office/officeart/2005/8/layout/vList2"/>
    <dgm:cxn modelId="{93672EFE-F79C-44C6-ACD3-D795F157EC9A}" type="presParOf" srcId="{779D96A1-AECE-413C-B769-3F28ACE62446}" destId="{69353EC4-62CD-47FC-826D-8FADABDD75BC}" srcOrd="5" destOrd="0" presId="urn:microsoft.com/office/officeart/2005/8/layout/vList2"/>
    <dgm:cxn modelId="{A9D83EB0-F1D9-4797-AE74-90E960BD0F79}" type="presParOf" srcId="{779D96A1-AECE-413C-B769-3F28ACE62446}" destId="{28B34F18-5283-4602-B734-A724FC4F973D}" srcOrd="6" destOrd="0" presId="urn:microsoft.com/office/officeart/2005/8/layout/vList2"/>
    <dgm:cxn modelId="{88F24B00-5233-44DE-9D97-115D42AB0B1B}" type="presParOf" srcId="{779D96A1-AECE-413C-B769-3F28ACE62446}" destId="{DF07AAEE-FC20-415A-BEFA-2CF431437750}" srcOrd="7" destOrd="0" presId="urn:microsoft.com/office/officeart/2005/8/layout/vList2"/>
    <dgm:cxn modelId="{C16DA715-4D9D-443D-A191-7230907D85CF}" type="presParOf" srcId="{779D96A1-AECE-413C-B769-3F28ACE62446}" destId="{096E0D0E-4CF2-4EEE-862F-34E78C3714A8}" srcOrd="8" destOrd="0" presId="urn:microsoft.com/office/officeart/2005/8/layout/vList2"/>
    <dgm:cxn modelId="{7D6FA091-511F-40B3-BD37-9AAE3E1212E7}" type="presParOf" srcId="{779D96A1-AECE-413C-B769-3F28ACE62446}" destId="{86C230D9-FCE4-4A81-BB8F-B701543EAA90}" srcOrd="9" destOrd="0" presId="urn:microsoft.com/office/officeart/2005/8/layout/vList2"/>
    <dgm:cxn modelId="{C8E91110-B659-4AA8-B943-F67B9DB69D2A}" type="presParOf" srcId="{779D96A1-AECE-413C-B769-3F28ACE62446}" destId="{6DC4437D-FCB2-4985-B308-2964B4D24D64}" srcOrd="10" destOrd="0" presId="urn:microsoft.com/office/officeart/2005/8/layout/vList2"/>
    <dgm:cxn modelId="{912B0C9C-D66D-4122-BDA9-7FB2453D1694}" type="presParOf" srcId="{779D96A1-AECE-413C-B769-3F28ACE62446}" destId="{319F5020-35A5-4D5B-A738-C8A84CD9B325}" srcOrd="11" destOrd="0" presId="urn:microsoft.com/office/officeart/2005/8/layout/vList2"/>
    <dgm:cxn modelId="{DE599FDC-6473-4211-81D5-05BCCD44B5CC}" type="presParOf" srcId="{779D96A1-AECE-413C-B769-3F28ACE62446}" destId="{5A062E83-6260-4B98-BE8B-2486B5499138}" srcOrd="1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BBCDC54F-DCD4-423C-9C10-5911355C8FB0}" type="doc">
      <dgm:prSet loTypeId="urn:microsoft.com/office/officeart/2005/8/layout/default" loCatId="list" qsTypeId="urn:microsoft.com/office/officeart/2005/8/quickstyle/simple2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7CC68061-13E2-4180-9510-257EA2C17C13}">
      <dgm:prSet/>
      <dgm:spPr/>
      <dgm:t>
        <a:bodyPr/>
        <a:lstStyle/>
        <a:p>
          <a:r>
            <a:rPr lang="en-GB"/>
            <a:t>Our hypothesis is that YouTube is the most used application in general to collaborate at UWTSD. </a:t>
          </a:r>
          <a:endParaRPr lang="en-US"/>
        </a:p>
      </dgm:t>
    </dgm:pt>
    <dgm:pt modelId="{E257AA1E-7458-46C8-8C20-4C5863F62668}" type="parTrans" cxnId="{BB590349-4D5C-4624-9D7F-F6C3FADB8F8C}">
      <dgm:prSet/>
      <dgm:spPr/>
      <dgm:t>
        <a:bodyPr/>
        <a:lstStyle/>
        <a:p>
          <a:endParaRPr lang="en-US"/>
        </a:p>
      </dgm:t>
    </dgm:pt>
    <dgm:pt modelId="{CF972E68-A622-45F3-A925-A7FBFBD686CC}" type="sibTrans" cxnId="{BB590349-4D5C-4624-9D7F-F6C3FADB8F8C}">
      <dgm:prSet/>
      <dgm:spPr/>
      <dgm:t>
        <a:bodyPr/>
        <a:lstStyle/>
        <a:p>
          <a:endParaRPr lang="en-US"/>
        </a:p>
      </dgm:t>
    </dgm:pt>
    <dgm:pt modelId="{E1EEDEB0-12EB-42C8-B239-1B64F2535103}">
      <dgm:prSet/>
      <dgm:spPr/>
      <dgm:t>
        <a:bodyPr/>
        <a:lstStyle/>
        <a:p>
          <a:r>
            <a:rPr lang="en-GB"/>
            <a:t>WhatsApp is the second most used. </a:t>
          </a:r>
          <a:endParaRPr lang="en-US"/>
        </a:p>
      </dgm:t>
    </dgm:pt>
    <dgm:pt modelId="{89B97687-A73C-40BA-A526-B2CD1358E140}" type="parTrans" cxnId="{7789D05F-DC54-43C8-8F52-A9514727E823}">
      <dgm:prSet/>
      <dgm:spPr/>
      <dgm:t>
        <a:bodyPr/>
        <a:lstStyle/>
        <a:p>
          <a:endParaRPr lang="en-US"/>
        </a:p>
      </dgm:t>
    </dgm:pt>
    <dgm:pt modelId="{6E6FC516-4342-4628-B179-84BD2F1C311A}" type="sibTrans" cxnId="{7789D05F-DC54-43C8-8F52-A9514727E823}">
      <dgm:prSet/>
      <dgm:spPr/>
      <dgm:t>
        <a:bodyPr/>
        <a:lstStyle/>
        <a:p>
          <a:endParaRPr lang="en-US"/>
        </a:p>
      </dgm:t>
    </dgm:pt>
    <dgm:pt modelId="{E5FD7FC6-A9B5-4963-948E-F748D27381D5}">
      <dgm:prSet/>
      <dgm:spPr/>
      <dgm:t>
        <a:bodyPr/>
        <a:lstStyle/>
        <a:p>
          <a:r>
            <a:rPr lang="en-GB"/>
            <a:t>Moodle is the least used by UWTSD students </a:t>
          </a:r>
          <a:endParaRPr lang="en-US"/>
        </a:p>
      </dgm:t>
    </dgm:pt>
    <dgm:pt modelId="{330BDF5C-3B60-4E14-A8E5-2DB16B5EC229}" type="parTrans" cxnId="{A8D4C31D-57E2-48B8-BC25-94117A2EB351}">
      <dgm:prSet/>
      <dgm:spPr/>
      <dgm:t>
        <a:bodyPr/>
        <a:lstStyle/>
        <a:p>
          <a:endParaRPr lang="en-US"/>
        </a:p>
      </dgm:t>
    </dgm:pt>
    <dgm:pt modelId="{72816DFE-E2B8-4D9C-A7F4-CCF12F141C9F}" type="sibTrans" cxnId="{A8D4C31D-57E2-48B8-BC25-94117A2EB351}">
      <dgm:prSet/>
      <dgm:spPr/>
      <dgm:t>
        <a:bodyPr/>
        <a:lstStyle/>
        <a:p>
          <a:endParaRPr lang="en-US"/>
        </a:p>
      </dgm:t>
    </dgm:pt>
    <dgm:pt modelId="{92F77276-7918-4EED-B189-9B8E2B2ABD47}">
      <dgm:prSet/>
      <dgm:spPr/>
      <dgm:t>
        <a:bodyPr/>
        <a:lstStyle/>
        <a:p>
          <a:r>
            <a:rPr lang="en-GB"/>
            <a:t>Presenting Student: Mariama Aliu </a:t>
          </a:r>
          <a:r>
            <a:rPr lang="en-GB">
              <a:latin typeface="Century Gothic" panose="020B0502020202020204"/>
            </a:rPr>
            <a:t>Sal</a:t>
          </a:r>
          <a:r>
            <a:rPr lang="en-GB"/>
            <a:t>, Vilma Ibe</a:t>
          </a:r>
          <a:endParaRPr lang="en-US"/>
        </a:p>
      </dgm:t>
    </dgm:pt>
    <dgm:pt modelId="{405C7DE7-C380-42CA-B797-A484132F76B5}" type="parTrans" cxnId="{976B0094-BF8D-42E9-B7F1-4942436B9125}">
      <dgm:prSet/>
      <dgm:spPr/>
      <dgm:t>
        <a:bodyPr/>
        <a:lstStyle/>
        <a:p>
          <a:endParaRPr lang="en-US"/>
        </a:p>
      </dgm:t>
    </dgm:pt>
    <dgm:pt modelId="{B1A438D1-C061-4298-BF22-C1EF466670A7}" type="sibTrans" cxnId="{976B0094-BF8D-42E9-B7F1-4942436B9125}">
      <dgm:prSet/>
      <dgm:spPr/>
      <dgm:t>
        <a:bodyPr/>
        <a:lstStyle/>
        <a:p>
          <a:endParaRPr lang="en-US"/>
        </a:p>
      </dgm:t>
    </dgm:pt>
    <dgm:pt modelId="{A4E83F35-1CFA-4F44-B68F-62DBFC6FF412}" type="pres">
      <dgm:prSet presAssocID="{BBCDC54F-DCD4-423C-9C10-5911355C8FB0}" presName="diagram" presStyleCnt="0">
        <dgm:presLayoutVars>
          <dgm:dir/>
          <dgm:resizeHandles val="exact"/>
        </dgm:presLayoutVars>
      </dgm:prSet>
      <dgm:spPr/>
    </dgm:pt>
    <dgm:pt modelId="{B2CF2744-E94C-4E53-AD32-2785258A7655}" type="pres">
      <dgm:prSet presAssocID="{7CC68061-13E2-4180-9510-257EA2C17C13}" presName="node" presStyleLbl="node1" presStyleIdx="0" presStyleCnt="4">
        <dgm:presLayoutVars>
          <dgm:bulletEnabled val="1"/>
        </dgm:presLayoutVars>
      </dgm:prSet>
      <dgm:spPr/>
    </dgm:pt>
    <dgm:pt modelId="{38B5F2FE-AC80-40E4-980B-6905185D490F}" type="pres">
      <dgm:prSet presAssocID="{CF972E68-A622-45F3-A925-A7FBFBD686CC}" presName="sibTrans" presStyleCnt="0"/>
      <dgm:spPr/>
    </dgm:pt>
    <dgm:pt modelId="{CA51174E-3517-475B-A886-A212388DDAB0}" type="pres">
      <dgm:prSet presAssocID="{E1EEDEB0-12EB-42C8-B239-1B64F2535103}" presName="node" presStyleLbl="node1" presStyleIdx="1" presStyleCnt="4">
        <dgm:presLayoutVars>
          <dgm:bulletEnabled val="1"/>
        </dgm:presLayoutVars>
      </dgm:prSet>
      <dgm:spPr/>
    </dgm:pt>
    <dgm:pt modelId="{278AF66E-024F-4031-8F06-F225290BF4AF}" type="pres">
      <dgm:prSet presAssocID="{6E6FC516-4342-4628-B179-84BD2F1C311A}" presName="sibTrans" presStyleCnt="0"/>
      <dgm:spPr/>
    </dgm:pt>
    <dgm:pt modelId="{7A1216BE-7515-4DDF-81A1-C1013F4C0055}" type="pres">
      <dgm:prSet presAssocID="{E5FD7FC6-A9B5-4963-948E-F748D27381D5}" presName="node" presStyleLbl="node1" presStyleIdx="2" presStyleCnt="4">
        <dgm:presLayoutVars>
          <dgm:bulletEnabled val="1"/>
        </dgm:presLayoutVars>
      </dgm:prSet>
      <dgm:spPr/>
    </dgm:pt>
    <dgm:pt modelId="{8F2E378A-EC54-40AC-B7E9-B353CAA9EC65}" type="pres">
      <dgm:prSet presAssocID="{72816DFE-E2B8-4D9C-A7F4-CCF12F141C9F}" presName="sibTrans" presStyleCnt="0"/>
      <dgm:spPr/>
    </dgm:pt>
    <dgm:pt modelId="{00468070-9A4E-4B26-9269-4037003DCF87}" type="pres">
      <dgm:prSet presAssocID="{92F77276-7918-4EED-B189-9B8E2B2ABD47}" presName="node" presStyleLbl="node1" presStyleIdx="3" presStyleCnt="4">
        <dgm:presLayoutVars>
          <dgm:bulletEnabled val="1"/>
        </dgm:presLayoutVars>
      </dgm:prSet>
      <dgm:spPr/>
    </dgm:pt>
  </dgm:ptLst>
  <dgm:cxnLst>
    <dgm:cxn modelId="{9CFAAE01-B113-4407-81CB-95732085154D}" type="presOf" srcId="{E1EEDEB0-12EB-42C8-B239-1B64F2535103}" destId="{CA51174E-3517-475B-A886-A212388DDAB0}" srcOrd="0" destOrd="0" presId="urn:microsoft.com/office/officeart/2005/8/layout/default"/>
    <dgm:cxn modelId="{A8D4C31D-57E2-48B8-BC25-94117A2EB351}" srcId="{BBCDC54F-DCD4-423C-9C10-5911355C8FB0}" destId="{E5FD7FC6-A9B5-4963-948E-F748D27381D5}" srcOrd="2" destOrd="0" parTransId="{330BDF5C-3B60-4E14-A8E5-2DB16B5EC229}" sibTransId="{72816DFE-E2B8-4D9C-A7F4-CCF12F141C9F}"/>
    <dgm:cxn modelId="{95948B20-CA13-4602-AB5D-25CEA39942D1}" type="presOf" srcId="{BBCDC54F-DCD4-423C-9C10-5911355C8FB0}" destId="{A4E83F35-1CFA-4F44-B68F-62DBFC6FF412}" srcOrd="0" destOrd="0" presId="urn:microsoft.com/office/officeart/2005/8/layout/default"/>
    <dgm:cxn modelId="{7789D05F-DC54-43C8-8F52-A9514727E823}" srcId="{BBCDC54F-DCD4-423C-9C10-5911355C8FB0}" destId="{E1EEDEB0-12EB-42C8-B239-1B64F2535103}" srcOrd="1" destOrd="0" parTransId="{89B97687-A73C-40BA-A526-B2CD1358E140}" sibTransId="{6E6FC516-4342-4628-B179-84BD2F1C311A}"/>
    <dgm:cxn modelId="{BB590349-4D5C-4624-9D7F-F6C3FADB8F8C}" srcId="{BBCDC54F-DCD4-423C-9C10-5911355C8FB0}" destId="{7CC68061-13E2-4180-9510-257EA2C17C13}" srcOrd="0" destOrd="0" parTransId="{E257AA1E-7458-46C8-8C20-4C5863F62668}" sibTransId="{CF972E68-A622-45F3-A925-A7FBFBD686CC}"/>
    <dgm:cxn modelId="{D97C5E57-4DB4-480A-992A-D7BD6AA94DAE}" type="presOf" srcId="{7CC68061-13E2-4180-9510-257EA2C17C13}" destId="{B2CF2744-E94C-4E53-AD32-2785258A7655}" srcOrd="0" destOrd="0" presId="urn:microsoft.com/office/officeart/2005/8/layout/default"/>
    <dgm:cxn modelId="{976B0094-BF8D-42E9-B7F1-4942436B9125}" srcId="{BBCDC54F-DCD4-423C-9C10-5911355C8FB0}" destId="{92F77276-7918-4EED-B189-9B8E2B2ABD47}" srcOrd="3" destOrd="0" parTransId="{405C7DE7-C380-42CA-B797-A484132F76B5}" sibTransId="{B1A438D1-C061-4298-BF22-C1EF466670A7}"/>
    <dgm:cxn modelId="{87E459B1-633B-414D-A4AB-E3193B09D6F0}" type="presOf" srcId="{92F77276-7918-4EED-B189-9B8E2B2ABD47}" destId="{00468070-9A4E-4B26-9269-4037003DCF87}" srcOrd="0" destOrd="0" presId="urn:microsoft.com/office/officeart/2005/8/layout/default"/>
    <dgm:cxn modelId="{8B8A0CF8-6E44-471F-803F-1AFBF0944CF4}" type="presOf" srcId="{E5FD7FC6-A9B5-4963-948E-F748D27381D5}" destId="{7A1216BE-7515-4DDF-81A1-C1013F4C0055}" srcOrd="0" destOrd="0" presId="urn:microsoft.com/office/officeart/2005/8/layout/default"/>
    <dgm:cxn modelId="{2DD8B833-7A97-4818-8154-16A56557C26B}" type="presParOf" srcId="{A4E83F35-1CFA-4F44-B68F-62DBFC6FF412}" destId="{B2CF2744-E94C-4E53-AD32-2785258A7655}" srcOrd="0" destOrd="0" presId="urn:microsoft.com/office/officeart/2005/8/layout/default"/>
    <dgm:cxn modelId="{9ECDE065-8787-470C-9DF6-B5A31920E5A7}" type="presParOf" srcId="{A4E83F35-1CFA-4F44-B68F-62DBFC6FF412}" destId="{38B5F2FE-AC80-40E4-980B-6905185D490F}" srcOrd="1" destOrd="0" presId="urn:microsoft.com/office/officeart/2005/8/layout/default"/>
    <dgm:cxn modelId="{DF1B018E-75DE-4360-B32B-383ED767E293}" type="presParOf" srcId="{A4E83F35-1CFA-4F44-B68F-62DBFC6FF412}" destId="{CA51174E-3517-475B-A886-A212388DDAB0}" srcOrd="2" destOrd="0" presId="urn:microsoft.com/office/officeart/2005/8/layout/default"/>
    <dgm:cxn modelId="{6D718B64-8A2C-4B62-8B5B-15BF53FBC4DF}" type="presParOf" srcId="{A4E83F35-1CFA-4F44-B68F-62DBFC6FF412}" destId="{278AF66E-024F-4031-8F06-F225290BF4AF}" srcOrd="3" destOrd="0" presId="urn:microsoft.com/office/officeart/2005/8/layout/default"/>
    <dgm:cxn modelId="{E7F52692-F329-4CB2-AE24-5A60178B7A46}" type="presParOf" srcId="{A4E83F35-1CFA-4F44-B68F-62DBFC6FF412}" destId="{7A1216BE-7515-4DDF-81A1-C1013F4C0055}" srcOrd="4" destOrd="0" presId="urn:microsoft.com/office/officeart/2005/8/layout/default"/>
    <dgm:cxn modelId="{D4216875-1564-4847-A0C7-A74FCC4AFFED}" type="presParOf" srcId="{A4E83F35-1CFA-4F44-B68F-62DBFC6FF412}" destId="{8F2E378A-EC54-40AC-B7E9-B353CAA9EC65}" srcOrd="5" destOrd="0" presId="urn:microsoft.com/office/officeart/2005/8/layout/default"/>
    <dgm:cxn modelId="{38390B58-E8CE-46E2-9DA9-72377536DC2C}" type="presParOf" srcId="{A4E83F35-1CFA-4F44-B68F-62DBFC6FF412}" destId="{00468070-9A4E-4B26-9269-4037003DCF87}" srcOrd="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48BF982-9433-4ACA-B31D-F5C1441E95DB}">
      <dsp:nvSpPr>
        <dsp:cNvPr id="0" name=""/>
        <dsp:cNvSpPr/>
      </dsp:nvSpPr>
      <dsp:spPr>
        <a:xfrm>
          <a:off x="0" y="71203"/>
          <a:ext cx="5643563" cy="1349156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8000"/>
                <a:hueMod val="94000"/>
                <a:satMod val="130000"/>
                <a:lumMod val="128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4000"/>
                <a:lumMod val="88000"/>
              </a:schemeClr>
            </a:gs>
          </a:gsLst>
          <a:lin ang="5400000" scaled="0"/>
        </a:grad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500" kern="1200"/>
            <a:t>Module code: LCHS4002_BIRM</a:t>
          </a:r>
          <a:endParaRPr lang="en-US" sz="2500" kern="1200"/>
        </a:p>
      </dsp:txBody>
      <dsp:txXfrm>
        <a:off x="65860" y="137063"/>
        <a:ext cx="5511843" cy="1217436"/>
      </dsp:txXfrm>
    </dsp:sp>
    <dsp:sp modelId="{2D9D6DBB-5DB6-4C0D-9DBA-8951BE9AD0DF}">
      <dsp:nvSpPr>
        <dsp:cNvPr id="0" name=""/>
        <dsp:cNvSpPr/>
      </dsp:nvSpPr>
      <dsp:spPr>
        <a:xfrm>
          <a:off x="0" y="1492359"/>
          <a:ext cx="5643563" cy="1349156"/>
        </a:xfrm>
        <a:prstGeom prst="roundRect">
          <a:avLst/>
        </a:prstGeom>
        <a:gradFill rotWithShape="0">
          <a:gsLst>
            <a:gs pos="0">
              <a:schemeClr val="accent5">
                <a:hueOff val="10077129"/>
                <a:satOff val="-4709"/>
                <a:lumOff val="-5294"/>
                <a:alphaOff val="0"/>
                <a:tint val="98000"/>
                <a:hueMod val="94000"/>
                <a:satMod val="130000"/>
                <a:lumMod val="128000"/>
              </a:schemeClr>
            </a:gs>
            <a:gs pos="100000">
              <a:schemeClr val="accent5">
                <a:hueOff val="10077129"/>
                <a:satOff val="-4709"/>
                <a:lumOff val="-5294"/>
                <a:alphaOff val="0"/>
                <a:shade val="94000"/>
                <a:lumMod val="88000"/>
              </a:schemeClr>
            </a:gs>
          </a:gsLst>
          <a:lin ang="5400000" scaled="0"/>
        </a:grad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500" kern="1200"/>
            <a:t>Lecturer: Rebecca Stewart</a:t>
          </a:r>
          <a:endParaRPr lang="en-US" sz="2500" kern="1200"/>
        </a:p>
      </dsp:txBody>
      <dsp:txXfrm>
        <a:off x="65860" y="1558219"/>
        <a:ext cx="5511843" cy="1217436"/>
      </dsp:txXfrm>
    </dsp:sp>
    <dsp:sp modelId="{F96F9A64-783F-4924-A82A-A6C775E70C36}">
      <dsp:nvSpPr>
        <dsp:cNvPr id="0" name=""/>
        <dsp:cNvSpPr/>
      </dsp:nvSpPr>
      <dsp:spPr>
        <a:xfrm>
          <a:off x="0" y="2913515"/>
          <a:ext cx="5643563" cy="1349156"/>
        </a:xfrm>
        <a:prstGeom prst="roundRect">
          <a:avLst/>
        </a:prstGeom>
        <a:gradFill rotWithShape="0">
          <a:gsLst>
            <a:gs pos="0">
              <a:schemeClr val="accent5">
                <a:hueOff val="20154258"/>
                <a:satOff val="-9417"/>
                <a:lumOff val="-10587"/>
                <a:alphaOff val="0"/>
                <a:tint val="98000"/>
                <a:hueMod val="94000"/>
                <a:satMod val="130000"/>
                <a:lumMod val="128000"/>
              </a:schemeClr>
            </a:gs>
            <a:gs pos="100000">
              <a:schemeClr val="accent5">
                <a:hueOff val="20154258"/>
                <a:satOff val="-9417"/>
                <a:lumOff val="-10587"/>
                <a:alphaOff val="0"/>
                <a:shade val="94000"/>
                <a:lumMod val="88000"/>
              </a:schemeClr>
            </a:gs>
          </a:gsLst>
          <a:lin ang="5400000" scaled="0"/>
        </a:grad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500" kern="1200"/>
            <a:t>Presenting Students: Francis Annor, Mariama Aliu Sal, Vilma Ibe.</a:t>
          </a:r>
          <a:endParaRPr lang="en-US" sz="2500" kern="1200"/>
        </a:p>
      </dsp:txBody>
      <dsp:txXfrm>
        <a:off x="65860" y="2979375"/>
        <a:ext cx="5511843" cy="121743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424202A-13B1-4389-BB4C-B65DB1DCC376}">
      <dsp:nvSpPr>
        <dsp:cNvPr id="0" name=""/>
        <dsp:cNvSpPr/>
      </dsp:nvSpPr>
      <dsp:spPr>
        <a:xfrm>
          <a:off x="0" y="157553"/>
          <a:ext cx="6190459" cy="711067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Today we will be talking about Are students  confident in using technology to Collaborate.</a:t>
          </a:r>
          <a:endParaRPr lang="en-US" sz="1300" kern="1200"/>
        </a:p>
      </dsp:txBody>
      <dsp:txXfrm>
        <a:off x="34711" y="192264"/>
        <a:ext cx="6121037" cy="641645"/>
      </dsp:txXfrm>
    </dsp:sp>
    <dsp:sp modelId="{97C9D960-2F9F-45BA-BD0F-A1ED738119CD}">
      <dsp:nvSpPr>
        <dsp:cNvPr id="0" name=""/>
        <dsp:cNvSpPr/>
      </dsp:nvSpPr>
      <dsp:spPr>
        <a:xfrm>
          <a:off x="0" y="906061"/>
          <a:ext cx="6190459" cy="711067"/>
        </a:xfrm>
        <a:prstGeom prst="roundRect">
          <a:avLst/>
        </a:prstGeom>
        <a:solidFill>
          <a:schemeClr val="accent2">
            <a:hueOff val="-1750886"/>
            <a:satOff val="-1580"/>
            <a:lumOff val="-352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Our purpose is to ask students on campus at UWTSD a series of questions which is Compiled into a MS questionnaire format, using various styles of Questions to obtain answers. </a:t>
          </a:r>
          <a:endParaRPr lang="en-US" sz="1300" kern="1200"/>
        </a:p>
      </dsp:txBody>
      <dsp:txXfrm>
        <a:off x="34711" y="940772"/>
        <a:ext cx="6121037" cy="641645"/>
      </dsp:txXfrm>
    </dsp:sp>
    <dsp:sp modelId="{354921CB-AB22-410E-AD40-6375C2403919}">
      <dsp:nvSpPr>
        <dsp:cNvPr id="0" name=""/>
        <dsp:cNvSpPr/>
      </dsp:nvSpPr>
      <dsp:spPr>
        <a:xfrm>
          <a:off x="0" y="1654568"/>
          <a:ext cx="6190459" cy="711067"/>
        </a:xfrm>
        <a:prstGeom prst="roundRect">
          <a:avLst/>
        </a:prstGeom>
        <a:solidFill>
          <a:schemeClr val="accent2">
            <a:hueOff val="-3501772"/>
            <a:satOff val="-3160"/>
            <a:lumOff val="-705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The purpose is to ascertain whether the students at UWTSD are confident in using technology.</a:t>
          </a:r>
          <a:endParaRPr lang="en-US" sz="1300" kern="1200"/>
        </a:p>
      </dsp:txBody>
      <dsp:txXfrm>
        <a:off x="34711" y="1689279"/>
        <a:ext cx="6121037" cy="641645"/>
      </dsp:txXfrm>
    </dsp:sp>
    <dsp:sp modelId="{6CD28CD3-D9A4-4927-AA35-3FEAD222937E}">
      <dsp:nvSpPr>
        <dsp:cNvPr id="0" name=""/>
        <dsp:cNvSpPr/>
      </dsp:nvSpPr>
      <dsp:spPr>
        <a:xfrm>
          <a:off x="0" y="2403076"/>
          <a:ext cx="6190459" cy="711067"/>
        </a:xfrm>
        <a:prstGeom prst="roundRect">
          <a:avLst/>
        </a:prstGeom>
        <a:solidFill>
          <a:schemeClr val="accent2">
            <a:hueOff val="-5252659"/>
            <a:satOff val="-4740"/>
            <a:lumOff val="-1057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Our research questions is from question bank A which was carried out by </a:t>
          </a:r>
          <a:endParaRPr lang="en-US" sz="1300" kern="1200"/>
        </a:p>
      </dsp:txBody>
      <dsp:txXfrm>
        <a:off x="34711" y="2437787"/>
        <a:ext cx="6121037" cy="641645"/>
      </dsp:txXfrm>
    </dsp:sp>
    <dsp:sp modelId="{8393F381-0662-4969-AB20-3D23BCBE6815}">
      <dsp:nvSpPr>
        <dsp:cNvPr id="0" name=""/>
        <dsp:cNvSpPr/>
      </dsp:nvSpPr>
      <dsp:spPr>
        <a:xfrm>
          <a:off x="0" y="3151584"/>
          <a:ext cx="6190459" cy="711067"/>
        </a:xfrm>
        <a:prstGeom prst="roundRect">
          <a:avLst/>
        </a:prstGeom>
        <a:solidFill>
          <a:schemeClr val="accent2">
            <a:hueOff val="-7003545"/>
            <a:satOff val="-6320"/>
            <a:lumOff val="-141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asking  students at UWTSD.</a:t>
          </a:r>
          <a:endParaRPr lang="en-US" sz="1300" kern="1200"/>
        </a:p>
      </dsp:txBody>
      <dsp:txXfrm>
        <a:off x="34711" y="3186295"/>
        <a:ext cx="6121037" cy="641645"/>
      </dsp:txXfrm>
    </dsp:sp>
    <dsp:sp modelId="{34C051BA-39DF-4A4B-80C6-447C78016E64}">
      <dsp:nvSpPr>
        <dsp:cNvPr id="0" name=""/>
        <dsp:cNvSpPr/>
      </dsp:nvSpPr>
      <dsp:spPr>
        <a:xfrm>
          <a:off x="0" y="3900091"/>
          <a:ext cx="6190459" cy="711067"/>
        </a:xfrm>
        <a:prstGeom prst="roundRect">
          <a:avLst/>
        </a:prstGeom>
        <a:solidFill>
          <a:schemeClr val="accent2">
            <a:hueOff val="-8754431"/>
            <a:satOff val="-7900"/>
            <a:lumOff val="-1762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Presenting Student: Vilma Ibe</a:t>
          </a:r>
          <a:endParaRPr lang="en-US" sz="1300" kern="1200"/>
        </a:p>
      </dsp:txBody>
      <dsp:txXfrm>
        <a:off x="34711" y="3934802"/>
        <a:ext cx="6121037" cy="64164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881A272-AC11-483A-8E7C-06C3625385AD}">
      <dsp:nvSpPr>
        <dsp:cNvPr id="0" name=""/>
        <dsp:cNvSpPr/>
      </dsp:nvSpPr>
      <dsp:spPr>
        <a:xfrm>
          <a:off x="0" y="21351"/>
          <a:ext cx="11017109" cy="97461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85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The group is intending using MS form in presenting our task.</a:t>
          </a:r>
          <a:br>
            <a:rPr lang="en-GB" sz="1400" kern="1200"/>
          </a:br>
          <a:r>
            <a:rPr lang="en-GB" sz="1400" kern="1200"/>
            <a:t> The various questions to be asked include the following</a:t>
          </a:r>
          <a:endParaRPr lang="en-US" sz="1400" kern="1200"/>
        </a:p>
      </dsp:txBody>
      <dsp:txXfrm>
        <a:off x="47577" y="68928"/>
        <a:ext cx="10921955" cy="879456"/>
      </dsp:txXfrm>
    </dsp:sp>
    <dsp:sp modelId="{262E53F0-B184-48AB-A2F9-9C2471686C82}">
      <dsp:nvSpPr>
        <dsp:cNvPr id="0" name=""/>
        <dsp:cNvSpPr/>
      </dsp:nvSpPr>
      <dsp:spPr>
        <a:xfrm>
          <a:off x="0" y="1036281"/>
          <a:ext cx="11017109" cy="974610"/>
        </a:xfrm>
        <a:prstGeom prst="roundRect">
          <a:avLst/>
        </a:prstGeom>
        <a:solidFill>
          <a:schemeClr val="accent5">
            <a:hueOff val="3359043"/>
            <a:satOff val="-1570"/>
            <a:lumOff val="-1765"/>
            <a:alphaOff val="0"/>
          </a:schemeClr>
        </a:solidFill>
        <a:ln w="285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Do you feel confident when using the OneDrive to collaborate   with peers?</a:t>
          </a:r>
          <a:endParaRPr lang="en-US" sz="1400" kern="1200"/>
        </a:p>
      </dsp:txBody>
      <dsp:txXfrm>
        <a:off x="47577" y="1083858"/>
        <a:ext cx="10921955" cy="879456"/>
      </dsp:txXfrm>
    </dsp:sp>
    <dsp:sp modelId="{6CE281E6-84B1-4A0D-A562-74A435EE9DA9}">
      <dsp:nvSpPr>
        <dsp:cNvPr id="0" name=""/>
        <dsp:cNvSpPr/>
      </dsp:nvSpPr>
      <dsp:spPr>
        <a:xfrm>
          <a:off x="0" y="2051211"/>
          <a:ext cx="11017109" cy="974610"/>
        </a:xfrm>
        <a:prstGeom prst="roundRect">
          <a:avLst/>
        </a:prstGeom>
        <a:solidFill>
          <a:schemeClr val="accent5">
            <a:hueOff val="6718086"/>
            <a:satOff val="-3139"/>
            <a:lumOff val="-3529"/>
            <a:alphaOff val="0"/>
          </a:schemeClr>
        </a:solidFill>
        <a:ln w="285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Rank these applications in order of how confident you         feel using  them. </a:t>
          </a:r>
          <a:endParaRPr lang="en-US" sz="1400" kern="1200"/>
        </a:p>
      </dsp:txBody>
      <dsp:txXfrm>
        <a:off x="47577" y="2098788"/>
        <a:ext cx="10921955" cy="879456"/>
      </dsp:txXfrm>
    </dsp:sp>
    <dsp:sp modelId="{28B34F18-5283-4602-B734-A724FC4F973D}">
      <dsp:nvSpPr>
        <dsp:cNvPr id="0" name=""/>
        <dsp:cNvSpPr/>
      </dsp:nvSpPr>
      <dsp:spPr>
        <a:xfrm>
          <a:off x="0" y="3066141"/>
          <a:ext cx="11017109" cy="974610"/>
        </a:xfrm>
        <a:prstGeom prst="roundRect">
          <a:avLst/>
        </a:prstGeom>
        <a:solidFill>
          <a:schemeClr val="accent5">
            <a:hueOff val="10077129"/>
            <a:satOff val="-4709"/>
            <a:lumOff val="-5294"/>
            <a:alphaOff val="0"/>
          </a:schemeClr>
        </a:solidFill>
        <a:ln w="285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How confidant do you feel in using these technologies</a:t>
          </a:r>
          <a:endParaRPr lang="en-US" sz="1400" kern="1200"/>
        </a:p>
      </dsp:txBody>
      <dsp:txXfrm>
        <a:off x="47577" y="3113718"/>
        <a:ext cx="10921955" cy="879456"/>
      </dsp:txXfrm>
    </dsp:sp>
    <dsp:sp modelId="{096E0D0E-4CF2-4EEE-862F-34E78C3714A8}">
      <dsp:nvSpPr>
        <dsp:cNvPr id="0" name=""/>
        <dsp:cNvSpPr/>
      </dsp:nvSpPr>
      <dsp:spPr>
        <a:xfrm>
          <a:off x="0" y="4081071"/>
          <a:ext cx="11017109" cy="974610"/>
        </a:xfrm>
        <a:prstGeom prst="roundRect">
          <a:avLst/>
        </a:prstGeom>
        <a:solidFill>
          <a:schemeClr val="accent5">
            <a:hueOff val="13436172"/>
            <a:satOff val="-6278"/>
            <a:lumOff val="-7058"/>
            <a:alphaOff val="0"/>
          </a:schemeClr>
        </a:solidFill>
        <a:ln w="285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Rate your favourite application </a:t>
          </a:r>
          <a:endParaRPr lang="en-US" sz="1400" kern="1200"/>
        </a:p>
      </dsp:txBody>
      <dsp:txXfrm>
        <a:off x="47577" y="4128648"/>
        <a:ext cx="10921955" cy="879456"/>
      </dsp:txXfrm>
    </dsp:sp>
    <dsp:sp modelId="{6DC4437D-FCB2-4985-B308-2964B4D24D64}">
      <dsp:nvSpPr>
        <dsp:cNvPr id="0" name=""/>
        <dsp:cNvSpPr/>
      </dsp:nvSpPr>
      <dsp:spPr>
        <a:xfrm>
          <a:off x="0" y="5096001"/>
          <a:ext cx="11017109" cy="974610"/>
        </a:xfrm>
        <a:prstGeom prst="roundRect">
          <a:avLst/>
        </a:prstGeom>
        <a:solidFill>
          <a:schemeClr val="accent5">
            <a:hueOff val="16795214"/>
            <a:satOff val="-7848"/>
            <a:lumOff val="-8823"/>
            <a:alphaOff val="0"/>
          </a:schemeClr>
        </a:solidFill>
        <a:ln w="285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In our opinion You Tube is the most used  </a:t>
          </a:r>
          <a:br>
            <a:rPr lang="en-GB" sz="1400" kern="1200"/>
          </a:br>
          <a:r>
            <a:rPr lang="en-GB" sz="1400" kern="1200"/>
            <a:t>   </a:t>
          </a:r>
          <a:endParaRPr lang="en-US" sz="1400" kern="1200"/>
        </a:p>
      </dsp:txBody>
      <dsp:txXfrm>
        <a:off x="47577" y="5143578"/>
        <a:ext cx="10921955" cy="879456"/>
      </dsp:txXfrm>
    </dsp:sp>
    <dsp:sp modelId="{5A062E83-6260-4B98-BE8B-2486B5499138}">
      <dsp:nvSpPr>
        <dsp:cNvPr id="0" name=""/>
        <dsp:cNvSpPr/>
      </dsp:nvSpPr>
      <dsp:spPr>
        <a:xfrm>
          <a:off x="0" y="6110931"/>
          <a:ext cx="11017109" cy="974610"/>
        </a:xfrm>
        <a:prstGeom prst="roundRect">
          <a:avLst/>
        </a:prstGeom>
        <a:solidFill>
          <a:schemeClr val="accent5">
            <a:hueOff val="20154258"/>
            <a:satOff val="-9417"/>
            <a:lumOff val="-10587"/>
            <a:alphaOff val="0"/>
          </a:schemeClr>
        </a:solidFill>
        <a:ln w="285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These questions will be asked from the students at UWTSD  on their arrival via   the entrance, also at the end of the day when lectures have finished.                                                                                                                                                                                        Presenting student: Francis Annor</a:t>
          </a:r>
          <a:endParaRPr lang="en-US" sz="1400" kern="1200"/>
        </a:p>
      </dsp:txBody>
      <dsp:txXfrm>
        <a:off x="47577" y="6158508"/>
        <a:ext cx="10921955" cy="87945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2CF2744-E94C-4E53-AD32-2785258A7655}">
      <dsp:nvSpPr>
        <dsp:cNvPr id="0" name=""/>
        <dsp:cNvSpPr/>
      </dsp:nvSpPr>
      <dsp:spPr>
        <a:xfrm>
          <a:off x="963691" y="975"/>
          <a:ext cx="2779067" cy="166744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85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Our hypothesis is that YouTube is the most used application in general to collaborate at UWTSD. </a:t>
          </a:r>
          <a:endParaRPr lang="en-US" sz="1800" kern="1200"/>
        </a:p>
      </dsp:txBody>
      <dsp:txXfrm>
        <a:off x="963691" y="975"/>
        <a:ext cx="2779067" cy="1667440"/>
      </dsp:txXfrm>
    </dsp:sp>
    <dsp:sp modelId="{CA51174E-3517-475B-A886-A212388DDAB0}">
      <dsp:nvSpPr>
        <dsp:cNvPr id="0" name=""/>
        <dsp:cNvSpPr/>
      </dsp:nvSpPr>
      <dsp:spPr>
        <a:xfrm>
          <a:off x="4020665" y="975"/>
          <a:ext cx="2779067" cy="1667440"/>
        </a:xfrm>
        <a:prstGeom prst="rect">
          <a:avLst/>
        </a:prstGeom>
        <a:solidFill>
          <a:schemeClr val="accent2">
            <a:hueOff val="-2918144"/>
            <a:satOff val="-2633"/>
            <a:lumOff val="-587"/>
            <a:alphaOff val="0"/>
          </a:schemeClr>
        </a:solidFill>
        <a:ln w="285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WhatsApp is the second most used. </a:t>
          </a:r>
          <a:endParaRPr lang="en-US" sz="1800" kern="1200"/>
        </a:p>
      </dsp:txBody>
      <dsp:txXfrm>
        <a:off x="4020665" y="975"/>
        <a:ext cx="2779067" cy="1667440"/>
      </dsp:txXfrm>
    </dsp:sp>
    <dsp:sp modelId="{7A1216BE-7515-4DDF-81A1-C1013F4C0055}">
      <dsp:nvSpPr>
        <dsp:cNvPr id="0" name=""/>
        <dsp:cNvSpPr/>
      </dsp:nvSpPr>
      <dsp:spPr>
        <a:xfrm>
          <a:off x="7077639" y="975"/>
          <a:ext cx="2779067" cy="1667440"/>
        </a:xfrm>
        <a:prstGeom prst="rect">
          <a:avLst/>
        </a:prstGeom>
        <a:solidFill>
          <a:schemeClr val="accent2">
            <a:hueOff val="-5836287"/>
            <a:satOff val="-5267"/>
            <a:lumOff val="-1175"/>
            <a:alphaOff val="0"/>
          </a:schemeClr>
        </a:solidFill>
        <a:ln w="285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Moodle is the least used by UWTSD students </a:t>
          </a:r>
          <a:endParaRPr lang="en-US" sz="1800" kern="1200"/>
        </a:p>
      </dsp:txBody>
      <dsp:txXfrm>
        <a:off x="7077639" y="975"/>
        <a:ext cx="2779067" cy="1667440"/>
      </dsp:txXfrm>
    </dsp:sp>
    <dsp:sp modelId="{00468070-9A4E-4B26-9269-4037003DCF87}">
      <dsp:nvSpPr>
        <dsp:cNvPr id="0" name=""/>
        <dsp:cNvSpPr/>
      </dsp:nvSpPr>
      <dsp:spPr>
        <a:xfrm>
          <a:off x="4020665" y="1946322"/>
          <a:ext cx="2779067" cy="1667440"/>
        </a:xfrm>
        <a:prstGeom prst="rect">
          <a:avLst/>
        </a:prstGeom>
        <a:solidFill>
          <a:schemeClr val="accent2">
            <a:hueOff val="-8754431"/>
            <a:satOff val="-7900"/>
            <a:lumOff val="-1762"/>
            <a:alphaOff val="0"/>
          </a:schemeClr>
        </a:solidFill>
        <a:ln w="285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Presenting Student: Mariama Aliu </a:t>
          </a:r>
          <a:r>
            <a:rPr lang="en-GB" sz="1800" kern="1200">
              <a:latin typeface="Century Gothic" panose="020B0502020202020204"/>
            </a:rPr>
            <a:t>Sal</a:t>
          </a:r>
          <a:r>
            <a:rPr lang="en-GB" sz="1800" kern="1200"/>
            <a:t>, Vilma Ibe</a:t>
          </a:r>
          <a:endParaRPr lang="en-US" sz="1800" kern="1200"/>
        </a:p>
      </dsp:txBody>
      <dsp:txXfrm>
        <a:off x="4020665" y="1946322"/>
        <a:ext cx="2779067" cy="166744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311797C9-C02F-69C8-BDEF-EB7FD7DCDB79}"/>
              </a:ext>
            </a:extLst>
          </p:cNvPr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eaLnBrk="1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>
              <a:defRPr/>
            </a:pPr>
            <a:endParaRPr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32E6EC2-1E43-A497-7B85-96DAA2521DD3}"/>
              </a:ext>
            </a:extLst>
          </p:cNvPr>
          <p:cNvSpPr txBox="1"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r" defTabSz="914400" rtl="0" eaLnBrk="1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 smtClean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>
              <a:defRPr/>
            </a:pPr>
            <a:fld id="{30A48B34-C5D7-4B3A-A631-0316ED4B9ED2}" type="datetime1">
              <a:rPr lang="en-US"/>
              <a:pPr>
                <a:defRPr/>
              </a:pPr>
              <a:t>10/24/2022</a:t>
            </a:fld>
            <a:endParaRPr/>
          </a:p>
        </p:txBody>
      </p:sp>
      <p:sp>
        <p:nvSpPr>
          <p:cNvPr id="4100" name="Slide Image Placeholder 3">
            <a:extLst>
              <a:ext uri="{FF2B5EF4-FFF2-40B4-BE49-F238E27FC236}">
                <a16:creationId xmlns:a16="http://schemas.microsoft.com/office/drawing/2014/main" id="{E07B7251-CA53-BA01-DC0A-32397E7A53B0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 bwMode="auto">
          <a:xfrm>
            <a:off x="685800" y="1143000"/>
            <a:ext cx="5486400" cy="3086100"/>
          </a:xfrm>
          <a:prstGeom prst="rect">
            <a:avLst/>
          </a:prstGeom>
          <a:noFill/>
          <a:ln w="12701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2C1749CB-3CCD-BF59-2BA9-987F20FE3EBC}"/>
              </a:ext>
            </a:extLst>
          </p:cNvPr>
          <p:cNvSpPr txBox="1"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F95D4DF-3EE7-EE8A-2E7A-146BB227C7D0}"/>
              </a:ext>
            </a:extLst>
          </p:cNvPr>
          <p:cNvSpPr txBox="1"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l" defTabSz="914400" rtl="0" eaLnBrk="1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>
              <a:defRPr/>
            </a:pPr>
            <a:endParaRPr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D995D43-CE27-1162-4203-1D12B57DFA3C}"/>
              </a:ext>
            </a:extLst>
          </p:cNvPr>
          <p:cNvSpPr txBox="1"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r" defTabSz="914400" rtl="0" eaLnBrk="1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 smtClean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>
              <a:defRPr/>
            </a:pPr>
            <a:fld id="{9F2ECB1F-0C5B-4E79-B4CC-A5C99BD43A37}" type="slidenum">
              <a:rPr/>
              <a:pPr>
                <a:defRPr/>
              </a:pPr>
              <a:t>‹#›</a:t>
            </a:fld>
            <a:endParaRPr/>
          </a:p>
        </p:txBody>
      </p:sp>
      <p:sp>
        <p:nvSpPr>
          <p:cNvPr id="8" name="Header Placeholder 1">
            <a:extLst>
              <a:ext uri="{FF2B5EF4-FFF2-40B4-BE49-F238E27FC236}">
                <a16:creationId xmlns:a16="http://schemas.microsoft.com/office/drawing/2014/main" id="{AE0DE79E-008B-1200-1006-C735027C5D9D}"/>
              </a:ext>
            </a:extLst>
          </p:cNvPr>
          <p:cNvSpPr txBox="1">
            <a:spLocks noGrp="1"/>
          </p:cNvSpPr>
          <p:nvPr>
            <p:ph type="hdr" sz="quarter" idx="10"/>
          </p:nvPr>
        </p:nvSpPr>
        <p:spPr>
          <a:xfrm>
            <a:off x="0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eaLnBrk="1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>
              <a:defRPr/>
            </a:pPr>
            <a:endParaRPr/>
          </a:p>
        </p:txBody>
      </p:sp>
      <p:sp>
        <p:nvSpPr>
          <p:cNvPr id="9" name="Date Placeholder 2">
            <a:extLst>
              <a:ext uri="{FF2B5EF4-FFF2-40B4-BE49-F238E27FC236}">
                <a16:creationId xmlns:a16="http://schemas.microsoft.com/office/drawing/2014/main" id="{AE04F3B0-0846-40EE-79C0-7E1D93D310E9}"/>
              </a:ext>
            </a:extLst>
          </p:cNvPr>
          <p:cNvSpPr txBox="1">
            <a:spLocks noGrp="1"/>
          </p:cNvSpPr>
          <p:nvPr>
            <p:ph type="dt" sz="quarter" idx="7"/>
          </p:nvPr>
        </p:nvSpPr>
        <p:spPr>
          <a:xfrm>
            <a:off x="3884613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r" defTabSz="914400" rtl="0" eaLnBrk="1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 smtClean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>
              <a:defRPr/>
            </a:pPr>
            <a:fld id="{9437B62D-3113-4BEE-B25B-20421BEE6C54}" type="datetime1">
              <a:rPr lang="en-US"/>
              <a:pPr>
                <a:defRPr/>
              </a:pPr>
              <a:t>10/24/2022</a:t>
            </a:fld>
            <a:endParaRPr/>
          </a:p>
        </p:txBody>
      </p:sp>
      <p:sp>
        <p:nvSpPr>
          <p:cNvPr id="4106" name="Slide Image Placeholder 3">
            <a:extLst>
              <a:ext uri="{FF2B5EF4-FFF2-40B4-BE49-F238E27FC236}">
                <a16:creationId xmlns:a16="http://schemas.microsoft.com/office/drawing/2014/main" id="{2989ED7F-B07E-6C46-DA60-E5B276BD0E74}"/>
              </a:ext>
            </a:extLst>
          </p:cNvPr>
          <p:cNvSpPr>
            <a:spLocks noGrp="1" noRot="1" noChangeAspect="1"/>
          </p:cNvSpPr>
          <p:nvPr>
            <p:ph type="sldImg" sz="quarter" idx="4294967295"/>
          </p:nvPr>
        </p:nvSpPr>
        <p:spPr bwMode="auto">
          <a:xfrm>
            <a:off x="685800" y="1143000"/>
            <a:ext cx="5486400" cy="3086100"/>
          </a:xfrm>
          <a:prstGeom prst="rect">
            <a:avLst/>
          </a:prstGeom>
          <a:noFill/>
          <a:ln w="12701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1" name="Notes Placeholder 4">
            <a:extLst>
              <a:ext uri="{FF2B5EF4-FFF2-40B4-BE49-F238E27FC236}">
                <a16:creationId xmlns:a16="http://schemas.microsoft.com/office/drawing/2014/main" id="{3355256B-8DCE-77E2-043B-73F264FAD5CF}"/>
              </a:ext>
            </a:extLst>
          </p:cNvPr>
          <p:cNvSpPr txBox="1">
            <a:spLocks noGrp="1"/>
          </p:cNvSpPr>
          <p:nvPr>
            <p:ph type="body" sz="quarter" idx="4294967295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</a:p>
        </p:txBody>
      </p:sp>
      <p:sp>
        <p:nvSpPr>
          <p:cNvPr id="12" name="Footer Placeholder 5">
            <a:extLst>
              <a:ext uri="{FF2B5EF4-FFF2-40B4-BE49-F238E27FC236}">
                <a16:creationId xmlns:a16="http://schemas.microsoft.com/office/drawing/2014/main" id="{9184544C-862B-1FD9-B27B-8D69CEA5D5B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0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l" defTabSz="914400" rtl="0" eaLnBrk="1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>
              <a:defRPr/>
            </a:pPr>
            <a:endParaRPr/>
          </a:p>
        </p:txBody>
      </p:sp>
      <p:sp>
        <p:nvSpPr>
          <p:cNvPr id="13" name="Slide Number Placeholder 6">
            <a:extLst>
              <a:ext uri="{FF2B5EF4-FFF2-40B4-BE49-F238E27FC236}">
                <a16:creationId xmlns:a16="http://schemas.microsoft.com/office/drawing/2014/main" id="{552BA5D9-1BD4-EC88-44FE-6DF540E06A77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r" defTabSz="914400" rtl="0" eaLnBrk="1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 smtClean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>
              <a:defRPr/>
            </a:pPr>
            <a:fld id="{69E206BE-03E9-4DE4-A9D3-773DA62AA853}" type="slidenum">
              <a:rPr/>
              <a:pPr>
                <a:defRPr/>
              </a:pPr>
              <a:t>‹#›</a:t>
            </a:fld>
            <a:endParaRPr/>
          </a:p>
        </p:txBody>
      </p:sp>
      <p:sp>
        <p:nvSpPr>
          <p:cNvPr id="14" name="Header Placeholder 1">
            <a:extLst>
              <a:ext uri="{FF2B5EF4-FFF2-40B4-BE49-F238E27FC236}">
                <a16:creationId xmlns:a16="http://schemas.microsoft.com/office/drawing/2014/main" id="{738281C5-5D72-7B27-E33E-B30182BB3DAF}"/>
              </a:ext>
            </a:extLst>
          </p:cNvPr>
          <p:cNvSpPr txBox="1">
            <a:spLocks noGrp="1"/>
          </p:cNvSpPr>
          <p:nvPr>
            <p:ph type="hdr" sz="quarter" idx="10"/>
          </p:nvPr>
        </p:nvSpPr>
        <p:spPr>
          <a:xfrm>
            <a:off x="0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eaLnBrk="1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>
              <a:defRPr/>
            </a:pPr>
            <a:endParaRPr/>
          </a:p>
        </p:txBody>
      </p:sp>
      <p:sp>
        <p:nvSpPr>
          <p:cNvPr id="15" name="Date Placeholder 2">
            <a:extLst>
              <a:ext uri="{FF2B5EF4-FFF2-40B4-BE49-F238E27FC236}">
                <a16:creationId xmlns:a16="http://schemas.microsoft.com/office/drawing/2014/main" id="{6A30DEEF-7E49-479A-1E59-884130250DE5}"/>
              </a:ext>
            </a:extLst>
          </p:cNvPr>
          <p:cNvSpPr txBox="1">
            <a:spLocks noGrp="1"/>
          </p:cNvSpPr>
          <p:nvPr>
            <p:ph type="dt" sz="quarter" idx="7"/>
          </p:nvPr>
        </p:nvSpPr>
        <p:spPr>
          <a:xfrm>
            <a:off x="3884613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r" defTabSz="914400" rtl="0" eaLnBrk="1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 smtClean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>
              <a:defRPr/>
            </a:pPr>
            <a:fld id="{A4AD6746-F740-41F8-9C53-D34A85681CF7}" type="datetime1">
              <a:rPr lang="en-US"/>
              <a:pPr>
                <a:defRPr/>
              </a:pPr>
              <a:t>10/24/2022</a:t>
            </a:fld>
            <a:endParaRPr/>
          </a:p>
        </p:txBody>
      </p:sp>
      <p:sp>
        <p:nvSpPr>
          <p:cNvPr id="4112" name="Slide Image Placeholder 3">
            <a:extLst>
              <a:ext uri="{FF2B5EF4-FFF2-40B4-BE49-F238E27FC236}">
                <a16:creationId xmlns:a16="http://schemas.microsoft.com/office/drawing/2014/main" id="{7EB0A5DC-9507-DAEB-D461-439D1257D568}"/>
              </a:ext>
            </a:extLst>
          </p:cNvPr>
          <p:cNvSpPr>
            <a:spLocks noGrp="1" noRot="1" noChangeAspect="1"/>
          </p:cNvSpPr>
          <p:nvPr>
            <p:ph type="sldImg" sz="quarter" idx="4294967295"/>
          </p:nvPr>
        </p:nvSpPr>
        <p:spPr bwMode="auto">
          <a:xfrm>
            <a:off x="685800" y="1143000"/>
            <a:ext cx="5486400" cy="3086100"/>
          </a:xfrm>
          <a:prstGeom prst="rect">
            <a:avLst/>
          </a:prstGeom>
          <a:noFill/>
          <a:ln w="12701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7" name="Notes Placeholder 4">
            <a:extLst>
              <a:ext uri="{FF2B5EF4-FFF2-40B4-BE49-F238E27FC236}">
                <a16:creationId xmlns:a16="http://schemas.microsoft.com/office/drawing/2014/main" id="{F5ACD6A3-E267-FD71-9B7F-4AB72AB51815}"/>
              </a:ext>
            </a:extLst>
          </p:cNvPr>
          <p:cNvSpPr txBox="1">
            <a:spLocks noGrp="1"/>
          </p:cNvSpPr>
          <p:nvPr>
            <p:ph type="body" sz="quarter" idx="4294967295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</a:p>
        </p:txBody>
      </p:sp>
      <p:sp>
        <p:nvSpPr>
          <p:cNvPr id="18" name="Footer Placeholder 5">
            <a:extLst>
              <a:ext uri="{FF2B5EF4-FFF2-40B4-BE49-F238E27FC236}">
                <a16:creationId xmlns:a16="http://schemas.microsoft.com/office/drawing/2014/main" id="{15AA71AD-1863-4E68-0E66-29281CC6A64D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0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l" defTabSz="914400" rtl="0" eaLnBrk="1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>
              <a:defRPr/>
            </a:pPr>
            <a:endParaRPr/>
          </a:p>
        </p:txBody>
      </p:sp>
      <p:sp>
        <p:nvSpPr>
          <p:cNvPr id="19" name="Slide Number Placeholder 6">
            <a:extLst>
              <a:ext uri="{FF2B5EF4-FFF2-40B4-BE49-F238E27FC236}">
                <a16:creationId xmlns:a16="http://schemas.microsoft.com/office/drawing/2014/main" id="{550C2E1F-8F17-9F46-5E48-1DCD824EB75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r" defTabSz="914400" rtl="0" eaLnBrk="1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 smtClean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>
              <a:defRPr/>
            </a:pPr>
            <a:fld id="{12328533-404B-477C-9807-0C18479F53E8}" type="slidenum">
              <a:rPr/>
              <a:pPr>
                <a:defRPr/>
              </a:pPr>
              <a:t>‹#›</a:t>
            </a:fld>
            <a:endParaRPr/>
          </a:p>
        </p:txBody>
      </p:sp>
      <p:sp>
        <p:nvSpPr>
          <p:cNvPr id="20" name="Header Placeholder 1">
            <a:extLst>
              <a:ext uri="{FF2B5EF4-FFF2-40B4-BE49-F238E27FC236}">
                <a16:creationId xmlns:a16="http://schemas.microsoft.com/office/drawing/2014/main" id="{1931CF9F-FEB9-2AAC-AC58-54631A4F9F67}"/>
              </a:ext>
            </a:extLst>
          </p:cNvPr>
          <p:cNvSpPr txBox="1">
            <a:spLocks noGrp="1"/>
          </p:cNvSpPr>
          <p:nvPr>
            <p:ph type="hdr" sz="quarter" idx="10"/>
          </p:nvPr>
        </p:nvSpPr>
        <p:spPr>
          <a:xfrm>
            <a:off x="0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eaLnBrk="1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>
              <a:defRPr/>
            </a:pPr>
            <a:endParaRPr/>
          </a:p>
        </p:txBody>
      </p:sp>
      <p:sp>
        <p:nvSpPr>
          <p:cNvPr id="21" name="Date Placeholder 2">
            <a:extLst>
              <a:ext uri="{FF2B5EF4-FFF2-40B4-BE49-F238E27FC236}">
                <a16:creationId xmlns:a16="http://schemas.microsoft.com/office/drawing/2014/main" id="{EC7E6848-8F88-2805-D3DB-3BD488EB03EF}"/>
              </a:ext>
            </a:extLst>
          </p:cNvPr>
          <p:cNvSpPr txBox="1">
            <a:spLocks noGrp="1"/>
          </p:cNvSpPr>
          <p:nvPr>
            <p:ph type="dt" sz="quarter" idx="7"/>
          </p:nvPr>
        </p:nvSpPr>
        <p:spPr>
          <a:xfrm>
            <a:off x="3884613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r" defTabSz="914400" rtl="0" eaLnBrk="1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 smtClean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>
              <a:defRPr/>
            </a:pPr>
            <a:fld id="{1CD3E443-10EC-4F75-816B-11DB93E059A4}" type="datetime1">
              <a:rPr lang="en-US"/>
              <a:pPr>
                <a:defRPr/>
              </a:pPr>
              <a:t>10/24/2022</a:t>
            </a:fld>
            <a:endParaRPr/>
          </a:p>
        </p:txBody>
      </p:sp>
      <p:sp>
        <p:nvSpPr>
          <p:cNvPr id="4118" name="Slide Image Placeholder 3">
            <a:extLst>
              <a:ext uri="{FF2B5EF4-FFF2-40B4-BE49-F238E27FC236}">
                <a16:creationId xmlns:a16="http://schemas.microsoft.com/office/drawing/2014/main" id="{08BCED40-D22B-6D61-CA1B-5A8131C09339}"/>
              </a:ext>
            </a:extLst>
          </p:cNvPr>
          <p:cNvSpPr>
            <a:spLocks noGrp="1" noRot="1" noChangeAspect="1"/>
          </p:cNvSpPr>
          <p:nvPr>
            <p:ph type="sldImg" sz="quarter" idx="4294967295"/>
          </p:nvPr>
        </p:nvSpPr>
        <p:spPr bwMode="auto">
          <a:xfrm>
            <a:off x="685800" y="1143000"/>
            <a:ext cx="5486400" cy="3086100"/>
          </a:xfrm>
          <a:prstGeom prst="rect">
            <a:avLst/>
          </a:prstGeom>
          <a:noFill/>
          <a:ln w="12701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3" name="Notes Placeholder 4">
            <a:extLst>
              <a:ext uri="{FF2B5EF4-FFF2-40B4-BE49-F238E27FC236}">
                <a16:creationId xmlns:a16="http://schemas.microsoft.com/office/drawing/2014/main" id="{DDCC96B5-6D1F-5E3E-E8FA-D9DC0F3BF00A}"/>
              </a:ext>
            </a:extLst>
          </p:cNvPr>
          <p:cNvSpPr txBox="1">
            <a:spLocks noGrp="1"/>
          </p:cNvSpPr>
          <p:nvPr>
            <p:ph type="body" sz="quarter" idx="4294967295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</a:p>
        </p:txBody>
      </p:sp>
      <p:sp>
        <p:nvSpPr>
          <p:cNvPr id="24" name="Footer Placeholder 5">
            <a:extLst>
              <a:ext uri="{FF2B5EF4-FFF2-40B4-BE49-F238E27FC236}">
                <a16:creationId xmlns:a16="http://schemas.microsoft.com/office/drawing/2014/main" id="{224118A3-5714-1C6A-73F7-2C471375A464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0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l" defTabSz="914400" rtl="0" eaLnBrk="1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>
              <a:defRPr/>
            </a:pPr>
            <a:endParaRPr/>
          </a:p>
        </p:txBody>
      </p:sp>
      <p:sp>
        <p:nvSpPr>
          <p:cNvPr id="25" name="Slide Number Placeholder 6">
            <a:extLst>
              <a:ext uri="{FF2B5EF4-FFF2-40B4-BE49-F238E27FC236}">
                <a16:creationId xmlns:a16="http://schemas.microsoft.com/office/drawing/2014/main" id="{B6142B16-DF31-7911-E535-782E45FE3BBB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r" defTabSz="914400" rtl="0" eaLnBrk="1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 smtClean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>
              <a:defRPr/>
            </a:pPr>
            <a:fld id="{E2819396-9AE0-407E-8FA4-466312178DEE}" type="slidenum">
              <a:rPr/>
              <a:pPr>
                <a:defRPr/>
              </a:pPr>
              <a:t>‹#›</a:t>
            </a:fld>
            <a:endParaRPr/>
          </a:p>
        </p:txBody>
      </p:sp>
      <p:sp>
        <p:nvSpPr>
          <p:cNvPr id="26" name="Header Placeholder 1">
            <a:extLst>
              <a:ext uri="{FF2B5EF4-FFF2-40B4-BE49-F238E27FC236}">
                <a16:creationId xmlns:a16="http://schemas.microsoft.com/office/drawing/2014/main" id="{1633A985-5FB6-63CB-4584-78C15647AB94}"/>
              </a:ext>
            </a:extLst>
          </p:cNvPr>
          <p:cNvSpPr txBox="1">
            <a:spLocks noGrp="1"/>
          </p:cNvSpPr>
          <p:nvPr>
            <p:ph type="hdr" sz="quarter" idx="10"/>
          </p:nvPr>
        </p:nvSpPr>
        <p:spPr>
          <a:xfrm>
            <a:off x="0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eaLnBrk="1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>
              <a:defRPr/>
            </a:pPr>
            <a:endParaRPr/>
          </a:p>
        </p:txBody>
      </p:sp>
      <p:sp>
        <p:nvSpPr>
          <p:cNvPr id="27" name="Date Placeholder 2">
            <a:extLst>
              <a:ext uri="{FF2B5EF4-FFF2-40B4-BE49-F238E27FC236}">
                <a16:creationId xmlns:a16="http://schemas.microsoft.com/office/drawing/2014/main" id="{0E489D9C-89CD-CAC8-9411-2EB16E0281E3}"/>
              </a:ext>
            </a:extLst>
          </p:cNvPr>
          <p:cNvSpPr txBox="1">
            <a:spLocks noGrp="1"/>
          </p:cNvSpPr>
          <p:nvPr>
            <p:ph type="dt" sz="quarter" idx="7"/>
          </p:nvPr>
        </p:nvSpPr>
        <p:spPr>
          <a:xfrm>
            <a:off x="3884613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r" defTabSz="914400" rtl="0" eaLnBrk="1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 smtClean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>
              <a:defRPr/>
            </a:pPr>
            <a:fld id="{4E1C7EE1-9376-456A-9058-56036AFFAB0B}" type="datetime1">
              <a:rPr lang="en-US"/>
              <a:pPr>
                <a:defRPr/>
              </a:pPr>
              <a:t>10/24/2022</a:t>
            </a:fld>
            <a:endParaRPr/>
          </a:p>
        </p:txBody>
      </p:sp>
      <p:sp>
        <p:nvSpPr>
          <p:cNvPr id="4124" name="Slide Image Placeholder 3">
            <a:extLst>
              <a:ext uri="{FF2B5EF4-FFF2-40B4-BE49-F238E27FC236}">
                <a16:creationId xmlns:a16="http://schemas.microsoft.com/office/drawing/2014/main" id="{BC72A2AD-EE81-F6D0-9BAB-F6D61B03F0A7}"/>
              </a:ext>
            </a:extLst>
          </p:cNvPr>
          <p:cNvSpPr>
            <a:spLocks noGrp="1" noRot="1" noChangeAspect="1"/>
          </p:cNvSpPr>
          <p:nvPr>
            <p:ph type="sldImg" sz="quarter" idx="4294967295"/>
          </p:nvPr>
        </p:nvSpPr>
        <p:spPr bwMode="auto">
          <a:xfrm>
            <a:off x="685800" y="1143000"/>
            <a:ext cx="5486400" cy="3086100"/>
          </a:xfrm>
          <a:prstGeom prst="rect">
            <a:avLst/>
          </a:prstGeom>
          <a:noFill/>
          <a:ln w="12701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9" name="Notes Placeholder 4">
            <a:extLst>
              <a:ext uri="{FF2B5EF4-FFF2-40B4-BE49-F238E27FC236}">
                <a16:creationId xmlns:a16="http://schemas.microsoft.com/office/drawing/2014/main" id="{1343DACB-7FE2-8502-620E-FADF40190663}"/>
              </a:ext>
            </a:extLst>
          </p:cNvPr>
          <p:cNvSpPr txBox="1">
            <a:spLocks noGrp="1"/>
          </p:cNvSpPr>
          <p:nvPr>
            <p:ph type="body" sz="quarter" idx="4294967295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</a:p>
        </p:txBody>
      </p:sp>
      <p:sp>
        <p:nvSpPr>
          <p:cNvPr id="30" name="Footer Placeholder 5">
            <a:extLst>
              <a:ext uri="{FF2B5EF4-FFF2-40B4-BE49-F238E27FC236}">
                <a16:creationId xmlns:a16="http://schemas.microsoft.com/office/drawing/2014/main" id="{F8C79A08-EF31-CEBF-5854-0ABB6952C0EE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0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l" defTabSz="914400" rtl="0" eaLnBrk="1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>
              <a:defRPr/>
            </a:pPr>
            <a:endParaRPr/>
          </a:p>
        </p:txBody>
      </p:sp>
      <p:sp>
        <p:nvSpPr>
          <p:cNvPr id="31" name="Slide Number Placeholder 6">
            <a:extLst>
              <a:ext uri="{FF2B5EF4-FFF2-40B4-BE49-F238E27FC236}">
                <a16:creationId xmlns:a16="http://schemas.microsoft.com/office/drawing/2014/main" id="{04C4C01E-2534-1F52-C4E9-1EADD5326AD9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r" defTabSz="914400" rtl="0" eaLnBrk="1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 smtClean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>
              <a:defRPr/>
            </a:pPr>
            <a:fld id="{6E778D4A-23BB-498E-A316-60CEA7A3E6C5}" type="slidenum">
              <a:rPr/>
              <a:pPr>
                <a:defRPr/>
              </a:pPr>
              <a:t>‹#›</a:t>
            </a:fld>
            <a:endParaRPr/>
          </a:p>
        </p:txBody>
      </p:sp>
      <p:sp>
        <p:nvSpPr>
          <p:cNvPr id="32" name="Header Placeholder 1">
            <a:extLst>
              <a:ext uri="{FF2B5EF4-FFF2-40B4-BE49-F238E27FC236}">
                <a16:creationId xmlns:a16="http://schemas.microsoft.com/office/drawing/2014/main" id="{E7FB334A-FC5E-36F8-7B85-412C44ED2460}"/>
              </a:ext>
            </a:extLst>
          </p:cNvPr>
          <p:cNvSpPr txBox="1">
            <a:spLocks noGrp="1"/>
          </p:cNvSpPr>
          <p:nvPr>
            <p:ph type="hdr" sz="quarter" idx="10"/>
          </p:nvPr>
        </p:nvSpPr>
        <p:spPr>
          <a:xfrm>
            <a:off x="0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eaLnBrk="1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>
              <a:defRPr/>
            </a:pPr>
            <a:endParaRPr/>
          </a:p>
        </p:txBody>
      </p:sp>
      <p:sp>
        <p:nvSpPr>
          <p:cNvPr id="33" name="Date Placeholder 2">
            <a:extLst>
              <a:ext uri="{FF2B5EF4-FFF2-40B4-BE49-F238E27FC236}">
                <a16:creationId xmlns:a16="http://schemas.microsoft.com/office/drawing/2014/main" id="{72355C0D-F981-7D11-4470-2BD73D7DA2FB}"/>
              </a:ext>
            </a:extLst>
          </p:cNvPr>
          <p:cNvSpPr txBox="1">
            <a:spLocks noGrp="1"/>
          </p:cNvSpPr>
          <p:nvPr>
            <p:ph type="dt" sz="quarter" idx="7"/>
          </p:nvPr>
        </p:nvSpPr>
        <p:spPr>
          <a:xfrm>
            <a:off x="3884613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r" defTabSz="914400" rtl="0" eaLnBrk="1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 smtClean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>
              <a:defRPr/>
            </a:pPr>
            <a:fld id="{91022695-59C4-405D-A9F1-F5A8C7CB911F}" type="datetime1">
              <a:rPr lang="en-US"/>
              <a:pPr>
                <a:defRPr/>
              </a:pPr>
              <a:t>10/24/2022</a:t>
            </a:fld>
            <a:endParaRPr/>
          </a:p>
        </p:txBody>
      </p:sp>
      <p:sp>
        <p:nvSpPr>
          <p:cNvPr id="4130" name="Slide Image Placeholder 3">
            <a:extLst>
              <a:ext uri="{FF2B5EF4-FFF2-40B4-BE49-F238E27FC236}">
                <a16:creationId xmlns:a16="http://schemas.microsoft.com/office/drawing/2014/main" id="{356296E7-37F5-C47D-0593-AC4F9FB7EFC4}"/>
              </a:ext>
            </a:extLst>
          </p:cNvPr>
          <p:cNvSpPr>
            <a:spLocks noGrp="1" noRot="1" noChangeAspect="1"/>
          </p:cNvSpPr>
          <p:nvPr>
            <p:ph type="sldImg" sz="quarter" idx="4294967295"/>
          </p:nvPr>
        </p:nvSpPr>
        <p:spPr bwMode="auto">
          <a:xfrm>
            <a:off x="685800" y="1143000"/>
            <a:ext cx="5486400" cy="3086100"/>
          </a:xfrm>
          <a:prstGeom prst="rect">
            <a:avLst/>
          </a:prstGeom>
          <a:noFill/>
          <a:ln w="12701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5" name="Notes Placeholder 4">
            <a:extLst>
              <a:ext uri="{FF2B5EF4-FFF2-40B4-BE49-F238E27FC236}">
                <a16:creationId xmlns:a16="http://schemas.microsoft.com/office/drawing/2014/main" id="{A81CDD2D-9D7C-3505-9B31-BFA755F7AEE7}"/>
              </a:ext>
            </a:extLst>
          </p:cNvPr>
          <p:cNvSpPr txBox="1">
            <a:spLocks noGrp="1"/>
          </p:cNvSpPr>
          <p:nvPr>
            <p:ph type="body" sz="quarter" idx="4294967295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</a:p>
        </p:txBody>
      </p:sp>
      <p:sp>
        <p:nvSpPr>
          <p:cNvPr id="36" name="Footer Placeholder 5">
            <a:extLst>
              <a:ext uri="{FF2B5EF4-FFF2-40B4-BE49-F238E27FC236}">
                <a16:creationId xmlns:a16="http://schemas.microsoft.com/office/drawing/2014/main" id="{6A8FDA4C-2309-91D0-B483-0F3CB94F7C0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0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l" defTabSz="914400" rtl="0" eaLnBrk="1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>
              <a:defRPr/>
            </a:pPr>
            <a:endParaRPr/>
          </a:p>
        </p:txBody>
      </p:sp>
      <p:sp>
        <p:nvSpPr>
          <p:cNvPr id="37" name="Slide Number Placeholder 6">
            <a:extLst>
              <a:ext uri="{FF2B5EF4-FFF2-40B4-BE49-F238E27FC236}">
                <a16:creationId xmlns:a16="http://schemas.microsoft.com/office/drawing/2014/main" id="{21BD1ABF-AD7D-6148-50E5-8DAEDD32F17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r" defTabSz="914400" rtl="0" eaLnBrk="1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 smtClean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>
              <a:defRPr/>
            </a:pPr>
            <a:fld id="{E8B75F32-BA67-4BD6-A590-77679C026B6B}" type="slidenum">
              <a:rPr/>
              <a:pPr>
                <a:defRPr/>
              </a:pPr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>
      <a:spcBef>
        <a:spcPct val="0"/>
      </a:spcBef>
      <a:spcAft>
        <a:spcPct val="0"/>
      </a:spcAft>
      <a:defRPr lang="en-GB" sz="1200" kern="1200">
        <a:solidFill>
          <a:srgbClr val="000000"/>
        </a:solidFill>
        <a:latin typeface="Calibri"/>
      </a:defRPr>
    </a:lvl1pPr>
    <a:lvl2pPr marL="457200" lvl="1" algn="l" rtl="0" eaLnBrk="0" fontAlgn="base">
      <a:spcBef>
        <a:spcPct val="0"/>
      </a:spcBef>
      <a:spcAft>
        <a:spcPct val="0"/>
      </a:spcAft>
      <a:defRPr lang="en-GB" sz="1200" kern="1200">
        <a:solidFill>
          <a:srgbClr val="000000"/>
        </a:solidFill>
        <a:latin typeface="Calibri"/>
      </a:defRPr>
    </a:lvl2pPr>
    <a:lvl3pPr marL="914400" lvl="2" algn="l" rtl="0" eaLnBrk="0" fontAlgn="base">
      <a:spcBef>
        <a:spcPct val="0"/>
      </a:spcBef>
      <a:spcAft>
        <a:spcPct val="0"/>
      </a:spcAft>
      <a:defRPr lang="en-GB" sz="1200" kern="1200">
        <a:solidFill>
          <a:srgbClr val="000000"/>
        </a:solidFill>
        <a:latin typeface="Calibri"/>
      </a:defRPr>
    </a:lvl3pPr>
    <a:lvl4pPr marL="1371600" lvl="3" algn="l" rtl="0" eaLnBrk="0" fontAlgn="base">
      <a:spcBef>
        <a:spcPct val="0"/>
      </a:spcBef>
      <a:spcAft>
        <a:spcPct val="0"/>
      </a:spcAft>
      <a:defRPr lang="en-GB" sz="1200" kern="1200">
        <a:solidFill>
          <a:srgbClr val="000000"/>
        </a:solidFill>
        <a:latin typeface="Calibri"/>
      </a:defRPr>
    </a:lvl4pPr>
    <a:lvl5pPr marL="1828800" lvl="4" algn="l" rtl="0" eaLnBrk="0" fontAlgn="base">
      <a:spcBef>
        <a:spcPct val="0"/>
      </a:spcBef>
      <a:spcAft>
        <a:spcPct val="0"/>
      </a:spcAft>
      <a:defRPr lang="en-GB" sz="1200" kern="1200">
        <a:solidFill>
          <a:srgbClr val="000000"/>
        </a:solidFill>
        <a:latin typeface="Calibri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Slide Image Placeholder 1">
            <a:extLst>
              <a:ext uri="{FF2B5EF4-FFF2-40B4-BE49-F238E27FC236}">
                <a16:creationId xmlns:a16="http://schemas.microsoft.com/office/drawing/2014/main" id="{65C69FF8-6985-B76F-4944-C7B1B29F0118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9219" name="Notes Placeholder 2">
            <a:extLst>
              <a:ext uri="{FF2B5EF4-FFF2-40B4-BE49-F238E27FC236}">
                <a16:creationId xmlns:a16="http://schemas.microsoft.com/office/drawing/2014/main" id="{CAF16D81-0556-5045-E023-14DC4A24FA28}"/>
              </a:ext>
            </a:extLst>
          </p:cNvPr>
          <p:cNvSpPr txBox="1">
            <a:spLocks noGrp="1" noChangeArrowheads="1"/>
          </p:cNvSpPr>
          <p:nvPr>
            <p:ph type="body" sz="quarter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numCol="1">
            <a:prstTxWarp prst="textNoShape">
              <a:avLst/>
            </a:prstTxWarp>
          </a:bodyPr>
          <a:lstStyle/>
          <a:p>
            <a:pPr eaLnBrk="1"/>
            <a:endParaRPr altLang="en-US">
              <a:latin typeface="Calibri" panose="020F0502020204030204" pitchFamily="34" charset="0"/>
            </a:endParaRPr>
          </a:p>
        </p:txBody>
      </p:sp>
      <p:sp>
        <p:nvSpPr>
          <p:cNvPr id="9220" name="Slide Number Placeholder 3">
            <a:extLst>
              <a:ext uri="{FF2B5EF4-FFF2-40B4-BE49-F238E27FC236}">
                <a16:creationId xmlns:a16="http://schemas.microsoft.com/office/drawing/2014/main" id="{0907BBE8-DBCA-C48C-0338-EC396A99ABA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r" eaLnBrk="1" hangingPunct="1"/>
            <a:fld id="{B6CF88A1-D527-4CBE-B88E-AA47821C7486}" type="slidenum">
              <a:rPr lang="en-GB" altLang="en-US" sz="1200">
                <a:solidFill>
                  <a:srgbClr val="000000"/>
                </a:solidFill>
              </a:rPr>
              <a:pPr algn="r" eaLnBrk="1" hangingPunct="1"/>
              <a:t>4</a:t>
            </a:fld>
            <a:endParaRPr lang="en-GB" altLang="en-US" sz="1200">
              <a:solidFill>
                <a:srgbClr val="000000"/>
              </a:solidFill>
            </a:endParaRPr>
          </a:p>
        </p:txBody>
      </p:sp>
      <p:sp>
        <p:nvSpPr>
          <p:cNvPr id="9221" name="Slide Number Placeholder 4">
            <a:extLst>
              <a:ext uri="{FF2B5EF4-FFF2-40B4-BE49-F238E27FC236}">
                <a16:creationId xmlns:a16="http://schemas.microsoft.com/office/drawing/2014/main" id="{78F6F5A2-5122-039A-7CD0-89FFA2F52AA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r" eaLnBrk="1" hangingPunct="1"/>
            <a:fld id="{F828919C-34D2-4AFC-A0AD-8C7E772E46F1}" type="slidenum">
              <a:rPr lang="en-GB" altLang="en-US" sz="1200">
                <a:solidFill>
                  <a:srgbClr val="000000"/>
                </a:solidFill>
              </a:rPr>
              <a:pPr algn="r" eaLnBrk="1" hangingPunct="1"/>
              <a:t>4</a:t>
            </a:fld>
            <a:endParaRPr lang="en-GB" altLang="en-US" sz="1200">
              <a:solidFill>
                <a:srgbClr val="000000"/>
              </a:solidFill>
            </a:endParaRPr>
          </a:p>
        </p:txBody>
      </p:sp>
      <p:sp>
        <p:nvSpPr>
          <p:cNvPr id="9222" name="Slide Number Placeholder 5">
            <a:extLst>
              <a:ext uri="{FF2B5EF4-FFF2-40B4-BE49-F238E27FC236}">
                <a16:creationId xmlns:a16="http://schemas.microsoft.com/office/drawing/2014/main" id="{35FA26A6-3D3D-F41B-C0A5-1F9532A45E6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r" eaLnBrk="1" hangingPunct="1"/>
            <a:fld id="{2FA12213-B47B-4CCB-951F-E2091C0C33A7}" type="slidenum">
              <a:rPr lang="en-GB" altLang="en-US" sz="1200">
                <a:solidFill>
                  <a:srgbClr val="000000"/>
                </a:solidFill>
              </a:rPr>
              <a:pPr algn="r" eaLnBrk="1" hangingPunct="1"/>
              <a:t>4</a:t>
            </a:fld>
            <a:endParaRPr lang="en-GB" altLang="en-US" sz="1200">
              <a:solidFill>
                <a:srgbClr val="000000"/>
              </a:solidFill>
            </a:endParaRPr>
          </a:p>
        </p:txBody>
      </p:sp>
      <p:sp>
        <p:nvSpPr>
          <p:cNvPr id="9223" name="Slide Number Placeholder 6">
            <a:extLst>
              <a:ext uri="{FF2B5EF4-FFF2-40B4-BE49-F238E27FC236}">
                <a16:creationId xmlns:a16="http://schemas.microsoft.com/office/drawing/2014/main" id="{0D5ADCC7-AFA5-CB8F-AEED-CDA025233C1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r" eaLnBrk="1" hangingPunct="1"/>
            <a:fld id="{76F72CA2-DD3B-4A03-9074-EF15B0A94E33}" type="slidenum">
              <a:rPr lang="en-GB" altLang="en-US" sz="1200">
                <a:solidFill>
                  <a:srgbClr val="000000"/>
                </a:solidFill>
              </a:rPr>
              <a:pPr algn="r" eaLnBrk="1" hangingPunct="1"/>
              <a:t>4</a:t>
            </a:fld>
            <a:endParaRPr lang="en-GB" altLang="en-US" sz="1200">
              <a:solidFill>
                <a:srgbClr val="000000"/>
              </a:solidFill>
            </a:endParaRPr>
          </a:p>
        </p:txBody>
      </p:sp>
      <p:sp>
        <p:nvSpPr>
          <p:cNvPr id="9224" name="Slide Number Placeholder 7">
            <a:extLst>
              <a:ext uri="{FF2B5EF4-FFF2-40B4-BE49-F238E27FC236}">
                <a16:creationId xmlns:a16="http://schemas.microsoft.com/office/drawing/2014/main" id="{429E2636-C514-E322-4A24-360582DD5A3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r" eaLnBrk="1" hangingPunct="1"/>
            <a:fld id="{6BA5DF4D-A4D2-40A0-9B74-0FA4010BDAF0}" type="slidenum">
              <a:rPr lang="en-GB" altLang="en-US" sz="1200">
                <a:solidFill>
                  <a:srgbClr val="000000"/>
                </a:solidFill>
              </a:rPr>
              <a:pPr algn="r" eaLnBrk="1" hangingPunct="1"/>
              <a:t>4</a:t>
            </a:fld>
            <a:endParaRPr lang="en-GB" altLang="en-US" sz="1200">
              <a:solidFill>
                <a:srgbClr val="000000"/>
              </a:solidFill>
            </a:endParaRPr>
          </a:p>
        </p:txBody>
      </p:sp>
      <p:sp>
        <p:nvSpPr>
          <p:cNvPr id="9225" name="Slide Number Placeholder 8">
            <a:extLst>
              <a:ext uri="{FF2B5EF4-FFF2-40B4-BE49-F238E27FC236}">
                <a16:creationId xmlns:a16="http://schemas.microsoft.com/office/drawing/2014/main" id="{0A66413B-4F78-AC24-8081-8653A73D9A5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r" eaLnBrk="1" hangingPunct="1"/>
            <a:fld id="{869FC9D8-B301-440D-A834-E55AFD306D7C}" type="slidenum">
              <a:rPr lang="en-GB" altLang="en-US" sz="1200">
                <a:solidFill>
                  <a:srgbClr val="000000"/>
                </a:solidFill>
              </a:rPr>
              <a:pPr algn="r" eaLnBrk="1" hangingPunct="1"/>
              <a:t>4</a:t>
            </a:fld>
            <a:endParaRPr lang="en-GB" altLang="en-US" sz="1200">
              <a:solidFill>
                <a:srgbClr val="000000"/>
              </a:solidFill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Slide Image Placeholder 1">
            <a:extLst>
              <a:ext uri="{FF2B5EF4-FFF2-40B4-BE49-F238E27FC236}">
                <a16:creationId xmlns:a16="http://schemas.microsoft.com/office/drawing/2014/main" id="{DF41F67C-AE36-1BAD-CAC9-78B06CC8A25C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4339" name="Notes Placeholder 2">
            <a:extLst>
              <a:ext uri="{FF2B5EF4-FFF2-40B4-BE49-F238E27FC236}">
                <a16:creationId xmlns:a16="http://schemas.microsoft.com/office/drawing/2014/main" id="{DA50F8D2-3977-E87B-D937-EC00492B9944}"/>
              </a:ext>
            </a:extLst>
          </p:cNvPr>
          <p:cNvSpPr txBox="1">
            <a:spLocks noGrp="1" noChangeArrowheads="1"/>
          </p:cNvSpPr>
          <p:nvPr>
            <p:ph type="body" sz="quarter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numCol="1">
            <a:prstTxWarp prst="textNoShape">
              <a:avLst/>
            </a:prstTxWarp>
          </a:bodyPr>
          <a:lstStyle/>
          <a:p>
            <a:pPr eaLnBrk="1"/>
            <a:endParaRPr altLang="en-US">
              <a:latin typeface="Calibri" panose="020F0502020204030204" pitchFamily="34" charset="0"/>
            </a:endParaRPr>
          </a:p>
        </p:txBody>
      </p:sp>
      <p:sp>
        <p:nvSpPr>
          <p:cNvPr id="14340" name="Slide Number Placeholder 3">
            <a:extLst>
              <a:ext uri="{FF2B5EF4-FFF2-40B4-BE49-F238E27FC236}">
                <a16:creationId xmlns:a16="http://schemas.microsoft.com/office/drawing/2014/main" id="{BEC14B2B-0468-5F16-8214-65DD68E18BC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r" eaLnBrk="1" hangingPunct="1"/>
            <a:fld id="{7271C210-7E05-43C3-8499-2427B09F53CE}" type="slidenum">
              <a:rPr lang="en-GB" altLang="en-US" sz="1200">
                <a:solidFill>
                  <a:srgbClr val="000000"/>
                </a:solidFill>
              </a:rPr>
              <a:pPr algn="r" eaLnBrk="1" hangingPunct="1"/>
              <a:t>6</a:t>
            </a:fld>
            <a:endParaRPr lang="en-GB" altLang="en-US" sz="1200">
              <a:solidFill>
                <a:srgbClr val="000000"/>
              </a:solidFill>
            </a:endParaRPr>
          </a:p>
        </p:txBody>
      </p:sp>
      <p:sp>
        <p:nvSpPr>
          <p:cNvPr id="14341" name="Slide Number Placeholder 4">
            <a:extLst>
              <a:ext uri="{FF2B5EF4-FFF2-40B4-BE49-F238E27FC236}">
                <a16:creationId xmlns:a16="http://schemas.microsoft.com/office/drawing/2014/main" id="{FD80A24D-A3F0-59E2-3196-771A020D862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r" eaLnBrk="1" hangingPunct="1"/>
            <a:fld id="{9DDF9CA5-D7A1-4782-A1BD-3FFA66394B38}" type="slidenum">
              <a:rPr lang="en-GB" altLang="en-US" sz="1200">
                <a:solidFill>
                  <a:srgbClr val="000000"/>
                </a:solidFill>
              </a:rPr>
              <a:pPr algn="r" eaLnBrk="1" hangingPunct="1"/>
              <a:t>6</a:t>
            </a:fld>
            <a:endParaRPr lang="en-GB" altLang="en-US" sz="1200">
              <a:solidFill>
                <a:srgbClr val="000000"/>
              </a:solidFill>
            </a:endParaRPr>
          </a:p>
        </p:txBody>
      </p:sp>
      <p:sp>
        <p:nvSpPr>
          <p:cNvPr id="14342" name="Slide Number Placeholder 5">
            <a:extLst>
              <a:ext uri="{FF2B5EF4-FFF2-40B4-BE49-F238E27FC236}">
                <a16:creationId xmlns:a16="http://schemas.microsoft.com/office/drawing/2014/main" id="{C7DA6711-32FA-7D74-C81A-AA98F7E3E27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r" eaLnBrk="1" hangingPunct="1"/>
            <a:fld id="{627E8FDD-02ED-4D8E-922F-6F816349CEEE}" type="slidenum">
              <a:rPr lang="en-GB" altLang="en-US" sz="1200">
                <a:solidFill>
                  <a:srgbClr val="000000"/>
                </a:solidFill>
              </a:rPr>
              <a:pPr algn="r" eaLnBrk="1" hangingPunct="1"/>
              <a:t>6</a:t>
            </a:fld>
            <a:endParaRPr lang="en-GB" altLang="en-US" sz="1200">
              <a:solidFill>
                <a:srgbClr val="000000"/>
              </a:solidFill>
            </a:endParaRPr>
          </a:p>
        </p:txBody>
      </p:sp>
      <p:sp>
        <p:nvSpPr>
          <p:cNvPr id="14343" name="Slide Number Placeholder 6">
            <a:extLst>
              <a:ext uri="{FF2B5EF4-FFF2-40B4-BE49-F238E27FC236}">
                <a16:creationId xmlns:a16="http://schemas.microsoft.com/office/drawing/2014/main" id="{3DE772B2-086F-74E6-A2A1-8E6DDDD58B3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r" eaLnBrk="1" hangingPunct="1"/>
            <a:fld id="{1074E5EA-CC63-45FC-B102-75690C288443}" type="slidenum">
              <a:rPr lang="en-GB" altLang="en-US" sz="1200">
                <a:solidFill>
                  <a:srgbClr val="000000"/>
                </a:solidFill>
              </a:rPr>
              <a:pPr algn="r" eaLnBrk="1" hangingPunct="1"/>
              <a:t>6</a:t>
            </a:fld>
            <a:endParaRPr lang="en-GB" altLang="en-US" sz="1200">
              <a:solidFill>
                <a:srgbClr val="000000"/>
              </a:solidFill>
            </a:endParaRPr>
          </a:p>
        </p:txBody>
      </p:sp>
      <p:sp>
        <p:nvSpPr>
          <p:cNvPr id="14344" name="Slide Number Placeholder 7">
            <a:extLst>
              <a:ext uri="{FF2B5EF4-FFF2-40B4-BE49-F238E27FC236}">
                <a16:creationId xmlns:a16="http://schemas.microsoft.com/office/drawing/2014/main" id="{9BEEF991-B30A-733A-8DF0-92F8ECE1343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r" eaLnBrk="1" hangingPunct="1"/>
            <a:fld id="{2B5C5D6B-1426-40F0-8844-7AF43F577D63}" type="slidenum">
              <a:rPr lang="en-GB" altLang="en-US" sz="1200">
                <a:solidFill>
                  <a:srgbClr val="000000"/>
                </a:solidFill>
              </a:rPr>
              <a:pPr algn="r" eaLnBrk="1" hangingPunct="1"/>
              <a:t>6</a:t>
            </a:fld>
            <a:endParaRPr lang="en-GB" altLang="en-US" sz="1200">
              <a:solidFill>
                <a:srgbClr val="000000"/>
              </a:solidFill>
            </a:endParaRPr>
          </a:p>
        </p:txBody>
      </p:sp>
      <p:sp>
        <p:nvSpPr>
          <p:cNvPr id="14345" name="Slide Number Placeholder 8">
            <a:extLst>
              <a:ext uri="{FF2B5EF4-FFF2-40B4-BE49-F238E27FC236}">
                <a16:creationId xmlns:a16="http://schemas.microsoft.com/office/drawing/2014/main" id="{0DDBD6D2-8290-9E89-2D41-9DC9483AEB3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r" eaLnBrk="1" hangingPunct="1"/>
            <a:fld id="{CCBDCF3C-6FDD-4109-886D-25720067E169}" type="slidenum">
              <a:rPr lang="en-GB" altLang="en-US" sz="1200">
                <a:solidFill>
                  <a:srgbClr val="000000"/>
                </a:solidFill>
              </a:rPr>
              <a:pPr algn="r" eaLnBrk="1" hangingPunct="1"/>
              <a:t>6</a:t>
            </a:fld>
            <a:endParaRPr lang="en-GB" altLang="en-US" sz="1200">
              <a:solidFill>
                <a:srgbClr val="000000"/>
              </a:solidFill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Slide Image Placeholder 1">
            <a:extLst>
              <a:ext uri="{FF2B5EF4-FFF2-40B4-BE49-F238E27FC236}">
                <a16:creationId xmlns:a16="http://schemas.microsoft.com/office/drawing/2014/main" id="{75612F49-7E01-AC3F-B012-A53267DB941A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6387" name="Notes Placeholder 2">
            <a:extLst>
              <a:ext uri="{FF2B5EF4-FFF2-40B4-BE49-F238E27FC236}">
                <a16:creationId xmlns:a16="http://schemas.microsoft.com/office/drawing/2014/main" id="{D1F7D295-2677-58AD-2760-BB631C1D9E42}"/>
              </a:ext>
            </a:extLst>
          </p:cNvPr>
          <p:cNvSpPr txBox="1">
            <a:spLocks noGrp="1" noChangeArrowheads="1"/>
          </p:cNvSpPr>
          <p:nvPr>
            <p:ph type="body" sz="quarter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numCol="1">
            <a:prstTxWarp prst="textNoShape">
              <a:avLst/>
            </a:prstTxWarp>
          </a:bodyPr>
          <a:lstStyle/>
          <a:p>
            <a:pPr eaLnBrk="1"/>
            <a:r>
              <a:rPr lang="en-US" altLang="en-US">
                <a:latin typeface="Calibri" panose="020F0502020204030204" pitchFamily="34" charset="0"/>
              </a:rPr>
              <a:t> WHY ETHICAL  CONSIDERATION IS IMPORTANT IN A RESEARCH? IS SO THAT THE WORK YOU DO IS VALID WITHOUT IT THE RESEARCH WILL BE INVALID     </a:t>
            </a:r>
          </a:p>
          <a:p>
            <a:pPr eaLnBrk="1"/>
            <a:r>
              <a:rPr lang="en-US" altLang="en-US">
                <a:latin typeface="Calibri" panose="020F0502020204030204" pitchFamily="34" charset="0"/>
              </a:rPr>
              <a:t>WE STURE THE ASSIGNMENT IN ONE DRIVE SO THAT THE ASSIGNMENT IS SAFE AND CAN ONLY BE SHARED BY THE GROUP, THE WHY WE  MADE THE ASSIGNMENT CONFIDENTIAL  </a:t>
            </a:r>
          </a:p>
        </p:txBody>
      </p:sp>
      <p:sp>
        <p:nvSpPr>
          <p:cNvPr id="16388" name="Slide Number Placeholder 3">
            <a:extLst>
              <a:ext uri="{FF2B5EF4-FFF2-40B4-BE49-F238E27FC236}">
                <a16:creationId xmlns:a16="http://schemas.microsoft.com/office/drawing/2014/main" id="{E50B1C36-5743-7734-79CD-6FB1D576754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r" eaLnBrk="1" hangingPunct="1"/>
            <a:fld id="{92E963A6-6247-4458-BB57-AE72DD34073F}" type="slidenum">
              <a:rPr lang="en-US" altLang="en-US" sz="1200">
                <a:solidFill>
                  <a:srgbClr val="000000"/>
                </a:solidFill>
              </a:rPr>
              <a:pPr algn="r" eaLnBrk="1" hangingPunct="1"/>
              <a:t>7</a:t>
            </a:fld>
            <a:endParaRPr lang="en-US" altLang="en-US" sz="1200">
              <a:solidFill>
                <a:srgbClr val="000000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008197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67678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73484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10/24/2022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63723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10/24/2022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85976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10/24/2022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97596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10/24/2022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83144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10/24/2022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92444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10/24/2022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83887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10/24/2022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17789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468057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06577860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445883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96964462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100904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163448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42308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10/24/2022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364709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07" r:id="rId1"/>
    <p:sldLayoutId id="2147483708" r:id="rId2"/>
    <p:sldLayoutId id="2147483709" r:id="rId3"/>
    <p:sldLayoutId id="2147483710" r:id="rId4"/>
    <p:sldLayoutId id="2147483711" r:id="rId5"/>
    <p:sldLayoutId id="2147483712" r:id="rId6"/>
    <p:sldLayoutId id="2147483713" r:id="rId7"/>
    <p:sldLayoutId id="2147483714" r:id="rId8"/>
    <p:sldLayoutId id="2147483715" r:id="rId9"/>
    <p:sldLayoutId id="2147483716" r:id="rId10"/>
    <p:sldLayoutId id="2147483717" r:id="rId11"/>
    <p:sldLayoutId id="2147483718" r:id="rId12"/>
    <p:sldLayoutId id="2147483719" r:id="rId13"/>
    <p:sldLayoutId id="2147483720" r:id="rId14"/>
    <p:sldLayoutId id="2147483721" r:id="rId15"/>
    <p:sldLayoutId id="2147483722" r:id="rId16"/>
    <p:sldLayoutId id="2147483723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ettingsmart.com/2018/05/21/defining-and-driving-collaboration/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moodle.uwtsd.ac.uk/course/view.php?id=10660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bc.co.uk/news/uk-scotland-edinburgh-east-fife-63263741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bc.co.uk/news/uk-scotland-edinburgh-east-fife-63263741" TargetMode="External"/><Relationship Id="rId2" Type="http://schemas.openxmlformats.org/officeDocument/2006/relationships/hyperlink" Target="https://www.gettingsmart.com/2018/05/21/defining-and-driving-collaboration/" TargetMode="External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moodle.uwtsd.ac.uk/course/view.php?id=10660&#160;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148" name="Group 5150">
            <a:extLst>
              <a:ext uri="{FF2B5EF4-FFF2-40B4-BE49-F238E27FC236}">
                <a16:creationId xmlns:a16="http://schemas.microsoft.com/office/drawing/2014/main" id="{B455B88A-C127-47B3-B317-724BD4EAAD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5152" name="Straight Connector 5151">
              <a:extLst>
                <a:ext uri="{FF2B5EF4-FFF2-40B4-BE49-F238E27FC236}">
                  <a16:creationId xmlns:a16="http://schemas.microsoft.com/office/drawing/2014/main" id="{3F07A923-368D-45E6-AACC-9ECE4057AA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53" name="Straight Connector 5152">
              <a:extLst>
                <a:ext uri="{FF2B5EF4-FFF2-40B4-BE49-F238E27FC236}">
                  <a16:creationId xmlns:a16="http://schemas.microsoft.com/office/drawing/2014/main" id="{3FE16B44-FE3C-4330-AF20-E869FC7B78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54" name="Straight Connector 5153">
              <a:extLst>
                <a:ext uri="{FF2B5EF4-FFF2-40B4-BE49-F238E27FC236}">
                  <a16:creationId xmlns:a16="http://schemas.microsoft.com/office/drawing/2014/main" id="{81CB6733-6A12-4A1C-87C3-B676FB381D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55" name="Straight Connector 5154">
              <a:extLst>
                <a:ext uri="{FF2B5EF4-FFF2-40B4-BE49-F238E27FC236}">
                  <a16:creationId xmlns:a16="http://schemas.microsoft.com/office/drawing/2014/main" id="{A754CCFD-DC5E-453F-B95A-F045ED9B29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56" name="Straight Connector 5155">
              <a:extLst>
                <a:ext uri="{FF2B5EF4-FFF2-40B4-BE49-F238E27FC236}">
                  <a16:creationId xmlns:a16="http://schemas.microsoft.com/office/drawing/2014/main" id="{AE826A39-89EA-44EA-ABC5-F446934921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149" name="Rectangle 5157">
            <a:extLst>
              <a:ext uri="{FF2B5EF4-FFF2-40B4-BE49-F238E27FC236}">
                <a16:creationId xmlns:a16="http://schemas.microsoft.com/office/drawing/2014/main" id="{44C5530E-85F5-4469-A5C9-54B113C112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dk2">
                  <a:tint val="97000"/>
                  <a:hueMod val="92000"/>
                  <a:satMod val="169000"/>
                  <a:lumMod val="164000"/>
                </a:schemeClr>
              </a:gs>
              <a:gs pos="100000">
                <a:schemeClr val="dk2">
                  <a:shade val="96000"/>
                  <a:satMod val="120000"/>
                  <a:lumMod val="90000"/>
                </a:schemeClr>
              </a:gs>
            </a:gsLst>
            <a:lin ang="612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22" name="Title 1">
            <a:extLst>
              <a:ext uri="{FF2B5EF4-FFF2-40B4-BE49-F238E27FC236}">
                <a16:creationId xmlns:a16="http://schemas.microsoft.com/office/drawing/2014/main" id="{3C866AFE-0E5F-B1F3-6F77-BB2635F19F16}"/>
              </a:ext>
            </a:extLst>
          </p:cNvPr>
          <p:cNvSpPr txBox="1">
            <a:spLocks noGrp="1" noChangeArrowheads="1"/>
          </p:cNvSpPr>
          <p:nvPr>
            <p:ph type="ctrTitle"/>
          </p:nvPr>
        </p:nvSpPr>
        <p:spPr>
          <a:xfrm>
            <a:off x="7532710" y="620722"/>
            <a:ext cx="3654099" cy="3532989"/>
          </a:xfrm>
        </p:spPr>
        <p:txBody>
          <a:bodyPr vert="horz" lIns="91440" tIns="45720" rIns="91440" bIns="45720" rtlCol="0" anchor="b" anchorCtr="0">
            <a:normAutofit/>
          </a:bodyPr>
          <a:lstStyle/>
          <a:p>
            <a:pPr>
              <a:lnSpc>
                <a:spcPct val="90000"/>
              </a:lnSpc>
            </a:pPr>
            <a:r>
              <a:rPr lang="en-US" altLang="en-US" sz="2000" b="1" kern="1200" cap="all">
                <a:ln w="3175" cmpd="sng">
                  <a:noFill/>
                </a:ln>
                <a:solidFill>
                  <a:srgbClr val="FFFFFF"/>
                </a:solidFill>
                <a:effectLst/>
                <a:latin typeface="+mj-lt"/>
                <a:ea typeface="+mj-ea"/>
                <a:cs typeface="+mj-cs"/>
              </a:rPr>
              <a:t>How do students use Technology to collaborate at UWTSD? </a:t>
            </a:r>
            <a:br>
              <a:rPr lang="en-US" altLang="en-US" sz="2000" b="1" kern="1200" cap="all">
                <a:ln w="3175" cmpd="sng">
                  <a:noFill/>
                </a:ln>
                <a:solidFill>
                  <a:srgbClr val="FFFFFF"/>
                </a:solidFill>
                <a:effectLst/>
                <a:latin typeface="+mj-lt"/>
                <a:ea typeface="+mj-ea"/>
                <a:cs typeface="+mj-cs"/>
              </a:rPr>
            </a:br>
            <a:br>
              <a:rPr lang="en-US" altLang="en-US" sz="2000" b="1" kern="1200" cap="all">
                <a:ln w="3175" cmpd="sng">
                  <a:noFill/>
                </a:ln>
                <a:solidFill>
                  <a:srgbClr val="FFFFFF"/>
                </a:solidFill>
                <a:effectLst/>
                <a:latin typeface="+mj-lt"/>
                <a:ea typeface="+mj-ea"/>
                <a:cs typeface="+mj-cs"/>
              </a:rPr>
            </a:br>
            <a:r>
              <a:rPr lang="en-US" altLang="en-US" sz="2000" kern="1200" cap="all">
                <a:ln w="3175" cmpd="sng">
                  <a:noFill/>
                </a:ln>
                <a:solidFill>
                  <a:srgbClr val="FFFFFF"/>
                </a:solidFill>
                <a:effectLst/>
                <a:latin typeface="+mj-lt"/>
                <a:ea typeface="+mj-ea"/>
                <a:cs typeface="+mj-cs"/>
              </a:rPr>
              <a:t>Francis Annor  -2213838</a:t>
            </a:r>
            <a:br>
              <a:rPr lang="en-US" altLang="en-US" sz="2000" kern="1200" cap="all">
                <a:ln w="3175" cmpd="sng">
                  <a:noFill/>
                </a:ln>
                <a:solidFill>
                  <a:srgbClr val="FFFFFF"/>
                </a:solidFill>
                <a:effectLst/>
                <a:latin typeface="+mj-lt"/>
                <a:ea typeface="+mj-ea"/>
                <a:cs typeface="+mj-cs"/>
              </a:rPr>
            </a:br>
            <a:r>
              <a:rPr lang="en-US" altLang="en-US" sz="2000" kern="1200" cap="all">
                <a:ln w="3175" cmpd="sng">
                  <a:noFill/>
                </a:ln>
                <a:solidFill>
                  <a:srgbClr val="FFFFFF"/>
                </a:solidFill>
                <a:effectLst/>
                <a:latin typeface="+mj-lt"/>
                <a:ea typeface="+mj-ea"/>
                <a:cs typeface="+mj-cs"/>
              </a:rPr>
              <a:t>Mariama Aliu Sal 2127362</a:t>
            </a:r>
            <a:br>
              <a:rPr lang="en-US" altLang="en-US" sz="2000" kern="1200" cap="all">
                <a:ln w="3175" cmpd="sng">
                  <a:noFill/>
                </a:ln>
                <a:solidFill>
                  <a:srgbClr val="FFFFFF"/>
                </a:solidFill>
                <a:effectLst/>
                <a:latin typeface="+mj-lt"/>
                <a:ea typeface="+mj-ea"/>
                <a:cs typeface="+mj-cs"/>
              </a:rPr>
            </a:br>
            <a:r>
              <a:rPr lang="en-US" altLang="en-US" sz="2000" kern="1200" cap="all">
                <a:ln w="3175" cmpd="sng">
                  <a:noFill/>
                </a:ln>
                <a:solidFill>
                  <a:srgbClr val="FFFFFF"/>
                </a:solidFill>
                <a:effectLst/>
                <a:latin typeface="+mj-lt"/>
                <a:ea typeface="+mj-ea"/>
                <a:cs typeface="+mj-cs"/>
              </a:rPr>
              <a:t>Vilma Ibe 22116362</a:t>
            </a:r>
            <a:br>
              <a:rPr lang="en-US" altLang="en-US" sz="2000" kern="1200" cap="all">
                <a:ln w="3175" cmpd="sng">
                  <a:noFill/>
                </a:ln>
                <a:solidFill>
                  <a:srgbClr val="FFFFFF"/>
                </a:solidFill>
                <a:effectLst/>
                <a:latin typeface="+mj-lt"/>
                <a:ea typeface="+mj-ea"/>
                <a:cs typeface="+mj-cs"/>
              </a:rPr>
            </a:br>
            <a:endParaRPr lang="en-US" altLang="en-US" sz="2000" b="1" kern="1200" cap="all">
              <a:ln w="3175" cmpd="sng">
                <a:noFill/>
              </a:ln>
              <a:solidFill>
                <a:srgbClr val="FFFFFF"/>
              </a:solidFill>
              <a:effectLst/>
              <a:latin typeface="+mj-lt"/>
              <a:ea typeface="+mj-ea"/>
              <a:cs typeface="+mj-cs"/>
            </a:endParaRPr>
          </a:p>
        </p:txBody>
      </p:sp>
      <p:sp useBgFill="1">
        <p:nvSpPr>
          <p:cNvPr id="5150" name="Snip Diagonal Corner Rectangle 21">
            <a:extLst>
              <a:ext uri="{FF2B5EF4-FFF2-40B4-BE49-F238E27FC236}">
                <a16:creationId xmlns:a16="http://schemas.microsoft.com/office/drawing/2014/main" id="{A9CEB52D-0D40-45E3-94F9-CDB2083A93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4000" y="620722"/>
            <a:ext cx="6575496" cy="5286838"/>
          </a:xfrm>
          <a:prstGeom prst="snip2DiagRect">
            <a:avLst>
              <a:gd name="adj1" fmla="val 8741"/>
              <a:gd name="adj2" fmla="val 0"/>
            </a:avLst>
          </a:prstGeom>
          <a:ln>
            <a:noFill/>
          </a:ln>
          <a:effectLst>
            <a:innerShdw blurRad="57150" dist="38100" dir="14460000">
              <a:prstClr val="black">
                <a:alpha val="7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5162" name="Group 5161">
            <a:extLst>
              <a:ext uri="{FF2B5EF4-FFF2-40B4-BE49-F238E27FC236}">
                <a16:creationId xmlns:a16="http://schemas.microsoft.com/office/drawing/2014/main" id="{0F7EB202-DE79-4E39-BCF0-D9855DA173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5163" name="Straight Connector 5162">
              <a:extLst>
                <a:ext uri="{FF2B5EF4-FFF2-40B4-BE49-F238E27FC236}">
                  <a16:creationId xmlns:a16="http://schemas.microsoft.com/office/drawing/2014/main" id="{4DF8FC51-F3B0-4D84-A367-A147071636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64" name="Straight Connector 5163">
              <a:extLst>
                <a:ext uri="{FF2B5EF4-FFF2-40B4-BE49-F238E27FC236}">
                  <a16:creationId xmlns:a16="http://schemas.microsoft.com/office/drawing/2014/main" id="{5B3C3EDB-3DD5-4F8C-84C2-B598DB12A2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65" name="Straight Connector 5164">
              <a:extLst>
                <a:ext uri="{FF2B5EF4-FFF2-40B4-BE49-F238E27FC236}">
                  <a16:creationId xmlns:a16="http://schemas.microsoft.com/office/drawing/2014/main" id="{C9DD3267-7A88-4810-94C1-0176A11D9C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66" name="Straight Connector 5165">
              <a:extLst>
                <a:ext uri="{FF2B5EF4-FFF2-40B4-BE49-F238E27FC236}">
                  <a16:creationId xmlns:a16="http://schemas.microsoft.com/office/drawing/2014/main" id="{A9F7E30E-9755-4BB4-B799-15752AE275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67" name="Straight Connector 5166">
              <a:extLst>
                <a:ext uri="{FF2B5EF4-FFF2-40B4-BE49-F238E27FC236}">
                  <a16:creationId xmlns:a16="http://schemas.microsoft.com/office/drawing/2014/main" id="{2A0A74F5-C569-4A54-9AA8-8F85E9E7E0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138" name="Subtitle 2">
            <a:extLst>
              <a:ext uri="{FF2B5EF4-FFF2-40B4-BE49-F238E27FC236}">
                <a16:creationId xmlns:a16="http://schemas.microsoft.com/office/drawing/2014/main" id="{B75DA447-A31E-817F-D0E3-DEBB96074E6D}"/>
              </a:ext>
            </a:extLst>
          </p:cNvPr>
          <p:cNvSpPr txBox="1">
            <a:spLocks noGrp="1" noChangeArrowheads="1"/>
          </p:cNvSpPr>
          <p:nvPr>
            <p:ph type="subTitle" idx="1"/>
          </p:nvPr>
        </p:nvSpPr>
        <p:spPr>
          <a:xfrm flipH="1">
            <a:off x="14698494" y="325875"/>
            <a:ext cx="400724" cy="2805205"/>
          </a:xfrm>
        </p:spPr>
        <p:txBody>
          <a:bodyPr vert="horz" lIns="91440" tIns="45720" rIns="91440" bIns="45720" rtlCol="0" anchor="ctr">
            <a:normAutofit fontScale="25000" lnSpcReduction="20000"/>
          </a:bodyPr>
          <a:lstStyle/>
          <a:p>
            <a:pPr>
              <a:buFont typeface="Wingdings 3" panose="05040102010807070707" pitchFamily="18" charset="2"/>
              <a:buChar char=""/>
            </a:pPr>
            <a:r>
              <a:rPr lang="en-US" altLang="en-US">
                <a:solidFill>
                  <a:schemeClr val="tx1"/>
                </a:solidFill>
              </a:rPr>
              <a:t>Module code: LCHS4002_BIRM</a:t>
            </a:r>
          </a:p>
          <a:p>
            <a:pPr>
              <a:buFont typeface="Wingdings 3" panose="05040102010807070707" pitchFamily="18" charset="2"/>
              <a:buChar char=""/>
            </a:pPr>
            <a:r>
              <a:rPr lang="en-US" altLang="en-US">
                <a:solidFill>
                  <a:schemeClr val="tx1"/>
                </a:solidFill>
              </a:rPr>
              <a:t>Lecturer: Rebecca Stewart</a:t>
            </a:r>
          </a:p>
          <a:p>
            <a:pPr>
              <a:buFont typeface="Wingdings 3" panose="05040102010807070707" pitchFamily="18" charset="2"/>
              <a:buChar char=""/>
            </a:pPr>
            <a:r>
              <a:rPr lang="en-US" altLang="en-US">
                <a:solidFill>
                  <a:schemeClr val="tx1"/>
                </a:solidFill>
              </a:rPr>
              <a:t>Presenting Students: Francis </a:t>
            </a:r>
            <a:r>
              <a:rPr lang="en-US" altLang="en-US" err="1">
                <a:solidFill>
                  <a:schemeClr val="tx1"/>
                </a:solidFill>
              </a:rPr>
              <a:t>Annor</a:t>
            </a:r>
            <a:r>
              <a:rPr lang="en-US" altLang="en-US">
                <a:solidFill>
                  <a:schemeClr val="tx1"/>
                </a:solidFill>
              </a:rPr>
              <a:t>, Mariama </a:t>
            </a:r>
            <a:r>
              <a:rPr lang="en-US" altLang="en-US" err="1">
                <a:solidFill>
                  <a:schemeClr val="tx1"/>
                </a:solidFill>
              </a:rPr>
              <a:t>Aliu</a:t>
            </a:r>
            <a:r>
              <a:rPr lang="en-US" altLang="en-US">
                <a:solidFill>
                  <a:schemeClr val="tx1"/>
                </a:solidFill>
              </a:rPr>
              <a:t> Sal, Vilma Ibe.</a:t>
            </a:r>
          </a:p>
          <a:p>
            <a:pPr>
              <a:buFont typeface="Wingdings 3" panose="05040102010807070707" pitchFamily="18" charset="2"/>
              <a:buChar char=""/>
            </a:pPr>
            <a:endParaRPr lang="en-US" altLang="en-US">
              <a:solidFill>
                <a:schemeClr val="tx1"/>
              </a:solidFill>
            </a:endParaRPr>
          </a:p>
          <a:p>
            <a:pPr>
              <a:buFont typeface="Wingdings 3" panose="05040102010807070707" pitchFamily="18" charset="2"/>
              <a:buChar char=""/>
            </a:pPr>
            <a:endParaRPr lang="en-US" altLang="en-US">
              <a:solidFill>
                <a:schemeClr val="tx1"/>
              </a:solidFill>
            </a:endParaRPr>
          </a:p>
          <a:p>
            <a:pPr>
              <a:buFont typeface="Wingdings 3" panose="05040102010807070707" pitchFamily="18" charset="2"/>
              <a:buChar char=""/>
            </a:pPr>
            <a:r>
              <a:rPr lang="en-US" altLang="en-US">
                <a:solidFill>
                  <a:schemeClr val="tx1"/>
                </a:solidFill>
              </a:rPr>
              <a:t>   </a:t>
            </a:r>
          </a:p>
        </p:txBody>
      </p:sp>
      <p:graphicFrame>
        <p:nvGraphicFramePr>
          <p:cNvPr id="5146" name="Subtitle 2">
            <a:extLst>
              <a:ext uri="{FF2B5EF4-FFF2-40B4-BE49-F238E27FC236}">
                <a16:creationId xmlns:a16="http://schemas.microsoft.com/office/drawing/2014/main" id="{ED6832B5-9F40-E879-7704-3AFC1DB1CB7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690443893"/>
              </p:ext>
            </p:extLst>
          </p:nvPr>
        </p:nvGraphicFramePr>
        <p:xfrm>
          <a:off x="1098550" y="1096963"/>
          <a:ext cx="5643563" cy="43338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>
            <a:extLst>
              <a:ext uri="{FF2B5EF4-FFF2-40B4-BE49-F238E27FC236}">
                <a16:creationId xmlns:a16="http://schemas.microsoft.com/office/drawing/2014/main" id="{27BC0D4F-5FB8-0E8D-12A5-2B37D8138B83}"/>
              </a:ext>
            </a:extLst>
          </p:cNvPr>
          <p:cNvSpPr txBox="1">
            <a:spLocks noGrp="1" noChangeArrowheads="1"/>
          </p:cNvSpPr>
          <p:nvPr>
            <p:ph type="title"/>
          </p:nvPr>
        </p:nvSpPr>
        <p:spPr>
          <a:xfrm>
            <a:off x="8588661" y="941424"/>
            <a:ext cx="3043896" cy="3248611"/>
          </a:xfrm>
        </p:spPr>
        <p:txBody>
          <a:bodyPr>
            <a:normAutofit/>
          </a:bodyPr>
          <a:lstStyle/>
          <a:p>
            <a:pPr eaLnBrk="1">
              <a:lnSpc>
                <a:spcPct val="90000"/>
              </a:lnSpc>
            </a:pPr>
            <a:r>
              <a:rPr lang="en-GB" altLang="en-US" sz="3100">
                <a:solidFill>
                  <a:srgbClr val="FFFFFF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How do students use technology to collaborate at UWTSD?</a:t>
            </a:r>
            <a:br>
              <a:rPr lang="en-GB" altLang="en-US" sz="3100">
                <a:solidFill>
                  <a:srgbClr val="FFFFFF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</a:br>
            <a:endParaRPr lang="en-GB" altLang="en-US" sz="3100">
              <a:solidFill>
                <a:srgbClr val="FFFFFF"/>
              </a:solidFill>
              <a:latin typeface="Arial" panose="020B0604020202020204" pitchFamily="34" charset="0"/>
              <a:cs typeface="Calibri Light" panose="020F0302020204030204" pitchFamily="34" charset="0"/>
            </a:endParaRPr>
          </a:p>
        </p:txBody>
      </p:sp>
      <p:graphicFrame>
        <p:nvGraphicFramePr>
          <p:cNvPr id="6148" name="Content Placeholder 2">
            <a:extLst>
              <a:ext uri="{FF2B5EF4-FFF2-40B4-BE49-F238E27FC236}">
                <a16:creationId xmlns:a16="http://schemas.microsoft.com/office/drawing/2014/main" id="{C5930DB2-F7FC-41CD-634D-5448F6BFD38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83457822"/>
              </p:ext>
            </p:extLst>
          </p:nvPr>
        </p:nvGraphicFramePr>
        <p:xfrm>
          <a:off x="940645" y="941424"/>
          <a:ext cx="6190459" cy="47687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 spd="slow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>
            <a:extLst>
              <a:ext uri="{FF2B5EF4-FFF2-40B4-BE49-F238E27FC236}">
                <a16:creationId xmlns:a16="http://schemas.microsoft.com/office/drawing/2014/main" id="{D3FE9ED3-8428-8CB7-E0D7-7A1977AA32F1}"/>
              </a:ext>
            </a:extLst>
          </p:cNvPr>
          <p:cNvSpPr txBox="1">
            <a:spLocks noGrp="1" noChangeArrowheads="1"/>
          </p:cNvSpPr>
          <p:nvPr>
            <p:ph type="title"/>
          </p:nvPr>
        </p:nvSpPr>
        <p:spPr>
          <a:xfrm>
            <a:off x="684212" y="4487332"/>
            <a:ext cx="8534400" cy="150706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altLang="en-US" sz="3600"/>
              <a:t>       Rationale</a:t>
            </a:r>
          </a:p>
        </p:txBody>
      </p:sp>
      <p:pic>
        <p:nvPicPr>
          <p:cNvPr id="7172" name="Picture 12">
            <a:extLst>
              <a:ext uri="{FF2B5EF4-FFF2-40B4-BE49-F238E27FC236}">
                <a16:creationId xmlns:a16="http://schemas.microsoft.com/office/drawing/2014/main" id="{064F9FF1-F164-E5CF-582C-14673C7A39B0}"/>
              </a:ext>
            </a:extLst>
          </p:cNvPr>
          <p:cNvPicPr>
            <a:picLocks noGrp="1" noChangeAspect="1" noChangeArrowheads="1"/>
          </p:cNvPicPr>
          <p:nvPr>
            <p:ph type="pic"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009" r="14011" b="2"/>
          <a:stretch/>
        </p:blipFill>
        <p:spPr>
          <a:xfrm>
            <a:off x="779966" y="860680"/>
            <a:ext cx="3152439" cy="3448851"/>
          </a:xfrm>
          <a:custGeom>
            <a:avLst/>
            <a:gdLst/>
            <a:ahLst/>
            <a:cxnLst/>
            <a:rect l="l" t="t" r="r" b="b"/>
            <a:pathLst>
              <a:path w="3152439" h="3448851">
                <a:moveTo>
                  <a:pt x="409034" y="0"/>
                </a:moveTo>
                <a:lnTo>
                  <a:pt x="3152439" y="0"/>
                </a:lnTo>
                <a:lnTo>
                  <a:pt x="3152439" y="3032147"/>
                </a:lnTo>
                <a:lnTo>
                  <a:pt x="2735735" y="3448851"/>
                </a:lnTo>
                <a:lnTo>
                  <a:pt x="0" y="3448851"/>
                </a:lnTo>
                <a:lnTo>
                  <a:pt x="0" y="409034"/>
                </a:lnTo>
                <a:close/>
              </a:path>
            </a:pathLst>
          </a:custGeom>
          <a:ln w="15875">
            <a:solidFill>
              <a:srgbClr val="FFFFFF">
                <a:alpha val="40000"/>
              </a:srgbClr>
            </a:solidFill>
          </a:ln>
          <a:effectLst>
            <a:innerShdw blurRad="57150" dist="38100" dir="14460000">
              <a:prstClr val="black">
                <a:alpha val="70000"/>
              </a:prstClr>
            </a:innerShdw>
          </a:effectLst>
        </p:spPr>
      </p:pic>
      <p:sp>
        <p:nvSpPr>
          <p:cNvPr id="7171" name="Text Placeholder 3">
            <a:extLst>
              <a:ext uri="{FF2B5EF4-FFF2-40B4-BE49-F238E27FC236}">
                <a16:creationId xmlns:a16="http://schemas.microsoft.com/office/drawing/2014/main" id="{DDECA6A3-834A-9C6C-1F35-6A11433CE39F}"/>
              </a:ext>
            </a:extLst>
          </p:cNvPr>
          <p:cNvSpPr txBox="1">
            <a:spLocks noGrp="1" noChangeArrowheads="1"/>
          </p:cNvSpPr>
          <p:nvPr>
            <p:ph type="body" sz="half" idx="2"/>
          </p:nvPr>
        </p:nvSpPr>
        <p:spPr>
          <a:xfrm>
            <a:off x="4325696" y="860679"/>
            <a:ext cx="6529117" cy="344885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buFont typeface="Wingdings 3" panose="05040102010807070707" pitchFamily="18" charset="2"/>
              <a:buChar char=""/>
            </a:pPr>
            <a:r>
              <a:rPr lang="en-US" altLang="en-US" sz="1500" b="1"/>
              <a:t>Defining (and Driving) Collaboration</a:t>
            </a:r>
          </a:p>
          <a:p>
            <a:pPr>
              <a:lnSpc>
                <a:spcPct val="90000"/>
              </a:lnSpc>
              <a:buFont typeface="Wingdings 3" panose="05040102010807070707" pitchFamily="18" charset="2"/>
              <a:buChar char=""/>
            </a:pPr>
            <a:endParaRPr lang="en-US" altLang="en-US" sz="1500" b="1"/>
          </a:p>
          <a:p>
            <a:pPr>
              <a:lnSpc>
                <a:spcPct val="90000"/>
              </a:lnSpc>
              <a:buFont typeface="Wingdings 3" panose="05040102010807070707" pitchFamily="18" charset="2"/>
              <a:buChar char=""/>
            </a:pPr>
            <a:r>
              <a:rPr lang="en-US" altLang="en-US" sz="1500" i="1"/>
              <a:t>By Jordan Lippman and Janine Perri</a:t>
            </a:r>
            <a:endParaRPr lang="en-US" altLang="en-US" sz="1500"/>
          </a:p>
          <a:p>
            <a:pPr>
              <a:lnSpc>
                <a:spcPct val="90000"/>
              </a:lnSpc>
              <a:buFont typeface="Wingdings 3" panose="05040102010807070707" pitchFamily="18" charset="2"/>
              <a:buChar char=""/>
            </a:pPr>
            <a:r>
              <a:rPr lang="en-US" altLang="en-US" sz="1500"/>
              <a:t>In today’s world, both employers and educational institutions place a high value on soft skills that are transferable across professional, academic, and social situations.</a:t>
            </a:r>
          </a:p>
          <a:p>
            <a:pPr>
              <a:lnSpc>
                <a:spcPct val="90000"/>
              </a:lnSpc>
              <a:buFont typeface="Wingdings 3" panose="05040102010807070707" pitchFamily="18" charset="2"/>
              <a:buChar char=""/>
            </a:pPr>
            <a:endParaRPr lang="en-US" altLang="en-US" sz="1500" b="1"/>
          </a:p>
          <a:p>
            <a:pPr>
              <a:lnSpc>
                <a:spcPct val="90000"/>
              </a:lnSpc>
              <a:buFont typeface="Wingdings 3" panose="05040102010807070707" pitchFamily="18" charset="2"/>
              <a:buChar char=""/>
            </a:pPr>
            <a:r>
              <a:rPr lang="en-US" altLang="en-US" sz="1500">
                <a:hlinkClick r:id="rId3"/>
              </a:rPr>
              <a:t>https://www.gettingsmart.com/2018/05/21/defining-and-driving-collaboration/</a:t>
            </a:r>
            <a:endParaRPr lang="en-US" altLang="en-US" sz="1500"/>
          </a:p>
          <a:p>
            <a:pPr>
              <a:lnSpc>
                <a:spcPct val="90000"/>
              </a:lnSpc>
              <a:buFont typeface="Wingdings 3" panose="05040102010807070707" pitchFamily="18" charset="2"/>
              <a:buChar char=""/>
            </a:pPr>
            <a:r>
              <a:rPr lang="en-US" altLang="en-US" sz="1500"/>
              <a:t>Presenting Students: Francis Annor, Mariama Aliu Sau, Vilma Ibe</a:t>
            </a:r>
          </a:p>
        </p:txBody>
      </p:sp>
    </p:spTree>
  </p:cSld>
  <p:clrMapOvr>
    <a:masterClrMapping/>
  </p:clrMapOvr>
  <p:transition spd="slow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>
            <a:extLst>
              <a:ext uri="{FF2B5EF4-FFF2-40B4-BE49-F238E27FC236}">
                <a16:creationId xmlns:a16="http://schemas.microsoft.com/office/drawing/2014/main" id="{ACE07119-94B8-6E81-A155-90804DE7224C}"/>
              </a:ext>
            </a:extLst>
          </p:cNvPr>
          <p:cNvSpPr txBox="1">
            <a:spLocks noGrp="1" noChangeArrowheads="1"/>
          </p:cNvSpPr>
          <p:nvPr>
            <p:ph type="title"/>
          </p:nvPr>
        </p:nvSpPr>
        <p:spPr>
          <a:xfrm>
            <a:off x="684212" y="4487332"/>
            <a:ext cx="8534400" cy="150706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altLang="en-US" sz="3600"/>
              <a:t>Rationale</a:t>
            </a:r>
          </a:p>
        </p:txBody>
      </p:sp>
      <p:sp>
        <p:nvSpPr>
          <p:cNvPr id="8195" name="Text Placeholder 3">
            <a:extLst>
              <a:ext uri="{FF2B5EF4-FFF2-40B4-BE49-F238E27FC236}">
                <a16:creationId xmlns:a16="http://schemas.microsoft.com/office/drawing/2014/main" id="{F431A783-07F9-56CF-B863-5433FF569292}"/>
              </a:ext>
            </a:extLst>
          </p:cNvPr>
          <p:cNvSpPr txBox="1">
            <a:spLocks noGrp="1" noChangeArrowheads="1"/>
          </p:cNvSpPr>
          <p:nvPr>
            <p:ph type="body" sz="half" idx="2"/>
          </p:nvPr>
        </p:nvSpPr>
        <p:spPr>
          <a:xfrm>
            <a:off x="6499654" y="733647"/>
            <a:ext cx="4419171" cy="357588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buFont typeface="Wingdings 3" panose="05040102010807070707" pitchFamily="18" charset="2"/>
              <a:buChar char=""/>
            </a:pPr>
            <a:endParaRPr lang="en-US" altLang="en-US" sz="1500"/>
          </a:p>
          <a:p>
            <a:pPr>
              <a:lnSpc>
                <a:spcPct val="90000"/>
              </a:lnSpc>
              <a:buFont typeface="Wingdings 3" panose="05040102010807070707" pitchFamily="18" charset="2"/>
              <a:buChar char=""/>
            </a:pPr>
            <a:r>
              <a:rPr lang="en-US" altLang="en-US" sz="1500"/>
              <a:t>Source from Moodle LCHS4001_BIRM</a:t>
            </a:r>
          </a:p>
          <a:p>
            <a:pPr>
              <a:lnSpc>
                <a:spcPct val="90000"/>
              </a:lnSpc>
              <a:buFont typeface="Wingdings 3" panose="05040102010807070707" pitchFamily="18" charset="2"/>
              <a:buChar char=""/>
            </a:pPr>
            <a:endParaRPr lang="en-US" altLang="en-US" sz="1500"/>
          </a:p>
          <a:p>
            <a:pPr>
              <a:lnSpc>
                <a:spcPct val="90000"/>
              </a:lnSpc>
              <a:buFont typeface="Wingdings 3" panose="05040102010807070707" pitchFamily="18" charset="2"/>
              <a:buChar char=""/>
            </a:pPr>
            <a:r>
              <a:rPr lang="en-US" altLang="en-US" sz="1500"/>
              <a:t>LECTURER :REBECCA STEWART</a:t>
            </a:r>
          </a:p>
          <a:p>
            <a:pPr>
              <a:lnSpc>
                <a:spcPct val="90000"/>
              </a:lnSpc>
              <a:buFont typeface="Wingdings 3" panose="05040102010807070707" pitchFamily="18" charset="2"/>
              <a:buChar char=""/>
            </a:pPr>
            <a:endParaRPr lang="en-US" altLang="en-US" sz="1500"/>
          </a:p>
          <a:p>
            <a:pPr>
              <a:lnSpc>
                <a:spcPct val="90000"/>
              </a:lnSpc>
              <a:buFont typeface="Wingdings 3" panose="05040102010807070707" pitchFamily="18" charset="2"/>
              <a:buChar char=""/>
            </a:pPr>
            <a:r>
              <a:rPr lang="en-US" altLang="en-US" sz="1500"/>
              <a:t>(MOODLE LEED)</a:t>
            </a:r>
          </a:p>
          <a:p>
            <a:pPr>
              <a:lnSpc>
                <a:spcPct val="90000"/>
              </a:lnSpc>
              <a:buFont typeface="Wingdings 3" panose="05040102010807070707" pitchFamily="18" charset="2"/>
              <a:buChar char=""/>
            </a:pPr>
            <a:endParaRPr lang="en-US" altLang="en-US" sz="1500"/>
          </a:p>
          <a:p>
            <a:pPr>
              <a:lnSpc>
                <a:spcPct val="90000"/>
              </a:lnSpc>
              <a:buFont typeface="Wingdings 3" panose="05040102010807070707" pitchFamily="18" charset="2"/>
              <a:buChar char=""/>
            </a:pPr>
            <a:r>
              <a:rPr lang="en-US" altLang="en-US" sz="1500">
                <a:hlinkClick r:id="rId3"/>
              </a:rPr>
              <a:t>https://moodle.uwtsd.ac.uk/course/view.php?id=10660</a:t>
            </a:r>
          </a:p>
          <a:p>
            <a:pPr>
              <a:lnSpc>
                <a:spcPct val="90000"/>
              </a:lnSpc>
              <a:buFont typeface="Wingdings 3" panose="05040102010807070707" pitchFamily="18" charset="2"/>
              <a:buChar char=""/>
            </a:pPr>
            <a:r>
              <a:rPr lang="en-US" altLang="en-US" sz="1500"/>
              <a:t> Presenting Student: Francis Annor,</a:t>
            </a:r>
          </a:p>
          <a:p>
            <a:pPr>
              <a:lnSpc>
                <a:spcPct val="90000"/>
              </a:lnSpc>
              <a:buClr>
                <a:srgbClr val="FFFFFF"/>
              </a:buClr>
              <a:buFont typeface="Wingdings 3" panose="05040102010807070707" pitchFamily="18" charset="2"/>
              <a:buChar char=""/>
            </a:pPr>
            <a:r>
              <a:rPr lang="en-US" altLang="en-US" sz="1500"/>
              <a:t>Mariama Aliu Sau, Vilma Ibe.</a:t>
            </a:r>
            <a:endParaRPr lang="en-US"/>
          </a:p>
        </p:txBody>
      </p:sp>
      <p:pic>
        <p:nvPicPr>
          <p:cNvPr id="8196" name="Picture 7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5C576BB1-81BC-EF0D-CB63-46C17808276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631" r="4256" b="2"/>
          <a:stretch/>
        </p:blipFill>
        <p:spPr bwMode="auto">
          <a:xfrm>
            <a:off x="1190558" y="733647"/>
            <a:ext cx="4506121" cy="3575884"/>
          </a:xfrm>
          <a:prstGeom prst="rect">
            <a:avLst/>
          </a:prstGeom>
          <a:noFill/>
          <a:effectLst>
            <a:innerShdw blurRad="57150" dist="38100" dir="14460000">
              <a:prstClr val="black">
                <a:alpha val="70000"/>
              </a:prstClr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>
            <a:extLst>
              <a:ext uri="{FF2B5EF4-FFF2-40B4-BE49-F238E27FC236}">
                <a16:creationId xmlns:a16="http://schemas.microsoft.com/office/drawing/2014/main" id="{48A0CDCF-AAAD-4297-C659-19F2C0E50548}"/>
              </a:ext>
            </a:extLst>
          </p:cNvPr>
          <p:cNvSpPr txBox="1"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>
              <a:lnSpc>
                <a:spcPct val="107000"/>
              </a:lnSpc>
              <a:spcAft>
                <a:spcPts val="800"/>
              </a:spcAft>
            </a:pPr>
            <a:r>
              <a:rPr lang="en-GB" altLang="en-US" sz="1800">
                <a:solidFill>
                  <a:srgbClr val="141414"/>
                </a:solidFill>
                <a:latin typeface="Helvetica" panose="020B0604020202020204" pitchFamily="34" charset="0"/>
                <a:cs typeface="Times New Roman" panose="02020603050405020304" pitchFamily="18" charset="0"/>
              </a:rPr>
              <a:t> </a:t>
            </a:r>
            <a:endParaRPr lang="en-GB" altLang="en-US">
              <a:latin typeface="Calibri Light" panose="020F0302020204030204" pitchFamily="34" charset="0"/>
            </a:endParaRPr>
          </a:p>
        </p:txBody>
      </p:sp>
      <p:sp>
        <p:nvSpPr>
          <p:cNvPr id="10243" name="Text Placeholder 3">
            <a:extLst>
              <a:ext uri="{FF2B5EF4-FFF2-40B4-BE49-F238E27FC236}">
                <a16:creationId xmlns:a16="http://schemas.microsoft.com/office/drawing/2014/main" id="{4B0E02B2-62D2-24DF-C7E3-AB8D7CD5D756}"/>
              </a:ext>
            </a:extLst>
          </p:cNvPr>
          <p:cNvSpPr txBox="1"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>
              <a:lnSpc>
                <a:spcPct val="80000"/>
              </a:lnSpc>
            </a:pPr>
            <a:r>
              <a:rPr lang="en-GB" altLang="en-US">
                <a:cs typeface="Calibri Light"/>
              </a:rPr>
              <a:t>                 Rationale</a:t>
            </a:r>
          </a:p>
        </p:txBody>
      </p:sp>
      <p:sp>
        <p:nvSpPr>
          <p:cNvPr id="10245" name="Text Placeholder 4">
            <a:extLst>
              <a:ext uri="{FF2B5EF4-FFF2-40B4-BE49-F238E27FC236}">
                <a16:creationId xmlns:a16="http://schemas.microsoft.com/office/drawing/2014/main" id="{27907E40-D04C-607D-029B-D01CC2A0FF9A}"/>
              </a:ext>
            </a:extLst>
          </p:cNvPr>
          <p:cNvSpPr txBox="1">
            <a:spLocks noGrp="1" noChangeArrowheads="1"/>
          </p:cNvSpPr>
          <p:nvPr>
            <p:ph sz="half" idx="2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/>
          <a:p>
            <a:pPr marL="0" indent="0" eaLnBrk="1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None/>
            </a:pPr>
            <a:r>
              <a:rPr lang="en-GB" altLang="en-US" sz="1800">
                <a:solidFill>
                  <a:srgbClr val="141414"/>
                </a:solidFill>
                <a:latin typeface="Helvetica" panose="020B0604020202020204" pitchFamily="34" charset="0"/>
                <a:cs typeface="Times New Roman" panose="02020603050405020304" pitchFamily="18" charset="0"/>
              </a:rPr>
              <a:t>   Nicola Benedetti: 'We need more than ever</a:t>
            </a:r>
            <a:endParaRPr lang="en-GB" altLang="en-US" sz="1800"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eaLnBrk="1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None/>
            </a:pPr>
            <a:endParaRPr lang="en-GB" altLang="en-US" sz="1000">
              <a:latin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10246" name="Content Placeholder 6" descr="Nicola Benedetti in Edinburgh">
            <a:extLst>
              <a:ext uri="{FF2B5EF4-FFF2-40B4-BE49-F238E27FC236}">
                <a16:creationId xmlns:a16="http://schemas.microsoft.com/office/drawing/2014/main" id="{6A1FB626-A520-8D41-9DE7-D7F19C172586}"/>
              </a:ext>
            </a:extLst>
          </p:cNvPr>
          <p:cNvPicPr>
            <a:picLocks noGrp="1" noChangeAspect="1" noChangeArrowheads="1"/>
          </p:cNvPicPr>
          <p:nvPr>
            <p:ph sz="quarter" idx="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91623" y="1338805"/>
            <a:ext cx="5023133" cy="2772668"/>
          </a:xfr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741D0CF9-37CF-6D7C-12B3-16970B21735C}"/>
              </a:ext>
            </a:extLst>
          </p:cNvPr>
          <p:cNvSpPr txBox="1"/>
          <p:nvPr/>
        </p:nvSpPr>
        <p:spPr>
          <a:xfrm>
            <a:off x="46300" y="1850021"/>
            <a:ext cx="5935884" cy="424731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solidFill>
                  <a:srgbClr val="141414"/>
                </a:solidFill>
                <a:latin typeface="Helvetica"/>
                <a:cs typeface="Segoe UI"/>
              </a:rPr>
              <a:t>It's a challenging time for anyone involved in the arts, but Nicola Benedetti has arrived in her post, as director of the Edinburgh International Festival, fighting.</a:t>
            </a:r>
            <a:r>
              <a:rPr lang="en-GB">
                <a:solidFill>
                  <a:srgbClr val="000000"/>
                </a:solidFill>
                <a:latin typeface="Helvetica"/>
                <a:cs typeface="Segoe UI"/>
              </a:rPr>
              <a:t>​</a:t>
            </a:r>
          </a:p>
          <a:p>
            <a:r>
              <a:rPr lang="en-GB" b="1">
                <a:solidFill>
                  <a:srgbClr val="141414"/>
                </a:solidFill>
                <a:latin typeface="Helvetica"/>
                <a:cs typeface="Segoe UI"/>
              </a:rPr>
              <a:t>By Pauline McLean</a:t>
            </a:r>
            <a:r>
              <a:rPr lang="en-GB">
                <a:solidFill>
                  <a:srgbClr val="000000"/>
                </a:solidFill>
                <a:latin typeface="Helvetica"/>
                <a:cs typeface="Segoe UI"/>
              </a:rPr>
              <a:t>​</a:t>
            </a:r>
          </a:p>
          <a:p>
            <a:r>
              <a:rPr lang="en-GB" b="1">
                <a:solidFill>
                  <a:srgbClr val="545658"/>
                </a:solidFill>
                <a:latin typeface="Helvetica"/>
                <a:cs typeface="Segoe UI"/>
              </a:rPr>
              <a:t>BBC Scotland arts correspondent</a:t>
            </a:r>
            <a:r>
              <a:rPr lang="en-GB">
                <a:solidFill>
                  <a:srgbClr val="000000"/>
                </a:solidFill>
                <a:latin typeface="Helvetica"/>
                <a:cs typeface="Segoe UI"/>
              </a:rPr>
              <a:t>​</a:t>
            </a:r>
          </a:p>
          <a:p>
            <a:r>
              <a:rPr lang="en-GB" b="1">
                <a:solidFill>
                  <a:srgbClr val="141414"/>
                </a:solidFill>
                <a:latin typeface="Helvetica"/>
                <a:cs typeface="Segoe UI"/>
              </a:rPr>
              <a:t> </a:t>
            </a:r>
            <a:r>
              <a:rPr lang="en-GB">
                <a:solidFill>
                  <a:srgbClr val="000000"/>
                </a:solidFill>
                <a:latin typeface="Helvetica"/>
                <a:cs typeface="Segoe UI"/>
              </a:rPr>
              <a:t>​</a:t>
            </a:r>
          </a:p>
          <a:p>
            <a:r>
              <a:rPr lang="en-GB" b="1" u="sng">
                <a:solidFill>
                  <a:srgbClr val="0563C1"/>
                </a:solidFill>
                <a:latin typeface="Helvetica"/>
                <a:cs typeface="Segoe UI"/>
                <a:hlinkClick r:id="rId3"/>
              </a:rPr>
              <a:t>https://www.bbc.co.uk/news/uk-scotland-edinburgh-east-fife-63263741</a:t>
            </a:r>
            <a:r>
              <a:rPr lang="en-GB" b="1">
                <a:solidFill>
                  <a:srgbClr val="141414"/>
                </a:solidFill>
                <a:latin typeface="Helvetica"/>
                <a:cs typeface="Segoe UI"/>
              </a:rPr>
              <a:t>   17.10.(2022)</a:t>
            </a:r>
            <a:r>
              <a:rPr lang="en-GB">
                <a:solidFill>
                  <a:srgbClr val="000000"/>
                </a:solidFill>
                <a:latin typeface="Helvetica"/>
                <a:cs typeface="Segoe UI"/>
              </a:rPr>
              <a:t>​</a:t>
            </a:r>
          </a:p>
          <a:p>
            <a:r>
              <a:rPr lang="en-GB">
                <a:solidFill>
                  <a:srgbClr val="000000"/>
                </a:solidFill>
                <a:latin typeface="Calibri"/>
                <a:cs typeface="Segoe UI"/>
              </a:rPr>
              <a:t>​</a:t>
            </a:r>
          </a:p>
          <a:p>
            <a:endParaRPr lang="en-GB">
              <a:solidFill>
                <a:srgbClr val="000000"/>
              </a:solidFill>
              <a:latin typeface="Calibri"/>
              <a:cs typeface="Segoe UI"/>
            </a:endParaRPr>
          </a:p>
          <a:p>
            <a:endParaRPr lang="en-GB">
              <a:solidFill>
                <a:srgbClr val="000000"/>
              </a:solidFill>
              <a:latin typeface="Calibri"/>
              <a:cs typeface="Segoe UI"/>
            </a:endParaRPr>
          </a:p>
          <a:p>
            <a:endParaRPr lang="en-GB">
              <a:solidFill>
                <a:srgbClr val="000000"/>
              </a:solidFill>
              <a:latin typeface="Calibri"/>
              <a:cs typeface="Segoe UI"/>
            </a:endParaRPr>
          </a:p>
          <a:p>
            <a:endParaRPr lang="en-GB">
              <a:solidFill>
                <a:srgbClr val="000000"/>
              </a:solidFill>
              <a:latin typeface="Calibri"/>
              <a:cs typeface="Segoe UI"/>
            </a:endParaRPr>
          </a:p>
          <a:p>
            <a:endParaRPr lang="en-GB">
              <a:solidFill>
                <a:srgbClr val="000000"/>
              </a:solidFill>
              <a:latin typeface="Calibri"/>
              <a:cs typeface="Segoe UI"/>
            </a:endParaRPr>
          </a:p>
        </p:txBody>
      </p:sp>
    </p:spTree>
  </p:cSld>
  <p:clrMapOvr>
    <a:masterClrMapping/>
  </p:clrMapOvr>
  <p:transition spd="slow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id="{B22F0D64-B8E8-829B-F031-B5428016BAE4}"/>
              </a:ext>
            </a:extLst>
          </p:cNvPr>
          <p:cNvSpPr txBox="1"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en-US">
                <a:cs typeface="Calibri Light"/>
              </a:rPr>
              <a:t>                   PROPOSE METHOD</a:t>
            </a:r>
            <a:endParaRPr lang="en-GB" altLang="en-US">
              <a:latin typeface="Calibri Light" panose="020F0302020204030204" pitchFamily="34" charset="0"/>
              <a:cs typeface="Calibri Light"/>
            </a:endParaRPr>
          </a:p>
        </p:txBody>
      </p:sp>
      <p:graphicFrame>
        <p:nvGraphicFramePr>
          <p:cNvPr id="13336" name="Content Placeholder 2">
            <a:extLst>
              <a:ext uri="{FF2B5EF4-FFF2-40B4-BE49-F238E27FC236}">
                <a16:creationId xmlns:a16="http://schemas.microsoft.com/office/drawing/2014/main" id="{C96A7C5C-996D-09C7-6473-E059368D8F0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97082554"/>
              </p:ext>
            </p:extLst>
          </p:nvPr>
        </p:nvGraphicFramePr>
        <p:xfrm>
          <a:off x="742880" y="-63087"/>
          <a:ext cx="11017110" cy="71068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ransition spd="slow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>
            <a:extLst>
              <a:ext uri="{FF2B5EF4-FFF2-40B4-BE49-F238E27FC236}">
                <a16:creationId xmlns:a16="http://schemas.microsoft.com/office/drawing/2014/main" id="{F588F19C-B80D-3A8E-FF63-F216F3BB0F94}"/>
              </a:ext>
            </a:extLst>
          </p:cNvPr>
          <p:cNvSpPr txBox="1">
            <a:spLocks noGrp="1" noChangeArrowheads="1"/>
          </p:cNvSpPr>
          <p:nvPr>
            <p:ph type="title"/>
          </p:nvPr>
        </p:nvSpPr>
        <p:spPr>
          <a:xfrm>
            <a:off x="838200" y="163513"/>
            <a:ext cx="10515600" cy="1527175"/>
          </a:xfrm>
        </p:spPr>
        <p:txBody>
          <a:bodyPr/>
          <a:lstStyle/>
          <a:p>
            <a:pPr eaLnBrk="1"/>
            <a:br>
              <a:rPr altLang="en-US" sz="3600">
                <a:latin typeface="Calibri Light" panose="020F0302020204030204" pitchFamily="34" charset="0"/>
              </a:rPr>
            </a:br>
            <a:endParaRPr altLang="en-US" sz="3600">
              <a:latin typeface="Calibri Light" panose="020F030202020403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5055DF-8AEB-5A2C-BF56-B8EA504EBB61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38200" y="500063"/>
            <a:ext cx="10515600" cy="5676900"/>
          </a:xfrm>
        </p:spPr>
        <p:txBody>
          <a:bodyPr>
            <a:normAutofit/>
          </a:bodyPr>
          <a:lstStyle/>
          <a:p>
            <a:pPr>
              <a:spcAft>
                <a:spcPts val="0"/>
              </a:spcAft>
              <a:buFont typeface="Arial" pitchFamily="34"/>
              <a:buChar char="•"/>
              <a:defRPr/>
            </a:pPr>
            <a:r>
              <a:rPr lang="en-GB"/>
              <a:t>                                  </a:t>
            </a:r>
            <a:r>
              <a:t>Ethical considerations at the UWSTD!</a:t>
            </a:r>
          </a:p>
          <a:p>
            <a:pPr marL="0" indent="0" eaLnBrk="1" fontAlgn="auto">
              <a:spcAft>
                <a:spcPts val="0"/>
              </a:spcAft>
              <a:buFont typeface="Arial" pitchFamily="34"/>
              <a:buNone/>
              <a:defRPr/>
            </a:pPr>
            <a:endParaRPr/>
          </a:p>
          <a:p>
            <a:pPr marL="0" indent="0">
              <a:spcAft>
                <a:spcPts val="0"/>
              </a:spcAft>
              <a:buNone/>
              <a:defRPr/>
            </a:pPr>
            <a:endParaRPr lang="en-US">
              <a:cs typeface="Calibri"/>
            </a:endParaRPr>
          </a:p>
          <a:p>
            <a:pPr marL="0" indent="0">
              <a:spcAft>
                <a:spcPts val="0"/>
              </a:spcAft>
              <a:buNone/>
              <a:defRPr/>
            </a:pPr>
            <a:endParaRPr lang="en-US">
              <a:cs typeface="Calibri"/>
            </a:endParaRPr>
          </a:p>
          <a:p>
            <a:pPr marL="0" indent="0">
              <a:spcAft>
                <a:spcPts val="0"/>
              </a:spcAft>
              <a:buNone/>
              <a:defRPr/>
            </a:pPr>
            <a:endParaRPr lang="en-US">
              <a:cs typeface="Calibri"/>
            </a:endParaRPr>
          </a:p>
          <a:p>
            <a:pPr marL="0" indent="0">
              <a:spcAft>
                <a:spcPts val="0"/>
              </a:spcAft>
              <a:buNone/>
              <a:defRPr/>
            </a:pPr>
            <a:endParaRPr lang="en-US">
              <a:cs typeface="Calibri"/>
            </a:endParaRPr>
          </a:p>
          <a:p>
            <a:pPr marL="0" indent="0">
              <a:spcAft>
                <a:spcPts val="0"/>
              </a:spcAft>
              <a:buNone/>
              <a:defRPr/>
            </a:pPr>
            <a:endParaRPr lang="en-US">
              <a:cs typeface="Calibri"/>
            </a:endParaRPr>
          </a:p>
          <a:p>
            <a:pPr marL="0" indent="0">
              <a:spcAft>
                <a:spcPts val="0"/>
              </a:spcAft>
              <a:buNone/>
              <a:defRPr/>
            </a:pPr>
            <a:endParaRPr lang="en-US">
              <a:cs typeface="Calibri"/>
            </a:endParaRPr>
          </a:p>
          <a:p>
            <a:pPr marL="0" indent="0">
              <a:spcAft>
                <a:spcPts val="0"/>
              </a:spcAft>
              <a:buNone/>
              <a:defRPr/>
            </a:pPr>
            <a:endParaRPr lang="en-US">
              <a:cs typeface="Calibri"/>
            </a:endParaRPr>
          </a:p>
          <a:p>
            <a:pPr marL="0" indent="0">
              <a:spcAft>
                <a:spcPts val="0"/>
              </a:spcAft>
              <a:buNone/>
              <a:defRPr/>
            </a:pPr>
            <a:endParaRPr lang="en-US">
              <a:cs typeface="Calibri"/>
            </a:endParaRPr>
          </a:p>
          <a:p>
            <a:pPr marL="0" indent="0">
              <a:spcAft>
                <a:spcPts val="0"/>
              </a:spcAft>
              <a:buNone/>
              <a:defRPr/>
            </a:pPr>
            <a:r>
              <a:rPr lang="en-US">
                <a:cs typeface="Calibri"/>
              </a:rPr>
              <a:t>                                                 </a:t>
            </a:r>
          </a:p>
          <a:p>
            <a:pPr marL="0" indent="0">
              <a:spcAft>
                <a:spcPts val="0"/>
              </a:spcAft>
              <a:buNone/>
              <a:defRPr/>
            </a:pPr>
            <a:endParaRPr lang="en-US">
              <a:cs typeface="Calibri"/>
            </a:endParaRPr>
          </a:p>
          <a:p>
            <a:pPr marL="0" indent="0">
              <a:spcAft>
                <a:spcPts val="0"/>
              </a:spcAft>
              <a:buNone/>
              <a:defRPr/>
            </a:pPr>
            <a:endParaRPr lang="en-US">
              <a:cs typeface="Calibri"/>
            </a:endParaRPr>
          </a:p>
          <a:p>
            <a:pPr marL="0" indent="0">
              <a:spcAft>
                <a:spcPts val="0"/>
              </a:spcAft>
              <a:buNone/>
              <a:defRPr/>
            </a:pPr>
            <a:r>
              <a:rPr lang="en-US">
                <a:cs typeface="Calibri"/>
              </a:rPr>
              <a:t>                                    Presenting Student: Mariama Aliu Sal</a:t>
            </a:r>
          </a:p>
        </p:txBody>
      </p:sp>
      <p:grpSp>
        <p:nvGrpSpPr>
          <p:cNvPr id="15364" name="Diagram 3">
            <a:extLst>
              <a:ext uri="{FF2B5EF4-FFF2-40B4-BE49-F238E27FC236}">
                <a16:creationId xmlns:a16="http://schemas.microsoft.com/office/drawing/2014/main" id="{F68F2F2D-EB7F-4E93-822A-0B6312A7F8D4}"/>
              </a:ext>
            </a:extLst>
          </p:cNvPr>
          <p:cNvGrpSpPr>
            <a:grpSpLocks/>
          </p:cNvGrpSpPr>
          <p:nvPr/>
        </p:nvGrpSpPr>
        <p:grpSpPr bwMode="auto">
          <a:xfrm>
            <a:off x="1211260" y="2033587"/>
            <a:ext cx="10142540" cy="2790825"/>
            <a:chOff x="1209650" y="2318735"/>
            <a:chExt cx="10142798" cy="2791342"/>
          </a:xfrm>
        </p:grpSpPr>
        <p:sp>
          <p:nvSpPr>
            <p:cNvPr id="15365" name="Free-form: Shape 4">
              <a:extLst>
                <a:ext uri="{FF2B5EF4-FFF2-40B4-BE49-F238E27FC236}">
                  <a16:creationId xmlns:a16="http://schemas.microsoft.com/office/drawing/2014/main" id="{C3218531-85C5-D1C8-C3BF-221625ADD0EB}"/>
                </a:ext>
              </a:extLst>
            </p:cNvPr>
            <p:cNvSpPr>
              <a:spLocks/>
            </p:cNvSpPr>
            <p:nvPr/>
          </p:nvSpPr>
          <p:spPr bwMode="auto">
            <a:xfrm>
              <a:off x="1209650" y="2318735"/>
              <a:ext cx="1744592" cy="1744592"/>
            </a:xfrm>
            <a:custGeom>
              <a:avLst/>
              <a:gdLst>
                <a:gd name="T0" fmla="*/ 872296 w 1744592"/>
                <a:gd name="T1" fmla="*/ 0 h 1744592"/>
                <a:gd name="T2" fmla="*/ 1744592 w 1744592"/>
                <a:gd name="T3" fmla="*/ 872296 h 1744592"/>
                <a:gd name="T4" fmla="*/ 872296 w 1744592"/>
                <a:gd name="T5" fmla="*/ 1744592 h 1744592"/>
                <a:gd name="T6" fmla="*/ 0 w 1744592"/>
                <a:gd name="T7" fmla="*/ 872296 h 1744592"/>
                <a:gd name="T8" fmla="*/ 17694720 60000 65536"/>
                <a:gd name="T9" fmla="*/ 0 60000 65536"/>
                <a:gd name="T10" fmla="*/ 5898240 60000 65536"/>
                <a:gd name="T11" fmla="*/ 11796480 60000 65536"/>
                <a:gd name="T12" fmla="*/ 51099 w 1744592"/>
                <a:gd name="T13" fmla="*/ 51099 h 1744592"/>
                <a:gd name="T14" fmla="*/ 1693493 w 1744592"/>
                <a:gd name="T15" fmla="*/ 1693493 h 1744592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1744592" h="1744592">
                  <a:moveTo>
                    <a:pt x="174459" y="0"/>
                  </a:moveTo>
                  <a:lnTo>
                    <a:pt x="174459" y="0"/>
                  </a:lnTo>
                  <a:cubicBezTo>
                    <a:pt x="78107" y="0"/>
                    <a:pt x="0" y="78107"/>
                    <a:pt x="0" y="174458"/>
                  </a:cubicBezTo>
                  <a:lnTo>
                    <a:pt x="0" y="1570133"/>
                  </a:lnTo>
                  <a:lnTo>
                    <a:pt x="0" y="1570132"/>
                  </a:lnTo>
                  <a:cubicBezTo>
                    <a:pt x="0" y="1666484"/>
                    <a:pt x="78107" y="1744591"/>
                    <a:pt x="174458" y="1744591"/>
                  </a:cubicBezTo>
                  <a:lnTo>
                    <a:pt x="1570133" y="1744592"/>
                  </a:lnTo>
                  <a:lnTo>
                    <a:pt x="1570133" y="1744591"/>
                  </a:lnTo>
                  <a:cubicBezTo>
                    <a:pt x="1666484" y="1744591"/>
                    <a:pt x="1744592" y="1666484"/>
                    <a:pt x="1744592" y="1570133"/>
                  </a:cubicBezTo>
                  <a:lnTo>
                    <a:pt x="1744592" y="174459"/>
                  </a:lnTo>
                  <a:cubicBezTo>
                    <a:pt x="1744592" y="78107"/>
                    <a:pt x="1666484" y="0"/>
                    <a:pt x="1570133" y="0"/>
                  </a:cubicBezTo>
                  <a:lnTo>
                    <a:pt x="174459" y="0"/>
                  </a:lnTo>
                  <a:close/>
                </a:path>
              </a:pathLst>
            </a:custGeom>
            <a:solidFill>
              <a:srgbClr val="C0C9E4"/>
            </a:solidFill>
            <a:ln w="12701" cap="flat">
              <a:solidFill>
                <a:srgbClr val="FFFFFF"/>
              </a:solidFill>
              <a:prstDash val="solid"/>
              <a:miter lim="800000"/>
              <a:headEnd/>
              <a:tailEnd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15366" name="Free-form: Shape 5">
              <a:extLst>
                <a:ext uri="{FF2B5EF4-FFF2-40B4-BE49-F238E27FC236}">
                  <a16:creationId xmlns:a16="http://schemas.microsoft.com/office/drawing/2014/main" id="{7792FFFF-74DC-EC99-B64B-CB17CFF0C9A3}"/>
                </a:ext>
              </a:extLst>
            </p:cNvPr>
            <p:cNvSpPr>
              <a:spLocks/>
            </p:cNvSpPr>
            <p:nvPr/>
          </p:nvSpPr>
          <p:spPr bwMode="auto">
            <a:xfrm>
              <a:off x="1493654" y="3365485"/>
              <a:ext cx="1744592" cy="1744592"/>
            </a:xfrm>
            <a:custGeom>
              <a:avLst/>
              <a:gdLst>
                <a:gd name="T0" fmla="*/ 872296 w 1744597"/>
                <a:gd name="T1" fmla="*/ 0 h 1744597"/>
                <a:gd name="T2" fmla="*/ 1744592 w 1744597"/>
                <a:gd name="T3" fmla="*/ 872296 h 1744597"/>
                <a:gd name="T4" fmla="*/ 872296 w 1744597"/>
                <a:gd name="T5" fmla="*/ 1744592 h 1744597"/>
                <a:gd name="T6" fmla="*/ 0 w 1744597"/>
                <a:gd name="T7" fmla="*/ 872296 h 1744597"/>
                <a:gd name="T8" fmla="*/ 0 w 1744597"/>
                <a:gd name="T9" fmla="*/ 174459 h 1744597"/>
                <a:gd name="T10" fmla="*/ 174459 w 1744597"/>
                <a:gd name="T11" fmla="*/ 0 h 1744597"/>
                <a:gd name="T12" fmla="*/ 1570133 w 1744597"/>
                <a:gd name="T13" fmla="*/ 0 h 1744597"/>
                <a:gd name="T14" fmla="*/ 1744592 w 1744597"/>
                <a:gd name="T15" fmla="*/ 174459 h 1744597"/>
                <a:gd name="T16" fmla="*/ 1744592 w 1744597"/>
                <a:gd name="T17" fmla="*/ 1570133 h 1744597"/>
                <a:gd name="T18" fmla="*/ 1570133 w 1744597"/>
                <a:gd name="T19" fmla="*/ 1744592 h 1744597"/>
                <a:gd name="T20" fmla="*/ 174459 w 1744597"/>
                <a:gd name="T21" fmla="*/ 1744592 h 1744597"/>
                <a:gd name="T22" fmla="*/ 0 w 1744597"/>
                <a:gd name="T23" fmla="*/ 1570133 h 1744597"/>
                <a:gd name="T24" fmla="*/ 0 w 1744597"/>
                <a:gd name="T25" fmla="*/ 174459 h 1744597"/>
                <a:gd name="T26" fmla="*/ 17694720 60000 65536"/>
                <a:gd name="T27" fmla="*/ 0 60000 65536"/>
                <a:gd name="T28" fmla="*/ 5898240 60000 65536"/>
                <a:gd name="T29" fmla="*/ 1179648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w 1744597"/>
                <a:gd name="T40" fmla="*/ 0 h 1744597"/>
                <a:gd name="T41" fmla="*/ 1744597 w 1744597"/>
                <a:gd name="T42" fmla="*/ 1744597 h 1744597"/>
              </a:gdLst>
              <a:ahLst/>
              <a:cxnLst>
                <a:cxn ang="T26">
                  <a:pos x="T0" y="T1"/>
                </a:cxn>
                <a:cxn ang="T27">
                  <a:pos x="T2" y="T3"/>
                </a:cxn>
                <a:cxn ang="T28">
                  <a:pos x="T4" y="T5"/>
                </a:cxn>
                <a:cxn ang="T29">
                  <a:pos x="T6" y="T7"/>
                </a:cxn>
                <a:cxn ang="T30">
                  <a:pos x="T8" y="T9"/>
                </a:cxn>
                <a:cxn ang="T31">
                  <a:pos x="T10" y="T11"/>
                </a:cxn>
                <a:cxn ang="T32">
                  <a:pos x="T12" y="T13"/>
                </a:cxn>
                <a:cxn ang="T33">
                  <a:pos x="T14" y="T15"/>
                </a:cxn>
                <a:cxn ang="T34">
                  <a:pos x="T16" y="T17"/>
                </a:cxn>
                <a:cxn ang="T35">
                  <a:pos x="T18" y="T19"/>
                </a:cxn>
                <a:cxn ang="T36">
                  <a:pos x="T20" y="T21"/>
                </a:cxn>
                <a:cxn ang="T37">
                  <a:pos x="T22" y="T23"/>
                </a:cxn>
                <a:cxn ang="T38">
                  <a:pos x="T24" y="T25"/>
                </a:cxn>
              </a:cxnLst>
              <a:rect l="T39" t="T40" r="T41" b="T42"/>
              <a:pathLst>
                <a:path w="1744597" h="1744597">
                  <a:moveTo>
                    <a:pt x="0" y="174460"/>
                  </a:moveTo>
                  <a:cubicBezTo>
                    <a:pt x="0" y="78108"/>
                    <a:pt x="78108" y="0"/>
                    <a:pt x="174460" y="0"/>
                  </a:cubicBezTo>
                  <a:lnTo>
                    <a:pt x="1570137" y="0"/>
                  </a:lnTo>
                  <a:cubicBezTo>
                    <a:pt x="1666489" y="0"/>
                    <a:pt x="1744597" y="78108"/>
                    <a:pt x="1744597" y="174460"/>
                  </a:cubicBezTo>
                  <a:lnTo>
                    <a:pt x="1744597" y="1570137"/>
                  </a:lnTo>
                  <a:cubicBezTo>
                    <a:pt x="1744597" y="1666489"/>
                    <a:pt x="1666489" y="1744597"/>
                    <a:pt x="1570137" y="1744597"/>
                  </a:cubicBezTo>
                  <a:lnTo>
                    <a:pt x="174460" y="1744597"/>
                  </a:lnTo>
                  <a:cubicBezTo>
                    <a:pt x="78108" y="1744597"/>
                    <a:pt x="0" y="1666489"/>
                    <a:pt x="0" y="1570137"/>
                  </a:cubicBezTo>
                  <a:lnTo>
                    <a:pt x="0" y="174460"/>
                  </a:lnTo>
                  <a:close/>
                </a:path>
              </a:pathLst>
            </a:custGeom>
            <a:solidFill>
              <a:srgbClr val="4472C4"/>
            </a:solidFill>
            <a:ln w="12701">
              <a:solidFill>
                <a:srgbClr val="FFFFFF"/>
              </a:solidFill>
              <a:miter lim="800000"/>
              <a:headEnd/>
              <a:tailEnd/>
            </a:ln>
          </p:spPr>
          <p:txBody>
            <a:bodyPr lIns="112059" tIns="112059" rIns="112059" bIns="112059" anchor="ctr" anchorCtr="1"/>
            <a:lstStyle>
              <a:lvl1pPr defTabSz="711200"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 defTabSz="711200"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 defTabSz="711200"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 defTabSz="711200"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 defTabSz="711200"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defTabSz="7112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defTabSz="7112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defTabSz="7112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defTabSz="7112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90000"/>
                </a:lnSpc>
                <a:spcAft>
                  <a:spcPts val="700"/>
                </a:spcAft>
              </a:pPr>
              <a:r>
                <a:rPr lang="en-GB" altLang="en-US" sz="1600">
                  <a:solidFill>
                    <a:srgbClr val="FFFFFF"/>
                  </a:solidFill>
                  <a:latin typeface="Calibri"/>
                  <a:cs typeface="Calibri"/>
                </a:rPr>
                <a:t>THE WORK WAS STORE IN THE ONE DRIVE  FROM UWTSD UNIVERSITY</a:t>
              </a:r>
            </a:p>
          </p:txBody>
        </p:sp>
        <p:sp>
          <p:nvSpPr>
            <p:cNvPr id="15367" name="Free-form: Shape 6">
              <a:extLst>
                <a:ext uri="{FF2B5EF4-FFF2-40B4-BE49-F238E27FC236}">
                  <a16:creationId xmlns:a16="http://schemas.microsoft.com/office/drawing/2014/main" id="{0C2C5121-A46C-4D90-131D-E59F59AAA88E}"/>
                </a:ext>
              </a:extLst>
            </p:cNvPr>
            <p:cNvSpPr>
              <a:spLocks/>
            </p:cNvSpPr>
            <p:nvPr/>
          </p:nvSpPr>
          <p:spPr bwMode="auto">
            <a:xfrm>
              <a:off x="3544415" y="4114388"/>
              <a:ext cx="336051" cy="419197"/>
            </a:xfrm>
            <a:custGeom>
              <a:avLst/>
              <a:gdLst>
                <a:gd name="T0" fmla="*/ 168026 w 336047"/>
                <a:gd name="T1" fmla="*/ 0 h 419202"/>
                <a:gd name="T2" fmla="*/ 336051 w 336047"/>
                <a:gd name="T3" fmla="*/ 209599 h 419202"/>
                <a:gd name="T4" fmla="*/ 168026 w 336047"/>
                <a:gd name="T5" fmla="*/ 419197 h 419202"/>
                <a:gd name="T6" fmla="*/ 0 w 336047"/>
                <a:gd name="T7" fmla="*/ 209599 h 419202"/>
                <a:gd name="T8" fmla="*/ 0 w 336047"/>
                <a:gd name="T9" fmla="*/ 83839 h 419202"/>
                <a:gd name="T10" fmla="*/ 168026 w 336047"/>
                <a:gd name="T11" fmla="*/ 83839 h 419202"/>
                <a:gd name="T12" fmla="*/ 168026 w 336047"/>
                <a:gd name="T13" fmla="*/ 0 h 419202"/>
                <a:gd name="T14" fmla="*/ 336051 w 336047"/>
                <a:gd name="T15" fmla="*/ 209599 h 419202"/>
                <a:gd name="T16" fmla="*/ 168026 w 336047"/>
                <a:gd name="T17" fmla="*/ 419197 h 419202"/>
                <a:gd name="T18" fmla="*/ 168026 w 336047"/>
                <a:gd name="T19" fmla="*/ 335358 h 419202"/>
                <a:gd name="T20" fmla="*/ 0 w 336047"/>
                <a:gd name="T21" fmla="*/ 335358 h 419202"/>
                <a:gd name="T22" fmla="*/ 0 w 336047"/>
                <a:gd name="T23" fmla="*/ 83839 h 419202"/>
                <a:gd name="T24" fmla="*/ 17694720 60000 65536"/>
                <a:gd name="T25" fmla="*/ 0 60000 65536"/>
                <a:gd name="T26" fmla="*/ 5898240 60000 65536"/>
                <a:gd name="T27" fmla="*/ 1179648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w 336047"/>
                <a:gd name="T37" fmla="*/ 0 h 419202"/>
                <a:gd name="T38" fmla="*/ 336047 w 336047"/>
                <a:gd name="T39" fmla="*/ 419202 h 419202"/>
              </a:gdLst>
              <a:ahLst/>
              <a:cxnLst>
                <a:cxn ang="T24">
                  <a:pos x="T0" y="T1"/>
                </a:cxn>
                <a:cxn ang="T25">
                  <a:pos x="T2" y="T3"/>
                </a:cxn>
                <a:cxn ang="T26">
                  <a:pos x="T4" y="T5"/>
                </a:cxn>
                <a:cxn ang="T27">
                  <a:pos x="T6" y="T7"/>
                </a:cxn>
                <a:cxn ang="T28">
                  <a:pos x="T8" y="T9"/>
                </a:cxn>
                <a:cxn ang="T29">
                  <a:pos x="T10" y="T11"/>
                </a:cxn>
                <a:cxn ang="T30">
                  <a:pos x="T12" y="T13"/>
                </a:cxn>
                <a:cxn ang="T31">
                  <a:pos x="T14" y="T15"/>
                </a:cxn>
                <a:cxn ang="T32">
                  <a:pos x="T16" y="T17"/>
                </a:cxn>
                <a:cxn ang="T33">
                  <a:pos x="T18" y="T19"/>
                </a:cxn>
                <a:cxn ang="T34">
                  <a:pos x="T20" y="T21"/>
                </a:cxn>
                <a:cxn ang="T35">
                  <a:pos x="T22" y="T23"/>
                </a:cxn>
              </a:cxnLst>
              <a:rect l="T36" t="T37" r="T38" b="T39"/>
              <a:pathLst>
                <a:path w="336047" h="419202">
                  <a:moveTo>
                    <a:pt x="0" y="83840"/>
                  </a:moveTo>
                  <a:lnTo>
                    <a:pt x="168024" y="83840"/>
                  </a:lnTo>
                  <a:lnTo>
                    <a:pt x="168024" y="0"/>
                  </a:lnTo>
                  <a:lnTo>
                    <a:pt x="336047" y="209601"/>
                  </a:lnTo>
                  <a:lnTo>
                    <a:pt x="168024" y="419202"/>
                  </a:lnTo>
                  <a:lnTo>
                    <a:pt x="168024" y="335362"/>
                  </a:lnTo>
                  <a:lnTo>
                    <a:pt x="0" y="335362"/>
                  </a:lnTo>
                  <a:lnTo>
                    <a:pt x="0" y="83840"/>
                  </a:lnTo>
                  <a:close/>
                </a:path>
              </a:pathLst>
            </a:custGeom>
            <a:solidFill>
              <a:srgbClr val="B0BCD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flat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 lIns="0" tIns="83841" rIns="100812" bIns="83841" anchor="ctr" anchorCtr="1"/>
            <a:lstStyle/>
            <a:p>
              <a:endParaRPr lang="en-GB"/>
            </a:p>
          </p:txBody>
        </p:sp>
        <p:sp>
          <p:nvSpPr>
            <p:cNvPr id="15368" name="Free-form: Shape 7">
              <a:extLst>
                <a:ext uri="{FF2B5EF4-FFF2-40B4-BE49-F238E27FC236}">
                  <a16:creationId xmlns:a16="http://schemas.microsoft.com/office/drawing/2014/main" id="{3EEC80EF-592F-68AC-71CF-897797EFBA0E}"/>
                </a:ext>
              </a:extLst>
            </p:cNvPr>
            <p:cNvSpPr>
              <a:spLocks/>
            </p:cNvSpPr>
            <p:nvPr/>
          </p:nvSpPr>
          <p:spPr bwMode="auto">
            <a:xfrm>
              <a:off x="3914381" y="2318735"/>
              <a:ext cx="1744592" cy="1744592"/>
            </a:xfrm>
            <a:custGeom>
              <a:avLst/>
              <a:gdLst>
                <a:gd name="T0" fmla="*/ 872296 w 1744592"/>
                <a:gd name="T1" fmla="*/ 0 h 1744592"/>
                <a:gd name="T2" fmla="*/ 1744592 w 1744592"/>
                <a:gd name="T3" fmla="*/ 872296 h 1744592"/>
                <a:gd name="T4" fmla="*/ 872296 w 1744592"/>
                <a:gd name="T5" fmla="*/ 1744592 h 1744592"/>
                <a:gd name="T6" fmla="*/ 0 w 1744592"/>
                <a:gd name="T7" fmla="*/ 872296 h 1744592"/>
                <a:gd name="T8" fmla="*/ 17694720 60000 65536"/>
                <a:gd name="T9" fmla="*/ 0 60000 65536"/>
                <a:gd name="T10" fmla="*/ 5898240 60000 65536"/>
                <a:gd name="T11" fmla="*/ 11796480 60000 65536"/>
                <a:gd name="T12" fmla="*/ 51099 w 1744592"/>
                <a:gd name="T13" fmla="*/ 51099 h 1744592"/>
                <a:gd name="T14" fmla="*/ 1693493 w 1744592"/>
                <a:gd name="T15" fmla="*/ 1693493 h 1744592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1744592" h="1744592">
                  <a:moveTo>
                    <a:pt x="174459" y="0"/>
                  </a:moveTo>
                  <a:lnTo>
                    <a:pt x="174459" y="0"/>
                  </a:lnTo>
                  <a:cubicBezTo>
                    <a:pt x="78107" y="0"/>
                    <a:pt x="0" y="78107"/>
                    <a:pt x="0" y="174458"/>
                  </a:cubicBezTo>
                  <a:lnTo>
                    <a:pt x="0" y="1570133"/>
                  </a:lnTo>
                  <a:lnTo>
                    <a:pt x="0" y="1570132"/>
                  </a:lnTo>
                  <a:cubicBezTo>
                    <a:pt x="0" y="1666484"/>
                    <a:pt x="78107" y="1744591"/>
                    <a:pt x="174458" y="1744591"/>
                  </a:cubicBezTo>
                  <a:lnTo>
                    <a:pt x="1570133" y="1744592"/>
                  </a:lnTo>
                  <a:lnTo>
                    <a:pt x="1570133" y="1744591"/>
                  </a:lnTo>
                  <a:cubicBezTo>
                    <a:pt x="1666484" y="1744591"/>
                    <a:pt x="1744592" y="1666484"/>
                    <a:pt x="1744592" y="1570133"/>
                  </a:cubicBezTo>
                  <a:lnTo>
                    <a:pt x="1744592" y="174459"/>
                  </a:lnTo>
                  <a:cubicBezTo>
                    <a:pt x="1744592" y="78107"/>
                    <a:pt x="1666484" y="0"/>
                    <a:pt x="1570133" y="0"/>
                  </a:cubicBezTo>
                  <a:lnTo>
                    <a:pt x="174459" y="0"/>
                  </a:lnTo>
                  <a:close/>
                </a:path>
              </a:pathLst>
            </a:custGeom>
            <a:solidFill>
              <a:srgbClr val="C0C9E4"/>
            </a:solidFill>
            <a:ln w="12701" cap="flat">
              <a:solidFill>
                <a:srgbClr val="FFFFFF"/>
              </a:solidFill>
              <a:prstDash val="solid"/>
              <a:miter lim="800000"/>
              <a:headEnd/>
              <a:tailEnd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15369" name="Free-form: Shape 8">
              <a:extLst>
                <a:ext uri="{FF2B5EF4-FFF2-40B4-BE49-F238E27FC236}">
                  <a16:creationId xmlns:a16="http://schemas.microsoft.com/office/drawing/2014/main" id="{549A92BF-8C30-FA56-AA39-0E1A2159A6DF}"/>
                </a:ext>
              </a:extLst>
            </p:cNvPr>
            <p:cNvSpPr>
              <a:spLocks/>
            </p:cNvSpPr>
            <p:nvPr/>
          </p:nvSpPr>
          <p:spPr bwMode="auto">
            <a:xfrm>
              <a:off x="4198394" y="3365485"/>
              <a:ext cx="1744592" cy="1744592"/>
            </a:xfrm>
            <a:custGeom>
              <a:avLst/>
              <a:gdLst>
                <a:gd name="T0" fmla="*/ 872296 w 1744597"/>
                <a:gd name="T1" fmla="*/ 0 h 1744597"/>
                <a:gd name="T2" fmla="*/ 1744592 w 1744597"/>
                <a:gd name="T3" fmla="*/ 872296 h 1744597"/>
                <a:gd name="T4" fmla="*/ 872296 w 1744597"/>
                <a:gd name="T5" fmla="*/ 1744592 h 1744597"/>
                <a:gd name="T6" fmla="*/ 0 w 1744597"/>
                <a:gd name="T7" fmla="*/ 872296 h 1744597"/>
                <a:gd name="T8" fmla="*/ 0 w 1744597"/>
                <a:gd name="T9" fmla="*/ 174459 h 1744597"/>
                <a:gd name="T10" fmla="*/ 174459 w 1744597"/>
                <a:gd name="T11" fmla="*/ 0 h 1744597"/>
                <a:gd name="T12" fmla="*/ 1570133 w 1744597"/>
                <a:gd name="T13" fmla="*/ 0 h 1744597"/>
                <a:gd name="T14" fmla="*/ 1744592 w 1744597"/>
                <a:gd name="T15" fmla="*/ 174459 h 1744597"/>
                <a:gd name="T16" fmla="*/ 1744592 w 1744597"/>
                <a:gd name="T17" fmla="*/ 1570133 h 1744597"/>
                <a:gd name="T18" fmla="*/ 1570133 w 1744597"/>
                <a:gd name="T19" fmla="*/ 1744592 h 1744597"/>
                <a:gd name="T20" fmla="*/ 174459 w 1744597"/>
                <a:gd name="T21" fmla="*/ 1744592 h 1744597"/>
                <a:gd name="T22" fmla="*/ 0 w 1744597"/>
                <a:gd name="T23" fmla="*/ 1570133 h 1744597"/>
                <a:gd name="T24" fmla="*/ 0 w 1744597"/>
                <a:gd name="T25" fmla="*/ 174459 h 1744597"/>
                <a:gd name="T26" fmla="*/ 17694720 60000 65536"/>
                <a:gd name="T27" fmla="*/ 0 60000 65536"/>
                <a:gd name="T28" fmla="*/ 5898240 60000 65536"/>
                <a:gd name="T29" fmla="*/ 1179648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w 1744597"/>
                <a:gd name="T40" fmla="*/ 0 h 1744597"/>
                <a:gd name="T41" fmla="*/ 1744597 w 1744597"/>
                <a:gd name="T42" fmla="*/ 1744597 h 1744597"/>
              </a:gdLst>
              <a:ahLst/>
              <a:cxnLst>
                <a:cxn ang="T26">
                  <a:pos x="T0" y="T1"/>
                </a:cxn>
                <a:cxn ang="T27">
                  <a:pos x="T2" y="T3"/>
                </a:cxn>
                <a:cxn ang="T28">
                  <a:pos x="T4" y="T5"/>
                </a:cxn>
                <a:cxn ang="T29">
                  <a:pos x="T6" y="T7"/>
                </a:cxn>
                <a:cxn ang="T30">
                  <a:pos x="T8" y="T9"/>
                </a:cxn>
                <a:cxn ang="T31">
                  <a:pos x="T10" y="T11"/>
                </a:cxn>
                <a:cxn ang="T32">
                  <a:pos x="T12" y="T13"/>
                </a:cxn>
                <a:cxn ang="T33">
                  <a:pos x="T14" y="T15"/>
                </a:cxn>
                <a:cxn ang="T34">
                  <a:pos x="T16" y="T17"/>
                </a:cxn>
                <a:cxn ang="T35">
                  <a:pos x="T18" y="T19"/>
                </a:cxn>
                <a:cxn ang="T36">
                  <a:pos x="T20" y="T21"/>
                </a:cxn>
                <a:cxn ang="T37">
                  <a:pos x="T22" y="T23"/>
                </a:cxn>
                <a:cxn ang="T38">
                  <a:pos x="T24" y="T25"/>
                </a:cxn>
              </a:cxnLst>
              <a:rect l="T39" t="T40" r="T41" b="T42"/>
              <a:pathLst>
                <a:path w="1744597" h="1744597">
                  <a:moveTo>
                    <a:pt x="0" y="174460"/>
                  </a:moveTo>
                  <a:cubicBezTo>
                    <a:pt x="0" y="78108"/>
                    <a:pt x="78108" y="0"/>
                    <a:pt x="174460" y="0"/>
                  </a:cubicBezTo>
                  <a:lnTo>
                    <a:pt x="1570137" y="0"/>
                  </a:lnTo>
                  <a:cubicBezTo>
                    <a:pt x="1666489" y="0"/>
                    <a:pt x="1744597" y="78108"/>
                    <a:pt x="1744597" y="174460"/>
                  </a:cubicBezTo>
                  <a:lnTo>
                    <a:pt x="1744597" y="1570137"/>
                  </a:lnTo>
                  <a:cubicBezTo>
                    <a:pt x="1744597" y="1666489"/>
                    <a:pt x="1666489" y="1744597"/>
                    <a:pt x="1570137" y="1744597"/>
                  </a:cubicBezTo>
                  <a:lnTo>
                    <a:pt x="174460" y="1744597"/>
                  </a:lnTo>
                  <a:cubicBezTo>
                    <a:pt x="78108" y="1744597"/>
                    <a:pt x="0" y="1666489"/>
                    <a:pt x="0" y="1570137"/>
                  </a:cubicBezTo>
                  <a:lnTo>
                    <a:pt x="0" y="174460"/>
                  </a:lnTo>
                  <a:close/>
                </a:path>
              </a:pathLst>
            </a:custGeom>
            <a:solidFill>
              <a:srgbClr val="4472C4"/>
            </a:solidFill>
            <a:ln w="12701">
              <a:solidFill>
                <a:srgbClr val="FFFFFF"/>
              </a:solidFill>
              <a:miter lim="800000"/>
              <a:headEnd/>
              <a:tailEnd/>
            </a:ln>
          </p:spPr>
          <p:txBody>
            <a:bodyPr lIns="112059" tIns="112059" rIns="112059" bIns="112059" anchor="ctr" anchorCtr="1"/>
            <a:lstStyle>
              <a:lvl1pPr defTabSz="711200"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 defTabSz="711200"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 defTabSz="711200"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 defTabSz="711200"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 defTabSz="711200"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defTabSz="7112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defTabSz="7112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defTabSz="7112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defTabSz="7112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90000"/>
                </a:lnSpc>
                <a:spcAft>
                  <a:spcPts val="700"/>
                </a:spcAft>
              </a:pPr>
              <a:r>
                <a:rPr lang="en-GB" altLang="en-US" sz="1600">
                  <a:solidFill>
                    <a:srgbClr val="FFFFFF"/>
                  </a:solidFill>
                </a:rPr>
                <a:t>CONFIDENTIALITY </a:t>
              </a:r>
            </a:p>
          </p:txBody>
        </p:sp>
        <p:sp>
          <p:nvSpPr>
            <p:cNvPr id="15370" name="Free-form: Shape 9">
              <a:extLst>
                <a:ext uri="{FF2B5EF4-FFF2-40B4-BE49-F238E27FC236}">
                  <a16:creationId xmlns:a16="http://schemas.microsoft.com/office/drawing/2014/main" id="{4DC58FA9-E797-FB45-317E-94032BD8C23A}"/>
                </a:ext>
              </a:extLst>
            </p:cNvPr>
            <p:cNvSpPr>
              <a:spLocks/>
            </p:cNvSpPr>
            <p:nvPr/>
          </p:nvSpPr>
          <p:spPr bwMode="auto">
            <a:xfrm>
              <a:off x="5995035" y="2981428"/>
              <a:ext cx="336051" cy="419197"/>
            </a:xfrm>
            <a:custGeom>
              <a:avLst/>
              <a:gdLst>
                <a:gd name="T0" fmla="*/ 168026 w 336047"/>
                <a:gd name="T1" fmla="*/ 0 h 419202"/>
                <a:gd name="T2" fmla="*/ 336051 w 336047"/>
                <a:gd name="T3" fmla="*/ 209599 h 419202"/>
                <a:gd name="T4" fmla="*/ 168026 w 336047"/>
                <a:gd name="T5" fmla="*/ 419197 h 419202"/>
                <a:gd name="T6" fmla="*/ 0 w 336047"/>
                <a:gd name="T7" fmla="*/ 209599 h 419202"/>
                <a:gd name="T8" fmla="*/ 0 w 336047"/>
                <a:gd name="T9" fmla="*/ 83839 h 419202"/>
                <a:gd name="T10" fmla="*/ 168026 w 336047"/>
                <a:gd name="T11" fmla="*/ 83839 h 419202"/>
                <a:gd name="T12" fmla="*/ 168026 w 336047"/>
                <a:gd name="T13" fmla="*/ 0 h 419202"/>
                <a:gd name="T14" fmla="*/ 336051 w 336047"/>
                <a:gd name="T15" fmla="*/ 209599 h 419202"/>
                <a:gd name="T16" fmla="*/ 168026 w 336047"/>
                <a:gd name="T17" fmla="*/ 419197 h 419202"/>
                <a:gd name="T18" fmla="*/ 168026 w 336047"/>
                <a:gd name="T19" fmla="*/ 335358 h 419202"/>
                <a:gd name="T20" fmla="*/ 0 w 336047"/>
                <a:gd name="T21" fmla="*/ 335358 h 419202"/>
                <a:gd name="T22" fmla="*/ 0 w 336047"/>
                <a:gd name="T23" fmla="*/ 83839 h 419202"/>
                <a:gd name="T24" fmla="*/ 17694720 60000 65536"/>
                <a:gd name="T25" fmla="*/ 0 60000 65536"/>
                <a:gd name="T26" fmla="*/ 5898240 60000 65536"/>
                <a:gd name="T27" fmla="*/ 1179648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w 336047"/>
                <a:gd name="T37" fmla="*/ 0 h 419202"/>
                <a:gd name="T38" fmla="*/ 336047 w 336047"/>
                <a:gd name="T39" fmla="*/ 419202 h 419202"/>
              </a:gdLst>
              <a:ahLst/>
              <a:cxnLst>
                <a:cxn ang="T24">
                  <a:pos x="T0" y="T1"/>
                </a:cxn>
                <a:cxn ang="T25">
                  <a:pos x="T2" y="T3"/>
                </a:cxn>
                <a:cxn ang="T26">
                  <a:pos x="T4" y="T5"/>
                </a:cxn>
                <a:cxn ang="T27">
                  <a:pos x="T6" y="T7"/>
                </a:cxn>
                <a:cxn ang="T28">
                  <a:pos x="T8" y="T9"/>
                </a:cxn>
                <a:cxn ang="T29">
                  <a:pos x="T10" y="T11"/>
                </a:cxn>
                <a:cxn ang="T30">
                  <a:pos x="T12" y="T13"/>
                </a:cxn>
                <a:cxn ang="T31">
                  <a:pos x="T14" y="T15"/>
                </a:cxn>
                <a:cxn ang="T32">
                  <a:pos x="T16" y="T17"/>
                </a:cxn>
                <a:cxn ang="T33">
                  <a:pos x="T18" y="T19"/>
                </a:cxn>
                <a:cxn ang="T34">
                  <a:pos x="T20" y="T21"/>
                </a:cxn>
                <a:cxn ang="T35">
                  <a:pos x="T22" y="T23"/>
                </a:cxn>
              </a:cxnLst>
              <a:rect l="T36" t="T37" r="T38" b="T39"/>
              <a:pathLst>
                <a:path w="336047" h="419202">
                  <a:moveTo>
                    <a:pt x="0" y="83840"/>
                  </a:moveTo>
                  <a:lnTo>
                    <a:pt x="168024" y="83840"/>
                  </a:lnTo>
                  <a:lnTo>
                    <a:pt x="168024" y="0"/>
                  </a:lnTo>
                  <a:lnTo>
                    <a:pt x="336047" y="209601"/>
                  </a:lnTo>
                  <a:lnTo>
                    <a:pt x="168024" y="419202"/>
                  </a:lnTo>
                  <a:lnTo>
                    <a:pt x="168024" y="335362"/>
                  </a:lnTo>
                  <a:lnTo>
                    <a:pt x="0" y="335362"/>
                  </a:lnTo>
                  <a:lnTo>
                    <a:pt x="0" y="83840"/>
                  </a:lnTo>
                  <a:close/>
                </a:path>
              </a:pathLst>
            </a:custGeom>
            <a:solidFill>
              <a:srgbClr val="B0BCD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flat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 lIns="0" tIns="83841" rIns="100812" bIns="83841" anchor="ctr" anchorCtr="1"/>
            <a:lstStyle/>
            <a:p>
              <a:endParaRPr lang="en-GB"/>
            </a:p>
          </p:txBody>
        </p:sp>
        <p:sp>
          <p:nvSpPr>
            <p:cNvPr id="15371" name="Free-form: Shape 10">
              <a:extLst>
                <a:ext uri="{FF2B5EF4-FFF2-40B4-BE49-F238E27FC236}">
                  <a16:creationId xmlns:a16="http://schemas.microsoft.com/office/drawing/2014/main" id="{C414AE3A-A06C-1187-D802-90074A316A2C}"/>
                </a:ext>
              </a:extLst>
            </p:cNvPr>
            <p:cNvSpPr>
              <a:spLocks/>
            </p:cNvSpPr>
            <p:nvPr/>
          </p:nvSpPr>
          <p:spPr bwMode="auto">
            <a:xfrm>
              <a:off x="6619122" y="2318735"/>
              <a:ext cx="1744592" cy="1744592"/>
            </a:xfrm>
            <a:custGeom>
              <a:avLst/>
              <a:gdLst>
                <a:gd name="T0" fmla="*/ 872296 w 1744592"/>
                <a:gd name="T1" fmla="*/ 0 h 1744592"/>
                <a:gd name="T2" fmla="*/ 1744592 w 1744592"/>
                <a:gd name="T3" fmla="*/ 872296 h 1744592"/>
                <a:gd name="T4" fmla="*/ 872296 w 1744592"/>
                <a:gd name="T5" fmla="*/ 1744592 h 1744592"/>
                <a:gd name="T6" fmla="*/ 0 w 1744592"/>
                <a:gd name="T7" fmla="*/ 872296 h 1744592"/>
                <a:gd name="T8" fmla="*/ 17694720 60000 65536"/>
                <a:gd name="T9" fmla="*/ 0 60000 65536"/>
                <a:gd name="T10" fmla="*/ 5898240 60000 65536"/>
                <a:gd name="T11" fmla="*/ 11796480 60000 65536"/>
                <a:gd name="T12" fmla="*/ 51099 w 1744592"/>
                <a:gd name="T13" fmla="*/ 51099 h 1744592"/>
                <a:gd name="T14" fmla="*/ 1693493 w 1744592"/>
                <a:gd name="T15" fmla="*/ 1693493 h 1744592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1744592" h="1744592">
                  <a:moveTo>
                    <a:pt x="174459" y="0"/>
                  </a:moveTo>
                  <a:lnTo>
                    <a:pt x="174459" y="0"/>
                  </a:lnTo>
                  <a:cubicBezTo>
                    <a:pt x="78107" y="0"/>
                    <a:pt x="0" y="78107"/>
                    <a:pt x="0" y="174458"/>
                  </a:cubicBezTo>
                  <a:lnTo>
                    <a:pt x="0" y="1570133"/>
                  </a:lnTo>
                  <a:lnTo>
                    <a:pt x="0" y="1570132"/>
                  </a:lnTo>
                  <a:cubicBezTo>
                    <a:pt x="0" y="1666484"/>
                    <a:pt x="78107" y="1744591"/>
                    <a:pt x="174458" y="1744591"/>
                  </a:cubicBezTo>
                  <a:lnTo>
                    <a:pt x="1570133" y="1744592"/>
                  </a:lnTo>
                  <a:lnTo>
                    <a:pt x="1570133" y="1744591"/>
                  </a:lnTo>
                  <a:cubicBezTo>
                    <a:pt x="1666484" y="1744591"/>
                    <a:pt x="1744592" y="1666484"/>
                    <a:pt x="1744592" y="1570133"/>
                  </a:cubicBezTo>
                  <a:lnTo>
                    <a:pt x="1744592" y="174459"/>
                  </a:lnTo>
                  <a:cubicBezTo>
                    <a:pt x="1744592" y="78107"/>
                    <a:pt x="1666484" y="0"/>
                    <a:pt x="1570133" y="0"/>
                  </a:cubicBezTo>
                  <a:lnTo>
                    <a:pt x="174459" y="0"/>
                  </a:lnTo>
                  <a:close/>
                </a:path>
              </a:pathLst>
            </a:custGeom>
            <a:solidFill>
              <a:srgbClr val="C0C9E4"/>
            </a:solidFill>
            <a:ln w="12701" cap="flat">
              <a:solidFill>
                <a:srgbClr val="FFFFFF"/>
              </a:solidFill>
              <a:prstDash val="solid"/>
              <a:miter lim="800000"/>
              <a:headEnd/>
              <a:tailEnd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15372" name="Free-form: Shape 11">
              <a:extLst>
                <a:ext uri="{FF2B5EF4-FFF2-40B4-BE49-F238E27FC236}">
                  <a16:creationId xmlns:a16="http://schemas.microsoft.com/office/drawing/2014/main" id="{D079C2E3-C672-32AF-35D4-D7AE7EB0AE5B}"/>
                </a:ext>
              </a:extLst>
            </p:cNvPr>
            <p:cNvSpPr>
              <a:spLocks/>
            </p:cNvSpPr>
            <p:nvPr/>
          </p:nvSpPr>
          <p:spPr bwMode="auto">
            <a:xfrm>
              <a:off x="6903125" y="3365485"/>
              <a:ext cx="1744592" cy="1744592"/>
            </a:xfrm>
            <a:custGeom>
              <a:avLst/>
              <a:gdLst>
                <a:gd name="T0" fmla="*/ 872296 w 1744597"/>
                <a:gd name="T1" fmla="*/ 0 h 1744597"/>
                <a:gd name="T2" fmla="*/ 1744592 w 1744597"/>
                <a:gd name="T3" fmla="*/ 872296 h 1744597"/>
                <a:gd name="T4" fmla="*/ 872296 w 1744597"/>
                <a:gd name="T5" fmla="*/ 1744592 h 1744597"/>
                <a:gd name="T6" fmla="*/ 0 w 1744597"/>
                <a:gd name="T7" fmla="*/ 872296 h 1744597"/>
                <a:gd name="T8" fmla="*/ 0 w 1744597"/>
                <a:gd name="T9" fmla="*/ 174459 h 1744597"/>
                <a:gd name="T10" fmla="*/ 174459 w 1744597"/>
                <a:gd name="T11" fmla="*/ 0 h 1744597"/>
                <a:gd name="T12" fmla="*/ 1570133 w 1744597"/>
                <a:gd name="T13" fmla="*/ 0 h 1744597"/>
                <a:gd name="T14" fmla="*/ 1744592 w 1744597"/>
                <a:gd name="T15" fmla="*/ 174459 h 1744597"/>
                <a:gd name="T16" fmla="*/ 1744592 w 1744597"/>
                <a:gd name="T17" fmla="*/ 1570133 h 1744597"/>
                <a:gd name="T18" fmla="*/ 1570133 w 1744597"/>
                <a:gd name="T19" fmla="*/ 1744592 h 1744597"/>
                <a:gd name="T20" fmla="*/ 174459 w 1744597"/>
                <a:gd name="T21" fmla="*/ 1744592 h 1744597"/>
                <a:gd name="T22" fmla="*/ 0 w 1744597"/>
                <a:gd name="T23" fmla="*/ 1570133 h 1744597"/>
                <a:gd name="T24" fmla="*/ 0 w 1744597"/>
                <a:gd name="T25" fmla="*/ 174459 h 1744597"/>
                <a:gd name="T26" fmla="*/ 17694720 60000 65536"/>
                <a:gd name="T27" fmla="*/ 0 60000 65536"/>
                <a:gd name="T28" fmla="*/ 5898240 60000 65536"/>
                <a:gd name="T29" fmla="*/ 1179648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w 1744597"/>
                <a:gd name="T40" fmla="*/ 0 h 1744597"/>
                <a:gd name="T41" fmla="*/ 1744597 w 1744597"/>
                <a:gd name="T42" fmla="*/ 1744597 h 1744597"/>
              </a:gdLst>
              <a:ahLst/>
              <a:cxnLst>
                <a:cxn ang="T26">
                  <a:pos x="T0" y="T1"/>
                </a:cxn>
                <a:cxn ang="T27">
                  <a:pos x="T2" y="T3"/>
                </a:cxn>
                <a:cxn ang="T28">
                  <a:pos x="T4" y="T5"/>
                </a:cxn>
                <a:cxn ang="T29">
                  <a:pos x="T6" y="T7"/>
                </a:cxn>
                <a:cxn ang="T30">
                  <a:pos x="T8" y="T9"/>
                </a:cxn>
                <a:cxn ang="T31">
                  <a:pos x="T10" y="T11"/>
                </a:cxn>
                <a:cxn ang="T32">
                  <a:pos x="T12" y="T13"/>
                </a:cxn>
                <a:cxn ang="T33">
                  <a:pos x="T14" y="T15"/>
                </a:cxn>
                <a:cxn ang="T34">
                  <a:pos x="T16" y="T17"/>
                </a:cxn>
                <a:cxn ang="T35">
                  <a:pos x="T18" y="T19"/>
                </a:cxn>
                <a:cxn ang="T36">
                  <a:pos x="T20" y="T21"/>
                </a:cxn>
                <a:cxn ang="T37">
                  <a:pos x="T22" y="T23"/>
                </a:cxn>
                <a:cxn ang="T38">
                  <a:pos x="T24" y="T25"/>
                </a:cxn>
              </a:cxnLst>
              <a:rect l="T39" t="T40" r="T41" b="T42"/>
              <a:pathLst>
                <a:path w="1744597" h="1744597">
                  <a:moveTo>
                    <a:pt x="0" y="174460"/>
                  </a:moveTo>
                  <a:cubicBezTo>
                    <a:pt x="0" y="78108"/>
                    <a:pt x="78108" y="0"/>
                    <a:pt x="174460" y="0"/>
                  </a:cubicBezTo>
                  <a:lnTo>
                    <a:pt x="1570137" y="0"/>
                  </a:lnTo>
                  <a:cubicBezTo>
                    <a:pt x="1666489" y="0"/>
                    <a:pt x="1744597" y="78108"/>
                    <a:pt x="1744597" y="174460"/>
                  </a:cubicBezTo>
                  <a:lnTo>
                    <a:pt x="1744597" y="1570137"/>
                  </a:lnTo>
                  <a:cubicBezTo>
                    <a:pt x="1744597" y="1666489"/>
                    <a:pt x="1666489" y="1744597"/>
                    <a:pt x="1570137" y="1744597"/>
                  </a:cubicBezTo>
                  <a:lnTo>
                    <a:pt x="174460" y="1744597"/>
                  </a:lnTo>
                  <a:cubicBezTo>
                    <a:pt x="78108" y="1744597"/>
                    <a:pt x="0" y="1666489"/>
                    <a:pt x="0" y="1570137"/>
                  </a:cubicBezTo>
                  <a:lnTo>
                    <a:pt x="0" y="174460"/>
                  </a:lnTo>
                  <a:close/>
                </a:path>
              </a:pathLst>
            </a:custGeom>
            <a:solidFill>
              <a:srgbClr val="4472C4"/>
            </a:solidFill>
            <a:ln w="12701">
              <a:solidFill>
                <a:srgbClr val="FFFFFF"/>
              </a:solidFill>
              <a:miter lim="800000"/>
              <a:headEnd/>
              <a:tailEnd/>
            </a:ln>
          </p:spPr>
          <p:txBody>
            <a:bodyPr lIns="112059" tIns="112059" rIns="112059" bIns="112059" anchor="ctr" anchorCtr="1"/>
            <a:lstStyle>
              <a:lvl1pPr defTabSz="711200"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 defTabSz="711200"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 defTabSz="711200"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 defTabSz="711200"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 defTabSz="711200"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defTabSz="7112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defTabSz="7112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defTabSz="7112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defTabSz="7112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90000"/>
                </a:lnSpc>
                <a:spcAft>
                  <a:spcPts val="700"/>
                </a:spcAft>
              </a:pPr>
              <a:r>
                <a:rPr lang="en-GB" altLang="en-US" sz="1600">
                  <a:solidFill>
                    <a:srgbClr val="FFFFFF"/>
                  </a:solidFill>
                </a:rPr>
                <a:t>ASKING THE STUDENTS  IN A POLITY MANNER </a:t>
              </a:r>
            </a:p>
          </p:txBody>
        </p:sp>
        <p:sp>
          <p:nvSpPr>
            <p:cNvPr id="15373" name="Free-form: Shape 12">
              <a:extLst>
                <a:ext uri="{FF2B5EF4-FFF2-40B4-BE49-F238E27FC236}">
                  <a16:creationId xmlns:a16="http://schemas.microsoft.com/office/drawing/2014/main" id="{BB854753-043E-0CF5-4E09-CB2515CB320C}"/>
                </a:ext>
              </a:extLst>
            </p:cNvPr>
            <p:cNvSpPr>
              <a:spLocks/>
            </p:cNvSpPr>
            <p:nvPr/>
          </p:nvSpPr>
          <p:spPr bwMode="auto">
            <a:xfrm>
              <a:off x="8699766" y="2981428"/>
              <a:ext cx="336051" cy="419197"/>
            </a:xfrm>
            <a:custGeom>
              <a:avLst/>
              <a:gdLst>
                <a:gd name="T0" fmla="*/ 168026 w 336047"/>
                <a:gd name="T1" fmla="*/ 0 h 419202"/>
                <a:gd name="T2" fmla="*/ 336051 w 336047"/>
                <a:gd name="T3" fmla="*/ 209599 h 419202"/>
                <a:gd name="T4" fmla="*/ 168026 w 336047"/>
                <a:gd name="T5" fmla="*/ 419197 h 419202"/>
                <a:gd name="T6" fmla="*/ 0 w 336047"/>
                <a:gd name="T7" fmla="*/ 209599 h 419202"/>
                <a:gd name="T8" fmla="*/ 0 w 336047"/>
                <a:gd name="T9" fmla="*/ 83839 h 419202"/>
                <a:gd name="T10" fmla="*/ 168026 w 336047"/>
                <a:gd name="T11" fmla="*/ 83839 h 419202"/>
                <a:gd name="T12" fmla="*/ 168026 w 336047"/>
                <a:gd name="T13" fmla="*/ 0 h 419202"/>
                <a:gd name="T14" fmla="*/ 336051 w 336047"/>
                <a:gd name="T15" fmla="*/ 209599 h 419202"/>
                <a:gd name="T16" fmla="*/ 168026 w 336047"/>
                <a:gd name="T17" fmla="*/ 419197 h 419202"/>
                <a:gd name="T18" fmla="*/ 168026 w 336047"/>
                <a:gd name="T19" fmla="*/ 335358 h 419202"/>
                <a:gd name="T20" fmla="*/ 0 w 336047"/>
                <a:gd name="T21" fmla="*/ 335358 h 419202"/>
                <a:gd name="T22" fmla="*/ 0 w 336047"/>
                <a:gd name="T23" fmla="*/ 83839 h 419202"/>
                <a:gd name="T24" fmla="*/ 17694720 60000 65536"/>
                <a:gd name="T25" fmla="*/ 0 60000 65536"/>
                <a:gd name="T26" fmla="*/ 5898240 60000 65536"/>
                <a:gd name="T27" fmla="*/ 1179648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w 336047"/>
                <a:gd name="T37" fmla="*/ 0 h 419202"/>
                <a:gd name="T38" fmla="*/ 336047 w 336047"/>
                <a:gd name="T39" fmla="*/ 419202 h 419202"/>
              </a:gdLst>
              <a:ahLst/>
              <a:cxnLst>
                <a:cxn ang="T24">
                  <a:pos x="T0" y="T1"/>
                </a:cxn>
                <a:cxn ang="T25">
                  <a:pos x="T2" y="T3"/>
                </a:cxn>
                <a:cxn ang="T26">
                  <a:pos x="T4" y="T5"/>
                </a:cxn>
                <a:cxn ang="T27">
                  <a:pos x="T6" y="T7"/>
                </a:cxn>
                <a:cxn ang="T28">
                  <a:pos x="T8" y="T9"/>
                </a:cxn>
                <a:cxn ang="T29">
                  <a:pos x="T10" y="T11"/>
                </a:cxn>
                <a:cxn ang="T30">
                  <a:pos x="T12" y="T13"/>
                </a:cxn>
                <a:cxn ang="T31">
                  <a:pos x="T14" y="T15"/>
                </a:cxn>
                <a:cxn ang="T32">
                  <a:pos x="T16" y="T17"/>
                </a:cxn>
                <a:cxn ang="T33">
                  <a:pos x="T18" y="T19"/>
                </a:cxn>
                <a:cxn ang="T34">
                  <a:pos x="T20" y="T21"/>
                </a:cxn>
                <a:cxn ang="T35">
                  <a:pos x="T22" y="T23"/>
                </a:cxn>
              </a:cxnLst>
              <a:rect l="T36" t="T37" r="T38" b="T39"/>
              <a:pathLst>
                <a:path w="336047" h="419202">
                  <a:moveTo>
                    <a:pt x="0" y="83840"/>
                  </a:moveTo>
                  <a:lnTo>
                    <a:pt x="168024" y="83840"/>
                  </a:lnTo>
                  <a:lnTo>
                    <a:pt x="168024" y="0"/>
                  </a:lnTo>
                  <a:lnTo>
                    <a:pt x="336047" y="209601"/>
                  </a:lnTo>
                  <a:lnTo>
                    <a:pt x="168024" y="419202"/>
                  </a:lnTo>
                  <a:lnTo>
                    <a:pt x="168024" y="335362"/>
                  </a:lnTo>
                  <a:lnTo>
                    <a:pt x="0" y="335362"/>
                  </a:lnTo>
                  <a:lnTo>
                    <a:pt x="0" y="83840"/>
                  </a:lnTo>
                  <a:close/>
                </a:path>
              </a:pathLst>
            </a:custGeom>
            <a:solidFill>
              <a:srgbClr val="B0BCD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flat">
                  <a:solidFill>
                    <a:srgbClr val="0000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 lIns="0" tIns="83841" rIns="100812" bIns="83841" anchor="ctr" anchorCtr="1"/>
            <a:lstStyle/>
            <a:p>
              <a:endParaRPr lang="en-GB"/>
            </a:p>
          </p:txBody>
        </p:sp>
        <p:sp>
          <p:nvSpPr>
            <p:cNvPr id="15374" name="Free-form: Shape 13">
              <a:extLst>
                <a:ext uri="{FF2B5EF4-FFF2-40B4-BE49-F238E27FC236}">
                  <a16:creationId xmlns:a16="http://schemas.microsoft.com/office/drawing/2014/main" id="{2948FB9A-513D-A45F-8D28-6FB591D142DF}"/>
                </a:ext>
              </a:extLst>
            </p:cNvPr>
            <p:cNvSpPr>
              <a:spLocks/>
            </p:cNvSpPr>
            <p:nvPr/>
          </p:nvSpPr>
          <p:spPr bwMode="auto">
            <a:xfrm>
              <a:off x="9323853" y="2318735"/>
              <a:ext cx="1744592" cy="1744592"/>
            </a:xfrm>
            <a:custGeom>
              <a:avLst/>
              <a:gdLst>
                <a:gd name="T0" fmla="*/ 872296 w 1744592"/>
                <a:gd name="T1" fmla="*/ 0 h 1744592"/>
                <a:gd name="T2" fmla="*/ 1744592 w 1744592"/>
                <a:gd name="T3" fmla="*/ 872296 h 1744592"/>
                <a:gd name="T4" fmla="*/ 872296 w 1744592"/>
                <a:gd name="T5" fmla="*/ 1744592 h 1744592"/>
                <a:gd name="T6" fmla="*/ 0 w 1744592"/>
                <a:gd name="T7" fmla="*/ 872296 h 1744592"/>
                <a:gd name="T8" fmla="*/ 17694720 60000 65536"/>
                <a:gd name="T9" fmla="*/ 0 60000 65536"/>
                <a:gd name="T10" fmla="*/ 5898240 60000 65536"/>
                <a:gd name="T11" fmla="*/ 11796480 60000 65536"/>
                <a:gd name="T12" fmla="*/ 51099 w 1744592"/>
                <a:gd name="T13" fmla="*/ 51099 h 1744592"/>
                <a:gd name="T14" fmla="*/ 1693493 w 1744592"/>
                <a:gd name="T15" fmla="*/ 1693493 h 1744592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1744592" h="1744592">
                  <a:moveTo>
                    <a:pt x="174459" y="0"/>
                  </a:moveTo>
                  <a:lnTo>
                    <a:pt x="174459" y="0"/>
                  </a:lnTo>
                  <a:cubicBezTo>
                    <a:pt x="78107" y="0"/>
                    <a:pt x="0" y="78107"/>
                    <a:pt x="0" y="174458"/>
                  </a:cubicBezTo>
                  <a:lnTo>
                    <a:pt x="0" y="1570133"/>
                  </a:lnTo>
                  <a:lnTo>
                    <a:pt x="0" y="1570132"/>
                  </a:lnTo>
                  <a:cubicBezTo>
                    <a:pt x="0" y="1666484"/>
                    <a:pt x="78107" y="1744591"/>
                    <a:pt x="174458" y="1744591"/>
                  </a:cubicBezTo>
                  <a:lnTo>
                    <a:pt x="1570133" y="1744592"/>
                  </a:lnTo>
                  <a:lnTo>
                    <a:pt x="1570133" y="1744591"/>
                  </a:lnTo>
                  <a:cubicBezTo>
                    <a:pt x="1666484" y="1744591"/>
                    <a:pt x="1744592" y="1666484"/>
                    <a:pt x="1744592" y="1570133"/>
                  </a:cubicBezTo>
                  <a:lnTo>
                    <a:pt x="1744592" y="174459"/>
                  </a:lnTo>
                  <a:cubicBezTo>
                    <a:pt x="1744592" y="78107"/>
                    <a:pt x="1666484" y="0"/>
                    <a:pt x="1570133" y="0"/>
                  </a:cubicBezTo>
                  <a:lnTo>
                    <a:pt x="174459" y="0"/>
                  </a:lnTo>
                  <a:close/>
                </a:path>
              </a:pathLst>
            </a:custGeom>
            <a:solidFill>
              <a:srgbClr val="C0C9E4"/>
            </a:solidFill>
            <a:ln w="12701" cap="flat">
              <a:solidFill>
                <a:srgbClr val="FFFFFF"/>
              </a:solidFill>
              <a:prstDash val="solid"/>
              <a:miter lim="800000"/>
              <a:headEnd/>
              <a:tailEnd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15375" name="Free-form: Shape 14">
              <a:extLst>
                <a:ext uri="{FF2B5EF4-FFF2-40B4-BE49-F238E27FC236}">
                  <a16:creationId xmlns:a16="http://schemas.microsoft.com/office/drawing/2014/main" id="{C32AC0DC-EC76-7BF1-5E06-F942111D1191}"/>
                </a:ext>
              </a:extLst>
            </p:cNvPr>
            <p:cNvSpPr>
              <a:spLocks/>
            </p:cNvSpPr>
            <p:nvPr/>
          </p:nvSpPr>
          <p:spPr bwMode="auto">
            <a:xfrm>
              <a:off x="9607856" y="3365485"/>
              <a:ext cx="1744592" cy="1744592"/>
            </a:xfrm>
            <a:custGeom>
              <a:avLst/>
              <a:gdLst>
                <a:gd name="T0" fmla="*/ 872296 w 1744597"/>
                <a:gd name="T1" fmla="*/ 0 h 1744597"/>
                <a:gd name="T2" fmla="*/ 1744592 w 1744597"/>
                <a:gd name="T3" fmla="*/ 872296 h 1744597"/>
                <a:gd name="T4" fmla="*/ 872296 w 1744597"/>
                <a:gd name="T5" fmla="*/ 1744592 h 1744597"/>
                <a:gd name="T6" fmla="*/ 0 w 1744597"/>
                <a:gd name="T7" fmla="*/ 872296 h 1744597"/>
                <a:gd name="T8" fmla="*/ 0 w 1744597"/>
                <a:gd name="T9" fmla="*/ 174459 h 1744597"/>
                <a:gd name="T10" fmla="*/ 174459 w 1744597"/>
                <a:gd name="T11" fmla="*/ 0 h 1744597"/>
                <a:gd name="T12" fmla="*/ 1570133 w 1744597"/>
                <a:gd name="T13" fmla="*/ 0 h 1744597"/>
                <a:gd name="T14" fmla="*/ 1744592 w 1744597"/>
                <a:gd name="T15" fmla="*/ 174459 h 1744597"/>
                <a:gd name="T16" fmla="*/ 1744592 w 1744597"/>
                <a:gd name="T17" fmla="*/ 1570133 h 1744597"/>
                <a:gd name="T18" fmla="*/ 1570133 w 1744597"/>
                <a:gd name="T19" fmla="*/ 1744592 h 1744597"/>
                <a:gd name="T20" fmla="*/ 174459 w 1744597"/>
                <a:gd name="T21" fmla="*/ 1744592 h 1744597"/>
                <a:gd name="T22" fmla="*/ 0 w 1744597"/>
                <a:gd name="T23" fmla="*/ 1570133 h 1744597"/>
                <a:gd name="T24" fmla="*/ 0 w 1744597"/>
                <a:gd name="T25" fmla="*/ 174459 h 1744597"/>
                <a:gd name="T26" fmla="*/ 17694720 60000 65536"/>
                <a:gd name="T27" fmla="*/ 0 60000 65536"/>
                <a:gd name="T28" fmla="*/ 5898240 60000 65536"/>
                <a:gd name="T29" fmla="*/ 1179648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w 1744597"/>
                <a:gd name="T40" fmla="*/ 0 h 1744597"/>
                <a:gd name="T41" fmla="*/ 1744597 w 1744597"/>
                <a:gd name="T42" fmla="*/ 1744597 h 1744597"/>
              </a:gdLst>
              <a:ahLst/>
              <a:cxnLst>
                <a:cxn ang="T26">
                  <a:pos x="T0" y="T1"/>
                </a:cxn>
                <a:cxn ang="T27">
                  <a:pos x="T2" y="T3"/>
                </a:cxn>
                <a:cxn ang="T28">
                  <a:pos x="T4" y="T5"/>
                </a:cxn>
                <a:cxn ang="T29">
                  <a:pos x="T6" y="T7"/>
                </a:cxn>
                <a:cxn ang="T30">
                  <a:pos x="T8" y="T9"/>
                </a:cxn>
                <a:cxn ang="T31">
                  <a:pos x="T10" y="T11"/>
                </a:cxn>
                <a:cxn ang="T32">
                  <a:pos x="T12" y="T13"/>
                </a:cxn>
                <a:cxn ang="T33">
                  <a:pos x="T14" y="T15"/>
                </a:cxn>
                <a:cxn ang="T34">
                  <a:pos x="T16" y="T17"/>
                </a:cxn>
                <a:cxn ang="T35">
                  <a:pos x="T18" y="T19"/>
                </a:cxn>
                <a:cxn ang="T36">
                  <a:pos x="T20" y="T21"/>
                </a:cxn>
                <a:cxn ang="T37">
                  <a:pos x="T22" y="T23"/>
                </a:cxn>
                <a:cxn ang="T38">
                  <a:pos x="T24" y="T25"/>
                </a:cxn>
              </a:cxnLst>
              <a:rect l="T39" t="T40" r="T41" b="T42"/>
              <a:pathLst>
                <a:path w="1744597" h="1744597">
                  <a:moveTo>
                    <a:pt x="0" y="174460"/>
                  </a:moveTo>
                  <a:cubicBezTo>
                    <a:pt x="0" y="78108"/>
                    <a:pt x="78108" y="0"/>
                    <a:pt x="174460" y="0"/>
                  </a:cubicBezTo>
                  <a:lnTo>
                    <a:pt x="1570137" y="0"/>
                  </a:lnTo>
                  <a:cubicBezTo>
                    <a:pt x="1666489" y="0"/>
                    <a:pt x="1744597" y="78108"/>
                    <a:pt x="1744597" y="174460"/>
                  </a:cubicBezTo>
                  <a:lnTo>
                    <a:pt x="1744597" y="1570137"/>
                  </a:lnTo>
                  <a:cubicBezTo>
                    <a:pt x="1744597" y="1666489"/>
                    <a:pt x="1666489" y="1744597"/>
                    <a:pt x="1570137" y="1744597"/>
                  </a:cubicBezTo>
                  <a:lnTo>
                    <a:pt x="174460" y="1744597"/>
                  </a:lnTo>
                  <a:cubicBezTo>
                    <a:pt x="78108" y="1744597"/>
                    <a:pt x="0" y="1666489"/>
                    <a:pt x="0" y="1570137"/>
                  </a:cubicBezTo>
                  <a:lnTo>
                    <a:pt x="0" y="174460"/>
                  </a:lnTo>
                  <a:close/>
                </a:path>
              </a:pathLst>
            </a:custGeom>
            <a:solidFill>
              <a:srgbClr val="4472C4"/>
            </a:solidFill>
            <a:ln w="12701">
              <a:solidFill>
                <a:srgbClr val="FFFFFF"/>
              </a:solidFill>
              <a:miter lim="800000"/>
              <a:headEnd/>
              <a:tailEnd/>
            </a:ln>
          </p:spPr>
          <p:txBody>
            <a:bodyPr lIns="112059" tIns="112059" rIns="112059" bIns="112059" anchor="ctr" anchorCtr="1"/>
            <a:lstStyle>
              <a:lvl1pPr defTabSz="711200"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 defTabSz="711200"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 defTabSz="711200"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 defTabSz="711200"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 defTabSz="711200"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defTabSz="7112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defTabSz="7112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defTabSz="7112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defTabSz="7112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90000"/>
                </a:lnSpc>
                <a:spcAft>
                  <a:spcPts val="700"/>
                </a:spcAft>
              </a:pPr>
              <a:r>
                <a:rPr lang="en-GB" altLang="en-US" sz="1600">
                  <a:solidFill>
                    <a:srgbClr val="FFFFFF"/>
                  </a:solidFill>
                  <a:latin typeface="Calibri"/>
                  <a:cs typeface="Calibri"/>
                </a:rPr>
                <a:t>WE ASK THE UWTSD STUDENT ONLY </a:t>
              </a:r>
              <a:endParaRPr lang="en-GB" altLang="en-US" sz="1600">
                <a:solidFill>
                  <a:srgbClr val="FFFFFF"/>
                </a:solidFill>
              </a:endParaRPr>
            </a:p>
          </p:txBody>
        </p:sp>
      </p:grpSp>
    </p:spTree>
  </p:cSld>
  <p:clrMapOvr>
    <a:masterClrMapping/>
  </p:clrMapOvr>
  <p:transition spd="slow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>
            <a:extLst>
              <a:ext uri="{FF2B5EF4-FFF2-40B4-BE49-F238E27FC236}">
                <a16:creationId xmlns:a16="http://schemas.microsoft.com/office/drawing/2014/main" id="{64BA9C9E-D9A7-56AC-DB01-F3B32CB1A640}"/>
              </a:ext>
            </a:extLst>
          </p:cNvPr>
          <p:cNvSpPr txBox="1"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/>
            <a:r>
              <a:rPr lang="en-GB" altLang="en-US">
                <a:latin typeface="Calibri Light" panose="020F0302020204030204" pitchFamily="34" charset="0"/>
                <a:cs typeface="Calibri Light" panose="020F0302020204030204" pitchFamily="34" charset="0"/>
              </a:rPr>
              <a:t>               </a:t>
            </a:r>
            <a:r>
              <a:rPr lang="en-GB" altLang="en-US" b="1">
                <a:latin typeface="Calibri Light" panose="020F0302020204030204" pitchFamily="34" charset="0"/>
                <a:cs typeface="Calibri Light" panose="020F0302020204030204" pitchFamily="34" charset="0"/>
              </a:rPr>
              <a:t>Research Timeline</a:t>
            </a:r>
          </a:p>
        </p:txBody>
      </p:sp>
      <p:graphicFrame>
        <p:nvGraphicFramePr>
          <p:cNvPr id="17462" name="Table 4">
            <a:extLst>
              <a:ext uri="{FF2B5EF4-FFF2-40B4-BE49-F238E27FC236}">
                <a16:creationId xmlns:a16="http://schemas.microsoft.com/office/drawing/2014/main" id="{A9CAD8E7-A2D2-BD04-8CD1-33F25A32A02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08706170"/>
              </p:ext>
            </p:extLst>
          </p:nvPr>
        </p:nvGraphicFramePr>
        <p:xfrm>
          <a:off x="684212" y="885652"/>
          <a:ext cx="10820400" cy="3573810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371232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41240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69566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527810">
                <a:tc>
                  <a:txBody>
                    <a:bodyPr/>
                    <a:lstStyle/>
                    <a:p>
                      <a:pPr lvl="0"/>
                      <a:r>
                        <a:rPr lang="en-GB" sz="2400"/>
                        <a:t>       WEEK  7</a:t>
                      </a:r>
                    </a:p>
                  </a:txBody>
                  <a:tcPr marL="119967" marR="119967" marT="59960" marB="59960"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 sz="2400"/>
                        <a:t>        WEEK 8 </a:t>
                      </a:r>
                    </a:p>
                  </a:txBody>
                  <a:tcPr marL="119967" marR="119967" marT="59960" marB="59960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400"/>
                        <a:t>WEEK 9 &amp; 10 </a:t>
                      </a:r>
                      <a:endParaRPr lang="en-US" sz="2400"/>
                    </a:p>
                  </a:txBody>
                  <a:tcPr marL="119967" marR="119967" marT="59960" marB="5996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687224">
                <a:tc>
                  <a:txBody>
                    <a:bodyPr/>
                    <a:lstStyle/>
                    <a:p>
                      <a:pPr lvl="0"/>
                      <a:r>
                        <a:rPr lang="en-GB" sz="2400"/>
                        <a:t>WE will be creating questionnaire</a:t>
                      </a:r>
                      <a:endParaRPr lang="en-US" sz="2400"/>
                    </a:p>
                    <a:p>
                      <a:pPr lvl="0">
                        <a:buNone/>
                      </a:pPr>
                      <a:r>
                        <a:rPr lang="en-GB" sz="2400"/>
                        <a:t>data  relating to our task as a  group ( Are student </a:t>
                      </a:r>
                      <a:r>
                        <a:rPr lang="en-GB" sz="1400"/>
                        <a:t>confident </a:t>
                      </a:r>
                      <a:r>
                        <a:rPr lang="en-GB" sz="2400"/>
                        <a:t> in using technology to collaborate)</a:t>
                      </a:r>
                    </a:p>
                  </a:txBody>
                  <a:tcPr marL="119967" marR="119967" marT="59960" marB="59960"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 sz="2400"/>
                        <a:t>We will individually  be analysing our results from our creating questionnaires.</a:t>
                      </a:r>
                    </a:p>
                  </a:txBody>
                  <a:tcPr marL="119967" marR="119967" marT="59960" marB="59960"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 sz="2400"/>
                        <a:t>Individually, we will write up our report with discussion and then conclude.</a:t>
                      </a:r>
                    </a:p>
                    <a:p>
                      <a:pPr lvl="0">
                        <a:buNone/>
                      </a:pPr>
                      <a:endParaRPr lang="en-GB" sz="2400"/>
                    </a:p>
                    <a:p>
                      <a:pPr lvl="0">
                        <a:buNone/>
                      </a:pPr>
                      <a:r>
                        <a:rPr lang="en-GB" sz="2400"/>
                        <a:t>Presenting Students: Francis Annor, Vilma Ibe</a:t>
                      </a:r>
                    </a:p>
                  </a:txBody>
                  <a:tcPr marL="119967" marR="119967" marT="59960" marB="5996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</p:spTree>
  </p:cSld>
  <p:clrMapOvr>
    <a:masterClrMapping/>
  </p:clrMapOvr>
  <p:transition spd="slow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>
            <a:extLst>
              <a:ext uri="{FF2B5EF4-FFF2-40B4-BE49-F238E27FC236}">
                <a16:creationId xmlns:a16="http://schemas.microsoft.com/office/drawing/2014/main" id="{48CC75A4-C65B-0F91-0E0D-DBA8E283050B}"/>
              </a:ext>
            </a:extLst>
          </p:cNvPr>
          <p:cNvSpPr txBox="1"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/>
            <a:r>
              <a:rPr lang="en-GB" altLang="en-US">
                <a:latin typeface="Calibri Light" panose="020F0302020204030204" pitchFamily="34" charset="0"/>
                <a:cs typeface="Calibri Light" panose="020F0302020204030204" pitchFamily="34" charset="0"/>
              </a:rPr>
              <a:t>                         Hypothesis</a:t>
            </a:r>
          </a:p>
        </p:txBody>
      </p:sp>
      <p:graphicFrame>
        <p:nvGraphicFramePr>
          <p:cNvPr id="18437" name="Content Placeholder 2">
            <a:extLst>
              <a:ext uri="{FF2B5EF4-FFF2-40B4-BE49-F238E27FC236}">
                <a16:creationId xmlns:a16="http://schemas.microsoft.com/office/drawing/2014/main" id="{FD6C4D81-3204-B704-2449-70758D6C161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59790043"/>
              </p:ext>
            </p:extLst>
          </p:nvPr>
        </p:nvGraphicFramePr>
        <p:xfrm>
          <a:off x="684212" y="685800"/>
          <a:ext cx="10820399" cy="36147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 spd="slow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517" name="Group 19516">
            <a:extLst>
              <a:ext uri="{FF2B5EF4-FFF2-40B4-BE49-F238E27FC236}">
                <a16:creationId xmlns:a16="http://schemas.microsoft.com/office/drawing/2014/main" id="{6CC7770B-E4E1-42D6-9437-DAA4A3A9E6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19518" name="Straight Connector 19517">
              <a:extLst>
                <a:ext uri="{FF2B5EF4-FFF2-40B4-BE49-F238E27FC236}">
                  <a16:creationId xmlns:a16="http://schemas.microsoft.com/office/drawing/2014/main" id="{5A26DE5B-A1A6-4746-8EF7-4D6809ED75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519" name="Straight Connector 19518">
              <a:extLst>
                <a:ext uri="{FF2B5EF4-FFF2-40B4-BE49-F238E27FC236}">
                  <a16:creationId xmlns:a16="http://schemas.microsoft.com/office/drawing/2014/main" id="{377A3DDA-BF17-4302-867E-EBFD777B06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520" name="Straight Connector 19519">
              <a:extLst>
                <a:ext uri="{FF2B5EF4-FFF2-40B4-BE49-F238E27FC236}">
                  <a16:creationId xmlns:a16="http://schemas.microsoft.com/office/drawing/2014/main" id="{CBE30704-4227-4B7B-BDB8-BFCF39086F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521" name="Straight Connector 19520">
              <a:extLst>
                <a:ext uri="{FF2B5EF4-FFF2-40B4-BE49-F238E27FC236}">
                  <a16:creationId xmlns:a16="http://schemas.microsoft.com/office/drawing/2014/main" id="{B923B1E7-AEA4-42D8-8F4A-9D116F2966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522" name="Straight Connector 19521">
              <a:extLst>
                <a:ext uri="{FF2B5EF4-FFF2-40B4-BE49-F238E27FC236}">
                  <a16:creationId xmlns:a16="http://schemas.microsoft.com/office/drawing/2014/main" id="{321B6244-6EAE-442C-ACCF-8146103EC1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 useBgFill="1">
        <p:nvSpPr>
          <p:cNvPr id="19524" name="Rectangle 19523">
            <a:extLst>
              <a:ext uri="{FF2B5EF4-FFF2-40B4-BE49-F238E27FC236}">
                <a16:creationId xmlns:a16="http://schemas.microsoft.com/office/drawing/2014/main" id="{7509B08A-C1EC-478C-86AF-60ADE06D9B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458" name="Title 1">
            <a:extLst>
              <a:ext uri="{FF2B5EF4-FFF2-40B4-BE49-F238E27FC236}">
                <a16:creationId xmlns:a16="http://schemas.microsoft.com/office/drawing/2014/main" id="{3BE45D26-9C04-BB71-23E0-C0554076A370}"/>
              </a:ext>
            </a:extLst>
          </p:cNvPr>
          <p:cNvSpPr txBox="1">
            <a:spLocks noGrp="1" noChangeArrowheads="1"/>
          </p:cNvSpPr>
          <p:nvPr>
            <p:ph type="ctrTitle"/>
          </p:nvPr>
        </p:nvSpPr>
        <p:spPr>
          <a:xfrm>
            <a:off x="640290" y="685800"/>
            <a:ext cx="4818656" cy="460374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altLang="en-US" sz="5200"/>
              <a:t>REFERENCE LIST</a:t>
            </a:r>
          </a:p>
        </p:txBody>
      </p:sp>
      <p:sp>
        <p:nvSpPr>
          <p:cNvPr id="19526" name="Rectangle 19525">
            <a:extLst>
              <a:ext uri="{FF2B5EF4-FFF2-40B4-BE49-F238E27FC236}">
                <a16:creationId xmlns:a16="http://schemas.microsoft.com/office/drawing/2014/main" id="{221CC330-4259-4C32-BF8B-5FE13FFABB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5999" y="0"/>
            <a:ext cx="6096001" cy="6858000"/>
          </a:xfrm>
          <a:prstGeom prst="rect">
            <a:avLst/>
          </a:prstGeom>
          <a:solidFill>
            <a:schemeClr val="bg2">
              <a:alpha val="97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001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459" name="Subtitle 2">
            <a:extLst>
              <a:ext uri="{FF2B5EF4-FFF2-40B4-BE49-F238E27FC236}">
                <a16:creationId xmlns:a16="http://schemas.microsoft.com/office/drawing/2014/main" id="{6A855C95-5917-3736-F92A-17C4EB142D47}"/>
              </a:ext>
            </a:extLst>
          </p:cNvPr>
          <p:cNvSpPr txBox="1">
            <a:spLocks noGrp="1" noChangeArrowheads="1"/>
          </p:cNvSpPr>
          <p:nvPr>
            <p:ph type="subTitle" idx="1"/>
          </p:nvPr>
        </p:nvSpPr>
        <p:spPr>
          <a:xfrm>
            <a:off x="6625651" y="685800"/>
            <a:ext cx="4878959" cy="460375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342900" indent="-342900">
              <a:lnSpc>
                <a:spcPct val="90000"/>
              </a:lnSpc>
              <a:buFont typeface="Wingdings 3" panose="05040102010807070707" pitchFamily="18" charset="2"/>
              <a:buChar char=""/>
            </a:pPr>
            <a:r>
              <a:rPr lang="en-US" sz="1500">
                <a:solidFill>
                  <a:schemeClr val="tx1"/>
                </a:solidFill>
              </a:rPr>
              <a:t>Lippman, J; Perri, J.(2018)Defining(and Driving)Collaborating [Online].Getting  smart. Available  at:</a:t>
            </a:r>
            <a:r>
              <a:rPr lang="en-US" sz="1500">
                <a:solidFill>
                  <a:schemeClr val="tx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https://www.gettingsmart.com/2018/05/21/defining-and-driving-collaboration/  </a:t>
            </a:r>
            <a:r>
              <a:rPr lang="en-US" sz="1500">
                <a:solidFill>
                  <a:schemeClr val="tx1"/>
                </a:solidFill>
              </a:rPr>
              <a:t>[Accessed 17th October 2022]</a:t>
            </a:r>
          </a:p>
          <a:p>
            <a:pPr marL="342900" indent="-342900">
              <a:lnSpc>
                <a:spcPct val="90000"/>
              </a:lnSpc>
              <a:buFont typeface="Wingdings 3" panose="05040102010807070707" pitchFamily="18" charset="2"/>
              <a:buChar char=""/>
            </a:pPr>
            <a:r>
              <a:rPr lang="en-US" sz="1500">
                <a:solidFill>
                  <a:schemeClr val="tx1"/>
                </a:solidFill>
              </a:rPr>
              <a:t>    Mclean, P; Nicola, B(2022)We Need Creativity More Than Eve[Online].Edinburgh-east-fife:</a:t>
            </a:r>
          </a:p>
          <a:p>
            <a:pPr>
              <a:lnSpc>
                <a:spcPct val="90000"/>
              </a:lnSpc>
              <a:buFont typeface="Wingdings 3" panose="05040102010807070707" pitchFamily="18" charset="2"/>
              <a:buChar char=""/>
            </a:pPr>
            <a:r>
              <a:rPr lang="en-US" sz="1500">
                <a:solidFill>
                  <a:schemeClr val="tx1"/>
                </a:solidFill>
              </a:rPr>
              <a:t>      Available at:</a:t>
            </a:r>
            <a:r>
              <a:rPr lang="en-US" sz="1500">
                <a:solidFill>
                  <a:schemeClr val="tx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https://www.bbc.co.uk/news/uk-scotland-edinburgh-east-fife-  63263741</a:t>
            </a:r>
            <a:r>
              <a:rPr lang="en-US" sz="1500">
                <a:solidFill>
                  <a:schemeClr val="tx1"/>
                </a:solidFill>
              </a:rPr>
              <a:t>   </a:t>
            </a:r>
          </a:p>
          <a:p>
            <a:pPr>
              <a:lnSpc>
                <a:spcPct val="90000"/>
              </a:lnSpc>
              <a:buFont typeface="Wingdings 3" panose="05040102010807070707" pitchFamily="18" charset="2"/>
              <a:buChar char=""/>
            </a:pPr>
            <a:r>
              <a:rPr lang="en-US" sz="1500">
                <a:solidFill>
                  <a:schemeClr val="tx1"/>
                </a:solidFill>
              </a:rPr>
              <a:t>[Accessed 17th October 2022]</a:t>
            </a:r>
          </a:p>
          <a:p>
            <a:pPr marL="342900" indent="-342900">
              <a:lnSpc>
                <a:spcPct val="90000"/>
              </a:lnSpc>
              <a:buFont typeface="Wingdings 3" panose="05040102010807070707" pitchFamily="18" charset="2"/>
              <a:buChar char=""/>
            </a:pPr>
            <a:r>
              <a:rPr lang="en-US" sz="1500">
                <a:solidFill>
                  <a:schemeClr val="tx1"/>
                </a:solidFill>
              </a:rPr>
              <a:t>Stewart, R(2022/23) Moodle LCHS4001_BIRM[Online].UWTSD Course View .Available at:moodle</a:t>
            </a:r>
          </a:p>
          <a:p>
            <a:pPr>
              <a:lnSpc>
                <a:spcPct val="90000"/>
              </a:lnSpc>
              <a:buFont typeface="Wingdings 3" panose="05040102010807070707" pitchFamily="18" charset="2"/>
              <a:buChar char=""/>
            </a:pPr>
            <a:r>
              <a:rPr lang="en-US" sz="1500">
                <a:solidFill>
                  <a:schemeClr val="tx1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https://moodle.uwtsd.ac.uk/course/view.php?id=10660 </a:t>
            </a:r>
            <a:r>
              <a:rPr lang="en-US" sz="1500">
                <a:solidFill>
                  <a:schemeClr val="tx1"/>
                </a:solidFill>
              </a:rPr>
              <a:t>[Accessed 17th October 2022]</a:t>
            </a:r>
          </a:p>
          <a:p>
            <a:pPr marL="342900" indent="-342900">
              <a:lnSpc>
                <a:spcPct val="90000"/>
              </a:lnSpc>
              <a:buFont typeface="Wingdings 3" panose="05040102010807070707" pitchFamily="18" charset="2"/>
              <a:buChar char=""/>
            </a:pPr>
            <a:endParaRPr lang="en-US" sz="1500">
              <a:solidFill>
                <a:schemeClr val="tx1"/>
              </a:solidFill>
            </a:endParaRPr>
          </a:p>
          <a:p>
            <a:pPr marL="342900" indent="-342900">
              <a:lnSpc>
                <a:spcPct val="90000"/>
              </a:lnSpc>
              <a:buFont typeface="Wingdings 3" panose="05040102010807070707" pitchFamily="18" charset="2"/>
              <a:buChar char=""/>
            </a:pPr>
            <a:endParaRPr lang="en-US" sz="1500">
              <a:solidFill>
                <a:schemeClr val="tx1"/>
              </a:solidFill>
            </a:endParaRPr>
          </a:p>
          <a:p>
            <a:pPr marL="342900" indent="-342900">
              <a:lnSpc>
                <a:spcPct val="90000"/>
              </a:lnSpc>
              <a:buFont typeface="Wingdings 3" panose="05040102010807070707" pitchFamily="18" charset="2"/>
              <a:buChar char=""/>
            </a:pPr>
            <a:endParaRPr lang="en-US" sz="150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/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0</TotalTime>
  <Words>821</Words>
  <Application>Microsoft Office PowerPoint</Application>
  <PresentationFormat>Widescreen</PresentationFormat>
  <Paragraphs>113</Paragraphs>
  <Slides>10</Slides>
  <Notes>3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Slice</vt:lpstr>
      <vt:lpstr>How do students use Technology to collaborate at UWTSD?   Francis Annor  -2213838 Mariama Aliu Sal 2127362 Vilma Ibe 22116362 </vt:lpstr>
      <vt:lpstr>How do students use technology to collaborate at UWTSD? </vt:lpstr>
      <vt:lpstr>       Rationale</vt:lpstr>
      <vt:lpstr>Rationale</vt:lpstr>
      <vt:lpstr> </vt:lpstr>
      <vt:lpstr>                   PROPOSE METHOD</vt:lpstr>
      <vt:lpstr> </vt:lpstr>
      <vt:lpstr>               Research Timeline</vt:lpstr>
      <vt:lpstr>                         Hypothesis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How do students use Technology to collaborate at UWTSD?    Francis Annor  -2213838 Tennyson Wright 2214253 Ruth Tesfay 2106955 Mariama aliu sal2127362 Vilma Ibe 22116362</dc:title>
  <dc:creator>Vilma Ibe</dc:creator>
  <cp:lastModifiedBy>Mariama  Aliu Sal (2127362)</cp:lastModifiedBy>
  <cp:revision>4</cp:revision>
  <dcterms:created xsi:type="dcterms:W3CDTF">2022-10-03T11:30:36Z</dcterms:created>
  <dcterms:modified xsi:type="dcterms:W3CDTF">2022-10-24T09:01:08Z</dcterms:modified>
</cp:coreProperties>
</file>