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B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E3FDE45-AF77-4B5C-9715-49D594BDF05E}" styleName="Light Style 1 –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5758FB7-9AC5-4552-8A53-C91805E547FA}" styleName="Themed Style 1 –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945"/>
    <p:restoredTop sz="94648"/>
  </p:normalViewPr>
  <p:slideViewPr>
    <p:cSldViewPr snapToGrid="0">
      <p:cViewPr>
        <p:scale>
          <a:sx n="71" d="100"/>
          <a:sy n="71" d="100"/>
        </p:scale>
        <p:origin x="2728" y="1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1D5ABBA-4D87-9947-844D-E9D8EB2B985C}" type="doc">
      <dgm:prSet loTypeId="urn:microsoft.com/office/officeart/2005/8/layout/cycle8" loCatId="" qsTypeId="urn:microsoft.com/office/officeart/2005/8/quickstyle/simple1" qsCatId="simple" csTypeId="urn:microsoft.com/office/officeart/2005/8/colors/accent1_2" csCatId="accent1" phldr="1"/>
      <dgm:spPr/>
    </dgm:pt>
    <dgm:pt modelId="{9C4724A4-07CA-FA40-9682-F49D8F71FD1F}">
      <dgm:prSet phldrT="[Text]"/>
      <dgm:spPr>
        <a:solidFill>
          <a:schemeClr val="accent2"/>
        </a:solidFill>
      </dgm:spPr>
      <dgm:t>
        <a:bodyPr/>
        <a:lstStyle/>
        <a:p>
          <a:r>
            <a:rPr lang="en-GB" dirty="0"/>
            <a:t>Easy </a:t>
          </a:r>
        </a:p>
      </dgm:t>
    </dgm:pt>
    <dgm:pt modelId="{F2869686-A2DA-2C49-AA72-652718D26A01}" type="parTrans" cxnId="{16C429EB-140F-FC49-997C-57D15AB2BA9F}">
      <dgm:prSet/>
      <dgm:spPr/>
      <dgm:t>
        <a:bodyPr/>
        <a:lstStyle/>
        <a:p>
          <a:endParaRPr lang="en-GB"/>
        </a:p>
      </dgm:t>
    </dgm:pt>
    <dgm:pt modelId="{5B237BF1-7EFB-F84A-A366-691C263717C8}" type="sibTrans" cxnId="{16C429EB-140F-FC49-997C-57D15AB2BA9F}">
      <dgm:prSet/>
      <dgm:spPr/>
      <dgm:t>
        <a:bodyPr/>
        <a:lstStyle/>
        <a:p>
          <a:endParaRPr lang="en-GB"/>
        </a:p>
      </dgm:t>
    </dgm:pt>
    <dgm:pt modelId="{74BEB8F7-B542-FA40-A75D-4009E9EFF5A0}">
      <dgm:prSet phldrT="[Text]"/>
      <dgm:spPr>
        <a:solidFill>
          <a:schemeClr val="bg2">
            <a:lumMod val="50000"/>
          </a:schemeClr>
        </a:solidFill>
        <a:ln>
          <a:solidFill>
            <a:schemeClr val="bg2">
              <a:lumMod val="75000"/>
            </a:schemeClr>
          </a:solidFill>
        </a:ln>
      </dgm:spPr>
      <dgm:t>
        <a:bodyPr/>
        <a:lstStyle/>
        <a:p>
          <a:r>
            <a:rPr lang="en-GB" dirty="0"/>
            <a:t>Affordable </a:t>
          </a:r>
        </a:p>
      </dgm:t>
    </dgm:pt>
    <dgm:pt modelId="{DB1625C8-DCCE-0441-9CDB-105580FE82A7}" type="parTrans" cxnId="{EE9D0026-BC47-1548-90F4-404F1B26CC6F}">
      <dgm:prSet/>
      <dgm:spPr/>
      <dgm:t>
        <a:bodyPr/>
        <a:lstStyle/>
        <a:p>
          <a:endParaRPr lang="en-GB"/>
        </a:p>
      </dgm:t>
    </dgm:pt>
    <dgm:pt modelId="{5E87799B-D662-884A-B5B4-EEA337200C19}" type="sibTrans" cxnId="{EE9D0026-BC47-1548-90F4-404F1B26CC6F}">
      <dgm:prSet/>
      <dgm:spPr/>
      <dgm:t>
        <a:bodyPr/>
        <a:lstStyle/>
        <a:p>
          <a:endParaRPr lang="en-GB"/>
        </a:p>
      </dgm:t>
    </dgm:pt>
    <dgm:pt modelId="{B65268E9-D3F0-3949-8B61-889243C257BF}">
      <dgm:prSet phldrT="[Text]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GB" dirty="0"/>
            <a:t>Personalised Support </a:t>
          </a:r>
        </a:p>
      </dgm:t>
    </dgm:pt>
    <dgm:pt modelId="{89163D89-0DDC-FA4D-A6BE-03EF8F69EC83}" type="parTrans" cxnId="{F642C484-8DBF-424A-9AC2-11030857C6F0}">
      <dgm:prSet/>
      <dgm:spPr/>
      <dgm:t>
        <a:bodyPr/>
        <a:lstStyle/>
        <a:p>
          <a:endParaRPr lang="en-GB"/>
        </a:p>
      </dgm:t>
    </dgm:pt>
    <dgm:pt modelId="{68B637E1-EB22-FD4C-A011-965A6BFEEC04}" type="sibTrans" cxnId="{F642C484-8DBF-424A-9AC2-11030857C6F0}">
      <dgm:prSet/>
      <dgm:spPr/>
      <dgm:t>
        <a:bodyPr/>
        <a:lstStyle/>
        <a:p>
          <a:endParaRPr lang="en-GB"/>
        </a:p>
      </dgm:t>
    </dgm:pt>
    <dgm:pt modelId="{66BB67B0-F81D-3C44-81E5-7A353F59CD48}" type="pres">
      <dgm:prSet presAssocID="{21D5ABBA-4D87-9947-844D-E9D8EB2B985C}" presName="compositeShape" presStyleCnt="0">
        <dgm:presLayoutVars>
          <dgm:chMax val="7"/>
          <dgm:dir/>
          <dgm:resizeHandles val="exact"/>
        </dgm:presLayoutVars>
      </dgm:prSet>
      <dgm:spPr/>
    </dgm:pt>
    <dgm:pt modelId="{7186C585-EE0E-7D4A-A0A7-DBF127FD864E}" type="pres">
      <dgm:prSet presAssocID="{21D5ABBA-4D87-9947-844D-E9D8EB2B985C}" presName="wedge1" presStyleLbl="node1" presStyleIdx="0" presStyleCnt="3"/>
      <dgm:spPr/>
    </dgm:pt>
    <dgm:pt modelId="{8D9F560D-EDC9-AE49-B443-2C87C268EE9C}" type="pres">
      <dgm:prSet presAssocID="{21D5ABBA-4D87-9947-844D-E9D8EB2B985C}" presName="dummy1a" presStyleCnt="0"/>
      <dgm:spPr/>
    </dgm:pt>
    <dgm:pt modelId="{951DD847-9389-6E4D-8887-08211FD4B76C}" type="pres">
      <dgm:prSet presAssocID="{21D5ABBA-4D87-9947-844D-E9D8EB2B985C}" presName="dummy1b" presStyleCnt="0"/>
      <dgm:spPr/>
    </dgm:pt>
    <dgm:pt modelId="{4B0EC70A-19C7-564A-BBDF-37A530014EA6}" type="pres">
      <dgm:prSet presAssocID="{21D5ABBA-4D87-9947-844D-E9D8EB2B985C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9BE77F93-88F9-0C4B-B3B5-83E5D483F438}" type="pres">
      <dgm:prSet presAssocID="{21D5ABBA-4D87-9947-844D-E9D8EB2B985C}" presName="wedge2" presStyleLbl="node1" presStyleIdx="1" presStyleCnt="3"/>
      <dgm:spPr/>
    </dgm:pt>
    <dgm:pt modelId="{7AA2B0BA-8740-D141-9F08-ED87672B16CE}" type="pres">
      <dgm:prSet presAssocID="{21D5ABBA-4D87-9947-844D-E9D8EB2B985C}" presName="dummy2a" presStyleCnt="0"/>
      <dgm:spPr/>
    </dgm:pt>
    <dgm:pt modelId="{CCAB262B-E861-5146-BE82-4FDACC4AD864}" type="pres">
      <dgm:prSet presAssocID="{21D5ABBA-4D87-9947-844D-E9D8EB2B985C}" presName="dummy2b" presStyleCnt="0"/>
      <dgm:spPr/>
    </dgm:pt>
    <dgm:pt modelId="{4EC376A8-F75B-6F45-A333-00420391E2A5}" type="pres">
      <dgm:prSet presAssocID="{21D5ABBA-4D87-9947-844D-E9D8EB2B985C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4458B0F5-E866-B34C-8D04-090209CBC6A0}" type="pres">
      <dgm:prSet presAssocID="{21D5ABBA-4D87-9947-844D-E9D8EB2B985C}" presName="wedge3" presStyleLbl="node1" presStyleIdx="2" presStyleCnt="3"/>
      <dgm:spPr/>
    </dgm:pt>
    <dgm:pt modelId="{46E1767E-9A06-894F-9554-F82C4177853D}" type="pres">
      <dgm:prSet presAssocID="{21D5ABBA-4D87-9947-844D-E9D8EB2B985C}" presName="dummy3a" presStyleCnt="0"/>
      <dgm:spPr/>
    </dgm:pt>
    <dgm:pt modelId="{7316C44E-F19A-7448-BE11-9733EA3499D6}" type="pres">
      <dgm:prSet presAssocID="{21D5ABBA-4D87-9947-844D-E9D8EB2B985C}" presName="dummy3b" presStyleCnt="0"/>
      <dgm:spPr/>
    </dgm:pt>
    <dgm:pt modelId="{1731B1EA-E836-644D-9802-C352B72EAF98}" type="pres">
      <dgm:prSet presAssocID="{21D5ABBA-4D87-9947-844D-E9D8EB2B985C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4D2AAD5C-748C-0046-82CA-D409AB3C2C53}" type="pres">
      <dgm:prSet presAssocID="{5E87799B-D662-884A-B5B4-EEA337200C19}" presName="arrowWedge1" presStyleLbl="fgSibTrans2D1" presStyleIdx="0" presStyleCnt="3"/>
      <dgm:spPr/>
    </dgm:pt>
    <dgm:pt modelId="{4889BAFA-4C14-3C45-940B-D3C850DC75A5}" type="pres">
      <dgm:prSet presAssocID="{68B637E1-EB22-FD4C-A011-965A6BFEEC04}" presName="arrowWedge2" presStyleLbl="fgSibTrans2D1" presStyleIdx="1" presStyleCnt="3"/>
      <dgm:spPr/>
    </dgm:pt>
    <dgm:pt modelId="{84565717-96B9-5C49-90E2-E226519F24FB}" type="pres">
      <dgm:prSet presAssocID="{5B237BF1-7EFB-F84A-A366-691C263717C8}" presName="arrowWedge3" presStyleLbl="fgSibTrans2D1" presStyleIdx="2" presStyleCnt="3"/>
      <dgm:spPr/>
    </dgm:pt>
  </dgm:ptLst>
  <dgm:cxnLst>
    <dgm:cxn modelId="{EE9D0026-BC47-1548-90F4-404F1B26CC6F}" srcId="{21D5ABBA-4D87-9947-844D-E9D8EB2B985C}" destId="{74BEB8F7-B542-FA40-A75D-4009E9EFF5A0}" srcOrd="0" destOrd="0" parTransId="{DB1625C8-DCCE-0441-9CDB-105580FE82A7}" sibTransId="{5E87799B-D662-884A-B5B4-EEA337200C19}"/>
    <dgm:cxn modelId="{1BDE5D28-75F5-6D48-9AB7-04C20B34EF95}" type="presOf" srcId="{74BEB8F7-B542-FA40-A75D-4009E9EFF5A0}" destId="{4B0EC70A-19C7-564A-BBDF-37A530014EA6}" srcOrd="1" destOrd="0" presId="urn:microsoft.com/office/officeart/2005/8/layout/cycle8"/>
    <dgm:cxn modelId="{1C410B33-9440-EB4C-B214-DDACA3988ED0}" type="presOf" srcId="{B65268E9-D3F0-3949-8B61-889243C257BF}" destId="{4EC376A8-F75B-6F45-A333-00420391E2A5}" srcOrd="1" destOrd="0" presId="urn:microsoft.com/office/officeart/2005/8/layout/cycle8"/>
    <dgm:cxn modelId="{1EDC4935-98F5-8042-BAC6-8FC44BF99AAF}" type="presOf" srcId="{9C4724A4-07CA-FA40-9682-F49D8F71FD1F}" destId="{1731B1EA-E836-644D-9802-C352B72EAF98}" srcOrd="1" destOrd="0" presId="urn:microsoft.com/office/officeart/2005/8/layout/cycle8"/>
    <dgm:cxn modelId="{F642C484-8DBF-424A-9AC2-11030857C6F0}" srcId="{21D5ABBA-4D87-9947-844D-E9D8EB2B985C}" destId="{B65268E9-D3F0-3949-8B61-889243C257BF}" srcOrd="1" destOrd="0" parTransId="{89163D89-0DDC-FA4D-A6BE-03EF8F69EC83}" sibTransId="{68B637E1-EB22-FD4C-A011-965A6BFEEC04}"/>
    <dgm:cxn modelId="{B7EFC3AA-6526-7F48-AC52-91740E3DF60A}" type="presOf" srcId="{B65268E9-D3F0-3949-8B61-889243C257BF}" destId="{9BE77F93-88F9-0C4B-B3B5-83E5D483F438}" srcOrd="0" destOrd="0" presId="urn:microsoft.com/office/officeart/2005/8/layout/cycle8"/>
    <dgm:cxn modelId="{C8244FBA-4A57-174B-B982-D2B76B6B362A}" type="presOf" srcId="{74BEB8F7-B542-FA40-A75D-4009E9EFF5A0}" destId="{7186C585-EE0E-7D4A-A0A7-DBF127FD864E}" srcOrd="0" destOrd="0" presId="urn:microsoft.com/office/officeart/2005/8/layout/cycle8"/>
    <dgm:cxn modelId="{40BA72BA-247E-3048-8E03-73F69B7FCB4E}" type="presOf" srcId="{9C4724A4-07CA-FA40-9682-F49D8F71FD1F}" destId="{4458B0F5-E866-B34C-8D04-090209CBC6A0}" srcOrd="0" destOrd="0" presId="urn:microsoft.com/office/officeart/2005/8/layout/cycle8"/>
    <dgm:cxn modelId="{305D01E0-B8E5-A841-9CA3-834C4FCEC704}" type="presOf" srcId="{21D5ABBA-4D87-9947-844D-E9D8EB2B985C}" destId="{66BB67B0-F81D-3C44-81E5-7A353F59CD48}" srcOrd="0" destOrd="0" presId="urn:microsoft.com/office/officeart/2005/8/layout/cycle8"/>
    <dgm:cxn modelId="{16C429EB-140F-FC49-997C-57D15AB2BA9F}" srcId="{21D5ABBA-4D87-9947-844D-E9D8EB2B985C}" destId="{9C4724A4-07CA-FA40-9682-F49D8F71FD1F}" srcOrd="2" destOrd="0" parTransId="{F2869686-A2DA-2C49-AA72-652718D26A01}" sibTransId="{5B237BF1-7EFB-F84A-A366-691C263717C8}"/>
    <dgm:cxn modelId="{58CCB2EC-CA03-D349-9D30-6093A7C75652}" type="presParOf" srcId="{66BB67B0-F81D-3C44-81E5-7A353F59CD48}" destId="{7186C585-EE0E-7D4A-A0A7-DBF127FD864E}" srcOrd="0" destOrd="0" presId="urn:microsoft.com/office/officeart/2005/8/layout/cycle8"/>
    <dgm:cxn modelId="{8C2E3792-FC7D-1542-8421-F7D829A30016}" type="presParOf" srcId="{66BB67B0-F81D-3C44-81E5-7A353F59CD48}" destId="{8D9F560D-EDC9-AE49-B443-2C87C268EE9C}" srcOrd="1" destOrd="0" presId="urn:microsoft.com/office/officeart/2005/8/layout/cycle8"/>
    <dgm:cxn modelId="{A5A527A6-8818-E249-A97D-7B00807BFE93}" type="presParOf" srcId="{66BB67B0-F81D-3C44-81E5-7A353F59CD48}" destId="{951DD847-9389-6E4D-8887-08211FD4B76C}" srcOrd="2" destOrd="0" presId="urn:microsoft.com/office/officeart/2005/8/layout/cycle8"/>
    <dgm:cxn modelId="{35EDFB9C-A312-464A-BC1D-40FB1884E4E7}" type="presParOf" srcId="{66BB67B0-F81D-3C44-81E5-7A353F59CD48}" destId="{4B0EC70A-19C7-564A-BBDF-37A530014EA6}" srcOrd="3" destOrd="0" presId="urn:microsoft.com/office/officeart/2005/8/layout/cycle8"/>
    <dgm:cxn modelId="{5166C31F-C6D4-F34E-B726-4110D81256F6}" type="presParOf" srcId="{66BB67B0-F81D-3C44-81E5-7A353F59CD48}" destId="{9BE77F93-88F9-0C4B-B3B5-83E5D483F438}" srcOrd="4" destOrd="0" presId="urn:microsoft.com/office/officeart/2005/8/layout/cycle8"/>
    <dgm:cxn modelId="{3E89C845-AD97-904C-A820-713378712BBC}" type="presParOf" srcId="{66BB67B0-F81D-3C44-81E5-7A353F59CD48}" destId="{7AA2B0BA-8740-D141-9F08-ED87672B16CE}" srcOrd="5" destOrd="0" presId="urn:microsoft.com/office/officeart/2005/8/layout/cycle8"/>
    <dgm:cxn modelId="{EC4462A1-18E8-D14B-8036-3834E01F25C7}" type="presParOf" srcId="{66BB67B0-F81D-3C44-81E5-7A353F59CD48}" destId="{CCAB262B-E861-5146-BE82-4FDACC4AD864}" srcOrd="6" destOrd="0" presId="urn:microsoft.com/office/officeart/2005/8/layout/cycle8"/>
    <dgm:cxn modelId="{81AB019D-4E68-0043-BB0D-BC930FDBD800}" type="presParOf" srcId="{66BB67B0-F81D-3C44-81E5-7A353F59CD48}" destId="{4EC376A8-F75B-6F45-A333-00420391E2A5}" srcOrd="7" destOrd="0" presId="urn:microsoft.com/office/officeart/2005/8/layout/cycle8"/>
    <dgm:cxn modelId="{B3058E30-D7FD-4E4D-BD5E-0DE9E26E1A6A}" type="presParOf" srcId="{66BB67B0-F81D-3C44-81E5-7A353F59CD48}" destId="{4458B0F5-E866-B34C-8D04-090209CBC6A0}" srcOrd="8" destOrd="0" presId="urn:microsoft.com/office/officeart/2005/8/layout/cycle8"/>
    <dgm:cxn modelId="{422F8543-B176-5245-8114-99C87B8E2BF7}" type="presParOf" srcId="{66BB67B0-F81D-3C44-81E5-7A353F59CD48}" destId="{46E1767E-9A06-894F-9554-F82C4177853D}" srcOrd="9" destOrd="0" presId="urn:microsoft.com/office/officeart/2005/8/layout/cycle8"/>
    <dgm:cxn modelId="{B7F34BB3-6ACF-1C44-AB71-E7408B24CCB8}" type="presParOf" srcId="{66BB67B0-F81D-3C44-81E5-7A353F59CD48}" destId="{7316C44E-F19A-7448-BE11-9733EA3499D6}" srcOrd="10" destOrd="0" presId="urn:microsoft.com/office/officeart/2005/8/layout/cycle8"/>
    <dgm:cxn modelId="{E118FAD4-947C-8A46-9B3D-78C3A7382DEC}" type="presParOf" srcId="{66BB67B0-F81D-3C44-81E5-7A353F59CD48}" destId="{1731B1EA-E836-644D-9802-C352B72EAF98}" srcOrd="11" destOrd="0" presId="urn:microsoft.com/office/officeart/2005/8/layout/cycle8"/>
    <dgm:cxn modelId="{33026313-7976-B74E-A71A-241432DC53C8}" type="presParOf" srcId="{66BB67B0-F81D-3C44-81E5-7A353F59CD48}" destId="{4D2AAD5C-748C-0046-82CA-D409AB3C2C53}" srcOrd="12" destOrd="0" presId="urn:microsoft.com/office/officeart/2005/8/layout/cycle8"/>
    <dgm:cxn modelId="{1FBB34BF-CA45-104E-B953-C7F14331E623}" type="presParOf" srcId="{66BB67B0-F81D-3C44-81E5-7A353F59CD48}" destId="{4889BAFA-4C14-3C45-940B-D3C850DC75A5}" srcOrd="13" destOrd="0" presId="urn:microsoft.com/office/officeart/2005/8/layout/cycle8"/>
    <dgm:cxn modelId="{0115BCA3-38C2-B245-8362-71C72D98865D}" type="presParOf" srcId="{66BB67B0-F81D-3C44-81E5-7A353F59CD48}" destId="{84565717-96B9-5C49-90E2-E226519F24FB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FA4A89-5257-491D-BFE8-D449A5A5FA5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96CC2D7E-D843-4538-AA70-D1015FD07E2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Growing house demands in the UK city and suburban area </a:t>
          </a:r>
        </a:p>
      </dgm:t>
    </dgm:pt>
    <dgm:pt modelId="{46278202-ECC2-4E75-A565-551B6311689B}" type="parTrans" cxnId="{4BE66F68-F80A-4146-BD2C-A4509FC79FF7}">
      <dgm:prSet/>
      <dgm:spPr/>
      <dgm:t>
        <a:bodyPr/>
        <a:lstStyle/>
        <a:p>
          <a:endParaRPr lang="en-US"/>
        </a:p>
      </dgm:t>
    </dgm:pt>
    <dgm:pt modelId="{F692E838-2426-4AA4-B9E6-44870F9A23CA}" type="sibTrans" cxnId="{4BE66F68-F80A-4146-BD2C-A4509FC79FF7}">
      <dgm:prSet/>
      <dgm:spPr/>
      <dgm:t>
        <a:bodyPr/>
        <a:lstStyle/>
        <a:p>
          <a:endParaRPr lang="en-US"/>
        </a:p>
      </dgm:t>
    </dgm:pt>
    <dgm:pt modelId="{00FAA8EF-AEEF-4B90-ABDD-9CCEC9B4120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First time buyers and renters struggle with affordability and guidance </a:t>
          </a:r>
        </a:p>
      </dgm:t>
    </dgm:pt>
    <dgm:pt modelId="{9F679D47-A5B8-4FDA-A832-35EFC42E660C}" type="parTrans" cxnId="{91A98987-1739-43E9-9B8A-2017EFAF77A1}">
      <dgm:prSet/>
      <dgm:spPr/>
      <dgm:t>
        <a:bodyPr/>
        <a:lstStyle/>
        <a:p>
          <a:endParaRPr lang="en-US"/>
        </a:p>
      </dgm:t>
    </dgm:pt>
    <dgm:pt modelId="{87CC04FC-09D5-4B3F-A69C-E1725C2FBFBA}" type="sibTrans" cxnId="{91A98987-1739-43E9-9B8A-2017EFAF77A1}">
      <dgm:prSet/>
      <dgm:spPr/>
      <dgm:t>
        <a:bodyPr/>
        <a:lstStyle/>
        <a:p>
          <a:endParaRPr lang="en-US"/>
        </a:p>
      </dgm:t>
    </dgm:pt>
    <dgm:pt modelId="{911A30DF-9387-4024-8015-169C9D4474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</a:t>
          </a:r>
          <a:r>
            <a:rPr lang="en-US" dirty="0"/>
            <a:t>radiational estate agents have high fees and low </a:t>
          </a:r>
          <a:r>
            <a:rPr lang="en-US" dirty="0" err="1"/>
            <a:t>personalisation</a:t>
          </a:r>
          <a:r>
            <a:rPr lang="en-US" dirty="0"/>
            <a:t> </a:t>
          </a:r>
        </a:p>
      </dgm:t>
    </dgm:pt>
    <dgm:pt modelId="{22647D3A-8C49-441D-9F10-449772ABAB62}" type="parTrans" cxnId="{A92572B3-2009-449C-B422-9273949FB5CF}">
      <dgm:prSet/>
      <dgm:spPr/>
      <dgm:t>
        <a:bodyPr/>
        <a:lstStyle/>
        <a:p>
          <a:endParaRPr lang="en-US"/>
        </a:p>
      </dgm:t>
    </dgm:pt>
    <dgm:pt modelId="{C68F027A-877A-427F-9B13-72B2807002FE}" type="sibTrans" cxnId="{A92572B3-2009-449C-B422-9273949FB5CF}">
      <dgm:prSet/>
      <dgm:spPr/>
      <dgm:t>
        <a:bodyPr/>
        <a:lstStyle/>
        <a:p>
          <a:endParaRPr lang="en-US"/>
        </a:p>
      </dgm:t>
    </dgm:pt>
    <dgm:pt modelId="{DE0CECF7-43B8-436A-898A-FD15C37E7C28}" type="pres">
      <dgm:prSet presAssocID="{EEFA4A89-5257-491D-BFE8-D449A5A5FA5E}" presName="root" presStyleCnt="0">
        <dgm:presLayoutVars>
          <dgm:dir/>
          <dgm:resizeHandles val="exact"/>
        </dgm:presLayoutVars>
      </dgm:prSet>
      <dgm:spPr/>
    </dgm:pt>
    <dgm:pt modelId="{B6D518E0-EC45-48B2-80CC-AB0FBB034AC7}" type="pres">
      <dgm:prSet presAssocID="{96CC2D7E-D843-4538-AA70-D1015FD07E22}" presName="compNode" presStyleCnt="0"/>
      <dgm:spPr/>
    </dgm:pt>
    <dgm:pt modelId="{16ABDA18-A48D-4909-9CDD-C271885DDAB0}" type="pres">
      <dgm:prSet presAssocID="{96CC2D7E-D843-4538-AA70-D1015FD07E22}" presName="bgRect" presStyleLbl="bgShp" presStyleIdx="0" presStyleCnt="3"/>
      <dgm:spPr/>
    </dgm:pt>
    <dgm:pt modelId="{11A1B9EC-0470-48DB-BB6D-5480EF4D1042}" type="pres">
      <dgm:prSet presAssocID="{96CC2D7E-D843-4538-AA70-D1015FD07E2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63803ECB-ADE4-4237-87D2-59CDA7D31DD7}" type="pres">
      <dgm:prSet presAssocID="{96CC2D7E-D843-4538-AA70-D1015FD07E22}" presName="spaceRect" presStyleCnt="0"/>
      <dgm:spPr/>
    </dgm:pt>
    <dgm:pt modelId="{8B93B84D-846D-40A2-BF67-8A12BCA4F1EA}" type="pres">
      <dgm:prSet presAssocID="{96CC2D7E-D843-4538-AA70-D1015FD07E22}" presName="parTx" presStyleLbl="revTx" presStyleIdx="0" presStyleCnt="3">
        <dgm:presLayoutVars>
          <dgm:chMax val="0"/>
          <dgm:chPref val="0"/>
        </dgm:presLayoutVars>
      </dgm:prSet>
      <dgm:spPr/>
    </dgm:pt>
    <dgm:pt modelId="{23F7B366-7A94-4731-90A7-51CF81011A72}" type="pres">
      <dgm:prSet presAssocID="{F692E838-2426-4AA4-B9E6-44870F9A23CA}" presName="sibTrans" presStyleCnt="0"/>
      <dgm:spPr/>
    </dgm:pt>
    <dgm:pt modelId="{98282885-D478-4C43-BEEF-DA5CDBEEE646}" type="pres">
      <dgm:prSet presAssocID="{00FAA8EF-AEEF-4B90-ABDD-9CCEC9B4120F}" presName="compNode" presStyleCnt="0"/>
      <dgm:spPr/>
    </dgm:pt>
    <dgm:pt modelId="{71D7015D-E5F6-4B19-BD87-A57553F1B7CC}" type="pres">
      <dgm:prSet presAssocID="{00FAA8EF-AEEF-4B90-ABDD-9CCEC9B4120F}" presName="bgRect" presStyleLbl="bgShp" presStyleIdx="1" presStyleCnt="3"/>
      <dgm:spPr/>
    </dgm:pt>
    <dgm:pt modelId="{1DA14490-CCCD-411D-86C7-29A8263E88ED}" type="pres">
      <dgm:prSet presAssocID="{00FAA8EF-AEEF-4B90-ABDD-9CCEC9B4120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9B49A874-74AD-4CEE-B004-84506F4056A0}" type="pres">
      <dgm:prSet presAssocID="{00FAA8EF-AEEF-4B90-ABDD-9CCEC9B4120F}" presName="spaceRect" presStyleCnt="0"/>
      <dgm:spPr/>
    </dgm:pt>
    <dgm:pt modelId="{8B04CD3A-9519-4096-92A8-7CDD1F44172C}" type="pres">
      <dgm:prSet presAssocID="{00FAA8EF-AEEF-4B90-ABDD-9CCEC9B4120F}" presName="parTx" presStyleLbl="revTx" presStyleIdx="1" presStyleCnt="3">
        <dgm:presLayoutVars>
          <dgm:chMax val="0"/>
          <dgm:chPref val="0"/>
        </dgm:presLayoutVars>
      </dgm:prSet>
      <dgm:spPr/>
    </dgm:pt>
    <dgm:pt modelId="{06FFD86E-2990-E944-B7BC-D8B64575ED0C}" type="pres">
      <dgm:prSet presAssocID="{87CC04FC-09D5-4B3F-A69C-E1725C2FBFBA}" presName="sibTrans" presStyleCnt="0"/>
      <dgm:spPr/>
    </dgm:pt>
    <dgm:pt modelId="{4C6BCCEC-3EB9-4668-8BCA-260C506DB81E}" type="pres">
      <dgm:prSet presAssocID="{911A30DF-9387-4024-8015-169C9D44746E}" presName="compNode" presStyleCnt="0"/>
      <dgm:spPr/>
    </dgm:pt>
    <dgm:pt modelId="{C0C3DCF2-AD2E-432F-A01C-9EF2F95DB427}" type="pres">
      <dgm:prSet presAssocID="{911A30DF-9387-4024-8015-169C9D44746E}" presName="bgRect" presStyleLbl="bgShp" presStyleIdx="2" presStyleCnt="3"/>
      <dgm:spPr/>
    </dgm:pt>
    <dgm:pt modelId="{093624AE-AC5C-48A5-AF65-628B292EE14D}" type="pres">
      <dgm:prSet presAssocID="{911A30DF-9387-4024-8015-169C9D44746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18FD55BE-2DCD-4503-BDB1-D0B7AD232B1E}" type="pres">
      <dgm:prSet presAssocID="{911A30DF-9387-4024-8015-169C9D44746E}" presName="spaceRect" presStyleCnt="0"/>
      <dgm:spPr/>
    </dgm:pt>
    <dgm:pt modelId="{41D88A0C-815B-4CE7-B0E0-6D4950CF68EF}" type="pres">
      <dgm:prSet presAssocID="{911A30DF-9387-4024-8015-169C9D44746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7E1433D-3D01-A845-BD2D-53E081DE9E22}" type="presOf" srcId="{00FAA8EF-AEEF-4B90-ABDD-9CCEC9B4120F}" destId="{8B04CD3A-9519-4096-92A8-7CDD1F44172C}" srcOrd="0" destOrd="0" presId="urn:microsoft.com/office/officeart/2018/2/layout/IconVerticalSolidList"/>
    <dgm:cxn modelId="{70DA834E-30D9-C741-85E7-2B9E8BB8548C}" type="presOf" srcId="{EEFA4A89-5257-491D-BFE8-D449A5A5FA5E}" destId="{DE0CECF7-43B8-436A-898A-FD15C37E7C28}" srcOrd="0" destOrd="0" presId="urn:microsoft.com/office/officeart/2018/2/layout/IconVerticalSolidList"/>
    <dgm:cxn modelId="{7186EF64-2CCB-1248-AB81-D6D1D5B8073C}" type="presOf" srcId="{96CC2D7E-D843-4538-AA70-D1015FD07E22}" destId="{8B93B84D-846D-40A2-BF67-8A12BCA4F1EA}" srcOrd="0" destOrd="0" presId="urn:microsoft.com/office/officeart/2018/2/layout/IconVerticalSolidList"/>
    <dgm:cxn modelId="{4BE66F68-F80A-4146-BD2C-A4509FC79FF7}" srcId="{EEFA4A89-5257-491D-BFE8-D449A5A5FA5E}" destId="{96CC2D7E-D843-4538-AA70-D1015FD07E22}" srcOrd="0" destOrd="0" parTransId="{46278202-ECC2-4E75-A565-551B6311689B}" sibTransId="{F692E838-2426-4AA4-B9E6-44870F9A23CA}"/>
    <dgm:cxn modelId="{91A98987-1739-43E9-9B8A-2017EFAF77A1}" srcId="{EEFA4A89-5257-491D-BFE8-D449A5A5FA5E}" destId="{00FAA8EF-AEEF-4B90-ABDD-9CCEC9B4120F}" srcOrd="1" destOrd="0" parTransId="{9F679D47-A5B8-4FDA-A832-35EFC42E660C}" sibTransId="{87CC04FC-09D5-4B3F-A69C-E1725C2FBFBA}"/>
    <dgm:cxn modelId="{A92572B3-2009-449C-B422-9273949FB5CF}" srcId="{EEFA4A89-5257-491D-BFE8-D449A5A5FA5E}" destId="{911A30DF-9387-4024-8015-169C9D44746E}" srcOrd="2" destOrd="0" parTransId="{22647D3A-8C49-441D-9F10-449772ABAB62}" sibTransId="{C68F027A-877A-427F-9B13-72B2807002FE}"/>
    <dgm:cxn modelId="{9E85F4C9-D94B-944C-A0D6-E5BFCDF185B9}" type="presOf" srcId="{911A30DF-9387-4024-8015-169C9D44746E}" destId="{41D88A0C-815B-4CE7-B0E0-6D4950CF68EF}" srcOrd="0" destOrd="0" presId="urn:microsoft.com/office/officeart/2018/2/layout/IconVerticalSolidList"/>
    <dgm:cxn modelId="{D0B3BE06-C02B-E740-A241-2F2454FDDAF9}" type="presParOf" srcId="{DE0CECF7-43B8-436A-898A-FD15C37E7C28}" destId="{B6D518E0-EC45-48B2-80CC-AB0FBB034AC7}" srcOrd="0" destOrd="0" presId="urn:microsoft.com/office/officeart/2018/2/layout/IconVerticalSolidList"/>
    <dgm:cxn modelId="{B2906664-1C69-D441-BF3D-590C02415431}" type="presParOf" srcId="{B6D518E0-EC45-48B2-80CC-AB0FBB034AC7}" destId="{16ABDA18-A48D-4909-9CDD-C271885DDAB0}" srcOrd="0" destOrd="0" presId="urn:microsoft.com/office/officeart/2018/2/layout/IconVerticalSolidList"/>
    <dgm:cxn modelId="{D23F62B4-3C74-A249-84AD-732EC8712F27}" type="presParOf" srcId="{B6D518E0-EC45-48B2-80CC-AB0FBB034AC7}" destId="{11A1B9EC-0470-48DB-BB6D-5480EF4D1042}" srcOrd="1" destOrd="0" presId="urn:microsoft.com/office/officeart/2018/2/layout/IconVerticalSolidList"/>
    <dgm:cxn modelId="{58645D86-9418-9940-961D-A8FADC8A3558}" type="presParOf" srcId="{B6D518E0-EC45-48B2-80CC-AB0FBB034AC7}" destId="{63803ECB-ADE4-4237-87D2-59CDA7D31DD7}" srcOrd="2" destOrd="0" presId="urn:microsoft.com/office/officeart/2018/2/layout/IconVerticalSolidList"/>
    <dgm:cxn modelId="{6DA0F98F-F31F-8741-92F1-E5C49311D450}" type="presParOf" srcId="{B6D518E0-EC45-48B2-80CC-AB0FBB034AC7}" destId="{8B93B84D-846D-40A2-BF67-8A12BCA4F1EA}" srcOrd="3" destOrd="0" presId="urn:microsoft.com/office/officeart/2018/2/layout/IconVerticalSolidList"/>
    <dgm:cxn modelId="{3A74BC00-7ACD-7944-9C5E-EBE8CE82E4DC}" type="presParOf" srcId="{DE0CECF7-43B8-436A-898A-FD15C37E7C28}" destId="{23F7B366-7A94-4731-90A7-51CF81011A72}" srcOrd="1" destOrd="0" presId="urn:microsoft.com/office/officeart/2018/2/layout/IconVerticalSolidList"/>
    <dgm:cxn modelId="{A9DD8052-F55E-3F42-A2C6-BD416B7F645D}" type="presParOf" srcId="{DE0CECF7-43B8-436A-898A-FD15C37E7C28}" destId="{98282885-D478-4C43-BEEF-DA5CDBEEE646}" srcOrd="2" destOrd="0" presId="urn:microsoft.com/office/officeart/2018/2/layout/IconVerticalSolidList"/>
    <dgm:cxn modelId="{6386D53F-D697-904C-A297-F6A593512184}" type="presParOf" srcId="{98282885-D478-4C43-BEEF-DA5CDBEEE646}" destId="{71D7015D-E5F6-4B19-BD87-A57553F1B7CC}" srcOrd="0" destOrd="0" presId="urn:microsoft.com/office/officeart/2018/2/layout/IconVerticalSolidList"/>
    <dgm:cxn modelId="{B3D1D24C-0A1D-FE4A-A7E2-CC461CFD8281}" type="presParOf" srcId="{98282885-D478-4C43-BEEF-DA5CDBEEE646}" destId="{1DA14490-CCCD-411D-86C7-29A8263E88ED}" srcOrd="1" destOrd="0" presId="urn:microsoft.com/office/officeart/2018/2/layout/IconVerticalSolidList"/>
    <dgm:cxn modelId="{B6D690F2-A94E-AA42-8A21-FB1544DC36DD}" type="presParOf" srcId="{98282885-D478-4C43-BEEF-DA5CDBEEE646}" destId="{9B49A874-74AD-4CEE-B004-84506F4056A0}" srcOrd="2" destOrd="0" presId="urn:microsoft.com/office/officeart/2018/2/layout/IconVerticalSolidList"/>
    <dgm:cxn modelId="{559F651B-AD93-804C-9DBD-8BEA3CE8AB19}" type="presParOf" srcId="{98282885-D478-4C43-BEEF-DA5CDBEEE646}" destId="{8B04CD3A-9519-4096-92A8-7CDD1F44172C}" srcOrd="3" destOrd="0" presId="urn:microsoft.com/office/officeart/2018/2/layout/IconVerticalSolidList"/>
    <dgm:cxn modelId="{7377BD46-9AF7-8C44-8607-A2CDE4AB9FB8}" type="presParOf" srcId="{DE0CECF7-43B8-436A-898A-FD15C37E7C28}" destId="{06FFD86E-2990-E944-B7BC-D8B64575ED0C}" srcOrd="3" destOrd="0" presId="urn:microsoft.com/office/officeart/2018/2/layout/IconVerticalSolidList"/>
    <dgm:cxn modelId="{620B1B16-4660-834B-AAB5-00B005911A03}" type="presParOf" srcId="{DE0CECF7-43B8-436A-898A-FD15C37E7C28}" destId="{4C6BCCEC-3EB9-4668-8BCA-260C506DB81E}" srcOrd="4" destOrd="0" presId="urn:microsoft.com/office/officeart/2018/2/layout/IconVerticalSolidList"/>
    <dgm:cxn modelId="{26A53EA2-55A1-9E4A-B531-A595590F61AB}" type="presParOf" srcId="{4C6BCCEC-3EB9-4668-8BCA-260C506DB81E}" destId="{C0C3DCF2-AD2E-432F-A01C-9EF2F95DB427}" srcOrd="0" destOrd="0" presId="urn:microsoft.com/office/officeart/2018/2/layout/IconVerticalSolidList"/>
    <dgm:cxn modelId="{E009A355-5D97-FF46-8ECD-368B25620314}" type="presParOf" srcId="{4C6BCCEC-3EB9-4668-8BCA-260C506DB81E}" destId="{093624AE-AC5C-48A5-AF65-628B292EE14D}" srcOrd="1" destOrd="0" presId="urn:microsoft.com/office/officeart/2018/2/layout/IconVerticalSolidList"/>
    <dgm:cxn modelId="{21818802-AEAA-6641-A594-ECAC4C6532F8}" type="presParOf" srcId="{4C6BCCEC-3EB9-4668-8BCA-260C506DB81E}" destId="{18FD55BE-2DCD-4503-BDB1-D0B7AD232B1E}" srcOrd="2" destOrd="0" presId="urn:microsoft.com/office/officeart/2018/2/layout/IconVerticalSolidList"/>
    <dgm:cxn modelId="{8E718216-085A-CB4E-A3BC-785F8EC66DE9}" type="presParOf" srcId="{4C6BCCEC-3EB9-4668-8BCA-260C506DB81E}" destId="{41D88A0C-815B-4CE7-B0E0-6D4950CF68E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DC84D4-109F-DE48-AD6C-67EFE531F3A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GB"/>
        </a:p>
      </dgm:t>
    </dgm:pt>
    <dgm:pt modelId="{66D478E3-6016-EF4F-ABA0-7F15911AFCF9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Rental management </a:t>
          </a:r>
        </a:p>
      </dgm:t>
    </dgm:pt>
    <dgm:pt modelId="{B95AA00D-A069-F042-8BD6-0D1E7177A8C7}" type="parTrans" cxnId="{B9CA753F-EBD3-F74B-99FE-75855544B52E}">
      <dgm:prSet/>
      <dgm:spPr/>
      <dgm:t>
        <a:bodyPr/>
        <a:lstStyle/>
        <a:p>
          <a:endParaRPr lang="en-GB"/>
        </a:p>
      </dgm:t>
    </dgm:pt>
    <dgm:pt modelId="{77150B75-D699-3143-9EF5-796103671F19}" type="sibTrans" cxnId="{B9CA753F-EBD3-F74B-99FE-75855544B52E}">
      <dgm:prSet/>
      <dgm:spPr/>
      <dgm:t>
        <a:bodyPr/>
        <a:lstStyle/>
        <a:p>
          <a:endParaRPr lang="en-GB"/>
        </a:p>
      </dgm:t>
    </dgm:pt>
    <dgm:pt modelId="{CD77D20A-DBB3-6441-904B-29A013928D40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Consultancy for sellers and buyers </a:t>
          </a:r>
        </a:p>
      </dgm:t>
    </dgm:pt>
    <dgm:pt modelId="{9BC14916-F480-B94C-8130-8A98EC89E19E}" type="parTrans" cxnId="{AEFA224B-7E48-5645-81DB-E7219DF34D3B}">
      <dgm:prSet/>
      <dgm:spPr/>
      <dgm:t>
        <a:bodyPr/>
        <a:lstStyle/>
        <a:p>
          <a:endParaRPr lang="en-GB"/>
        </a:p>
      </dgm:t>
    </dgm:pt>
    <dgm:pt modelId="{84DF69B9-71BD-3F4E-B6B4-FF5172F127EC}" type="sibTrans" cxnId="{AEFA224B-7E48-5645-81DB-E7219DF34D3B}">
      <dgm:prSet/>
      <dgm:spPr/>
      <dgm:t>
        <a:bodyPr/>
        <a:lstStyle/>
        <a:p>
          <a:endParaRPr lang="en-GB"/>
        </a:p>
      </dgm:t>
    </dgm:pt>
    <dgm:pt modelId="{4D18159B-0AF5-C04C-9494-BEB276A3CAA5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Landlord marketing </a:t>
          </a:r>
        </a:p>
      </dgm:t>
    </dgm:pt>
    <dgm:pt modelId="{D7D053B5-EDFE-DC47-A345-7A5C833FFC35}" type="parTrans" cxnId="{00ECF5DC-3477-D647-BC3D-27694A767CDB}">
      <dgm:prSet/>
      <dgm:spPr/>
      <dgm:t>
        <a:bodyPr/>
        <a:lstStyle/>
        <a:p>
          <a:endParaRPr lang="en-GB"/>
        </a:p>
      </dgm:t>
    </dgm:pt>
    <dgm:pt modelId="{5AD30828-73CD-FA45-A02B-81CAA7E35117}" type="sibTrans" cxnId="{00ECF5DC-3477-D647-BC3D-27694A767CDB}">
      <dgm:prSet/>
      <dgm:spPr/>
      <dgm:t>
        <a:bodyPr/>
        <a:lstStyle/>
        <a:p>
          <a:endParaRPr lang="en-GB"/>
        </a:p>
      </dgm:t>
    </dgm:pt>
    <dgm:pt modelId="{ACEB6800-4816-9F43-8BE5-ACC54AEA22F4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Home viewing coordination</a:t>
          </a:r>
        </a:p>
      </dgm:t>
    </dgm:pt>
    <dgm:pt modelId="{7B433754-72F1-3647-92C1-6904A61A55A0}" type="parTrans" cxnId="{F8722AB9-A076-ED49-9F5C-5B5AAAE9315F}">
      <dgm:prSet/>
      <dgm:spPr/>
      <dgm:t>
        <a:bodyPr/>
        <a:lstStyle/>
        <a:p>
          <a:endParaRPr lang="en-GB"/>
        </a:p>
      </dgm:t>
    </dgm:pt>
    <dgm:pt modelId="{5499B367-7DBE-A84C-88C4-B686EB36F876}" type="sibTrans" cxnId="{F8722AB9-A076-ED49-9F5C-5B5AAAE9315F}">
      <dgm:prSet/>
      <dgm:spPr/>
      <dgm:t>
        <a:bodyPr/>
        <a:lstStyle/>
        <a:p>
          <a:endParaRPr lang="en-GB"/>
        </a:p>
      </dgm:t>
    </dgm:pt>
    <dgm:pt modelId="{6B664633-BC3F-AD45-86E3-8FF7F28A84EE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Property valuation insights </a:t>
          </a:r>
        </a:p>
      </dgm:t>
    </dgm:pt>
    <dgm:pt modelId="{48D210AB-06CD-AA45-9FA7-E9FEB6887B24}" type="parTrans" cxnId="{CC417E11-FB28-2F40-B7ED-43F101C1B7BA}">
      <dgm:prSet/>
      <dgm:spPr/>
      <dgm:t>
        <a:bodyPr/>
        <a:lstStyle/>
        <a:p>
          <a:endParaRPr lang="en-GB"/>
        </a:p>
      </dgm:t>
    </dgm:pt>
    <dgm:pt modelId="{218A245B-AFD6-D342-95CF-B463DED0C788}" type="sibTrans" cxnId="{CC417E11-FB28-2F40-B7ED-43F101C1B7BA}">
      <dgm:prSet/>
      <dgm:spPr/>
      <dgm:t>
        <a:bodyPr/>
        <a:lstStyle/>
        <a:p>
          <a:endParaRPr lang="en-GB"/>
        </a:p>
      </dgm:t>
    </dgm:pt>
    <dgm:pt modelId="{3B37BE77-B12B-4E7A-9F2A-3B91F1815C56}" type="pres">
      <dgm:prSet presAssocID="{26DC84D4-109F-DE48-AD6C-67EFE531F3A9}" presName="root" presStyleCnt="0">
        <dgm:presLayoutVars>
          <dgm:dir/>
          <dgm:resizeHandles val="exact"/>
        </dgm:presLayoutVars>
      </dgm:prSet>
      <dgm:spPr/>
    </dgm:pt>
    <dgm:pt modelId="{7E0A0D1C-DB54-47DF-9D09-3A416D7125CE}" type="pres">
      <dgm:prSet presAssocID="{66D478E3-6016-EF4F-ABA0-7F15911AFCF9}" presName="compNode" presStyleCnt="0"/>
      <dgm:spPr/>
    </dgm:pt>
    <dgm:pt modelId="{C2B33693-525E-4B3F-A03B-16A456DCAE75}" type="pres">
      <dgm:prSet presAssocID="{66D478E3-6016-EF4F-ABA0-7F15911AFCF9}" presName="bgRect" presStyleLbl="bgShp" presStyleIdx="0" presStyleCnt="5" custLinFactNeighborX="1170"/>
      <dgm:spPr/>
    </dgm:pt>
    <dgm:pt modelId="{DB97F1A0-9B29-4390-9A33-F095869187A6}" type="pres">
      <dgm:prSet presAssocID="{66D478E3-6016-EF4F-ABA0-7F15911AFCF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C2EB2759-B851-4C77-9536-E32D9F94EC00}" type="pres">
      <dgm:prSet presAssocID="{66D478E3-6016-EF4F-ABA0-7F15911AFCF9}" presName="spaceRect" presStyleCnt="0"/>
      <dgm:spPr/>
    </dgm:pt>
    <dgm:pt modelId="{6D6AB79C-F476-4D87-BB2B-2575B10242FE}" type="pres">
      <dgm:prSet presAssocID="{66D478E3-6016-EF4F-ABA0-7F15911AFCF9}" presName="parTx" presStyleLbl="revTx" presStyleIdx="0" presStyleCnt="5">
        <dgm:presLayoutVars>
          <dgm:chMax val="0"/>
          <dgm:chPref val="0"/>
        </dgm:presLayoutVars>
      </dgm:prSet>
      <dgm:spPr/>
    </dgm:pt>
    <dgm:pt modelId="{0F140DB4-E907-462A-97A7-67106CB921B3}" type="pres">
      <dgm:prSet presAssocID="{77150B75-D699-3143-9EF5-796103671F19}" presName="sibTrans" presStyleCnt="0"/>
      <dgm:spPr/>
    </dgm:pt>
    <dgm:pt modelId="{0DEF7E9D-0205-4539-86C8-85829D449903}" type="pres">
      <dgm:prSet presAssocID="{CD77D20A-DBB3-6441-904B-29A013928D40}" presName="compNode" presStyleCnt="0"/>
      <dgm:spPr/>
    </dgm:pt>
    <dgm:pt modelId="{726841D0-2B30-46B0-90C9-F72698651234}" type="pres">
      <dgm:prSet presAssocID="{CD77D20A-DBB3-6441-904B-29A013928D40}" presName="bgRect" presStyleLbl="bgShp" presStyleIdx="1" presStyleCnt="5" custLinFactNeighborX="-160" custLinFactNeighborY="10574"/>
      <dgm:spPr/>
    </dgm:pt>
    <dgm:pt modelId="{6DBCA353-AF1D-4AD1-BDD7-8B0A6C57A0BA}" type="pres">
      <dgm:prSet presAssocID="{CD77D20A-DBB3-6441-904B-29A013928D4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FBDF05F-4C39-43AD-830F-C196697E6E19}" type="pres">
      <dgm:prSet presAssocID="{CD77D20A-DBB3-6441-904B-29A013928D40}" presName="spaceRect" presStyleCnt="0"/>
      <dgm:spPr/>
    </dgm:pt>
    <dgm:pt modelId="{09864DE2-67AE-47A2-84D3-F0A1BC5F3CC3}" type="pres">
      <dgm:prSet presAssocID="{CD77D20A-DBB3-6441-904B-29A013928D40}" presName="parTx" presStyleLbl="revTx" presStyleIdx="1" presStyleCnt="5">
        <dgm:presLayoutVars>
          <dgm:chMax val="0"/>
          <dgm:chPref val="0"/>
        </dgm:presLayoutVars>
      </dgm:prSet>
      <dgm:spPr/>
    </dgm:pt>
    <dgm:pt modelId="{EF35DE32-A7AC-4062-8CBD-7F1E486AD4E4}" type="pres">
      <dgm:prSet presAssocID="{84DF69B9-71BD-3F4E-B6B4-FF5172F127EC}" presName="sibTrans" presStyleCnt="0"/>
      <dgm:spPr/>
    </dgm:pt>
    <dgm:pt modelId="{61719674-B499-42A9-8847-E3A7741265C4}" type="pres">
      <dgm:prSet presAssocID="{4D18159B-0AF5-C04C-9494-BEB276A3CAA5}" presName="compNode" presStyleCnt="0"/>
      <dgm:spPr/>
    </dgm:pt>
    <dgm:pt modelId="{FD6DC155-1F54-44A8-B60F-ACDEA6E571CC}" type="pres">
      <dgm:prSet presAssocID="{4D18159B-0AF5-C04C-9494-BEB276A3CAA5}" presName="bgRect" presStyleLbl="bgShp" presStyleIdx="2" presStyleCnt="5"/>
      <dgm:spPr/>
    </dgm:pt>
    <dgm:pt modelId="{AFF94B0A-AA4C-443E-94BD-0075325C675A}" type="pres">
      <dgm:prSet presAssocID="{4D18159B-0AF5-C04C-9494-BEB276A3CAA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E411D2B-FC5A-472F-9E7A-45B7157739D0}" type="pres">
      <dgm:prSet presAssocID="{4D18159B-0AF5-C04C-9494-BEB276A3CAA5}" presName="spaceRect" presStyleCnt="0"/>
      <dgm:spPr/>
    </dgm:pt>
    <dgm:pt modelId="{3E7EC3C1-2DB2-4499-B15C-9A46FA6B5E64}" type="pres">
      <dgm:prSet presAssocID="{4D18159B-0AF5-C04C-9494-BEB276A3CAA5}" presName="parTx" presStyleLbl="revTx" presStyleIdx="2" presStyleCnt="5">
        <dgm:presLayoutVars>
          <dgm:chMax val="0"/>
          <dgm:chPref val="0"/>
        </dgm:presLayoutVars>
      </dgm:prSet>
      <dgm:spPr/>
    </dgm:pt>
    <dgm:pt modelId="{77763510-F6C9-4ABC-94D5-385C0CE85306}" type="pres">
      <dgm:prSet presAssocID="{5AD30828-73CD-FA45-A02B-81CAA7E35117}" presName="sibTrans" presStyleCnt="0"/>
      <dgm:spPr/>
    </dgm:pt>
    <dgm:pt modelId="{B2BDB5E3-43F9-4181-B594-87BB6586F587}" type="pres">
      <dgm:prSet presAssocID="{ACEB6800-4816-9F43-8BE5-ACC54AEA22F4}" presName="compNode" presStyleCnt="0"/>
      <dgm:spPr/>
    </dgm:pt>
    <dgm:pt modelId="{47A6E05A-BEE8-4537-9AFF-178248D77D86}" type="pres">
      <dgm:prSet presAssocID="{ACEB6800-4816-9F43-8BE5-ACC54AEA22F4}" presName="bgRect" presStyleLbl="bgShp" presStyleIdx="3" presStyleCnt="5"/>
      <dgm:spPr/>
    </dgm:pt>
    <dgm:pt modelId="{43257D40-DA7C-4F0F-9EE3-3C11B4A943DB}" type="pres">
      <dgm:prSet presAssocID="{ACEB6800-4816-9F43-8BE5-ACC54AEA22F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E1E11117-91FD-42AC-99B3-9AA44500536F}" type="pres">
      <dgm:prSet presAssocID="{ACEB6800-4816-9F43-8BE5-ACC54AEA22F4}" presName="spaceRect" presStyleCnt="0"/>
      <dgm:spPr/>
    </dgm:pt>
    <dgm:pt modelId="{1CEC55AA-1282-4B51-BEF4-668FFB2CA0B8}" type="pres">
      <dgm:prSet presAssocID="{ACEB6800-4816-9F43-8BE5-ACC54AEA22F4}" presName="parTx" presStyleLbl="revTx" presStyleIdx="3" presStyleCnt="5">
        <dgm:presLayoutVars>
          <dgm:chMax val="0"/>
          <dgm:chPref val="0"/>
        </dgm:presLayoutVars>
      </dgm:prSet>
      <dgm:spPr/>
    </dgm:pt>
    <dgm:pt modelId="{F2FC62FA-45F8-4D09-8710-491ED479A7EB}" type="pres">
      <dgm:prSet presAssocID="{5499B367-7DBE-A84C-88C4-B686EB36F876}" presName="sibTrans" presStyleCnt="0"/>
      <dgm:spPr/>
    </dgm:pt>
    <dgm:pt modelId="{7612E0F0-0756-4007-A5FD-ABADC047331D}" type="pres">
      <dgm:prSet presAssocID="{6B664633-BC3F-AD45-86E3-8FF7F28A84EE}" presName="compNode" presStyleCnt="0"/>
      <dgm:spPr/>
    </dgm:pt>
    <dgm:pt modelId="{C9EE9C55-5882-464B-91E5-512357563FB9}" type="pres">
      <dgm:prSet presAssocID="{6B664633-BC3F-AD45-86E3-8FF7F28A84EE}" presName="bgRect" presStyleLbl="bgShp" presStyleIdx="4" presStyleCnt="5"/>
      <dgm:spPr/>
    </dgm:pt>
    <dgm:pt modelId="{42DDB08C-AD55-466C-B371-A1279AD45E17}" type="pres">
      <dgm:prSet presAssocID="{6B664633-BC3F-AD45-86E3-8FF7F28A84E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2C3B07C2-77B4-4079-8A68-BC1C1A05A45A}" type="pres">
      <dgm:prSet presAssocID="{6B664633-BC3F-AD45-86E3-8FF7F28A84EE}" presName="spaceRect" presStyleCnt="0"/>
      <dgm:spPr/>
    </dgm:pt>
    <dgm:pt modelId="{11AD523E-51BA-4CAB-BF54-EBF3F0DE489D}" type="pres">
      <dgm:prSet presAssocID="{6B664633-BC3F-AD45-86E3-8FF7F28A84E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384E801-4B24-B54C-8265-86E98B1738B7}" type="presOf" srcId="{ACEB6800-4816-9F43-8BE5-ACC54AEA22F4}" destId="{1CEC55AA-1282-4B51-BEF4-668FFB2CA0B8}" srcOrd="0" destOrd="0" presId="urn:microsoft.com/office/officeart/2018/2/layout/IconVerticalSolidList"/>
    <dgm:cxn modelId="{CC417E11-FB28-2F40-B7ED-43F101C1B7BA}" srcId="{26DC84D4-109F-DE48-AD6C-67EFE531F3A9}" destId="{6B664633-BC3F-AD45-86E3-8FF7F28A84EE}" srcOrd="4" destOrd="0" parTransId="{48D210AB-06CD-AA45-9FA7-E9FEB6887B24}" sibTransId="{218A245B-AFD6-D342-95CF-B463DED0C788}"/>
    <dgm:cxn modelId="{B14F3337-69A2-B74C-AB4D-5EF0296E099C}" type="presOf" srcId="{26DC84D4-109F-DE48-AD6C-67EFE531F3A9}" destId="{3B37BE77-B12B-4E7A-9F2A-3B91F1815C56}" srcOrd="0" destOrd="0" presId="urn:microsoft.com/office/officeart/2018/2/layout/IconVerticalSolidList"/>
    <dgm:cxn modelId="{B9CA753F-EBD3-F74B-99FE-75855544B52E}" srcId="{26DC84D4-109F-DE48-AD6C-67EFE531F3A9}" destId="{66D478E3-6016-EF4F-ABA0-7F15911AFCF9}" srcOrd="0" destOrd="0" parTransId="{B95AA00D-A069-F042-8BD6-0D1E7177A8C7}" sibTransId="{77150B75-D699-3143-9EF5-796103671F19}"/>
    <dgm:cxn modelId="{AEFA224B-7E48-5645-81DB-E7219DF34D3B}" srcId="{26DC84D4-109F-DE48-AD6C-67EFE531F3A9}" destId="{CD77D20A-DBB3-6441-904B-29A013928D40}" srcOrd="1" destOrd="0" parTransId="{9BC14916-F480-B94C-8130-8A98EC89E19E}" sibTransId="{84DF69B9-71BD-3F4E-B6B4-FF5172F127EC}"/>
    <dgm:cxn modelId="{8C17D655-EE86-4043-BDB2-B87404AFB497}" type="presOf" srcId="{66D478E3-6016-EF4F-ABA0-7F15911AFCF9}" destId="{6D6AB79C-F476-4D87-BB2B-2575B10242FE}" srcOrd="0" destOrd="0" presId="urn:microsoft.com/office/officeart/2018/2/layout/IconVerticalSolidList"/>
    <dgm:cxn modelId="{E7010E60-C6BD-CC41-9166-DBCD5BB906A0}" type="presOf" srcId="{4D18159B-0AF5-C04C-9494-BEB276A3CAA5}" destId="{3E7EC3C1-2DB2-4499-B15C-9A46FA6B5E64}" srcOrd="0" destOrd="0" presId="urn:microsoft.com/office/officeart/2018/2/layout/IconVerticalSolidList"/>
    <dgm:cxn modelId="{F8722AB9-A076-ED49-9F5C-5B5AAAE9315F}" srcId="{26DC84D4-109F-DE48-AD6C-67EFE531F3A9}" destId="{ACEB6800-4816-9F43-8BE5-ACC54AEA22F4}" srcOrd="3" destOrd="0" parTransId="{7B433754-72F1-3647-92C1-6904A61A55A0}" sibTransId="{5499B367-7DBE-A84C-88C4-B686EB36F876}"/>
    <dgm:cxn modelId="{68C260BE-E84F-E848-A58C-21AAC25A2558}" type="presOf" srcId="{6B664633-BC3F-AD45-86E3-8FF7F28A84EE}" destId="{11AD523E-51BA-4CAB-BF54-EBF3F0DE489D}" srcOrd="0" destOrd="0" presId="urn:microsoft.com/office/officeart/2018/2/layout/IconVerticalSolidList"/>
    <dgm:cxn modelId="{B24DABC2-3820-284A-9DFA-079013810910}" type="presOf" srcId="{CD77D20A-DBB3-6441-904B-29A013928D40}" destId="{09864DE2-67AE-47A2-84D3-F0A1BC5F3CC3}" srcOrd="0" destOrd="0" presId="urn:microsoft.com/office/officeart/2018/2/layout/IconVerticalSolidList"/>
    <dgm:cxn modelId="{00ECF5DC-3477-D647-BC3D-27694A767CDB}" srcId="{26DC84D4-109F-DE48-AD6C-67EFE531F3A9}" destId="{4D18159B-0AF5-C04C-9494-BEB276A3CAA5}" srcOrd="2" destOrd="0" parTransId="{D7D053B5-EDFE-DC47-A345-7A5C833FFC35}" sibTransId="{5AD30828-73CD-FA45-A02B-81CAA7E35117}"/>
    <dgm:cxn modelId="{C8B348ED-1BB1-CD46-882B-FD3482E3A696}" type="presParOf" srcId="{3B37BE77-B12B-4E7A-9F2A-3B91F1815C56}" destId="{7E0A0D1C-DB54-47DF-9D09-3A416D7125CE}" srcOrd="0" destOrd="0" presId="urn:microsoft.com/office/officeart/2018/2/layout/IconVerticalSolidList"/>
    <dgm:cxn modelId="{FDD73510-8808-684D-A1D2-AA8E3EE5C08B}" type="presParOf" srcId="{7E0A0D1C-DB54-47DF-9D09-3A416D7125CE}" destId="{C2B33693-525E-4B3F-A03B-16A456DCAE75}" srcOrd="0" destOrd="0" presId="urn:microsoft.com/office/officeart/2018/2/layout/IconVerticalSolidList"/>
    <dgm:cxn modelId="{92DB00FA-A097-2846-BB55-0B70AE5663ED}" type="presParOf" srcId="{7E0A0D1C-DB54-47DF-9D09-3A416D7125CE}" destId="{DB97F1A0-9B29-4390-9A33-F095869187A6}" srcOrd="1" destOrd="0" presId="urn:microsoft.com/office/officeart/2018/2/layout/IconVerticalSolidList"/>
    <dgm:cxn modelId="{CBC3EA01-DBB0-0C49-BCCD-0E53159DB5DA}" type="presParOf" srcId="{7E0A0D1C-DB54-47DF-9D09-3A416D7125CE}" destId="{C2EB2759-B851-4C77-9536-E32D9F94EC00}" srcOrd="2" destOrd="0" presId="urn:microsoft.com/office/officeart/2018/2/layout/IconVerticalSolidList"/>
    <dgm:cxn modelId="{D51D7E0B-1417-2D4A-B03B-154E47942400}" type="presParOf" srcId="{7E0A0D1C-DB54-47DF-9D09-3A416D7125CE}" destId="{6D6AB79C-F476-4D87-BB2B-2575B10242FE}" srcOrd="3" destOrd="0" presId="urn:microsoft.com/office/officeart/2018/2/layout/IconVerticalSolidList"/>
    <dgm:cxn modelId="{D8C31B3D-C3F4-4447-AD7E-A3DED131A67B}" type="presParOf" srcId="{3B37BE77-B12B-4E7A-9F2A-3B91F1815C56}" destId="{0F140DB4-E907-462A-97A7-67106CB921B3}" srcOrd="1" destOrd="0" presId="urn:microsoft.com/office/officeart/2018/2/layout/IconVerticalSolidList"/>
    <dgm:cxn modelId="{9BD46CE1-046B-BE4E-BB96-10655625B205}" type="presParOf" srcId="{3B37BE77-B12B-4E7A-9F2A-3B91F1815C56}" destId="{0DEF7E9D-0205-4539-86C8-85829D449903}" srcOrd="2" destOrd="0" presId="urn:microsoft.com/office/officeart/2018/2/layout/IconVerticalSolidList"/>
    <dgm:cxn modelId="{68907975-6E33-3840-AE0F-3F55DFEB446C}" type="presParOf" srcId="{0DEF7E9D-0205-4539-86C8-85829D449903}" destId="{726841D0-2B30-46B0-90C9-F72698651234}" srcOrd="0" destOrd="0" presId="urn:microsoft.com/office/officeart/2018/2/layout/IconVerticalSolidList"/>
    <dgm:cxn modelId="{3495C0E3-9759-9D40-9CD2-23704DA3BC34}" type="presParOf" srcId="{0DEF7E9D-0205-4539-86C8-85829D449903}" destId="{6DBCA353-AF1D-4AD1-BDD7-8B0A6C57A0BA}" srcOrd="1" destOrd="0" presId="urn:microsoft.com/office/officeart/2018/2/layout/IconVerticalSolidList"/>
    <dgm:cxn modelId="{202759B5-3E6A-104A-9C30-43E52A34A11E}" type="presParOf" srcId="{0DEF7E9D-0205-4539-86C8-85829D449903}" destId="{2FBDF05F-4C39-43AD-830F-C196697E6E19}" srcOrd="2" destOrd="0" presId="urn:microsoft.com/office/officeart/2018/2/layout/IconVerticalSolidList"/>
    <dgm:cxn modelId="{C1266629-CFD8-C647-8649-53A4BDABB970}" type="presParOf" srcId="{0DEF7E9D-0205-4539-86C8-85829D449903}" destId="{09864DE2-67AE-47A2-84D3-F0A1BC5F3CC3}" srcOrd="3" destOrd="0" presId="urn:microsoft.com/office/officeart/2018/2/layout/IconVerticalSolidList"/>
    <dgm:cxn modelId="{62440673-21C0-F24B-8CA8-04914FA9E07E}" type="presParOf" srcId="{3B37BE77-B12B-4E7A-9F2A-3B91F1815C56}" destId="{EF35DE32-A7AC-4062-8CBD-7F1E486AD4E4}" srcOrd="3" destOrd="0" presId="urn:microsoft.com/office/officeart/2018/2/layout/IconVerticalSolidList"/>
    <dgm:cxn modelId="{4248BADE-F170-A24D-BF10-8BAAB11AC6EF}" type="presParOf" srcId="{3B37BE77-B12B-4E7A-9F2A-3B91F1815C56}" destId="{61719674-B499-42A9-8847-E3A7741265C4}" srcOrd="4" destOrd="0" presId="urn:microsoft.com/office/officeart/2018/2/layout/IconVerticalSolidList"/>
    <dgm:cxn modelId="{76D3FB0C-E5E1-3B4B-BA2D-E12FF30BBFD3}" type="presParOf" srcId="{61719674-B499-42A9-8847-E3A7741265C4}" destId="{FD6DC155-1F54-44A8-B60F-ACDEA6E571CC}" srcOrd="0" destOrd="0" presId="urn:microsoft.com/office/officeart/2018/2/layout/IconVerticalSolidList"/>
    <dgm:cxn modelId="{05E0EC9A-683B-6F42-A421-9A3324E7F6CE}" type="presParOf" srcId="{61719674-B499-42A9-8847-E3A7741265C4}" destId="{AFF94B0A-AA4C-443E-94BD-0075325C675A}" srcOrd="1" destOrd="0" presId="urn:microsoft.com/office/officeart/2018/2/layout/IconVerticalSolidList"/>
    <dgm:cxn modelId="{DFA003F3-E9B6-F149-8A18-A2EDEDDCCAE0}" type="presParOf" srcId="{61719674-B499-42A9-8847-E3A7741265C4}" destId="{4E411D2B-FC5A-472F-9E7A-45B7157739D0}" srcOrd="2" destOrd="0" presId="urn:microsoft.com/office/officeart/2018/2/layout/IconVerticalSolidList"/>
    <dgm:cxn modelId="{CCF6FE67-3535-6B45-91AF-7C0809885C07}" type="presParOf" srcId="{61719674-B499-42A9-8847-E3A7741265C4}" destId="{3E7EC3C1-2DB2-4499-B15C-9A46FA6B5E64}" srcOrd="3" destOrd="0" presId="urn:microsoft.com/office/officeart/2018/2/layout/IconVerticalSolidList"/>
    <dgm:cxn modelId="{5EC23156-92C9-4241-A574-3663C9AA466F}" type="presParOf" srcId="{3B37BE77-B12B-4E7A-9F2A-3B91F1815C56}" destId="{77763510-F6C9-4ABC-94D5-385C0CE85306}" srcOrd="5" destOrd="0" presId="urn:microsoft.com/office/officeart/2018/2/layout/IconVerticalSolidList"/>
    <dgm:cxn modelId="{38434239-40BA-644A-ACD9-2EDFAD2B625B}" type="presParOf" srcId="{3B37BE77-B12B-4E7A-9F2A-3B91F1815C56}" destId="{B2BDB5E3-43F9-4181-B594-87BB6586F587}" srcOrd="6" destOrd="0" presId="urn:microsoft.com/office/officeart/2018/2/layout/IconVerticalSolidList"/>
    <dgm:cxn modelId="{9843E630-0912-5745-8846-32067E32B3F6}" type="presParOf" srcId="{B2BDB5E3-43F9-4181-B594-87BB6586F587}" destId="{47A6E05A-BEE8-4537-9AFF-178248D77D86}" srcOrd="0" destOrd="0" presId="urn:microsoft.com/office/officeart/2018/2/layout/IconVerticalSolidList"/>
    <dgm:cxn modelId="{6F02B9B1-7FCC-3E4D-BA68-6E45CC29A562}" type="presParOf" srcId="{B2BDB5E3-43F9-4181-B594-87BB6586F587}" destId="{43257D40-DA7C-4F0F-9EE3-3C11B4A943DB}" srcOrd="1" destOrd="0" presId="urn:microsoft.com/office/officeart/2018/2/layout/IconVerticalSolidList"/>
    <dgm:cxn modelId="{CF2BA687-586B-CF46-827D-36B93A310F05}" type="presParOf" srcId="{B2BDB5E3-43F9-4181-B594-87BB6586F587}" destId="{E1E11117-91FD-42AC-99B3-9AA44500536F}" srcOrd="2" destOrd="0" presId="urn:microsoft.com/office/officeart/2018/2/layout/IconVerticalSolidList"/>
    <dgm:cxn modelId="{00187F5C-1849-EF4D-8F45-FEF7D692F946}" type="presParOf" srcId="{B2BDB5E3-43F9-4181-B594-87BB6586F587}" destId="{1CEC55AA-1282-4B51-BEF4-668FFB2CA0B8}" srcOrd="3" destOrd="0" presId="urn:microsoft.com/office/officeart/2018/2/layout/IconVerticalSolidList"/>
    <dgm:cxn modelId="{76AEFE5C-8760-BB44-8EA3-CCAE7C1136F0}" type="presParOf" srcId="{3B37BE77-B12B-4E7A-9F2A-3B91F1815C56}" destId="{F2FC62FA-45F8-4D09-8710-491ED479A7EB}" srcOrd="7" destOrd="0" presId="urn:microsoft.com/office/officeart/2018/2/layout/IconVerticalSolidList"/>
    <dgm:cxn modelId="{DF0CABD7-5111-AE42-8E6E-72965C1A6593}" type="presParOf" srcId="{3B37BE77-B12B-4E7A-9F2A-3B91F1815C56}" destId="{7612E0F0-0756-4007-A5FD-ABADC047331D}" srcOrd="8" destOrd="0" presId="urn:microsoft.com/office/officeart/2018/2/layout/IconVerticalSolidList"/>
    <dgm:cxn modelId="{15D3DFD7-8095-9147-BEE2-EF809BB7D6FA}" type="presParOf" srcId="{7612E0F0-0756-4007-A5FD-ABADC047331D}" destId="{C9EE9C55-5882-464B-91E5-512357563FB9}" srcOrd="0" destOrd="0" presId="urn:microsoft.com/office/officeart/2018/2/layout/IconVerticalSolidList"/>
    <dgm:cxn modelId="{6B4127D7-1004-9E49-B572-0E26C0579115}" type="presParOf" srcId="{7612E0F0-0756-4007-A5FD-ABADC047331D}" destId="{42DDB08C-AD55-466C-B371-A1279AD45E17}" srcOrd="1" destOrd="0" presId="urn:microsoft.com/office/officeart/2018/2/layout/IconVerticalSolidList"/>
    <dgm:cxn modelId="{6DB2700F-32AC-E34A-80D0-3EE9AF1F8CAD}" type="presParOf" srcId="{7612E0F0-0756-4007-A5FD-ABADC047331D}" destId="{2C3B07C2-77B4-4079-8A68-BC1C1A05A45A}" srcOrd="2" destOrd="0" presId="urn:microsoft.com/office/officeart/2018/2/layout/IconVerticalSolidList"/>
    <dgm:cxn modelId="{050390FF-0B3C-BA4F-A2E6-220D4CA4FBC4}" type="presParOf" srcId="{7612E0F0-0756-4007-A5FD-ABADC047331D}" destId="{11AD523E-51BA-4CAB-BF54-EBF3F0DE489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F26E7F1-088D-784B-908D-5B14D11B2854}" type="doc">
      <dgm:prSet loTypeId="urn:microsoft.com/office/officeart/2005/8/layout/orgChart1" loCatId="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GB"/>
        </a:p>
      </dgm:t>
    </dgm:pt>
    <dgm:pt modelId="{7F13F4F7-64E2-B14E-AF35-4C57D85CB579}">
      <dgm:prSet phldrT="[Text]"/>
      <dgm:spPr/>
      <dgm:t>
        <a:bodyPr/>
        <a:lstStyle/>
        <a:p>
          <a:r>
            <a:rPr lang="en-GB" dirty="0"/>
            <a:t>Director </a:t>
          </a:r>
        </a:p>
      </dgm:t>
    </dgm:pt>
    <dgm:pt modelId="{779C1792-4DF3-EC4D-9279-BABD41BE932C}" type="parTrans" cxnId="{12B4B26F-C2CE-8E45-91B9-1CFA1560B763}">
      <dgm:prSet/>
      <dgm:spPr/>
      <dgm:t>
        <a:bodyPr/>
        <a:lstStyle/>
        <a:p>
          <a:endParaRPr lang="en-GB"/>
        </a:p>
      </dgm:t>
    </dgm:pt>
    <dgm:pt modelId="{37CF0445-8ABC-D94E-9641-946BE3597C20}" type="sibTrans" cxnId="{12B4B26F-C2CE-8E45-91B9-1CFA1560B763}">
      <dgm:prSet/>
      <dgm:spPr/>
      <dgm:t>
        <a:bodyPr/>
        <a:lstStyle/>
        <a:p>
          <a:endParaRPr lang="en-GB"/>
        </a:p>
      </dgm:t>
    </dgm:pt>
    <dgm:pt modelId="{9C2ECA89-15BA-A24C-ACBD-D01E95F343CE}" type="asst">
      <dgm:prSet phldrT="[Text]"/>
      <dgm:spPr/>
      <dgm:t>
        <a:bodyPr/>
        <a:lstStyle/>
        <a:p>
          <a:r>
            <a:rPr lang="en-GB" dirty="0"/>
            <a:t>Part time virtual assistant </a:t>
          </a:r>
        </a:p>
      </dgm:t>
    </dgm:pt>
    <dgm:pt modelId="{98934430-EF3F-2546-BD94-D90CFEB48887}" type="parTrans" cxnId="{9D5458B0-11A3-AA4E-9CDF-37F00A078C16}">
      <dgm:prSet/>
      <dgm:spPr/>
      <dgm:t>
        <a:bodyPr/>
        <a:lstStyle/>
        <a:p>
          <a:endParaRPr lang="en-GB"/>
        </a:p>
      </dgm:t>
    </dgm:pt>
    <dgm:pt modelId="{0CF0872E-88A2-CC45-B310-1119B8A63C0A}" type="sibTrans" cxnId="{9D5458B0-11A3-AA4E-9CDF-37F00A078C16}">
      <dgm:prSet/>
      <dgm:spPr/>
      <dgm:t>
        <a:bodyPr/>
        <a:lstStyle/>
        <a:p>
          <a:endParaRPr lang="en-GB"/>
        </a:p>
      </dgm:t>
    </dgm:pt>
    <dgm:pt modelId="{0D847627-2EA5-B34E-A2F2-30B56FB001C1}">
      <dgm:prSet phldrT="[Text]" custT="1"/>
      <dgm:spPr/>
      <dgm:t>
        <a:bodyPr/>
        <a:lstStyle/>
        <a:p>
          <a:r>
            <a:rPr lang="en-GB" sz="2000" dirty="0"/>
            <a:t>Legal consultant/accountant </a:t>
          </a:r>
        </a:p>
      </dgm:t>
    </dgm:pt>
    <dgm:pt modelId="{E5E3BC24-398F-FA45-BF2F-BE71C74A56AA}" type="parTrans" cxnId="{D1E5CC4C-50F2-C848-B9DD-D83C3A2C7CA3}">
      <dgm:prSet/>
      <dgm:spPr/>
      <dgm:t>
        <a:bodyPr/>
        <a:lstStyle/>
        <a:p>
          <a:endParaRPr lang="en-GB"/>
        </a:p>
      </dgm:t>
    </dgm:pt>
    <dgm:pt modelId="{766030B3-8899-654C-AFA4-50128D3BF392}" type="sibTrans" cxnId="{D1E5CC4C-50F2-C848-B9DD-D83C3A2C7CA3}">
      <dgm:prSet/>
      <dgm:spPr/>
      <dgm:t>
        <a:bodyPr/>
        <a:lstStyle/>
        <a:p>
          <a:endParaRPr lang="en-GB"/>
        </a:p>
      </dgm:t>
    </dgm:pt>
    <dgm:pt modelId="{87491E01-3F28-6D47-B36B-9CE8B18D0A45}">
      <dgm:prSet phldrT="[Text]"/>
      <dgm:spPr/>
      <dgm:t>
        <a:bodyPr/>
        <a:lstStyle/>
        <a:p>
          <a:r>
            <a:rPr lang="en-GB" dirty="0"/>
            <a:t>Freelance photographer </a:t>
          </a:r>
        </a:p>
      </dgm:t>
    </dgm:pt>
    <dgm:pt modelId="{4B3BAFDD-477F-3C49-8ACF-6E6AA8CA8D72}" type="parTrans" cxnId="{37EF4C13-6E57-F946-B917-8FFEFF07FC5F}">
      <dgm:prSet/>
      <dgm:spPr/>
      <dgm:t>
        <a:bodyPr/>
        <a:lstStyle/>
        <a:p>
          <a:endParaRPr lang="en-GB"/>
        </a:p>
      </dgm:t>
    </dgm:pt>
    <dgm:pt modelId="{7F2B217F-936F-9F4E-8A17-5E6A5FFC6A1C}" type="sibTrans" cxnId="{37EF4C13-6E57-F946-B917-8FFEFF07FC5F}">
      <dgm:prSet/>
      <dgm:spPr/>
      <dgm:t>
        <a:bodyPr/>
        <a:lstStyle/>
        <a:p>
          <a:endParaRPr lang="en-GB"/>
        </a:p>
      </dgm:t>
    </dgm:pt>
    <dgm:pt modelId="{8125486D-24A4-644D-BFC6-1D80F404979B}" type="pres">
      <dgm:prSet presAssocID="{3F26E7F1-088D-784B-908D-5B14D11B285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D7C06D40-8190-0A41-BFC5-3DC676DDEE4E}" type="pres">
      <dgm:prSet presAssocID="{7F13F4F7-64E2-B14E-AF35-4C57D85CB579}" presName="hierRoot1" presStyleCnt="0">
        <dgm:presLayoutVars>
          <dgm:hierBranch val="init"/>
        </dgm:presLayoutVars>
      </dgm:prSet>
      <dgm:spPr/>
    </dgm:pt>
    <dgm:pt modelId="{B06B050E-4AEA-794F-8025-5BD873703049}" type="pres">
      <dgm:prSet presAssocID="{7F13F4F7-64E2-B14E-AF35-4C57D85CB579}" presName="rootComposite1" presStyleCnt="0"/>
      <dgm:spPr/>
    </dgm:pt>
    <dgm:pt modelId="{FAFAC3BD-918D-A547-91AC-C82896DD8C66}" type="pres">
      <dgm:prSet presAssocID="{7F13F4F7-64E2-B14E-AF35-4C57D85CB579}" presName="rootText1" presStyleLbl="node0" presStyleIdx="0" presStyleCnt="1" custLinFactNeighborX="-8" custLinFactNeighborY="-3132">
        <dgm:presLayoutVars>
          <dgm:chPref val="3"/>
        </dgm:presLayoutVars>
      </dgm:prSet>
      <dgm:spPr/>
    </dgm:pt>
    <dgm:pt modelId="{A4670FE5-ED4D-EE42-9DBD-F63585E6547A}" type="pres">
      <dgm:prSet presAssocID="{7F13F4F7-64E2-B14E-AF35-4C57D85CB579}" presName="rootConnector1" presStyleLbl="node1" presStyleIdx="0" presStyleCnt="0"/>
      <dgm:spPr/>
    </dgm:pt>
    <dgm:pt modelId="{563DE419-98AE-6A4D-B3F5-201531074190}" type="pres">
      <dgm:prSet presAssocID="{7F13F4F7-64E2-B14E-AF35-4C57D85CB579}" presName="hierChild2" presStyleCnt="0"/>
      <dgm:spPr/>
    </dgm:pt>
    <dgm:pt modelId="{5AA0547E-4226-9A48-B31F-46ECD7640D5D}" type="pres">
      <dgm:prSet presAssocID="{E5E3BC24-398F-FA45-BF2F-BE71C74A56AA}" presName="Name37" presStyleLbl="parChTrans1D2" presStyleIdx="0" presStyleCnt="3"/>
      <dgm:spPr/>
    </dgm:pt>
    <dgm:pt modelId="{F5F0D65D-5673-134F-BDB1-3D4C1A344307}" type="pres">
      <dgm:prSet presAssocID="{0D847627-2EA5-B34E-A2F2-30B56FB001C1}" presName="hierRoot2" presStyleCnt="0">
        <dgm:presLayoutVars>
          <dgm:hierBranch val="init"/>
        </dgm:presLayoutVars>
      </dgm:prSet>
      <dgm:spPr/>
    </dgm:pt>
    <dgm:pt modelId="{464F5EA2-9C42-E649-8788-A8B4882AF52B}" type="pres">
      <dgm:prSet presAssocID="{0D847627-2EA5-B34E-A2F2-30B56FB001C1}" presName="rootComposite" presStyleCnt="0"/>
      <dgm:spPr/>
    </dgm:pt>
    <dgm:pt modelId="{D7B940C0-72BA-2B45-9F2E-F8FE0DA06281}" type="pres">
      <dgm:prSet presAssocID="{0D847627-2EA5-B34E-A2F2-30B56FB001C1}" presName="rootText" presStyleLbl="node2" presStyleIdx="0" presStyleCnt="2">
        <dgm:presLayoutVars>
          <dgm:chPref val="3"/>
        </dgm:presLayoutVars>
      </dgm:prSet>
      <dgm:spPr/>
    </dgm:pt>
    <dgm:pt modelId="{251D0B21-14F2-9D45-927B-185853561310}" type="pres">
      <dgm:prSet presAssocID="{0D847627-2EA5-B34E-A2F2-30B56FB001C1}" presName="rootConnector" presStyleLbl="node2" presStyleIdx="0" presStyleCnt="2"/>
      <dgm:spPr/>
    </dgm:pt>
    <dgm:pt modelId="{BB634876-0BEF-0B42-8C3C-802EED77C729}" type="pres">
      <dgm:prSet presAssocID="{0D847627-2EA5-B34E-A2F2-30B56FB001C1}" presName="hierChild4" presStyleCnt="0"/>
      <dgm:spPr/>
    </dgm:pt>
    <dgm:pt modelId="{FF9153CC-7779-104B-AAFE-16512CAA130E}" type="pres">
      <dgm:prSet presAssocID="{0D847627-2EA5-B34E-A2F2-30B56FB001C1}" presName="hierChild5" presStyleCnt="0"/>
      <dgm:spPr/>
    </dgm:pt>
    <dgm:pt modelId="{67B86192-E181-4442-853B-547CF968D16E}" type="pres">
      <dgm:prSet presAssocID="{4B3BAFDD-477F-3C49-8ACF-6E6AA8CA8D72}" presName="Name37" presStyleLbl="parChTrans1D2" presStyleIdx="1" presStyleCnt="3"/>
      <dgm:spPr/>
    </dgm:pt>
    <dgm:pt modelId="{B4C1EB1F-9196-634B-BD47-7449323A5E67}" type="pres">
      <dgm:prSet presAssocID="{87491E01-3F28-6D47-B36B-9CE8B18D0A45}" presName="hierRoot2" presStyleCnt="0">
        <dgm:presLayoutVars>
          <dgm:hierBranch val="init"/>
        </dgm:presLayoutVars>
      </dgm:prSet>
      <dgm:spPr/>
    </dgm:pt>
    <dgm:pt modelId="{C47733A5-7DC5-954B-809C-1DB87613B355}" type="pres">
      <dgm:prSet presAssocID="{87491E01-3F28-6D47-B36B-9CE8B18D0A45}" presName="rootComposite" presStyleCnt="0"/>
      <dgm:spPr/>
    </dgm:pt>
    <dgm:pt modelId="{D882E09F-8C0F-314E-96E0-ABBF5E3C20B0}" type="pres">
      <dgm:prSet presAssocID="{87491E01-3F28-6D47-B36B-9CE8B18D0A45}" presName="rootText" presStyleLbl="node2" presStyleIdx="1" presStyleCnt="2">
        <dgm:presLayoutVars>
          <dgm:chPref val="3"/>
        </dgm:presLayoutVars>
      </dgm:prSet>
      <dgm:spPr/>
    </dgm:pt>
    <dgm:pt modelId="{A0388F24-C3D1-A343-8857-63D52B84AF24}" type="pres">
      <dgm:prSet presAssocID="{87491E01-3F28-6D47-B36B-9CE8B18D0A45}" presName="rootConnector" presStyleLbl="node2" presStyleIdx="1" presStyleCnt="2"/>
      <dgm:spPr/>
    </dgm:pt>
    <dgm:pt modelId="{7F92DEEC-14A7-6E45-BA08-D5650FD968E7}" type="pres">
      <dgm:prSet presAssocID="{87491E01-3F28-6D47-B36B-9CE8B18D0A45}" presName="hierChild4" presStyleCnt="0"/>
      <dgm:spPr/>
    </dgm:pt>
    <dgm:pt modelId="{409FFA55-2F29-DC4A-8FDF-A6B673B99C96}" type="pres">
      <dgm:prSet presAssocID="{87491E01-3F28-6D47-B36B-9CE8B18D0A45}" presName="hierChild5" presStyleCnt="0"/>
      <dgm:spPr/>
    </dgm:pt>
    <dgm:pt modelId="{5F08806D-D3F1-BC4D-A221-B27C9FA1C01E}" type="pres">
      <dgm:prSet presAssocID="{7F13F4F7-64E2-B14E-AF35-4C57D85CB579}" presName="hierChild3" presStyleCnt="0"/>
      <dgm:spPr/>
    </dgm:pt>
    <dgm:pt modelId="{34D99B88-01F7-6340-8043-8A0F0821498D}" type="pres">
      <dgm:prSet presAssocID="{98934430-EF3F-2546-BD94-D90CFEB48887}" presName="Name111" presStyleLbl="parChTrans1D2" presStyleIdx="2" presStyleCnt="3"/>
      <dgm:spPr/>
    </dgm:pt>
    <dgm:pt modelId="{C2456B85-625C-F646-B444-285988C3A572}" type="pres">
      <dgm:prSet presAssocID="{9C2ECA89-15BA-A24C-ACBD-D01E95F343CE}" presName="hierRoot3" presStyleCnt="0">
        <dgm:presLayoutVars>
          <dgm:hierBranch val="init"/>
        </dgm:presLayoutVars>
      </dgm:prSet>
      <dgm:spPr/>
    </dgm:pt>
    <dgm:pt modelId="{D8D340A5-831D-DB4E-AC11-2E7775B722F3}" type="pres">
      <dgm:prSet presAssocID="{9C2ECA89-15BA-A24C-ACBD-D01E95F343CE}" presName="rootComposite3" presStyleCnt="0"/>
      <dgm:spPr/>
    </dgm:pt>
    <dgm:pt modelId="{109F08F2-7761-BE4F-AF26-FB08C7DE6B35}" type="pres">
      <dgm:prSet presAssocID="{9C2ECA89-15BA-A24C-ACBD-D01E95F343CE}" presName="rootText3" presStyleLbl="asst1" presStyleIdx="0" presStyleCnt="1">
        <dgm:presLayoutVars>
          <dgm:chPref val="3"/>
        </dgm:presLayoutVars>
      </dgm:prSet>
      <dgm:spPr/>
    </dgm:pt>
    <dgm:pt modelId="{D7472C92-4F3D-F845-8E18-8A51C75EEBCF}" type="pres">
      <dgm:prSet presAssocID="{9C2ECA89-15BA-A24C-ACBD-D01E95F343CE}" presName="rootConnector3" presStyleLbl="asst1" presStyleIdx="0" presStyleCnt="1"/>
      <dgm:spPr/>
    </dgm:pt>
    <dgm:pt modelId="{2B9CE8A5-73C8-FD44-A50B-2F3026A37ED4}" type="pres">
      <dgm:prSet presAssocID="{9C2ECA89-15BA-A24C-ACBD-D01E95F343CE}" presName="hierChild6" presStyleCnt="0"/>
      <dgm:spPr/>
    </dgm:pt>
    <dgm:pt modelId="{467EB804-DBD0-B748-9619-B00CF07F1CB4}" type="pres">
      <dgm:prSet presAssocID="{9C2ECA89-15BA-A24C-ACBD-D01E95F343CE}" presName="hierChild7" presStyleCnt="0"/>
      <dgm:spPr/>
    </dgm:pt>
  </dgm:ptLst>
  <dgm:cxnLst>
    <dgm:cxn modelId="{C6C67105-F9F7-0E43-9987-CAF1B426B128}" type="presOf" srcId="{87491E01-3F28-6D47-B36B-9CE8B18D0A45}" destId="{A0388F24-C3D1-A343-8857-63D52B84AF24}" srcOrd="1" destOrd="0" presId="urn:microsoft.com/office/officeart/2005/8/layout/orgChart1"/>
    <dgm:cxn modelId="{37EF4C13-6E57-F946-B917-8FFEFF07FC5F}" srcId="{7F13F4F7-64E2-B14E-AF35-4C57D85CB579}" destId="{87491E01-3F28-6D47-B36B-9CE8B18D0A45}" srcOrd="2" destOrd="0" parTransId="{4B3BAFDD-477F-3C49-8ACF-6E6AA8CA8D72}" sibTransId="{7F2B217F-936F-9F4E-8A17-5E6A5FFC6A1C}"/>
    <dgm:cxn modelId="{856A4821-40CC-CB41-B1FB-F0F766028786}" type="presOf" srcId="{7F13F4F7-64E2-B14E-AF35-4C57D85CB579}" destId="{FAFAC3BD-918D-A547-91AC-C82896DD8C66}" srcOrd="0" destOrd="0" presId="urn:microsoft.com/office/officeart/2005/8/layout/orgChart1"/>
    <dgm:cxn modelId="{7D054636-0D30-4D47-A4D0-2CDB5A58C1AD}" type="presOf" srcId="{3F26E7F1-088D-784B-908D-5B14D11B2854}" destId="{8125486D-24A4-644D-BFC6-1D80F404979B}" srcOrd="0" destOrd="0" presId="urn:microsoft.com/office/officeart/2005/8/layout/orgChart1"/>
    <dgm:cxn modelId="{22EF1138-8E9A-2B40-9044-BC4FAE6976A5}" type="presOf" srcId="{4B3BAFDD-477F-3C49-8ACF-6E6AA8CA8D72}" destId="{67B86192-E181-4442-853B-547CF968D16E}" srcOrd="0" destOrd="0" presId="urn:microsoft.com/office/officeart/2005/8/layout/orgChart1"/>
    <dgm:cxn modelId="{97A32440-72BA-3D4A-ABC5-4DDEA4A174B5}" type="presOf" srcId="{7F13F4F7-64E2-B14E-AF35-4C57D85CB579}" destId="{A4670FE5-ED4D-EE42-9DBD-F63585E6547A}" srcOrd="1" destOrd="0" presId="urn:microsoft.com/office/officeart/2005/8/layout/orgChart1"/>
    <dgm:cxn modelId="{D1B3B949-6C47-A742-B199-F76F51FBD3B6}" type="presOf" srcId="{9C2ECA89-15BA-A24C-ACBD-D01E95F343CE}" destId="{109F08F2-7761-BE4F-AF26-FB08C7DE6B35}" srcOrd="0" destOrd="0" presId="urn:microsoft.com/office/officeart/2005/8/layout/orgChart1"/>
    <dgm:cxn modelId="{D1E5CC4C-50F2-C848-B9DD-D83C3A2C7CA3}" srcId="{7F13F4F7-64E2-B14E-AF35-4C57D85CB579}" destId="{0D847627-2EA5-B34E-A2F2-30B56FB001C1}" srcOrd="1" destOrd="0" parTransId="{E5E3BC24-398F-FA45-BF2F-BE71C74A56AA}" sibTransId="{766030B3-8899-654C-AFA4-50128D3BF392}"/>
    <dgm:cxn modelId="{12B4B26F-C2CE-8E45-91B9-1CFA1560B763}" srcId="{3F26E7F1-088D-784B-908D-5B14D11B2854}" destId="{7F13F4F7-64E2-B14E-AF35-4C57D85CB579}" srcOrd="0" destOrd="0" parTransId="{779C1792-4DF3-EC4D-9279-BABD41BE932C}" sibTransId="{37CF0445-8ABC-D94E-9641-946BE3597C20}"/>
    <dgm:cxn modelId="{76326D76-9142-6D46-A351-7CCE492EA7F1}" type="presOf" srcId="{0D847627-2EA5-B34E-A2F2-30B56FB001C1}" destId="{251D0B21-14F2-9D45-927B-185853561310}" srcOrd="1" destOrd="0" presId="urn:microsoft.com/office/officeart/2005/8/layout/orgChart1"/>
    <dgm:cxn modelId="{8BEEFF7E-1F68-BF4A-B7F5-3B7AC7080BF3}" type="presOf" srcId="{9C2ECA89-15BA-A24C-ACBD-D01E95F343CE}" destId="{D7472C92-4F3D-F845-8E18-8A51C75EEBCF}" srcOrd="1" destOrd="0" presId="urn:microsoft.com/office/officeart/2005/8/layout/orgChart1"/>
    <dgm:cxn modelId="{9D5458B0-11A3-AA4E-9CDF-37F00A078C16}" srcId="{7F13F4F7-64E2-B14E-AF35-4C57D85CB579}" destId="{9C2ECA89-15BA-A24C-ACBD-D01E95F343CE}" srcOrd="0" destOrd="0" parTransId="{98934430-EF3F-2546-BD94-D90CFEB48887}" sibTransId="{0CF0872E-88A2-CC45-B310-1119B8A63C0A}"/>
    <dgm:cxn modelId="{44FB48D1-A344-8E45-BAE2-0E4266627A12}" type="presOf" srcId="{98934430-EF3F-2546-BD94-D90CFEB48887}" destId="{34D99B88-01F7-6340-8043-8A0F0821498D}" srcOrd="0" destOrd="0" presId="urn:microsoft.com/office/officeart/2005/8/layout/orgChart1"/>
    <dgm:cxn modelId="{63CADBDF-806B-DF4B-9789-4F3CD0F28025}" type="presOf" srcId="{0D847627-2EA5-B34E-A2F2-30B56FB001C1}" destId="{D7B940C0-72BA-2B45-9F2E-F8FE0DA06281}" srcOrd="0" destOrd="0" presId="urn:microsoft.com/office/officeart/2005/8/layout/orgChart1"/>
    <dgm:cxn modelId="{26A882F6-3E67-B14F-9A39-A9B98BB14B9E}" type="presOf" srcId="{87491E01-3F28-6D47-B36B-9CE8B18D0A45}" destId="{D882E09F-8C0F-314E-96E0-ABBF5E3C20B0}" srcOrd="0" destOrd="0" presId="urn:microsoft.com/office/officeart/2005/8/layout/orgChart1"/>
    <dgm:cxn modelId="{011390F6-5D2C-4842-B6CE-F2D76DFA4017}" type="presOf" srcId="{E5E3BC24-398F-FA45-BF2F-BE71C74A56AA}" destId="{5AA0547E-4226-9A48-B31F-46ECD7640D5D}" srcOrd="0" destOrd="0" presId="urn:microsoft.com/office/officeart/2005/8/layout/orgChart1"/>
    <dgm:cxn modelId="{D277965D-A777-6546-9119-86DA571379F5}" type="presParOf" srcId="{8125486D-24A4-644D-BFC6-1D80F404979B}" destId="{D7C06D40-8190-0A41-BFC5-3DC676DDEE4E}" srcOrd="0" destOrd="0" presId="urn:microsoft.com/office/officeart/2005/8/layout/orgChart1"/>
    <dgm:cxn modelId="{D3057427-7BAC-7247-A5C9-1264A938BAAE}" type="presParOf" srcId="{D7C06D40-8190-0A41-BFC5-3DC676DDEE4E}" destId="{B06B050E-4AEA-794F-8025-5BD873703049}" srcOrd="0" destOrd="0" presId="urn:microsoft.com/office/officeart/2005/8/layout/orgChart1"/>
    <dgm:cxn modelId="{4FFCEBA7-40DC-0C42-9B76-3B8DA4278815}" type="presParOf" srcId="{B06B050E-4AEA-794F-8025-5BD873703049}" destId="{FAFAC3BD-918D-A547-91AC-C82896DD8C66}" srcOrd="0" destOrd="0" presId="urn:microsoft.com/office/officeart/2005/8/layout/orgChart1"/>
    <dgm:cxn modelId="{AD693977-3A48-3043-AFD9-1A4AF96D9AF0}" type="presParOf" srcId="{B06B050E-4AEA-794F-8025-5BD873703049}" destId="{A4670FE5-ED4D-EE42-9DBD-F63585E6547A}" srcOrd="1" destOrd="0" presId="urn:microsoft.com/office/officeart/2005/8/layout/orgChart1"/>
    <dgm:cxn modelId="{FC4218F2-CBE8-D649-AE1D-EFFB14361E88}" type="presParOf" srcId="{D7C06D40-8190-0A41-BFC5-3DC676DDEE4E}" destId="{563DE419-98AE-6A4D-B3F5-201531074190}" srcOrd="1" destOrd="0" presId="urn:microsoft.com/office/officeart/2005/8/layout/orgChart1"/>
    <dgm:cxn modelId="{A0082FCA-4314-7F4A-9E88-30C13A852357}" type="presParOf" srcId="{563DE419-98AE-6A4D-B3F5-201531074190}" destId="{5AA0547E-4226-9A48-B31F-46ECD7640D5D}" srcOrd="0" destOrd="0" presId="urn:microsoft.com/office/officeart/2005/8/layout/orgChart1"/>
    <dgm:cxn modelId="{432595D6-DB99-0A4D-AD93-CD0D7795B160}" type="presParOf" srcId="{563DE419-98AE-6A4D-B3F5-201531074190}" destId="{F5F0D65D-5673-134F-BDB1-3D4C1A344307}" srcOrd="1" destOrd="0" presId="urn:microsoft.com/office/officeart/2005/8/layout/orgChart1"/>
    <dgm:cxn modelId="{DA814FF7-6FD7-1948-B9C1-E3D54E1FBD7D}" type="presParOf" srcId="{F5F0D65D-5673-134F-BDB1-3D4C1A344307}" destId="{464F5EA2-9C42-E649-8788-A8B4882AF52B}" srcOrd="0" destOrd="0" presId="urn:microsoft.com/office/officeart/2005/8/layout/orgChart1"/>
    <dgm:cxn modelId="{52403468-BEFB-634F-8FDE-98FE399F80BD}" type="presParOf" srcId="{464F5EA2-9C42-E649-8788-A8B4882AF52B}" destId="{D7B940C0-72BA-2B45-9F2E-F8FE0DA06281}" srcOrd="0" destOrd="0" presId="urn:microsoft.com/office/officeart/2005/8/layout/orgChart1"/>
    <dgm:cxn modelId="{09EEEDB5-1E89-7F4A-8F8B-DDA8A4A33DA5}" type="presParOf" srcId="{464F5EA2-9C42-E649-8788-A8B4882AF52B}" destId="{251D0B21-14F2-9D45-927B-185853561310}" srcOrd="1" destOrd="0" presId="urn:microsoft.com/office/officeart/2005/8/layout/orgChart1"/>
    <dgm:cxn modelId="{58C26E03-AE93-254B-A82D-8911BDA3B776}" type="presParOf" srcId="{F5F0D65D-5673-134F-BDB1-3D4C1A344307}" destId="{BB634876-0BEF-0B42-8C3C-802EED77C729}" srcOrd="1" destOrd="0" presId="urn:microsoft.com/office/officeart/2005/8/layout/orgChart1"/>
    <dgm:cxn modelId="{D9470393-6314-5344-8030-5CAFE55615BF}" type="presParOf" srcId="{F5F0D65D-5673-134F-BDB1-3D4C1A344307}" destId="{FF9153CC-7779-104B-AAFE-16512CAA130E}" srcOrd="2" destOrd="0" presId="urn:microsoft.com/office/officeart/2005/8/layout/orgChart1"/>
    <dgm:cxn modelId="{57326A95-5FF1-C94A-B558-93608AD873E0}" type="presParOf" srcId="{563DE419-98AE-6A4D-B3F5-201531074190}" destId="{67B86192-E181-4442-853B-547CF968D16E}" srcOrd="2" destOrd="0" presId="urn:microsoft.com/office/officeart/2005/8/layout/orgChart1"/>
    <dgm:cxn modelId="{80F204A9-AC73-C04C-9A69-774511469C8B}" type="presParOf" srcId="{563DE419-98AE-6A4D-B3F5-201531074190}" destId="{B4C1EB1F-9196-634B-BD47-7449323A5E67}" srcOrd="3" destOrd="0" presId="urn:microsoft.com/office/officeart/2005/8/layout/orgChart1"/>
    <dgm:cxn modelId="{38A7ECF8-7C90-5A4A-B165-0818061000C9}" type="presParOf" srcId="{B4C1EB1F-9196-634B-BD47-7449323A5E67}" destId="{C47733A5-7DC5-954B-809C-1DB87613B355}" srcOrd="0" destOrd="0" presId="urn:microsoft.com/office/officeart/2005/8/layout/orgChart1"/>
    <dgm:cxn modelId="{BC54DD37-27D0-DE4B-A807-B906BE92FE0C}" type="presParOf" srcId="{C47733A5-7DC5-954B-809C-1DB87613B355}" destId="{D882E09F-8C0F-314E-96E0-ABBF5E3C20B0}" srcOrd="0" destOrd="0" presId="urn:microsoft.com/office/officeart/2005/8/layout/orgChart1"/>
    <dgm:cxn modelId="{77B9C7A3-D73A-CE48-976A-6F8FB169B1B3}" type="presParOf" srcId="{C47733A5-7DC5-954B-809C-1DB87613B355}" destId="{A0388F24-C3D1-A343-8857-63D52B84AF24}" srcOrd="1" destOrd="0" presId="urn:microsoft.com/office/officeart/2005/8/layout/orgChart1"/>
    <dgm:cxn modelId="{7235FED5-13C9-AD4C-93EA-774E4850DA09}" type="presParOf" srcId="{B4C1EB1F-9196-634B-BD47-7449323A5E67}" destId="{7F92DEEC-14A7-6E45-BA08-D5650FD968E7}" srcOrd="1" destOrd="0" presId="urn:microsoft.com/office/officeart/2005/8/layout/orgChart1"/>
    <dgm:cxn modelId="{9BD3CAD6-8539-7144-AEF7-F3570CCC6907}" type="presParOf" srcId="{B4C1EB1F-9196-634B-BD47-7449323A5E67}" destId="{409FFA55-2F29-DC4A-8FDF-A6B673B99C96}" srcOrd="2" destOrd="0" presId="urn:microsoft.com/office/officeart/2005/8/layout/orgChart1"/>
    <dgm:cxn modelId="{F6951420-F5E1-F643-9FA2-63C34D14FCCB}" type="presParOf" srcId="{D7C06D40-8190-0A41-BFC5-3DC676DDEE4E}" destId="{5F08806D-D3F1-BC4D-A221-B27C9FA1C01E}" srcOrd="2" destOrd="0" presId="urn:microsoft.com/office/officeart/2005/8/layout/orgChart1"/>
    <dgm:cxn modelId="{1B650FE5-1840-5046-8B8E-2B08DA5B4ED4}" type="presParOf" srcId="{5F08806D-D3F1-BC4D-A221-B27C9FA1C01E}" destId="{34D99B88-01F7-6340-8043-8A0F0821498D}" srcOrd="0" destOrd="0" presId="urn:microsoft.com/office/officeart/2005/8/layout/orgChart1"/>
    <dgm:cxn modelId="{F515FC81-5188-3B49-9794-39589C6AD19A}" type="presParOf" srcId="{5F08806D-D3F1-BC4D-A221-B27C9FA1C01E}" destId="{C2456B85-625C-F646-B444-285988C3A572}" srcOrd="1" destOrd="0" presId="urn:microsoft.com/office/officeart/2005/8/layout/orgChart1"/>
    <dgm:cxn modelId="{817F59BA-46DC-DF40-877A-7BDDD4D65A6D}" type="presParOf" srcId="{C2456B85-625C-F646-B444-285988C3A572}" destId="{D8D340A5-831D-DB4E-AC11-2E7775B722F3}" srcOrd="0" destOrd="0" presId="urn:microsoft.com/office/officeart/2005/8/layout/orgChart1"/>
    <dgm:cxn modelId="{072BE6B0-BCA3-2A4A-8D4B-6B897F6BBD25}" type="presParOf" srcId="{D8D340A5-831D-DB4E-AC11-2E7775B722F3}" destId="{109F08F2-7761-BE4F-AF26-FB08C7DE6B35}" srcOrd="0" destOrd="0" presId="urn:microsoft.com/office/officeart/2005/8/layout/orgChart1"/>
    <dgm:cxn modelId="{703F8078-32C3-644C-A0AD-88486DC5E457}" type="presParOf" srcId="{D8D340A5-831D-DB4E-AC11-2E7775B722F3}" destId="{D7472C92-4F3D-F845-8E18-8A51C75EEBCF}" srcOrd="1" destOrd="0" presId="urn:microsoft.com/office/officeart/2005/8/layout/orgChart1"/>
    <dgm:cxn modelId="{ED798F5F-2D77-4142-A3E6-6ACE3DB294FB}" type="presParOf" srcId="{C2456B85-625C-F646-B444-285988C3A572}" destId="{2B9CE8A5-73C8-FD44-A50B-2F3026A37ED4}" srcOrd="1" destOrd="0" presId="urn:microsoft.com/office/officeart/2005/8/layout/orgChart1"/>
    <dgm:cxn modelId="{0685B330-B8D0-D04E-A9C8-A590AA7FBE5C}" type="presParOf" srcId="{C2456B85-625C-F646-B444-285988C3A572}" destId="{467EB804-DBD0-B748-9619-B00CF07F1CB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268DC90-1865-944E-8D14-664C660E2607}" type="doc">
      <dgm:prSet loTypeId="urn:microsoft.com/office/officeart/2005/8/layout/arrow6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3C6475F-4B6F-0445-9D9F-D31295445CA4}">
      <dgm:prSet phldrT="[Text]"/>
      <dgm:spPr/>
      <dgm:t>
        <a:bodyPr/>
        <a:lstStyle/>
        <a:p>
          <a:r>
            <a:rPr lang="en-GB" dirty="0"/>
            <a:t>R</a:t>
          </a:r>
          <a:r>
            <a:rPr lang="en-BN" dirty="0"/>
            <a:t>ental management contracts </a:t>
          </a:r>
          <a:endParaRPr lang="en-GB" dirty="0"/>
        </a:p>
      </dgm:t>
    </dgm:pt>
    <dgm:pt modelId="{F10013BD-559A-8649-8139-49C732B1CE46}" type="parTrans" cxnId="{376B7119-AE28-0647-BD63-D60A8D66B30B}">
      <dgm:prSet/>
      <dgm:spPr/>
      <dgm:t>
        <a:bodyPr/>
        <a:lstStyle/>
        <a:p>
          <a:endParaRPr lang="en-GB"/>
        </a:p>
      </dgm:t>
    </dgm:pt>
    <dgm:pt modelId="{1345E477-44EA-C340-83A1-19E474BE383D}" type="sibTrans" cxnId="{376B7119-AE28-0647-BD63-D60A8D66B30B}">
      <dgm:prSet/>
      <dgm:spPr/>
      <dgm:t>
        <a:bodyPr/>
        <a:lstStyle/>
        <a:p>
          <a:endParaRPr lang="en-GB"/>
        </a:p>
      </dgm:t>
    </dgm:pt>
    <dgm:pt modelId="{F359B892-A576-FA4F-BECF-F80FB79FFA7E}">
      <dgm:prSet phldrT="[Text]"/>
      <dgm:spPr/>
      <dgm:t>
        <a:bodyPr/>
        <a:lstStyle/>
        <a:p>
          <a:pPr>
            <a:buFontTx/>
            <a:buChar char="-"/>
          </a:pPr>
          <a:r>
            <a:rPr lang="en-BN" dirty="0"/>
            <a:t>buyer/seller consultancies </a:t>
          </a:r>
          <a:endParaRPr lang="en-GB" dirty="0"/>
        </a:p>
      </dgm:t>
    </dgm:pt>
    <dgm:pt modelId="{D67CC010-56DF-784E-8E1B-B5B3E3CD0F10}" type="parTrans" cxnId="{EC009295-E499-7C4F-8AB5-DD8A77E894F8}">
      <dgm:prSet/>
      <dgm:spPr/>
      <dgm:t>
        <a:bodyPr/>
        <a:lstStyle/>
        <a:p>
          <a:endParaRPr lang="en-GB"/>
        </a:p>
      </dgm:t>
    </dgm:pt>
    <dgm:pt modelId="{2E1CAC29-20BF-354B-B060-F0B09FCD526D}" type="sibTrans" cxnId="{EC009295-E499-7C4F-8AB5-DD8A77E894F8}">
      <dgm:prSet/>
      <dgm:spPr/>
      <dgm:t>
        <a:bodyPr/>
        <a:lstStyle/>
        <a:p>
          <a:endParaRPr lang="en-GB"/>
        </a:p>
      </dgm:t>
    </dgm:pt>
    <dgm:pt modelId="{02F3B82C-C81A-464E-849A-CD02FBBB2C10}" type="pres">
      <dgm:prSet presAssocID="{C268DC90-1865-944E-8D14-664C660E2607}" presName="compositeShape" presStyleCnt="0">
        <dgm:presLayoutVars>
          <dgm:chMax val="2"/>
          <dgm:dir/>
          <dgm:resizeHandles val="exact"/>
        </dgm:presLayoutVars>
      </dgm:prSet>
      <dgm:spPr/>
    </dgm:pt>
    <dgm:pt modelId="{332FD629-8AF7-4E45-B3DB-6EAB33CB9A6F}" type="pres">
      <dgm:prSet presAssocID="{C268DC90-1865-944E-8D14-664C660E2607}" presName="ribbon" presStyleLbl="node1" presStyleIdx="0" presStyleCnt="1" custLinFactNeighborY="-11162"/>
      <dgm:spPr>
        <a:solidFill>
          <a:schemeClr val="accent2"/>
        </a:solidFill>
      </dgm:spPr>
    </dgm:pt>
    <dgm:pt modelId="{46B59593-9E23-3542-BF5D-6D23649AC32C}" type="pres">
      <dgm:prSet presAssocID="{C268DC90-1865-944E-8D14-664C660E2607}" presName="leftArrowText" presStyleLbl="node1" presStyleIdx="0" presStyleCnt="1" custLinFactNeighborX="-668" custLinFactNeighborY="-25872">
        <dgm:presLayoutVars>
          <dgm:chMax val="0"/>
          <dgm:bulletEnabled val="1"/>
        </dgm:presLayoutVars>
      </dgm:prSet>
      <dgm:spPr/>
    </dgm:pt>
    <dgm:pt modelId="{0418C235-DD9B-D748-A28B-61E536D94D78}" type="pres">
      <dgm:prSet presAssocID="{C268DC90-1865-944E-8D14-664C660E2607}" presName="rightArrowText" presStyleLbl="node1" presStyleIdx="0" presStyleCnt="1" custLinFactNeighborY="-24760">
        <dgm:presLayoutVars>
          <dgm:chMax val="0"/>
          <dgm:bulletEnabled val="1"/>
        </dgm:presLayoutVars>
      </dgm:prSet>
      <dgm:spPr/>
    </dgm:pt>
  </dgm:ptLst>
  <dgm:cxnLst>
    <dgm:cxn modelId="{376B7119-AE28-0647-BD63-D60A8D66B30B}" srcId="{C268DC90-1865-944E-8D14-664C660E2607}" destId="{83C6475F-4B6F-0445-9D9F-D31295445CA4}" srcOrd="0" destOrd="0" parTransId="{F10013BD-559A-8649-8139-49C732B1CE46}" sibTransId="{1345E477-44EA-C340-83A1-19E474BE383D}"/>
    <dgm:cxn modelId="{EC009295-E499-7C4F-8AB5-DD8A77E894F8}" srcId="{C268DC90-1865-944E-8D14-664C660E2607}" destId="{F359B892-A576-FA4F-BECF-F80FB79FFA7E}" srcOrd="1" destOrd="0" parTransId="{D67CC010-56DF-784E-8E1B-B5B3E3CD0F10}" sibTransId="{2E1CAC29-20BF-354B-B060-F0B09FCD526D}"/>
    <dgm:cxn modelId="{6556D09A-E76A-4845-8866-A2CD06534054}" type="presOf" srcId="{C268DC90-1865-944E-8D14-664C660E2607}" destId="{02F3B82C-C81A-464E-849A-CD02FBBB2C10}" srcOrd="0" destOrd="0" presId="urn:microsoft.com/office/officeart/2005/8/layout/arrow6"/>
    <dgm:cxn modelId="{1DE344B4-1C53-7244-B941-DD99843CD859}" type="presOf" srcId="{F359B892-A576-FA4F-BECF-F80FB79FFA7E}" destId="{0418C235-DD9B-D748-A28B-61E536D94D78}" srcOrd="0" destOrd="0" presId="urn:microsoft.com/office/officeart/2005/8/layout/arrow6"/>
    <dgm:cxn modelId="{FB7F95F4-FE4E-D44C-BBE0-F8DBDA41022D}" type="presOf" srcId="{83C6475F-4B6F-0445-9D9F-D31295445CA4}" destId="{46B59593-9E23-3542-BF5D-6D23649AC32C}" srcOrd="0" destOrd="0" presId="urn:microsoft.com/office/officeart/2005/8/layout/arrow6"/>
    <dgm:cxn modelId="{F407676D-5FA3-1949-86C9-A3F62D6A4417}" type="presParOf" srcId="{02F3B82C-C81A-464E-849A-CD02FBBB2C10}" destId="{332FD629-8AF7-4E45-B3DB-6EAB33CB9A6F}" srcOrd="0" destOrd="0" presId="urn:microsoft.com/office/officeart/2005/8/layout/arrow6"/>
    <dgm:cxn modelId="{5E37E47A-7CCA-8A4E-A004-018440DF407A}" type="presParOf" srcId="{02F3B82C-C81A-464E-849A-CD02FBBB2C10}" destId="{46B59593-9E23-3542-BF5D-6D23649AC32C}" srcOrd="1" destOrd="0" presId="urn:microsoft.com/office/officeart/2005/8/layout/arrow6"/>
    <dgm:cxn modelId="{06ADC0E7-24DE-9C43-A7AD-0F8BAD6B24B5}" type="presParOf" srcId="{02F3B82C-C81A-464E-849A-CD02FBBB2C10}" destId="{0418C235-DD9B-D748-A28B-61E536D94D78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6E9FA29-F828-114B-9DCA-AC59C543DC63}" type="doc">
      <dgm:prSet loTypeId="urn:microsoft.com/office/officeart/2005/8/layout/list1" loCatId="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05EDABB2-1979-C044-9D62-F33013102289}">
      <dgm:prSet phldrT="[Text]"/>
      <dgm:spPr/>
      <dgm:t>
        <a:bodyPr/>
        <a:lstStyle/>
        <a:p>
          <a:r>
            <a:rPr lang="en-GB" dirty="0"/>
            <a:t>Website :   1500</a:t>
          </a:r>
        </a:p>
      </dgm:t>
    </dgm:pt>
    <dgm:pt modelId="{8CA9A114-174F-EB4E-AB61-37A0310A713C}" type="parTrans" cxnId="{AE77B808-31FB-8A49-A98E-3A00CFB5533D}">
      <dgm:prSet/>
      <dgm:spPr/>
      <dgm:t>
        <a:bodyPr/>
        <a:lstStyle/>
        <a:p>
          <a:endParaRPr lang="en-GB"/>
        </a:p>
      </dgm:t>
    </dgm:pt>
    <dgm:pt modelId="{C1E00117-3B40-A543-A4C8-126437C06A6F}" type="sibTrans" cxnId="{AE77B808-31FB-8A49-A98E-3A00CFB5533D}">
      <dgm:prSet/>
      <dgm:spPr/>
      <dgm:t>
        <a:bodyPr/>
        <a:lstStyle/>
        <a:p>
          <a:endParaRPr lang="en-GB"/>
        </a:p>
      </dgm:t>
    </dgm:pt>
    <dgm:pt modelId="{4E5A979C-1FD5-0548-AE41-FF40C192C8E3}">
      <dgm:prSet phldrT="[Text]"/>
      <dgm:spPr/>
      <dgm:t>
        <a:bodyPr/>
        <a:lstStyle/>
        <a:p>
          <a:r>
            <a:rPr lang="en-GB" dirty="0"/>
            <a:t>Licensing :   2000</a:t>
          </a:r>
        </a:p>
      </dgm:t>
    </dgm:pt>
    <dgm:pt modelId="{161929BB-FBFE-484E-918D-0FC626419306}" type="parTrans" cxnId="{9B4D06EE-BE32-354A-9866-DD749BDC3BBF}">
      <dgm:prSet/>
      <dgm:spPr/>
      <dgm:t>
        <a:bodyPr/>
        <a:lstStyle/>
        <a:p>
          <a:endParaRPr lang="en-GB"/>
        </a:p>
      </dgm:t>
    </dgm:pt>
    <dgm:pt modelId="{2C4BE711-1CF6-5442-A172-757ED31F9E95}" type="sibTrans" cxnId="{9B4D06EE-BE32-354A-9866-DD749BDC3BBF}">
      <dgm:prSet/>
      <dgm:spPr/>
      <dgm:t>
        <a:bodyPr/>
        <a:lstStyle/>
        <a:p>
          <a:endParaRPr lang="en-GB"/>
        </a:p>
      </dgm:t>
    </dgm:pt>
    <dgm:pt modelId="{14230DC4-8466-D444-A192-DBBF84697030}">
      <dgm:prSet phldrT="[Text]"/>
      <dgm:spPr/>
      <dgm:t>
        <a:bodyPr/>
        <a:lstStyle/>
        <a:p>
          <a:r>
            <a:rPr lang="en-GB" dirty="0"/>
            <a:t>Marketing :   6000</a:t>
          </a:r>
        </a:p>
      </dgm:t>
    </dgm:pt>
    <dgm:pt modelId="{2FC264AF-561A-C94C-97DF-B8E71A0933C1}" type="parTrans" cxnId="{8DB6816E-ED5E-C146-A034-9B02AD538921}">
      <dgm:prSet/>
      <dgm:spPr/>
      <dgm:t>
        <a:bodyPr/>
        <a:lstStyle/>
        <a:p>
          <a:endParaRPr lang="en-GB"/>
        </a:p>
      </dgm:t>
    </dgm:pt>
    <dgm:pt modelId="{053BD9E7-43C1-F94F-A8D7-2215E462BB3B}" type="sibTrans" cxnId="{8DB6816E-ED5E-C146-A034-9B02AD538921}">
      <dgm:prSet/>
      <dgm:spPr/>
      <dgm:t>
        <a:bodyPr/>
        <a:lstStyle/>
        <a:p>
          <a:endParaRPr lang="en-GB"/>
        </a:p>
      </dgm:t>
    </dgm:pt>
    <dgm:pt modelId="{BC331935-6EE9-4B47-A8D2-BBA3FA4266BE}" type="pres">
      <dgm:prSet presAssocID="{E6E9FA29-F828-114B-9DCA-AC59C543DC63}" presName="linear" presStyleCnt="0">
        <dgm:presLayoutVars>
          <dgm:dir/>
          <dgm:animLvl val="lvl"/>
          <dgm:resizeHandles val="exact"/>
        </dgm:presLayoutVars>
      </dgm:prSet>
      <dgm:spPr/>
    </dgm:pt>
    <dgm:pt modelId="{B8EA6DBB-E929-9247-8C09-6E2701FDC1F0}" type="pres">
      <dgm:prSet presAssocID="{05EDABB2-1979-C044-9D62-F33013102289}" presName="parentLin" presStyleCnt="0"/>
      <dgm:spPr/>
    </dgm:pt>
    <dgm:pt modelId="{47EB9F1E-E837-FF44-A7DE-ED6A10C16E16}" type="pres">
      <dgm:prSet presAssocID="{05EDABB2-1979-C044-9D62-F33013102289}" presName="parentLeftMargin" presStyleLbl="node1" presStyleIdx="0" presStyleCnt="3"/>
      <dgm:spPr/>
    </dgm:pt>
    <dgm:pt modelId="{F047DF9A-65FC-A14D-B6F5-59393142F481}" type="pres">
      <dgm:prSet presAssocID="{05EDABB2-1979-C044-9D62-F33013102289}" presName="parentText" presStyleLbl="node1" presStyleIdx="0" presStyleCnt="3" custLinFactNeighborX="212" custLinFactNeighborY="-388">
        <dgm:presLayoutVars>
          <dgm:chMax val="0"/>
          <dgm:bulletEnabled val="1"/>
        </dgm:presLayoutVars>
      </dgm:prSet>
      <dgm:spPr/>
    </dgm:pt>
    <dgm:pt modelId="{1F2743F3-D8E8-E548-B948-93736EB2ADBD}" type="pres">
      <dgm:prSet presAssocID="{05EDABB2-1979-C044-9D62-F33013102289}" presName="negativeSpace" presStyleCnt="0"/>
      <dgm:spPr/>
    </dgm:pt>
    <dgm:pt modelId="{32A85B9F-10E5-B24C-AE3F-3E55CC2F39AF}" type="pres">
      <dgm:prSet presAssocID="{05EDABB2-1979-C044-9D62-F33013102289}" presName="childText" presStyleLbl="conFgAcc1" presStyleIdx="0" presStyleCnt="3">
        <dgm:presLayoutVars>
          <dgm:bulletEnabled val="1"/>
        </dgm:presLayoutVars>
      </dgm:prSet>
      <dgm:spPr/>
    </dgm:pt>
    <dgm:pt modelId="{E4F7CD41-A66E-A343-9549-467159FE827F}" type="pres">
      <dgm:prSet presAssocID="{C1E00117-3B40-A543-A4C8-126437C06A6F}" presName="spaceBetweenRectangles" presStyleCnt="0"/>
      <dgm:spPr/>
    </dgm:pt>
    <dgm:pt modelId="{56D957AC-4FAB-DC44-A4E3-4904A4C09658}" type="pres">
      <dgm:prSet presAssocID="{4E5A979C-1FD5-0548-AE41-FF40C192C8E3}" presName="parentLin" presStyleCnt="0"/>
      <dgm:spPr/>
    </dgm:pt>
    <dgm:pt modelId="{03B10573-67C4-FA49-B00E-801DD25F2FB7}" type="pres">
      <dgm:prSet presAssocID="{4E5A979C-1FD5-0548-AE41-FF40C192C8E3}" presName="parentLeftMargin" presStyleLbl="node1" presStyleIdx="0" presStyleCnt="3"/>
      <dgm:spPr/>
    </dgm:pt>
    <dgm:pt modelId="{6865E76A-E726-6043-A67C-8A26E8717C39}" type="pres">
      <dgm:prSet presAssocID="{4E5A979C-1FD5-0548-AE41-FF40C192C8E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2B67055-C36D-894A-8440-F52121CAEC98}" type="pres">
      <dgm:prSet presAssocID="{4E5A979C-1FD5-0548-AE41-FF40C192C8E3}" presName="negativeSpace" presStyleCnt="0"/>
      <dgm:spPr/>
    </dgm:pt>
    <dgm:pt modelId="{6713E18E-4C95-584D-88C0-85468291D083}" type="pres">
      <dgm:prSet presAssocID="{4E5A979C-1FD5-0548-AE41-FF40C192C8E3}" presName="childText" presStyleLbl="conFgAcc1" presStyleIdx="1" presStyleCnt="3">
        <dgm:presLayoutVars>
          <dgm:bulletEnabled val="1"/>
        </dgm:presLayoutVars>
      </dgm:prSet>
      <dgm:spPr/>
    </dgm:pt>
    <dgm:pt modelId="{2EB7C2DA-A83C-8F42-B83E-9702AFD35278}" type="pres">
      <dgm:prSet presAssocID="{2C4BE711-1CF6-5442-A172-757ED31F9E95}" presName="spaceBetweenRectangles" presStyleCnt="0"/>
      <dgm:spPr/>
    </dgm:pt>
    <dgm:pt modelId="{07F68574-2200-0146-9184-18788D01B6CC}" type="pres">
      <dgm:prSet presAssocID="{14230DC4-8466-D444-A192-DBBF84697030}" presName="parentLin" presStyleCnt="0"/>
      <dgm:spPr/>
    </dgm:pt>
    <dgm:pt modelId="{B38FDD46-0815-6740-B1BA-DD47BB045DDB}" type="pres">
      <dgm:prSet presAssocID="{14230DC4-8466-D444-A192-DBBF84697030}" presName="parentLeftMargin" presStyleLbl="node1" presStyleIdx="1" presStyleCnt="3"/>
      <dgm:spPr/>
    </dgm:pt>
    <dgm:pt modelId="{A6EA552F-EE7C-8645-B057-834C7F625225}" type="pres">
      <dgm:prSet presAssocID="{14230DC4-8466-D444-A192-DBBF8469703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96FB2AF8-08A5-B746-B8B5-7CF182B4B528}" type="pres">
      <dgm:prSet presAssocID="{14230DC4-8466-D444-A192-DBBF84697030}" presName="negativeSpace" presStyleCnt="0"/>
      <dgm:spPr/>
    </dgm:pt>
    <dgm:pt modelId="{ED5B289E-A9E7-6C4A-9E23-09A4E407CC4F}" type="pres">
      <dgm:prSet presAssocID="{14230DC4-8466-D444-A192-DBBF84697030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AE77B808-31FB-8A49-A98E-3A00CFB5533D}" srcId="{E6E9FA29-F828-114B-9DCA-AC59C543DC63}" destId="{05EDABB2-1979-C044-9D62-F33013102289}" srcOrd="0" destOrd="0" parTransId="{8CA9A114-174F-EB4E-AB61-37A0310A713C}" sibTransId="{C1E00117-3B40-A543-A4C8-126437C06A6F}"/>
    <dgm:cxn modelId="{3A280635-E1D4-0545-AC17-3DF9B62CF5E8}" type="presOf" srcId="{14230DC4-8466-D444-A192-DBBF84697030}" destId="{B38FDD46-0815-6740-B1BA-DD47BB045DDB}" srcOrd="0" destOrd="0" presId="urn:microsoft.com/office/officeart/2005/8/layout/list1"/>
    <dgm:cxn modelId="{A547D240-9488-C54D-8E9B-2B25C2D49F14}" type="presOf" srcId="{05EDABB2-1979-C044-9D62-F33013102289}" destId="{47EB9F1E-E837-FF44-A7DE-ED6A10C16E16}" srcOrd="0" destOrd="0" presId="urn:microsoft.com/office/officeart/2005/8/layout/list1"/>
    <dgm:cxn modelId="{8DB6816E-ED5E-C146-A034-9B02AD538921}" srcId="{E6E9FA29-F828-114B-9DCA-AC59C543DC63}" destId="{14230DC4-8466-D444-A192-DBBF84697030}" srcOrd="2" destOrd="0" parTransId="{2FC264AF-561A-C94C-97DF-B8E71A0933C1}" sibTransId="{053BD9E7-43C1-F94F-A8D7-2215E462BB3B}"/>
    <dgm:cxn modelId="{25415F73-AC69-EF40-939D-67CC5D10EFB4}" type="presOf" srcId="{05EDABB2-1979-C044-9D62-F33013102289}" destId="{F047DF9A-65FC-A14D-B6F5-59393142F481}" srcOrd="1" destOrd="0" presId="urn:microsoft.com/office/officeart/2005/8/layout/list1"/>
    <dgm:cxn modelId="{17C19185-A1A6-AE46-B3DF-FFCF3EBA1ADB}" type="presOf" srcId="{4E5A979C-1FD5-0548-AE41-FF40C192C8E3}" destId="{03B10573-67C4-FA49-B00E-801DD25F2FB7}" srcOrd="0" destOrd="0" presId="urn:microsoft.com/office/officeart/2005/8/layout/list1"/>
    <dgm:cxn modelId="{1689938C-B26E-324E-88B3-0135ECEBB83A}" type="presOf" srcId="{14230DC4-8466-D444-A192-DBBF84697030}" destId="{A6EA552F-EE7C-8645-B057-834C7F625225}" srcOrd="1" destOrd="0" presId="urn:microsoft.com/office/officeart/2005/8/layout/list1"/>
    <dgm:cxn modelId="{4C9E6896-1344-F042-A058-3D34B96CCC65}" type="presOf" srcId="{4E5A979C-1FD5-0548-AE41-FF40C192C8E3}" destId="{6865E76A-E726-6043-A67C-8A26E8717C39}" srcOrd="1" destOrd="0" presId="urn:microsoft.com/office/officeart/2005/8/layout/list1"/>
    <dgm:cxn modelId="{D647F09C-C5F3-E249-872D-C013808CFF60}" type="presOf" srcId="{E6E9FA29-F828-114B-9DCA-AC59C543DC63}" destId="{BC331935-6EE9-4B47-A8D2-BBA3FA4266BE}" srcOrd="0" destOrd="0" presId="urn:microsoft.com/office/officeart/2005/8/layout/list1"/>
    <dgm:cxn modelId="{9B4D06EE-BE32-354A-9866-DD749BDC3BBF}" srcId="{E6E9FA29-F828-114B-9DCA-AC59C543DC63}" destId="{4E5A979C-1FD5-0548-AE41-FF40C192C8E3}" srcOrd="1" destOrd="0" parTransId="{161929BB-FBFE-484E-918D-0FC626419306}" sibTransId="{2C4BE711-1CF6-5442-A172-757ED31F9E95}"/>
    <dgm:cxn modelId="{1D140808-315D-3144-88E8-55D8C4B22A41}" type="presParOf" srcId="{BC331935-6EE9-4B47-A8D2-BBA3FA4266BE}" destId="{B8EA6DBB-E929-9247-8C09-6E2701FDC1F0}" srcOrd="0" destOrd="0" presId="urn:microsoft.com/office/officeart/2005/8/layout/list1"/>
    <dgm:cxn modelId="{9D44F5CE-3FF8-1642-B4F9-442AF9170F4A}" type="presParOf" srcId="{B8EA6DBB-E929-9247-8C09-6E2701FDC1F0}" destId="{47EB9F1E-E837-FF44-A7DE-ED6A10C16E16}" srcOrd="0" destOrd="0" presId="urn:microsoft.com/office/officeart/2005/8/layout/list1"/>
    <dgm:cxn modelId="{903DB9D8-8466-7446-BDF2-23D90CFC88F3}" type="presParOf" srcId="{B8EA6DBB-E929-9247-8C09-6E2701FDC1F0}" destId="{F047DF9A-65FC-A14D-B6F5-59393142F481}" srcOrd="1" destOrd="0" presId="urn:microsoft.com/office/officeart/2005/8/layout/list1"/>
    <dgm:cxn modelId="{43A48467-42DC-1B40-A7B5-01895F184A2F}" type="presParOf" srcId="{BC331935-6EE9-4B47-A8D2-BBA3FA4266BE}" destId="{1F2743F3-D8E8-E548-B948-93736EB2ADBD}" srcOrd="1" destOrd="0" presId="urn:microsoft.com/office/officeart/2005/8/layout/list1"/>
    <dgm:cxn modelId="{0C80204E-359E-764A-B472-B5879210566B}" type="presParOf" srcId="{BC331935-6EE9-4B47-A8D2-BBA3FA4266BE}" destId="{32A85B9F-10E5-B24C-AE3F-3E55CC2F39AF}" srcOrd="2" destOrd="0" presId="urn:microsoft.com/office/officeart/2005/8/layout/list1"/>
    <dgm:cxn modelId="{D1B0D7E4-5517-6843-BD37-0B46F87C0C42}" type="presParOf" srcId="{BC331935-6EE9-4B47-A8D2-BBA3FA4266BE}" destId="{E4F7CD41-A66E-A343-9549-467159FE827F}" srcOrd="3" destOrd="0" presId="urn:microsoft.com/office/officeart/2005/8/layout/list1"/>
    <dgm:cxn modelId="{8CF42B2B-63BF-004A-A2DF-3E50FF6B22F2}" type="presParOf" srcId="{BC331935-6EE9-4B47-A8D2-BBA3FA4266BE}" destId="{56D957AC-4FAB-DC44-A4E3-4904A4C09658}" srcOrd="4" destOrd="0" presId="urn:microsoft.com/office/officeart/2005/8/layout/list1"/>
    <dgm:cxn modelId="{79DE7BAE-86F5-7B4E-8F72-F79F0FDFB1C5}" type="presParOf" srcId="{56D957AC-4FAB-DC44-A4E3-4904A4C09658}" destId="{03B10573-67C4-FA49-B00E-801DD25F2FB7}" srcOrd="0" destOrd="0" presId="urn:microsoft.com/office/officeart/2005/8/layout/list1"/>
    <dgm:cxn modelId="{402378D5-643D-B041-A2C2-E678EA138E76}" type="presParOf" srcId="{56D957AC-4FAB-DC44-A4E3-4904A4C09658}" destId="{6865E76A-E726-6043-A67C-8A26E8717C39}" srcOrd="1" destOrd="0" presId="urn:microsoft.com/office/officeart/2005/8/layout/list1"/>
    <dgm:cxn modelId="{235370A3-AF87-ED4F-ADC8-005A52FE542B}" type="presParOf" srcId="{BC331935-6EE9-4B47-A8D2-BBA3FA4266BE}" destId="{32B67055-C36D-894A-8440-F52121CAEC98}" srcOrd="5" destOrd="0" presId="urn:microsoft.com/office/officeart/2005/8/layout/list1"/>
    <dgm:cxn modelId="{86A41451-CCCC-AE47-B66E-A5A163521356}" type="presParOf" srcId="{BC331935-6EE9-4B47-A8D2-BBA3FA4266BE}" destId="{6713E18E-4C95-584D-88C0-85468291D083}" srcOrd="6" destOrd="0" presId="urn:microsoft.com/office/officeart/2005/8/layout/list1"/>
    <dgm:cxn modelId="{0E1981E2-FC15-0A46-BCFC-E64FC10F6A8C}" type="presParOf" srcId="{BC331935-6EE9-4B47-A8D2-BBA3FA4266BE}" destId="{2EB7C2DA-A83C-8F42-B83E-9702AFD35278}" srcOrd="7" destOrd="0" presId="urn:microsoft.com/office/officeart/2005/8/layout/list1"/>
    <dgm:cxn modelId="{8CE09D0F-73D2-E848-BF97-B615BBB6A770}" type="presParOf" srcId="{BC331935-6EE9-4B47-A8D2-BBA3FA4266BE}" destId="{07F68574-2200-0146-9184-18788D01B6CC}" srcOrd="8" destOrd="0" presId="urn:microsoft.com/office/officeart/2005/8/layout/list1"/>
    <dgm:cxn modelId="{C4CE3203-2028-2C49-AF3C-719F2DBF5CA4}" type="presParOf" srcId="{07F68574-2200-0146-9184-18788D01B6CC}" destId="{B38FDD46-0815-6740-B1BA-DD47BB045DDB}" srcOrd="0" destOrd="0" presId="urn:microsoft.com/office/officeart/2005/8/layout/list1"/>
    <dgm:cxn modelId="{574DDDEA-6C79-D241-A179-FAB39507F4D6}" type="presParOf" srcId="{07F68574-2200-0146-9184-18788D01B6CC}" destId="{A6EA552F-EE7C-8645-B057-834C7F625225}" srcOrd="1" destOrd="0" presId="urn:microsoft.com/office/officeart/2005/8/layout/list1"/>
    <dgm:cxn modelId="{78DAE41A-6C91-2C4E-B53D-20077A8AD9CA}" type="presParOf" srcId="{BC331935-6EE9-4B47-A8D2-BBA3FA4266BE}" destId="{96FB2AF8-08A5-B746-B8B5-7CF182B4B528}" srcOrd="9" destOrd="0" presId="urn:microsoft.com/office/officeart/2005/8/layout/list1"/>
    <dgm:cxn modelId="{366D5F8A-DF43-0243-BE80-D5B6740FAD48}" type="presParOf" srcId="{BC331935-6EE9-4B47-A8D2-BBA3FA4266BE}" destId="{ED5B289E-A9E7-6C4A-9E23-09A4E407CC4F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86C585-EE0E-7D4A-A0A7-DBF127FD864E}">
      <dsp:nvSpPr>
        <dsp:cNvPr id="0" name=""/>
        <dsp:cNvSpPr/>
      </dsp:nvSpPr>
      <dsp:spPr>
        <a:xfrm>
          <a:off x="1902968" y="405013"/>
          <a:ext cx="5234024" cy="5234024"/>
        </a:xfrm>
        <a:prstGeom prst="pie">
          <a:avLst>
            <a:gd name="adj1" fmla="val 16200000"/>
            <a:gd name="adj2" fmla="val 1800000"/>
          </a:avLst>
        </a:prstGeom>
        <a:solidFill>
          <a:schemeClr val="bg2">
            <a:lumMod val="50000"/>
          </a:schemeClr>
        </a:solidFill>
        <a:ln w="12700" cap="flat" cmpd="sng" algn="ctr">
          <a:solidFill>
            <a:schemeClr val="bg2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Affordable </a:t>
          </a:r>
        </a:p>
      </dsp:txBody>
      <dsp:txXfrm>
        <a:off x="4661424" y="1514128"/>
        <a:ext cx="1869294" cy="1557745"/>
      </dsp:txXfrm>
    </dsp:sp>
    <dsp:sp modelId="{9BE77F93-88F9-0C4B-B3B5-83E5D483F438}">
      <dsp:nvSpPr>
        <dsp:cNvPr id="0" name=""/>
        <dsp:cNvSpPr/>
      </dsp:nvSpPr>
      <dsp:spPr>
        <a:xfrm>
          <a:off x="1795172" y="591943"/>
          <a:ext cx="5234024" cy="5234024"/>
        </a:xfrm>
        <a:prstGeom prst="pie">
          <a:avLst>
            <a:gd name="adj1" fmla="val 1800000"/>
            <a:gd name="adj2" fmla="val 9000000"/>
          </a:avLst>
        </a:prstGeom>
        <a:solidFill>
          <a:schemeClr val="accent4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Personalised Support </a:t>
          </a:r>
        </a:p>
      </dsp:txBody>
      <dsp:txXfrm>
        <a:off x="3041368" y="3987828"/>
        <a:ext cx="2803941" cy="1370816"/>
      </dsp:txXfrm>
    </dsp:sp>
    <dsp:sp modelId="{4458B0F5-E866-B34C-8D04-090209CBC6A0}">
      <dsp:nvSpPr>
        <dsp:cNvPr id="0" name=""/>
        <dsp:cNvSpPr/>
      </dsp:nvSpPr>
      <dsp:spPr>
        <a:xfrm>
          <a:off x="1687376" y="405013"/>
          <a:ext cx="5234024" cy="5234024"/>
        </a:xfrm>
        <a:prstGeom prst="pie">
          <a:avLst>
            <a:gd name="adj1" fmla="val 9000000"/>
            <a:gd name="adj2" fmla="val 1620000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Easy </a:t>
          </a:r>
        </a:p>
      </dsp:txBody>
      <dsp:txXfrm>
        <a:off x="2293651" y="1514128"/>
        <a:ext cx="1869294" cy="1557745"/>
      </dsp:txXfrm>
    </dsp:sp>
    <dsp:sp modelId="{4D2AAD5C-748C-0046-82CA-D409AB3C2C53}">
      <dsp:nvSpPr>
        <dsp:cNvPr id="0" name=""/>
        <dsp:cNvSpPr/>
      </dsp:nvSpPr>
      <dsp:spPr>
        <a:xfrm>
          <a:off x="1579389" y="81002"/>
          <a:ext cx="5882047" cy="5882047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89BAFA-4C14-3C45-940B-D3C850DC75A5}">
      <dsp:nvSpPr>
        <dsp:cNvPr id="0" name=""/>
        <dsp:cNvSpPr/>
      </dsp:nvSpPr>
      <dsp:spPr>
        <a:xfrm>
          <a:off x="1471161" y="267601"/>
          <a:ext cx="5882047" cy="5882047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65717-96B9-5C49-90E2-E226519F24FB}">
      <dsp:nvSpPr>
        <dsp:cNvPr id="0" name=""/>
        <dsp:cNvSpPr/>
      </dsp:nvSpPr>
      <dsp:spPr>
        <a:xfrm>
          <a:off x="1362933" y="81002"/>
          <a:ext cx="5882047" cy="5882047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ABDA18-A48D-4909-9CDD-C271885DDAB0}">
      <dsp:nvSpPr>
        <dsp:cNvPr id="0" name=""/>
        <dsp:cNvSpPr/>
      </dsp:nvSpPr>
      <dsp:spPr>
        <a:xfrm>
          <a:off x="0" y="553"/>
          <a:ext cx="5828134" cy="12952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A1B9EC-0470-48DB-BB6D-5480EF4D1042}">
      <dsp:nvSpPr>
        <dsp:cNvPr id="0" name=""/>
        <dsp:cNvSpPr/>
      </dsp:nvSpPr>
      <dsp:spPr>
        <a:xfrm>
          <a:off x="391801" y="291976"/>
          <a:ext cx="712366" cy="7123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93B84D-846D-40A2-BF67-8A12BCA4F1EA}">
      <dsp:nvSpPr>
        <dsp:cNvPr id="0" name=""/>
        <dsp:cNvSpPr/>
      </dsp:nvSpPr>
      <dsp:spPr>
        <a:xfrm>
          <a:off x="1495969" y="553"/>
          <a:ext cx="4332164" cy="1295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077" tIns="137077" rIns="137077" bIns="137077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Growing house demands in the UK city and suburban area </a:t>
          </a:r>
        </a:p>
      </dsp:txBody>
      <dsp:txXfrm>
        <a:off x="1495969" y="553"/>
        <a:ext cx="4332164" cy="1295211"/>
      </dsp:txXfrm>
    </dsp:sp>
    <dsp:sp modelId="{71D7015D-E5F6-4B19-BD87-A57553F1B7CC}">
      <dsp:nvSpPr>
        <dsp:cNvPr id="0" name=""/>
        <dsp:cNvSpPr/>
      </dsp:nvSpPr>
      <dsp:spPr>
        <a:xfrm>
          <a:off x="0" y="1619568"/>
          <a:ext cx="5828134" cy="1295211"/>
        </a:xfrm>
        <a:prstGeom prst="roundRect">
          <a:avLst>
            <a:gd name="adj" fmla="val 10000"/>
          </a:avLst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A14490-CCCD-411D-86C7-29A8263E88ED}">
      <dsp:nvSpPr>
        <dsp:cNvPr id="0" name=""/>
        <dsp:cNvSpPr/>
      </dsp:nvSpPr>
      <dsp:spPr>
        <a:xfrm>
          <a:off x="391801" y="1910990"/>
          <a:ext cx="712366" cy="7123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04CD3A-9519-4096-92A8-7CDD1F44172C}">
      <dsp:nvSpPr>
        <dsp:cNvPr id="0" name=""/>
        <dsp:cNvSpPr/>
      </dsp:nvSpPr>
      <dsp:spPr>
        <a:xfrm>
          <a:off x="1495969" y="1619568"/>
          <a:ext cx="4332164" cy="1295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077" tIns="137077" rIns="137077" bIns="137077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First time buyers and renters struggle with affordability and guidance </a:t>
          </a:r>
        </a:p>
      </dsp:txBody>
      <dsp:txXfrm>
        <a:off x="1495969" y="1619568"/>
        <a:ext cx="4332164" cy="1295211"/>
      </dsp:txXfrm>
    </dsp:sp>
    <dsp:sp modelId="{C0C3DCF2-AD2E-432F-A01C-9EF2F95DB427}">
      <dsp:nvSpPr>
        <dsp:cNvPr id="0" name=""/>
        <dsp:cNvSpPr/>
      </dsp:nvSpPr>
      <dsp:spPr>
        <a:xfrm>
          <a:off x="0" y="3238582"/>
          <a:ext cx="5828134" cy="1295211"/>
        </a:xfrm>
        <a:prstGeom prst="roundRect">
          <a:avLst>
            <a:gd name="adj" fmla="val 10000"/>
          </a:avLst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3624AE-AC5C-48A5-AF65-628B292EE14D}">
      <dsp:nvSpPr>
        <dsp:cNvPr id="0" name=""/>
        <dsp:cNvSpPr/>
      </dsp:nvSpPr>
      <dsp:spPr>
        <a:xfrm>
          <a:off x="391801" y="3530005"/>
          <a:ext cx="712366" cy="7123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D88A0C-815B-4CE7-B0E0-6D4950CF68EF}">
      <dsp:nvSpPr>
        <dsp:cNvPr id="0" name=""/>
        <dsp:cNvSpPr/>
      </dsp:nvSpPr>
      <dsp:spPr>
        <a:xfrm>
          <a:off x="1495969" y="3238582"/>
          <a:ext cx="4332164" cy="1295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077" tIns="137077" rIns="137077" bIns="137077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</a:t>
          </a:r>
          <a:r>
            <a:rPr lang="en-US" sz="2100" kern="1200" dirty="0"/>
            <a:t>radiational estate agents have high fees and low </a:t>
          </a:r>
          <a:r>
            <a:rPr lang="en-US" sz="2100" kern="1200" dirty="0" err="1"/>
            <a:t>personalisation</a:t>
          </a:r>
          <a:r>
            <a:rPr lang="en-US" sz="2100" kern="1200" dirty="0"/>
            <a:t> </a:t>
          </a:r>
        </a:p>
      </dsp:txBody>
      <dsp:txXfrm>
        <a:off x="1495969" y="3238582"/>
        <a:ext cx="4332164" cy="12952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B33693-525E-4B3F-A03B-16A456DCAE75}">
      <dsp:nvSpPr>
        <dsp:cNvPr id="0" name=""/>
        <dsp:cNvSpPr/>
      </dsp:nvSpPr>
      <dsp:spPr>
        <a:xfrm>
          <a:off x="0" y="3736"/>
          <a:ext cx="7697627" cy="7958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97F1A0-9B29-4390-9A33-F095869187A6}">
      <dsp:nvSpPr>
        <dsp:cNvPr id="0" name=""/>
        <dsp:cNvSpPr/>
      </dsp:nvSpPr>
      <dsp:spPr>
        <a:xfrm>
          <a:off x="240731" y="182792"/>
          <a:ext cx="437693" cy="4376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6AB79C-F476-4D87-BB2B-2575B10242FE}">
      <dsp:nvSpPr>
        <dsp:cNvPr id="0" name=""/>
        <dsp:cNvSpPr/>
      </dsp:nvSpPr>
      <dsp:spPr>
        <a:xfrm>
          <a:off x="919156" y="3736"/>
          <a:ext cx="6778470" cy="795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23" tIns="84223" rIns="84223" bIns="8422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Rental management </a:t>
          </a:r>
        </a:p>
      </dsp:txBody>
      <dsp:txXfrm>
        <a:off x="919156" y="3736"/>
        <a:ext cx="6778470" cy="795806"/>
      </dsp:txXfrm>
    </dsp:sp>
    <dsp:sp modelId="{726841D0-2B30-46B0-90C9-F72698651234}">
      <dsp:nvSpPr>
        <dsp:cNvPr id="0" name=""/>
        <dsp:cNvSpPr/>
      </dsp:nvSpPr>
      <dsp:spPr>
        <a:xfrm>
          <a:off x="0" y="1082643"/>
          <a:ext cx="7697627" cy="7958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BCA353-AF1D-4AD1-BDD7-8B0A6C57A0BA}">
      <dsp:nvSpPr>
        <dsp:cNvPr id="0" name=""/>
        <dsp:cNvSpPr/>
      </dsp:nvSpPr>
      <dsp:spPr>
        <a:xfrm>
          <a:off x="240731" y="1177550"/>
          <a:ext cx="437693" cy="4376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864DE2-67AE-47A2-84D3-F0A1BC5F3CC3}">
      <dsp:nvSpPr>
        <dsp:cNvPr id="0" name=""/>
        <dsp:cNvSpPr/>
      </dsp:nvSpPr>
      <dsp:spPr>
        <a:xfrm>
          <a:off x="919156" y="998494"/>
          <a:ext cx="6778470" cy="795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23" tIns="84223" rIns="84223" bIns="8422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Consultancy for sellers and buyers </a:t>
          </a:r>
        </a:p>
      </dsp:txBody>
      <dsp:txXfrm>
        <a:off x="919156" y="998494"/>
        <a:ext cx="6778470" cy="795806"/>
      </dsp:txXfrm>
    </dsp:sp>
    <dsp:sp modelId="{FD6DC155-1F54-44A8-B60F-ACDEA6E571CC}">
      <dsp:nvSpPr>
        <dsp:cNvPr id="0" name=""/>
        <dsp:cNvSpPr/>
      </dsp:nvSpPr>
      <dsp:spPr>
        <a:xfrm>
          <a:off x="0" y="1993252"/>
          <a:ext cx="7697627" cy="7958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F94B0A-AA4C-443E-94BD-0075325C675A}">
      <dsp:nvSpPr>
        <dsp:cNvPr id="0" name=""/>
        <dsp:cNvSpPr/>
      </dsp:nvSpPr>
      <dsp:spPr>
        <a:xfrm>
          <a:off x="240731" y="2172309"/>
          <a:ext cx="437693" cy="4376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7EC3C1-2DB2-4499-B15C-9A46FA6B5E64}">
      <dsp:nvSpPr>
        <dsp:cNvPr id="0" name=""/>
        <dsp:cNvSpPr/>
      </dsp:nvSpPr>
      <dsp:spPr>
        <a:xfrm>
          <a:off x="919156" y="1993252"/>
          <a:ext cx="6778470" cy="795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23" tIns="84223" rIns="84223" bIns="8422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Landlord marketing </a:t>
          </a:r>
        </a:p>
      </dsp:txBody>
      <dsp:txXfrm>
        <a:off x="919156" y="1993252"/>
        <a:ext cx="6778470" cy="795806"/>
      </dsp:txXfrm>
    </dsp:sp>
    <dsp:sp modelId="{47A6E05A-BEE8-4537-9AFF-178248D77D86}">
      <dsp:nvSpPr>
        <dsp:cNvPr id="0" name=""/>
        <dsp:cNvSpPr/>
      </dsp:nvSpPr>
      <dsp:spPr>
        <a:xfrm>
          <a:off x="0" y="2988010"/>
          <a:ext cx="7697627" cy="7958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257D40-DA7C-4F0F-9EE3-3C11B4A943DB}">
      <dsp:nvSpPr>
        <dsp:cNvPr id="0" name=""/>
        <dsp:cNvSpPr/>
      </dsp:nvSpPr>
      <dsp:spPr>
        <a:xfrm>
          <a:off x="240731" y="3167067"/>
          <a:ext cx="437693" cy="43769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C55AA-1282-4B51-BEF4-668FFB2CA0B8}">
      <dsp:nvSpPr>
        <dsp:cNvPr id="0" name=""/>
        <dsp:cNvSpPr/>
      </dsp:nvSpPr>
      <dsp:spPr>
        <a:xfrm>
          <a:off x="919156" y="2988010"/>
          <a:ext cx="6778470" cy="795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23" tIns="84223" rIns="84223" bIns="8422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Home viewing coordination</a:t>
          </a:r>
        </a:p>
      </dsp:txBody>
      <dsp:txXfrm>
        <a:off x="919156" y="2988010"/>
        <a:ext cx="6778470" cy="795806"/>
      </dsp:txXfrm>
    </dsp:sp>
    <dsp:sp modelId="{C9EE9C55-5882-464B-91E5-512357563FB9}">
      <dsp:nvSpPr>
        <dsp:cNvPr id="0" name=""/>
        <dsp:cNvSpPr/>
      </dsp:nvSpPr>
      <dsp:spPr>
        <a:xfrm>
          <a:off x="0" y="3982769"/>
          <a:ext cx="7697627" cy="7958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DDB08C-AD55-466C-B371-A1279AD45E17}">
      <dsp:nvSpPr>
        <dsp:cNvPr id="0" name=""/>
        <dsp:cNvSpPr/>
      </dsp:nvSpPr>
      <dsp:spPr>
        <a:xfrm>
          <a:off x="240731" y="4161825"/>
          <a:ext cx="437693" cy="43769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AD523E-51BA-4CAB-BF54-EBF3F0DE489D}">
      <dsp:nvSpPr>
        <dsp:cNvPr id="0" name=""/>
        <dsp:cNvSpPr/>
      </dsp:nvSpPr>
      <dsp:spPr>
        <a:xfrm>
          <a:off x="919156" y="3982769"/>
          <a:ext cx="6778470" cy="795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23" tIns="84223" rIns="84223" bIns="8422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Property valuation insights </a:t>
          </a:r>
        </a:p>
      </dsp:txBody>
      <dsp:txXfrm>
        <a:off x="919156" y="3982769"/>
        <a:ext cx="6778470" cy="7958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D99B88-01F7-6340-8043-8A0F0821498D}">
      <dsp:nvSpPr>
        <dsp:cNvPr id="0" name=""/>
        <dsp:cNvSpPr/>
      </dsp:nvSpPr>
      <dsp:spPr>
        <a:xfrm>
          <a:off x="5335065" y="1378321"/>
          <a:ext cx="289226" cy="1268834"/>
        </a:xfrm>
        <a:custGeom>
          <a:avLst/>
          <a:gdLst/>
          <a:ahLst/>
          <a:cxnLst/>
          <a:rect l="0" t="0" r="0" b="0"/>
          <a:pathLst>
            <a:path>
              <a:moveTo>
                <a:pt x="289226" y="0"/>
              </a:moveTo>
              <a:lnTo>
                <a:pt x="289226" y="1268834"/>
              </a:lnTo>
              <a:lnTo>
                <a:pt x="0" y="1268834"/>
              </a:lnTo>
            </a:path>
          </a:pathLst>
        </a:custGeom>
        <a:noFill/>
        <a:ln w="12700" cap="flat" cmpd="sng" algn="ctr">
          <a:solidFill>
            <a:schemeClr val="accent2">
              <a:tint val="99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B86192-E181-4442-853B-547CF968D16E}">
      <dsp:nvSpPr>
        <dsp:cNvPr id="0" name=""/>
        <dsp:cNvSpPr/>
      </dsp:nvSpPr>
      <dsp:spPr>
        <a:xfrm>
          <a:off x="5624291" y="1378321"/>
          <a:ext cx="1667989" cy="253689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47442"/>
              </a:lnTo>
              <a:lnTo>
                <a:pt x="1667989" y="2247442"/>
              </a:lnTo>
              <a:lnTo>
                <a:pt x="1667989" y="2536890"/>
              </a:lnTo>
            </a:path>
          </a:pathLst>
        </a:custGeom>
        <a:noFill/>
        <a:ln w="12700" cap="flat" cmpd="sng" algn="ctr">
          <a:solidFill>
            <a:schemeClr val="accent2">
              <a:tint val="99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A0547E-4226-9A48-B31F-46ECD7640D5D}">
      <dsp:nvSpPr>
        <dsp:cNvPr id="0" name=""/>
        <dsp:cNvSpPr/>
      </dsp:nvSpPr>
      <dsp:spPr>
        <a:xfrm>
          <a:off x="3956743" y="1378321"/>
          <a:ext cx="1667548" cy="2536890"/>
        </a:xfrm>
        <a:custGeom>
          <a:avLst/>
          <a:gdLst/>
          <a:ahLst/>
          <a:cxnLst/>
          <a:rect l="0" t="0" r="0" b="0"/>
          <a:pathLst>
            <a:path>
              <a:moveTo>
                <a:pt x="1667548" y="0"/>
              </a:moveTo>
              <a:lnTo>
                <a:pt x="1667548" y="2247442"/>
              </a:lnTo>
              <a:lnTo>
                <a:pt x="0" y="2247442"/>
              </a:lnTo>
              <a:lnTo>
                <a:pt x="0" y="2536890"/>
              </a:lnTo>
            </a:path>
          </a:pathLst>
        </a:custGeom>
        <a:noFill/>
        <a:ln w="12700" cap="flat" cmpd="sng" algn="ctr">
          <a:solidFill>
            <a:schemeClr val="accent2">
              <a:tint val="99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FAC3BD-918D-A547-91AC-C82896DD8C66}">
      <dsp:nvSpPr>
        <dsp:cNvPr id="0" name=""/>
        <dsp:cNvSpPr/>
      </dsp:nvSpPr>
      <dsp:spPr>
        <a:xfrm>
          <a:off x="4245970" y="0"/>
          <a:ext cx="2756642" cy="1378321"/>
        </a:xfrm>
        <a:prstGeom prst="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Director </a:t>
          </a:r>
        </a:p>
      </dsp:txBody>
      <dsp:txXfrm>
        <a:off x="4245970" y="0"/>
        <a:ext cx="2756642" cy="1378321"/>
      </dsp:txXfrm>
    </dsp:sp>
    <dsp:sp modelId="{D7B940C0-72BA-2B45-9F2E-F8FE0DA06281}">
      <dsp:nvSpPr>
        <dsp:cNvPr id="0" name=""/>
        <dsp:cNvSpPr/>
      </dsp:nvSpPr>
      <dsp:spPr>
        <a:xfrm>
          <a:off x="2578422" y="3915211"/>
          <a:ext cx="2756642" cy="1378321"/>
        </a:xfrm>
        <a:prstGeom prst="rect">
          <a:avLst/>
        </a:prstGeom>
        <a:solidFill>
          <a:schemeClr val="accent2">
            <a:tint val="99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Legal consultant/accountant </a:t>
          </a:r>
        </a:p>
      </dsp:txBody>
      <dsp:txXfrm>
        <a:off x="2578422" y="3915211"/>
        <a:ext cx="2756642" cy="1378321"/>
      </dsp:txXfrm>
    </dsp:sp>
    <dsp:sp modelId="{D882E09F-8C0F-314E-96E0-ABBF5E3C20B0}">
      <dsp:nvSpPr>
        <dsp:cNvPr id="0" name=""/>
        <dsp:cNvSpPr/>
      </dsp:nvSpPr>
      <dsp:spPr>
        <a:xfrm>
          <a:off x="5913959" y="3915211"/>
          <a:ext cx="2756642" cy="1378321"/>
        </a:xfrm>
        <a:prstGeom prst="rect">
          <a:avLst/>
        </a:prstGeom>
        <a:solidFill>
          <a:schemeClr val="accent2">
            <a:tint val="99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Freelance photographer </a:t>
          </a:r>
        </a:p>
      </dsp:txBody>
      <dsp:txXfrm>
        <a:off x="5913959" y="3915211"/>
        <a:ext cx="2756642" cy="1378321"/>
      </dsp:txXfrm>
    </dsp:sp>
    <dsp:sp modelId="{109F08F2-7761-BE4F-AF26-FB08C7DE6B35}">
      <dsp:nvSpPr>
        <dsp:cNvPr id="0" name=""/>
        <dsp:cNvSpPr/>
      </dsp:nvSpPr>
      <dsp:spPr>
        <a:xfrm>
          <a:off x="2578422" y="1957995"/>
          <a:ext cx="2756642" cy="1378321"/>
        </a:xfrm>
        <a:prstGeom prst="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Part time virtual assistant </a:t>
          </a:r>
        </a:p>
      </dsp:txBody>
      <dsp:txXfrm>
        <a:off x="2578422" y="1957995"/>
        <a:ext cx="2756642" cy="137832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2FD629-8AF7-4E45-B3DB-6EAB33CB9A6F}">
      <dsp:nvSpPr>
        <dsp:cNvPr id="0" name=""/>
        <dsp:cNvSpPr/>
      </dsp:nvSpPr>
      <dsp:spPr>
        <a:xfrm>
          <a:off x="0" y="720834"/>
          <a:ext cx="8128000" cy="3251199"/>
        </a:xfrm>
        <a:prstGeom prst="leftRightRibbon">
          <a:avLst/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B59593-9E23-3542-BF5D-6D23649AC32C}">
      <dsp:nvSpPr>
        <dsp:cNvPr id="0" name=""/>
        <dsp:cNvSpPr/>
      </dsp:nvSpPr>
      <dsp:spPr>
        <a:xfrm>
          <a:off x="957442" y="1240529"/>
          <a:ext cx="2682239" cy="1593088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13792" rIns="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R</a:t>
          </a:r>
          <a:r>
            <a:rPr lang="en-BN" sz="3200" kern="1200" dirty="0"/>
            <a:t>ental management contracts </a:t>
          </a:r>
          <a:endParaRPr lang="en-GB" sz="3200" kern="1200" dirty="0"/>
        </a:p>
      </dsp:txBody>
      <dsp:txXfrm>
        <a:off x="957442" y="1240529"/>
        <a:ext cx="2682239" cy="1593088"/>
      </dsp:txXfrm>
    </dsp:sp>
    <dsp:sp modelId="{0418C235-DD9B-D748-A28B-61E536D94D78}">
      <dsp:nvSpPr>
        <dsp:cNvPr id="0" name=""/>
        <dsp:cNvSpPr/>
      </dsp:nvSpPr>
      <dsp:spPr>
        <a:xfrm>
          <a:off x="4064000" y="1778436"/>
          <a:ext cx="3169920" cy="1593088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13792" rIns="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Tx/>
            <a:buNone/>
          </a:pPr>
          <a:r>
            <a:rPr lang="en-BN" sz="3200" kern="1200" dirty="0"/>
            <a:t>buyer/seller consultancies </a:t>
          </a:r>
          <a:endParaRPr lang="en-GB" sz="3200" kern="1200" dirty="0"/>
        </a:p>
      </dsp:txBody>
      <dsp:txXfrm>
        <a:off x="4064000" y="1778436"/>
        <a:ext cx="3169920" cy="159308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A85B9F-10E5-B24C-AE3F-3E55CC2F39AF}">
      <dsp:nvSpPr>
        <dsp:cNvPr id="0" name=""/>
        <dsp:cNvSpPr/>
      </dsp:nvSpPr>
      <dsp:spPr>
        <a:xfrm>
          <a:off x="0" y="565230"/>
          <a:ext cx="8128000" cy="95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47DF9A-65FC-A14D-B6F5-59393142F481}">
      <dsp:nvSpPr>
        <dsp:cNvPr id="0" name=""/>
        <dsp:cNvSpPr/>
      </dsp:nvSpPr>
      <dsp:spPr>
        <a:xfrm>
          <a:off x="407261" y="0"/>
          <a:ext cx="5689599" cy="11217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Website :   1500</a:t>
          </a:r>
        </a:p>
      </dsp:txBody>
      <dsp:txXfrm>
        <a:off x="462021" y="54760"/>
        <a:ext cx="5580079" cy="1012239"/>
      </dsp:txXfrm>
    </dsp:sp>
    <dsp:sp modelId="{6713E18E-4C95-584D-88C0-85468291D083}">
      <dsp:nvSpPr>
        <dsp:cNvPr id="0" name=""/>
        <dsp:cNvSpPr/>
      </dsp:nvSpPr>
      <dsp:spPr>
        <a:xfrm>
          <a:off x="0" y="2288910"/>
          <a:ext cx="8128000" cy="95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65E76A-E726-6043-A67C-8A26E8717C39}">
      <dsp:nvSpPr>
        <dsp:cNvPr id="0" name=""/>
        <dsp:cNvSpPr/>
      </dsp:nvSpPr>
      <dsp:spPr>
        <a:xfrm>
          <a:off x="406400" y="1728030"/>
          <a:ext cx="5689599" cy="112175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Licensing :   2000</a:t>
          </a:r>
        </a:p>
      </dsp:txBody>
      <dsp:txXfrm>
        <a:off x="461160" y="1782790"/>
        <a:ext cx="5580079" cy="1012239"/>
      </dsp:txXfrm>
    </dsp:sp>
    <dsp:sp modelId="{ED5B289E-A9E7-6C4A-9E23-09A4E407CC4F}">
      <dsp:nvSpPr>
        <dsp:cNvPr id="0" name=""/>
        <dsp:cNvSpPr/>
      </dsp:nvSpPr>
      <dsp:spPr>
        <a:xfrm>
          <a:off x="0" y="4012590"/>
          <a:ext cx="8128000" cy="95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EA552F-EE7C-8645-B057-834C7F625225}">
      <dsp:nvSpPr>
        <dsp:cNvPr id="0" name=""/>
        <dsp:cNvSpPr/>
      </dsp:nvSpPr>
      <dsp:spPr>
        <a:xfrm>
          <a:off x="406400" y="3451710"/>
          <a:ext cx="5689599" cy="112175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Marketing :   6000</a:t>
          </a:r>
        </a:p>
      </dsp:txBody>
      <dsp:txXfrm>
        <a:off x="461160" y="3506470"/>
        <a:ext cx="5580079" cy="10122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B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9890EA-BD60-7840-A26A-C10105D63A9E}" type="datetimeFigureOut">
              <a:rPr lang="en-BN" smtClean="0"/>
              <a:t>7/12/25</a:t>
            </a:fld>
            <a:endParaRPr lang="en-B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B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B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0F5CB1-928F-A34E-8E1F-75673CDD1A54}" type="slidenum">
              <a:rPr lang="en-BN" smtClean="0"/>
              <a:t>‹#›</a:t>
            </a:fld>
            <a:endParaRPr lang="en-BN"/>
          </a:p>
        </p:txBody>
      </p:sp>
    </p:spTree>
    <p:extLst>
      <p:ext uri="{BB962C8B-B14F-4D97-AF65-F5344CB8AC3E}">
        <p14:creationId xmlns:p14="http://schemas.microsoft.com/office/powerpoint/2010/main" val="2622434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0F5CB1-928F-A34E-8E1F-75673CDD1A54}" type="slidenum">
              <a:rPr lang="en-BN" smtClean="0"/>
              <a:t>2</a:t>
            </a:fld>
            <a:endParaRPr lang="en-BN"/>
          </a:p>
        </p:txBody>
      </p:sp>
    </p:spTree>
    <p:extLst>
      <p:ext uri="{BB962C8B-B14F-4D97-AF65-F5344CB8AC3E}">
        <p14:creationId xmlns:p14="http://schemas.microsoft.com/office/powerpoint/2010/main" val="22526867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0F5CB1-928F-A34E-8E1F-75673CDD1A54}" type="slidenum">
              <a:rPr lang="en-BN" smtClean="0"/>
              <a:t>3</a:t>
            </a:fld>
            <a:endParaRPr lang="en-BN"/>
          </a:p>
        </p:txBody>
      </p:sp>
    </p:spTree>
    <p:extLst>
      <p:ext uri="{BB962C8B-B14F-4D97-AF65-F5344CB8AC3E}">
        <p14:creationId xmlns:p14="http://schemas.microsoft.com/office/powerpoint/2010/main" val="30282719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</a:t>
            </a:r>
            <a:r>
              <a:rPr lang="en-BN" dirty="0"/>
              <a:t>dd target market while in this slide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0F5CB1-928F-A34E-8E1F-75673CDD1A54}" type="slidenum">
              <a:rPr lang="en-BN" smtClean="0"/>
              <a:t>5</a:t>
            </a:fld>
            <a:endParaRPr lang="en-BN"/>
          </a:p>
        </p:txBody>
      </p:sp>
    </p:spTree>
    <p:extLst>
      <p:ext uri="{BB962C8B-B14F-4D97-AF65-F5344CB8AC3E}">
        <p14:creationId xmlns:p14="http://schemas.microsoft.com/office/powerpoint/2010/main" val="3371821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12/7/25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730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12/7/25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949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12/7/25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911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12/7/25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175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12/7/25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044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12/7/25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200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12/7/25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329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12/7/25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174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12/7/25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292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12/7/25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681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12/7/25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602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12/7/25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486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61" r:id="rId6"/>
    <p:sldLayoutId id="2147483756" r:id="rId7"/>
    <p:sldLayoutId id="2147483757" r:id="rId8"/>
    <p:sldLayoutId id="2147483758" r:id="rId9"/>
    <p:sldLayoutId id="2147483760" r:id="rId10"/>
    <p:sldLayoutId id="21474837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11" Type="http://schemas.openxmlformats.org/officeDocument/2006/relationships/image" Target="../media/image17.jpeg"/><Relationship Id="rId5" Type="http://schemas.openxmlformats.org/officeDocument/2006/relationships/diagramLayout" Target="../diagrams/layout2.xml"/><Relationship Id="rId10" Type="http://schemas.openxmlformats.org/officeDocument/2006/relationships/image" Target="../media/image16.svg"/><Relationship Id="rId4" Type="http://schemas.openxmlformats.org/officeDocument/2006/relationships/diagramData" Target="../diagrams/data2.xml"/><Relationship Id="rId9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9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Relationship Id="rId9" Type="http://schemas.openxmlformats.org/officeDocument/2006/relationships/image" Target="../media/image32.sv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32.svg"/><Relationship Id="rId7" Type="http://schemas.openxmlformats.org/officeDocument/2006/relationships/diagramColors" Target="../diagrams/colors6.xm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pringerlink.fh-diploma.de/article/10.1007/s44268-023-00016-0?utm_source=chatgpt.com" TargetMode="External"/><Relationship Id="rId2" Type="http://schemas.openxmlformats.org/officeDocument/2006/relationships/hyperlink" Target="https://www.researchgate.net/publication/371956126_The_present_and_future_of_the_digital_transformation_of_real_estate_A_systematic_review_of_smart_real_estate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rxiv.org/abs/2508.02765?utm_source=chatgpt.com" TargetMode="External"/><Relationship Id="rId5" Type="http://schemas.openxmlformats.org/officeDocument/2006/relationships/hyperlink" Target="https://discovery.ucl.ac.uk/id/eprint/10103233/?utm_source=chatgpt.com" TargetMode="External"/><Relationship Id="rId4" Type="http://schemas.openxmlformats.org/officeDocument/2006/relationships/hyperlink" Target="https://www.mdpi.com/2075-5309/13/9/2334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B6C579-4A50-9B3E-CB0A-0592A1756A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0623" y="241830"/>
            <a:ext cx="4361686" cy="15270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SEASAY RESIDENTIAL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B87698-FF96-D590-17DE-8D2E34532C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598" y="1768878"/>
            <a:ext cx="4445736" cy="409651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3600" dirty="0"/>
              <a:t>Enterprise and Entrepreneurship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3200" dirty="0"/>
              <a:t>(LCLM4006_LON)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3200" dirty="0"/>
              <a:t>DR Oman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 descr="Abstract black and white pattern">
            <a:extLst>
              <a:ext uri="{FF2B5EF4-FFF2-40B4-BE49-F238E27FC236}">
                <a16:creationId xmlns:a16="http://schemas.microsoft.com/office/drawing/2014/main" id="{97B96610-8F2D-CDEC-2366-E4F820EEF3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64" r="16483" b="1"/>
          <a:stretch>
            <a:fillRect/>
          </a:stretch>
        </p:blipFill>
        <p:spPr>
          <a:xfrm>
            <a:off x="5818632" y="-1"/>
            <a:ext cx="6373368" cy="6858001"/>
          </a:xfrm>
          <a:prstGeom prst="rect">
            <a:avLst/>
          </a:prstGeom>
          <a:pattFill prst="pct70">
            <a:fgClr>
              <a:schemeClr val="accent1"/>
            </a:fgClr>
            <a:bgClr>
              <a:schemeClr val="bg1"/>
            </a:bgClr>
          </a:pattFill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E4F4FEC-349C-0C0A-E34C-BD224360513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66051"/>
          <a:stretch>
            <a:fillRect/>
          </a:stretch>
        </p:blipFill>
        <p:spPr>
          <a:xfrm>
            <a:off x="181743" y="4287953"/>
            <a:ext cx="5285202" cy="2328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3183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igures of houses in different position and sizes">
            <a:extLst>
              <a:ext uri="{FF2B5EF4-FFF2-40B4-BE49-F238E27FC236}">
                <a16:creationId xmlns:a16="http://schemas.microsoft.com/office/drawing/2014/main" id="{AD50F1DB-2CE8-AA71-0701-A4F404B004A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091" b="9091"/>
          <a:stretch>
            <a:fillRect/>
          </a:stretch>
        </p:blipFill>
        <p:spPr>
          <a:xfrm>
            <a:off x="0" y="-1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2015" y="-752015"/>
            <a:ext cx="6858000" cy="836203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49000">
                <a:srgbClr val="000000">
                  <a:alpha val="47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F57594-3028-9347-558B-779C857FC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665" y="461943"/>
            <a:ext cx="4671319" cy="18858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</a:rPr>
              <a:t>SEASAY RESIDENTIAL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9198E-A109-625F-F6A7-AD2BD7F685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664" y="2949501"/>
            <a:ext cx="5601251" cy="1885803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 algn="ctr">
              <a:buNone/>
            </a:pPr>
            <a:r>
              <a:rPr lang="en-US" sz="3200" dirty="0">
                <a:solidFill>
                  <a:srgbClr val="FFFFFF"/>
                </a:solidFill>
              </a:rPr>
              <a:t>Are you searching for a home or deciding where in the world you’re going to settle down?</a:t>
            </a:r>
            <a:r>
              <a:rPr lang="en-US" sz="2800" dirty="0">
                <a:solidFill>
                  <a:srgbClr val="FFFFFF"/>
                </a:solidFill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8915D6-6950-F1BF-ADE6-FB559E042DB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638" r="50684"/>
          <a:stretch>
            <a:fillRect/>
          </a:stretch>
        </p:blipFill>
        <p:spPr>
          <a:xfrm>
            <a:off x="-20" y="5060515"/>
            <a:ext cx="1565773" cy="1797484"/>
          </a:xfrm>
          <a:prstGeom prst="rect">
            <a:avLst/>
          </a:prstGeom>
          <a:effectLst>
            <a:innerShdw blurRad="1270000" dist="1603370" dir="4020000">
              <a:prstClr val="black">
                <a:alpha val="35000"/>
              </a:prstClr>
            </a:innerShdw>
            <a:reflection endPos="0" dist="508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8521040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  <a:lumOff val="50000"/>
            <a:alpha val="61013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6072B-FD36-0F1C-BB22-445FFDE3E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7365" y="-1696664"/>
            <a:ext cx="10653578" cy="1132258"/>
          </a:xfrm>
        </p:spPr>
        <p:txBody>
          <a:bodyPr/>
          <a:lstStyle/>
          <a:p>
            <a:pPr algn="ctr"/>
            <a:endParaRPr lang="en-B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6E35E-AFA1-BA58-DC77-3152F07A5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468" y="413359"/>
            <a:ext cx="10653579" cy="5896001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W</a:t>
            </a:r>
            <a:r>
              <a:rPr lang="en-BN" sz="2800" dirty="0"/>
              <a:t>ith modern day traditonal Real Estate Agents. </a:t>
            </a:r>
          </a:p>
          <a:p>
            <a:pPr marL="0" indent="0">
              <a:buNone/>
            </a:pPr>
            <a:r>
              <a:rPr lang="en-BN" sz="2800" dirty="0"/>
              <a:t>Their Problem is:</a:t>
            </a:r>
          </a:p>
          <a:p>
            <a:pPr marL="0" indent="0">
              <a:buNone/>
            </a:pPr>
            <a:endParaRPr lang="en-BN" dirty="0"/>
          </a:p>
          <a:p>
            <a:pPr marL="0" indent="0">
              <a:buNone/>
            </a:pPr>
            <a:endParaRPr lang="en-B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8495BB-65D9-3DDC-65BA-8BF94DE506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612" y="2354489"/>
            <a:ext cx="3720403" cy="275875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100D7CA-ADC8-2569-8CC1-76A5FB5055F0}"/>
              </a:ext>
            </a:extLst>
          </p:cNvPr>
          <p:cNvSpPr txBox="1"/>
          <p:nvPr/>
        </p:nvSpPr>
        <p:spPr>
          <a:xfrm>
            <a:off x="1246108" y="4886621"/>
            <a:ext cx="12225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BN" sz="3200" dirty="0"/>
              <a:t>Slow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C3FDBFA-73A1-142F-9ACC-88F9B15EFAAB}"/>
              </a:ext>
            </a:extLst>
          </p:cNvPr>
          <p:cNvSpPr txBox="1"/>
          <p:nvPr/>
        </p:nvSpPr>
        <p:spPr>
          <a:xfrm>
            <a:off x="4093015" y="4886621"/>
            <a:ext cx="32296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</a:t>
            </a:r>
            <a:r>
              <a:rPr lang="en-BN" sz="3200" dirty="0"/>
              <a:t>ost effective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778B376-8212-E0F1-68D2-D7CACAE9FD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0751" y="2542783"/>
            <a:ext cx="2780778" cy="219205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3B578A2-3BAD-220E-8450-D7DEFD0151D3}"/>
              </a:ext>
            </a:extLst>
          </p:cNvPr>
          <p:cNvSpPr txBox="1"/>
          <p:nvPr/>
        </p:nvSpPr>
        <p:spPr>
          <a:xfrm>
            <a:off x="7666556" y="4886621"/>
            <a:ext cx="38397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Relatively far away </a:t>
            </a:r>
            <a:endParaRPr lang="en-BN" sz="320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41F066E-B3C7-54A8-16D5-D118FC5192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58233" y="2542783"/>
            <a:ext cx="3056349" cy="1991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732809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B1198A-E429-BB64-EE64-387AF1EC0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424" y="0"/>
            <a:ext cx="3553412" cy="1527048"/>
          </a:xfrm>
        </p:spPr>
        <p:txBody>
          <a:bodyPr anchor="b">
            <a:normAutofit/>
          </a:bodyPr>
          <a:lstStyle/>
          <a:p>
            <a:r>
              <a:rPr lang="en-BN" dirty="0"/>
              <a:t>SEASAY RESIDENTIAL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BA29F-2568-250B-84DA-DFAAFC07A7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545" y="1527048"/>
            <a:ext cx="3553412" cy="4660520"/>
          </a:xfrm>
        </p:spPr>
        <p:txBody>
          <a:bodyPr>
            <a:noAutofit/>
          </a:bodyPr>
          <a:lstStyle/>
          <a:p>
            <a:r>
              <a:rPr lang="en-GB" sz="2200" dirty="0"/>
              <a:t>W</a:t>
            </a:r>
            <a:r>
              <a:rPr lang="en-BN" sz="2200" dirty="0"/>
              <a:t>e make it </a:t>
            </a:r>
            <a:r>
              <a:rPr lang="en-BN" sz="2200" b="1" dirty="0"/>
              <a:t>easy </a:t>
            </a:r>
            <a:r>
              <a:rPr lang="en-BN" sz="2200" dirty="0"/>
              <a:t>for our consumers </a:t>
            </a:r>
          </a:p>
          <a:p>
            <a:r>
              <a:rPr lang="en-GB" sz="2200" dirty="0"/>
              <a:t>Affordable, client centred residential real estate services </a:t>
            </a:r>
          </a:p>
          <a:p>
            <a:r>
              <a:rPr lang="en-GB" sz="2200" dirty="0"/>
              <a:t>Personalised support for buyers, sellers and landlords </a:t>
            </a:r>
          </a:p>
          <a:p>
            <a:r>
              <a:rPr lang="en-GB" sz="2200" dirty="0"/>
              <a:t>Digital services </a:t>
            </a:r>
            <a:endParaRPr lang="en-BN" sz="2200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F63A4F43-D6A5-EFCF-CB0B-C030892003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45466807"/>
              </p:ext>
            </p:extLst>
          </p:nvPr>
        </p:nvGraphicFramePr>
        <p:xfrm>
          <a:off x="3459070" y="0"/>
          <a:ext cx="8824370" cy="6230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Wave 7">
            <a:extLst>
              <a:ext uri="{FF2B5EF4-FFF2-40B4-BE49-F238E27FC236}">
                <a16:creationId xmlns:a16="http://schemas.microsoft.com/office/drawing/2014/main" id="{F5977CF6-4D8A-549A-917A-83AA282D9356}"/>
              </a:ext>
            </a:extLst>
          </p:cNvPr>
          <p:cNvSpPr/>
          <p:nvPr/>
        </p:nvSpPr>
        <p:spPr>
          <a:xfrm>
            <a:off x="288897" y="5598587"/>
            <a:ext cx="6438474" cy="1177962"/>
          </a:xfrm>
          <a:prstGeom prst="wav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N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323028-F0FC-BC96-5518-3AF9C87699FD}"/>
              </a:ext>
            </a:extLst>
          </p:cNvPr>
          <p:cNvSpPr txBox="1"/>
          <p:nvPr/>
        </p:nvSpPr>
        <p:spPr>
          <a:xfrm>
            <a:off x="517656" y="5925958"/>
            <a:ext cx="64384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CADEMY ENGRAVED LET PLAIN:1.0" panose="02000000000000000000" pitchFamily="2" charset="0"/>
                <a:cs typeface="Angsana New" panose="02020603050405020304" pitchFamily="18" charset="-34"/>
              </a:rPr>
              <a:t>A</a:t>
            </a:r>
            <a:r>
              <a:rPr lang="en-BN" sz="2800" b="1" dirty="0">
                <a:latin typeface="ACADEMY ENGRAVED LET PLAIN:1.0" panose="02000000000000000000" pitchFamily="2" charset="0"/>
                <a:cs typeface="Angsana New" panose="02020603050405020304" pitchFamily="18" charset="-34"/>
              </a:rPr>
              <a:t>ccessed any place anywhere anytime</a:t>
            </a:r>
          </a:p>
        </p:txBody>
      </p:sp>
    </p:spTree>
    <p:extLst>
      <p:ext uri="{BB962C8B-B14F-4D97-AF65-F5344CB8AC3E}">
        <p14:creationId xmlns:p14="http://schemas.microsoft.com/office/powerpoint/2010/main" val="1290105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62337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AB9B8B4-6AA0-6EC2-5180-35BA3CFC2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250192-8B4A-9ED1-9735-F4778819E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27046" y="-2544756"/>
            <a:ext cx="10872214" cy="45719"/>
          </a:xfrm>
        </p:spPr>
        <p:txBody>
          <a:bodyPr>
            <a:normAutofit fontScale="90000"/>
          </a:bodyPr>
          <a:lstStyle/>
          <a:p>
            <a:endParaRPr lang="en-BN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537A4CD9-E46E-8DCA-AEBF-D99BCBF6C9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9995461"/>
              </p:ext>
            </p:extLst>
          </p:nvPr>
        </p:nvGraphicFramePr>
        <p:xfrm>
          <a:off x="5656728" y="1775012"/>
          <a:ext cx="5828134" cy="453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Graphic 7" descr="Flying Money with solid fill">
            <a:extLst>
              <a:ext uri="{FF2B5EF4-FFF2-40B4-BE49-F238E27FC236}">
                <a16:creationId xmlns:a16="http://schemas.microsoft.com/office/drawing/2014/main" id="{667C5CA2-411F-0FF4-ED37-AE5154C09AD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269166" y="548640"/>
            <a:ext cx="914400" cy="9144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53FAE00-580A-E016-CF7D-B3132A82E79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8194" y="953588"/>
            <a:ext cx="4701395" cy="5355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6481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B61FEBE-B024-E867-ADF8-B65D117A2E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3BF6F1-93C4-67DA-0CBE-1389C2EBE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194" y="-640080"/>
            <a:ext cx="7333171" cy="1527048"/>
          </a:xfrm>
        </p:spPr>
        <p:txBody>
          <a:bodyPr anchor="b">
            <a:normAutofit/>
          </a:bodyPr>
          <a:lstStyle/>
          <a:p>
            <a:r>
              <a:rPr lang="en-BN" dirty="0"/>
              <a:t>SERVICES 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DACFB6E-B902-A799-3F4A-2578A9EF86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7899" r="14453" b="-1"/>
          <a:stretch>
            <a:fillRect/>
          </a:stretch>
        </p:blipFill>
        <p:spPr>
          <a:xfrm>
            <a:off x="8730108" y="10"/>
            <a:ext cx="3461891" cy="34054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A265F1B-4BAC-DCC4-7D53-69C17A4B400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967" r="26181" b="1"/>
          <a:stretch>
            <a:fillRect/>
          </a:stretch>
        </p:blipFill>
        <p:spPr>
          <a:xfrm>
            <a:off x="8730108" y="3454171"/>
            <a:ext cx="3461891" cy="3403829"/>
          </a:xfrm>
          <a:prstGeom prst="rect">
            <a:avLst/>
          </a:prstGeom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198475C-CF5C-7CBB-A643-BE7132BE39C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7698640"/>
              </p:ext>
            </p:extLst>
          </p:nvPr>
        </p:nvGraphicFramePr>
        <p:xfrm>
          <a:off x="248194" y="1527048"/>
          <a:ext cx="7697627" cy="4782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Bent Arrow 7">
            <a:extLst>
              <a:ext uri="{FF2B5EF4-FFF2-40B4-BE49-F238E27FC236}">
                <a16:creationId xmlns:a16="http://schemas.microsoft.com/office/drawing/2014/main" id="{A9A5BF83-940A-B40D-F9CC-B653AC6903A8}"/>
              </a:ext>
            </a:extLst>
          </p:cNvPr>
          <p:cNvSpPr/>
          <p:nvPr/>
        </p:nvSpPr>
        <p:spPr>
          <a:xfrm rot="5400000">
            <a:off x="3021674" y="223425"/>
            <a:ext cx="880437" cy="1327086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48566"/>
            </a:avLst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N">
              <a:solidFill>
                <a:schemeClr val="tx1"/>
              </a:solidFill>
            </a:endParaRPr>
          </a:p>
        </p:txBody>
      </p:sp>
      <p:sp>
        <p:nvSpPr>
          <p:cNvPr id="9" name="Bent Arrow 8">
            <a:extLst>
              <a:ext uri="{FF2B5EF4-FFF2-40B4-BE49-F238E27FC236}">
                <a16:creationId xmlns:a16="http://schemas.microsoft.com/office/drawing/2014/main" id="{82E48C06-F56C-B227-7C62-2283BBDFF05C}"/>
              </a:ext>
            </a:extLst>
          </p:cNvPr>
          <p:cNvSpPr/>
          <p:nvPr/>
        </p:nvSpPr>
        <p:spPr>
          <a:xfrm rot="5400000">
            <a:off x="4469505" y="223425"/>
            <a:ext cx="880437" cy="1327086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48566"/>
            </a:avLst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N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480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4128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6EBD1311-044C-8D3B-1D1E-E2473B61E9BF}"/>
              </a:ext>
            </a:extLst>
          </p:cNvPr>
          <p:cNvSpPr/>
          <p:nvPr/>
        </p:nvSpPr>
        <p:spPr>
          <a:xfrm>
            <a:off x="5778500" y="1347788"/>
            <a:ext cx="3835400" cy="1384995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N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9AC68D-B055-610F-8371-24564888D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61340"/>
            <a:ext cx="10653578" cy="1132258"/>
          </a:xfrm>
        </p:spPr>
        <p:txBody>
          <a:bodyPr/>
          <a:lstStyle/>
          <a:p>
            <a:r>
              <a:rPr lang="en-BN" dirty="0"/>
              <a:t>THE MANAGEMENT TEAM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0ACDEFD-8F65-215B-E566-6679128EB0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6586690"/>
              </p:ext>
            </p:extLst>
          </p:nvPr>
        </p:nvGraphicFramePr>
        <p:xfrm>
          <a:off x="-2270125" y="1347788"/>
          <a:ext cx="11249025" cy="5294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D783B17-2242-054E-C3BD-6D228967E9B4}"/>
              </a:ext>
            </a:extLst>
          </p:cNvPr>
          <p:cNvSpPr txBox="1"/>
          <p:nvPr/>
        </p:nvSpPr>
        <p:spPr>
          <a:xfrm>
            <a:off x="5778500" y="1347788"/>
            <a:ext cx="39624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Operations, Marketing, compliance and client service </a:t>
            </a:r>
            <a:endParaRPr lang="en-BN" sz="2800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E70524-15EE-F1CF-AFB1-F6AB2DE4592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07200" y="3299756"/>
            <a:ext cx="5031878" cy="3342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795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5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84128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93624B1-195D-1684-A26C-57611EE86607}"/>
              </a:ext>
            </a:extLst>
          </p:cNvPr>
          <p:cNvSpPr/>
          <p:nvPr/>
        </p:nvSpPr>
        <p:spPr>
          <a:xfrm>
            <a:off x="9250691" y="1126440"/>
            <a:ext cx="2169459" cy="145404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N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43615C24-0577-1E30-AA65-837E91E76768}"/>
              </a:ext>
            </a:extLst>
          </p:cNvPr>
          <p:cNvSpPr/>
          <p:nvPr/>
        </p:nvSpPr>
        <p:spPr>
          <a:xfrm>
            <a:off x="257994" y="700679"/>
            <a:ext cx="7871011" cy="893938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N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7861C5-F5AE-3091-9D40-6990C8A6A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88" y="132237"/>
            <a:ext cx="10653578" cy="1376098"/>
          </a:xfrm>
        </p:spPr>
        <p:txBody>
          <a:bodyPr>
            <a:normAutofit/>
          </a:bodyPr>
          <a:lstStyle/>
          <a:p>
            <a:r>
              <a:rPr lang="en-BN" sz="4000" dirty="0"/>
              <a:t>How we deliver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3DD49-5BA0-EC3C-C65A-AF9D2E86B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994" y="679470"/>
            <a:ext cx="10961426" cy="54211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BN" sz="4000" dirty="0">
                <a:solidFill>
                  <a:schemeClr val="bg1"/>
                </a:solidFill>
              </a:rPr>
              <a:t>Commision from Property sales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B70B6B5-D814-DEDA-3451-5E5A06E3FF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59881789"/>
              </p:ext>
            </p:extLst>
          </p:nvPr>
        </p:nvGraphicFramePr>
        <p:xfrm>
          <a:off x="1791477" y="1127998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Down Arrow 8">
            <a:extLst>
              <a:ext uri="{FF2B5EF4-FFF2-40B4-BE49-F238E27FC236}">
                <a16:creationId xmlns:a16="http://schemas.microsoft.com/office/drawing/2014/main" id="{A748BF67-85D5-E650-DDE6-23108C99991A}"/>
              </a:ext>
            </a:extLst>
          </p:cNvPr>
          <p:cNvSpPr/>
          <p:nvPr/>
        </p:nvSpPr>
        <p:spPr>
          <a:xfrm>
            <a:off x="5550677" y="1594616"/>
            <a:ext cx="609600" cy="681316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N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346493B-E129-2233-B6D4-CCCF535DBD44}"/>
              </a:ext>
            </a:extLst>
          </p:cNvPr>
          <p:cNvSpPr txBox="1"/>
          <p:nvPr/>
        </p:nvSpPr>
        <p:spPr>
          <a:xfrm>
            <a:off x="9541493" y="1253297"/>
            <a:ext cx="20325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BN" dirty="0"/>
              <a:t>DIGITAL OPERATIONS REDUCE OVERHEADS</a:t>
            </a:r>
          </a:p>
        </p:txBody>
      </p:sp>
      <p:sp>
        <p:nvSpPr>
          <p:cNvPr id="14" name="Triangle 13">
            <a:extLst>
              <a:ext uri="{FF2B5EF4-FFF2-40B4-BE49-F238E27FC236}">
                <a16:creationId xmlns:a16="http://schemas.microsoft.com/office/drawing/2014/main" id="{E78524E8-3B32-1618-864C-144583A8C59B}"/>
              </a:ext>
            </a:extLst>
          </p:cNvPr>
          <p:cNvSpPr/>
          <p:nvPr/>
        </p:nvSpPr>
        <p:spPr>
          <a:xfrm>
            <a:off x="9054353" y="232500"/>
            <a:ext cx="2519720" cy="893940"/>
          </a:xfrm>
          <a:prstGeom prst="triangle">
            <a:avLst/>
          </a:prstGeom>
          <a:solidFill>
            <a:schemeClr val="accent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BN" dirty="0">
                <a:solidFill>
                  <a:schemeClr val="tx1"/>
                </a:solidFill>
              </a:rPr>
              <a:t>MODERN</a:t>
            </a:r>
          </a:p>
        </p:txBody>
      </p:sp>
      <p:sp>
        <p:nvSpPr>
          <p:cNvPr id="15" name="Chevron 14">
            <a:extLst>
              <a:ext uri="{FF2B5EF4-FFF2-40B4-BE49-F238E27FC236}">
                <a16:creationId xmlns:a16="http://schemas.microsoft.com/office/drawing/2014/main" id="{D07B97F3-2DB9-FE90-A17B-41EE7C21AFCF}"/>
              </a:ext>
            </a:extLst>
          </p:cNvPr>
          <p:cNvSpPr/>
          <p:nvPr/>
        </p:nvSpPr>
        <p:spPr>
          <a:xfrm rot="5400000">
            <a:off x="5289067" y="4188520"/>
            <a:ext cx="523220" cy="1310318"/>
          </a:xfrm>
          <a:prstGeom prst="chevron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N">
              <a:solidFill>
                <a:schemeClr val="tx1"/>
              </a:solidFill>
            </a:endParaRPr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23B33AB4-9656-EC64-2393-F4F72DF8E6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6927246"/>
              </p:ext>
            </p:extLst>
          </p:nvPr>
        </p:nvGraphicFramePr>
        <p:xfrm>
          <a:off x="528688" y="5194550"/>
          <a:ext cx="7871010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3670">
                  <a:extLst>
                    <a:ext uri="{9D8B030D-6E8A-4147-A177-3AD203B41FA5}">
                      <a16:colId xmlns:a16="http://schemas.microsoft.com/office/drawing/2014/main" val="4189259498"/>
                    </a:ext>
                  </a:extLst>
                </a:gridCol>
                <a:gridCol w="2623670">
                  <a:extLst>
                    <a:ext uri="{9D8B030D-6E8A-4147-A177-3AD203B41FA5}">
                      <a16:colId xmlns:a16="http://schemas.microsoft.com/office/drawing/2014/main" val="3721690688"/>
                    </a:ext>
                  </a:extLst>
                </a:gridCol>
                <a:gridCol w="2623670">
                  <a:extLst>
                    <a:ext uri="{9D8B030D-6E8A-4147-A177-3AD203B41FA5}">
                      <a16:colId xmlns:a16="http://schemas.microsoft.com/office/drawing/2014/main" val="502526463"/>
                    </a:ext>
                  </a:extLst>
                </a:gridCol>
              </a:tblGrid>
              <a:tr h="463523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Consultancy fees vary by property size</a:t>
                      </a:r>
                      <a:endParaRPr lang="en-BN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BN" b="0" dirty="0"/>
                        <a:t>Basic</a:t>
                      </a:r>
                      <a:r>
                        <a:rPr lang="en-BN" dirty="0"/>
                        <a:t> </a:t>
                      </a:r>
                      <a:r>
                        <a:rPr lang="en-BN" b="0" dirty="0"/>
                        <a:t>consultancy</a:t>
                      </a:r>
                      <a:r>
                        <a:rPr lang="en-BN" dirty="0"/>
                        <a:t> </a:t>
                      </a:r>
                    </a:p>
                    <a:p>
                      <a:r>
                        <a:rPr lang="en-BN" dirty="0"/>
                        <a:t>(1 hour)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BN" dirty="0"/>
                        <a:t>      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6120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BN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BN" dirty="0">
                          <a:solidFill>
                            <a:schemeClr val="bg1"/>
                          </a:solidFill>
                        </a:rPr>
                        <a:t>Full buyer support package 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BN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9374187"/>
                  </a:ext>
                </a:extLst>
              </a:tr>
            </a:tbl>
          </a:graphicData>
        </a:graphic>
      </p:graphicFrame>
      <p:pic>
        <p:nvPicPr>
          <p:cNvPr id="23" name="Graphic 22" descr="Pound with solid fill">
            <a:extLst>
              <a:ext uri="{FF2B5EF4-FFF2-40B4-BE49-F238E27FC236}">
                <a16:creationId xmlns:a16="http://schemas.microsoft.com/office/drawing/2014/main" id="{399FD1F1-97A2-6D0F-CD39-3CF66D2B69D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024930" y="5357731"/>
            <a:ext cx="422078" cy="422078"/>
          </a:xfrm>
          <a:prstGeom prst="rect">
            <a:avLst/>
          </a:prstGeom>
        </p:spPr>
      </p:pic>
      <p:pic>
        <p:nvPicPr>
          <p:cNvPr id="24" name="Graphic 23" descr="Pound with solid fill">
            <a:extLst>
              <a:ext uri="{FF2B5EF4-FFF2-40B4-BE49-F238E27FC236}">
                <a16:creationId xmlns:a16="http://schemas.microsoft.com/office/drawing/2014/main" id="{F86F26C2-021A-0322-7FB6-F7CEC19A5B7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024930" y="5868078"/>
            <a:ext cx="422078" cy="422078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B34623EA-FE1E-6552-14EC-30ECC7113870}"/>
              </a:ext>
            </a:extLst>
          </p:cNvPr>
          <p:cNvSpPr txBox="1"/>
          <p:nvPr/>
        </p:nvSpPr>
        <p:spPr>
          <a:xfrm>
            <a:off x="6371316" y="5301401"/>
            <a:ext cx="1561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BN" sz="2800" dirty="0">
                <a:solidFill>
                  <a:schemeClr val="bg1"/>
                </a:solidFill>
              </a:rPr>
              <a:t>50 - 75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9BF908A-448E-75A9-4D32-1A4B62F56871}"/>
              </a:ext>
            </a:extLst>
          </p:cNvPr>
          <p:cNvSpPr txBox="1"/>
          <p:nvPr/>
        </p:nvSpPr>
        <p:spPr>
          <a:xfrm>
            <a:off x="6323508" y="5848534"/>
            <a:ext cx="22853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BN" sz="2800" dirty="0">
                <a:solidFill>
                  <a:schemeClr val="bg1"/>
                </a:solidFill>
              </a:rPr>
              <a:t>150 - 300</a:t>
            </a:r>
          </a:p>
        </p:txBody>
      </p:sp>
    </p:spTree>
    <p:extLst>
      <p:ext uri="{BB962C8B-B14F-4D97-AF65-F5344CB8AC3E}">
        <p14:creationId xmlns:p14="http://schemas.microsoft.com/office/powerpoint/2010/main" val="3915937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C1DBCC9E-EC34-EF7F-0953-55BD50405341}"/>
              </a:ext>
            </a:extLst>
          </p:cNvPr>
          <p:cNvSpPr/>
          <p:nvPr/>
        </p:nvSpPr>
        <p:spPr>
          <a:xfrm>
            <a:off x="143435" y="699247"/>
            <a:ext cx="7064189" cy="1049174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N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8EC9FD-4EED-3F04-D6B6-94547FD28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773" y="135039"/>
            <a:ext cx="10653578" cy="1132258"/>
          </a:xfrm>
        </p:spPr>
        <p:txBody>
          <a:bodyPr/>
          <a:lstStyle/>
          <a:p>
            <a:r>
              <a:rPr lang="en-BN" dirty="0"/>
              <a:t>Financial plan (Year 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DF858-B03F-03EC-BC5B-65F71AF7D2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772" y="822413"/>
            <a:ext cx="10653579" cy="1132258"/>
          </a:xfrm>
        </p:spPr>
        <p:txBody>
          <a:bodyPr/>
          <a:lstStyle/>
          <a:p>
            <a:r>
              <a:rPr lang="en-BN" sz="4400" dirty="0">
                <a:latin typeface="American Typewriter" panose="02090604020004020304" pitchFamily="18" charset="77"/>
              </a:rPr>
              <a:t>Startup</a:t>
            </a:r>
            <a:r>
              <a:rPr lang="en-BN" sz="4000" dirty="0">
                <a:latin typeface="American Typewriter" panose="02090604020004020304" pitchFamily="18" charset="77"/>
              </a:rPr>
              <a:t> Budget :   20,000</a:t>
            </a:r>
          </a:p>
          <a:p>
            <a:pPr lvl="1"/>
            <a:endParaRPr lang="en-BN" dirty="0"/>
          </a:p>
        </p:txBody>
      </p:sp>
      <p:pic>
        <p:nvPicPr>
          <p:cNvPr id="4" name="Graphic 3" descr="Pound with solid fill">
            <a:extLst>
              <a:ext uri="{FF2B5EF4-FFF2-40B4-BE49-F238E27FC236}">
                <a16:creationId xmlns:a16="http://schemas.microsoft.com/office/drawing/2014/main" id="{4BBB7EF7-2E83-309E-04C6-D341DAD57D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19542" y="1068015"/>
            <a:ext cx="459281" cy="459281"/>
          </a:xfrm>
          <a:prstGeom prst="rect">
            <a:avLst/>
          </a:prstGeom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1F35DEC-34F4-0E6B-B9D2-B2A8AAA5BE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94543654"/>
              </p:ext>
            </p:extLst>
          </p:nvPr>
        </p:nvGraphicFramePr>
        <p:xfrm>
          <a:off x="410771" y="1748421"/>
          <a:ext cx="8128000" cy="49745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D85D8DA-08CE-4E37-2E79-4FF76B90B89B}"/>
              </a:ext>
            </a:extLst>
          </p:cNvPr>
          <p:cNvSpPr txBox="1"/>
          <p:nvPr/>
        </p:nvSpPr>
        <p:spPr>
          <a:xfrm>
            <a:off x="9151421" y="3573971"/>
            <a:ext cx="3040579" cy="1323439"/>
          </a:xfrm>
          <a:prstGeom prst="rect">
            <a:avLst/>
          </a:prstGeom>
          <a:solidFill>
            <a:schemeClr val="accent2">
              <a:hueOff val="0"/>
              <a:satOff val="0"/>
              <a:lumOff val="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BN" sz="4000" dirty="0">
                <a:solidFill>
                  <a:schemeClr val="bg1"/>
                </a:solidFill>
              </a:rPr>
              <a:t>Cost Breakdown</a:t>
            </a:r>
          </a:p>
        </p:txBody>
      </p:sp>
      <p:sp>
        <p:nvSpPr>
          <p:cNvPr id="7" name="Right Brace 6">
            <a:extLst>
              <a:ext uri="{FF2B5EF4-FFF2-40B4-BE49-F238E27FC236}">
                <a16:creationId xmlns:a16="http://schemas.microsoft.com/office/drawing/2014/main" id="{0364542F-26A7-0550-D305-C35A2323FA81}"/>
              </a:ext>
            </a:extLst>
          </p:cNvPr>
          <p:cNvSpPr/>
          <p:nvPr/>
        </p:nvSpPr>
        <p:spPr>
          <a:xfrm>
            <a:off x="8538771" y="3065929"/>
            <a:ext cx="612650" cy="2832847"/>
          </a:xfrm>
          <a:prstGeom prst="righ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BN"/>
          </a:p>
        </p:txBody>
      </p:sp>
      <p:pic>
        <p:nvPicPr>
          <p:cNvPr id="10" name="Graphic 9" descr="Pound with solid fill">
            <a:extLst>
              <a:ext uri="{FF2B5EF4-FFF2-40B4-BE49-F238E27FC236}">
                <a16:creationId xmlns:a16="http://schemas.microsoft.com/office/drawing/2014/main" id="{FE190686-4A99-8605-8562-B343508397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528639" y="5548681"/>
            <a:ext cx="459281" cy="459281"/>
          </a:xfrm>
          <a:prstGeom prst="rect">
            <a:avLst/>
          </a:prstGeom>
        </p:spPr>
      </p:pic>
      <p:pic>
        <p:nvPicPr>
          <p:cNvPr id="11" name="Graphic 10" descr="Pound with solid fill">
            <a:extLst>
              <a:ext uri="{FF2B5EF4-FFF2-40B4-BE49-F238E27FC236}">
                <a16:creationId xmlns:a16="http://schemas.microsoft.com/office/drawing/2014/main" id="{C482CD6B-442D-26D5-091C-55AF7147B0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69329" y="3823290"/>
            <a:ext cx="412400" cy="412400"/>
          </a:xfrm>
          <a:prstGeom prst="rect">
            <a:avLst/>
          </a:prstGeom>
        </p:spPr>
      </p:pic>
      <p:pic>
        <p:nvPicPr>
          <p:cNvPr id="12" name="Graphic 11" descr="Pound with solid fill">
            <a:extLst>
              <a:ext uri="{FF2B5EF4-FFF2-40B4-BE49-F238E27FC236}">
                <a16:creationId xmlns:a16="http://schemas.microsoft.com/office/drawing/2014/main" id="{4885DA79-202F-968B-D734-02B06B00A1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94171" y="2069149"/>
            <a:ext cx="459281" cy="459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083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29A27900-2225-7A66-ECBF-F09FD94CC42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04800" y="1394547"/>
            <a:ext cx="11122791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BN" altLang="en-B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BN" altLang="en-B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Wang, F. (2023) ‘The present and future of the digital transformation of real estate: A systematic review of smart real estate’, </a:t>
            </a:r>
            <a:r>
              <a:rPr kumimoji="0" lang="en-BN" altLang="en-BN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Business Informatics</a:t>
            </a:r>
            <a:r>
              <a:rPr kumimoji="0" lang="en-BN" altLang="en-B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17(2), pp. 85-97. </a:t>
            </a:r>
            <a:r>
              <a:rPr kumimoji="0" lang="en-BN" altLang="en-B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ResearchGate</a:t>
            </a:r>
            <a:endParaRPr kumimoji="0" lang="en-BN" altLang="en-BN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BN" altLang="en-BN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BN" altLang="en-B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Digital real estate: a review of the technologies and tools transforming the industry and society’ (2023) </a:t>
            </a:r>
            <a:r>
              <a:rPr kumimoji="0" lang="en-BN" altLang="en-BN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Smart Construction and Sustainable Cities</a:t>
            </a:r>
            <a:r>
              <a:rPr kumimoji="0" lang="en-BN" altLang="en-B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1, article 15. </a:t>
            </a:r>
            <a:r>
              <a:rPr kumimoji="0" lang="en-BN" altLang="en-B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3"/>
              </a:rPr>
              <a:t>SpringerLink</a:t>
            </a:r>
            <a:endParaRPr kumimoji="0" lang="en-BN" altLang="en-BN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BN" altLang="en-BN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BN" altLang="en-B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 Liddo, F., Anelli, D., Morano, P. and Tajani, F. (2023) ‘The impacts of COVID-19 on real estate market dynamics: A systematic literature review of emerging trends’, </a:t>
            </a:r>
            <a:r>
              <a:rPr kumimoji="0" lang="en-BN" altLang="en-BN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Buildings</a:t>
            </a:r>
            <a:r>
              <a:rPr kumimoji="0" lang="en-BN" altLang="en-B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13(9), 2334. </a:t>
            </a:r>
            <a:r>
              <a:rPr kumimoji="0" lang="en-BN" altLang="en-B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4"/>
              </a:rPr>
              <a:t>MDPI</a:t>
            </a:r>
            <a:endParaRPr kumimoji="0" lang="en-BN" altLang="en-BN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BN" altLang="en-BN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BN" altLang="en-B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Sanderson, D. and Read, D. (2020) ‘Recognizing and realizing the value of customer-focused property management’, </a:t>
            </a:r>
            <a:r>
              <a:rPr kumimoji="0" lang="en-BN" altLang="en-BN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Property Management</a:t>
            </a:r>
            <a:r>
              <a:rPr kumimoji="0" lang="en-BN" altLang="en-B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DOI:10.1108/PM-04-2020-0029. </a:t>
            </a:r>
            <a:r>
              <a:rPr kumimoji="0" lang="en-BN" altLang="en-B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5"/>
              </a:rPr>
              <a:t>UCL Discovery+1</a:t>
            </a:r>
            <a:endParaRPr kumimoji="0" lang="en-BN" altLang="en-BN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BN" altLang="en-BN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BN" altLang="en-B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Teikari, P., Jarrell, M., Azh, M. and Pesola, H. (2025) ‘The Architecture of Trust: A Framework for AI-Augmented Real Estate Valuation in the Era of Structured Data’, preprint, arXiv, August. </a:t>
            </a:r>
            <a:r>
              <a:rPr kumimoji="0" lang="en-BN" altLang="en-B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6"/>
              </a:rPr>
              <a:t>arXiv</a:t>
            </a:r>
            <a:endParaRPr kumimoji="0" lang="en-BN" altLang="en-BN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BN" altLang="en-B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255673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961</TotalTime>
  <Words>434</Words>
  <Application>Microsoft Macintosh PowerPoint</Application>
  <PresentationFormat>Widescreen</PresentationFormat>
  <Paragraphs>68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ACADEMY ENGRAVED LET PLAIN:1.0</vt:lpstr>
      <vt:lpstr>American Typewriter</vt:lpstr>
      <vt:lpstr>Aptos</vt:lpstr>
      <vt:lpstr>Arial</vt:lpstr>
      <vt:lpstr>Neue Haas Grotesk Text Pro</vt:lpstr>
      <vt:lpstr>VanillaVTI</vt:lpstr>
      <vt:lpstr>SEASAY RESIDENTIAL</vt:lpstr>
      <vt:lpstr>SEASAY RESIDENTIAL </vt:lpstr>
      <vt:lpstr>PowerPoint Presentation</vt:lpstr>
      <vt:lpstr>SEASAY RESIDENTIAL </vt:lpstr>
      <vt:lpstr>PowerPoint Presentation</vt:lpstr>
      <vt:lpstr>SERVICES  </vt:lpstr>
      <vt:lpstr>THE MANAGEMENT TEAM</vt:lpstr>
      <vt:lpstr>How we deliver value</vt:lpstr>
      <vt:lpstr>Financial plan (Year 1)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Isaac Nordin Seasay (2417448)</dc:creator>
  <cp:lastModifiedBy>Mohammed Isaac Nordin Seasay (2417448)</cp:lastModifiedBy>
  <cp:revision>5</cp:revision>
  <dcterms:created xsi:type="dcterms:W3CDTF">2025-12-05T21:43:50Z</dcterms:created>
  <dcterms:modified xsi:type="dcterms:W3CDTF">2025-12-08T02:32:13Z</dcterms:modified>
</cp:coreProperties>
</file>