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sldIdLst>
    <p:sldId id="274" r:id="rId2"/>
    <p:sldId id="275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355"/>
    <p:restoredTop sz="94703"/>
  </p:normalViewPr>
  <p:slideViewPr>
    <p:cSldViewPr>
      <p:cViewPr varScale="1">
        <p:scale>
          <a:sx n="37" d="100"/>
          <a:sy n="37" d="100"/>
        </p:scale>
        <p:origin x="184" y="15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287335-594B-43D2-96C1-62AB4C602B53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854DDA-FEFF-4FCB-A8E4-284BC9121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174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23/10/2023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23/10/2023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23/10/2023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23/10/2023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23/10/2023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23/10/2023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07E55BA1-6E94-46C3-B95D-61CEC3C3E23C}" type="datetimeFigureOut">
              <a:rPr lang="en-GB" smtClean="0"/>
              <a:pPr/>
              <a:t>23/10/2023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6" name="Text Box 4"/>
          <p:cNvSpPr txBox="1">
            <a:spLocks noChangeArrowheads="1"/>
          </p:cNvSpPr>
          <p:nvPr/>
        </p:nvSpPr>
        <p:spPr bwMode="auto">
          <a:xfrm>
            <a:off x="1115616" y="260350"/>
            <a:ext cx="705728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t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4000" dirty="0" err="1">
                <a:latin typeface="Segoe Print" pitchFamily="2" charset="0"/>
              </a:rPr>
              <a:t>Nawr</a:t>
            </a:r>
            <a:r>
              <a:rPr lang="en-GB" altLang="en-US" sz="4000" dirty="0">
                <a:latin typeface="Segoe Print" pitchFamily="2" charset="0"/>
              </a:rPr>
              <a:t>, </a:t>
            </a:r>
            <a:r>
              <a:rPr lang="en-GB" altLang="en-US" sz="4000" dirty="0" err="1">
                <a:latin typeface="Segoe Print" pitchFamily="2" charset="0"/>
              </a:rPr>
              <a:t>eich</a:t>
            </a:r>
            <a:r>
              <a:rPr lang="en-GB" altLang="en-US" sz="4000" dirty="0">
                <a:latin typeface="Segoe Print" pitchFamily="2" charset="0"/>
              </a:rPr>
              <a:t> </a:t>
            </a:r>
            <a:r>
              <a:rPr lang="en-GB" altLang="en-US" sz="4000" dirty="0" err="1">
                <a:latin typeface="Segoe Print" pitchFamily="2" charset="0"/>
              </a:rPr>
              <a:t>tro</a:t>
            </a:r>
            <a:r>
              <a:rPr lang="en-GB" altLang="en-US" sz="4000" dirty="0">
                <a:latin typeface="Segoe Print" pitchFamily="2" charset="0"/>
              </a:rPr>
              <a:t> chi </a:t>
            </a:r>
            <a:r>
              <a:rPr lang="en-GB" altLang="en-US" sz="4000" dirty="0" err="1">
                <a:latin typeface="Segoe Print" pitchFamily="2" charset="0"/>
              </a:rPr>
              <a:t>ydy</a:t>
            </a:r>
            <a:r>
              <a:rPr lang="en-GB" altLang="en-US" sz="4000" dirty="0">
                <a:latin typeface="Segoe Print" pitchFamily="2" charset="0"/>
              </a:rPr>
              <a:t> hi:</a:t>
            </a:r>
          </a:p>
        </p:txBody>
      </p:sp>
      <p:sp>
        <p:nvSpPr>
          <p:cNvPr id="18437" name="Text Box 5"/>
          <p:cNvSpPr txBox="1">
            <a:spLocks noChangeArrowheads="1"/>
          </p:cNvSpPr>
          <p:nvPr/>
        </p:nvSpPr>
        <p:spPr bwMode="auto">
          <a:xfrm>
            <a:off x="254613" y="1484784"/>
            <a:ext cx="5037468" cy="455509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txBody>
          <a:bodyPr wrap="square"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8001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2573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7145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1717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6289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30861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5433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40005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en-US" sz="2000" dirty="0" err="1">
                <a:latin typeface="Lucida Sans" pitchFamily="34" charset="0"/>
              </a:rPr>
              <a:t>Pedwar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o’r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gloch</a:t>
            </a:r>
            <a:endParaRPr lang="en-GB" altLang="en-US" sz="2000" dirty="0">
              <a:latin typeface="Lucida Sans" pitchFamily="34" charset="0"/>
            </a:endParaRP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en-US" sz="2000" dirty="0" err="1">
                <a:latin typeface="Lucida Sans" pitchFamily="34" charset="0"/>
              </a:rPr>
              <a:t>Chwarter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i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dri</a:t>
            </a:r>
            <a:endParaRPr lang="en-GB" altLang="en-US" sz="2000" dirty="0">
              <a:latin typeface="Lucida Sans" pitchFamily="34" charset="0"/>
            </a:endParaRP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en-US" sz="2000" dirty="0" err="1">
                <a:latin typeface="Lucida Sans" pitchFamily="34" charset="0"/>
              </a:rPr>
              <a:t>Ugain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munud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wedi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pedwar</a:t>
            </a:r>
            <a:endParaRPr lang="en-GB" altLang="en-US" sz="2000" dirty="0">
              <a:latin typeface="Lucida Sans" pitchFamily="34" charset="0"/>
            </a:endParaRP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en-US" sz="2000" dirty="0" err="1">
                <a:latin typeface="Lucida Sans" pitchFamily="34" charset="0"/>
              </a:rPr>
              <a:t>Pum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munud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wedi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chwech</a:t>
            </a:r>
            <a:endParaRPr lang="en-GB" altLang="en-US" sz="2000" dirty="0">
              <a:latin typeface="Lucida Sans" pitchFamily="34" charset="0"/>
            </a:endParaRP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en-US" sz="2000" dirty="0" err="1">
                <a:latin typeface="Lucida Sans" pitchFamily="34" charset="0"/>
              </a:rPr>
              <a:t>Deg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munud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i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wyth</a:t>
            </a:r>
            <a:endParaRPr lang="en-GB" altLang="en-US" sz="2000" dirty="0">
              <a:latin typeface="Lucida Sans" pitchFamily="34" charset="0"/>
            </a:endParaRP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en-US" sz="2000" dirty="0">
                <a:latin typeface="Lucida Sans" pitchFamily="34" charset="0"/>
              </a:rPr>
              <a:t>Un </a:t>
            </a:r>
            <a:r>
              <a:rPr lang="en-GB" altLang="en-US" sz="2000" dirty="0" err="1">
                <a:latin typeface="Lucida Sans" pitchFamily="34" charset="0"/>
              </a:rPr>
              <a:t>o’r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gloch</a:t>
            </a:r>
            <a:endParaRPr lang="en-GB" altLang="en-US" sz="2000" dirty="0">
              <a:latin typeface="Lucida Sans" pitchFamily="34" charset="0"/>
            </a:endParaRP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en-US" sz="2000" dirty="0" err="1">
                <a:latin typeface="Lucida Sans" pitchFamily="34" charset="0"/>
              </a:rPr>
              <a:t>Pum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munud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ar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hugain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wedi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naw</a:t>
            </a:r>
            <a:endParaRPr lang="en-GB" altLang="en-US" sz="2000" dirty="0">
              <a:latin typeface="Lucida Sans" pitchFamily="34" charset="0"/>
            </a:endParaRPr>
          </a:p>
          <a:p>
            <a:pPr>
              <a:spcBef>
                <a:spcPct val="50000"/>
              </a:spcBef>
            </a:pPr>
            <a:r>
              <a:rPr lang="en-GB" altLang="en-US" sz="2000" dirty="0">
                <a:latin typeface="Lucida Sans" pitchFamily="34" charset="0"/>
              </a:rPr>
              <a:t>8. </a:t>
            </a:r>
            <a:r>
              <a:rPr lang="en-GB" altLang="en-US" sz="2000" dirty="0" err="1">
                <a:latin typeface="Lucida Sans" pitchFamily="34" charset="0"/>
              </a:rPr>
              <a:t>Ugain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munud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i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ddau</a:t>
            </a:r>
            <a:endParaRPr lang="en-GB" altLang="en-US" sz="2000" dirty="0">
              <a:latin typeface="Lucida Sans" pitchFamily="34" charset="0"/>
            </a:endParaRPr>
          </a:p>
          <a:p>
            <a:pPr>
              <a:spcBef>
                <a:spcPct val="50000"/>
              </a:spcBef>
              <a:buFontTx/>
              <a:buAutoNum type="arabicPeriod" startAt="9"/>
            </a:pPr>
            <a:r>
              <a:rPr lang="en-GB" altLang="en-US" sz="2000" dirty="0" err="1">
                <a:latin typeface="Lucida Sans" pitchFamily="34" charset="0"/>
              </a:rPr>
              <a:t>Canol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nos</a:t>
            </a:r>
            <a:endParaRPr lang="en-GB" altLang="en-US" sz="2000" dirty="0">
              <a:latin typeface="Lucida Sans" pitchFamily="34" charset="0"/>
            </a:endParaRPr>
          </a:p>
          <a:p>
            <a:pPr>
              <a:spcBef>
                <a:spcPct val="50000"/>
              </a:spcBef>
              <a:buFontTx/>
              <a:buAutoNum type="arabicPeriod" startAt="9"/>
            </a:pPr>
            <a:r>
              <a:rPr lang="en-GB" altLang="en-US" sz="2000" dirty="0" err="1">
                <a:latin typeface="Lucida Sans" pitchFamily="34" charset="0"/>
              </a:rPr>
              <a:t>Pum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munud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ar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hugain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wedi</a:t>
            </a:r>
            <a:r>
              <a:rPr lang="en-GB" altLang="en-US" sz="2000" dirty="0">
                <a:latin typeface="Lucida Sans" pitchFamily="34" charset="0"/>
              </a:rPr>
              <a:t> un</a:t>
            </a:r>
            <a:endParaRPr lang="en-GB" altLang="en-US" sz="2400" dirty="0">
              <a:latin typeface="Lucida Sans" pitchFamily="34" charset="0"/>
            </a:endParaRPr>
          </a:p>
        </p:txBody>
      </p:sp>
      <p:pic>
        <p:nvPicPr>
          <p:cNvPr id="1026" name="Picture 2" descr="Image result for writing ond clocks in classroom">
            <a:extLst>
              <a:ext uri="{FF2B5EF4-FFF2-40B4-BE49-F238E27FC236}">
                <a16:creationId xmlns:a16="http://schemas.microsoft.com/office/drawing/2014/main" id="{5BDEE07D-02D9-3643-BD14-D63289BB539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25" t="6749" r="27225" b="8875"/>
          <a:stretch/>
        </p:blipFill>
        <p:spPr bwMode="auto">
          <a:xfrm>
            <a:off x="5652120" y="2028995"/>
            <a:ext cx="2952328" cy="2952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1EAD04A-A801-134A-8E8E-751D7C2A7AB0}"/>
              </a:ext>
            </a:extLst>
          </p:cNvPr>
          <p:cNvSpPr txBox="1"/>
          <p:nvPr/>
        </p:nvSpPr>
        <p:spPr>
          <a:xfrm>
            <a:off x="2123728" y="962025"/>
            <a:ext cx="4608512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i="1" dirty="0"/>
              <a:t>On individual clocks show the following:</a:t>
            </a:r>
          </a:p>
        </p:txBody>
      </p:sp>
    </p:spTree>
    <p:extLst>
      <p:ext uri="{BB962C8B-B14F-4D97-AF65-F5344CB8AC3E}">
        <p14:creationId xmlns:p14="http://schemas.microsoft.com/office/powerpoint/2010/main" val="29807521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843" y="584859"/>
            <a:ext cx="1655763" cy="1655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9495" y="598116"/>
            <a:ext cx="1655763" cy="164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2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2896" y="512627"/>
            <a:ext cx="1800225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3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2565400"/>
            <a:ext cx="1871662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4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938" y="2636838"/>
            <a:ext cx="2089150" cy="1785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5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125" y="2781300"/>
            <a:ext cx="1728788" cy="172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6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4797425"/>
            <a:ext cx="2428875" cy="187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7" name="Picture 1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125" y="4941888"/>
            <a:ext cx="1944688" cy="177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8" name="Picture 1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938" y="4868863"/>
            <a:ext cx="1800225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469" name="Line 13"/>
          <p:cNvSpPr>
            <a:spLocks noChangeShapeType="1"/>
          </p:cNvSpPr>
          <p:nvPr/>
        </p:nvSpPr>
        <p:spPr bwMode="auto">
          <a:xfrm>
            <a:off x="3276600" y="404813"/>
            <a:ext cx="0" cy="604837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470" name="Line 14"/>
          <p:cNvSpPr>
            <a:spLocks noChangeShapeType="1"/>
          </p:cNvSpPr>
          <p:nvPr/>
        </p:nvSpPr>
        <p:spPr bwMode="auto">
          <a:xfrm>
            <a:off x="6011863" y="404813"/>
            <a:ext cx="0" cy="604837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471" name="Line 15"/>
          <p:cNvSpPr>
            <a:spLocks noChangeShapeType="1"/>
          </p:cNvSpPr>
          <p:nvPr/>
        </p:nvSpPr>
        <p:spPr bwMode="auto">
          <a:xfrm flipH="1">
            <a:off x="684213" y="2348880"/>
            <a:ext cx="76327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472" name="Line 16"/>
          <p:cNvSpPr>
            <a:spLocks noChangeShapeType="1"/>
          </p:cNvSpPr>
          <p:nvPr/>
        </p:nvSpPr>
        <p:spPr bwMode="auto">
          <a:xfrm flipH="1">
            <a:off x="539750" y="4652963"/>
            <a:ext cx="7920038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5BAF66B-993A-7A42-A5AB-046D9A823BAC}"/>
              </a:ext>
            </a:extLst>
          </p:cNvPr>
          <p:cNvSpPr txBox="1"/>
          <p:nvPr/>
        </p:nvSpPr>
        <p:spPr>
          <a:xfrm>
            <a:off x="1622688" y="-44751"/>
            <a:ext cx="6189672" cy="707886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4000" b="1" dirty="0"/>
              <a:t>Faint </a:t>
            </a:r>
            <a:r>
              <a:rPr lang="en-US" sz="4000" b="1" dirty="0" err="1"/>
              <a:t>o’r</a:t>
            </a:r>
            <a:r>
              <a:rPr lang="en-US" sz="4000" b="1" dirty="0"/>
              <a:t> </a:t>
            </a:r>
            <a:r>
              <a:rPr lang="en-US" sz="4000" b="1" dirty="0" err="1"/>
              <a:t>gloch</a:t>
            </a:r>
            <a:r>
              <a:rPr lang="en-US" sz="4000" b="1" dirty="0"/>
              <a:t> </a:t>
            </a:r>
            <a:r>
              <a:rPr lang="en-US" sz="4000" b="1" dirty="0" err="1"/>
              <a:t>ydy</a:t>
            </a:r>
            <a:r>
              <a:rPr lang="en-US" sz="4000" b="1" dirty="0"/>
              <a:t> hi?</a:t>
            </a:r>
          </a:p>
        </p:txBody>
      </p:sp>
    </p:spTree>
    <p:extLst>
      <p:ext uri="{BB962C8B-B14F-4D97-AF65-F5344CB8AC3E}">
        <p14:creationId xmlns:p14="http://schemas.microsoft.com/office/powerpoint/2010/main" val="42303790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1050</TotalTime>
  <Words>62</Words>
  <Application>Microsoft Macintosh PowerPoint</Application>
  <PresentationFormat>On-screen Show (4:3)</PresentationFormat>
  <Paragraphs>13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Calibri</vt:lpstr>
      <vt:lpstr>Candara</vt:lpstr>
      <vt:lpstr>Lucida Sans</vt:lpstr>
      <vt:lpstr>Segoe Print</vt:lpstr>
      <vt:lpstr>Symbol</vt:lpstr>
      <vt:lpstr>Waveform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AMSER</dc:title>
  <dc:creator>Eleri Jenkins</dc:creator>
  <cp:lastModifiedBy>Catrin Evans-Thomas</cp:lastModifiedBy>
  <cp:revision>135</cp:revision>
  <dcterms:created xsi:type="dcterms:W3CDTF">2017-04-24T21:13:08Z</dcterms:created>
  <dcterms:modified xsi:type="dcterms:W3CDTF">2023-10-23T13:59:17Z</dcterms:modified>
</cp:coreProperties>
</file>