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8" r:id="rId2"/>
    <p:sldId id="275" r:id="rId3"/>
    <p:sldId id="257" r:id="rId4"/>
    <p:sldId id="260" r:id="rId5"/>
    <p:sldId id="271" r:id="rId6"/>
    <p:sldId id="273" r:id="rId7"/>
    <p:sldId id="263" r:id="rId8"/>
    <p:sldId id="269"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B25AE"/>
    <a:srgbClr val="1642C1"/>
    <a:srgbClr val="1745C7"/>
    <a:srgbClr val="0E24C8"/>
    <a:srgbClr val="1D36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A6BEAB-3894-4BD3-A543-F860921C0386}" v="547" dt="2026-01-09T15:31:52.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08" autoAdjust="0"/>
    <p:restoredTop sz="76993" autoAdjust="0"/>
  </p:normalViewPr>
  <p:slideViewPr>
    <p:cSldViewPr snapToGrid="0">
      <p:cViewPr varScale="1">
        <p:scale>
          <a:sx n="63" d="100"/>
          <a:sy n="63" d="100"/>
        </p:scale>
        <p:origin x="144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userId="90774816bacd003b" providerId="LiveId" clId="{27C94121-BCDC-4372-9E76-45589DA96E94}"/>
    <pc:docChg chg="undo redo custSel addSld delSld modSld sldOrd">
      <pc:chgData name="Seren Thomas" userId="90774816bacd003b" providerId="LiveId" clId="{27C94121-BCDC-4372-9E76-45589DA96E94}" dt="2026-01-09T15:32:22.732" v="3984" actId="20577"/>
      <pc:docMkLst>
        <pc:docMk/>
      </pc:docMkLst>
      <pc:sldChg chg="addSp delSp modSp add del mod">
        <pc:chgData name="Seren Thomas" userId="90774816bacd003b" providerId="LiveId" clId="{27C94121-BCDC-4372-9E76-45589DA96E94}" dt="2026-01-08T13:44:25.695" v="107" actId="2696"/>
        <pc:sldMkLst>
          <pc:docMk/>
          <pc:sldMk cId="2935799914" sldId="256"/>
        </pc:sldMkLst>
        <pc:grpChg chg="add del mod">
          <ac:chgData name="Seren Thomas" userId="90774816bacd003b" providerId="LiveId" clId="{27C94121-BCDC-4372-9E76-45589DA96E94}" dt="2026-01-08T13:39:56.887" v="97" actId="478"/>
          <ac:grpSpMkLst>
            <pc:docMk/>
            <pc:sldMk cId="2935799914" sldId="256"/>
            <ac:grpSpMk id="15" creationId="{7BE62810-9090-9D40-C3E6-B6E1BFA1D2FA}"/>
          </ac:grpSpMkLst>
        </pc:grpChg>
      </pc:sldChg>
      <pc:sldChg chg="addSp delSp modSp new mod modTransition setBg modNotesTx">
        <pc:chgData name="Seren Thomas" userId="90774816bacd003b" providerId="LiveId" clId="{27C94121-BCDC-4372-9E76-45589DA96E94}" dt="2026-01-09T15:28:01.130" v="3812" actId="20577"/>
        <pc:sldMkLst>
          <pc:docMk/>
          <pc:sldMk cId="2650685175" sldId="257"/>
        </pc:sldMkLst>
        <pc:spChg chg="add del mod">
          <ac:chgData name="Seren Thomas" userId="90774816bacd003b" providerId="LiveId" clId="{27C94121-BCDC-4372-9E76-45589DA96E94}" dt="2026-01-08T14:35:21.887" v="345" actId="478"/>
          <ac:spMkLst>
            <pc:docMk/>
            <pc:sldMk cId="2650685175" sldId="257"/>
            <ac:spMk id="2" creationId="{CF0BA92B-4064-CFD4-5B95-AFE1EFBB2F55}"/>
          </ac:spMkLst>
        </pc:spChg>
        <pc:spChg chg="add del mod">
          <ac:chgData name="Seren Thomas" userId="90774816bacd003b" providerId="LiveId" clId="{27C94121-BCDC-4372-9E76-45589DA96E94}" dt="2026-01-08T14:35:22.990" v="346" actId="478"/>
          <ac:spMkLst>
            <pc:docMk/>
            <pc:sldMk cId="2650685175" sldId="257"/>
            <ac:spMk id="3" creationId="{9B01CB84-C5D1-BE7B-F81C-463DF893FD33}"/>
          </ac:spMkLst>
        </pc:spChg>
        <pc:spChg chg="add mod">
          <ac:chgData name="Seren Thomas" userId="90774816bacd003b" providerId="LiveId" clId="{27C94121-BCDC-4372-9E76-45589DA96E94}" dt="2026-01-08T13:49:27.052" v="151"/>
          <ac:spMkLst>
            <pc:docMk/>
            <pc:sldMk cId="2650685175" sldId="257"/>
            <ac:spMk id="5" creationId="{5B6B56F6-8BE0-D325-544B-08CB99FABDEE}"/>
          </ac:spMkLst>
        </pc:spChg>
        <pc:spChg chg="add mod">
          <ac:chgData name="Seren Thomas" userId="90774816bacd003b" providerId="LiveId" clId="{27C94121-BCDC-4372-9E76-45589DA96E94}" dt="2026-01-08T14:34:43.345" v="300"/>
          <ac:spMkLst>
            <pc:docMk/>
            <pc:sldMk cId="2650685175" sldId="257"/>
            <ac:spMk id="6" creationId="{E3FCB622-34DF-7436-04AE-C7CE5273D660}"/>
          </ac:spMkLst>
        </pc:spChg>
        <pc:spChg chg="add del mod">
          <ac:chgData name="Seren Thomas" userId="90774816bacd003b" providerId="LiveId" clId="{27C94121-BCDC-4372-9E76-45589DA96E94}" dt="2026-01-08T14:35:35.722" v="348" actId="478"/>
          <ac:spMkLst>
            <pc:docMk/>
            <pc:sldMk cId="2650685175" sldId="257"/>
            <ac:spMk id="7" creationId="{66CB1BBC-F76A-18F6-1734-15B90762AD1C}"/>
          </ac:spMkLst>
        </pc:spChg>
        <pc:spChg chg="add del">
          <ac:chgData name="Seren Thomas" userId="90774816bacd003b" providerId="LiveId" clId="{27C94121-BCDC-4372-9E76-45589DA96E94}" dt="2026-01-08T14:47:37.833" v="425" actId="26606"/>
          <ac:spMkLst>
            <pc:docMk/>
            <pc:sldMk cId="2650685175" sldId="257"/>
            <ac:spMk id="8" creationId="{4DA718D0-4865-4629-8134-44F68D41D574}"/>
          </ac:spMkLst>
        </pc:spChg>
        <pc:spChg chg="add del mod">
          <ac:chgData name="Seren Thomas" userId="90774816bacd003b" providerId="LiveId" clId="{27C94121-BCDC-4372-9E76-45589DA96E94}" dt="2026-01-08T14:35:24.098" v="347" actId="478"/>
          <ac:spMkLst>
            <pc:docMk/>
            <pc:sldMk cId="2650685175" sldId="257"/>
            <ac:spMk id="13" creationId="{9CCA54E9-0445-83AD-72CD-D12E805C37BC}"/>
          </ac:spMkLst>
        </pc:spChg>
        <pc:spChg chg="add del">
          <ac:chgData name="Seren Thomas" userId="90774816bacd003b" providerId="LiveId" clId="{27C94121-BCDC-4372-9E76-45589DA96E94}" dt="2026-01-08T14:47:37.833" v="425" actId="26606"/>
          <ac:spMkLst>
            <pc:docMk/>
            <pc:sldMk cId="2650685175" sldId="257"/>
            <ac:spMk id="14" creationId="{CBC4F608-B4B8-48C3-9572-C0F061B1CD99}"/>
          </ac:spMkLst>
        </pc:spChg>
        <pc:spChg chg="add del mod">
          <ac:chgData name="Seren Thomas" userId="90774816bacd003b" providerId="LiveId" clId="{27C94121-BCDC-4372-9E76-45589DA96E94}" dt="2026-01-08T15:36:01.872" v="737" actId="21"/>
          <ac:spMkLst>
            <pc:docMk/>
            <pc:sldMk cId="2650685175" sldId="257"/>
            <ac:spMk id="15" creationId="{2AE7E2B3-0C93-470E-0E27-6CE361C25964}"/>
          </ac:spMkLst>
        </pc:spChg>
        <pc:spChg chg="add del mod">
          <ac:chgData name="Seren Thomas" userId="90774816bacd003b" providerId="LiveId" clId="{27C94121-BCDC-4372-9E76-45589DA96E94}" dt="2026-01-08T15:36:12.383" v="741" actId="21"/>
          <ac:spMkLst>
            <pc:docMk/>
            <pc:sldMk cId="2650685175" sldId="257"/>
            <ac:spMk id="16" creationId="{05BE2368-FC8F-2D02-B734-BBD97FEF7BBB}"/>
          </ac:spMkLst>
        </pc:spChg>
        <pc:spChg chg="add del">
          <ac:chgData name="Seren Thomas" userId="90774816bacd003b" providerId="LiveId" clId="{27C94121-BCDC-4372-9E76-45589DA96E94}" dt="2026-01-08T14:32:30.937" v="292" actId="26606"/>
          <ac:spMkLst>
            <pc:docMk/>
            <pc:sldMk cId="2650685175" sldId="257"/>
            <ac:spMk id="19" creationId="{DBF61EA3-B236-439E-9C0B-340980D56BEE}"/>
          </ac:spMkLst>
        </pc:spChg>
        <pc:spChg chg="add del">
          <ac:chgData name="Seren Thomas" userId="90774816bacd003b" providerId="LiveId" clId="{27C94121-BCDC-4372-9E76-45589DA96E94}" dt="2026-01-08T14:32:30.937" v="292" actId="26606"/>
          <ac:spMkLst>
            <pc:docMk/>
            <pc:sldMk cId="2650685175" sldId="257"/>
            <ac:spMk id="25" creationId="{E659831F-0D9A-4C63-9EBB-8435B85A440F}"/>
          </ac:spMkLst>
        </pc:spChg>
        <pc:spChg chg="add del mod">
          <ac:chgData name="Seren Thomas" userId="90774816bacd003b" providerId="LiveId" clId="{27C94121-BCDC-4372-9E76-45589DA96E94}" dt="2026-01-08T15:36:31.190" v="746" actId="478"/>
          <ac:spMkLst>
            <pc:docMk/>
            <pc:sldMk cId="2650685175" sldId="257"/>
            <ac:spMk id="26" creationId="{5EB3F6D1-EE90-19C6-CAD9-433C88AC2A1E}"/>
          </ac:spMkLst>
        </pc:spChg>
        <pc:spChg chg="add del mod">
          <ac:chgData name="Seren Thomas" userId="90774816bacd003b" providerId="LiveId" clId="{27C94121-BCDC-4372-9E76-45589DA96E94}" dt="2026-01-08T15:36:22.172" v="743" actId="478"/>
          <ac:spMkLst>
            <pc:docMk/>
            <pc:sldMk cId="2650685175" sldId="257"/>
            <ac:spMk id="28" creationId="{FBCD06F5-ABE0-124E-8B3F-23D05527BAC3}"/>
          </ac:spMkLst>
        </pc:spChg>
        <pc:spChg chg="add mod">
          <ac:chgData name="Seren Thomas" userId="90774816bacd003b" providerId="LiveId" clId="{27C94121-BCDC-4372-9E76-45589DA96E94}" dt="2026-01-08T17:03:33.124" v="1543" actId="1076"/>
          <ac:spMkLst>
            <pc:docMk/>
            <pc:sldMk cId="2650685175" sldId="257"/>
            <ac:spMk id="29" creationId="{DB6BE082-39E4-E2C1-B48C-BC0690EB355E}"/>
          </ac:spMkLst>
        </pc:spChg>
        <pc:spChg chg="mod">
          <ac:chgData name="Seren Thomas" userId="90774816bacd003b" providerId="LiveId" clId="{27C94121-BCDC-4372-9E76-45589DA96E94}" dt="2026-01-08T17:45:10.438" v="2259" actId="207"/>
          <ac:spMkLst>
            <pc:docMk/>
            <pc:sldMk cId="2650685175" sldId="257"/>
            <ac:spMk id="31" creationId="{0816635A-65D5-8B7F-CB6B-8F68981EBB2C}"/>
          </ac:spMkLst>
        </pc:spChg>
        <pc:spChg chg="mod">
          <ac:chgData name="Seren Thomas" userId="90774816bacd003b" providerId="LiveId" clId="{27C94121-BCDC-4372-9E76-45589DA96E94}" dt="2026-01-08T22:17:55.978" v="2306" actId="207"/>
          <ac:spMkLst>
            <pc:docMk/>
            <pc:sldMk cId="2650685175" sldId="257"/>
            <ac:spMk id="33" creationId="{E8F192F4-0069-910C-E8F0-829F2D7C3986}"/>
          </ac:spMkLst>
        </pc:spChg>
        <pc:spChg chg="mod">
          <ac:chgData name="Seren Thomas" userId="90774816bacd003b" providerId="LiveId" clId="{27C94121-BCDC-4372-9E76-45589DA96E94}" dt="2026-01-08T15:36:42.046" v="750"/>
          <ac:spMkLst>
            <pc:docMk/>
            <pc:sldMk cId="2650685175" sldId="257"/>
            <ac:spMk id="36" creationId="{7DD56E8A-2533-25B3-647F-6AA1E8F1CA8C}"/>
          </ac:spMkLst>
        </pc:spChg>
        <pc:spChg chg="mod">
          <ac:chgData name="Seren Thomas" userId="90774816bacd003b" providerId="LiveId" clId="{27C94121-BCDC-4372-9E76-45589DA96E94}" dt="2026-01-08T17:02:03.049" v="1539" actId="1076"/>
          <ac:spMkLst>
            <pc:docMk/>
            <pc:sldMk cId="2650685175" sldId="257"/>
            <ac:spMk id="37" creationId="{D273516E-365C-8D85-12FF-98CCAD406132}"/>
          </ac:spMkLst>
        </pc:spChg>
        <pc:spChg chg="mod">
          <ac:chgData name="Seren Thomas" userId="90774816bacd003b" providerId="LiveId" clId="{27C94121-BCDC-4372-9E76-45589DA96E94}" dt="2026-01-08T15:36:42.046" v="750"/>
          <ac:spMkLst>
            <pc:docMk/>
            <pc:sldMk cId="2650685175" sldId="257"/>
            <ac:spMk id="38" creationId="{C2BD6B49-5B6A-273B-7862-328159C93DA2}"/>
          </ac:spMkLst>
        </pc:spChg>
        <pc:spChg chg="mod">
          <ac:chgData name="Seren Thomas" userId="90774816bacd003b" providerId="LiveId" clId="{27C94121-BCDC-4372-9E76-45589DA96E94}" dt="2026-01-08T17:02:11.080" v="1540" actId="1076"/>
          <ac:spMkLst>
            <pc:docMk/>
            <pc:sldMk cId="2650685175" sldId="257"/>
            <ac:spMk id="39" creationId="{B97CA149-BBC1-8A96-50B8-E6F28FAA0CA0}"/>
          </ac:spMkLst>
        </pc:spChg>
        <pc:spChg chg="add del mod">
          <ac:chgData name="Seren Thomas" userId="90774816bacd003b" providerId="LiveId" clId="{27C94121-BCDC-4372-9E76-45589DA96E94}" dt="2026-01-08T17:04:35.710" v="1544" actId="478"/>
          <ac:spMkLst>
            <pc:docMk/>
            <pc:sldMk cId="2650685175" sldId="257"/>
            <ac:spMk id="40" creationId="{81489359-AF0C-88D1-D055-9DC9FCB8C25D}"/>
          </ac:spMkLst>
        </pc:spChg>
        <pc:spChg chg="add del mod topLvl">
          <ac:chgData name="Seren Thomas" userId="90774816bacd003b" providerId="LiveId" clId="{27C94121-BCDC-4372-9E76-45589DA96E94}" dt="2026-01-08T17:06:02.286" v="1555" actId="478"/>
          <ac:spMkLst>
            <pc:docMk/>
            <pc:sldMk cId="2650685175" sldId="257"/>
            <ac:spMk id="41" creationId="{6AA612E5-C99F-1B1F-6C36-8817AF1A3516}"/>
          </ac:spMkLst>
        </pc:spChg>
        <pc:spChg chg="add del mod">
          <ac:chgData name="Seren Thomas" userId="90774816bacd003b" providerId="LiveId" clId="{27C94121-BCDC-4372-9E76-45589DA96E94}" dt="2026-01-08T17:07:33.546" v="1570" actId="478"/>
          <ac:spMkLst>
            <pc:docMk/>
            <pc:sldMk cId="2650685175" sldId="257"/>
            <ac:spMk id="44" creationId="{EBCBFE57-B913-B070-C324-BF1658545051}"/>
          </ac:spMkLst>
        </pc:spChg>
        <pc:spChg chg="add mod">
          <ac:chgData name="Seren Thomas" userId="90774816bacd003b" providerId="LiveId" clId="{27C94121-BCDC-4372-9E76-45589DA96E94}" dt="2026-01-08T17:07:30.686" v="1567" actId="1076"/>
          <ac:spMkLst>
            <pc:docMk/>
            <pc:sldMk cId="2650685175" sldId="257"/>
            <ac:spMk id="45" creationId="{D2745861-FD6E-D1EB-D3C6-4DCD12C74A72}"/>
          </ac:spMkLst>
        </pc:spChg>
        <pc:spChg chg="add mod">
          <ac:chgData name="Seren Thomas" userId="90774816bacd003b" providerId="LiveId" clId="{27C94121-BCDC-4372-9E76-45589DA96E94}" dt="2026-01-08T17:07:32.162" v="1569" actId="1076"/>
          <ac:spMkLst>
            <pc:docMk/>
            <pc:sldMk cId="2650685175" sldId="257"/>
            <ac:spMk id="46" creationId="{87CCE518-12C8-0356-F286-D6988305DE75}"/>
          </ac:spMkLst>
        </pc:spChg>
        <pc:spChg chg="add del">
          <ac:chgData name="Seren Thomas" userId="90774816bacd003b" providerId="LiveId" clId="{27C94121-BCDC-4372-9E76-45589DA96E94}" dt="2026-01-08T14:47:37.833" v="425" actId="26606"/>
          <ac:spMkLst>
            <pc:docMk/>
            <pc:sldMk cId="2650685175" sldId="257"/>
            <ac:spMk id="1028" creationId="{7FF47CB7-972F-479F-A36D-9E72D26EC8DA}"/>
          </ac:spMkLst>
        </pc:spChg>
        <pc:spChg chg="add del">
          <ac:chgData name="Seren Thomas" userId="90774816bacd003b" providerId="LiveId" clId="{27C94121-BCDC-4372-9E76-45589DA96E94}" dt="2026-01-08T14:47:37.833" v="425" actId="26606"/>
          <ac:spMkLst>
            <pc:docMk/>
            <pc:sldMk cId="2650685175" sldId="257"/>
            <ac:spMk id="1029" creationId="{0D153B68-5844-490D-8E67-F616D6D721CA}"/>
          </ac:spMkLst>
        </pc:spChg>
        <pc:spChg chg="add del">
          <ac:chgData name="Seren Thomas" userId="90774816bacd003b" providerId="LiveId" clId="{27C94121-BCDC-4372-9E76-45589DA96E94}" dt="2026-01-08T14:47:37.833" v="425" actId="26606"/>
          <ac:spMkLst>
            <pc:docMk/>
            <pc:sldMk cId="2650685175" sldId="257"/>
            <ac:spMk id="1030" creationId="{9A0D773F-7A7D-4DBB-9DEA-86BB8B8F4BC8}"/>
          </ac:spMkLst>
        </pc:spChg>
        <pc:spChg chg="add del">
          <ac:chgData name="Seren Thomas" userId="90774816bacd003b" providerId="LiveId" clId="{27C94121-BCDC-4372-9E76-45589DA96E94}" dt="2026-01-08T14:46:44.119" v="412" actId="26606"/>
          <ac:spMkLst>
            <pc:docMk/>
            <pc:sldMk cId="2650685175" sldId="257"/>
            <ac:spMk id="1031" creationId="{058A14AF-9FB5-4CC7-BA35-E8E85D3EDF0E}"/>
          </ac:spMkLst>
        </pc:spChg>
        <pc:spChg chg="add del">
          <ac:chgData name="Seren Thomas" userId="90774816bacd003b" providerId="LiveId" clId="{27C94121-BCDC-4372-9E76-45589DA96E94}" dt="2026-01-08T14:46:44.119" v="412" actId="26606"/>
          <ac:spMkLst>
            <pc:docMk/>
            <pc:sldMk cId="2650685175" sldId="257"/>
            <ac:spMk id="1033" creationId="{3A9A4357-BD1D-4622-A4FE-766E6AB8DE84}"/>
          </ac:spMkLst>
        </pc:spChg>
        <pc:spChg chg="add del">
          <ac:chgData name="Seren Thomas" userId="90774816bacd003b" providerId="LiveId" clId="{27C94121-BCDC-4372-9E76-45589DA96E94}" dt="2026-01-08T14:46:44.119" v="412" actId="26606"/>
          <ac:spMkLst>
            <pc:docMk/>
            <pc:sldMk cId="2650685175" sldId="257"/>
            <ac:spMk id="1035" creationId="{E659831F-0D9A-4C63-9EBB-8435B85A440F}"/>
          </ac:spMkLst>
        </pc:spChg>
        <pc:spChg chg="add del">
          <ac:chgData name="Seren Thomas" userId="90774816bacd003b" providerId="LiveId" clId="{27C94121-BCDC-4372-9E76-45589DA96E94}" dt="2026-01-08T14:46:44.119" v="412" actId="26606"/>
          <ac:spMkLst>
            <pc:docMk/>
            <pc:sldMk cId="2650685175" sldId="257"/>
            <ac:spMk id="1037" creationId="{E6995CE5-F890-4ABA-82A2-26507CE8D2A3}"/>
          </ac:spMkLst>
        </pc:spChg>
        <pc:grpChg chg="add del">
          <ac:chgData name="Seren Thomas" userId="90774816bacd003b" providerId="LiveId" clId="{27C94121-BCDC-4372-9E76-45589DA96E94}" dt="2026-01-08T14:47:37.833" v="425" actId="26606"/>
          <ac:grpSpMkLst>
            <pc:docMk/>
            <pc:sldMk cId="2650685175" sldId="257"/>
            <ac:grpSpMk id="10" creationId="{65167ED7-6315-43AB-B1B6-C326D5FD8F84}"/>
          </ac:grpSpMkLst>
        </pc:grpChg>
        <pc:grpChg chg="add del">
          <ac:chgData name="Seren Thomas" userId="90774816bacd003b" providerId="LiveId" clId="{27C94121-BCDC-4372-9E76-45589DA96E94}" dt="2026-01-08T14:32:30.937" v="292" actId="26606"/>
          <ac:grpSpMkLst>
            <pc:docMk/>
            <pc:sldMk cId="2650685175" sldId="257"/>
            <ac:grpSpMk id="21" creationId="{28FAF094-D087-493F-8DF9-A486C2D6BBAA}"/>
          </ac:grpSpMkLst>
        </pc:grpChg>
        <pc:grpChg chg="add mod topLvl">
          <ac:chgData name="Seren Thomas" userId="90774816bacd003b" providerId="LiveId" clId="{27C94121-BCDC-4372-9E76-45589DA96E94}" dt="2026-01-08T17:07:23.496" v="1561" actId="1076"/>
          <ac:grpSpMkLst>
            <pc:docMk/>
            <pc:sldMk cId="2650685175" sldId="257"/>
            <ac:grpSpMk id="30" creationId="{C75AFAF0-D1DC-354D-5F08-8A189C6A0C79}"/>
          </ac:grpSpMkLst>
        </pc:grpChg>
        <pc:grpChg chg="mod">
          <ac:chgData name="Seren Thomas" userId="90774816bacd003b" providerId="LiveId" clId="{27C94121-BCDC-4372-9E76-45589DA96E94}" dt="2026-01-08T15:36:42.046" v="750"/>
          <ac:grpSpMkLst>
            <pc:docMk/>
            <pc:sldMk cId="2650685175" sldId="257"/>
            <ac:grpSpMk id="32" creationId="{7CAFB67E-DAA8-3AEC-E160-B5564C296DB9}"/>
          </ac:grpSpMkLst>
        </pc:grpChg>
        <pc:grpChg chg="mod">
          <ac:chgData name="Seren Thomas" userId="90774816bacd003b" providerId="LiveId" clId="{27C94121-BCDC-4372-9E76-45589DA96E94}" dt="2026-01-08T15:36:42.046" v="750"/>
          <ac:grpSpMkLst>
            <pc:docMk/>
            <pc:sldMk cId="2650685175" sldId="257"/>
            <ac:grpSpMk id="34" creationId="{7488217F-87D4-E56E-E999-F9A233CA09F6}"/>
          </ac:grpSpMkLst>
        </pc:grpChg>
        <pc:grpChg chg="mod">
          <ac:chgData name="Seren Thomas" userId="90774816bacd003b" providerId="LiveId" clId="{27C94121-BCDC-4372-9E76-45589DA96E94}" dt="2026-01-08T15:36:42.046" v="750"/>
          <ac:grpSpMkLst>
            <pc:docMk/>
            <pc:sldMk cId="2650685175" sldId="257"/>
            <ac:grpSpMk id="35" creationId="{6EF2BF42-6DBE-78C1-347A-FB93ED5535C1}"/>
          </ac:grpSpMkLst>
        </pc:grpChg>
        <pc:grpChg chg="add del mod">
          <ac:chgData name="Seren Thomas" userId="90774816bacd003b" providerId="LiveId" clId="{27C94121-BCDC-4372-9E76-45589DA96E94}" dt="2026-01-08T17:04:35.710" v="1544" actId="478"/>
          <ac:grpSpMkLst>
            <pc:docMk/>
            <pc:sldMk cId="2650685175" sldId="257"/>
            <ac:grpSpMk id="42" creationId="{1D48C612-CD8D-91FD-DBEE-A59A1433643E}"/>
          </ac:grpSpMkLst>
        </pc:grpChg>
        <pc:grpChg chg="add del mod">
          <ac:chgData name="Seren Thomas" userId="90774816bacd003b" providerId="LiveId" clId="{27C94121-BCDC-4372-9E76-45589DA96E94}" dt="2026-01-08T17:06:02.286" v="1555" actId="478"/>
          <ac:grpSpMkLst>
            <pc:docMk/>
            <pc:sldMk cId="2650685175" sldId="257"/>
            <ac:grpSpMk id="43" creationId="{E07DD4F6-329A-F3F5-DC43-7DB9654E9A97}"/>
          </ac:grpSpMkLst>
        </pc:grpChg>
        <pc:graphicFrameChg chg="add mod">
          <ac:chgData name="Seren Thomas" userId="90774816bacd003b" providerId="LiveId" clId="{27C94121-BCDC-4372-9E76-45589DA96E94}" dt="2026-01-08T13:49:07.644" v="147"/>
          <ac:graphicFrameMkLst>
            <pc:docMk/>
            <pc:sldMk cId="2650685175" sldId="257"/>
            <ac:graphicFrameMk id="4" creationId="{6DA4A0C4-94D9-DD63-1D50-D0621651E124}"/>
          </ac:graphicFrameMkLst>
        </pc:graphicFrameChg>
        <pc:graphicFrameChg chg="add del mod modGraphic">
          <ac:chgData name="Seren Thomas" userId="90774816bacd003b" providerId="LiveId" clId="{27C94121-BCDC-4372-9E76-45589DA96E94}" dt="2026-01-08T17:44:28.786" v="2249" actId="478"/>
          <ac:graphicFrameMkLst>
            <pc:docMk/>
            <pc:sldMk cId="2650685175" sldId="257"/>
            <ac:graphicFrameMk id="47" creationId="{22B353FA-520F-830F-086E-CE9AFDE37D32}"/>
          </ac:graphicFrameMkLst>
        </pc:graphicFrameChg>
        <pc:picChg chg="add del mod">
          <ac:chgData name="Seren Thomas" userId="90774816bacd003b" providerId="LiveId" clId="{27C94121-BCDC-4372-9E76-45589DA96E94}" dt="2026-01-08T14:40:33.153" v="392" actId="478"/>
          <ac:picMkLst>
            <pc:docMk/>
            <pc:sldMk cId="2650685175" sldId="257"/>
            <ac:picMk id="17" creationId="{8C249D4A-8885-5A6D-A49C-4BACF14D3A51}"/>
          </ac:picMkLst>
        </pc:picChg>
        <pc:picChg chg="add del mod">
          <ac:chgData name="Seren Thomas" userId="90774816bacd003b" providerId="LiveId" clId="{27C94121-BCDC-4372-9E76-45589DA96E94}" dt="2026-01-08T14:44:23.697" v="402" actId="478"/>
          <ac:picMkLst>
            <pc:docMk/>
            <pc:sldMk cId="2650685175" sldId="257"/>
            <ac:picMk id="18" creationId="{3AEE25B7-1279-5AC7-6263-FF17AB046635}"/>
          </ac:picMkLst>
        </pc:picChg>
        <pc:picChg chg="add del mod">
          <ac:chgData name="Seren Thomas" userId="90774816bacd003b" providerId="LiveId" clId="{27C94121-BCDC-4372-9E76-45589DA96E94}" dt="2026-01-08T14:44:34.449" v="406" actId="478"/>
          <ac:picMkLst>
            <pc:docMk/>
            <pc:sldMk cId="2650685175" sldId="257"/>
            <ac:picMk id="20" creationId="{71805796-0899-C297-023D-BA922D487EF0}"/>
          </ac:picMkLst>
        </pc:picChg>
        <pc:picChg chg="add del mod">
          <ac:chgData name="Seren Thomas" userId="90774816bacd003b" providerId="LiveId" clId="{27C94121-BCDC-4372-9E76-45589DA96E94}" dt="2026-01-08T15:36:23.886" v="744" actId="21"/>
          <ac:picMkLst>
            <pc:docMk/>
            <pc:sldMk cId="2650685175" sldId="257"/>
            <ac:picMk id="1026" creationId="{4F6102DF-2BEC-C1AF-7659-E66E650BD1E5}"/>
          </ac:picMkLst>
        </pc:picChg>
      </pc:sldChg>
      <pc:sldChg chg="addSp delSp modSp new mod modTransition setBg addAnim delAnim modAnim">
        <pc:chgData name="Seren Thomas" userId="90774816bacd003b" providerId="LiveId" clId="{27C94121-BCDC-4372-9E76-45589DA96E94}" dt="2026-01-08T16:46:01.898" v="1374" actId="14861"/>
        <pc:sldMkLst>
          <pc:docMk/>
          <pc:sldMk cId="4194885691" sldId="258"/>
        </pc:sldMkLst>
        <pc:spChg chg="del mod">
          <ac:chgData name="Seren Thomas" userId="90774816bacd003b" providerId="LiveId" clId="{27C94121-BCDC-4372-9E76-45589DA96E94}" dt="2026-01-08T13:44:37.805" v="109" actId="478"/>
          <ac:spMkLst>
            <pc:docMk/>
            <pc:sldMk cId="4194885691" sldId="258"/>
            <ac:spMk id="2" creationId="{3FE2B773-1C6E-FD59-8375-6FE81CFB88F0}"/>
          </ac:spMkLst>
        </pc:spChg>
        <pc:spChg chg="del mod">
          <ac:chgData name="Seren Thomas" userId="90774816bacd003b" providerId="LiveId" clId="{27C94121-BCDC-4372-9E76-45589DA96E94}" dt="2026-01-08T13:44:38.960" v="110" actId="478"/>
          <ac:spMkLst>
            <pc:docMk/>
            <pc:sldMk cId="4194885691" sldId="258"/>
            <ac:spMk id="3" creationId="{88BAD612-9CB7-3418-0A8D-826F464A12A5}"/>
          </ac:spMkLst>
        </pc:spChg>
        <pc:spChg chg="add mod">
          <ac:chgData name="Seren Thomas" userId="90774816bacd003b" providerId="LiveId" clId="{27C94121-BCDC-4372-9E76-45589DA96E94}" dt="2026-01-08T13:44:45.283" v="111"/>
          <ac:spMkLst>
            <pc:docMk/>
            <pc:sldMk cId="4194885691" sldId="258"/>
            <ac:spMk id="5" creationId="{C12CEF39-BEC0-E3AC-CF3B-5C16676EBE3B}"/>
          </ac:spMkLst>
        </pc:spChg>
        <pc:spChg chg="add mod">
          <ac:chgData name="Seren Thomas" userId="90774816bacd003b" providerId="LiveId" clId="{27C94121-BCDC-4372-9E76-45589DA96E94}" dt="2026-01-08T13:45:01.663" v="113"/>
          <ac:spMkLst>
            <pc:docMk/>
            <pc:sldMk cId="4194885691" sldId="258"/>
            <ac:spMk id="6" creationId="{E630B43C-1DAF-DFEB-83F0-8CFB549BD1BC}"/>
          </ac:spMkLst>
        </pc:spChg>
        <pc:spChg chg="add del mod">
          <ac:chgData name="Seren Thomas" userId="90774816bacd003b" providerId="LiveId" clId="{27C94121-BCDC-4372-9E76-45589DA96E94}" dt="2026-01-08T13:57:05.015" v="167" actId="478"/>
          <ac:spMkLst>
            <pc:docMk/>
            <pc:sldMk cId="4194885691" sldId="258"/>
            <ac:spMk id="7" creationId="{F125B56D-804B-2198-1686-B3BBE915607E}"/>
          </ac:spMkLst>
        </pc:spChg>
        <pc:spChg chg="add del">
          <ac:chgData name="Seren Thomas" userId="90774816bacd003b" providerId="LiveId" clId="{27C94121-BCDC-4372-9E76-45589DA96E94}" dt="2026-01-08T13:43:41.087" v="101" actId="26606"/>
          <ac:spMkLst>
            <pc:docMk/>
            <pc:sldMk cId="4194885691" sldId="258"/>
            <ac:spMk id="8" creationId="{54A6836E-C603-43CB-9DA7-89D8E3FA3838}"/>
          </ac:spMkLst>
        </pc:spChg>
        <pc:spChg chg="add del mod">
          <ac:chgData name="Seren Thomas" userId="90774816bacd003b" providerId="LiveId" clId="{27C94121-BCDC-4372-9E76-45589DA96E94}" dt="2026-01-08T13:56:59.606" v="164" actId="478"/>
          <ac:spMkLst>
            <pc:docMk/>
            <pc:sldMk cId="4194885691" sldId="258"/>
            <ac:spMk id="9" creationId="{000CA958-E6CE-17C9-C91E-92963F7723FD}"/>
          </ac:spMkLst>
        </pc:spChg>
        <pc:spChg chg="add del">
          <ac:chgData name="Seren Thomas" userId="90774816bacd003b" providerId="LiveId" clId="{27C94121-BCDC-4372-9E76-45589DA96E94}" dt="2026-01-08T13:43:41.087" v="101" actId="26606"/>
          <ac:spMkLst>
            <pc:docMk/>
            <pc:sldMk cId="4194885691" sldId="258"/>
            <ac:spMk id="10" creationId="{296007DD-F9BF-4F0F-B8C6-C514B2841971}"/>
          </ac:spMkLst>
        </pc:spChg>
        <pc:spChg chg="add mod">
          <ac:chgData name="Seren Thomas" userId="90774816bacd003b" providerId="LiveId" clId="{27C94121-BCDC-4372-9E76-45589DA96E94}" dt="2026-01-08T13:48:41.533" v="144"/>
          <ac:spMkLst>
            <pc:docMk/>
            <pc:sldMk cId="4194885691" sldId="258"/>
            <ac:spMk id="11" creationId="{6FDAA1E0-BCD2-6165-32CE-E0DB62768843}"/>
          </ac:spMkLst>
        </pc:spChg>
        <pc:spChg chg="add del mod">
          <ac:chgData name="Seren Thomas" userId="90774816bacd003b" providerId="LiveId" clId="{27C94121-BCDC-4372-9E76-45589DA96E94}" dt="2026-01-08T13:57:02.703" v="166" actId="478"/>
          <ac:spMkLst>
            <pc:docMk/>
            <pc:sldMk cId="4194885691" sldId="258"/>
            <ac:spMk id="17" creationId="{07701B47-62FD-721B-8C70-1878AF660562}"/>
          </ac:spMkLst>
        </pc:spChg>
        <pc:spChg chg="add del">
          <ac:chgData name="Seren Thomas" userId="90774816bacd003b" providerId="LiveId" clId="{27C94121-BCDC-4372-9E76-45589DA96E94}" dt="2026-01-08T13:44:23.805" v="105" actId="26606"/>
          <ac:spMkLst>
            <pc:docMk/>
            <pc:sldMk cId="4194885691" sldId="258"/>
            <ac:spMk id="24" creationId="{6C8586D2-469F-400A-AEA2-B4413CA533AB}"/>
          </ac:spMkLst>
        </pc:spChg>
        <pc:spChg chg="add del">
          <ac:chgData name="Seren Thomas" userId="90774816bacd003b" providerId="LiveId" clId="{27C94121-BCDC-4372-9E76-45589DA96E94}" dt="2026-01-08T13:44:23.805" v="105" actId="26606"/>
          <ac:spMkLst>
            <pc:docMk/>
            <pc:sldMk cId="4194885691" sldId="258"/>
            <ac:spMk id="25" creationId="{6B1E6055-EE9A-48F8-B919-F7B48792EDE2}"/>
          </ac:spMkLst>
        </pc:spChg>
        <pc:spChg chg="add del mod">
          <ac:chgData name="Seren Thomas" userId="90774816bacd003b" providerId="LiveId" clId="{27C94121-BCDC-4372-9E76-45589DA96E94}" dt="2026-01-08T13:56:57.627" v="163" actId="478"/>
          <ac:spMkLst>
            <pc:docMk/>
            <pc:sldMk cId="4194885691" sldId="258"/>
            <ac:spMk id="26" creationId="{B9DE4A45-ECB5-FF08-6619-ACC4B216C518}"/>
          </ac:spMkLst>
        </pc:spChg>
        <pc:spChg chg="add del mod">
          <ac:chgData name="Seren Thomas" userId="90774816bacd003b" providerId="LiveId" clId="{27C94121-BCDC-4372-9E76-45589DA96E94}" dt="2026-01-08T13:56:57.164" v="160" actId="478"/>
          <ac:spMkLst>
            <pc:docMk/>
            <pc:sldMk cId="4194885691" sldId="258"/>
            <ac:spMk id="28" creationId="{9C2974F2-EA2C-E79E-468F-6196C6E5A60D}"/>
          </ac:spMkLst>
        </pc:spChg>
        <pc:spChg chg="add del">
          <ac:chgData name="Seren Thomas" userId="90774816bacd003b" providerId="LiveId" clId="{27C94121-BCDC-4372-9E76-45589DA96E94}" dt="2026-01-08T13:44:23.384" v="104" actId="26606"/>
          <ac:spMkLst>
            <pc:docMk/>
            <pc:sldMk cId="4194885691" sldId="258"/>
            <ac:spMk id="30" creationId="{BAD76F3E-3A97-486B-B402-44400A8B9173}"/>
          </ac:spMkLst>
        </pc:spChg>
        <pc:spChg chg="add del mod">
          <ac:chgData name="Seren Thomas" userId="90774816bacd003b" providerId="LiveId" clId="{27C94121-BCDC-4372-9E76-45589DA96E94}" dt="2026-01-08T13:57:01.195" v="165" actId="478"/>
          <ac:spMkLst>
            <pc:docMk/>
            <pc:sldMk cId="4194885691" sldId="258"/>
            <ac:spMk id="31" creationId="{8E878BD5-9B67-999F-56BC-11AE28557ECB}"/>
          </ac:spMkLst>
        </pc:spChg>
        <pc:spChg chg="add del">
          <ac:chgData name="Seren Thomas" userId="90774816bacd003b" providerId="LiveId" clId="{27C94121-BCDC-4372-9E76-45589DA96E94}" dt="2026-01-08T13:44:23.384" v="104" actId="26606"/>
          <ac:spMkLst>
            <pc:docMk/>
            <pc:sldMk cId="4194885691" sldId="258"/>
            <ac:spMk id="32" creationId="{391F6B52-91F4-4AEB-B6DB-29FEBCF28C8B}"/>
          </ac:spMkLst>
        </pc:spChg>
        <pc:spChg chg="add del">
          <ac:chgData name="Seren Thomas" userId="90774816bacd003b" providerId="LiveId" clId="{27C94121-BCDC-4372-9E76-45589DA96E94}" dt="2026-01-08T13:44:23.384" v="104" actId="26606"/>
          <ac:spMkLst>
            <pc:docMk/>
            <pc:sldMk cId="4194885691" sldId="258"/>
            <ac:spMk id="34" creationId="{2CD6F061-7C53-44F4-9794-953DB70A451B}"/>
          </ac:spMkLst>
        </pc:spChg>
        <pc:spChg chg="add del mod">
          <ac:chgData name="Seren Thomas" userId="90774816bacd003b" providerId="LiveId" clId="{27C94121-BCDC-4372-9E76-45589DA96E94}" dt="2026-01-08T13:57:06.522" v="168" actId="478"/>
          <ac:spMkLst>
            <pc:docMk/>
            <pc:sldMk cId="4194885691" sldId="258"/>
            <ac:spMk id="35" creationId="{26638CF8-373E-F6B4-6387-9E394A4BD52B}"/>
          </ac:spMkLst>
        </pc:spChg>
        <pc:spChg chg="add mod ord">
          <ac:chgData name="Seren Thomas" userId="90774816bacd003b" providerId="LiveId" clId="{27C94121-BCDC-4372-9E76-45589DA96E94}" dt="2026-01-08T16:23:06.117" v="1168" actId="1076"/>
          <ac:spMkLst>
            <pc:docMk/>
            <pc:sldMk cId="4194885691" sldId="258"/>
            <ac:spMk id="36" creationId="{4F1153EB-E96E-5E69-52CC-5DDAE903BCAB}"/>
          </ac:spMkLst>
        </pc:spChg>
        <pc:spChg chg="add mod">
          <ac:chgData name="Seren Thomas" userId="90774816bacd003b" providerId="LiveId" clId="{27C94121-BCDC-4372-9E76-45589DA96E94}" dt="2026-01-08T16:23:11.013" v="1169" actId="1076"/>
          <ac:spMkLst>
            <pc:docMk/>
            <pc:sldMk cId="4194885691" sldId="258"/>
            <ac:spMk id="37" creationId="{E2226060-FFC0-D0EA-D615-D0727BFC3E71}"/>
          </ac:spMkLst>
        </pc:spChg>
        <pc:spChg chg="add del">
          <ac:chgData name="Seren Thomas" userId="90774816bacd003b" providerId="LiveId" clId="{27C94121-BCDC-4372-9E76-45589DA96E94}" dt="2026-01-08T14:04:28.238" v="190" actId="26606"/>
          <ac:spMkLst>
            <pc:docMk/>
            <pc:sldMk cId="4194885691" sldId="258"/>
            <ac:spMk id="39" creationId="{E91DC736-0EF8-4F87-9146-EBF1D2EE4D3D}"/>
          </ac:spMkLst>
        </pc:spChg>
        <pc:spChg chg="add del">
          <ac:chgData name="Seren Thomas" userId="90774816bacd003b" providerId="LiveId" clId="{27C94121-BCDC-4372-9E76-45589DA96E94}" dt="2026-01-08T14:04:28.238" v="190" actId="26606"/>
          <ac:spMkLst>
            <pc:docMk/>
            <pc:sldMk cId="4194885691" sldId="258"/>
            <ac:spMk id="40" creationId="{097CD68E-23E3-4007-8847-CD0944C4F7BE}"/>
          </ac:spMkLst>
        </pc:spChg>
        <pc:spChg chg="add del">
          <ac:chgData name="Seren Thomas" userId="90774816bacd003b" providerId="LiveId" clId="{27C94121-BCDC-4372-9E76-45589DA96E94}" dt="2026-01-08T14:04:28.238" v="190" actId="26606"/>
          <ac:spMkLst>
            <pc:docMk/>
            <pc:sldMk cId="4194885691" sldId="258"/>
            <ac:spMk id="41" creationId="{AF2F604E-43BE-4DC3-B983-E071523364F8}"/>
          </ac:spMkLst>
        </pc:spChg>
        <pc:spChg chg="add del">
          <ac:chgData name="Seren Thomas" userId="90774816bacd003b" providerId="LiveId" clId="{27C94121-BCDC-4372-9E76-45589DA96E94}" dt="2026-01-08T14:03:25.930" v="187" actId="26606"/>
          <ac:spMkLst>
            <pc:docMk/>
            <pc:sldMk cId="4194885691" sldId="258"/>
            <ac:spMk id="42" creationId="{8A95209C-5275-4E15-8EA7-7F42980ABF2D}"/>
          </ac:spMkLst>
        </pc:spChg>
        <pc:spChg chg="add del">
          <ac:chgData name="Seren Thomas" userId="90774816bacd003b" providerId="LiveId" clId="{27C94121-BCDC-4372-9E76-45589DA96E94}" dt="2026-01-08T14:04:51.317" v="192" actId="26606"/>
          <ac:spMkLst>
            <pc:docMk/>
            <pc:sldMk cId="4194885691" sldId="258"/>
            <ac:spMk id="43" creationId="{0671A8AE-40A1-4631-A6B8-581AFF065482}"/>
          </ac:spMkLst>
        </pc:spChg>
        <pc:spChg chg="add del">
          <ac:chgData name="Seren Thomas" userId="90774816bacd003b" providerId="LiveId" clId="{27C94121-BCDC-4372-9E76-45589DA96E94}" dt="2026-01-08T14:03:25.930" v="187" actId="26606"/>
          <ac:spMkLst>
            <pc:docMk/>
            <pc:sldMk cId="4194885691" sldId="258"/>
            <ac:spMk id="44" creationId="{4F2ED431-E304-4FF0-9F4E-032783C9D612}"/>
          </ac:spMkLst>
        </pc:spChg>
        <pc:spChg chg="add del">
          <ac:chgData name="Seren Thomas" userId="90774816bacd003b" providerId="LiveId" clId="{27C94121-BCDC-4372-9E76-45589DA96E94}" dt="2026-01-08T14:04:51.317" v="192" actId="26606"/>
          <ac:spMkLst>
            <pc:docMk/>
            <pc:sldMk cId="4194885691" sldId="258"/>
            <ac:spMk id="45" creationId="{AB58EF07-17C2-48CF-ABB0-EEF1F17CB8F0}"/>
          </ac:spMkLst>
        </pc:spChg>
        <pc:spChg chg="add del">
          <ac:chgData name="Seren Thomas" userId="90774816bacd003b" providerId="LiveId" clId="{27C94121-BCDC-4372-9E76-45589DA96E94}" dt="2026-01-08T14:03:25.930" v="187" actId="26606"/>
          <ac:spMkLst>
            <pc:docMk/>
            <pc:sldMk cId="4194885691" sldId="258"/>
            <ac:spMk id="46" creationId="{4E87FCFB-2CCE-460D-B3DD-557C8BD1B94A}"/>
          </ac:spMkLst>
        </pc:spChg>
        <pc:spChg chg="add del">
          <ac:chgData name="Seren Thomas" userId="90774816bacd003b" providerId="LiveId" clId="{27C94121-BCDC-4372-9E76-45589DA96E94}" dt="2026-01-08T14:04:51.317" v="192" actId="26606"/>
          <ac:spMkLst>
            <pc:docMk/>
            <pc:sldMk cId="4194885691" sldId="258"/>
            <ac:spMk id="47" creationId="{AF2F604E-43BE-4DC3-B983-E071523364F8}"/>
          </ac:spMkLst>
        </pc:spChg>
        <pc:spChg chg="add del">
          <ac:chgData name="Seren Thomas" userId="90774816bacd003b" providerId="LiveId" clId="{27C94121-BCDC-4372-9E76-45589DA96E94}" dt="2026-01-08T14:04:28.238" v="190" actId="26606"/>
          <ac:spMkLst>
            <pc:docMk/>
            <pc:sldMk cId="4194885691" sldId="258"/>
            <ac:spMk id="48" creationId="{08C9B587-E65E-4B52-B37C-ABEBB6E87928}"/>
          </ac:spMkLst>
        </pc:spChg>
        <pc:spChg chg="add del">
          <ac:chgData name="Seren Thomas" userId="90774816bacd003b" providerId="LiveId" clId="{27C94121-BCDC-4372-9E76-45589DA96E94}" dt="2026-01-08T14:04:51.317" v="192" actId="26606"/>
          <ac:spMkLst>
            <pc:docMk/>
            <pc:sldMk cId="4194885691" sldId="258"/>
            <ac:spMk id="49" creationId="{08C9B587-E65E-4B52-B37C-ABEBB6E87928}"/>
          </ac:spMkLst>
        </pc:spChg>
        <pc:spChg chg="add del">
          <ac:chgData name="Seren Thomas" userId="90774816bacd003b" providerId="LiveId" clId="{27C94121-BCDC-4372-9E76-45589DA96E94}" dt="2026-01-08T14:14:21.434" v="225" actId="26606"/>
          <ac:spMkLst>
            <pc:docMk/>
            <pc:sldMk cId="4194885691" sldId="258"/>
            <ac:spMk id="50" creationId="{C73BBEEF-B456-4A39-B44B-5A53E698A15D}"/>
          </ac:spMkLst>
        </pc:spChg>
        <pc:spChg chg="add del">
          <ac:chgData name="Seren Thomas" userId="90774816bacd003b" providerId="LiveId" clId="{27C94121-BCDC-4372-9E76-45589DA96E94}" dt="2026-01-08T14:14:21.434" v="225" actId="26606"/>
          <ac:spMkLst>
            <pc:docMk/>
            <pc:sldMk cId="4194885691" sldId="258"/>
            <ac:spMk id="51" creationId="{13A48C6C-3CC4-4EE5-A773-EC1EB7F59CD4}"/>
          </ac:spMkLst>
        </pc:spChg>
        <pc:spChg chg="add del">
          <ac:chgData name="Seren Thomas" userId="90774816bacd003b" providerId="LiveId" clId="{27C94121-BCDC-4372-9E76-45589DA96E94}" dt="2026-01-08T14:14:21.434" v="225" actId="26606"/>
          <ac:spMkLst>
            <pc:docMk/>
            <pc:sldMk cId="4194885691" sldId="258"/>
            <ac:spMk id="52" creationId="{F489C2E0-4895-4B72-85EA-7EE9FAFFDC7E}"/>
          </ac:spMkLst>
        </pc:spChg>
        <pc:spChg chg="add del">
          <ac:chgData name="Seren Thomas" userId="90774816bacd003b" providerId="LiveId" clId="{27C94121-BCDC-4372-9E76-45589DA96E94}" dt="2026-01-08T14:06:57.509" v="198" actId="26606"/>
          <ac:spMkLst>
            <pc:docMk/>
            <pc:sldMk cId="4194885691" sldId="258"/>
            <ac:spMk id="54" creationId="{0671A8AE-40A1-4631-A6B8-581AFF065482}"/>
          </ac:spMkLst>
        </pc:spChg>
        <pc:spChg chg="add del">
          <ac:chgData name="Seren Thomas" userId="90774816bacd003b" providerId="LiveId" clId="{27C94121-BCDC-4372-9E76-45589DA96E94}" dt="2026-01-08T14:06:57.509" v="198" actId="26606"/>
          <ac:spMkLst>
            <pc:docMk/>
            <pc:sldMk cId="4194885691" sldId="258"/>
            <ac:spMk id="55" creationId="{AB58EF07-17C2-48CF-ABB0-EEF1F17CB8F0}"/>
          </ac:spMkLst>
        </pc:spChg>
        <pc:spChg chg="add del">
          <ac:chgData name="Seren Thomas" userId="90774816bacd003b" providerId="LiveId" clId="{27C94121-BCDC-4372-9E76-45589DA96E94}" dt="2026-01-08T14:06:57.509" v="198" actId="26606"/>
          <ac:spMkLst>
            <pc:docMk/>
            <pc:sldMk cId="4194885691" sldId="258"/>
            <ac:spMk id="56" creationId="{AF2F604E-43BE-4DC3-B983-E071523364F8}"/>
          </ac:spMkLst>
        </pc:spChg>
        <pc:spChg chg="add del">
          <ac:chgData name="Seren Thomas" userId="90774816bacd003b" providerId="LiveId" clId="{27C94121-BCDC-4372-9E76-45589DA96E94}" dt="2026-01-08T14:06:16.385" v="196" actId="26606"/>
          <ac:spMkLst>
            <pc:docMk/>
            <pc:sldMk cId="4194885691" sldId="258"/>
            <ac:spMk id="57" creationId="{E2BA2BD9-7B54-4190-8F06-3EF3658A0020}"/>
          </ac:spMkLst>
        </pc:spChg>
        <pc:spChg chg="add del">
          <ac:chgData name="Seren Thomas" userId="90774816bacd003b" providerId="LiveId" clId="{27C94121-BCDC-4372-9E76-45589DA96E94}" dt="2026-01-08T14:07:19.165" v="200" actId="26606"/>
          <ac:spMkLst>
            <pc:docMk/>
            <pc:sldMk cId="4194885691" sldId="258"/>
            <ac:spMk id="58" creationId="{06DA9DF9-31F7-4056-B42E-878CC92417B8}"/>
          </ac:spMkLst>
        </pc:spChg>
        <pc:spChg chg="add del">
          <ac:chgData name="Seren Thomas" userId="90774816bacd003b" providerId="LiveId" clId="{27C94121-BCDC-4372-9E76-45589DA96E94}" dt="2026-01-08T14:06:16.385" v="196" actId="26606"/>
          <ac:spMkLst>
            <pc:docMk/>
            <pc:sldMk cId="4194885691" sldId="258"/>
            <ac:spMk id="59" creationId="{184F9D61-9303-40B4-9F7E-66A9B4EDC458}"/>
          </ac:spMkLst>
        </pc:spChg>
        <pc:spChg chg="add del">
          <ac:chgData name="Seren Thomas" userId="90774816bacd003b" providerId="LiveId" clId="{27C94121-BCDC-4372-9E76-45589DA96E94}" dt="2026-01-08T14:07:33.141" v="204" actId="26606"/>
          <ac:spMkLst>
            <pc:docMk/>
            <pc:sldMk cId="4194885691" sldId="258"/>
            <ac:spMk id="60" creationId="{06DA9DF9-31F7-4056-B42E-878CC92417B8}"/>
          </ac:spMkLst>
        </pc:spChg>
        <pc:spChg chg="add del">
          <ac:chgData name="Seren Thomas" userId="90774816bacd003b" providerId="LiveId" clId="{27C94121-BCDC-4372-9E76-45589DA96E94}" dt="2026-01-08T14:06:16.385" v="196" actId="26606"/>
          <ac:spMkLst>
            <pc:docMk/>
            <pc:sldMk cId="4194885691" sldId="258"/>
            <ac:spMk id="61" creationId="{648D746A-0359-4EAE-8CF9-062E281698EC}"/>
          </ac:spMkLst>
        </pc:spChg>
        <pc:spChg chg="add del">
          <ac:chgData name="Seren Thomas" userId="90774816bacd003b" providerId="LiveId" clId="{27C94121-BCDC-4372-9E76-45589DA96E94}" dt="2026-01-08T14:14:21.434" v="225" actId="26606"/>
          <ac:spMkLst>
            <pc:docMk/>
            <pc:sldMk cId="4194885691" sldId="258"/>
            <ac:spMk id="62" creationId="{C73BBEEF-B456-4A39-B44B-5A53E698A15D}"/>
          </ac:spMkLst>
        </pc:spChg>
        <pc:spChg chg="add del">
          <ac:chgData name="Seren Thomas" userId="90774816bacd003b" providerId="LiveId" clId="{27C94121-BCDC-4372-9E76-45589DA96E94}" dt="2026-01-08T14:06:57.509" v="198" actId="26606"/>
          <ac:spMkLst>
            <pc:docMk/>
            <pc:sldMk cId="4194885691" sldId="258"/>
            <ac:spMk id="63" creationId="{08C9B587-E65E-4B52-B37C-ABEBB6E87928}"/>
          </ac:spMkLst>
        </pc:spChg>
        <pc:spChg chg="add del">
          <ac:chgData name="Seren Thomas" userId="90774816bacd003b" providerId="LiveId" clId="{27C94121-BCDC-4372-9E76-45589DA96E94}" dt="2026-01-08T14:14:21.434" v="225" actId="26606"/>
          <ac:spMkLst>
            <pc:docMk/>
            <pc:sldMk cId="4194885691" sldId="258"/>
            <ac:spMk id="64" creationId="{13A48C6C-3CC4-4EE5-A773-EC1EB7F59CD4}"/>
          </ac:spMkLst>
        </pc:spChg>
        <pc:spChg chg="add del">
          <ac:chgData name="Seren Thomas" userId="90774816bacd003b" providerId="LiveId" clId="{27C94121-BCDC-4372-9E76-45589DA96E94}" dt="2026-01-08T14:14:21.434" v="225" actId="26606"/>
          <ac:spMkLst>
            <pc:docMk/>
            <pc:sldMk cId="4194885691" sldId="258"/>
            <ac:spMk id="65" creationId="{F489C2E0-4895-4B72-85EA-7EE9FAFFDC7E}"/>
          </ac:spMkLst>
        </pc:spChg>
        <pc:grpChg chg="add del">
          <ac:chgData name="Seren Thomas" userId="90774816bacd003b" providerId="LiveId" clId="{27C94121-BCDC-4372-9E76-45589DA96E94}" dt="2026-01-08T13:43:41.087" v="101" actId="26606"/>
          <ac:grpSpMkLst>
            <pc:docMk/>
            <pc:sldMk cId="4194885691" sldId="258"/>
            <ac:grpSpMk id="12" creationId="{8A0FAFCA-5C96-453B-83B7-A9AEF7F18960}"/>
          </ac:grpSpMkLst>
        </pc:grpChg>
        <pc:grpChg chg="add del">
          <ac:chgData name="Seren Thomas" userId="90774816bacd003b" providerId="LiveId" clId="{27C94121-BCDC-4372-9E76-45589DA96E94}" dt="2026-01-08T13:43:41.087" v="101" actId="26606"/>
          <ac:grpSpMkLst>
            <pc:docMk/>
            <pc:sldMk cId="4194885691" sldId="258"/>
            <ac:grpSpMk id="18" creationId="{CD0398DD-AD75-4E2B-A3C6-35073082A8B4}"/>
          </ac:grpSpMkLst>
        </pc:grpChg>
        <pc:picChg chg="add mod ord">
          <ac:chgData name="Seren Thomas" userId="90774816bacd003b" providerId="LiveId" clId="{27C94121-BCDC-4372-9E76-45589DA96E94}" dt="2026-01-08T16:46:01.898" v="1374" actId="14861"/>
          <ac:picMkLst>
            <pc:docMk/>
            <pc:sldMk cId="4194885691" sldId="258"/>
            <ac:picMk id="4" creationId="{50D49573-E4FF-EE75-CFC1-C424C677DF20}"/>
          </ac:picMkLst>
        </pc:picChg>
        <pc:picChg chg="add mod">
          <ac:chgData name="Seren Thomas" userId="90774816bacd003b" providerId="LiveId" clId="{27C94121-BCDC-4372-9E76-45589DA96E94}" dt="2026-01-08T14:27:31.353" v="249" actId="1076"/>
          <ac:picMkLst>
            <pc:docMk/>
            <pc:sldMk cId="4194885691" sldId="258"/>
            <ac:picMk id="38" creationId="{D51D22CD-3ADD-0B0E-6ABA-7708D01F0558}"/>
          </ac:picMkLst>
        </pc:picChg>
        <pc:picChg chg="add del mod">
          <ac:chgData name="Seren Thomas" userId="90774816bacd003b" providerId="LiveId" clId="{27C94121-BCDC-4372-9E76-45589DA96E94}" dt="2026-01-08T15:08:08.488" v="451" actId="478"/>
          <ac:picMkLst>
            <pc:docMk/>
            <pc:sldMk cId="4194885691" sldId="258"/>
            <ac:picMk id="66" creationId="{8C3EDF76-E623-9072-ACEC-5528520894E8}"/>
          </ac:picMkLst>
        </pc:picChg>
      </pc:sldChg>
      <pc:sldChg chg="addSp delSp modSp new del mod setBg">
        <pc:chgData name="Seren Thomas" userId="90774816bacd003b" providerId="LiveId" clId="{27C94121-BCDC-4372-9E76-45589DA96E94}" dt="2026-01-08T15:16:03.758" v="452" actId="2696"/>
        <pc:sldMkLst>
          <pc:docMk/>
          <pc:sldMk cId="682208447" sldId="259"/>
        </pc:sldMkLst>
        <pc:spChg chg="mod">
          <ac:chgData name="Seren Thomas" userId="90774816bacd003b" providerId="LiveId" clId="{27C94121-BCDC-4372-9E76-45589DA96E94}" dt="2026-01-08T15:01:58.275" v="445" actId="26606"/>
          <ac:spMkLst>
            <pc:docMk/>
            <pc:sldMk cId="682208447" sldId="259"/>
            <ac:spMk id="2" creationId="{E16E2C54-0050-91A8-AE3D-D7FED3148C66}"/>
          </ac:spMkLst>
        </pc:spChg>
        <pc:spChg chg="mod">
          <ac:chgData name="Seren Thomas" userId="90774816bacd003b" providerId="LiveId" clId="{27C94121-BCDC-4372-9E76-45589DA96E94}" dt="2026-01-08T15:01:58.275" v="445" actId="26606"/>
          <ac:spMkLst>
            <pc:docMk/>
            <pc:sldMk cId="682208447" sldId="259"/>
            <ac:spMk id="3" creationId="{4C65D437-D71E-957D-D2CB-D5ED2EF592FC}"/>
          </ac:spMkLst>
        </pc:spChg>
        <pc:spChg chg="mod">
          <ac:chgData name="Seren Thomas" userId="90774816bacd003b" providerId="LiveId" clId="{27C94121-BCDC-4372-9E76-45589DA96E94}" dt="2026-01-08T14:56:53.901" v="437"/>
          <ac:spMkLst>
            <pc:docMk/>
            <pc:sldMk cId="682208447" sldId="259"/>
            <ac:spMk id="5" creationId="{7C0F3D64-34FA-053A-884F-2C4B6EB45911}"/>
          </ac:spMkLst>
        </pc:spChg>
        <pc:spChg chg="mod">
          <ac:chgData name="Seren Thomas" userId="90774816bacd003b" providerId="LiveId" clId="{27C94121-BCDC-4372-9E76-45589DA96E94}" dt="2026-01-08T14:56:53.901" v="437"/>
          <ac:spMkLst>
            <pc:docMk/>
            <pc:sldMk cId="682208447" sldId="259"/>
            <ac:spMk id="7" creationId="{419B47FD-E2DD-CBBE-A9DA-747B3F76D4CA}"/>
          </ac:spMkLst>
        </pc:spChg>
        <pc:spChg chg="mod">
          <ac:chgData name="Seren Thomas" userId="90774816bacd003b" providerId="LiveId" clId="{27C94121-BCDC-4372-9E76-45589DA96E94}" dt="2026-01-08T14:56:53.901" v="437"/>
          <ac:spMkLst>
            <pc:docMk/>
            <pc:sldMk cId="682208447" sldId="259"/>
            <ac:spMk id="10" creationId="{1C1D7BD0-5A5C-A9ED-71A1-60A963693BF8}"/>
          </ac:spMkLst>
        </pc:spChg>
        <pc:spChg chg="mod">
          <ac:chgData name="Seren Thomas" userId="90774816bacd003b" providerId="LiveId" clId="{27C94121-BCDC-4372-9E76-45589DA96E94}" dt="2026-01-08T14:56:53.901" v="437"/>
          <ac:spMkLst>
            <pc:docMk/>
            <pc:sldMk cId="682208447" sldId="259"/>
            <ac:spMk id="11" creationId="{12DF2038-FA52-FFB5-EA7F-2B0D9A5084D8}"/>
          </ac:spMkLst>
        </pc:spChg>
        <pc:spChg chg="mod">
          <ac:chgData name="Seren Thomas" userId="90774816bacd003b" providerId="LiveId" clId="{27C94121-BCDC-4372-9E76-45589DA96E94}" dt="2026-01-08T14:56:53.901" v="437"/>
          <ac:spMkLst>
            <pc:docMk/>
            <pc:sldMk cId="682208447" sldId="259"/>
            <ac:spMk id="12" creationId="{4026BCC5-38C5-89F5-8035-16B3FDC0A6CE}"/>
          </ac:spMkLst>
        </pc:spChg>
        <pc:spChg chg="mod">
          <ac:chgData name="Seren Thomas" userId="90774816bacd003b" providerId="LiveId" clId="{27C94121-BCDC-4372-9E76-45589DA96E94}" dt="2026-01-08T14:56:53.901" v="437"/>
          <ac:spMkLst>
            <pc:docMk/>
            <pc:sldMk cId="682208447" sldId="259"/>
            <ac:spMk id="13" creationId="{B41F1BC3-9ECD-B85E-6945-852394E6B443}"/>
          </ac:spMkLst>
        </pc:spChg>
        <pc:spChg chg="add del">
          <ac:chgData name="Seren Thomas" userId="90774816bacd003b" providerId="LiveId" clId="{27C94121-BCDC-4372-9E76-45589DA96E94}" dt="2026-01-08T15:01:58.275" v="445" actId="26606"/>
          <ac:spMkLst>
            <pc:docMk/>
            <pc:sldMk cId="682208447" sldId="259"/>
            <ac:spMk id="18" creationId="{131BAD53-4E89-4F62-BBB7-26359763ED39}"/>
          </ac:spMkLst>
        </pc:spChg>
        <pc:spChg chg="add del">
          <ac:chgData name="Seren Thomas" userId="90774816bacd003b" providerId="LiveId" clId="{27C94121-BCDC-4372-9E76-45589DA96E94}" dt="2026-01-08T15:01:58.275" v="445" actId="26606"/>
          <ac:spMkLst>
            <pc:docMk/>
            <pc:sldMk cId="682208447" sldId="259"/>
            <ac:spMk id="20" creationId="{62756DA2-40EB-4C6F-B962-5822FFB54FB6}"/>
          </ac:spMkLst>
        </pc:spChg>
        <pc:grpChg chg="add mod">
          <ac:chgData name="Seren Thomas" userId="90774816bacd003b" providerId="LiveId" clId="{27C94121-BCDC-4372-9E76-45589DA96E94}" dt="2026-01-08T15:01:58.275" v="445" actId="26606"/>
          <ac:grpSpMkLst>
            <pc:docMk/>
            <pc:sldMk cId="682208447" sldId="259"/>
            <ac:grpSpMk id="4" creationId="{C9E4AFFB-CA57-CA65-CBA4-42AA9331E8E4}"/>
          </ac:grpSpMkLst>
        </pc:grpChg>
        <pc:grpChg chg="mod">
          <ac:chgData name="Seren Thomas" userId="90774816bacd003b" providerId="LiveId" clId="{27C94121-BCDC-4372-9E76-45589DA96E94}" dt="2026-01-08T14:56:53.901" v="437"/>
          <ac:grpSpMkLst>
            <pc:docMk/>
            <pc:sldMk cId="682208447" sldId="259"/>
            <ac:grpSpMk id="6" creationId="{AA6E8653-D73F-B5AD-1F9A-ED495EDBE211}"/>
          </ac:grpSpMkLst>
        </pc:grpChg>
        <pc:grpChg chg="mod">
          <ac:chgData name="Seren Thomas" userId="90774816bacd003b" providerId="LiveId" clId="{27C94121-BCDC-4372-9E76-45589DA96E94}" dt="2026-01-08T14:56:53.901" v="437"/>
          <ac:grpSpMkLst>
            <pc:docMk/>
            <pc:sldMk cId="682208447" sldId="259"/>
            <ac:grpSpMk id="8" creationId="{9D1DE37A-FDA9-1C99-D5FE-4C05D894E7F3}"/>
          </ac:grpSpMkLst>
        </pc:grpChg>
        <pc:grpChg chg="mod">
          <ac:chgData name="Seren Thomas" userId="90774816bacd003b" providerId="LiveId" clId="{27C94121-BCDC-4372-9E76-45589DA96E94}" dt="2026-01-08T14:56:53.901" v="437"/>
          <ac:grpSpMkLst>
            <pc:docMk/>
            <pc:sldMk cId="682208447" sldId="259"/>
            <ac:grpSpMk id="9" creationId="{49718467-4F9F-7539-2D8A-5D6B75A14679}"/>
          </ac:grpSpMkLst>
        </pc:grpChg>
      </pc:sldChg>
      <pc:sldChg chg="addSp delSp modSp new mod ord addAnim delAnim modAnim modNotesTx">
        <pc:chgData name="Seren Thomas" userId="90774816bacd003b" providerId="LiveId" clId="{27C94121-BCDC-4372-9E76-45589DA96E94}" dt="2026-01-09T15:30:09.891" v="3917" actId="1076"/>
        <pc:sldMkLst>
          <pc:docMk/>
          <pc:sldMk cId="2657607168" sldId="260"/>
        </pc:sldMkLst>
        <pc:spChg chg="del">
          <ac:chgData name="Seren Thomas" userId="90774816bacd003b" providerId="LiveId" clId="{27C94121-BCDC-4372-9E76-45589DA96E94}" dt="2026-01-08T15:17:38.830" v="456" actId="478"/>
          <ac:spMkLst>
            <pc:docMk/>
            <pc:sldMk cId="2657607168" sldId="260"/>
            <ac:spMk id="2" creationId="{D9B0F242-2EDD-EC95-42A8-CDCF5D99D22C}"/>
          </ac:spMkLst>
        </pc:spChg>
        <pc:spChg chg="del">
          <ac:chgData name="Seren Thomas" userId="90774816bacd003b" providerId="LiveId" clId="{27C94121-BCDC-4372-9E76-45589DA96E94}" dt="2026-01-08T15:19:29.170" v="548" actId="478"/>
          <ac:spMkLst>
            <pc:docMk/>
            <pc:sldMk cId="2657607168" sldId="260"/>
            <ac:spMk id="3" creationId="{C5C52260-E247-CC29-FCB0-AE111F5050CE}"/>
          </ac:spMkLst>
        </pc:spChg>
        <pc:spChg chg="add mod">
          <ac:chgData name="Seren Thomas" userId="90774816bacd003b" providerId="LiveId" clId="{27C94121-BCDC-4372-9E76-45589DA96E94}" dt="2026-01-08T15:30:34.577" v="653" actId="1076"/>
          <ac:spMkLst>
            <pc:docMk/>
            <pc:sldMk cId="2657607168" sldId="260"/>
            <ac:spMk id="4" creationId="{3336514D-1B2A-F882-20CB-A3038C2A5678}"/>
          </ac:spMkLst>
        </pc:spChg>
        <pc:graphicFrameChg chg="add mod modGraphic">
          <ac:chgData name="Seren Thomas" userId="90774816bacd003b" providerId="LiveId" clId="{27C94121-BCDC-4372-9E76-45589DA96E94}" dt="2026-01-09T15:30:09.891" v="3917" actId="1076"/>
          <ac:graphicFrameMkLst>
            <pc:docMk/>
            <pc:sldMk cId="2657607168" sldId="260"/>
            <ac:graphicFrameMk id="5" creationId="{D230355C-1267-1960-7D6D-13D16463E261}"/>
          </ac:graphicFrameMkLst>
        </pc:graphicFrameChg>
        <pc:picChg chg="add mod">
          <ac:chgData name="Seren Thomas" userId="90774816bacd003b" providerId="LiveId" clId="{27C94121-BCDC-4372-9E76-45589DA96E94}" dt="2026-01-08T15:23:48.118" v="574" actId="1076"/>
          <ac:picMkLst>
            <pc:docMk/>
            <pc:sldMk cId="2657607168" sldId="260"/>
            <ac:picMk id="7" creationId="{D539C9EA-84E3-C00A-980A-F2633B5C6364}"/>
          </ac:picMkLst>
        </pc:picChg>
      </pc:sldChg>
      <pc:sldChg chg="addSp delSp modSp new del mod setBg">
        <pc:chgData name="Seren Thomas" userId="90774816bacd003b" providerId="LiveId" clId="{27C94121-BCDC-4372-9E76-45589DA96E94}" dt="2026-01-08T15:16:06.376" v="453" actId="2696"/>
        <pc:sldMkLst>
          <pc:docMk/>
          <pc:sldMk cId="3212653914" sldId="261"/>
        </pc:sldMkLst>
        <pc:spChg chg="mod">
          <ac:chgData name="Seren Thomas" userId="90774816bacd003b" providerId="LiveId" clId="{27C94121-BCDC-4372-9E76-45589DA96E94}" dt="2026-01-08T14:33:28.042" v="297" actId="26606"/>
          <ac:spMkLst>
            <pc:docMk/>
            <pc:sldMk cId="3212653914" sldId="261"/>
            <ac:spMk id="2" creationId="{9193D5FD-9647-D05B-EA9F-0C6FD68C82FC}"/>
          </ac:spMkLst>
        </pc:spChg>
        <pc:spChg chg="mod">
          <ac:chgData name="Seren Thomas" userId="90774816bacd003b" providerId="LiveId" clId="{27C94121-BCDC-4372-9E76-45589DA96E94}" dt="2026-01-08T14:33:28.042" v="297" actId="26606"/>
          <ac:spMkLst>
            <pc:docMk/>
            <pc:sldMk cId="3212653914" sldId="261"/>
            <ac:spMk id="3" creationId="{717A810B-BAD1-9768-9C40-924BB4A5AD17}"/>
          </ac:spMkLst>
        </pc:spChg>
        <pc:spChg chg="add del">
          <ac:chgData name="Seren Thomas" userId="90774816bacd003b" providerId="LiveId" clId="{27C94121-BCDC-4372-9E76-45589DA96E94}" dt="2026-01-08T14:32:57.943" v="294" actId="26606"/>
          <ac:spMkLst>
            <pc:docMk/>
            <pc:sldMk cId="3212653914" sldId="261"/>
            <ac:spMk id="8" creationId="{6A8AAC95-3719-4BCD-B710-4160043D9237}"/>
          </ac:spMkLst>
        </pc:spChg>
        <pc:spChg chg="add del">
          <ac:chgData name="Seren Thomas" userId="90774816bacd003b" providerId="LiveId" clId="{27C94121-BCDC-4372-9E76-45589DA96E94}" dt="2026-01-08T14:32:57.943" v="294" actId="26606"/>
          <ac:spMkLst>
            <pc:docMk/>
            <pc:sldMk cId="3212653914" sldId="261"/>
            <ac:spMk id="10" creationId="{73A6D7BA-50E4-42FE-A0E3-FC42B7EC4372}"/>
          </ac:spMkLst>
        </pc:spChg>
        <pc:spChg chg="add del">
          <ac:chgData name="Seren Thomas" userId="90774816bacd003b" providerId="LiveId" clId="{27C94121-BCDC-4372-9E76-45589DA96E94}" dt="2026-01-08T14:33:28.042" v="297" actId="26606"/>
          <ac:spMkLst>
            <pc:docMk/>
            <pc:sldMk cId="3212653914" sldId="261"/>
            <ac:spMk id="15" creationId="{777A147A-9ED8-46B4-8660-1B3C2AA880B5}"/>
          </ac:spMkLst>
        </pc:spChg>
        <pc:spChg chg="add del">
          <ac:chgData name="Seren Thomas" userId="90774816bacd003b" providerId="LiveId" clId="{27C94121-BCDC-4372-9E76-45589DA96E94}" dt="2026-01-08T14:33:28.042" v="297" actId="26606"/>
          <ac:spMkLst>
            <pc:docMk/>
            <pc:sldMk cId="3212653914" sldId="261"/>
            <ac:spMk id="17" creationId="{5D6C15A0-C087-4593-8414-2B4EC1CDC3DE}"/>
          </ac:spMkLst>
        </pc:spChg>
        <pc:spChg chg="add">
          <ac:chgData name="Seren Thomas" userId="90774816bacd003b" providerId="LiveId" clId="{27C94121-BCDC-4372-9E76-45589DA96E94}" dt="2026-01-08T14:33:28.042" v="297" actId="26606"/>
          <ac:spMkLst>
            <pc:docMk/>
            <pc:sldMk cId="3212653914" sldId="261"/>
            <ac:spMk id="19" creationId="{17718681-A12E-49D6-9925-DD7C68176D61}"/>
          </ac:spMkLst>
        </pc:spChg>
        <pc:spChg chg="add del">
          <ac:chgData name="Seren Thomas" userId="90774816bacd003b" providerId="LiveId" clId="{27C94121-BCDC-4372-9E76-45589DA96E94}" dt="2026-01-08T14:33:07.887" v="296" actId="26606"/>
          <ac:spMkLst>
            <pc:docMk/>
            <pc:sldMk cId="3212653914" sldId="261"/>
            <ac:spMk id="22" creationId="{6CC7D015-0DD8-420F-A568-AC4FEDC41251}"/>
          </ac:spMkLst>
        </pc:spChg>
        <pc:spChg chg="add">
          <ac:chgData name="Seren Thomas" userId="90774816bacd003b" providerId="LiveId" clId="{27C94121-BCDC-4372-9E76-45589DA96E94}" dt="2026-01-08T14:33:28.042" v="297" actId="26606"/>
          <ac:spMkLst>
            <pc:docMk/>
            <pc:sldMk cId="3212653914" sldId="261"/>
            <ac:spMk id="24" creationId="{FBD77573-9EF2-4C35-8285-A1CF6FBB0EA5}"/>
          </ac:spMkLst>
        </pc:spChg>
      </pc:sldChg>
      <pc:sldChg chg="addSp modSp new del mod setBg">
        <pc:chgData name="Seren Thomas" userId="90774816bacd003b" providerId="LiveId" clId="{27C94121-BCDC-4372-9E76-45589DA96E94}" dt="2026-01-08T16:37:27.328" v="1300" actId="2696"/>
        <pc:sldMkLst>
          <pc:docMk/>
          <pc:sldMk cId="1006031743" sldId="262"/>
        </pc:sldMkLst>
        <pc:spChg chg="mod">
          <ac:chgData name="Seren Thomas" userId="90774816bacd003b" providerId="LiveId" clId="{27C94121-BCDC-4372-9E76-45589DA96E94}" dt="2026-01-08T15:57:13.033" v="851" actId="26606"/>
          <ac:spMkLst>
            <pc:docMk/>
            <pc:sldMk cId="1006031743" sldId="262"/>
            <ac:spMk id="2" creationId="{246C3911-85F9-008D-B7AD-E4A0396B4D0F}"/>
          </ac:spMkLst>
        </pc:spChg>
        <pc:spChg chg="mod">
          <ac:chgData name="Seren Thomas" userId="90774816bacd003b" providerId="LiveId" clId="{27C94121-BCDC-4372-9E76-45589DA96E94}" dt="2026-01-08T15:57:13.033" v="851" actId="26606"/>
          <ac:spMkLst>
            <pc:docMk/>
            <pc:sldMk cId="1006031743" sldId="262"/>
            <ac:spMk id="3" creationId="{FF0A5C73-1A58-8E1A-B07F-A6B4D501215B}"/>
          </ac:spMkLst>
        </pc:spChg>
        <pc:spChg chg="add">
          <ac:chgData name="Seren Thomas" userId="90774816bacd003b" providerId="LiveId" clId="{27C94121-BCDC-4372-9E76-45589DA96E94}" dt="2026-01-08T15:57:13.033" v="851" actId="26606"/>
          <ac:spMkLst>
            <pc:docMk/>
            <pc:sldMk cId="1006031743" sldId="262"/>
            <ac:spMk id="8" creationId="{00A0D747-F38B-4A99-9985-62CE8C24765F}"/>
          </ac:spMkLst>
        </pc:spChg>
        <pc:spChg chg="add">
          <ac:chgData name="Seren Thomas" userId="90774816bacd003b" providerId="LiveId" clId="{27C94121-BCDC-4372-9E76-45589DA96E94}" dt="2026-01-08T15:57:13.033" v="851" actId="26606"/>
          <ac:spMkLst>
            <pc:docMk/>
            <pc:sldMk cId="1006031743" sldId="262"/>
            <ac:spMk id="10" creationId="{3D1BF32B-6CA3-4695-8A0C-1AC789B58D94}"/>
          </ac:spMkLst>
        </pc:spChg>
      </pc:sldChg>
      <pc:sldChg chg="addSp delSp modSp new mod ord setBg modAnim modNotesTx">
        <pc:chgData name="Seren Thomas" userId="90774816bacd003b" providerId="LiveId" clId="{27C94121-BCDC-4372-9E76-45589DA96E94}" dt="2026-01-09T15:32:22.732" v="3984" actId="20577"/>
        <pc:sldMkLst>
          <pc:docMk/>
          <pc:sldMk cId="1614279540" sldId="263"/>
        </pc:sldMkLst>
        <pc:spChg chg="add del mod">
          <ac:chgData name="Seren Thomas" userId="90774816bacd003b" providerId="LiveId" clId="{27C94121-BCDC-4372-9E76-45589DA96E94}" dt="2026-01-08T16:28:49.866" v="1195" actId="478"/>
          <ac:spMkLst>
            <pc:docMk/>
            <pc:sldMk cId="1614279540" sldId="263"/>
            <ac:spMk id="2" creationId="{EC4A6C95-519D-93AE-4D9E-628A2461C4E1}"/>
          </ac:spMkLst>
        </pc:spChg>
        <pc:spChg chg="add del mod">
          <ac:chgData name="Seren Thomas" userId="90774816bacd003b" providerId="LiveId" clId="{27C94121-BCDC-4372-9E76-45589DA96E94}" dt="2026-01-08T16:28:51.356" v="1196" actId="478"/>
          <ac:spMkLst>
            <pc:docMk/>
            <pc:sldMk cId="1614279540" sldId="263"/>
            <ac:spMk id="3" creationId="{8D7294F9-F7E4-4C40-39FB-7491B0511BAD}"/>
          </ac:spMkLst>
        </pc:spChg>
        <pc:spChg chg="add mod">
          <ac:chgData name="Seren Thomas" userId="90774816bacd003b" providerId="LiveId" clId="{27C94121-BCDC-4372-9E76-45589DA96E94}" dt="2026-01-08T16:07:06.663" v="921" actId="1076"/>
          <ac:spMkLst>
            <pc:docMk/>
            <pc:sldMk cId="1614279540" sldId="263"/>
            <ac:spMk id="5" creationId="{A663D657-2F4B-0121-7A7F-02B029840F44}"/>
          </ac:spMkLst>
        </pc:spChg>
        <pc:spChg chg="add mod">
          <ac:chgData name="Seren Thomas" userId="90774816bacd003b" providerId="LiveId" clId="{27C94121-BCDC-4372-9E76-45589DA96E94}" dt="2026-01-08T16:31:14.957" v="1278" actId="1076"/>
          <ac:spMkLst>
            <pc:docMk/>
            <pc:sldMk cId="1614279540" sldId="263"/>
            <ac:spMk id="7" creationId="{9D357214-4D23-302F-42F3-9962DE82AD04}"/>
          </ac:spMkLst>
        </pc:spChg>
        <pc:spChg chg="add del">
          <ac:chgData name="Seren Thomas" userId="90774816bacd003b" providerId="LiveId" clId="{27C94121-BCDC-4372-9E76-45589DA96E94}" dt="2026-01-08T16:28:31.470" v="1191" actId="26606"/>
          <ac:spMkLst>
            <pc:docMk/>
            <pc:sldMk cId="1614279540" sldId="263"/>
            <ac:spMk id="8" creationId="{2515456E-B1B1-48C1-8164-7E567F5D40D4}"/>
          </ac:spMkLst>
        </pc:spChg>
        <pc:spChg chg="add del">
          <ac:chgData name="Seren Thomas" userId="90774816bacd003b" providerId="LiveId" clId="{27C94121-BCDC-4372-9E76-45589DA96E94}" dt="2026-01-08T16:28:31.470" v="1191" actId="26606"/>
          <ac:spMkLst>
            <pc:docMk/>
            <pc:sldMk cId="1614279540" sldId="263"/>
            <ac:spMk id="10" creationId="{D237ACD7-8629-4014-83AF-339EDD87E996}"/>
          </ac:spMkLst>
        </pc:spChg>
        <pc:spChg chg="add del">
          <ac:chgData name="Seren Thomas" userId="90774816bacd003b" providerId="LiveId" clId="{27C94121-BCDC-4372-9E76-45589DA96E94}" dt="2026-01-08T16:28:31.470" v="1191" actId="26606"/>
          <ac:spMkLst>
            <pc:docMk/>
            <pc:sldMk cId="1614279540" sldId="263"/>
            <ac:spMk id="12" creationId="{0AC3A952-2574-44E9-9C98-DBC27EE14160}"/>
          </ac:spMkLst>
        </pc:spChg>
        <pc:spChg chg="add mod">
          <ac:chgData name="Seren Thomas" userId="90774816bacd003b" providerId="LiveId" clId="{27C94121-BCDC-4372-9E76-45589DA96E94}" dt="2026-01-09T15:32:22.732" v="3984" actId="20577"/>
          <ac:spMkLst>
            <pc:docMk/>
            <pc:sldMk cId="1614279540" sldId="263"/>
            <ac:spMk id="14" creationId="{A9E4D1DD-E7F3-AAB8-A365-B028AFCB992F}"/>
          </ac:spMkLst>
        </pc:spChg>
        <pc:spChg chg="add">
          <ac:chgData name="Seren Thomas" userId="90774816bacd003b" providerId="LiveId" clId="{27C94121-BCDC-4372-9E76-45589DA96E94}" dt="2026-01-08T16:28:31.470" v="1191" actId="26606"/>
          <ac:spMkLst>
            <pc:docMk/>
            <pc:sldMk cId="1614279540" sldId="263"/>
            <ac:spMk id="17" creationId="{D1D34770-47A8-402C-AF23-2B653F2D88C1}"/>
          </ac:spMkLst>
        </pc:spChg>
        <pc:spChg chg="add del mod">
          <ac:chgData name="Seren Thomas" userId="90774816bacd003b" providerId="LiveId" clId="{27C94121-BCDC-4372-9E76-45589DA96E94}" dt="2026-01-08T16:25:46.950" v="1174" actId="21"/>
          <ac:spMkLst>
            <pc:docMk/>
            <pc:sldMk cId="1614279540" sldId="263"/>
            <ac:spMk id="20" creationId="{50AE7FFC-57BA-1F3E-5880-BF5011D1AB91}"/>
          </ac:spMkLst>
        </pc:spChg>
        <pc:picChg chg="add mod">
          <ac:chgData name="Seren Thomas" userId="90774816bacd003b" providerId="LiveId" clId="{27C94121-BCDC-4372-9E76-45589DA96E94}" dt="2026-01-08T16:07:06.486" v="920" actId="1076"/>
          <ac:picMkLst>
            <pc:docMk/>
            <pc:sldMk cId="1614279540" sldId="263"/>
            <ac:picMk id="4" creationId="{80F8CE3F-F063-9BE0-61E1-23F0E478A6C0}"/>
          </ac:picMkLst>
        </pc:picChg>
        <pc:picChg chg="add mod">
          <ac:chgData name="Seren Thomas" userId="90774816bacd003b" providerId="LiveId" clId="{27C94121-BCDC-4372-9E76-45589DA96E94}" dt="2026-01-08T16:28:31.470" v="1191" actId="26606"/>
          <ac:picMkLst>
            <pc:docMk/>
            <pc:sldMk cId="1614279540" sldId="263"/>
            <ac:picMk id="6" creationId="{9A903983-F7D6-107B-0287-2AB8FE375955}"/>
          </ac:picMkLst>
        </pc:picChg>
        <pc:picChg chg="add del mod">
          <ac:chgData name="Seren Thomas" userId="90774816bacd003b" providerId="LiveId" clId="{27C94121-BCDC-4372-9E76-45589DA96E94}" dt="2026-01-08T16:31:11.880" v="1277" actId="478"/>
          <ac:picMkLst>
            <pc:docMk/>
            <pc:sldMk cId="1614279540" sldId="263"/>
            <ac:picMk id="11" creationId="{1CA185CC-9AC1-2602-8F44-23B59388B313}"/>
          </ac:picMkLst>
        </pc:picChg>
        <pc:picChg chg="add mod">
          <ac:chgData name="Seren Thomas" userId="90774816bacd003b" providerId="LiveId" clId="{27C94121-BCDC-4372-9E76-45589DA96E94}" dt="2026-01-08T16:31:00.756" v="1274"/>
          <ac:picMkLst>
            <pc:docMk/>
            <pc:sldMk cId="1614279540" sldId="263"/>
            <ac:picMk id="13" creationId="{D974A326-015A-C18B-02B6-F2B4043BF2DC}"/>
          </ac:picMkLst>
        </pc:picChg>
        <pc:picChg chg="add del mod">
          <ac:chgData name="Seren Thomas" userId="90774816bacd003b" providerId="LiveId" clId="{27C94121-BCDC-4372-9E76-45589DA96E94}" dt="2026-01-08T16:25:34.473" v="1172" actId="21"/>
          <ac:picMkLst>
            <pc:docMk/>
            <pc:sldMk cId="1614279540" sldId="263"/>
            <ac:picMk id="21" creationId="{6DAD0D49-E278-7BCB-B820-742A06B9042E}"/>
          </ac:picMkLst>
        </pc:picChg>
      </pc:sldChg>
      <pc:sldChg chg="new del">
        <pc:chgData name="Seren Thomas" userId="90774816bacd003b" providerId="LiveId" clId="{27C94121-BCDC-4372-9E76-45589DA96E94}" dt="2026-01-08T16:24:27.659" v="1170" actId="2696"/>
        <pc:sldMkLst>
          <pc:docMk/>
          <pc:sldMk cId="3118561146" sldId="264"/>
        </pc:sldMkLst>
      </pc:sldChg>
      <pc:sldChg chg="addSp delSp modSp new mod modTransition setBg modAnim">
        <pc:chgData name="Seren Thomas" userId="90774816bacd003b" providerId="LiveId" clId="{27C94121-BCDC-4372-9E76-45589DA96E94}" dt="2026-01-08T17:39:25.599" v="2221"/>
        <pc:sldMkLst>
          <pc:docMk/>
          <pc:sldMk cId="152654733" sldId="265"/>
        </pc:sldMkLst>
        <pc:spChg chg="del mod">
          <ac:chgData name="Seren Thomas" userId="90774816bacd003b" providerId="LiveId" clId="{27C94121-BCDC-4372-9E76-45589DA96E94}" dt="2026-01-08T14:25:58.104" v="243" actId="478"/>
          <ac:spMkLst>
            <pc:docMk/>
            <pc:sldMk cId="152654733" sldId="265"/>
            <ac:spMk id="2" creationId="{7AE9ACBA-613B-BD2A-7674-866C4468AA77}"/>
          </ac:spMkLst>
        </pc:spChg>
        <pc:spChg chg="del mod">
          <ac:chgData name="Seren Thomas" userId="90774816bacd003b" providerId="LiveId" clId="{27C94121-BCDC-4372-9E76-45589DA96E94}" dt="2026-01-08T14:28:42.681" v="255" actId="478"/>
          <ac:spMkLst>
            <pc:docMk/>
            <pc:sldMk cId="152654733" sldId="265"/>
            <ac:spMk id="3" creationId="{A7FEEAE1-0F81-CE8C-F61F-F1A5859E1A87}"/>
          </ac:spMkLst>
        </pc:spChg>
        <pc:spChg chg="add del mod">
          <ac:chgData name="Seren Thomas" userId="90774816bacd003b" providerId="LiveId" clId="{27C94121-BCDC-4372-9E76-45589DA96E94}" dt="2026-01-08T16:50:56.027" v="1450" actId="2711"/>
          <ac:spMkLst>
            <pc:docMk/>
            <pc:sldMk cId="152654733" sldId="265"/>
            <ac:spMk id="4" creationId="{345FD68C-C227-011A-246E-67A6ECE6C1D3}"/>
          </ac:spMkLst>
        </pc:spChg>
        <pc:spChg chg="add mod">
          <ac:chgData name="Seren Thomas" userId="90774816bacd003b" providerId="LiveId" clId="{27C94121-BCDC-4372-9E76-45589DA96E94}" dt="2026-01-08T17:39:25.599" v="2221"/>
          <ac:spMkLst>
            <pc:docMk/>
            <pc:sldMk cId="152654733" sldId="265"/>
            <ac:spMk id="6" creationId="{EBDFC4AC-936A-FA97-ED33-196D45B85FA4}"/>
          </ac:spMkLst>
        </pc:spChg>
        <pc:spChg chg="add">
          <ac:chgData name="Seren Thomas" userId="90774816bacd003b" providerId="LiveId" clId="{27C94121-BCDC-4372-9E76-45589DA96E94}" dt="2026-01-08T14:24:13.285" v="236" actId="26606"/>
          <ac:spMkLst>
            <pc:docMk/>
            <pc:sldMk cId="152654733" sldId="265"/>
            <ac:spMk id="8" creationId="{B6CDA21F-E7AF-4C75-8395-33F58D5B0E45}"/>
          </ac:spMkLst>
        </pc:spChg>
        <pc:spChg chg="add">
          <ac:chgData name="Seren Thomas" userId="90774816bacd003b" providerId="LiveId" clId="{27C94121-BCDC-4372-9E76-45589DA96E94}" dt="2026-01-08T14:24:13.285" v="236" actId="26606"/>
          <ac:spMkLst>
            <pc:docMk/>
            <pc:sldMk cId="152654733" sldId="265"/>
            <ac:spMk id="15" creationId="{D5B0017B-2ECA-49AF-B397-DC140825DF8D}"/>
          </ac:spMkLst>
        </pc:spChg>
        <pc:grpChg chg="add">
          <ac:chgData name="Seren Thomas" userId="90774816bacd003b" providerId="LiveId" clId="{27C94121-BCDC-4372-9E76-45589DA96E94}" dt="2026-01-08T14:24:13.285" v="236" actId="26606"/>
          <ac:grpSpMkLst>
            <pc:docMk/>
            <pc:sldMk cId="152654733" sldId="265"/>
            <ac:grpSpMk id="10" creationId="{AE1C45F0-260A-458C-96ED-C1F6D2151219}"/>
          </ac:grpSpMkLst>
        </pc:grpChg>
        <pc:picChg chg="add mod">
          <ac:chgData name="Seren Thomas" userId="90774816bacd003b" providerId="LiveId" clId="{27C94121-BCDC-4372-9E76-45589DA96E94}" dt="2026-01-08T14:28:19.600" v="254"/>
          <ac:picMkLst>
            <pc:docMk/>
            <pc:sldMk cId="152654733" sldId="265"/>
            <ac:picMk id="5" creationId="{D34B5A85-3341-D6D0-93D9-268328625529}"/>
          </ac:picMkLst>
        </pc:picChg>
        <pc:cxnChg chg="add">
          <ac:chgData name="Seren Thomas" userId="90774816bacd003b" providerId="LiveId" clId="{27C94121-BCDC-4372-9E76-45589DA96E94}" dt="2026-01-08T14:24:13.285" v="236" actId="26606"/>
          <ac:cxnSpMkLst>
            <pc:docMk/>
            <pc:sldMk cId="152654733" sldId="265"/>
            <ac:cxnSpMk id="17" creationId="{6CF1BAF6-AD41-4082-B212-8A1F9A2E8779}"/>
          </ac:cxnSpMkLst>
        </pc:cxnChg>
      </pc:sldChg>
      <pc:sldChg chg="addSp delSp modSp new mod modTransition setBg modAnim">
        <pc:chgData name="Seren Thomas" userId="90774816bacd003b" providerId="LiveId" clId="{27C94121-BCDC-4372-9E76-45589DA96E94}" dt="2026-01-09T15:26:29.585" v="3806" actId="20577"/>
        <pc:sldMkLst>
          <pc:docMk/>
          <pc:sldMk cId="221242966" sldId="266"/>
        </pc:sldMkLst>
        <pc:spChg chg="del mod">
          <ac:chgData name="Seren Thomas" userId="90774816bacd003b" providerId="LiveId" clId="{27C94121-BCDC-4372-9E76-45589DA96E94}" dt="2026-01-08T14:29:26.471" v="260" actId="478"/>
          <ac:spMkLst>
            <pc:docMk/>
            <pc:sldMk cId="221242966" sldId="266"/>
            <ac:spMk id="2" creationId="{08F51B69-2D5C-895F-0C7A-DD4310056A04}"/>
          </ac:spMkLst>
        </pc:spChg>
        <pc:spChg chg="del mod">
          <ac:chgData name="Seren Thomas" userId="90774816bacd003b" providerId="LiveId" clId="{27C94121-BCDC-4372-9E76-45589DA96E94}" dt="2026-01-08T14:29:27.434" v="261" actId="478"/>
          <ac:spMkLst>
            <pc:docMk/>
            <pc:sldMk cId="221242966" sldId="266"/>
            <ac:spMk id="3" creationId="{0489DBC0-0069-DC20-F34B-666EFFED3B6B}"/>
          </ac:spMkLst>
        </pc:spChg>
        <pc:spChg chg="add mod">
          <ac:chgData name="Seren Thomas" userId="90774816bacd003b" providerId="LiveId" clId="{27C94121-BCDC-4372-9E76-45589DA96E94}" dt="2026-01-08T14:29:28.351" v="262"/>
          <ac:spMkLst>
            <pc:docMk/>
            <pc:sldMk cId="221242966" sldId="266"/>
            <ac:spMk id="4" creationId="{8C87A7C1-C6F0-C3AB-5CE3-10C0F4747EE3}"/>
          </ac:spMkLst>
        </pc:spChg>
        <pc:spChg chg="add del">
          <ac:chgData name="Seren Thomas" userId="90774816bacd003b" providerId="LiveId" clId="{27C94121-BCDC-4372-9E76-45589DA96E94}" dt="2026-01-08T14:25:36.244" v="240" actId="26606"/>
          <ac:spMkLst>
            <pc:docMk/>
            <pc:sldMk cId="221242966" sldId="266"/>
            <ac:spMk id="5" creationId="{081EA652-8C6A-4E69-BEB9-170809474553}"/>
          </ac:spMkLst>
        </pc:spChg>
        <pc:spChg chg="add del">
          <ac:chgData name="Seren Thomas" userId="90774816bacd003b" providerId="LiveId" clId="{27C94121-BCDC-4372-9E76-45589DA96E94}" dt="2026-01-08T14:25:36.244" v="240" actId="26606"/>
          <ac:spMkLst>
            <pc:docMk/>
            <pc:sldMk cId="221242966" sldId="266"/>
            <ac:spMk id="6" creationId="{5298780A-33B9-4EA2-8F67-DE68AD62841B}"/>
          </ac:spMkLst>
        </pc:spChg>
        <pc:spChg chg="add del">
          <ac:chgData name="Seren Thomas" userId="90774816bacd003b" providerId="LiveId" clId="{27C94121-BCDC-4372-9E76-45589DA96E94}" dt="2026-01-08T14:25:36.244" v="240" actId="26606"/>
          <ac:spMkLst>
            <pc:docMk/>
            <pc:sldMk cId="221242966" sldId="266"/>
            <ac:spMk id="7" creationId="{7F488E8B-4E1E-4402-8935-D4E6C02615C7}"/>
          </ac:spMkLst>
        </pc:spChg>
        <pc:spChg chg="add del">
          <ac:chgData name="Seren Thomas" userId="90774816bacd003b" providerId="LiveId" clId="{27C94121-BCDC-4372-9E76-45589DA96E94}" dt="2026-01-08T14:25:00.185" v="238" actId="26606"/>
          <ac:spMkLst>
            <pc:docMk/>
            <pc:sldMk cId="221242966" sldId="266"/>
            <ac:spMk id="8" creationId="{8D1AA55E-40D5-461B-A5A8-4AE8AAB71B08}"/>
          </ac:spMkLst>
        </pc:spChg>
        <pc:spChg chg="add del">
          <ac:chgData name="Seren Thomas" userId="90774816bacd003b" providerId="LiveId" clId="{27C94121-BCDC-4372-9E76-45589DA96E94}" dt="2026-01-08T14:25:44.960" v="241" actId="26606"/>
          <ac:spMkLst>
            <pc:docMk/>
            <pc:sldMk cId="221242966" sldId="266"/>
            <ac:spMk id="9" creationId="{C2554CA6-288E-4202-BC52-2E5A8F0C0AED}"/>
          </ac:spMkLst>
        </pc:spChg>
        <pc:spChg chg="add mod">
          <ac:chgData name="Seren Thomas" userId="90774816bacd003b" providerId="LiveId" clId="{27C94121-BCDC-4372-9E76-45589DA96E94}" dt="2026-01-09T15:26:29.585" v="3806" actId="20577"/>
          <ac:spMkLst>
            <pc:docMk/>
            <pc:sldMk cId="221242966" sldId="266"/>
            <ac:spMk id="11" creationId="{8332E87E-7940-DB3B-073F-1F20E0C77E4B}"/>
          </ac:spMkLst>
        </pc:spChg>
        <pc:spChg chg="add del">
          <ac:chgData name="Seren Thomas" userId="90774816bacd003b" providerId="LiveId" clId="{27C94121-BCDC-4372-9E76-45589DA96E94}" dt="2026-01-08T14:25:44.960" v="241" actId="26606"/>
          <ac:spMkLst>
            <pc:docMk/>
            <pc:sldMk cId="221242966" sldId="266"/>
            <ac:spMk id="14" creationId="{B10BB131-AC8E-4A8E-A5D1-36260F720C3B}"/>
          </ac:spMkLst>
        </pc:spChg>
        <pc:spChg chg="add del">
          <ac:chgData name="Seren Thomas" userId="90774816bacd003b" providerId="LiveId" clId="{27C94121-BCDC-4372-9E76-45589DA96E94}" dt="2026-01-08T14:25:44.960" v="241" actId="26606"/>
          <ac:spMkLst>
            <pc:docMk/>
            <pc:sldMk cId="221242966" sldId="266"/>
            <ac:spMk id="16" creationId="{5B7778FC-632E-4DCA-A7CB-0D7731CCF970}"/>
          </ac:spMkLst>
        </pc:spChg>
        <pc:spChg chg="add del">
          <ac:chgData name="Seren Thomas" userId="90774816bacd003b" providerId="LiveId" clId="{27C94121-BCDC-4372-9E76-45589DA96E94}" dt="2026-01-08T14:25:44.960" v="241" actId="26606"/>
          <ac:spMkLst>
            <pc:docMk/>
            <pc:sldMk cId="221242966" sldId="266"/>
            <ac:spMk id="18" creationId="{FA23A907-97FB-4A8F-880A-DD77401C4296}"/>
          </ac:spMkLst>
        </pc:spChg>
        <pc:spChg chg="add">
          <ac:chgData name="Seren Thomas" userId="90774816bacd003b" providerId="LiveId" clId="{27C94121-BCDC-4372-9E76-45589DA96E94}" dt="2026-01-08T14:25:44.960" v="241" actId="26606"/>
          <ac:spMkLst>
            <pc:docMk/>
            <pc:sldMk cId="221242966" sldId="266"/>
            <ac:spMk id="23" creationId="{1BB867FF-FC45-48F7-8104-F89BE54909F1}"/>
          </ac:spMkLst>
        </pc:spChg>
        <pc:spChg chg="add">
          <ac:chgData name="Seren Thomas" userId="90774816bacd003b" providerId="LiveId" clId="{27C94121-BCDC-4372-9E76-45589DA96E94}" dt="2026-01-08T14:25:44.960" v="241" actId="26606"/>
          <ac:spMkLst>
            <pc:docMk/>
            <pc:sldMk cId="221242966" sldId="266"/>
            <ac:spMk id="25" creationId="{8BB56887-D0D5-4F0C-9E19-7247EB83C8B7}"/>
          </ac:spMkLst>
        </pc:spChg>
        <pc:spChg chg="add">
          <ac:chgData name="Seren Thomas" userId="90774816bacd003b" providerId="LiveId" clId="{27C94121-BCDC-4372-9E76-45589DA96E94}" dt="2026-01-08T14:25:44.960" v="241" actId="26606"/>
          <ac:spMkLst>
            <pc:docMk/>
            <pc:sldMk cId="221242966" sldId="266"/>
            <ac:spMk id="27" creationId="{081E4A58-353D-44AE-B2FC-2A74E2E400F7}"/>
          </ac:spMkLst>
        </pc:spChg>
        <pc:grpChg chg="add del">
          <ac:chgData name="Seren Thomas" userId="90774816bacd003b" providerId="LiveId" clId="{27C94121-BCDC-4372-9E76-45589DA96E94}" dt="2026-01-08T14:25:00.185" v="238" actId="26606"/>
          <ac:grpSpMkLst>
            <pc:docMk/>
            <pc:sldMk cId="221242966" sldId="266"/>
            <ac:grpSpMk id="12" creationId="{78350D8D-73D6-4132-89B5-DD52F3962A76}"/>
          </ac:grpSpMkLst>
        </pc:grpChg>
        <pc:cxnChg chg="add del">
          <ac:chgData name="Seren Thomas" userId="90774816bacd003b" providerId="LiveId" clId="{27C94121-BCDC-4372-9E76-45589DA96E94}" dt="2026-01-08T14:25:00.185" v="238" actId="26606"/>
          <ac:cxnSpMkLst>
            <pc:docMk/>
            <pc:sldMk cId="221242966" sldId="266"/>
            <ac:cxnSpMk id="10" creationId="{7EB498BD-8089-4626-91EA-4978EBEF535E}"/>
          </ac:cxnSpMkLst>
        </pc:cxnChg>
      </pc:sldChg>
      <pc:sldChg chg="addSp delSp modSp new mod modTransition setBg">
        <pc:chgData name="Seren Thomas" userId="90774816bacd003b" providerId="LiveId" clId="{27C94121-BCDC-4372-9E76-45589DA96E94}" dt="2026-01-09T15:24:27.627" v="3716" actId="20577"/>
        <pc:sldMkLst>
          <pc:docMk/>
          <pc:sldMk cId="245677342" sldId="267"/>
        </pc:sldMkLst>
        <pc:spChg chg="del mod">
          <ac:chgData name="Seren Thomas" userId="90774816bacd003b" providerId="LiveId" clId="{27C94121-BCDC-4372-9E76-45589DA96E94}" dt="2026-01-08T14:29:48.082" v="267" actId="478"/>
          <ac:spMkLst>
            <pc:docMk/>
            <pc:sldMk cId="245677342" sldId="267"/>
            <ac:spMk id="2" creationId="{AC1C26C6-6839-1C28-B379-EF1DF4EAD1D7}"/>
          </ac:spMkLst>
        </pc:spChg>
        <pc:spChg chg="del mod">
          <ac:chgData name="Seren Thomas" userId="90774816bacd003b" providerId="LiveId" clId="{27C94121-BCDC-4372-9E76-45589DA96E94}" dt="2026-01-08T14:29:49.579" v="268" actId="478"/>
          <ac:spMkLst>
            <pc:docMk/>
            <pc:sldMk cId="245677342" sldId="267"/>
            <ac:spMk id="3" creationId="{F0510C8C-77F1-2A59-E441-667F69D87EED}"/>
          </ac:spMkLst>
        </pc:spChg>
        <pc:spChg chg="add mod">
          <ac:chgData name="Seren Thomas" userId="90774816bacd003b" providerId="LiveId" clId="{27C94121-BCDC-4372-9E76-45589DA96E94}" dt="2026-01-09T15:24:27.627" v="3716" actId="20577"/>
          <ac:spMkLst>
            <pc:docMk/>
            <pc:sldMk cId="245677342" sldId="267"/>
            <ac:spMk id="4" creationId="{1EABA8C8-81D2-8091-C5C9-3360A930A7D6}"/>
          </ac:spMkLst>
        </pc:spChg>
        <pc:spChg chg="add">
          <ac:chgData name="Seren Thomas" userId="90774816bacd003b" providerId="LiveId" clId="{27C94121-BCDC-4372-9E76-45589DA96E94}" dt="2026-01-08T14:25:48.272" v="242" actId="26606"/>
          <ac:spMkLst>
            <pc:docMk/>
            <pc:sldMk cId="245677342" sldId="267"/>
            <ac:spMk id="8" creationId="{1BB867FF-FC45-48F7-8104-F89BE54909F1}"/>
          </ac:spMkLst>
        </pc:spChg>
        <pc:spChg chg="add">
          <ac:chgData name="Seren Thomas" userId="90774816bacd003b" providerId="LiveId" clId="{27C94121-BCDC-4372-9E76-45589DA96E94}" dt="2026-01-08T14:25:48.272" v="242" actId="26606"/>
          <ac:spMkLst>
            <pc:docMk/>
            <pc:sldMk cId="245677342" sldId="267"/>
            <ac:spMk id="10" creationId="{8BB56887-D0D5-4F0C-9E19-7247EB83C8B7}"/>
          </ac:spMkLst>
        </pc:spChg>
        <pc:spChg chg="add">
          <ac:chgData name="Seren Thomas" userId="90774816bacd003b" providerId="LiveId" clId="{27C94121-BCDC-4372-9E76-45589DA96E94}" dt="2026-01-08T14:25:48.272" v="242" actId="26606"/>
          <ac:spMkLst>
            <pc:docMk/>
            <pc:sldMk cId="245677342" sldId="267"/>
            <ac:spMk id="12" creationId="{081E4A58-353D-44AE-B2FC-2A74E2E400F7}"/>
          </ac:spMkLst>
        </pc:spChg>
      </pc:sldChg>
      <pc:sldChg chg="addSp delSp modSp new del mod ord setBg delAnim modAnim">
        <pc:chgData name="Seren Thomas" userId="90774816bacd003b" providerId="LiveId" clId="{27C94121-BCDC-4372-9E76-45589DA96E94}" dt="2026-01-08T16:37:10.720" v="1299" actId="2696"/>
        <pc:sldMkLst>
          <pc:docMk/>
          <pc:sldMk cId="1741502838" sldId="268"/>
        </pc:sldMkLst>
        <pc:spChg chg="del">
          <ac:chgData name="Seren Thomas" userId="90774816bacd003b" providerId="LiveId" clId="{27C94121-BCDC-4372-9E76-45589DA96E94}" dt="2026-01-08T15:31:53.812" v="656" actId="478"/>
          <ac:spMkLst>
            <pc:docMk/>
            <pc:sldMk cId="1741502838" sldId="268"/>
            <ac:spMk id="2" creationId="{CCA89791-7E11-BF4D-1274-B04DC85F42EC}"/>
          </ac:spMkLst>
        </pc:spChg>
        <pc:spChg chg="del">
          <ac:chgData name="Seren Thomas" userId="90774816bacd003b" providerId="LiveId" clId="{27C94121-BCDC-4372-9E76-45589DA96E94}" dt="2026-01-08T15:31:51.924" v="655" actId="478"/>
          <ac:spMkLst>
            <pc:docMk/>
            <pc:sldMk cId="1741502838" sldId="268"/>
            <ac:spMk id="3" creationId="{1BC5A83E-B3B0-BBF1-AE2E-BC489946C995}"/>
          </ac:spMkLst>
        </pc:spChg>
        <pc:spChg chg="mod">
          <ac:chgData name="Seren Thomas" userId="90774816bacd003b" providerId="LiveId" clId="{27C94121-BCDC-4372-9E76-45589DA96E94}" dt="2026-01-08T15:31:49.313" v="654"/>
          <ac:spMkLst>
            <pc:docMk/>
            <pc:sldMk cId="1741502838" sldId="268"/>
            <ac:spMk id="5" creationId="{0816635A-65D5-8B7F-CB6B-8F68981EBB2C}"/>
          </ac:spMkLst>
        </pc:spChg>
        <pc:spChg chg="mod">
          <ac:chgData name="Seren Thomas" userId="90774816bacd003b" providerId="LiveId" clId="{27C94121-BCDC-4372-9E76-45589DA96E94}" dt="2026-01-08T15:31:49.313" v="654"/>
          <ac:spMkLst>
            <pc:docMk/>
            <pc:sldMk cId="1741502838" sldId="268"/>
            <ac:spMk id="7" creationId="{E8F192F4-0069-910C-E8F0-829F2D7C3986}"/>
          </ac:spMkLst>
        </pc:spChg>
        <pc:spChg chg="mod">
          <ac:chgData name="Seren Thomas" userId="90774816bacd003b" providerId="LiveId" clId="{27C94121-BCDC-4372-9E76-45589DA96E94}" dt="2026-01-08T15:31:49.313" v="654"/>
          <ac:spMkLst>
            <pc:docMk/>
            <pc:sldMk cId="1741502838" sldId="268"/>
            <ac:spMk id="10" creationId="{7DD56E8A-2533-25B3-647F-6AA1E8F1CA8C}"/>
          </ac:spMkLst>
        </pc:spChg>
        <pc:spChg chg="mod">
          <ac:chgData name="Seren Thomas" userId="90774816bacd003b" providerId="LiveId" clId="{27C94121-BCDC-4372-9E76-45589DA96E94}" dt="2026-01-08T15:33:59.600" v="728" actId="404"/>
          <ac:spMkLst>
            <pc:docMk/>
            <pc:sldMk cId="1741502838" sldId="268"/>
            <ac:spMk id="11" creationId="{D273516E-365C-8D85-12FF-98CCAD406132}"/>
          </ac:spMkLst>
        </pc:spChg>
        <pc:spChg chg="mod">
          <ac:chgData name="Seren Thomas" userId="90774816bacd003b" providerId="LiveId" clId="{27C94121-BCDC-4372-9E76-45589DA96E94}" dt="2026-01-08T15:31:49.313" v="654"/>
          <ac:spMkLst>
            <pc:docMk/>
            <pc:sldMk cId="1741502838" sldId="268"/>
            <ac:spMk id="12" creationId="{C2BD6B49-5B6A-273B-7862-328159C93DA2}"/>
          </ac:spMkLst>
        </pc:spChg>
        <pc:spChg chg="mod">
          <ac:chgData name="Seren Thomas" userId="90774816bacd003b" providerId="LiveId" clId="{27C94121-BCDC-4372-9E76-45589DA96E94}" dt="2026-01-08T15:33:56.651" v="727" actId="404"/>
          <ac:spMkLst>
            <pc:docMk/>
            <pc:sldMk cId="1741502838" sldId="268"/>
            <ac:spMk id="13" creationId="{B97CA149-BBC1-8A96-50B8-E6F28FAA0CA0}"/>
          </ac:spMkLst>
        </pc:spChg>
        <pc:spChg chg="add del mod">
          <ac:chgData name="Seren Thomas" userId="90774816bacd003b" providerId="LiveId" clId="{27C94121-BCDC-4372-9E76-45589DA96E94}" dt="2026-01-08T15:36:34.349" v="747" actId="21"/>
          <ac:spMkLst>
            <pc:docMk/>
            <pc:sldMk cId="1741502838" sldId="268"/>
            <ac:spMk id="14" creationId="{DB6BE082-39E4-E2C1-B48C-BC0690EB355E}"/>
          </ac:spMkLst>
        </pc:spChg>
        <pc:spChg chg="add del mod">
          <ac:chgData name="Seren Thomas" userId="90774816bacd003b" providerId="LiveId" clId="{27C94121-BCDC-4372-9E76-45589DA96E94}" dt="2026-01-08T15:36:47.120" v="751" actId="21"/>
          <ac:spMkLst>
            <pc:docMk/>
            <pc:sldMk cId="1741502838" sldId="268"/>
            <ac:spMk id="15" creationId="{81489359-AF0C-88D1-D055-9DC9FCB8C25D}"/>
          </ac:spMkLst>
        </pc:spChg>
        <pc:spChg chg="add del mod">
          <ac:chgData name="Seren Thomas" userId="90774816bacd003b" providerId="LiveId" clId="{27C94121-BCDC-4372-9E76-45589DA96E94}" dt="2026-01-08T15:36:50.841" v="753" actId="21"/>
          <ac:spMkLst>
            <pc:docMk/>
            <pc:sldMk cId="1741502838" sldId="268"/>
            <ac:spMk id="16" creationId="{6AA612E5-C99F-1B1F-6C36-8817AF1A3516}"/>
          </ac:spMkLst>
        </pc:spChg>
        <pc:spChg chg="add del mod">
          <ac:chgData name="Seren Thomas" userId="90774816bacd003b" providerId="LiveId" clId="{27C94121-BCDC-4372-9E76-45589DA96E94}" dt="2026-01-08T15:58:47.066" v="858" actId="478"/>
          <ac:spMkLst>
            <pc:docMk/>
            <pc:sldMk cId="1741502838" sldId="268"/>
            <ac:spMk id="18" creationId="{E6AD7AF7-BF2C-4C35-882B-145889F1F784}"/>
          </ac:spMkLst>
        </pc:spChg>
        <pc:spChg chg="add del mod ord">
          <ac:chgData name="Seren Thomas" userId="90774816bacd003b" providerId="LiveId" clId="{27C94121-BCDC-4372-9E76-45589DA96E94}" dt="2026-01-08T16:15:11.501" v="1013" actId="21"/>
          <ac:spMkLst>
            <pc:docMk/>
            <pc:sldMk cId="1741502838" sldId="268"/>
            <ac:spMk id="20" creationId="{50AE7FFC-57BA-1F3E-5880-BF5011D1AB91}"/>
          </ac:spMkLst>
        </pc:spChg>
        <pc:spChg chg="add del">
          <ac:chgData name="Seren Thomas" userId="90774816bacd003b" providerId="LiveId" clId="{27C94121-BCDC-4372-9E76-45589DA96E94}" dt="2026-01-08T15:42:16.770" v="784" actId="26606"/>
          <ac:spMkLst>
            <pc:docMk/>
            <pc:sldMk cId="1741502838" sldId="268"/>
            <ac:spMk id="23" creationId="{ED894347-C9A9-4BFD-8A6D-05A2B0CDDF79}"/>
          </ac:spMkLst>
        </pc:spChg>
        <pc:spChg chg="add del mod">
          <ac:chgData name="Seren Thomas" userId="90774816bacd003b" providerId="LiveId" clId="{27C94121-BCDC-4372-9E76-45589DA96E94}" dt="2026-01-08T16:16:58.614" v="1032" actId="21"/>
          <ac:spMkLst>
            <pc:docMk/>
            <pc:sldMk cId="1741502838" sldId="268"/>
            <ac:spMk id="24" creationId="{798AC4FD-4C9F-9490-BBF0-39E7130579FD}"/>
          </ac:spMkLst>
        </pc:spChg>
        <pc:spChg chg="add del">
          <ac:chgData name="Seren Thomas" userId="90774816bacd003b" providerId="LiveId" clId="{27C94121-BCDC-4372-9E76-45589DA96E94}" dt="2026-01-08T15:42:16.770" v="784" actId="26606"/>
          <ac:spMkLst>
            <pc:docMk/>
            <pc:sldMk cId="1741502838" sldId="268"/>
            <ac:spMk id="25" creationId="{284ED281-4082-46F9-86EE-D78901367138}"/>
          </ac:spMkLst>
        </pc:spChg>
        <pc:spChg chg="add del">
          <ac:chgData name="Seren Thomas" userId="90774816bacd003b" providerId="LiveId" clId="{27C94121-BCDC-4372-9E76-45589DA96E94}" dt="2026-01-08T15:42:16.770" v="784" actId="26606"/>
          <ac:spMkLst>
            <pc:docMk/>
            <pc:sldMk cId="1741502838" sldId="268"/>
            <ac:spMk id="27" creationId="{5531D9B7-48AB-4407-A9E8-13391FCB2E54}"/>
          </ac:spMkLst>
        </pc:spChg>
        <pc:spChg chg="add mod">
          <ac:chgData name="Seren Thomas" userId="90774816bacd003b" providerId="LiveId" clId="{27C94121-BCDC-4372-9E76-45589DA96E94}" dt="2026-01-08T16:16:58.614" v="1032" actId="21"/>
          <ac:spMkLst>
            <pc:docMk/>
            <pc:sldMk cId="1741502838" sldId="268"/>
            <ac:spMk id="28" creationId="{661064B2-A8C8-E214-B4E4-F007D8DFF7ED}"/>
          </ac:spMkLst>
        </pc:spChg>
        <pc:spChg chg="add del">
          <ac:chgData name="Seren Thomas" userId="90774816bacd003b" providerId="LiveId" clId="{27C94121-BCDC-4372-9E76-45589DA96E94}" dt="2026-01-08T16:03:28.666" v="875" actId="26606"/>
          <ac:spMkLst>
            <pc:docMk/>
            <pc:sldMk cId="1741502838" sldId="268"/>
            <ac:spMk id="32" creationId="{A134706B-150F-487B-B4FB-34C10219C72F}"/>
          </ac:spMkLst>
        </pc:spChg>
        <pc:spChg chg="add del">
          <ac:chgData name="Seren Thomas" userId="90774816bacd003b" providerId="LiveId" clId="{27C94121-BCDC-4372-9E76-45589DA96E94}" dt="2026-01-08T16:03:28.666" v="875" actId="26606"/>
          <ac:spMkLst>
            <pc:docMk/>
            <pc:sldMk cId="1741502838" sldId="268"/>
            <ac:spMk id="34" creationId="{25FD23E7-C75D-4AFA-A4D4-BE5558110941}"/>
          </ac:spMkLst>
        </pc:spChg>
        <pc:spChg chg="add del">
          <ac:chgData name="Seren Thomas" userId="90774816bacd003b" providerId="LiveId" clId="{27C94121-BCDC-4372-9E76-45589DA96E94}" dt="2026-01-08T16:03:28.666" v="875" actId="26606"/>
          <ac:spMkLst>
            <pc:docMk/>
            <pc:sldMk cId="1741502838" sldId="268"/>
            <ac:spMk id="36" creationId="{D6705569-F545-4F47-A260-A9202826EA20}"/>
          </ac:spMkLst>
        </pc:spChg>
        <pc:spChg chg="add del">
          <ac:chgData name="Seren Thomas" userId="90774816bacd003b" providerId="LiveId" clId="{27C94121-BCDC-4372-9E76-45589DA96E94}" dt="2026-01-08T16:03:28.666" v="875" actId="26606"/>
          <ac:spMkLst>
            <pc:docMk/>
            <pc:sldMk cId="1741502838" sldId="268"/>
            <ac:spMk id="38" creationId="{79BB35BC-D5C2-4C8B-A22A-A71E6191913B}"/>
          </ac:spMkLst>
        </pc:spChg>
        <pc:spChg chg="add del">
          <ac:chgData name="Seren Thomas" userId="90774816bacd003b" providerId="LiveId" clId="{27C94121-BCDC-4372-9E76-45589DA96E94}" dt="2026-01-08T15:42:38.807" v="786" actId="26606"/>
          <ac:spMkLst>
            <pc:docMk/>
            <pc:sldMk cId="1741502838" sldId="268"/>
            <ac:spMk id="41" creationId="{80E21785-62D8-430F-9521-90166EF7C8F0}"/>
          </ac:spMkLst>
        </pc:spChg>
        <pc:spChg chg="add del">
          <ac:chgData name="Seren Thomas" userId="90774816bacd003b" providerId="LiveId" clId="{27C94121-BCDC-4372-9E76-45589DA96E94}" dt="2026-01-08T15:42:38.807" v="786" actId="26606"/>
          <ac:spMkLst>
            <pc:docMk/>
            <pc:sldMk cId="1741502838" sldId="268"/>
            <ac:spMk id="43" creationId="{ED7CF8A0-D3E4-4A16-87D3-1D973AC61BF1}"/>
          </ac:spMkLst>
        </pc:spChg>
        <pc:grpChg chg="add del mod">
          <ac:chgData name="Seren Thomas" userId="90774816bacd003b" providerId="LiveId" clId="{27C94121-BCDC-4372-9E76-45589DA96E94}" dt="2026-01-08T15:36:40.402" v="749" actId="21"/>
          <ac:grpSpMkLst>
            <pc:docMk/>
            <pc:sldMk cId="1741502838" sldId="268"/>
            <ac:grpSpMk id="4" creationId="{C75AFAF0-D1DC-354D-5F08-8A189C6A0C79}"/>
          </ac:grpSpMkLst>
        </pc:grpChg>
        <pc:grpChg chg="mod">
          <ac:chgData name="Seren Thomas" userId="90774816bacd003b" providerId="LiveId" clId="{27C94121-BCDC-4372-9E76-45589DA96E94}" dt="2026-01-08T15:31:49.313" v="654"/>
          <ac:grpSpMkLst>
            <pc:docMk/>
            <pc:sldMk cId="1741502838" sldId="268"/>
            <ac:grpSpMk id="6" creationId="{7CAFB67E-DAA8-3AEC-E160-B5564C296DB9}"/>
          </ac:grpSpMkLst>
        </pc:grpChg>
        <pc:grpChg chg="mod">
          <ac:chgData name="Seren Thomas" userId="90774816bacd003b" providerId="LiveId" clId="{27C94121-BCDC-4372-9E76-45589DA96E94}" dt="2026-01-08T15:31:49.313" v="654"/>
          <ac:grpSpMkLst>
            <pc:docMk/>
            <pc:sldMk cId="1741502838" sldId="268"/>
            <ac:grpSpMk id="8" creationId="{7488217F-87D4-E56E-E999-F9A233CA09F6}"/>
          </ac:grpSpMkLst>
        </pc:grpChg>
        <pc:grpChg chg="mod">
          <ac:chgData name="Seren Thomas" userId="90774816bacd003b" providerId="LiveId" clId="{27C94121-BCDC-4372-9E76-45589DA96E94}" dt="2026-01-08T15:31:49.313" v="654"/>
          <ac:grpSpMkLst>
            <pc:docMk/>
            <pc:sldMk cId="1741502838" sldId="268"/>
            <ac:grpSpMk id="9" creationId="{6EF2BF42-6DBE-78C1-347A-FB93ED5535C1}"/>
          </ac:grpSpMkLst>
        </pc:grpChg>
        <pc:graphicFrameChg chg="add del mod">
          <ac:chgData name="Seren Thomas" userId="90774816bacd003b" providerId="LiveId" clId="{27C94121-BCDC-4372-9E76-45589DA96E94}" dt="2026-01-08T16:16:48.457" v="1029" actId="21"/>
          <ac:graphicFrameMkLst>
            <pc:docMk/>
            <pc:sldMk cId="1741502838" sldId="268"/>
            <ac:graphicFrameMk id="22" creationId="{3DE2CC3F-338A-7090-4C9F-CD5805DB8676}"/>
          </ac:graphicFrameMkLst>
        </pc:graphicFrameChg>
        <pc:picChg chg="add del mod">
          <ac:chgData name="Seren Thomas" userId="90774816bacd003b" providerId="LiveId" clId="{27C94121-BCDC-4372-9E76-45589DA96E94}" dt="2026-01-08T16:02:01.334" v="869" actId="478"/>
          <ac:picMkLst>
            <pc:docMk/>
            <pc:sldMk cId="1741502838" sldId="268"/>
            <ac:picMk id="19" creationId="{528EF36A-A2F5-2BDA-1A22-07FA29BB83E2}"/>
          </ac:picMkLst>
        </pc:picChg>
        <pc:picChg chg="add del mod">
          <ac:chgData name="Seren Thomas" userId="90774816bacd003b" providerId="LiveId" clId="{27C94121-BCDC-4372-9E76-45589DA96E94}" dt="2026-01-08T16:15:15.283" v="1015" actId="21"/>
          <ac:picMkLst>
            <pc:docMk/>
            <pc:sldMk cId="1741502838" sldId="268"/>
            <ac:picMk id="21" creationId="{6DAD0D49-E278-7BCB-B820-742A06B9042E}"/>
          </ac:picMkLst>
        </pc:picChg>
      </pc:sldChg>
      <pc:sldChg chg="addSp delSp modSp add del mod setBg delDesignElem">
        <pc:chgData name="Seren Thomas" userId="90774816bacd003b" providerId="LiveId" clId="{27C94121-BCDC-4372-9E76-45589DA96E94}" dt="2026-01-08T15:01:56.570" v="443"/>
        <pc:sldMkLst>
          <pc:docMk/>
          <pc:sldMk cId="2775916454" sldId="268"/>
        </pc:sldMkLst>
        <pc:spChg chg="mod">
          <ac:chgData name="Seren Thomas" userId="90774816bacd003b" providerId="LiveId" clId="{27C94121-BCDC-4372-9E76-45589DA96E94}" dt="2026-01-08T15:01:56.570" v="443"/>
          <ac:spMkLst>
            <pc:docMk/>
            <pc:sldMk cId="2775916454" sldId="268"/>
            <ac:spMk id="3" creationId="{E09C8C63-A239-9AFD-88DA-9E32F4269BEE}"/>
          </ac:spMkLst>
        </pc:spChg>
        <pc:spChg chg="add del">
          <ac:chgData name="Seren Thomas" userId="90774816bacd003b" providerId="LiveId" clId="{27C94121-BCDC-4372-9E76-45589DA96E94}" dt="2026-01-08T15:01:56.570" v="443"/>
          <ac:spMkLst>
            <pc:docMk/>
            <pc:sldMk cId="2775916454" sldId="268"/>
            <ac:spMk id="25" creationId="{E49D7415-2F11-44C2-B6AA-13A25B6814B9}"/>
          </ac:spMkLst>
        </pc:spChg>
        <pc:cxnChg chg="add del">
          <ac:chgData name="Seren Thomas" userId="90774816bacd003b" providerId="LiveId" clId="{27C94121-BCDC-4372-9E76-45589DA96E94}" dt="2026-01-08T15:01:56.570" v="443"/>
          <ac:cxnSpMkLst>
            <pc:docMk/>
            <pc:sldMk cId="2775916454" sldId="268"/>
            <ac:cxnSpMk id="26" creationId="{D2E57F3D-33BE-4306-87E6-245763719516}"/>
          </ac:cxnSpMkLst>
        </pc:cxnChg>
      </pc:sldChg>
      <pc:sldChg chg="addSp delSp modSp new mod ord modTransition setBg modAnim">
        <pc:chgData name="Seren Thomas" userId="90774816bacd003b" providerId="LiveId" clId="{27C94121-BCDC-4372-9E76-45589DA96E94}" dt="2026-01-08T17:51:21.864" v="2296"/>
        <pc:sldMkLst>
          <pc:docMk/>
          <pc:sldMk cId="1524090293" sldId="269"/>
        </pc:sldMkLst>
        <pc:spChg chg="add del mod">
          <ac:chgData name="Seren Thomas" userId="90774816bacd003b" providerId="LiveId" clId="{27C94121-BCDC-4372-9E76-45589DA96E94}" dt="2026-01-08T16:40:06.590" v="1306" actId="478"/>
          <ac:spMkLst>
            <pc:docMk/>
            <pc:sldMk cId="1524090293" sldId="269"/>
            <ac:spMk id="2" creationId="{09A2CB85-8A88-ABF8-8DFB-7957CA3D6FD7}"/>
          </ac:spMkLst>
        </pc:spChg>
        <pc:spChg chg="add del mod">
          <ac:chgData name="Seren Thomas" userId="90774816bacd003b" providerId="LiveId" clId="{27C94121-BCDC-4372-9E76-45589DA96E94}" dt="2026-01-08T16:40:06.213" v="1305" actId="26606"/>
          <ac:spMkLst>
            <pc:docMk/>
            <pc:sldMk cId="1524090293" sldId="269"/>
            <ac:spMk id="3" creationId="{9497C4D3-F416-2EDD-CCB3-38C1E92958B3}"/>
          </ac:spMkLst>
        </pc:spChg>
        <pc:spChg chg="add mod">
          <ac:chgData name="Seren Thomas" userId="90774816bacd003b" providerId="LiveId" clId="{27C94121-BCDC-4372-9E76-45589DA96E94}" dt="2026-01-08T16:52:57.580" v="1459" actId="1076"/>
          <ac:spMkLst>
            <pc:docMk/>
            <pc:sldMk cId="1524090293" sldId="269"/>
            <ac:spMk id="4" creationId="{7EA1A6F0-1033-C219-E769-3D1970149D83}"/>
          </ac:spMkLst>
        </pc:spChg>
        <pc:spChg chg="add del">
          <ac:chgData name="Seren Thomas" userId="90774816bacd003b" providerId="LiveId" clId="{27C94121-BCDC-4372-9E76-45589DA96E94}" dt="2026-01-08T16:36:24.839" v="1296" actId="26606"/>
          <ac:spMkLst>
            <pc:docMk/>
            <pc:sldMk cId="1524090293" sldId="269"/>
            <ac:spMk id="8" creationId="{17718681-A12E-49D6-9925-DD7C68176D61}"/>
          </ac:spMkLst>
        </pc:spChg>
        <pc:spChg chg="add del">
          <ac:chgData name="Seren Thomas" userId="90774816bacd003b" providerId="LiveId" clId="{27C94121-BCDC-4372-9E76-45589DA96E94}" dt="2026-01-08T16:36:24.839" v="1296" actId="26606"/>
          <ac:spMkLst>
            <pc:docMk/>
            <pc:sldMk cId="1524090293" sldId="269"/>
            <ac:spMk id="10" creationId="{FBD77573-9EF2-4C35-8285-A1CF6FBB0EA5}"/>
          </ac:spMkLst>
        </pc:spChg>
        <pc:spChg chg="add del">
          <ac:chgData name="Seren Thomas" userId="90774816bacd003b" providerId="LiveId" clId="{27C94121-BCDC-4372-9E76-45589DA96E94}" dt="2026-01-08T16:36:32.669" v="1297" actId="26606"/>
          <ac:spMkLst>
            <pc:docMk/>
            <pc:sldMk cId="1524090293" sldId="269"/>
            <ac:spMk id="15" creationId="{C9A36457-A5F4-4103-A443-02581C09185B}"/>
          </ac:spMkLst>
        </pc:spChg>
        <pc:spChg chg="add del">
          <ac:chgData name="Seren Thomas" userId="90774816bacd003b" providerId="LiveId" clId="{27C94121-BCDC-4372-9E76-45589DA96E94}" dt="2026-01-08T16:36:32.669" v="1297" actId="26606"/>
          <ac:spMkLst>
            <pc:docMk/>
            <pc:sldMk cId="1524090293" sldId="269"/>
            <ac:spMk id="17" creationId="{DC5FB7E8-B636-40FA-BE8D-48145C0F5C57}"/>
          </ac:spMkLst>
        </pc:spChg>
        <pc:spChg chg="add del">
          <ac:chgData name="Seren Thomas" userId="90774816bacd003b" providerId="LiveId" clId="{27C94121-BCDC-4372-9E76-45589DA96E94}" dt="2026-01-08T16:36:32.669" v="1297" actId="26606"/>
          <ac:spMkLst>
            <pc:docMk/>
            <pc:sldMk cId="1524090293" sldId="269"/>
            <ac:spMk id="19" creationId="{142DCE2C-2863-46FA-9BE7-24365A24D9BA}"/>
          </ac:spMkLst>
        </pc:spChg>
        <pc:spChg chg="add del">
          <ac:chgData name="Seren Thomas" userId="90774816bacd003b" providerId="LiveId" clId="{27C94121-BCDC-4372-9E76-45589DA96E94}" dt="2026-01-08T16:36:50.879" v="1298" actId="26606"/>
          <ac:spMkLst>
            <pc:docMk/>
            <pc:sldMk cId="1524090293" sldId="269"/>
            <ac:spMk id="24" creationId="{C9A36457-A5F4-4103-A443-02581C09185B}"/>
          </ac:spMkLst>
        </pc:spChg>
        <pc:spChg chg="add del">
          <ac:chgData name="Seren Thomas" userId="90774816bacd003b" providerId="LiveId" clId="{27C94121-BCDC-4372-9E76-45589DA96E94}" dt="2026-01-08T16:36:50.879" v="1298" actId="26606"/>
          <ac:spMkLst>
            <pc:docMk/>
            <pc:sldMk cId="1524090293" sldId="269"/>
            <ac:spMk id="26" creationId="{AA5CF486-D9E5-4A66-898A-F3D62B81B15E}"/>
          </ac:spMkLst>
        </pc:spChg>
        <pc:spChg chg="add del">
          <ac:chgData name="Seren Thomas" userId="90774816bacd003b" providerId="LiveId" clId="{27C94121-BCDC-4372-9E76-45589DA96E94}" dt="2026-01-08T16:40:06.213" v="1305" actId="26606"/>
          <ac:spMkLst>
            <pc:docMk/>
            <pc:sldMk cId="1524090293" sldId="269"/>
            <ac:spMk id="31" creationId="{6128F3BD-7564-4310-B528-888E64F87576}"/>
          </ac:spMkLst>
        </pc:spChg>
        <pc:spChg chg="add del">
          <ac:chgData name="Seren Thomas" userId="90774816bacd003b" providerId="LiveId" clId="{27C94121-BCDC-4372-9E76-45589DA96E94}" dt="2026-01-08T16:40:06.213" v="1305" actId="26606"/>
          <ac:spMkLst>
            <pc:docMk/>
            <pc:sldMk cId="1524090293" sldId="269"/>
            <ac:spMk id="33" creationId="{82AA3C4E-019E-440F-87AB-67EFA9BE6C81}"/>
          </ac:spMkLst>
        </pc:spChg>
        <pc:spChg chg="add del">
          <ac:chgData name="Seren Thomas" userId="90774816bacd003b" providerId="LiveId" clId="{27C94121-BCDC-4372-9E76-45589DA96E94}" dt="2026-01-08T16:40:06.213" v="1305" actId="26606"/>
          <ac:spMkLst>
            <pc:docMk/>
            <pc:sldMk cId="1524090293" sldId="269"/>
            <ac:spMk id="38" creationId="{699F2931-70EC-414E-8957-39CC893D909E}"/>
          </ac:spMkLst>
        </pc:spChg>
        <pc:spChg chg="add del">
          <ac:chgData name="Seren Thomas" userId="90774816bacd003b" providerId="LiveId" clId="{27C94121-BCDC-4372-9E76-45589DA96E94}" dt="2026-01-08T16:40:06.213" v="1305" actId="26606"/>
          <ac:spMkLst>
            <pc:docMk/>
            <pc:sldMk cId="1524090293" sldId="269"/>
            <ac:spMk id="40" creationId="{78FFBE11-4B3E-48D7-94D4-2EC8CC9FE827}"/>
          </ac:spMkLst>
        </pc:spChg>
        <pc:spChg chg="add del">
          <ac:chgData name="Seren Thomas" userId="90774816bacd003b" providerId="LiveId" clId="{27C94121-BCDC-4372-9E76-45589DA96E94}" dt="2026-01-08T16:40:06.213" v="1305" actId="26606"/>
          <ac:spMkLst>
            <pc:docMk/>
            <pc:sldMk cId="1524090293" sldId="269"/>
            <ac:spMk id="42" creationId="{AEFD2FD1-B3A5-4E1D-BCC8-7684A5440C4C}"/>
          </ac:spMkLst>
        </pc:spChg>
        <pc:graphicFrameChg chg="add del modGraphic">
          <ac:chgData name="Seren Thomas" userId="90774816bacd003b" providerId="LiveId" clId="{27C94121-BCDC-4372-9E76-45589DA96E94}" dt="2026-01-08T16:42:49.248" v="1366" actId="1032"/>
          <ac:graphicFrameMkLst>
            <pc:docMk/>
            <pc:sldMk cId="1524090293" sldId="269"/>
            <ac:graphicFrameMk id="5" creationId="{645E0AED-09E3-FDE8-1A84-A962A8163D5E}"/>
          </ac:graphicFrameMkLst>
        </pc:graphicFrameChg>
        <pc:graphicFrameChg chg="add mod modGraphic">
          <ac:chgData name="Seren Thomas" userId="90774816bacd003b" providerId="LiveId" clId="{27C94121-BCDC-4372-9E76-45589DA96E94}" dt="2026-01-08T17:42:49.385" v="2233" actId="1076"/>
          <ac:graphicFrameMkLst>
            <pc:docMk/>
            <pc:sldMk cId="1524090293" sldId="269"/>
            <ac:graphicFrameMk id="6" creationId="{4E51AA87-2B1B-2E20-364F-C509D7E913CA}"/>
          </ac:graphicFrameMkLst>
        </pc:graphicFrameChg>
        <pc:picChg chg="add mod">
          <ac:chgData name="Seren Thomas" userId="90774816bacd003b" providerId="LiveId" clId="{27C94121-BCDC-4372-9E76-45589DA96E94}" dt="2026-01-08T16:51:50.407" v="1452"/>
          <ac:picMkLst>
            <pc:docMk/>
            <pc:sldMk cId="1524090293" sldId="269"/>
            <ac:picMk id="7" creationId="{1F21989C-70F2-731F-E288-DFED88472448}"/>
          </ac:picMkLst>
        </pc:picChg>
      </pc:sldChg>
      <pc:sldChg chg="addSp delSp modSp new add del mod ord modTransition addAnim delAnim modAnim">
        <pc:chgData name="Seren Thomas" userId="90774816bacd003b" providerId="LiveId" clId="{27C94121-BCDC-4372-9E76-45589DA96E94}" dt="2026-01-09T13:32:08.602" v="3054" actId="2696"/>
        <pc:sldMkLst>
          <pc:docMk/>
          <pc:sldMk cId="2061917801" sldId="270"/>
        </pc:sldMkLst>
        <pc:spChg chg="del">
          <ac:chgData name="Seren Thomas" userId="90774816bacd003b" providerId="LiveId" clId="{27C94121-BCDC-4372-9E76-45589DA96E94}" dt="2026-01-08T15:36:07.363" v="740" actId="478"/>
          <ac:spMkLst>
            <pc:docMk/>
            <pc:sldMk cId="2061917801" sldId="270"/>
            <ac:spMk id="2" creationId="{BE45B10B-09F0-6E60-076B-CB8EACCBD60B}"/>
          </ac:spMkLst>
        </pc:spChg>
        <pc:spChg chg="del">
          <ac:chgData name="Seren Thomas" userId="90774816bacd003b" providerId="LiveId" clId="{27C94121-BCDC-4372-9E76-45589DA96E94}" dt="2026-01-08T15:36:06.011" v="739" actId="478"/>
          <ac:spMkLst>
            <pc:docMk/>
            <pc:sldMk cId="2061917801" sldId="270"/>
            <ac:spMk id="3" creationId="{7945938F-52E8-6827-0906-BC2C5E90427A}"/>
          </ac:spMkLst>
        </pc:spChg>
        <pc:spChg chg="add del mod">
          <ac:chgData name="Seren Thomas" userId="90774816bacd003b" providerId="LiveId" clId="{27C94121-BCDC-4372-9E76-45589DA96E94}" dt="2026-01-09T13:23:46.623" v="3044" actId="478"/>
          <ac:spMkLst>
            <pc:docMk/>
            <pc:sldMk cId="2061917801" sldId="270"/>
            <ac:spMk id="3" creationId="{FDEB07B1-A527-532B-E870-401C424D891E}"/>
          </ac:spMkLst>
        </pc:spChg>
        <pc:spChg chg="add mod">
          <ac:chgData name="Seren Thomas" userId="90774816bacd003b" providerId="LiveId" clId="{27C94121-BCDC-4372-9E76-45589DA96E94}" dt="2026-01-08T15:44:34.845" v="794"/>
          <ac:spMkLst>
            <pc:docMk/>
            <pc:sldMk cId="2061917801" sldId="270"/>
            <ac:spMk id="6" creationId="{DF5F6498-5B9B-79A4-A203-E100D5C847B6}"/>
          </ac:spMkLst>
        </pc:spChg>
        <pc:spChg chg="add mod">
          <ac:chgData name="Seren Thomas" userId="90774816bacd003b" providerId="LiveId" clId="{27C94121-BCDC-4372-9E76-45589DA96E94}" dt="2026-01-08T15:44:42.582" v="796"/>
          <ac:spMkLst>
            <pc:docMk/>
            <pc:sldMk cId="2061917801" sldId="270"/>
            <ac:spMk id="7" creationId="{75E8D059-BCD2-8EF7-EE6D-8F03F75610F4}"/>
          </ac:spMkLst>
        </pc:spChg>
        <pc:spChg chg="add mod">
          <ac:chgData name="Seren Thomas" userId="90774816bacd003b" providerId="LiveId" clId="{27C94121-BCDC-4372-9E76-45589DA96E94}" dt="2026-01-08T15:44:59.613" v="800" actId="1076"/>
          <ac:spMkLst>
            <pc:docMk/>
            <pc:sldMk cId="2061917801" sldId="270"/>
            <ac:spMk id="8" creationId="{1094AE67-65B3-01A6-DD95-A0750F3FDA98}"/>
          </ac:spMkLst>
        </pc:spChg>
        <pc:spChg chg="add mod">
          <ac:chgData name="Seren Thomas" userId="90774816bacd003b" providerId="LiveId" clId="{27C94121-BCDC-4372-9E76-45589DA96E94}" dt="2026-01-08T15:45:07.224" v="809"/>
          <ac:spMkLst>
            <pc:docMk/>
            <pc:sldMk cId="2061917801" sldId="270"/>
            <ac:spMk id="9" creationId="{8DEFF4EC-14A9-D388-ABAF-4877CE2C097D}"/>
          </ac:spMkLst>
        </pc:spChg>
        <pc:spChg chg="add mod">
          <ac:chgData name="Seren Thomas" userId="90774816bacd003b" providerId="LiveId" clId="{27C94121-BCDC-4372-9E76-45589DA96E94}" dt="2026-01-08T15:45:23.469" v="813"/>
          <ac:spMkLst>
            <pc:docMk/>
            <pc:sldMk cId="2061917801" sldId="270"/>
            <ac:spMk id="10" creationId="{A770F2A1-8FF7-137E-A590-68BDF1A7702A}"/>
          </ac:spMkLst>
        </pc:spChg>
        <pc:spChg chg="add del mod">
          <ac:chgData name="Seren Thomas" userId="90774816bacd003b" providerId="LiveId" clId="{27C94121-BCDC-4372-9E76-45589DA96E94}" dt="2026-01-08T15:45:35.920" v="818" actId="478"/>
          <ac:spMkLst>
            <pc:docMk/>
            <pc:sldMk cId="2061917801" sldId="270"/>
            <ac:spMk id="12" creationId="{CE02C68D-2D68-A3C0-D90B-6D0D5418A060}"/>
          </ac:spMkLst>
        </pc:spChg>
        <pc:spChg chg="add mod">
          <ac:chgData name="Seren Thomas" userId="90774816bacd003b" providerId="LiveId" clId="{27C94121-BCDC-4372-9E76-45589DA96E94}" dt="2026-01-08T15:45:28.692" v="816"/>
          <ac:spMkLst>
            <pc:docMk/>
            <pc:sldMk cId="2061917801" sldId="270"/>
            <ac:spMk id="13" creationId="{99212DD1-77EA-81B6-32A8-188BAB979EF4}"/>
          </ac:spMkLst>
        </pc:spChg>
        <pc:spChg chg="add del mod">
          <ac:chgData name="Seren Thomas" userId="90774816bacd003b" providerId="LiveId" clId="{27C94121-BCDC-4372-9E76-45589DA96E94}" dt="2026-01-09T13:22:30.227" v="3024" actId="21"/>
          <ac:spMkLst>
            <pc:docMk/>
            <pc:sldMk cId="2061917801" sldId="270"/>
            <ac:spMk id="15" creationId="{2AE7E2B3-0C93-470E-0E27-6CE361C25964}"/>
          </ac:spMkLst>
        </pc:spChg>
        <pc:spChg chg="add del mod">
          <ac:chgData name="Seren Thomas" userId="90774816bacd003b" providerId="LiveId" clId="{27C94121-BCDC-4372-9E76-45589DA96E94}" dt="2026-01-09T13:23:46.307" v="3042" actId="21"/>
          <ac:spMkLst>
            <pc:docMk/>
            <pc:sldMk cId="2061917801" sldId="270"/>
            <ac:spMk id="16" creationId="{05BE2368-FC8F-2D02-B734-BBD97FEF7BBB}"/>
          </ac:spMkLst>
        </pc:spChg>
        <pc:picChg chg="add del mod">
          <ac:chgData name="Seren Thomas" userId="90774816bacd003b" providerId="LiveId" clId="{27C94121-BCDC-4372-9E76-45589DA96E94}" dt="2026-01-09T13:22:25.423" v="3022" actId="21"/>
          <ac:picMkLst>
            <pc:docMk/>
            <pc:sldMk cId="2061917801" sldId="270"/>
            <ac:picMk id="5" creationId="{8776DD7F-B0BA-987E-9DD6-38A15F647D50}"/>
          </ac:picMkLst>
        </pc:picChg>
        <pc:picChg chg="add del mod">
          <ac:chgData name="Seren Thomas" userId="90774816bacd003b" providerId="LiveId" clId="{27C94121-BCDC-4372-9E76-45589DA96E94}" dt="2026-01-09T13:23:46.797" v="3045" actId="21"/>
          <ac:picMkLst>
            <pc:docMk/>
            <pc:sldMk cId="2061917801" sldId="270"/>
            <ac:picMk id="1026" creationId="{4F6102DF-2BEC-C1AF-7659-E66E650BD1E5}"/>
          </ac:picMkLst>
        </pc:picChg>
      </pc:sldChg>
      <pc:sldChg chg="addSp delSp modSp new mod setBg modAnim modNotesTx">
        <pc:chgData name="Seren Thomas" userId="90774816bacd003b" providerId="LiveId" clId="{27C94121-BCDC-4372-9E76-45589DA96E94}" dt="2026-01-09T15:31:08.344" v="3967" actId="20577"/>
        <pc:sldMkLst>
          <pc:docMk/>
          <pc:sldMk cId="87894774" sldId="271"/>
        </pc:sldMkLst>
        <pc:spChg chg="del mod">
          <ac:chgData name="Seren Thomas" userId="90774816bacd003b" providerId="LiveId" clId="{27C94121-BCDC-4372-9E76-45589DA96E94}" dt="2026-01-08T16:04:43.456" v="890" actId="478"/>
          <ac:spMkLst>
            <pc:docMk/>
            <pc:sldMk cId="87894774" sldId="271"/>
            <ac:spMk id="2" creationId="{6877B864-BA5B-577E-C009-5375D043CC4C}"/>
          </ac:spMkLst>
        </pc:spChg>
        <pc:spChg chg="del mod">
          <ac:chgData name="Seren Thomas" userId="90774816bacd003b" providerId="LiveId" clId="{27C94121-BCDC-4372-9E76-45589DA96E94}" dt="2026-01-08T16:04:41.517" v="889" actId="478"/>
          <ac:spMkLst>
            <pc:docMk/>
            <pc:sldMk cId="87894774" sldId="271"/>
            <ac:spMk id="3" creationId="{BCB16C57-339C-348F-06C0-8947338C2773}"/>
          </ac:spMkLst>
        </pc:spChg>
        <pc:spChg chg="add mod">
          <ac:chgData name="Seren Thomas" userId="90774816bacd003b" providerId="LiveId" clId="{27C94121-BCDC-4372-9E76-45589DA96E94}" dt="2026-01-09T15:31:08.344" v="3967" actId="20577"/>
          <ac:spMkLst>
            <pc:docMk/>
            <pc:sldMk cId="87894774" sldId="271"/>
            <ac:spMk id="5" creationId="{00149C29-4B1E-4D37-61A1-9CD18A440B43}"/>
          </ac:spMkLst>
        </pc:spChg>
        <pc:spChg chg="add mod">
          <ac:chgData name="Seren Thomas" userId="90774816bacd003b" providerId="LiveId" clId="{27C94121-BCDC-4372-9E76-45589DA96E94}" dt="2026-01-08T17:21:51.938" v="1883" actId="1076"/>
          <ac:spMkLst>
            <pc:docMk/>
            <pc:sldMk cId="87894774" sldId="271"/>
            <ac:spMk id="6" creationId="{84B3DBBC-CED1-A797-0A84-FF1E5B11E664}"/>
          </ac:spMkLst>
        </pc:spChg>
        <pc:spChg chg="add">
          <ac:chgData name="Seren Thomas" userId="90774816bacd003b" providerId="LiveId" clId="{27C94121-BCDC-4372-9E76-45589DA96E94}" dt="2026-01-08T16:04:34.260" v="886" actId="26606"/>
          <ac:spMkLst>
            <pc:docMk/>
            <pc:sldMk cId="87894774" sldId="271"/>
            <ac:spMk id="9" creationId="{131BAD53-4E89-4F62-BBB7-26359763ED39}"/>
          </ac:spMkLst>
        </pc:spChg>
        <pc:spChg chg="add">
          <ac:chgData name="Seren Thomas" userId="90774816bacd003b" providerId="LiveId" clId="{27C94121-BCDC-4372-9E76-45589DA96E94}" dt="2026-01-08T16:04:34.260" v="886" actId="26606"/>
          <ac:spMkLst>
            <pc:docMk/>
            <pc:sldMk cId="87894774" sldId="271"/>
            <ac:spMk id="11" creationId="{62756DA2-40EB-4C6F-B962-5822FFB54FB6}"/>
          </ac:spMkLst>
        </pc:spChg>
        <pc:picChg chg="add mod">
          <ac:chgData name="Seren Thomas" userId="90774816bacd003b" providerId="LiveId" clId="{27C94121-BCDC-4372-9E76-45589DA96E94}" dt="2026-01-08T17:52:05.001" v="2299" actId="1076"/>
          <ac:picMkLst>
            <pc:docMk/>
            <pc:sldMk cId="87894774" sldId="271"/>
            <ac:picMk id="4" creationId="{12FC4374-10BD-3A53-44ED-6C67B37F9534}"/>
          </ac:picMkLst>
        </pc:picChg>
        <pc:picChg chg="add mod">
          <ac:chgData name="Seren Thomas" userId="90774816bacd003b" providerId="LiveId" clId="{27C94121-BCDC-4372-9E76-45589DA96E94}" dt="2026-01-08T16:52:33.411" v="1455"/>
          <ac:picMkLst>
            <pc:docMk/>
            <pc:sldMk cId="87894774" sldId="271"/>
            <ac:picMk id="7" creationId="{493129AB-F415-933A-B1DA-345395E4C7AA}"/>
          </ac:picMkLst>
        </pc:picChg>
        <pc:picChg chg="add mod">
          <ac:chgData name="Seren Thomas" userId="90774816bacd003b" providerId="LiveId" clId="{27C94121-BCDC-4372-9E76-45589DA96E94}" dt="2026-01-08T16:54:16.110" v="1463"/>
          <ac:picMkLst>
            <pc:docMk/>
            <pc:sldMk cId="87894774" sldId="271"/>
            <ac:picMk id="8" creationId="{8656AF6F-5DA9-E99D-C2B8-1F0AFBB8E1B3}"/>
          </ac:picMkLst>
        </pc:picChg>
      </pc:sldChg>
      <pc:sldChg chg="delSp new del mod">
        <pc:chgData name="Seren Thomas" userId="90774816bacd003b" providerId="LiveId" clId="{27C94121-BCDC-4372-9E76-45589DA96E94}" dt="2026-01-08T15:37:53.343" v="761" actId="2696"/>
        <pc:sldMkLst>
          <pc:docMk/>
          <pc:sldMk cId="3132652065" sldId="271"/>
        </pc:sldMkLst>
        <pc:spChg chg="del">
          <ac:chgData name="Seren Thomas" userId="90774816bacd003b" providerId="LiveId" clId="{27C94121-BCDC-4372-9E76-45589DA96E94}" dt="2026-01-08T15:37:41.331" v="758" actId="478"/>
          <ac:spMkLst>
            <pc:docMk/>
            <pc:sldMk cId="3132652065" sldId="271"/>
            <ac:spMk id="2" creationId="{19C6BAE4-9675-17C7-E359-920A45517E4D}"/>
          </ac:spMkLst>
        </pc:spChg>
        <pc:spChg chg="del">
          <ac:chgData name="Seren Thomas" userId="90774816bacd003b" providerId="LiveId" clId="{27C94121-BCDC-4372-9E76-45589DA96E94}" dt="2026-01-08T15:37:42.587" v="759" actId="478"/>
          <ac:spMkLst>
            <pc:docMk/>
            <pc:sldMk cId="3132652065" sldId="271"/>
            <ac:spMk id="3" creationId="{358D7FFD-5623-40E7-E023-29952BA4EFEC}"/>
          </ac:spMkLst>
        </pc:spChg>
      </pc:sldChg>
      <pc:sldChg chg="new del">
        <pc:chgData name="Seren Thomas" userId="90774816bacd003b" providerId="LiveId" clId="{27C94121-BCDC-4372-9E76-45589DA96E94}" dt="2026-01-08T16:04:08.400" v="883" actId="2696"/>
        <pc:sldMkLst>
          <pc:docMk/>
          <pc:sldMk cId="3479858506" sldId="271"/>
        </pc:sldMkLst>
      </pc:sldChg>
      <pc:sldChg chg="addSp delSp modSp new del mod ord setBg modAnim">
        <pc:chgData name="Seren Thomas" userId="90774816bacd003b" providerId="LiveId" clId="{27C94121-BCDC-4372-9E76-45589DA96E94}" dt="2026-01-08T15:58:12.892" v="853" actId="2696"/>
        <pc:sldMkLst>
          <pc:docMk/>
          <pc:sldMk cId="1349852290" sldId="272"/>
        </pc:sldMkLst>
        <pc:spChg chg="del mod">
          <ac:chgData name="Seren Thomas" userId="90774816bacd003b" providerId="LiveId" clId="{27C94121-BCDC-4372-9E76-45589DA96E94}" dt="2026-01-08T15:38:49.108" v="764" actId="478"/>
          <ac:spMkLst>
            <pc:docMk/>
            <pc:sldMk cId="1349852290" sldId="272"/>
            <ac:spMk id="2" creationId="{F02B8B7B-C22E-870E-6AA2-FE8B82C7AC48}"/>
          </ac:spMkLst>
        </pc:spChg>
        <pc:spChg chg="del mod">
          <ac:chgData name="Seren Thomas" userId="90774816bacd003b" providerId="LiveId" clId="{27C94121-BCDC-4372-9E76-45589DA96E94}" dt="2026-01-08T15:38:50.565" v="765" actId="478"/>
          <ac:spMkLst>
            <pc:docMk/>
            <pc:sldMk cId="1349852290" sldId="272"/>
            <ac:spMk id="3" creationId="{D83541B4-5048-1D0E-4480-1ABE3CF1AFBA}"/>
          </ac:spMkLst>
        </pc:spChg>
        <pc:spChg chg="add mod">
          <ac:chgData name="Seren Thomas" userId="90774816bacd003b" providerId="LiveId" clId="{27C94121-BCDC-4372-9E76-45589DA96E94}" dt="2026-01-08T15:38:59.734" v="767"/>
          <ac:spMkLst>
            <pc:docMk/>
            <pc:sldMk cId="1349852290" sldId="272"/>
            <ac:spMk id="4" creationId="{345FD68C-C227-011A-246E-67A6ECE6C1D3}"/>
          </ac:spMkLst>
        </pc:spChg>
        <pc:spChg chg="add mod">
          <ac:chgData name="Seren Thomas" userId="90774816bacd003b" providerId="LiveId" clId="{27C94121-BCDC-4372-9E76-45589DA96E94}" dt="2026-01-08T15:40:28.833" v="782" actId="14100"/>
          <ac:spMkLst>
            <pc:docMk/>
            <pc:sldMk cId="1349852290" sldId="272"/>
            <ac:spMk id="5" creationId="{DEF1CAB0-AFF8-EF17-D4F5-6B7CD7CCA5F3}"/>
          </ac:spMkLst>
        </pc:spChg>
        <pc:spChg chg="add mod">
          <ac:chgData name="Seren Thomas" userId="90774816bacd003b" providerId="LiveId" clId="{27C94121-BCDC-4372-9E76-45589DA96E94}" dt="2026-01-08T15:39:19.228" v="771"/>
          <ac:spMkLst>
            <pc:docMk/>
            <pc:sldMk cId="1349852290" sldId="272"/>
            <ac:spMk id="6" creationId="{1EE5726F-2ED3-9806-7B62-D42688D4F941}"/>
          </ac:spMkLst>
        </pc:spChg>
        <pc:spChg chg="add del">
          <ac:chgData name="Seren Thomas" userId="90774816bacd003b" providerId="LiveId" clId="{27C94121-BCDC-4372-9E76-45589DA96E94}" dt="2026-01-08T15:38:31.725" v="763" actId="26606"/>
          <ac:spMkLst>
            <pc:docMk/>
            <pc:sldMk cId="1349852290" sldId="272"/>
            <ac:spMk id="8" creationId="{C9A36457-A5F4-4103-A443-02581C09185B}"/>
          </ac:spMkLst>
        </pc:spChg>
        <pc:spChg chg="add del">
          <ac:chgData name="Seren Thomas" userId="90774816bacd003b" providerId="LiveId" clId="{27C94121-BCDC-4372-9E76-45589DA96E94}" dt="2026-01-08T15:38:31.725" v="763" actId="26606"/>
          <ac:spMkLst>
            <pc:docMk/>
            <pc:sldMk cId="1349852290" sldId="272"/>
            <ac:spMk id="10" creationId="{DC5FB7E8-B636-40FA-BE8D-48145C0F5C57}"/>
          </ac:spMkLst>
        </pc:spChg>
        <pc:spChg chg="add del">
          <ac:chgData name="Seren Thomas" userId="90774816bacd003b" providerId="LiveId" clId="{27C94121-BCDC-4372-9E76-45589DA96E94}" dt="2026-01-08T15:38:31.725" v="763" actId="26606"/>
          <ac:spMkLst>
            <pc:docMk/>
            <pc:sldMk cId="1349852290" sldId="272"/>
            <ac:spMk id="12" creationId="{142DCE2C-2863-46FA-9BE7-24365A24D9BA}"/>
          </ac:spMkLst>
        </pc:spChg>
        <pc:spChg chg="add">
          <ac:chgData name="Seren Thomas" userId="90774816bacd003b" providerId="LiveId" clId="{27C94121-BCDC-4372-9E76-45589DA96E94}" dt="2026-01-08T15:38:31.725" v="763" actId="26606"/>
          <ac:spMkLst>
            <pc:docMk/>
            <pc:sldMk cId="1349852290" sldId="272"/>
            <ac:spMk id="17" creationId="{84697CDA-BDB7-4883-B48B-1D4EDB2F0E93}"/>
          </ac:spMkLst>
        </pc:spChg>
        <pc:spChg chg="add">
          <ac:chgData name="Seren Thomas" userId="90774816bacd003b" providerId="LiveId" clId="{27C94121-BCDC-4372-9E76-45589DA96E94}" dt="2026-01-08T15:38:31.725" v="763" actId="26606"/>
          <ac:spMkLst>
            <pc:docMk/>
            <pc:sldMk cId="1349852290" sldId="272"/>
            <ac:spMk id="19" creationId="{0DC0EC46-2230-4728-856D-F3531112101A}"/>
          </ac:spMkLst>
        </pc:spChg>
        <pc:spChg chg="add">
          <ac:chgData name="Seren Thomas" userId="90774816bacd003b" providerId="LiveId" clId="{27C94121-BCDC-4372-9E76-45589DA96E94}" dt="2026-01-08T15:38:31.725" v="763" actId="26606"/>
          <ac:spMkLst>
            <pc:docMk/>
            <pc:sldMk cId="1349852290" sldId="272"/>
            <ac:spMk id="21" creationId="{16A12243-4887-4E89-8347-1146AE5D14FC}"/>
          </ac:spMkLst>
        </pc:spChg>
        <pc:picChg chg="add mod">
          <ac:chgData name="Seren Thomas" userId="90774816bacd003b" providerId="LiveId" clId="{27C94121-BCDC-4372-9E76-45589DA96E94}" dt="2026-01-08T15:39:54.742" v="777" actId="1076"/>
          <ac:picMkLst>
            <pc:docMk/>
            <pc:sldMk cId="1349852290" sldId="272"/>
            <ac:picMk id="7" creationId="{A02398DC-19EE-2E12-1991-E8A8337581DC}"/>
          </ac:picMkLst>
        </pc:picChg>
      </pc:sldChg>
      <pc:sldChg chg="addSp delSp modSp new del mod setBg modAnim">
        <pc:chgData name="Seren Thomas" userId="90774816bacd003b" providerId="LiveId" clId="{27C94121-BCDC-4372-9E76-45589DA96E94}" dt="2026-01-08T16:44:25.350" v="1369" actId="2696"/>
        <pc:sldMkLst>
          <pc:docMk/>
          <pc:sldMk cId="1492183250" sldId="272"/>
        </pc:sldMkLst>
        <pc:spChg chg="del">
          <ac:chgData name="Seren Thomas" userId="90774816bacd003b" providerId="LiveId" clId="{27C94121-BCDC-4372-9E76-45589DA96E94}" dt="2026-01-08T16:12:34.410" v="999" actId="478"/>
          <ac:spMkLst>
            <pc:docMk/>
            <pc:sldMk cId="1492183250" sldId="272"/>
            <ac:spMk id="2" creationId="{E58565BC-7C7E-187D-6291-61A9EBA1D0C4}"/>
          </ac:spMkLst>
        </pc:spChg>
        <pc:spChg chg="del">
          <ac:chgData name="Seren Thomas" userId="90774816bacd003b" providerId="LiveId" clId="{27C94121-BCDC-4372-9E76-45589DA96E94}" dt="2026-01-08T16:12:33.393" v="998" actId="478"/>
          <ac:spMkLst>
            <pc:docMk/>
            <pc:sldMk cId="1492183250" sldId="272"/>
            <ac:spMk id="3" creationId="{C18558D1-BDAB-0DC8-B8B2-4BCBE337B244}"/>
          </ac:spMkLst>
        </pc:spChg>
        <pc:spChg chg="add del mod">
          <ac:chgData name="Seren Thomas" userId="90774816bacd003b" providerId="LiveId" clId="{27C94121-BCDC-4372-9E76-45589DA96E94}" dt="2026-01-08T16:15:39.044" v="1019" actId="21"/>
          <ac:spMkLst>
            <pc:docMk/>
            <pc:sldMk cId="1492183250" sldId="272"/>
            <ac:spMk id="5" creationId="{798AC4FD-4C9F-9490-BBF0-39E7130579FD}"/>
          </ac:spMkLst>
        </pc:spChg>
        <pc:spChg chg="add del mod">
          <ac:chgData name="Seren Thomas" userId="90774816bacd003b" providerId="LiveId" clId="{27C94121-BCDC-4372-9E76-45589DA96E94}" dt="2026-01-08T16:16:52.363" v="1031" actId="478"/>
          <ac:spMkLst>
            <pc:docMk/>
            <pc:sldMk cId="1492183250" sldId="272"/>
            <ac:spMk id="7" creationId="{AF0F95AA-5EF5-52F8-6673-75B2E118F53F}"/>
          </ac:spMkLst>
        </pc:spChg>
        <pc:spChg chg="add del mod">
          <ac:chgData name="Seren Thomas" userId="90774816bacd003b" providerId="LiveId" clId="{27C94121-BCDC-4372-9E76-45589DA96E94}" dt="2026-01-08T16:25:05.639" v="1171" actId="478"/>
          <ac:spMkLst>
            <pc:docMk/>
            <pc:sldMk cId="1492183250" sldId="272"/>
            <ac:spMk id="10" creationId="{3A0616DC-A3F1-C19D-2D83-726FD66B68A6}"/>
          </ac:spMkLst>
        </pc:spChg>
        <pc:spChg chg="add mod">
          <ac:chgData name="Seren Thomas" userId="90774816bacd003b" providerId="LiveId" clId="{27C94121-BCDC-4372-9E76-45589DA96E94}" dt="2026-01-08T16:27:09.394" v="1183" actId="26606"/>
          <ac:spMkLst>
            <pc:docMk/>
            <pc:sldMk cId="1492183250" sldId="272"/>
            <ac:spMk id="11" creationId="{50AE7FFC-57BA-1F3E-5880-BF5011D1AB91}"/>
          </ac:spMkLst>
        </pc:spChg>
        <pc:spChg chg="add del">
          <ac:chgData name="Seren Thomas" userId="90774816bacd003b" providerId="LiveId" clId="{27C94121-BCDC-4372-9E76-45589DA96E94}" dt="2026-01-08T16:16:02.246" v="1022" actId="26606"/>
          <ac:spMkLst>
            <pc:docMk/>
            <pc:sldMk cId="1492183250" sldId="272"/>
            <ac:spMk id="12" creationId="{699F2931-70EC-414E-8957-39CC893D909E}"/>
          </ac:spMkLst>
        </pc:spChg>
        <pc:spChg chg="add del">
          <ac:chgData name="Seren Thomas" userId="90774816bacd003b" providerId="LiveId" clId="{27C94121-BCDC-4372-9E76-45589DA96E94}" dt="2026-01-08T16:16:02.246" v="1022" actId="26606"/>
          <ac:spMkLst>
            <pc:docMk/>
            <pc:sldMk cId="1492183250" sldId="272"/>
            <ac:spMk id="14" creationId="{78FFBE11-4B3E-48D7-94D4-2EC8CC9FE827}"/>
          </ac:spMkLst>
        </pc:spChg>
        <pc:spChg chg="add del">
          <ac:chgData name="Seren Thomas" userId="90774816bacd003b" providerId="LiveId" clId="{27C94121-BCDC-4372-9E76-45589DA96E94}" dt="2026-01-08T16:16:02.246" v="1022" actId="26606"/>
          <ac:spMkLst>
            <pc:docMk/>
            <pc:sldMk cId="1492183250" sldId="272"/>
            <ac:spMk id="16" creationId="{AEFD2FD1-B3A5-4E1D-BCC8-7684A5440C4C}"/>
          </ac:spMkLst>
        </pc:spChg>
        <pc:spChg chg="add del">
          <ac:chgData name="Seren Thomas" userId="90774816bacd003b" providerId="LiveId" clId="{27C94121-BCDC-4372-9E76-45589DA96E94}" dt="2026-01-08T16:27:09.394" v="1183" actId="26606"/>
          <ac:spMkLst>
            <pc:docMk/>
            <pc:sldMk cId="1492183250" sldId="272"/>
            <ac:spMk id="18" creationId="{FEC7823C-FDD6-429C-986C-063FDEBF9EAA}"/>
          </ac:spMkLst>
        </pc:spChg>
        <pc:spChg chg="add del">
          <ac:chgData name="Seren Thomas" userId="90774816bacd003b" providerId="LiveId" clId="{27C94121-BCDC-4372-9E76-45589DA96E94}" dt="2026-01-08T16:27:09.394" v="1183" actId="26606"/>
          <ac:spMkLst>
            <pc:docMk/>
            <pc:sldMk cId="1492183250" sldId="272"/>
            <ac:spMk id="19" creationId="{9CF7FE1C-8BC5-4B0C-A2BC-93AB72C90FDD}"/>
          </ac:spMkLst>
        </pc:spChg>
        <pc:spChg chg="add del">
          <ac:chgData name="Seren Thomas" userId="90774816bacd003b" providerId="LiveId" clId="{27C94121-BCDC-4372-9E76-45589DA96E94}" dt="2026-01-08T16:27:09.394" v="1183" actId="26606"/>
          <ac:spMkLst>
            <pc:docMk/>
            <pc:sldMk cId="1492183250" sldId="272"/>
            <ac:spMk id="20" creationId="{B0651F5E-0457-4065-ACB2-8B81590C204B}"/>
          </ac:spMkLst>
        </pc:spChg>
        <pc:spChg chg="add del">
          <ac:chgData name="Seren Thomas" userId="90774816bacd003b" providerId="LiveId" clId="{27C94121-BCDC-4372-9E76-45589DA96E94}" dt="2026-01-08T16:27:09.394" v="1183" actId="26606"/>
          <ac:spMkLst>
            <pc:docMk/>
            <pc:sldMk cId="1492183250" sldId="272"/>
            <ac:spMk id="23" creationId="{D009D6D5-DAC2-4A8B-A17A-E206B9012D09}"/>
          </ac:spMkLst>
        </pc:spChg>
        <pc:spChg chg="add del mod">
          <ac:chgData name="Seren Thomas" userId="90774816bacd003b" providerId="LiveId" clId="{27C94121-BCDC-4372-9E76-45589DA96E94}" dt="2026-01-08T16:17:31.793" v="1035" actId="21"/>
          <ac:spMkLst>
            <pc:docMk/>
            <pc:sldMk cId="1492183250" sldId="272"/>
            <ac:spMk id="24" creationId="{798AC4FD-4C9F-9490-BBF0-39E7130579FD}"/>
          </ac:spMkLst>
        </pc:spChg>
        <pc:spChg chg="add del">
          <ac:chgData name="Seren Thomas" userId="90774816bacd003b" providerId="LiveId" clId="{27C94121-BCDC-4372-9E76-45589DA96E94}" dt="2026-01-08T16:16:42.824" v="1028" actId="26606"/>
          <ac:spMkLst>
            <pc:docMk/>
            <pc:sldMk cId="1492183250" sldId="272"/>
            <ac:spMk id="25" creationId="{80E21785-62D8-430F-9521-90166EF7C8F0}"/>
          </ac:spMkLst>
        </pc:spChg>
        <pc:spChg chg="add del">
          <ac:chgData name="Seren Thomas" userId="90774816bacd003b" providerId="LiveId" clId="{27C94121-BCDC-4372-9E76-45589DA96E94}" dt="2026-01-08T16:16:42.824" v="1028" actId="26606"/>
          <ac:spMkLst>
            <pc:docMk/>
            <pc:sldMk cId="1492183250" sldId="272"/>
            <ac:spMk id="27" creationId="{ED7CF8A0-D3E4-4A16-87D3-1D973AC61BF1}"/>
          </ac:spMkLst>
        </pc:spChg>
        <pc:graphicFrameChg chg="add del mod">
          <ac:chgData name="Seren Thomas" userId="90774816bacd003b" providerId="LiveId" clId="{27C94121-BCDC-4372-9E76-45589DA96E94}" dt="2026-01-08T16:15:33.598" v="1017" actId="21"/>
          <ac:graphicFrameMkLst>
            <pc:docMk/>
            <pc:sldMk cId="1492183250" sldId="272"/>
            <ac:graphicFrameMk id="4" creationId="{3DE2CC3F-338A-7090-4C9F-CD5805DB8676}"/>
          </ac:graphicFrameMkLst>
        </pc:graphicFrameChg>
        <pc:graphicFrameChg chg="add del mod">
          <ac:chgData name="Seren Thomas" userId="90774816bacd003b" providerId="LiveId" clId="{27C94121-BCDC-4372-9E76-45589DA96E94}" dt="2026-01-08T16:17:44.173" v="1039" actId="21"/>
          <ac:graphicFrameMkLst>
            <pc:docMk/>
            <pc:sldMk cId="1492183250" sldId="272"/>
            <ac:graphicFrameMk id="8" creationId="{3DE2CC3F-338A-7090-4C9F-CD5805DB8676}"/>
          </ac:graphicFrameMkLst>
        </pc:graphicFrameChg>
        <pc:graphicFrameChg chg="add mod">
          <ac:chgData name="Seren Thomas" userId="90774816bacd003b" providerId="LiveId" clId="{27C94121-BCDC-4372-9E76-45589DA96E94}" dt="2026-01-08T16:16:35.155" v="1026"/>
          <ac:graphicFrameMkLst>
            <pc:docMk/>
            <pc:sldMk cId="1492183250" sldId="272"/>
            <ac:graphicFrameMk id="22" creationId="{3DE2CC3F-338A-7090-4C9F-CD5805DB8676}"/>
          </ac:graphicFrameMkLst>
        </pc:graphicFrameChg>
        <pc:picChg chg="add mod">
          <ac:chgData name="Seren Thomas" userId="90774816bacd003b" providerId="LiveId" clId="{27C94121-BCDC-4372-9E76-45589DA96E94}" dt="2026-01-08T16:27:09.394" v="1183" actId="26606"/>
          <ac:picMkLst>
            <pc:docMk/>
            <pc:sldMk cId="1492183250" sldId="272"/>
            <ac:picMk id="13" creationId="{C3A6DBB0-39CF-0FFA-2976-1CC004DADBF9}"/>
          </ac:picMkLst>
        </pc:picChg>
        <pc:picChg chg="add del mod">
          <ac:chgData name="Seren Thomas" userId="90774816bacd003b" providerId="LiveId" clId="{27C94121-BCDC-4372-9E76-45589DA96E94}" dt="2026-01-08T16:26:42.203" v="1180" actId="478"/>
          <ac:picMkLst>
            <pc:docMk/>
            <pc:sldMk cId="1492183250" sldId="272"/>
            <ac:picMk id="21" creationId="{6DAD0D49-E278-7BCB-B820-742A06B9042E}"/>
          </ac:picMkLst>
        </pc:picChg>
      </pc:sldChg>
      <pc:sldChg chg="addSp delSp modSp new mod modTransition modNotesTx">
        <pc:chgData name="Seren Thomas" userId="90774816bacd003b" providerId="LiveId" clId="{27C94121-BCDC-4372-9E76-45589DA96E94}" dt="2026-01-09T15:31:35.211" v="3969" actId="20577"/>
        <pc:sldMkLst>
          <pc:docMk/>
          <pc:sldMk cId="1747938805" sldId="273"/>
        </pc:sldMkLst>
        <pc:spChg chg="del">
          <ac:chgData name="Seren Thomas" userId="90774816bacd003b" providerId="LiveId" clId="{27C94121-BCDC-4372-9E76-45589DA96E94}" dt="2026-01-08T16:17:37.535" v="1037" actId="478"/>
          <ac:spMkLst>
            <pc:docMk/>
            <pc:sldMk cId="1747938805" sldId="273"/>
            <ac:spMk id="2" creationId="{2259274D-FC97-F54B-AA70-D5270CC1417D}"/>
          </ac:spMkLst>
        </pc:spChg>
        <pc:spChg chg="del">
          <ac:chgData name="Seren Thomas" userId="90774816bacd003b" providerId="LiveId" clId="{27C94121-BCDC-4372-9E76-45589DA96E94}" dt="2026-01-08T16:17:38.666" v="1038" actId="478"/>
          <ac:spMkLst>
            <pc:docMk/>
            <pc:sldMk cId="1747938805" sldId="273"/>
            <ac:spMk id="3" creationId="{51A2C689-0FCC-1034-B229-5EBA8FA16F87}"/>
          </ac:spMkLst>
        </pc:spChg>
        <pc:spChg chg="add mod">
          <ac:chgData name="Seren Thomas" userId="90774816bacd003b" providerId="LiveId" clId="{27C94121-BCDC-4372-9E76-45589DA96E94}" dt="2026-01-08T16:21:41.727" v="1159" actId="1076"/>
          <ac:spMkLst>
            <pc:docMk/>
            <pc:sldMk cId="1747938805" sldId="273"/>
            <ac:spMk id="24" creationId="{798AC4FD-4C9F-9490-BBF0-39E7130579FD}"/>
          </ac:spMkLst>
        </pc:spChg>
        <pc:graphicFrameChg chg="add mod modGraphic">
          <ac:chgData name="Seren Thomas" userId="90774816bacd003b" providerId="LiveId" clId="{27C94121-BCDC-4372-9E76-45589DA96E94}" dt="2026-01-09T12:11:34.005" v="3011" actId="1076"/>
          <ac:graphicFrameMkLst>
            <pc:docMk/>
            <pc:sldMk cId="1747938805" sldId="273"/>
            <ac:graphicFrameMk id="8" creationId="{3DE2CC3F-338A-7090-4C9F-CD5805DB8676}"/>
          </ac:graphicFrameMkLst>
        </pc:graphicFrameChg>
        <pc:picChg chg="add mod">
          <ac:chgData name="Seren Thomas" userId="90774816bacd003b" providerId="LiveId" clId="{27C94121-BCDC-4372-9E76-45589DA96E94}" dt="2026-01-08T16:21:38.919" v="1158" actId="1076"/>
          <ac:picMkLst>
            <pc:docMk/>
            <pc:sldMk cId="1747938805" sldId="273"/>
            <ac:picMk id="5" creationId="{7A10708E-B7A8-F199-CC6E-C2A5AFDE1EAC}"/>
          </ac:picMkLst>
        </pc:picChg>
        <pc:picChg chg="add mod">
          <ac:chgData name="Seren Thomas" userId="90774816bacd003b" providerId="LiveId" clId="{27C94121-BCDC-4372-9E76-45589DA96E94}" dt="2026-01-08T16:21:54.547" v="1164" actId="1076"/>
          <ac:picMkLst>
            <pc:docMk/>
            <pc:sldMk cId="1747938805" sldId="273"/>
            <ac:picMk id="7" creationId="{3A16FE25-3A08-080D-AB0A-A6FA75F30E76}"/>
          </ac:picMkLst>
        </pc:picChg>
      </pc:sldChg>
      <pc:sldChg chg="addSp delSp modSp new del mod setBg modAnim">
        <pc:chgData name="Seren Thomas" userId="90774816bacd003b" providerId="LiveId" clId="{27C94121-BCDC-4372-9E76-45589DA96E94}" dt="2026-01-08T16:28:45.578" v="1194" actId="2696"/>
        <pc:sldMkLst>
          <pc:docMk/>
          <pc:sldMk cId="571513322" sldId="274"/>
        </pc:sldMkLst>
        <pc:spChg chg="del mod">
          <ac:chgData name="Seren Thomas" userId="90774816bacd003b" providerId="LiveId" clId="{27C94121-BCDC-4372-9E76-45589DA96E94}" dt="2026-01-08T16:27:30.629" v="1188" actId="478"/>
          <ac:spMkLst>
            <pc:docMk/>
            <pc:sldMk cId="571513322" sldId="274"/>
            <ac:spMk id="2" creationId="{3C4D4B5C-4A67-5971-779B-2DE3E60CC9D9}"/>
          </ac:spMkLst>
        </pc:spChg>
        <pc:spChg chg="del mod">
          <ac:chgData name="Seren Thomas" userId="90774816bacd003b" providerId="LiveId" clId="{27C94121-BCDC-4372-9E76-45589DA96E94}" dt="2026-01-08T16:27:31.638" v="1189" actId="478"/>
          <ac:spMkLst>
            <pc:docMk/>
            <pc:sldMk cId="571513322" sldId="274"/>
            <ac:spMk id="3" creationId="{D2D9BB40-4DC6-D64C-B660-BC2A463114AB}"/>
          </ac:spMkLst>
        </pc:spChg>
        <pc:spChg chg="add">
          <ac:chgData name="Seren Thomas" userId="90774816bacd003b" providerId="LiveId" clId="{27C94121-BCDC-4372-9E76-45589DA96E94}" dt="2026-01-08T16:27:25.913" v="1187" actId="26606"/>
          <ac:spMkLst>
            <pc:docMk/>
            <pc:sldMk cId="571513322" sldId="274"/>
            <ac:spMk id="9" creationId="{D009D6D5-DAC2-4A8B-A17A-E206B9012D09}"/>
          </ac:spMkLst>
        </pc:spChg>
        <pc:picChg chg="add mod">
          <ac:chgData name="Seren Thomas" userId="90774816bacd003b" providerId="LiveId" clId="{27C94121-BCDC-4372-9E76-45589DA96E94}" dt="2026-01-08T16:27:25.913" v="1187" actId="26606"/>
          <ac:picMkLst>
            <pc:docMk/>
            <pc:sldMk cId="571513322" sldId="274"/>
            <ac:picMk id="4" creationId="{1EC349A6-A5D3-8D2D-F2BB-77BAC120DA96}"/>
          </ac:picMkLst>
        </pc:picChg>
      </pc:sldChg>
      <pc:sldChg chg="addSp delSp modSp new del mod setBg">
        <pc:chgData name="Seren Thomas" userId="90774816bacd003b" providerId="LiveId" clId="{27C94121-BCDC-4372-9E76-45589DA96E94}" dt="2026-01-09T13:22:21.668" v="3021" actId="2696"/>
        <pc:sldMkLst>
          <pc:docMk/>
          <pc:sldMk cId="3664359142" sldId="274"/>
        </pc:sldMkLst>
        <pc:spChg chg="mod">
          <ac:chgData name="Seren Thomas" userId="90774816bacd003b" providerId="LiveId" clId="{27C94121-BCDC-4372-9E76-45589DA96E94}" dt="2026-01-09T13:21:07.490" v="3013" actId="26606"/>
          <ac:spMkLst>
            <pc:docMk/>
            <pc:sldMk cId="3664359142" sldId="274"/>
            <ac:spMk id="2" creationId="{62ECDAEC-9037-E73F-3432-566193D55E37}"/>
          </ac:spMkLst>
        </pc:spChg>
        <pc:spChg chg="del">
          <ac:chgData name="Seren Thomas" userId="90774816bacd003b" providerId="LiveId" clId="{27C94121-BCDC-4372-9E76-45589DA96E94}" dt="2026-01-09T13:21:07.490" v="3013" actId="26606"/>
          <ac:spMkLst>
            <pc:docMk/>
            <pc:sldMk cId="3664359142" sldId="274"/>
            <ac:spMk id="3" creationId="{C0EBA27A-D8C1-1E3F-6FEF-331AF153F819}"/>
          </ac:spMkLst>
        </pc:spChg>
        <pc:spChg chg="add del">
          <ac:chgData name="Seren Thomas" userId="90774816bacd003b" providerId="LiveId" clId="{27C94121-BCDC-4372-9E76-45589DA96E94}" dt="2026-01-09T13:21:37.458" v="3014" actId="26606"/>
          <ac:spMkLst>
            <pc:docMk/>
            <pc:sldMk cId="3664359142" sldId="274"/>
            <ac:spMk id="8" creationId="{699F2931-70EC-414E-8957-39CC893D909E}"/>
          </ac:spMkLst>
        </pc:spChg>
        <pc:spChg chg="add del">
          <ac:chgData name="Seren Thomas" userId="90774816bacd003b" providerId="LiveId" clId="{27C94121-BCDC-4372-9E76-45589DA96E94}" dt="2026-01-09T13:21:37.458" v="3014" actId="26606"/>
          <ac:spMkLst>
            <pc:docMk/>
            <pc:sldMk cId="3664359142" sldId="274"/>
            <ac:spMk id="10" creationId="{78FFBE11-4B3E-48D7-94D4-2EC8CC9FE827}"/>
          </ac:spMkLst>
        </pc:spChg>
        <pc:spChg chg="add del">
          <ac:chgData name="Seren Thomas" userId="90774816bacd003b" providerId="LiveId" clId="{27C94121-BCDC-4372-9E76-45589DA96E94}" dt="2026-01-09T13:21:37.458" v="3014" actId="26606"/>
          <ac:spMkLst>
            <pc:docMk/>
            <pc:sldMk cId="3664359142" sldId="274"/>
            <ac:spMk id="12" creationId="{AEFD2FD1-B3A5-4E1D-BCC8-7684A5440C4C}"/>
          </ac:spMkLst>
        </pc:spChg>
        <pc:spChg chg="add">
          <ac:chgData name="Seren Thomas" userId="90774816bacd003b" providerId="LiveId" clId="{27C94121-BCDC-4372-9E76-45589DA96E94}" dt="2026-01-09T13:21:37.458" v="3014" actId="26606"/>
          <ac:spMkLst>
            <pc:docMk/>
            <pc:sldMk cId="3664359142" sldId="274"/>
            <ac:spMk id="17" creationId="{699F2931-70EC-414E-8957-39CC893D909E}"/>
          </ac:spMkLst>
        </pc:spChg>
        <pc:spChg chg="add">
          <ac:chgData name="Seren Thomas" userId="90774816bacd003b" providerId="LiveId" clId="{27C94121-BCDC-4372-9E76-45589DA96E94}" dt="2026-01-09T13:21:37.458" v="3014" actId="26606"/>
          <ac:spMkLst>
            <pc:docMk/>
            <pc:sldMk cId="3664359142" sldId="274"/>
            <ac:spMk id="19" creationId="{78FFBE11-4B3E-48D7-94D4-2EC8CC9FE827}"/>
          </ac:spMkLst>
        </pc:spChg>
        <pc:spChg chg="add">
          <ac:chgData name="Seren Thomas" userId="90774816bacd003b" providerId="LiveId" clId="{27C94121-BCDC-4372-9E76-45589DA96E94}" dt="2026-01-09T13:21:37.458" v="3014" actId="26606"/>
          <ac:spMkLst>
            <pc:docMk/>
            <pc:sldMk cId="3664359142" sldId="274"/>
            <ac:spMk id="21" creationId="{AEFD2FD1-B3A5-4E1D-BCC8-7684A5440C4C}"/>
          </ac:spMkLst>
        </pc:spChg>
      </pc:sldChg>
      <pc:sldChg chg="addSp delSp modSp new mod setBg modAnim modNotesTx">
        <pc:chgData name="Seren Thomas" userId="90774816bacd003b" providerId="LiveId" clId="{27C94121-BCDC-4372-9E76-45589DA96E94}" dt="2026-01-09T15:27:21.022" v="3809" actId="20577"/>
        <pc:sldMkLst>
          <pc:docMk/>
          <pc:sldMk cId="3517216134" sldId="275"/>
        </pc:sldMkLst>
        <pc:spChg chg="del mod">
          <ac:chgData name="Seren Thomas" userId="90774816bacd003b" providerId="LiveId" clId="{27C94121-BCDC-4372-9E76-45589DA96E94}" dt="2026-01-09T13:22:16.989" v="3019" actId="478"/>
          <ac:spMkLst>
            <pc:docMk/>
            <pc:sldMk cId="3517216134" sldId="275"/>
            <ac:spMk id="2" creationId="{23AFEDEB-AFE7-5CB4-CCB6-766CDCF9C3C6}"/>
          </ac:spMkLst>
        </pc:spChg>
        <pc:spChg chg="del mod">
          <ac:chgData name="Seren Thomas" userId="90774816bacd003b" providerId="LiveId" clId="{27C94121-BCDC-4372-9E76-45589DA96E94}" dt="2026-01-09T13:22:19.059" v="3020" actId="478"/>
          <ac:spMkLst>
            <pc:docMk/>
            <pc:sldMk cId="3517216134" sldId="275"/>
            <ac:spMk id="3" creationId="{1494FCA4-9131-B277-8AAE-7B5BCF40D480}"/>
          </ac:spMkLst>
        </pc:spChg>
        <pc:spChg chg="add del">
          <ac:chgData name="Seren Thomas" userId="90774816bacd003b" providerId="LiveId" clId="{27C94121-BCDC-4372-9E76-45589DA96E94}" dt="2026-01-09T13:22:05.553" v="3017" actId="26606"/>
          <ac:spMkLst>
            <pc:docMk/>
            <pc:sldMk cId="3517216134" sldId="275"/>
            <ac:spMk id="8" creationId="{C9A36457-A5F4-4103-A443-02581C09185B}"/>
          </ac:spMkLst>
        </pc:spChg>
        <pc:spChg chg="add del">
          <ac:chgData name="Seren Thomas" userId="90774816bacd003b" providerId="LiveId" clId="{27C94121-BCDC-4372-9E76-45589DA96E94}" dt="2026-01-09T13:22:05.553" v="3017" actId="26606"/>
          <ac:spMkLst>
            <pc:docMk/>
            <pc:sldMk cId="3517216134" sldId="275"/>
            <ac:spMk id="10" creationId="{DC5FB7E8-B636-40FA-BE8D-48145C0F5C57}"/>
          </ac:spMkLst>
        </pc:spChg>
        <pc:spChg chg="add del">
          <ac:chgData name="Seren Thomas" userId="90774816bacd003b" providerId="LiveId" clId="{27C94121-BCDC-4372-9E76-45589DA96E94}" dt="2026-01-09T13:22:05.553" v="3017" actId="26606"/>
          <ac:spMkLst>
            <pc:docMk/>
            <pc:sldMk cId="3517216134" sldId="275"/>
            <ac:spMk id="12" creationId="{142DCE2C-2863-46FA-9BE7-24365A24D9BA}"/>
          </ac:spMkLst>
        </pc:spChg>
        <pc:spChg chg="add mod">
          <ac:chgData name="Seren Thomas" userId="90774816bacd003b" providerId="LiveId" clId="{27C94121-BCDC-4372-9E76-45589DA96E94}" dt="2026-01-09T13:22:31.579" v="3025"/>
          <ac:spMkLst>
            <pc:docMk/>
            <pc:sldMk cId="3517216134" sldId="275"/>
            <ac:spMk id="15" creationId="{2AE7E2B3-0C93-470E-0E27-6CE361C25964}"/>
          </ac:spMkLst>
        </pc:spChg>
        <pc:spChg chg="add mod">
          <ac:chgData name="Seren Thomas" userId="90774816bacd003b" providerId="LiveId" clId="{27C94121-BCDC-4372-9E76-45589DA96E94}" dt="2026-01-09T13:22:38.150" v="3027"/>
          <ac:spMkLst>
            <pc:docMk/>
            <pc:sldMk cId="3517216134" sldId="275"/>
            <ac:spMk id="16" creationId="{05BE2368-FC8F-2D02-B734-BBD97FEF7BBB}"/>
          </ac:spMkLst>
        </pc:spChg>
        <pc:spChg chg="add del">
          <ac:chgData name="Seren Thomas" userId="90774816bacd003b" providerId="LiveId" clId="{27C94121-BCDC-4372-9E76-45589DA96E94}" dt="2026-01-09T13:22:10.331" v="3018" actId="26606"/>
          <ac:spMkLst>
            <pc:docMk/>
            <pc:sldMk cId="3517216134" sldId="275"/>
            <ac:spMk id="17" creationId="{C9A36457-A5F4-4103-A443-02581C09185B}"/>
          </ac:spMkLst>
        </pc:spChg>
        <pc:spChg chg="add del">
          <ac:chgData name="Seren Thomas" userId="90774816bacd003b" providerId="LiveId" clId="{27C94121-BCDC-4372-9E76-45589DA96E94}" dt="2026-01-09T13:22:10.331" v="3018" actId="26606"/>
          <ac:spMkLst>
            <pc:docMk/>
            <pc:sldMk cId="3517216134" sldId="275"/>
            <ac:spMk id="19" creationId="{AA5CF486-D9E5-4A66-898A-F3D62B81B15E}"/>
          </ac:spMkLst>
        </pc:spChg>
        <pc:spChg chg="add">
          <ac:chgData name="Seren Thomas" userId="90774816bacd003b" providerId="LiveId" clId="{27C94121-BCDC-4372-9E76-45589DA96E94}" dt="2026-01-09T13:22:10.331" v="3018" actId="26606"/>
          <ac:spMkLst>
            <pc:docMk/>
            <pc:sldMk cId="3517216134" sldId="275"/>
            <ac:spMk id="24" creationId="{6128F3BD-7564-4310-B528-888E64F87576}"/>
          </ac:spMkLst>
        </pc:spChg>
        <pc:spChg chg="add">
          <ac:chgData name="Seren Thomas" userId="90774816bacd003b" providerId="LiveId" clId="{27C94121-BCDC-4372-9E76-45589DA96E94}" dt="2026-01-09T13:22:10.331" v="3018" actId="26606"/>
          <ac:spMkLst>
            <pc:docMk/>
            <pc:sldMk cId="3517216134" sldId="275"/>
            <ac:spMk id="26" creationId="{82AA3C4E-019E-440F-87AB-67EFA9BE6C81}"/>
          </ac:spMkLst>
        </pc:spChg>
        <pc:picChg chg="add mod">
          <ac:chgData name="Seren Thomas" userId="90774816bacd003b" providerId="LiveId" clId="{27C94121-BCDC-4372-9E76-45589DA96E94}" dt="2026-01-09T13:22:26.674" v="3023"/>
          <ac:picMkLst>
            <pc:docMk/>
            <pc:sldMk cId="3517216134" sldId="275"/>
            <ac:picMk id="5" creationId="{8776DD7F-B0BA-987E-9DD6-38A15F647D50}"/>
          </ac:picMkLst>
        </pc:picChg>
        <pc:picChg chg="add mod">
          <ac:chgData name="Seren Thomas" userId="90774816bacd003b" providerId="LiveId" clId="{27C94121-BCDC-4372-9E76-45589DA96E94}" dt="2026-01-09T14:26:46.908" v="3540" actId="1076"/>
          <ac:picMkLst>
            <pc:docMk/>
            <pc:sldMk cId="3517216134" sldId="275"/>
            <ac:picMk id="1026" creationId="{4F6102DF-2BEC-C1AF-7659-E66E650BD1E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A77A4D-42D3-4F6E-BC50-507636A45E41}" type="doc">
      <dgm:prSet loTypeId="urn:microsoft.com/office/officeart/2005/8/layout/vList2" loCatId="list"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US"/>
        </a:p>
      </dgm:t>
    </dgm:pt>
    <dgm:pt modelId="{A9917578-BB04-45FF-8466-51A82838CCFD}">
      <dgm:prSet custT="1"/>
      <dgm:spPr>
        <a:ln>
          <a:noFill/>
        </a:ln>
        <a:effectLst>
          <a:outerShdw blurRad="107950" dist="12700" dir="5400000" algn="ctr">
            <a:srgbClr val="000000"/>
          </a:outerShdw>
        </a:effectLst>
        <a:sp3d contourW="44450" prstMaterial="matte">
          <a:bevelT w="63500" h="63500" prst="artDeco"/>
          <a:contourClr>
            <a:srgbClr val="FFFFFF"/>
          </a:contourClr>
        </a:sp3d>
      </dgm:spPr>
      <dgm: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National Policing Approach to VAWG – Violence Against Women and Girls </a:t>
          </a:r>
          <a:r>
            <a:rPr lang="en-GB" sz="2200" dirty="0">
              <a:latin typeface="Calibri" panose="020F0502020204030204" pitchFamily="34" charset="0"/>
              <a:ea typeface="Calibri" panose="020F0502020204030204" pitchFamily="34" charset="0"/>
              <a:cs typeface="Calibri" panose="020F0502020204030204" pitchFamily="34" charset="0"/>
            </a:rPr>
            <a:t>Is recognised as a national policing priority, with strategic frameworks emphasising safeguarding, risk assessment, investigation quality and victim centred responses across UK police forces (National Police Chiefs’ Council, 2024).</a:t>
          </a:r>
          <a:endParaRPr lang="en-US" sz="2200" dirty="0">
            <a:latin typeface="Calibri" panose="020F0502020204030204" pitchFamily="34" charset="0"/>
            <a:ea typeface="Calibri" panose="020F0502020204030204" pitchFamily="34" charset="0"/>
            <a:cs typeface="Calibri" panose="020F0502020204030204" pitchFamily="34" charset="0"/>
          </a:endParaRPr>
        </a:p>
      </dgm:t>
    </dgm:pt>
    <dgm:pt modelId="{1B739F74-F795-4066-826B-2C4AF4F19D76}" type="parTrans" cxnId="{DC844A4C-A142-44C6-B36B-391AAC4BD2F9}">
      <dgm:prSet/>
      <dgm:spPr/>
      <dgm:t>
        <a:bodyPr/>
        <a:lstStyle/>
        <a:p>
          <a:endParaRPr lang="en-US" sz="1800"/>
        </a:p>
      </dgm:t>
    </dgm:pt>
    <dgm:pt modelId="{0F1141BE-5A1D-4D4F-9975-EB0491626E0A}" type="sibTrans" cxnId="{DC844A4C-A142-44C6-B36B-391AAC4BD2F9}">
      <dgm:prSet/>
      <dgm:spPr/>
      <dgm:t>
        <a:bodyPr/>
        <a:lstStyle/>
        <a:p>
          <a:endParaRPr lang="en-US" sz="1800"/>
        </a:p>
      </dgm:t>
    </dgm:pt>
    <dgm:pt modelId="{E0EB829D-122F-44D9-8396-A2DAA78D7710}">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Operational and Local Policing Responses – At </a:t>
          </a:r>
          <a:r>
            <a:rPr lang="en-GB" sz="2200" dirty="0">
              <a:latin typeface="Calibri" panose="020F0502020204030204" pitchFamily="34" charset="0"/>
              <a:ea typeface="Calibri" panose="020F0502020204030204" pitchFamily="34" charset="0"/>
              <a:cs typeface="Calibri" panose="020F0502020204030204" pitchFamily="34" charset="0"/>
            </a:rPr>
            <a:t>A local level, policing responses include specialist safeguarding teams, neighbourhood-based interventions and multi agency working aimed at protecting victims, managing offenders and preventing repeat harm (National Police Chiefs’ Council, 2024). </a:t>
          </a:r>
          <a:endParaRPr lang="en-US" sz="2200" dirty="0">
            <a:latin typeface="Calibri" panose="020F0502020204030204" pitchFamily="34" charset="0"/>
            <a:ea typeface="Calibri" panose="020F0502020204030204" pitchFamily="34" charset="0"/>
            <a:cs typeface="Calibri" panose="020F0502020204030204" pitchFamily="34" charset="0"/>
          </a:endParaRPr>
        </a:p>
      </dgm:t>
    </dgm:pt>
    <dgm:pt modelId="{E19FC680-51D7-451D-BB36-40276A7CB6BD}" type="parTrans" cxnId="{D7A2DC3A-457F-4228-900B-4F868570A540}">
      <dgm:prSet/>
      <dgm:spPr/>
      <dgm:t>
        <a:bodyPr/>
        <a:lstStyle/>
        <a:p>
          <a:endParaRPr lang="en-US" sz="1800"/>
        </a:p>
      </dgm:t>
    </dgm:pt>
    <dgm:pt modelId="{6A5755CC-1BC5-446A-97DF-FDAE12915170}" type="sibTrans" cxnId="{D7A2DC3A-457F-4228-900B-4F868570A540}">
      <dgm:prSet/>
      <dgm:spPr/>
      <dgm:t>
        <a:bodyPr/>
        <a:lstStyle/>
        <a:p>
          <a:endParaRPr lang="en-US" sz="1800"/>
        </a:p>
      </dgm:t>
    </dgm:pt>
    <dgm:pt modelId="{171039C8-EF52-441C-803B-7227A2538148}" type="pres">
      <dgm:prSet presAssocID="{A0A77A4D-42D3-4F6E-BC50-507636A45E41}" presName="linear" presStyleCnt="0">
        <dgm:presLayoutVars>
          <dgm:animLvl val="lvl"/>
          <dgm:resizeHandles val="exact"/>
        </dgm:presLayoutVars>
      </dgm:prSet>
      <dgm:spPr/>
    </dgm:pt>
    <dgm:pt modelId="{B5FD2209-6AF1-4053-90F9-AC0AAE692448}" type="pres">
      <dgm:prSet presAssocID="{A9917578-BB04-45FF-8466-51A82838CCFD}" presName="parentText" presStyleLbl="node1" presStyleIdx="0" presStyleCnt="2" custScaleY="118030" custLinFactY="-3163" custLinFactNeighborY="-100000">
        <dgm:presLayoutVars>
          <dgm:chMax val="0"/>
          <dgm:bulletEnabled val="1"/>
        </dgm:presLayoutVars>
      </dgm:prSet>
      <dgm:spPr/>
    </dgm:pt>
    <dgm:pt modelId="{4AC483A4-24C0-491F-9185-85BE7DF5E1AA}" type="pres">
      <dgm:prSet presAssocID="{0F1141BE-5A1D-4D4F-9975-EB0491626E0A}" presName="spacer" presStyleCnt="0"/>
      <dgm:spPr>
        <a:sp3d contourW="44450" prstMaterial="matte">
          <a:bevelT w="63500" h="63500" prst="artDeco"/>
          <a:contourClr>
            <a:srgbClr val="FFFFFF"/>
          </a:contourClr>
        </a:sp3d>
      </dgm:spPr>
    </dgm:pt>
    <dgm:pt modelId="{1FF65E82-0126-4504-B2B8-F4A683670C62}" type="pres">
      <dgm:prSet presAssocID="{E0EB829D-122F-44D9-8396-A2DAA78D7710}" presName="parentText" presStyleLbl="node1" presStyleIdx="1" presStyleCnt="2" custScaleY="116294" custLinFactY="4090" custLinFactNeighborY="100000">
        <dgm:presLayoutVars>
          <dgm:chMax val="0"/>
          <dgm:bulletEnabled val="1"/>
        </dgm:presLayoutVars>
      </dgm:prSet>
      <dgm:spPr/>
    </dgm:pt>
  </dgm:ptLst>
  <dgm:cxnLst>
    <dgm:cxn modelId="{9B12961F-BE7F-4C01-A589-EDCADF14D3D5}" type="presOf" srcId="{A9917578-BB04-45FF-8466-51A82838CCFD}" destId="{B5FD2209-6AF1-4053-90F9-AC0AAE692448}" srcOrd="0" destOrd="0" presId="urn:microsoft.com/office/officeart/2005/8/layout/vList2"/>
    <dgm:cxn modelId="{D7A2DC3A-457F-4228-900B-4F868570A540}" srcId="{A0A77A4D-42D3-4F6E-BC50-507636A45E41}" destId="{E0EB829D-122F-44D9-8396-A2DAA78D7710}" srcOrd="1" destOrd="0" parTransId="{E19FC680-51D7-451D-BB36-40276A7CB6BD}" sibTransId="{6A5755CC-1BC5-446A-97DF-FDAE12915170}"/>
    <dgm:cxn modelId="{DC844A4C-A142-44C6-B36B-391AAC4BD2F9}" srcId="{A0A77A4D-42D3-4F6E-BC50-507636A45E41}" destId="{A9917578-BB04-45FF-8466-51A82838CCFD}" srcOrd="0" destOrd="0" parTransId="{1B739F74-F795-4066-826B-2C4AF4F19D76}" sibTransId="{0F1141BE-5A1D-4D4F-9975-EB0491626E0A}"/>
    <dgm:cxn modelId="{D92E8DA8-AB0C-4F09-83E9-19C1C7C0C1AE}" type="presOf" srcId="{E0EB829D-122F-44D9-8396-A2DAA78D7710}" destId="{1FF65E82-0126-4504-B2B8-F4A683670C62}" srcOrd="0" destOrd="0" presId="urn:microsoft.com/office/officeart/2005/8/layout/vList2"/>
    <dgm:cxn modelId="{5EF050F6-11A9-45E8-A1A3-2D17F4B7BD2D}" type="presOf" srcId="{A0A77A4D-42D3-4F6E-BC50-507636A45E41}" destId="{171039C8-EF52-441C-803B-7227A2538148}" srcOrd="0" destOrd="0" presId="urn:microsoft.com/office/officeart/2005/8/layout/vList2"/>
    <dgm:cxn modelId="{594EE2F6-3DCA-4C21-B0A1-DA9CC406D321}" type="presParOf" srcId="{171039C8-EF52-441C-803B-7227A2538148}" destId="{B5FD2209-6AF1-4053-90F9-AC0AAE692448}" srcOrd="0" destOrd="0" presId="urn:microsoft.com/office/officeart/2005/8/layout/vList2"/>
    <dgm:cxn modelId="{267C3996-AF29-48CE-97C2-2B319188615A}" type="presParOf" srcId="{171039C8-EF52-441C-803B-7227A2538148}" destId="{4AC483A4-24C0-491F-9185-85BE7DF5E1AA}" srcOrd="1" destOrd="0" presId="urn:microsoft.com/office/officeart/2005/8/layout/vList2"/>
    <dgm:cxn modelId="{8A8BA349-A7A9-4BF1-AD0B-FAB2D1C982E4}" type="presParOf" srcId="{171039C8-EF52-441C-803B-7227A2538148}" destId="{1FF65E82-0126-4504-B2B8-F4A683670C6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8490C5B-5FFD-45D7-A47D-70F3359D49D6}" type="doc">
      <dgm:prSet loTypeId="urn:microsoft.com/office/officeart/2008/layout/AlternatingHexagons" loCatId="list"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US"/>
        </a:p>
      </dgm:t>
    </dgm:pt>
    <dgm:pt modelId="{CF59088F-6440-447A-9CA4-D63249C3FA99}">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US" sz="2000" dirty="0">
              <a:latin typeface="Aptos" panose="020B0004020202020204" pitchFamily="34" charset="0"/>
            </a:rPr>
            <a:t>What structural challenges limit policing responses to VAWG?</a:t>
          </a:r>
        </a:p>
      </dgm:t>
    </dgm:pt>
    <dgm:pt modelId="{D2420F18-AA55-4F17-9D01-87A519209B37}" type="parTrans" cxnId="{6DD8E7CD-77EA-47C1-A0D0-6B76BFED2AB5}">
      <dgm:prSet/>
      <dgm:spPr/>
      <dgm:t>
        <a:bodyPr/>
        <a:lstStyle/>
        <a:p>
          <a:endParaRPr lang="en-US" sz="2000"/>
        </a:p>
      </dgm:t>
    </dgm:pt>
    <dgm:pt modelId="{86062C2A-C643-4CCB-9DFB-9ECEE26A2157}" type="sibTrans" cxnId="{6DD8E7CD-77EA-47C1-A0D0-6B76BFED2AB5}">
      <dgm:prSet custT="1"/>
      <dgm:spPr>
        <a:solidFill>
          <a:schemeClr val="tx2">
            <a:lumMod val="10000"/>
            <a:lumOff val="9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US" sz="2000"/>
        </a:p>
      </dgm:t>
    </dgm:pt>
    <dgm:pt modelId="{6976F0AA-7483-4200-8321-155BFDF48B9F}">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algn="ctr"/>
          <a:r>
            <a:rPr lang="en-US" sz="2000" dirty="0">
              <a:latin typeface="Aptos" panose="020B0004020202020204" pitchFamily="34" charset="0"/>
            </a:rPr>
            <a:t>Why do outcomes and victim experiences vary between forces?</a:t>
          </a:r>
        </a:p>
      </dgm:t>
    </dgm:pt>
    <dgm:pt modelId="{81563F3B-83C8-4CC9-9F6A-CBD78A8A1EC8}" type="parTrans" cxnId="{E3D9836F-B662-4D4F-9A4F-ED2AF42ACD9C}">
      <dgm:prSet/>
      <dgm:spPr/>
      <dgm:t>
        <a:bodyPr/>
        <a:lstStyle/>
        <a:p>
          <a:endParaRPr lang="en-US" sz="2000"/>
        </a:p>
      </dgm:t>
    </dgm:pt>
    <dgm:pt modelId="{5F2FD942-4EBD-4CA4-BBD3-6A09C2E9D623}" type="sibTrans" cxnId="{E3D9836F-B662-4D4F-9A4F-ED2AF42ACD9C}">
      <dgm:prSet custT="1"/>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US" sz="2000"/>
        </a:p>
      </dgm:t>
    </dgm:pt>
    <dgm:pt modelId="{751B4BFC-C6A6-4BEC-B0C8-D1F3BC7F8A98}" type="pres">
      <dgm:prSet presAssocID="{68490C5B-5FFD-45D7-A47D-70F3359D49D6}" presName="Name0" presStyleCnt="0">
        <dgm:presLayoutVars>
          <dgm:chMax/>
          <dgm:chPref/>
          <dgm:dir/>
          <dgm:animLvl val="lvl"/>
        </dgm:presLayoutVars>
      </dgm:prSet>
      <dgm:spPr/>
    </dgm:pt>
    <dgm:pt modelId="{83DFD600-1E5E-4DC6-97E9-C7931738AB49}" type="pres">
      <dgm:prSet presAssocID="{CF59088F-6440-447A-9CA4-D63249C3FA99}" presName="composite"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5D67A4E8-1722-45D6-A2D5-96C3BF7E0BF7}" type="pres">
      <dgm:prSet presAssocID="{CF59088F-6440-447A-9CA4-D63249C3FA99}" presName="Parent1" presStyleLbl="node1" presStyleIdx="0" presStyleCnt="4" custScaleX="126030">
        <dgm:presLayoutVars>
          <dgm:chMax val="1"/>
          <dgm:chPref val="1"/>
          <dgm:bulletEnabled val="1"/>
        </dgm:presLayoutVars>
      </dgm:prSet>
      <dgm:spPr/>
    </dgm:pt>
    <dgm:pt modelId="{78E4F4A9-290C-4AB1-901E-0803FD464E8D}" type="pres">
      <dgm:prSet presAssocID="{CF59088F-6440-447A-9CA4-D63249C3FA99}" presName="Childtext1" presStyleLbl="revTx" presStyleIdx="0" presStyleCnt="2" custAng="16200000" custScaleX="38290" custLinFactNeighborX="2532" custLinFactNeighborY="-45735">
        <dgm:presLayoutVars>
          <dgm:chMax val="0"/>
          <dgm:chPref val="0"/>
          <dgm:bulletEnabled val="1"/>
        </dgm:presLayoutVars>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16C0B7FC-9239-45D0-B791-8C6AECAE3B85}" type="pres">
      <dgm:prSet presAssocID="{CF59088F-6440-447A-9CA4-D63249C3FA99}" presName="BalanceSpacing"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1464BD0E-DF26-4CFD-812A-214C839D4A52}" type="pres">
      <dgm:prSet presAssocID="{CF59088F-6440-447A-9CA4-D63249C3FA99}" presName="BalanceSpacing1"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65BEA50-F6AC-46EF-AA5C-562084EE485B}" type="pres">
      <dgm:prSet presAssocID="{86062C2A-C643-4CCB-9DFB-9ECEE26A2157}" presName="Accent1Text" presStyleLbl="node1" presStyleIdx="1" presStyleCnt="4" custScaleX="117434" custLinFactNeighborX="-24405" custLinFactNeighborY="-66"/>
      <dgm:spPr/>
    </dgm:pt>
    <dgm:pt modelId="{3CAD550B-E962-4A60-B5B8-61A6E33271F1}" type="pres">
      <dgm:prSet presAssocID="{86062C2A-C643-4CCB-9DFB-9ECEE26A2157}" presName="spaceBetweenRectangles"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E645099-E5FA-4C29-8A25-D6CAB6A8D679}" type="pres">
      <dgm:prSet presAssocID="{6976F0AA-7483-4200-8321-155BFDF48B9F}" presName="composite"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7848AF10-4656-413B-93E6-EB83C0CCB3F1}" type="pres">
      <dgm:prSet presAssocID="{6976F0AA-7483-4200-8321-155BFDF48B9F}" presName="Parent1" presStyleLbl="node1" presStyleIdx="2" presStyleCnt="4" custScaleX="123992" custLinFactNeighborX="-10611" custLinFactNeighborY="-3211">
        <dgm:presLayoutVars>
          <dgm:chMax val="1"/>
          <dgm:chPref val="1"/>
          <dgm:bulletEnabled val="1"/>
        </dgm:presLayoutVars>
      </dgm:prSet>
      <dgm:spPr/>
    </dgm:pt>
    <dgm:pt modelId="{0C8D5E5D-A824-4367-8C5E-3AF67FB019E0}" type="pres">
      <dgm:prSet presAssocID="{6976F0AA-7483-4200-8321-155BFDF48B9F}" presName="Childtext1" presStyleLbl="revTx" presStyleIdx="1" presStyleCnt="2" custAng="5400000" custScaleX="79444" custLinFactNeighborX="-20045" custLinFactNeighborY="62373">
        <dgm:presLayoutVars>
          <dgm:chMax val="0"/>
          <dgm:chPref val="0"/>
          <dgm:bulletEnabled val="1"/>
        </dgm:presLayoutVars>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E5761A5-B1BB-46CB-A83B-54E569F79513}" type="pres">
      <dgm:prSet presAssocID="{6976F0AA-7483-4200-8321-155BFDF48B9F}" presName="BalanceSpacing"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EBD7CEB3-C923-4CDE-96AF-97C287DDFA09}" type="pres">
      <dgm:prSet presAssocID="{6976F0AA-7483-4200-8321-155BFDF48B9F}" presName="BalanceSpacing1" presStyleCnt="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D1A19E24-7AB5-48B4-A5A1-CD6DA3F736D8}" type="pres">
      <dgm:prSet presAssocID="{5F2FD942-4EBD-4CA4-BBD3-6A09C2E9D623}" presName="Accent1Text" presStyleLbl="node1" presStyleIdx="3" presStyleCnt="4" custScaleX="118441" custLinFactNeighborX="13213" custLinFactNeighborY="-2303"/>
      <dgm:spPr/>
    </dgm:pt>
  </dgm:ptLst>
  <dgm:cxnLst>
    <dgm:cxn modelId="{3199CE21-B90C-412D-9789-F407BE5AD34F}" type="presOf" srcId="{CF59088F-6440-447A-9CA4-D63249C3FA99}" destId="{5D67A4E8-1722-45D6-A2D5-96C3BF7E0BF7}" srcOrd="0" destOrd="0" presId="urn:microsoft.com/office/officeart/2008/layout/AlternatingHexagons"/>
    <dgm:cxn modelId="{52B0396C-8FD0-4F3C-BA00-0A200172DE91}" type="presOf" srcId="{5F2FD942-4EBD-4CA4-BBD3-6A09C2E9D623}" destId="{D1A19E24-7AB5-48B4-A5A1-CD6DA3F736D8}" srcOrd="0" destOrd="0" presId="urn:microsoft.com/office/officeart/2008/layout/AlternatingHexagons"/>
    <dgm:cxn modelId="{E3D9836F-B662-4D4F-9A4F-ED2AF42ACD9C}" srcId="{68490C5B-5FFD-45D7-A47D-70F3359D49D6}" destId="{6976F0AA-7483-4200-8321-155BFDF48B9F}" srcOrd="1" destOrd="0" parTransId="{81563F3B-83C8-4CC9-9F6A-CBD78A8A1EC8}" sibTransId="{5F2FD942-4EBD-4CA4-BBD3-6A09C2E9D623}"/>
    <dgm:cxn modelId="{D300F183-A303-4958-8C8F-B11D9BFC2E4E}" type="presOf" srcId="{6976F0AA-7483-4200-8321-155BFDF48B9F}" destId="{7848AF10-4656-413B-93E6-EB83C0CCB3F1}" srcOrd="0" destOrd="0" presId="urn:microsoft.com/office/officeart/2008/layout/AlternatingHexagons"/>
    <dgm:cxn modelId="{6DD8E7CD-77EA-47C1-A0D0-6B76BFED2AB5}" srcId="{68490C5B-5FFD-45D7-A47D-70F3359D49D6}" destId="{CF59088F-6440-447A-9CA4-D63249C3FA99}" srcOrd="0" destOrd="0" parTransId="{D2420F18-AA55-4F17-9D01-87A519209B37}" sibTransId="{86062C2A-C643-4CCB-9DFB-9ECEE26A2157}"/>
    <dgm:cxn modelId="{AC7DA3EC-FAF7-49C7-81E0-8E123988A8DF}" type="presOf" srcId="{86062C2A-C643-4CCB-9DFB-9ECEE26A2157}" destId="{D65BEA50-F6AC-46EF-AA5C-562084EE485B}" srcOrd="0" destOrd="0" presId="urn:microsoft.com/office/officeart/2008/layout/AlternatingHexagons"/>
    <dgm:cxn modelId="{7958E0F4-C90A-4581-9FCF-75586092AFB3}" type="presOf" srcId="{68490C5B-5FFD-45D7-A47D-70F3359D49D6}" destId="{751B4BFC-C6A6-4BEC-B0C8-D1F3BC7F8A98}" srcOrd="0" destOrd="0" presId="urn:microsoft.com/office/officeart/2008/layout/AlternatingHexagons"/>
    <dgm:cxn modelId="{5DEB7FE6-C820-42AF-AEDB-133A2CD87211}" type="presParOf" srcId="{751B4BFC-C6A6-4BEC-B0C8-D1F3BC7F8A98}" destId="{83DFD600-1E5E-4DC6-97E9-C7931738AB49}" srcOrd="0" destOrd="0" presId="urn:microsoft.com/office/officeart/2008/layout/AlternatingHexagons"/>
    <dgm:cxn modelId="{BA6F68D0-875F-4897-9840-0383A4440325}" type="presParOf" srcId="{83DFD600-1E5E-4DC6-97E9-C7931738AB49}" destId="{5D67A4E8-1722-45D6-A2D5-96C3BF7E0BF7}" srcOrd="0" destOrd="0" presId="urn:microsoft.com/office/officeart/2008/layout/AlternatingHexagons"/>
    <dgm:cxn modelId="{5FFFB41C-98E7-4B2C-85C5-7283058F51C4}" type="presParOf" srcId="{83DFD600-1E5E-4DC6-97E9-C7931738AB49}" destId="{78E4F4A9-290C-4AB1-901E-0803FD464E8D}" srcOrd="1" destOrd="0" presId="urn:microsoft.com/office/officeart/2008/layout/AlternatingHexagons"/>
    <dgm:cxn modelId="{7742B97B-12CD-4A00-A1F5-A3F61706BC32}" type="presParOf" srcId="{83DFD600-1E5E-4DC6-97E9-C7931738AB49}" destId="{16C0B7FC-9239-45D0-B791-8C6AECAE3B85}" srcOrd="2" destOrd="0" presId="urn:microsoft.com/office/officeart/2008/layout/AlternatingHexagons"/>
    <dgm:cxn modelId="{170E0FB0-F48D-458A-971B-6C89600364FD}" type="presParOf" srcId="{83DFD600-1E5E-4DC6-97E9-C7931738AB49}" destId="{1464BD0E-DF26-4CFD-812A-214C839D4A52}" srcOrd="3" destOrd="0" presId="urn:microsoft.com/office/officeart/2008/layout/AlternatingHexagons"/>
    <dgm:cxn modelId="{718A6187-CC46-46F6-84E3-6B49041FF162}" type="presParOf" srcId="{83DFD600-1E5E-4DC6-97E9-C7931738AB49}" destId="{D65BEA50-F6AC-46EF-AA5C-562084EE485B}" srcOrd="4" destOrd="0" presId="urn:microsoft.com/office/officeart/2008/layout/AlternatingHexagons"/>
    <dgm:cxn modelId="{ECE22C65-925A-4649-BF74-FC4445F006A4}" type="presParOf" srcId="{751B4BFC-C6A6-4BEC-B0C8-D1F3BC7F8A98}" destId="{3CAD550B-E962-4A60-B5B8-61A6E33271F1}" srcOrd="1" destOrd="0" presId="urn:microsoft.com/office/officeart/2008/layout/AlternatingHexagons"/>
    <dgm:cxn modelId="{929B7484-5228-4C33-94C3-9B95198FBC93}" type="presParOf" srcId="{751B4BFC-C6A6-4BEC-B0C8-D1F3BC7F8A98}" destId="{DE645099-E5FA-4C29-8A25-D6CAB6A8D679}" srcOrd="2" destOrd="0" presId="urn:microsoft.com/office/officeart/2008/layout/AlternatingHexagons"/>
    <dgm:cxn modelId="{39B5A198-5FC0-4AA0-AF32-BFC3F539C030}" type="presParOf" srcId="{DE645099-E5FA-4C29-8A25-D6CAB6A8D679}" destId="{7848AF10-4656-413B-93E6-EB83C0CCB3F1}" srcOrd="0" destOrd="0" presId="urn:microsoft.com/office/officeart/2008/layout/AlternatingHexagons"/>
    <dgm:cxn modelId="{1E32D3C9-F15F-4688-926C-A26CB81DB1C0}" type="presParOf" srcId="{DE645099-E5FA-4C29-8A25-D6CAB6A8D679}" destId="{0C8D5E5D-A824-4367-8C5E-3AF67FB019E0}" srcOrd="1" destOrd="0" presId="urn:microsoft.com/office/officeart/2008/layout/AlternatingHexagons"/>
    <dgm:cxn modelId="{13F97B20-8E75-4748-AF42-E5123C87B307}" type="presParOf" srcId="{DE645099-E5FA-4C29-8A25-D6CAB6A8D679}" destId="{DE5761A5-B1BB-46CB-A83B-54E569F79513}" srcOrd="2" destOrd="0" presId="urn:microsoft.com/office/officeart/2008/layout/AlternatingHexagons"/>
    <dgm:cxn modelId="{C0017AE6-5DC7-4EB0-A5A5-0AD56C5DFCF3}" type="presParOf" srcId="{DE645099-E5FA-4C29-8A25-D6CAB6A8D679}" destId="{EBD7CEB3-C923-4CDE-96AF-97C287DDFA09}" srcOrd="3" destOrd="0" presId="urn:microsoft.com/office/officeart/2008/layout/AlternatingHexagons"/>
    <dgm:cxn modelId="{79F2908F-251A-4C6D-AA7E-E16F7D0763FF}" type="presParOf" srcId="{DE645099-E5FA-4C29-8A25-D6CAB6A8D679}" destId="{D1A19E24-7AB5-48B4-A5A1-CD6DA3F736D8}"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D2994A-9FC7-4D49-8BBB-2B89C1DD0DFD}" type="doc">
      <dgm:prSet loTypeId="urn:microsoft.com/office/officeart/2005/8/layout/process1" loCatId="process"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GB"/>
        </a:p>
      </dgm:t>
    </dgm:pt>
    <dgm:pt modelId="{BF87D84E-EF85-458D-90FA-EC93CC7C2089}">
      <dgm:prSet phldrT="[Text]" phldr="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dirty="0"/>
            <a:t>Accountability and Multi-Agency Collaboration</a:t>
          </a:r>
        </a:p>
      </dgm:t>
    </dgm:pt>
    <dgm:pt modelId="{24F50ABA-CF6B-4004-9340-2285BDB534F1}" type="sibTrans" cxnId="{2E14C978-0DCE-4D72-AF5A-155C807F62C3}">
      <dgm:prSet/>
      <dgm:spPr/>
      <dgm:t>
        <a:bodyPr/>
        <a:lstStyle/>
        <a:p>
          <a:endParaRPr lang="en-GB"/>
        </a:p>
      </dgm:t>
    </dgm:pt>
    <dgm:pt modelId="{4437C72D-217B-409E-B9DB-F81308F8778B}" type="parTrans" cxnId="{2E14C978-0DCE-4D72-AF5A-155C807F62C3}">
      <dgm:prSet/>
      <dgm:spPr/>
      <dgm:t>
        <a:bodyPr/>
        <a:lstStyle/>
        <a:p>
          <a:endParaRPr lang="en-GB"/>
        </a:p>
      </dgm:t>
    </dgm:pt>
    <dgm:pt modelId="{6B919A07-1274-4BBA-BB1E-9EB760D5E34E}">
      <dgm:prSet phldrT="[Text]" phldr="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dirty="0"/>
            <a:t>Training and Prevention-Focused Policing</a:t>
          </a:r>
        </a:p>
      </dgm:t>
    </dgm:pt>
    <dgm:pt modelId="{F0FCE353-A5CD-4AC7-BEAB-285B4947D55A}" type="sibTrans" cxnId="{C38ADE63-A3D2-4A74-AA5E-82BE5B7080E4}">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p>
      </dgm:t>
    </dgm:pt>
    <dgm:pt modelId="{B687DE57-C100-4297-B377-E6600B59B1B7}" type="parTrans" cxnId="{C38ADE63-A3D2-4A74-AA5E-82BE5B7080E4}">
      <dgm:prSet/>
      <dgm:spPr/>
      <dgm:t>
        <a:bodyPr/>
        <a:lstStyle/>
        <a:p>
          <a:endParaRPr lang="en-GB"/>
        </a:p>
      </dgm:t>
    </dgm:pt>
    <dgm:pt modelId="{C7492506-C64B-4575-9F25-EA4A337EA8D9}">
      <dgm:prSet phldrT="[Text]" phldr="0"/>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dirty="0"/>
            <a:t>National Consistency and Standards</a:t>
          </a:r>
        </a:p>
      </dgm:t>
    </dgm:pt>
    <dgm:pt modelId="{E1F56092-9AF1-47C3-B932-8B806CDCCE2B}" type="sibTrans" cxnId="{EF5CFB69-B9CC-48C1-AA32-66D7F25154BF}">
      <dgm:prSet/>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p>
      </dgm:t>
    </dgm:pt>
    <dgm:pt modelId="{D29036D0-5004-46BE-8718-6D34EC612CB5}" type="parTrans" cxnId="{EF5CFB69-B9CC-48C1-AA32-66D7F25154BF}">
      <dgm:prSet/>
      <dgm:spPr/>
      <dgm:t>
        <a:bodyPr/>
        <a:lstStyle/>
        <a:p>
          <a:endParaRPr lang="en-GB"/>
        </a:p>
      </dgm:t>
    </dgm:pt>
    <dgm:pt modelId="{0ECA3DC7-8945-4B76-A664-08E4538F9060}" type="pres">
      <dgm:prSet presAssocID="{58D2994A-9FC7-4D49-8BBB-2B89C1DD0DFD}" presName="Name0" presStyleCnt="0">
        <dgm:presLayoutVars>
          <dgm:dir/>
          <dgm:resizeHandles val="exact"/>
        </dgm:presLayoutVars>
      </dgm:prSet>
      <dgm:spPr/>
    </dgm:pt>
    <dgm:pt modelId="{A561454D-FCD5-4931-8C19-46963CF89847}" type="pres">
      <dgm:prSet presAssocID="{C7492506-C64B-4575-9F25-EA4A337EA8D9}" presName="node" presStyleLbl="node1" presStyleIdx="0" presStyleCnt="3">
        <dgm:presLayoutVars>
          <dgm:bulletEnabled val="1"/>
        </dgm:presLayoutVars>
      </dgm:prSet>
      <dgm:spPr/>
    </dgm:pt>
    <dgm:pt modelId="{1760A2A6-4D20-4237-821B-4B77CFC8634C}" type="pres">
      <dgm:prSet presAssocID="{E1F56092-9AF1-47C3-B932-8B806CDCCE2B}" presName="sibTrans" presStyleLbl="sibTrans2D1" presStyleIdx="0" presStyleCnt="2"/>
      <dgm:spPr/>
    </dgm:pt>
    <dgm:pt modelId="{9749FE05-D83D-43CE-B86E-ED27D464F370}" type="pres">
      <dgm:prSet presAssocID="{E1F56092-9AF1-47C3-B932-8B806CDCCE2B}" presName="connectorText" presStyleLbl="sibTrans2D1" presStyleIdx="0" presStyleCnt="2"/>
      <dgm:spPr/>
    </dgm:pt>
    <dgm:pt modelId="{3EDF7B8B-0B78-4BDA-B30F-5E5FB0C73F33}" type="pres">
      <dgm:prSet presAssocID="{6B919A07-1274-4BBA-BB1E-9EB760D5E34E}" presName="node" presStyleLbl="node1" presStyleIdx="1" presStyleCnt="3">
        <dgm:presLayoutVars>
          <dgm:bulletEnabled val="1"/>
        </dgm:presLayoutVars>
      </dgm:prSet>
      <dgm:spPr/>
    </dgm:pt>
    <dgm:pt modelId="{2A2E575A-E9E8-4250-A19D-8767D07F6B73}" type="pres">
      <dgm:prSet presAssocID="{F0FCE353-A5CD-4AC7-BEAB-285B4947D55A}" presName="sibTrans" presStyleLbl="sibTrans2D1" presStyleIdx="1" presStyleCnt="2"/>
      <dgm:spPr/>
    </dgm:pt>
    <dgm:pt modelId="{7844A191-76D9-4C07-B5DE-097F88CFEBEB}" type="pres">
      <dgm:prSet presAssocID="{F0FCE353-A5CD-4AC7-BEAB-285B4947D55A}" presName="connectorText" presStyleLbl="sibTrans2D1" presStyleIdx="1" presStyleCnt="2"/>
      <dgm:spPr/>
    </dgm:pt>
    <dgm:pt modelId="{BAAAABAB-60FF-4E35-934B-00AB859C0F3B}" type="pres">
      <dgm:prSet presAssocID="{BF87D84E-EF85-458D-90FA-EC93CC7C2089}" presName="node" presStyleLbl="node1" presStyleIdx="2" presStyleCnt="3">
        <dgm:presLayoutVars>
          <dgm:bulletEnabled val="1"/>
        </dgm:presLayoutVars>
      </dgm:prSet>
      <dgm:spPr/>
    </dgm:pt>
  </dgm:ptLst>
  <dgm:cxnLst>
    <dgm:cxn modelId="{C05A0712-F45E-4C1D-9106-16D7C7F49016}" type="presOf" srcId="{F0FCE353-A5CD-4AC7-BEAB-285B4947D55A}" destId="{2A2E575A-E9E8-4250-A19D-8767D07F6B73}" srcOrd="0" destOrd="0" presId="urn:microsoft.com/office/officeart/2005/8/layout/process1"/>
    <dgm:cxn modelId="{3797FC3D-2484-4E33-B264-09A9CDC5276C}" type="presOf" srcId="{C7492506-C64B-4575-9F25-EA4A337EA8D9}" destId="{A561454D-FCD5-4931-8C19-46963CF89847}" srcOrd="0" destOrd="0" presId="urn:microsoft.com/office/officeart/2005/8/layout/process1"/>
    <dgm:cxn modelId="{C38ADE63-A3D2-4A74-AA5E-82BE5B7080E4}" srcId="{58D2994A-9FC7-4D49-8BBB-2B89C1DD0DFD}" destId="{6B919A07-1274-4BBA-BB1E-9EB760D5E34E}" srcOrd="1" destOrd="0" parTransId="{B687DE57-C100-4297-B377-E6600B59B1B7}" sibTransId="{F0FCE353-A5CD-4AC7-BEAB-285B4947D55A}"/>
    <dgm:cxn modelId="{ED7BB148-B468-485D-9986-316B2BE65BBC}" type="presOf" srcId="{6B919A07-1274-4BBA-BB1E-9EB760D5E34E}" destId="{3EDF7B8B-0B78-4BDA-B30F-5E5FB0C73F33}" srcOrd="0" destOrd="0" presId="urn:microsoft.com/office/officeart/2005/8/layout/process1"/>
    <dgm:cxn modelId="{EF5CFB69-B9CC-48C1-AA32-66D7F25154BF}" srcId="{58D2994A-9FC7-4D49-8BBB-2B89C1DD0DFD}" destId="{C7492506-C64B-4575-9F25-EA4A337EA8D9}" srcOrd="0" destOrd="0" parTransId="{D29036D0-5004-46BE-8718-6D34EC612CB5}" sibTransId="{E1F56092-9AF1-47C3-B932-8B806CDCCE2B}"/>
    <dgm:cxn modelId="{8E49E94B-6994-4E7C-9BBC-01712109882E}" type="presOf" srcId="{F0FCE353-A5CD-4AC7-BEAB-285B4947D55A}" destId="{7844A191-76D9-4C07-B5DE-097F88CFEBEB}" srcOrd="1" destOrd="0" presId="urn:microsoft.com/office/officeart/2005/8/layout/process1"/>
    <dgm:cxn modelId="{D8F72A52-277C-4116-9000-A6DE674CA956}" type="presOf" srcId="{E1F56092-9AF1-47C3-B932-8B806CDCCE2B}" destId="{9749FE05-D83D-43CE-B86E-ED27D464F370}" srcOrd="1" destOrd="0" presId="urn:microsoft.com/office/officeart/2005/8/layout/process1"/>
    <dgm:cxn modelId="{2E14C978-0DCE-4D72-AF5A-155C807F62C3}" srcId="{58D2994A-9FC7-4D49-8BBB-2B89C1DD0DFD}" destId="{BF87D84E-EF85-458D-90FA-EC93CC7C2089}" srcOrd="2" destOrd="0" parTransId="{4437C72D-217B-409E-B9DB-F81308F8778B}" sibTransId="{24F50ABA-CF6B-4004-9340-2285BDB534F1}"/>
    <dgm:cxn modelId="{648B4BA3-E420-4EE4-B1B7-31E49835944A}" type="presOf" srcId="{BF87D84E-EF85-458D-90FA-EC93CC7C2089}" destId="{BAAAABAB-60FF-4E35-934B-00AB859C0F3B}" srcOrd="0" destOrd="0" presId="urn:microsoft.com/office/officeart/2005/8/layout/process1"/>
    <dgm:cxn modelId="{DF8431AD-0AAD-47C4-8D82-A01301ADC00E}" type="presOf" srcId="{E1F56092-9AF1-47C3-B932-8B806CDCCE2B}" destId="{1760A2A6-4D20-4237-821B-4B77CFC8634C}" srcOrd="0" destOrd="0" presId="urn:microsoft.com/office/officeart/2005/8/layout/process1"/>
    <dgm:cxn modelId="{A5B354F6-8966-47CF-BA4A-F6121C8CEB1F}" type="presOf" srcId="{58D2994A-9FC7-4D49-8BBB-2B89C1DD0DFD}" destId="{0ECA3DC7-8945-4B76-A664-08E4538F9060}" srcOrd="0" destOrd="0" presId="urn:microsoft.com/office/officeart/2005/8/layout/process1"/>
    <dgm:cxn modelId="{A1AE492E-9B5D-43A2-9726-1D6EC70465CD}" type="presParOf" srcId="{0ECA3DC7-8945-4B76-A664-08E4538F9060}" destId="{A561454D-FCD5-4931-8C19-46963CF89847}" srcOrd="0" destOrd="0" presId="urn:microsoft.com/office/officeart/2005/8/layout/process1"/>
    <dgm:cxn modelId="{C34AE1DC-E748-412E-BD80-D096ABA3838E}" type="presParOf" srcId="{0ECA3DC7-8945-4B76-A664-08E4538F9060}" destId="{1760A2A6-4D20-4237-821B-4B77CFC8634C}" srcOrd="1" destOrd="0" presId="urn:microsoft.com/office/officeart/2005/8/layout/process1"/>
    <dgm:cxn modelId="{92D50712-6EFC-4BEB-9F84-1DE507E80364}" type="presParOf" srcId="{1760A2A6-4D20-4237-821B-4B77CFC8634C}" destId="{9749FE05-D83D-43CE-B86E-ED27D464F370}" srcOrd="0" destOrd="0" presId="urn:microsoft.com/office/officeart/2005/8/layout/process1"/>
    <dgm:cxn modelId="{A5C23A74-83D9-4374-A6BD-59BAD783563C}" type="presParOf" srcId="{0ECA3DC7-8945-4B76-A664-08E4538F9060}" destId="{3EDF7B8B-0B78-4BDA-B30F-5E5FB0C73F33}" srcOrd="2" destOrd="0" presId="urn:microsoft.com/office/officeart/2005/8/layout/process1"/>
    <dgm:cxn modelId="{CE5C3815-A5B2-44A0-83B6-E0335288FAA6}" type="presParOf" srcId="{0ECA3DC7-8945-4B76-A664-08E4538F9060}" destId="{2A2E575A-E9E8-4250-A19D-8767D07F6B73}" srcOrd="3" destOrd="0" presId="urn:microsoft.com/office/officeart/2005/8/layout/process1"/>
    <dgm:cxn modelId="{34FD17B6-A7CE-4EE5-B787-D5DE77D7BC16}" type="presParOf" srcId="{2A2E575A-E9E8-4250-A19D-8767D07F6B73}" destId="{7844A191-76D9-4C07-B5DE-097F88CFEBEB}" srcOrd="0" destOrd="0" presId="urn:microsoft.com/office/officeart/2005/8/layout/process1"/>
    <dgm:cxn modelId="{389C1F1B-7017-4BB9-B333-62AEE5BC1E74}" type="presParOf" srcId="{0ECA3DC7-8945-4B76-A664-08E4538F9060}" destId="{BAAAABAB-60FF-4E35-934B-00AB859C0F3B}" srcOrd="4" destOrd="0" presId="urn:microsoft.com/office/officeart/2005/8/layout/process1"/>
  </dgm:cxnLst>
  <dgm:bg>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D2209-6AF1-4053-90F9-AC0AAE692448}">
      <dsp:nvSpPr>
        <dsp:cNvPr id="0" name=""/>
        <dsp:cNvSpPr/>
      </dsp:nvSpPr>
      <dsp:spPr>
        <a:xfrm>
          <a:off x="0" y="0"/>
          <a:ext cx="6843252" cy="265142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kern="1200" dirty="0">
              <a:latin typeface="Calibri" panose="020F0502020204030204" pitchFamily="34" charset="0"/>
              <a:ea typeface="Calibri" panose="020F0502020204030204" pitchFamily="34" charset="0"/>
              <a:cs typeface="Calibri" panose="020F0502020204030204" pitchFamily="34" charset="0"/>
            </a:rPr>
            <a:t>National Policing Approach to VAWG – Violence Against Women and Girls </a:t>
          </a:r>
          <a:r>
            <a:rPr lang="en-GB" sz="2200" kern="1200" dirty="0">
              <a:latin typeface="Calibri" panose="020F0502020204030204" pitchFamily="34" charset="0"/>
              <a:ea typeface="Calibri" panose="020F0502020204030204" pitchFamily="34" charset="0"/>
              <a:cs typeface="Calibri" panose="020F0502020204030204" pitchFamily="34" charset="0"/>
            </a:rPr>
            <a:t>Is recognised as a national policing priority, with strategic frameworks emphasising safeguarding, risk assessment, investigation quality and victim centred responses across UK police forces (National Police Chiefs’ Council, 2024).</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129432" y="129432"/>
        <a:ext cx="6584388" cy="2392561"/>
      </dsp:txXfrm>
    </dsp:sp>
    <dsp:sp modelId="{1FF65E82-0126-4504-B2B8-F4A683670C62}">
      <dsp:nvSpPr>
        <dsp:cNvPr id="0" name=""/>
        <dsp:cNvSpPr/>
      </dsp:nvSpPr>
      <dsp:spPr>
        <a:xfrm>
          <a:off x="0" y="2683406"/>
          <a:ext cx="6843252" cy="2612428"/>
        </a:xfrm>
        <a:prstGeom prst="round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US" sz="2200" kern="1200" dirty="0">
              <a:latin typeface="Calibri" panose="020F0502020204030204" pitchFamily="34" charset="0"/>
              <a:ea typeface="Calibri" panose="020F0502020204030204" pitchFamily="34" charset="0"/>
              <a:cs typeface="Calibri" panose="020F0502020204030204" pitchFamily="34" charset="0"/>
            </a:rPr>
            <a:t>Operational and Local Policing Responses – At </a:t>
          </a:r>
          <a:r>
            <a:rPr lang="en-GB" sz="2200" kern="1200" dirty="0">
              <a:latin typeface="Calibri" panose="020F0502020204030204" pitchFamily="34" charset="0"/>
              <a:ea typeface="Calibri" panose="020F0502020204030204" pitchFamily="34" charset="0"/>
              <a:cs typeface="Calibri" panose="020F0502020204030204" pitchFamily="34" charset="0"/>
            </a:rPr>
            <a:t>A local level, policing responses include specialist safeguarding teams, neighbourhood-based interventions and multi agency working aimed at protecting victims, managing offenders and preventing repeat harm (National Police Chiefs’ Council, 2024). </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127528" y="2810934"/>
        <a:ext cx="6588196" cy="2357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A4E8-1722-45D6-A2D5-96C3BF7E0BF7}">
      <dsp:nvSpPr>
        <dsp:cNvPr id="0" name=""/>
        <dsp:cNvSpPr/>
      </dsp:nvSpPr>
      <dsp:spPr>
        <a:xfrm rot="5400000">
          <a:off x="3568558" y="-21385"/>
          <a:ext cx="2341021" cy="2566838"/>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What structural challenges limit policing responses to VAWG?</a:t>
          </a:r>
        </a:p>
      </dsp:txBody>
      <dsp:txXfrm rot="-5400000">
        <a:off x="3883456" y="481693"/>
        <a:ext cx="1711226" cy="1560681"/>
      </dsp:txXfrm>
    </dsp:sp>
    <dsp:sp modelId="{78E4F4A9-290C-4AB1-901E-0803FD464E8D}">
      <dsp:nvSpPr>
        <dsp:cNvPr id="0" name=""/>
        <dsp:cNvSpPr/>
      </dsp:nvSpPr>
      <dsp:spPr>
        <a:xfrm rot="16200000">
          <a:off x="6691478" y="-82672"/>
          <a:ext cx="1000356" cy="1404612"/>
        </a:xfrm>
        <a:prstGeom prst="rect">
          <a:avLst/>
        </a:prstGeom>
        <a:no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0">
          <a:scrgbClr r="0" g="0" b="0"/>
        </a:fillRef>
        <a:effectRef idx="0">
          <a:scrgbClr r="0" g="0" b="0"/>
        </a:effectRef>
        <a:fontRef idx="minor"/>
      </dsp:style>
    </dsp:sp>
    <dsp:sp modelId="{D65BEA50-F6AC-46EF-AA5C-562084EE485B}">
      <dsp:nvSpPr>
        <dsp:cNvPr id="0" name=""/>
        <dsp:cNvSpPr/>
      </dsp:nvSpPr>
      <dsp:spPr>
        <a:xfrm rot="5400000">
          <a:off x="871880" y="64606"/>
          <a:ext cx="2341021" cy="2391764"/>
        </a:xfrm>
        <a:prstGeom prst="hexagon">
          <a:avLst>
            <a:gd name="adj" fmla="val 25000"/>
            <a:gd name="vf" fmla="val 115470"/>
          </a:avLst>
        </a:prstGeom>
        <a:solidFill>
          <a:schemeClr val="tx2">
            <a:lumMod val="10000"/>
            <a:lumOff val="9000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1245136" y="480147"/>
        <a:ext cx="1594510" cy="1560681"/>
      </dsp:txXfrm>
    </dsp:sp>
    <dsp:sp modelId="{7848AF10-4656-413B-93E6-EB83C0CCB3F1}">
      <dsp:nvSpPr>
        <dsp:cNvPr id="0" name=""/>
        <dsp:cNvSpPr/>
      </dsp:nvSpPr>
      <dsp:spPr>
        <a:xfrm rot="5400000">
          <a:off x="2248419" y="1911256"/>
          <a:ext cx="2341021" cy="2525330"/>
        </a:xfrm>
        <a:prstGeom prst="hexagon">
          <a:avLst>
            <a:gd name="adj" fmla="val 25000"/>
            <a:gd name="vf" fmla="val 115470"/>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Why do outcomes and victim experiences vary between forces?</a:t>
          </a:r>
        </a:p>
      </dsp:txBody>
      <dsp:txXfrm rot="-5400000">
        <a:off x="2577153" y="2393580"/>
        <a:ext cx="1683554" cy="1560681"/>
      </dsp:txXfrm>
    </dsp:sp>
    <dsp:sp modelId="{0C8D5E5D-A824-4367-8C5E-3AF67FB019E0}">
      <dsp:nvSpPr>
        <dsp:cNvPr id="0" name=""/>
        <dsp:cNvSpPr/>
      </dsp:nvSpPr>
      <dsp:spPr>
        <a:xfrm rot="5400000">
          <a:off x="-242820" y="2804527"/>
          <a:ext cx="2008585" cy="1404612"/>
        </a:xfrm>
        <a:prstGeom prst="rect">
          <a:avLst/>
        </a:prstGeom>
        <a:no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0">
          <a:scrgbClr r="0" g="0" b="0"/>
        </a:fillRef>
        <a:effectRef idx="0">
          <a:scrgbClr r="0" g="0" b="0"/>
        </a:effectRef>
        <a:fontRef idx="minor"/>
      </dsp:style>
    </dsp:sp>
    <dsp:sp modelId="{D1A19E24-7AB5-48B4-A5A1-CD6DA3F736D8}">
      <dsp:nvSpPr>
        <dsp:cNvPr id="0" name=""/>
        <dsp:cNvSpPr/>
      </dsp:nvSpPr>
      <dsp:spPr>
        <a:xfrm rot="5400000">
          <a:off x="4933263" y="1989041"/>
          <a:ext cx="2341021" cy="2412274"/>
        </a:xfrm>
        <a:prstGeom prst="hexagon">
          <a:avLst>
            <a:gd name="adj" fmla="val 25000"/>
            <a:gd name="vf" fmla="val 115470"/>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5299683" y="2414837"/>
        <a:ext cx="1608182" cy="1560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1454D-FCD5-4931-8C19-46963CF89847}">
      <dsp:nvSpPr>
        <dsp:cNvPr id="0" name=""/>
        <dsp:cNvSpPr/>
      </dsp:nvSpPr>
      <dsp:spPr>
        <a:xfrm>
          <a:off x="9622" y="2901467"/>
          <a:ext cx="2876141" cy="1725684"/>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National Consistency and Standards</a:t>
          </a:r>
        </a:p>
      </dsp:txBody>
      <dsp:txXfrm>
        <a:off x="60166" y="2952011"/>
        <a:ext cx="2775053" cy="1624596"/>
      </dsp:txXfrm>
    </dsp:sp>
    <dsp:sp modelId="{1760A2A6-4D20-4237-821B-4B77CFC8634C}">
      <dsp:nvSpPr>
        <dsp:cNvPr id="0" name=""/>
        <dsp:cNvSpPr/>
      </dsp:nvSpPr>
      <dsp:spPr>
        <a:xfrm>
          <a:off x="3173378" y="3407668"/>
          <a:ext cx="609741" cy="713283"/>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173378" y="3550325"/>
        <a:ext cx="426819" cy="427969"/>
      </dsp:txXfrm>
    </dsp:sp>
    <dsp:sp modelId="{3EDF7B8B-0B78-4BDA-B30F-5E5FB0C73F33}">
      <dsp:nvSpPr>
        <dsp:cNvPr id="0" name=""/>
        <dsp:cNvSpPr/>
      </dsp:nvSpPr>
      <dsp:spPr>
        <a:xfrm>
          <a:off x="4036220" y="2901467"/>
          <a:ext cx="2876141" cy="1725684"/>
        </a:xfrm>
        <a:prstGeom prst="roundRect">
          <a:avLst>
            <a:gd name="adj" fmla="val 10000"/>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Training and Prevention-Focused Policing</a:t>
          </a:r>
        </a:p>
      </dsp:txBody>
      <dsp:txXfrm>
        <a:off x="4086764" y="2952011"/>
        <a:ext cx="2775053" cy="1624596"/>
      </dsp:txXfrm>
    </dsp:sp>
    <dsp:sp modelId="{2A2E575A-E9E8-4250-A19D-8767D07F6B73}">
      <dsp:nvSpPr>
        <dsp:cNvPr id="0" name=""/>
        <dsp:cNvSpPr/>
      </dsp:nvSpPr>
      <dsp:spPr>
        <a:xfrm>
          <a:off x="7199976" y="3407668"/>
          <a:ext cx="609741" cy="713283"/>
        </a:xfrm>
        <a:prstGeom prst="rightArrow">
          <a:avLst>
            <a:gd name="adj1" fmla="val 60000"/>
            <a:gd name="adj2" fmla="val 50000"/>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199976" y="3550325"/>
        <a:ext cx="426819" cy="427969"/>
      </dsp:txXfrm>
    </dsp:sp>
    <dsp:sp modelId="{BAAAABAB-60FF-4E35-934B-00AB859C0F3B}">
      <dsp:nvSpPr>
        <dsp:cNvPr id="0" name=""/>
        <dsp:cNvSpPr/>
      </dsp:nvSpPr>
      <dsp:spPr>
        <a:xfrm>
          <a:off x="8062818" y="2901467"/>
          <a:ext cx="2876141" cy="1725684"/>
        </a:xfrm>
        <a:prstGeom prst="roundRect">
          <a:avLst>
            <a:gd name="adj" fmla="val 10000"/>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Accountability and Multi-Agency Collaboration</a:t>
          </a:r>
        </a:p>
      </dsp:txBody>
      <dsp:txXfrm>
        <a:off x="8113362" y="2952011"/>
        <a:ext cx="2775053" cy="16245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7AADE7-4483-4733-B348-CC4702E21DCF}"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123E93-E562-485E-8744-80C1A7FFF10E}" type="slidenum">
              <a:rPr lang="en-GB" smtClean="0"/>
              <a:t>‹#›</a:t>
            </a:fld>
            <a:endParaRPr lang="en-GB"/>
          </a:p>
        </p:txBody>
      </p:sp>
    </p:spTree>
    <p:extLst>
      <p:ext uri="{BB962C8B-B14F-4D97-AF65-F5344CB8AC3E}">
        <p14:creationId xmlns:p14="http://schemas.microsoft.com/office/powerpoint/2010/main" val="2566956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Violence Against Women and Girls, often referred to as VAWG, is a collective term used to describe a range of gender-based harms, including domestic abuse, sexual violence, stalking, harassment and coercive control (Asquith, Bartkowiak-</a:t>
            </a:r>
            <a:r>
              <a:rPr lang="en-GB" sz="1200" kern="1200" dirty="0" err="1">
                <a:solidFill>
                  <a:schemeClr val="tx1"/>
                </a:solidFill>
                <a:effectLst/>
                <a:latin typeface="+mn-lt"/>
                <a:ea typeface="+mn-ea"/>
                <a:cs typeface="+mn-cs"/>
              </a:rPr>
              <a:t>Théron</a:t>
            </a:r>
            <a:r>
              <a:rPr lang="en-GB" sz="1200" kern="1200" dirty="0">
                <a:solidFill>
                  <a:schemeClr val="tx1"/>
                </a:solidFill>
                <a:effectLst/>
                <a:latin typeface="+mn-lt"/>
                <a:ea typeface="+mn-ea"/>
                <a:cs typeface="+mn-cs"/>
              </a:rPr>
              <a:t> and Roberts, 2017). These forms of violence are not isolated incidents but are rooted in wider social, cultural and structural inequalities.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VAWG remains a significant and ongoing issue within the UK due to its high prevalence, the long-term physical and psychological harm experienced by victims, and persistent challenges in reporting, investigation and justice outcomes (</a:t>
            </a:r>
            <a:r>
              <a:rPr lang="en-GB" sz="1200" kern="1200" dirty="0" err="1">
                <a:solidFill>
                  <a:schemeClr val="tx1"/>
                </a:solidFill>
                <a:effectLst/>
                <a:latin typeface="+mn-lt"/>
                <a:ea typeface="+mn-ea"/>
                <a:cs typeface="+mn-cs"/>
              </a:rPr>
              <a:t>Halkon</a:t>
            </a:r>
            <a:r>
              <a:rPr lang="en-GB" sz="1200" kern="1200" dirty="0">
                <a:solidFill>
                  <a:schemeClr val="tx1"/>
                </a:solidFill>
                <a:effectLst/>
                <a:latin typeface="+mn-lt"/>
                <a:ea typeface="+mn-ea"/>
                <a:cs typeface="+mn-cs"/>
              </a:rPr>
              <a:t>, 2025). Despite increased awareness and policy reform, many victims continue to experience inconsistent protection and limited confidence in policing responses, particularly across different communities.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aims to critically assess the effectiveness of the UK policing response to Violence Against Women and Girls and to explore the systemic reforms required to ensure consistent protection, justice and prevention across all communities.</a:t>
            </a:r>
          </a:p>
        </p:txBody>
      </p:sp>
      <p:sp>
        <p:nvSpPr>
          <p:cNvPr id="4" name="Slide Number Placeholder 3"/>
          <p:cNvSpPr>
            <a:spLocks noGrp="1"/>
          </p:cNvSpPr>
          <p:nvPr>
            <p:ph type="sldNum" sz="quarter" idx="5"/>
          </p:nvPr>
        </p:nvSpPr>
        <p:spPr/>
        <p:txBody>
          <a:bodyPr/>
          <a:lstStyle/>
          <a:p>
            <a:fld id="{E9123E93-E562-485E-8744-80C1A7FFF10E}" type="slidenum">
              <a:rPr lang="en-GB" smtClean="0"/>
              <a:t>2</a:t>
            </a:fld>
            <a:endParaRPr lang="en-GB"/>
          </a:p>
        </p:txBody>
      </p:sp>
    </p:spTree>
    <p:extLst>
      <p:ext uri="{BB962C8B-B14F-4D97-AF65-F5344CB8AC3E}">
        <p14:creationId xmlns:p14="http://schemas.microsoft.com/office/powerpoint/2010/main" val="2465940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Violence Against Women and Girls encompasses a wide range of harmful behaviours, including domestic abuse, sexual offences, stalking, harassment, honour-based abuse, forced marriage and coercive control (Keating, 2025). These forms of violence affect women across all ages, backgrounds and communities, although experiences and reporting rates vary.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UK, the prevalence of VAWG remains significant. The Office for National Statistics estimates that around one in four women will experience domestic abuse at some point in their lifetime. Police-recorded data shows that over 1 million VAWG offences were recorded in 2023, demonstrating the scale and persistence of the problem (HMICFRS, 2025). This under-reporting means the true scale of VAWG is likely far greater than official figures suggest.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VAWG is recognised as a national policing and safeguarding priority because of the serious and often escalating risks it poses to victims’ safety, wellbeing and life chances (College of Policing, 2021). Addressing such widespread harm requires effective safeguarding, early intervention and prevention, which places policing at the centre of the national response. This leads directly to an examination of how UK policing currently responds to VAWG in practice.</a:t>
            </a:r>
          </a:p>
        </p:txBody>
      </p:sp>
      <p:sp>
        <p:nvSpPr>
          <p:cNvPr id="4" name="Slide Number Placeholder 3"/>
          <p:cNvSpPr>
            <a:spLocks noGrp="1"/>
          </p:cNvSpPr>
          <p:nvPr>
            <p:ph type="sldNum" sz="quarter" idx="5"/>
          </p:nvPr>
        </p:nvSpPr>
        <p:spPr/>
        <p:txBody>
          <a:bodyPr/>
          <a:lstStyle/>
          <a:p>
            <a:fld id="{E9123E93-E562-485E-8744-80C1A7FFF10E}" type="slidenum">
              <a:rPr lang="en-GB" smtClean="0"/>
              <a:t>3</a:t>
            </a:fld>
            <a:endParaRPr lang="en-GB"/>
          </a:p>
        </p:txBody>
      </p:sp>
    </p:spTree>
    <p:extLst>
      <p:ext uri="{BB962C8B-B14F-4D97-AF65-F5344CB8AC3E}">
        <p14:creationId xmlns:p14="http://schemas.microsoft.com/office/powerpoint/2010/main" val="1014152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policing response to Violence Against Women and Girls operates at both national and local levels. Violence Against Women and Girls is recognised as a national policing priority, with strategic frameworks emphasising safeguarding, risk assessment, investigation quality and victim-centred responses across UK police forces (National Police Chiefs’ Council, 2024). These national frameworks aim to improve consistency, accountability and victim care across all forces.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the operational level, policing responses include specialist safeguarding teams, neighbourhood-based interventions and multi-agency working aimed at protecting victims, managing offenders and preventing repeat harm (National Police Chiefs’ Council, 2024). Local partnerships with health services, housing providers and specialist support organisations are central to addressing risk and vulnerability (Williams &amp; Blockley, 2023).</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while these structures demonstrate a clear commitment to tackling VAWG, their effectiveness often depends on local implementation, resources and training. This raises important questions about whether national policy is translated consistently into practice, which leads into an assessment of how effective these responses are in delivering protection and justice.</a:t>
            </a:r>
          </a:p>
        </p:txBody>
      </p:sp>
      <p:sp>
        <p:nvSpPr>
          <p:cNvPr id="4" name="Slide Number Placeholder 3"/>
          <p:cNvSpPr>
            <a:spLocks noGrp="1"/>
          </p:cNvSpPr>
          <p:nvPr>
            <p:ph type="sldNum" sz="quarter" idx="5"/>
          </p:nvPr>
        </p:nvSpPr>
        <p:spPr/>
        <p:txBody>
          <a:bodyPr/>
          <a:lstStyle/>
          <a:p>
            <a:fld id="{E9123E93-E562-485E-8744-80C1A7FFF10E}" type="slidenum">
              <a:rPr lang="en-GB" smtClean="0"/>
              <a:t>4</a:t>
            </a:fld>
            <a:endParaRPr lang="en-GB"/>
          </a:p>
        </p:txBody>
      </p:sp>
    </p:spTree>
    <p:extLst>
      <p:ext uri="{BB962C8B-B14F-4D97-AF65-F5344CB8AC3E}">
        <p14:creationId xmlns:p14="http://schemas.microsoft.com/office/powerpoint/2010/main" val="2794213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Assessing the effectiveness of the UK policing response to Violence Against Women and Girls requires consideration of both victim protection and justice outcomes. While UK policing has strengthened safeguarding processes and awareness of Violence Against Women and Girls, effectiveness remains limited by low charge and conviction rates, inconsistent practice, and ongoing challenges in victim confidence and engagement (National Police Chiefs’ Council, 2023). Initiatives such as Operation Soteria have sought to improve investigative standards in rape and serious sexual offences, yet outcomes continue to vary between forces.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Safeguarding measures such as risk assessments and protective interventions can provide immediate support, yet many victims report delays, poor communication and limited follow-up. In terms of justice, particularly for sexual offences, charge and conviction rates remain low, which can discourage victims from continuing with investigations (Jacobs, 2025).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outcomes suggest that policing responses are often more effective at managing risk after harm has occurred than at delivering timely justice or long-term protection. As a result, questions remain about consistency, investigative quality and whether current practices genuinely meet victims’ expectations, leading into the wider systemic challenges facing policing responses to VAWG.</a:t>
            </a:r>
          </a:p>
        </p:txBody>
      </p:sp>
      <p:sp>
        <p:nvSpPr>
          <p:cNvPr id="4" name="Slide Number Placeholder 3"/>
          <p:cNvSpPr>
            <a:spLocks noGrp="1"/>
          </p:cNvSpPr>
          <p:nvPr>
            <p:ph type="sldNum" sz="quarter" idx="5"/>
          </p:nvPr>
        </p:nvSpPr>
        <p:spPr/>
        <p:txBody>
          <a:bodyPr/>
          <a:lstStyle/>
          <a:p>
            <a:fld id="{E9123E93-E562-485E-8744-80C1A7FFF10E}" type="slidenum">
              <a:rPr lang="en-GB" smtClean="0"/>
              <a:t>5</a:t>
            </a:fld>
            <a:endParaRPr lang="en-GB"/>
          </a:p>
        </p:txBody>
      </p:sp>
    </p:spTree>
    <p:extLst>
      <p:ext uri="{BB962C8B-B14F-4D97-AF65-F5344CB8AC3E}">
        <p14:creationId xmlns:p14="http://schemas.microsoft.com/office/powerpoint/2010/main" val="110505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Several structural challenges continue to limit the effectiveness of policing responses to Violence Against Women and Girls. Resource pressures, high workloads and competing demands reduce the capacity of officers to prioritise early intervention, thorough investigations and sustained victim engagement (HMICFRS, 2024). In addition, variations in training and organisational culture can affect how confidently officers identify and respond to issues such as coercive control and repeat victimisation.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Outcomes and victim experiences vary significantly between forces due to differences in local resources, leadership priorities and access to specialist support services (Wood et al, 2025). While national frameworks exist, their implementation is inconsistent, leading to uneven safeguarding practices and investigative standards. Victims may therefore receive differing levels of protection depending on where they live, which undermines trust and confidence in policing (National Centre for Violence Against Women &amp; Public Protection, 2025). These inconsistencies highlight that limitations in the response to VAWG are systemic rather than individual, and they have direct consequences for victims and communities, which will be explored in the next section.</a:t>
            </a:r>
          </a:p>
        </p:txBody>
      </p:sp>
      <p:sp>
        <p:nvSpPr>
          <p:cNvPr id="4" name="Slide Number Placeholder 3"/>
          <p:cNvSpPr>
            <a:spLocks noGrp="1"/>
          </p:cNvSpPr>
          <p:nvPr>
            <p:ph type="sldNum" sz="quarter" idx="5"/>
          </p:nvPr>
        </p:nvSpPr>
        <p:spPr/>
        <p:txBody>
          <a:bodyPr/>
          <a:lstStyle/>
          <a:p>
            <a:fld id="{E9123E93-E562-485E-8744-80C1A7FFF10E}" type="slidenum">
              <a:rPr lang="en-GB" smtClean="0"/>
              <a:t>6</a:t>
            </a:fld>
            <a:endParaRPr lang="en-GB"/>
          </a:p>
        </p:txBody>
      </p:sp>
    </p:spTree>
    <p:extLst>
      <p:ext uri="{BB962C8B-B14F-4D97-AF65-F5344CB8AC3E}">
        <p14:creationId xmlns:p14="http://schemas.microsoft.com/office/powerpoint/2010/main" val="3720853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impact of inconsistent policing responses on victims and communities is significant. Inconsistent policing responses, under-reporting, and resource pressures leave many victims vulnerable, while only 40% of women in England and Wales report high trust in local police, highlighting serious gaps in protection, justice, and community confidence (Dodd, 2024).  These gaps not only expose victims to repeated harm but also affect broader perceptions of safety within communities. High-profile cases, such as the Sarah Everard case, have intensified public scrutiny of policing responses, highlighting the consequences of inconsistent safeguarding and the urgent need to restore victim confidence and community trust (HMICFRS, 2021).</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Poor experiences with policing can reduce future reporting, erode public confidence, and allow patterns of abuse to continue unchecked (</a:t>
            </a:r>
            <a:r>
              <a:rPr lang="en-GB" sz="1200" kern="1200" dirty="0" err="1">
                <a:solidFill>
                  <a:schemeClr val="tx1"/>
                </a:solidFill>
                <a:effectLst/>
                <a:latin typeface="+mn-lt"/>
                <a:ea typeface="+mn-ea"/>
                <a:cs typeface="+mn-cs"/>
              </a:rPr>
              <a:t>Halkon</a:t>
            </a:r>
            <a:r>
              <a:rPr lang="en-GB" sz="1200" kern="1200" dirty="0">
                <a:solidFill>
                  <a:schemeClr val="tx1"/>
                </a:solidFill>
                <a:effectLst/>
                <a:latin typeface="+mn-lt"/>
                <a:ea typeface="+mn-ea"/>
                <a:cs typeface="+mn-cs"/>
              </a:rPr>
              <a:t>, 2025). When victims feel unsupported or that their cases are mishandled, they are less likely to engage with the justice system, which perpetuates cycles of abuse. Marginalised groups are often disproportionately affected, experiencing additional barriers to help-seeking and protection. Addressing these impacts requires systemic reform, which leads directly into the discussion of required changes and future directions for policing responses to VAWG.</a:t>
            </a:r>
          </a:p>
        </p:txBody>
      </p:sp>
      <p:sp>
        <p:nvSpPr>
          <p:cNvPr id="4" name="Slide Number Placeholder 3"/>
          <p:cNvSpPr>
            <a:spLocks noGrp="1"/>
          </p:cNvSpPr>
          <p:nvPr>
            <p:ph type="sldNum" sz="quarter" idx="5"/>
          </p:nvPr>
        </p:nvSpPr>
        <p:spPr/>
        <p:txBody>
          <a:bodyPr/>
          <a:lstStyle/>
          <a:p>
            <a:fld id="{E9123E93-E562-485E-8744-80C1A7FFF10E}" type="slidenum">
              <a:rPr lang="en-GB" smtClean="0"/>
              <a:t>7</a:t>
            </a:fld>
            <a:endParaRPr lang="en-GB"/>
          </a:p>
        </p:txBody>
      </p:sp>
    </p:spTree>
    <p:extLst>
      <p:ext uri="{BB962C8B-B14F-4D97-AF65-F5344CB8AC3E}">
        <p14:creationId xmlns:p14="http://schemas.microsoft.com/office/powerpoint/2010/main" val="544829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123E93-E562-485E-8744-80C1A7FFF10E}" type="slidenum">
              <a:rPr lang="en-GB" smtClean="0"/>
              <a:t>8</a:t>
            </a:fld>
            <a:endParaRPr lang="en-GB"/>
          </a:p>
        </p:txBody>
      </p:sp>
    </p:spTree>
    <p:extLst>
      <p:ext uri="{BB962C8B-B14F-4D97-AF65-F5344CB8AC3E}">
        <p14:creationId xmlns:p14="http://schemas.microsoft.com/office/powerpoint/2010/main" val="823905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33FDF-3F34-B034-28AC-BF0F421FFAA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93E222E-152B-5B89-2957-CC52A33706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FDE85A1-C4E5-CD51-FE4D-EAEFA3D8AB15}"/>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5" name="Footer Placeholder 4">
            <a:extLst>
              <a:ext uri="{FF2B5EF4-FFF2-40B4-BE49-F238E27FC236}">
                <a16:creationId xmlns:a16="http://schemas.microsoft.com/office/drawing/2014/main" id="{C27B7FCA-7CD8-F91C-5B05-94F4317BE6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197A6-A187-2EC7-99A1-A04184D44444}"/>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2223378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672C-D7CB-B8D2-DD97-9291E12259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7D03EC-AEA8-C676-5A0F-0F00F8C8D4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0C566B-ED71-6E99-F799-2C3E985A7639}"/>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5" name="Footer Placeholder 4">
            <a:extLst>
              <a:ext uri="{FF2B5EF4-FFF2-40B4-BE49-F238E27FC236}">
                <a16:creationId xmlns:a16="http://schemas.microsoft.com/office/drawing/2014/main" id="{A8DC236E-FE0B-1545-D92B-0A8E096F8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B232D-94EB-FCC2-53D8-78121F3AEF27}"/>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2877147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6963B-6467-3FBF-3E56-F015ACDA13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AA55C80-51EA-0FB2-DBB5-3852456B24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BD402B-5E69-40F4-A80F-902C274EA991}"/>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5" name="Footer Placeholder 4">
            <a:extLst>
              <a:ext uri="{FF2B5EF4-FFF2-40B4-BE49-F238E27FC236}">
                <a16:creationId xmlns:a16="http://schemas.microsoft.com/office/drawing/2014/main" id="{9177EF20-5594-B972-59D3-CAE2C81AA7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6CD1E4-435F-1874-F89B-1020D679ADE4}"/>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2256237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EC4D-F5EF-4195-A311-BD8EBCB8A3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3EC8A8-5545-0D0D-C100-52700B21419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6A7DB6A-2696-F3E2-28B3-CE36A9D34A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A3EC03-9A5D-A352-94C1-CF5E74305AB0}"/>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6" name="Footer Placeholder 5">
            <a:extLst>
              <a:ext uri="{FF2B5EF4-FFF2-40B4-BE49-F238E27FC236}">
                <a16:creationId xmlns:a16="http://schemas.microsoft.com/office/drawing/2014/main" id="{6F438281-D4BD-3D25-7228-F4705D0A3E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C6B551-0450-8079-FDE1-4B22CA572682}"/>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817487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C0C71-C14F-A49F-4049-052888EDCEA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9BBDCA8-D41D-DDF6-A539-1E69A36C5C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AB96EC-38D5-4A42-4B66-3C4521749BE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7F8AA33-F815-A26C-54CF-01FC64E07A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69E473E-25BC-48AE-B44B-4B7D931A00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576F4B8-8BFC-A060-6833-7D5267AA7447}"/>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8" name="Footer Placeholder 7">
            <a:extLst>
              <a:ext uri="{FF2B5EF4-FFF2-40B4-BE49-F238E27FC236}">
                <a16:creationId xmlns:a16="http://schemas.microsoft.com/office/drawing/2014/main" id="{BDC1D15E-C9D3-8DE2-3C3E-6731A7B049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3430D2-46AA-0FC6-089B-E23F9574148C}"/>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3421684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81FDA-48A8-B8D5-43EF-7508F00C99E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3FC33F9-1D20-B980-0DE8-E322DE6ECD88}"/>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4" name="Footer Placeholder 3">
            <a:extLst>
              <a:ext uri="{FF2B5EF4-FFF2-40B4-BE49-F238E27FC236}">
                <a16:creationId xmlns:a16="http://schemas.microsoft.com/office/drawing/2014/main" id="{59499353-92A9-36A5-DA68-39DE6F883F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1D5BB9-4D05-0A93-62D2-3A6E7EDDE63A}"/>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49446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014570-A21D-159B-889D-F14BA398462B}"/>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3" name="Footer Placeholder 2">
            <a:extLst>
              <a:ext uri="{FF2B5EF4-FFF2-40B4-BE49-F238E27FC236}">
                <a16:creationId xmlns:a16="http://schemas.microsoft.com/office/drawing/2014/main" id="{56A5B564-DFB5-55F7-8154-1FEF7CFED3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BD5CC2-5471-0ADE-0A4C-9BB824B331D3}"/>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1261158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5B8B4-EC4B-B2EA-DB20-E45885A633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100825-D1CB-D9C7-A18F-1D2FEBF506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7D50724-0FE2-30B1-14B8-3B529164DA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326BE9-FD2D-AB18-2FE5-ACD7C499BB60}"/>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6" name="Footer Placeholder 5">
            <a:extLst>
              <a:ext uri="{FF2B5EF4-FFF2-40B4-BE49-F238E27FC236}">
                <a16:creationId xmlns:a16="http://schemas.microsoft.com/office/drawing/2014/main" id="{47F4EBCE-EDEF-C81F-3BD2-A78529572E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119691-100B-675C-E80A-50D6EBD6C5A9}"/>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2302730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D91FF-DE01-8198-63BF-535D670C2D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92546C0-04F2-70E4-D7D5-955187AFB2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125566-6960-3BE7-CF9C-0EDF7B5583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74A0E5-838F-4CDE-239B-6D2B52A9C8D7}"/>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6" name="Footer Placeholder 5">
            <a:extLst>
              <a:ext uri="{FF2B5EF4-FFF2-40B4-BE49-F238E27FC236}">
                <a16:creationId xmlns:a16="http://schemas.microsoft.com/office/drawing/2014/main" id="{79C01287-494C-1608-ABE5-95CEB9F575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DAE1EE-72C0-3DA7-52D6-E00BF8B20E70}"/>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671320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F3731-6E45-38CA-FCEA-D559DCFD21D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75F7EA4-CA5C-65F7-EF32-78834F6E1DE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E77E6D-82F4-3FE5-6A75-AEF509E5ACFD}"/>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5" name="Footer Placeholder 4">
            <a:extLst>
              <a:ext uri="{FF2B5EF4-FFF2-40B4-BE49-F238E27FC236}">
                <a16:creationId xmlns:a16="http://schemas.microsoft.com/office/drawing/2014/main" id="{94277AB4-C4CE-69A1-82E0-E6A154DA8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60311-E127-9B27-55D1-2E47E9F5F580}"/>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4088869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0649A2-4CBB-4178-94A9-C5803030BEA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004C1E4-B6D9-21D8-C580-FA23EEEB96D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90B887-AFB7-F196-E312-7DFC9ADCB35B}"/>
              </a:ext>
            </a:extLst>
          </p:cNvPr>
          <p:cNvSpPr>
            <a:spLocks noGrp="1"/>
          </p:cNvSpPr>
          <p:nvPr>
            <p:ph type="dt" sz="half" idx="10"/>
          </p:nvPr>
        </p:nvSpPr>
        <p:spPr/>
        <p:txBody>
          <a:bodyPr/>
          <a:lstStyle/>
          <a:p>
            <a:fld id="{146992D3-93A6-4243-AC7E-59CE9CFD06CC}" type="datetimeFigureOut">
              <a:rPr lang="en-GB" smtClean="0"/>
              <a:t>09/01/2026</a:t>
            </a:fld>
            <a:endParaRPr lang="en-GB"/>
          </a:p>
        </p:txBody>
      </p:sp>
      <p:sp>
        <p:nvSpPr>
          <p:cNvPr id="5" name="Footer Placeholder 4">
            <a:extLst>
              <a:ext uri="{FF2B5EF4-FFF2-40B4-BE49-F238E27FC236}">
                <a16:creationId xmlns:a16="http://schemas.microsoft.com/office/drawing/2014/main" id="{70BD747F-773E-03B2-484E-FC35BE0EC2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85CEA3-2E79-4404-A278-7BCECDBC8A93}"/>
              </a:ext>
            </a:extLst>
          </p:cNvPr>
          <p:cNvSpPr>
            <a:spLocks noGrp="1"/>
          </p:cNvSpPr>
          <p:nvPr>
            <p:ph type="sldNum" sz="quarter" idx="12"/>
          </p:nvPr>
        </p:nvSpPr>
        <p:spPr/>
        <p:txBody>
          <a:bodyPr/>
          <a:lstStyle/>
          <a:p>
            <a:fld id="{AD945B61-1E35-4E13-B8D8-F27A987A0A4C}" type="slidenum">
              <a:rPr lang="en-GB" smtClean="0"/>
              <a:t>‹#›</a:t>
            </a:fld>
            <a:endParaRPr lang="en-GB"/>
          </a:p>
        </p:txBody>
      </p:sp>
    </p:spTree>
    <p:extLst>
      <p:ext uri="{BB962C8B-B14F-4D97-AF65-F5344CB8AC3E}">
        <p14:creationId xmlns:p14="http://schemas.microsoft.com/office/powerpoint/2010/main" val="3335978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BDE930-43F9-DC36-BA10-FD64B4414E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565BC9-5AE5-C3D5-B417-F4FC401B42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EA7510-3679-C123-6344-A200A32BD3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6992D3-93A6-4243-AC7E-59CE9CFD06CC}" type="datetimeFigureOut">
              <a:rPr lang="en-GB" smtClean="0"/>
              <a:t>09/01/2026</a:t>
            </a:fld>
            <a:endParaRPr lang="en-GB"/>
          </a:p>
        </p:txBody>
      </p:sp>
      <p:sp>
        <p:nvSpPr>
          <p:cNvPr id="5" name="Footer Placeholder 4">
            <a:extLst>
              <a:ext uri="{FF2B5EF4-FFF2-40B4-BE49-F238E27FC236}">
                <a16:creationId xmlns:a16="http://schemas.microsoft.com/office/drawing/2014/main" id="{A4018811-7F41-1F89-2FDC-3A99D3183F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D562E4-6085-2D1C-9954-AB47411A3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945B61-1E35-4E13-B8D8-F27A987A0A4C}" type="slidenum">
              <a:rPr lang="en-GB" smtClean="0"/>
              <a:t>‹#›</a:t>
            </a:fld>
            <a:endParaRPr lang="en-GB"/>
          </a:p>
        </p:txBody>
      </p:sp>
    </p:spTree>
    <p:extLst>
      <p:ext uri="{BB962C8B-B14F-4D97-AF65-F5344CB8AC3E}">
        <p14:creationId xmlns:p14="http://schemas.microsoft.com/office/powerpoint/2010/main" val="13475576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hmicfrs.justiceinspectorates.gov.uk/publication-html/progress-to-introduce-a-national-operating-model-for-rape-and-other-serious-sexual-offences-investigations/" TargetMode="External"/><Relationship Id="rId3" Type="http://schemas.openxmlformats.org/officeDocument/2006/relationships/hyperlink" Target="https://www.college.police.uk/guidance/vulnerability-related-risks/introduction-vulnerability-related-risk" TargetMode="External"/><Relationship Id="rId7" Type="http://schemas.openxmlformats.org/officeDocument/2006/relationships/hyperlink" Target="https://hmicfrs.justiceinspectorates.gov.uk/publication-html/police-response-to-violence-against-women-and-girls-final-inspection-report/" TargetMode="External"/><Relationship Id="rId2" Type="http://schemas.openxmlformats.org/officeDocument/2006/relationships/hyperlink" Target="https://doi.org/10.1007/978-3-319-51228-0" TargetMode="External"/><Relationship Id="rId1" Type="http://schemas.openxmlformats.org/officeDocument/2006/relationships/slideLayout" Target="../slideLayouts/slideLayout2.xml"/><Relationship Id="rId6" Type="http://schemas.openxmlformats.org/officeDocument/2006/relationships/hyperlink" Target="https://www.police-foundation.org.uk/2025/12/vawg-is-a-public-health-emergency-requiring-a-whole-system-response/" TargetMode="External"/><Relationship Id="rId5" Type="http://schemas.openxmlformats.org/officeDocument/2006/relationships/hyperlink" Target="https://www.theguardian.com/uk-news/2024/apr/18/only-40-of-people-in-england-trust-their-police-force-research-reveals" TargetMode="External"/><Relationship Id="rId4" Type="http://schemas.openxmlformats.org/officeDocument/2006/relationships/hyperlink" Target="https://www.cps.gov.uk/sites/default/files/documents/publications/CPS_Violence_against_women_and_girls_strategy_2030_FINAL_EXTERNAL_PUBLICATION.pdf" TargetMode="External"/><Relationship Id="rId9" Type="http://schemas.openxmlformats.org/officeDocument/2006/relationships/hyperlink" Target="https://hmicfrs.justiceinspectorates.gov.uk/publication-html/state-of-policing-the-annual-assessment-of-policing-in-england-and-wales-2024-2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library.parliament.uk/violence-against-women-and-girls-in-2025/" TargetMode="External"/><Relationship Id="rId7" Type="http://schemas.openxmlformats.org/officeDocument/2006/relationships/hyperlink" Target="https://www.vkpp.org.uk/assets/National-Vulnerability-and-Public-Protection-Strategy/NCVPP-National-Vulnerability-and-Public-Protection-Strategy-Jul25.pdf" TargetMode="External"/><Relationship Id="rId2" Type="http://schemas.openxmlformats.org/officeDocument/2006/relationships/hyperlink" Target="https://domesticabusecommissioner.uk/wp-content/uploads/2025/01/dac_cjs-report_summary_FINAL-DIGITAL.pdf" TargetMode="External"/><Relationship Id="rId1" Type="http://schemas.openxmlformats.org/officeDocument/2006/relationships/slideLayout" Target="../slideLayouts/slideLayout2.xml"/><Relationship Id="rId6" Type="http://schemas.openxmlformats.org/officeDocument/2006/relationships/hyperlink" Target="https://cdn.prgloo.com/media/034ed60aa6564c1fbdcfb03fd8e6a210.pdf" TargetMode="External"/><Relationship Id="rId5" Type="http://schemas.openxmlformats.org/officeDocument/2006/relationships/hyperlink" Target="https://www.npcc.police.uk/SysSiteAssets/media/downloads/our-work/vawg/vawg-framework-for-delivery.pdf" TargetMode="External"/><Relationship Id="rId4" Type="http://schemas.openxmlformats.org/officeDocument/2006/relationships/hyperlink" Target="https://news.npcc.police.uk/releases/victims-rights-and-needs-at-centre-of-transformative-new-approach-to-rape-investigations-and-prosec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2" descr="A person with a bruised face holding up her hand&#10;&#10;AI-generated content may be incorrect.">
            <a:extLst>
              <a:ext uri="{FF2B5EF4-FFF2-40B4-BE49-F238E27FC236}">
                <a16:creationId xmlns:a16="http://schemas.microsoft.com/office/drawing/2014/main" id="{50D49573-E4FF-EE75-CFC1-C424C677DF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194" r="12695"/>
          <a:stretch>
            <a:fillRect/>
          </a:stretch>
        </p:blipFill>
        <p:spPr bwMode="auto">
          <a:xfrm>
            <a:off x="1" y="10"/>
            <a:ext cx="6007394" cy="6857990"/>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useBgFill="1">
        <p:nvSpPr>
          <p:cNvPr id="51" name="Rectangle 5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Rectangle 5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Subtitle 2">
            <a:extLst>
              <a:ext uri="{FF2B5EF4-FFF2-40B4-BE49-F238E27FC236}">
                <a16:creationId xmlns:a16="http://schemas.microsoft.com/office/drawing/2014/main" id="{E2226060-FFC0-D0EA-D615-D0727BFC3E71}"/>
              </a:ext>
            </a:extLst>
          </p:cNvPr>
          <p:cNvSpPr>
            <a:spLocks noGrp="1"/>
          </p:cNvSpPr>
          <p:nvPr>
            <p:ph type="subTitle" idx="1"/>
          </p:nvPr>
        </p:nvSpPr>
        <p:spPr>
          <a:xfrm>
            <a:off x="6440450" y="5410484"/>
            <a:ext cx="3191830" cy="1180531"/>
          </a:xfrm>
        </p:spPr>
        <p:txBody>
          <a:bodyPr anchor="ctr">
            <a:normAutofit/>
          </a:bodyPr>
          <a:lstStyle/>
          <a:p>
            <a:pPr algn="l"/>
            <a:r>
              <a:rPr lang="en-GB" sz="2000" dirty="0">
                <a:latin typeface="Aptos" panose="020B0004020202020204" pitchFamily="34" charset="0"/>
              </a:rPr>
              <a:t>Written and Spoken by Seren Thomas (2305811)</a:t>
            </a:r>
          </a:p>
        </p:txBody>
      </p:sp>
      <p:pic>
        <p:nvPicPr>
          <p:cNvPr id="38" name="Picture 37" descr="A close-up of a sign&#10;&#10;Description automatically generated">
            <a:extLst>
              <a:ext uri="{FF2B5EF4-FFF2-40B4-BE49-F238E27FC236}">
                <a16:creationId xmlns:a16="http://schemas.microsoft.com/office/drawing/2014/main" id="{D51D22CD-3ADD-0B0E-6ABA-7708D01F05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00794" y="68826"/>
            <a:ext cx="1692881" cy="754743"/>
          </a:xfrm>
          <a:prstGeom prst="rect">
            <a:avLst/>
          </a:prstGeom>
        </p:spPr>
      </p:pic>
      <p:sp>
        <p:nvSpPr>
          <p:cNvPr id="36" name="Title 1">
            <a:extLst>
              <a:ext uri="{FF2B5EF4-FFF2-40B4-BE49-F238E27FC236}">
                <a16:creationId xmlns:a16="http://schemas.microsoft.com/office/drawing/2014/main" id="{4F1153EB-E96E-5E69-52CC-5DDAE903BCAB}"/>
              </a:ext>
            </a:extLst>
          </p:cNvPr>
          <p:cNvSpPr>
            <a:spLocks noGrp="1"/>
          </p:cNvSpPr>
          <p:nvPr>
            <p:ph type="ctrTitle"/>
          </p:nvPr>
        </p:nvSpPr>
        <p:spPr>
          <a:xfrm>
            <a:off x="6440450" y="756598"/>
            <a:ext cx="4806784" cy="3630304"/>
          </a:xfrm>
        </p:spPr>
        <p:txBody>
          <a:bodyPr anchor="t">
            <a:noAutofit/>
          </a:bodyPr>
          <a:lstStyle/>
          <a:p>
            <a:pPr algn="l"/>
            <a:r>
              <a:rPr lang="en-GB" sz="2600" dirty="0">
                <a:latin typeface="Univers Condensed (Headings)"/>
              </a:rPr>
              <a:t>HOW EFFECTIVE IS THE UK POLICING RESPONSE TO VIOLENCE AGAINST WOMENS AND GIRLS, AND WHAT SYSTEMATIC REFORMS ARE NEEDED TO ENSURE CONSISTENT PROETCTION, JUSTICE, AND PREVENTION ACROSS ALL COMMUNITIES?</a:t>
            </a:r>
            <a:br>
              <a:rPr lang="en-GB" sz="2600" dirty="0">
                <a:latin typeface="Univers Condensed (Headings)"/>
              </a:rPr>
            </a:br>
            <a:br>
              <a:rPr lang="en-GB" sz="2600" dirty="0">
                <a:latin typeface="Univers Condensed (Headings)"/>
              </a:rPr>
            </a:br>
            <a:r>
              <a:rPr lang="en-GB" sz="2600" dirty="0">
                <a:latin typeface="Univers Condensed (Headings)"/>
              </a:rPr>
              <a:t>(BMPL6018A)</a:t>
            </a:r>
          </a:p>
        </p:txBody>
      </p:sp>
    </p:spTree>
    <p:extLst>
      <p:ext uri="{BB962C8B-B14F-4D97-AF65-F5344CB8AC3E}">
        <p14:creationId xmlns:p14="http://schemas.microsoft.com/office/powerpoint/2010/main" val="41948856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ppt_w</p:attrName>
                                        </p:attrNameLst>
                                      </p:cBhvr>
                                      <p:tavLst>
                                        <p:tav tm="0">
                                          <p:val>
                                            <p:fltVal val="0"/>
                                          </p:val>
                                        </p:tav>
                                        <p:tav tm="100000">
                                          <p:val>
                                            <p:strVal val="#ppt_w"/>
                                          </p:val>
                                        </p:tav>
                                      </p:tavLst>
                                    </p:anim>
                                    <p:anim calcmode="lin" valueType="num">
                                      <p:cBhvr>
                                        <p:cTn id="8" dur="500" fill="hold"/>
                                        <p:tgtEl>
                                          <p:spTgt spid="36"/>
                                        </p:tgtEl>
                                        <p:attrNameLst>
                                          <p:attrName>ppt_h</p:attrName>
                                        </p:attrNameLst>
                                      </p:cBhvr>
                                      <p:tavLst>
                                        <p:tav tm="0">
                                          <p:val>
                                            <p:fltVal val="0"/>
                                          </p:val>
                                        </p:tav>
                                        <p:tav tm="100000">
                                          <p:val>
                                            <p:strVal val="#ppt_h"/>
                                          </p:val>
                                        </p:tav>
                                      </p:tavLst>
                                    </p:anim>
                                    <p:animEffect transition="in" filter="fade">
                                      <p:cBhvr>
                                        <p:cTn id="9"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8776DD7F-B0BA-987E-9DD6-38A15F647D50}"/>
              </a:ext>
            </a:extLst>
          </p:cNvPr>
          <p:cNvPicPr>
            <a:picLocks noChangeAspect="1"/>
          </p:cNvPicPr>
          <p:nvPr/>
        </p:nvPicPr>
        <p:blipFill>
          <a:blip r:embed="rId3"/>
          <a:stretch>
            <a:fillRect/>
          </a:stretch>
        </p:blipFill>
        <p:spPr>
          <a:xfrm>
            <a:off x="534485" y="507170"/>
            <a:ext cx="2057687" cy="304843"/>
          </a:xfrm>
          <a:prstGeom prst="rect">
            <a:avLst/>
          </a:prstGeom>
        </p:spPr>
      </p:pic>
      <p:sp>
        <p:nvSpPr>
          <p:cNvPr id="15" name="Title 1">
            <a:extLst>
              <a:ext uri="{FF2B5EF4-FFF2-40B4-BE49-F238E27FC236}">
                <a16:creationId xmlns:a16="http://schemas.microsoft.com/office/drawing/2014/main" id="{2AE7E2B3-0C93-470E-0E27-6CE361C25964}"/>
              </a:ext>
            </a:extLst>
          </p:cNvPr>
          <p:cNvSpPr txBox="1">
            <a:spLocks/>
          </p:cNvSpPr>
          <p:nvPr/>
        </p:nvSpPr>
        <p:spPr>
          <a:xfrm>
            <a:off x="792904" y="734019"/>
            <a:ext cx="4369031" cy="1330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a:latin typeface="Univers Condensed (Headings)"/>
              </a:rPr>
              <a:t>INTRODUCTION</a:t>
            </a:r>
          </a:p>
        </p:txBody>
      </p:sp>
      <p:sp>
        <p:nvSpPr>
          <p:cNvPr id="16" name="Content Placeholder 2">
            <a:extLst>
              <a:ext uri="{FF2B5EF4-FFF2-40B4-BE49-F238E27FC236}">
                <a16:creationId xmlns:a16="http://schemas.microsoft.com/office/drawing/2014/main" id="{05BE2368-FC8F-2D02-B734-BBD97FEF7BBB}"/>
              </a:ext>
            </a:extLst>
          </p:cNvPr>
          <p:cNvSpPr>
            <a:spLocks noGrp="1"/>
          </p:cNvSpPr>
          <p:nvPr>
            <p:ph idx="1"/>
          </p:nvPr>
        </p:nvSpPr>
        <p:spPr>
          <a:xfrm>
            <a:off x="792904" y="2551306"/>
            <a:ext cx="6079843" cy="3476981"/>
          </a:xfrm>
        </p:spPr>
        <p:txBody>
          <a:bodyPr>
            <a:normAutofit lnSpcReduction="10000"/>
          </a:bodyPr>
          <a:lstStyle/>
          <a:p>
            <a:pPr algn="just">
              <a:buFont typeface="Wingdings" panose="05000000000000000000" pitchFamily="2" charset="2"/>
              <a:buChar char="Ø"/>
            </a:pPr>
            <a:r>
              <a:rPr lang="en-GB" sz="2000" dirty="0"/>
              <a:t>What is Violence Against Women and Girls (VAWG)?</a:t>
            </a:r>
            <a:endParaRPr lang="en-GB" sz="2000" dirty="0">
              <a:latin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2000"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sz="2000" dirty="0"/>
              <a:t>Why is VAWG a significant and ongoing issue within the UK?</a:t>
            </a:r>
          </a:p>
          <a:p>
            <a:pPr algn="just">
              <a:buFont typeface="Wingdings" panose="05000000000000000000" pitchFamily="2" charset="2"/>
              <a:buChar char="Ø"/>
            </a:pPr>
            <a:endParaRPr lang="en-GB" sz="2000"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sz="2000" dirty="0"/>
              <a:t>This presentation aims to critically assess the effectiveness of the UK policing response to Violence Against Women and Girls and to explore the systemic reforms required to ensure consistent protection, justice and prevention across all communities.</a:t>
            </a:r>
            <a:r>
              <a:rPr lang="en-GB" sz="2000" kern="100" dirty="0">
                <a:effectLst/>
                <a:latin typeface="Aptos" panose="020B0004020202020204" pitchFamily="34" charset="0"/>
                <a:ea typeface="Aptos" panose="020B0004020202020204" pitchFamily="34" charset="0"/>
                <a:cs typeface="Arial" panose="020B0604020202020204" pitchFamily="34" charset="0"/>
              </a:rPr>
              <a:t> </a:t>
            </a:r>
            <a:endParaRPr lang="en-GB" sz="2000" dirty="0">
              <a:latin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2000" dirty="0">
              <a:latin typeface="Aptos" panose="020B0004020202020204" pitchFamily="34" charset="0"/>
              <a:cs typeface="Arial" panose="020B0604020202020204" pitchFamily="34" charset="0"/>
            </a:endParaRPr>
          </a:p>
        </p:txBody>
      </p:sp>
      <p:pic>
        <p:nvPicPr>
          <p:cNvPr id="1026" name="Picture 2" descr="Our thoughts on the VAWG Strategy — Imkaan">
            <a:extLst>
              <a:ext uri="{FF2B5EF4-FFF2-40B4-BE49-F238E27FC236}">
                <a16:creationId xmlns:a16="http://schemas.microsoft.com/office/drawing/2014/main" id="{4F6102DF-2BEC-C1AF-7659-E66E650BD1E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77403" y="2203469"/>
            <a:ext cx="4788505" cy="3196326"/>
          </a:xfrm>
          <a:prstGeom prst="rect">
            <a:avLst/>
          </a:prstGeom>
          <a:noFill/>
          <a:ln>
            <a:noFill/>
          </a:ln>
          <a:effectLst>
            <a:outerShdw blurRad="107950" dist="12700" dir="5400000" algn="ctr">
              <a:srgbClr val="000000"/>
            </a:outerShdw>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721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p:cTn id="7" dur="10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1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anim calcmode="lin" valueType="num">
                                      <p:cBhvr>
                                        <p:cTn id="15" dur="1000" fill="hold"/>
                                        <p:tgtEl>
                                          <p:spTgt spid="16">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16">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16">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16">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6">
                                            <p:txEl>
                                              <p:pRg st="4" end="4"/>
                                            </p:txEl>
                                          </p:spTgt>
                                        </p:tgtEl>
                                        <p:attrNameLst>
                                          <p:attrName>style.visibility</p:attrName>
                                        </p:attrNameLst>
                                      </p:cBhvr>
                                      <p:to>
                                        <p:strVal val="visible"/>
                                      </p:to>
                                    </p:set>
                                    <p:anim calcmode="lin" valueType="num">
                                      <p:cBhvr>
                                        <p:cTn id="23" dur="1000" fill="hold"/>
                                        <p:tgtEl>
                                          <p:spTgt spid="16">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16">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16">
                                            <p:txEl>
                                              <p:pRg st="4" end="4"/>
                                            </p:txEl>
                                          </p:spTgt>
                                        </p:tgtEl>
                                        <p:attrNameLst>
                                          <p:attrName>style.rotation</p:attrName>
                                        </p:attrNameLst>
                                      </p:cBhvr>
                                      <p:tavLst>
                                        <p:tav tm="0">
                                          <p:val>
                                            <p:fltVal val="90"/>
                                          </p:val>
                                        </p:tav>
                                        <p:tav tm="100000">
                                          <p:val>
                                            <p:fltVal val="0"/>
                                          </p:val>
                                        </p:tav>
                                      </p:tavLst>
                                    </p:anim>
                                    <p:animEffect transition="in" filter="fade">
                                      <p:cBhvr>
                                        <p:cTn id="26" dur="1000"/>
                                        <p:tgtEl>
                                          <p:spTgt spid="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0"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Title 1">
            <a:extLst>
              <a:ext uri="{FF2B5EF4-FFF2-40B4-BE49-F238E27FC236}">
                <a16:creationId xmlns:a16="http://schemas.microsoft.com/office/drawing/2014/main" id="{DB6BE082-39E4-E2C1-B48C-BC0690EB355E}"/>
              </a:ext>
            </a:extLst>
          </p:cNvPr>
          <p:cNvSpPr>
            <a:spLocks noGrp="1"/>
          </p:cNvSpPr>
          <p:nvPr>
            <p:ph type="title"/>
          </p:nvPr>
        </p:nvSpPr>
        <p:spPr>
          <a:xfrm>
            <a:off x="501500" y="441288"/>
            <a:ext cx="9760248" cy="1307592"/>
          </a:xfrm>
        </p:spPr>
        <p:txBody>
          <a:bodyPr>
            <a:normAutofit/>
          </a:bodyPr>
          <a:lstStyle/>
          <a:p>
            <a:pPr>
              <a:lnSpc>
                <a:spcPct val="90000"/>
              </a:lnSpc>
            </a:pPr>
            <a:r>
              <a:rPr lang="en-GB" sz="3600" dirty="0">
                <a:latin typeface="Univers Condensed (Headings)"/>
              </a:rPr>
              <a:t>UNDERSTANDING VIOLENCE AGAINST WOMEN AND GIRLS</a:t>
            </a:r>
          </a:p>
        </p:txBody>
      </p:sp>
      <p:grpSp>
        <p:nvGrpSpPr>
          <p:cNvPr id="30" name="Group 29">
            <a:extLst>
              <a:ext uri="{FF2B5EF4-FFF2-40B4-BE49-F238E27FC236}">
                <a16:creationId xmlns:a16="http://schemas.microsoft.com/office/drawing/2014/main" id="{C75AFAF0-D1DC-354D-5F08-8A189C6A0C79}"/>
              </a:ext>
            </a:extLst>
          </p:cNvPr>
          <p:cNvGrpSpPr/>
          <p:nvPr/>
        </p:nvGrpSpPr>
        <p:grpSpPr>
          <a:xfrm>
            <a:off x="1727815" y="2045576"/>
            <a:ext cx="8753594" cy="4163838"/>
            <a:chOff x="3021280" y="1489496"/>
            <a:chExt cx="8753594" cy="4163838"/>
          </a:xfrm>
        </p:grpSpPr>
        <p:sp>
          <p:nvSpPr>
            <p:cNvPr id="31" name="Oval 30">
              <a:extLst>
                <a:ext uri="{FF2B5EF4-FFF2-40B4-BE49-F238E27FC236}">
                  <a16:creationId xmlns:a16="http://schemas.microsoft.com/office/drawing/2014/main" id="{0816635A-65D5-8B7F-CB6B-8F68981EBB2C}"/>
                </a:ext>
              </a:extLst>
            </p:cNvPr>
            <p:cNvSpPr/>
            <p:nvPr/>
          </p:nvSpPr>
          <p:spPr>
            <a:xfrm>
              <a:off x="8648162" y="1507875"/>
              <a:ext cx="2196000" cy="2196000"/>
            </a:xfrm>
            <a:prstGeom prst="ellipse">
              <a:avLst/>
            </a:prstGeom>
            <a:solidFill>
              <a:srgbClr val="1745C7"/>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
              <a:schemeClr val="accent2">
                <a:hueOff val="0"/>
                <a:satOff val="0"/>
                <a:lumOff val="0"/>
                <a:alphaOff val="0"/>
              </a:schemeClr>
            </a:fillRef>
            <a:effectRef idx="2">
              <a:scrgbClr r="0" g="0" b="0"/>
            </a:effectRef>
            <a:fontRef idx="minor"/>
          </p:style>
          <p:txBody>
            <a:bodyPr/>
            <a:lstStyle/>
            <a:p>
              <a:endParaRPr lang="en-GB" dirty="0"/>
            </a:p>
          </p:txBody>
        </p:sp>
        <p:grpSp>
          <p:nvGrpSpPr>
            <p:cNvPr id="32" name="Group 31">
              <a:extLst>
                <a:ext uri="{FF2B5EF4-FFF2-40B4-BE49-F238E27FC236}">
                  <a16:creationId xmlns:a16="http://schemas.microsoft.com/office/drawing/2014/main" id="{7CAFB67E-DAA8-3AEC-E160-B5564C296DB9}"/>
                </a:ext>
              </a:extLst>
            </p:cNvPr>
            <p:cNvGrpSpPr/>
            <p:nvPr/>
          </p:nvGrpSpPr>
          <p:grpSpPr>
            <a:xfrm>
              <a:off x="3021280" y="1489496"/>
              <a:ext cx="8753594" cy="4163838"/>
              <a:chOff x="3021280" y="1489496"/>
              <a:chExt cx="8753594" cy="4163838"/>
            </a:xfrm>
          </p:grpSpPr>
          <p:sp>
            <p:nvSpPr>
              <p:cNvPr id="33" name="Oval 32">
                <a:extLst>
                  <a:ext uri="{FF2B5EF4-FFF2-40B4-BE49-F238E27FC236}">
                    <a16:creationId xmlns:a16="http://schemas.microsoft.com/office/drawing/2014/main" id="{E8F192F4-0069-910C-E8F0-829F2D7C3986}"/>
                  </a:ext>
                </a:extLst>
              </p:cNvPr>
              <p:cNvSpPr/>
              <p:nvPr/>
            </p:nvSpPr>
            <p:spPr>
              <a:xfrm>
                <a:off x="4020279" y="1489496"/>
                <a:ext cx="2196000" cy="2196000"/>
              </a:xfrm>
              <a:prstGeom prst="ellipse">
                <a:avLst/>
              </a:prstGeom>
              <a:solidFill>
                <a:srgbClr val="7030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0">
                <a:scrgbClr r="0" g="0" b="0"/>
              </a:lnRef>
              <a:fillRef idx="1">
                <a:schemeClr val="accent2">
                  <a:hueOff val="0"/>
                  <a:satOff val="0"/>
                  <a:lumOff val="0"/>
                  <a:alphaOff val="0"/>
                </a:schemeClr>
              </a:fillRef>
              <a:effectRef idx="2">
                <a:scrgbClr r="0" g="0" b="0"/>
              </a:effectRef>
              <a:fontRef idx="minor"/>
            </p:style>
            <p:txBody>
              <a:bodyPr/>
              <a:lstStyle/>
              <a:p>
                <a:endParaRPr lang="en-GB" dirty="0"/>
              </a:p>
            </p:txBody>
          </p:sp>
          <p:grpSp>
            <p:nvGrpSpPr>
              <p:cNvPr id="34" name="Group 33">
                <a:extLst>
                  <a:ext uri="{FF2B5EF4-FFF2-40B4-BE49-F238E27FC236}">
                    <a16:creationId xmlns:a16="http://schemas.microsoft.com/office/drawing/2014/main" id="{7488217F-87D4-E56E-E999-F9A233CA09F6}"/>
                  </a:ext>
                </a:extLst>
              </p:cNvPr>
              <p:cNvGrpSpPr/>
              <p:nvPr/>
            </p:nvGrpSpPr>
            <p:grpSpPr>
              <a:xfrm>
                <a:off x="3021280" y="4240083"/>
                <a:ext cx="3869210" cy="1413251"/>
                <a:chOff x="1430905" y="2421599"/>
                <a:chExt cx="3929877" cy="1052534"/>
              </a:xfrm>
            </p:grpSpPr>
            <p:sp>
              <p:nvSpPr>
                <p:cNvPr id="38" name="Rectangle 37">
                  <a:extLst>
                    <a:ext uri="{FF2B5EF4-FFF2-40B4-BE49-F238E27FC236}">
                      <a16:creationId xmlns:a16="http://schemas.microsoft.com/office/drawing/2014/main" id="{C2BD6B49-5B6A-273B-7862-328159C93DA2}"/>
                    </a:ext>
                  </a:extLst>
                </p:cNvPr>
                <p:cNvSpPr/>
                <p:nvPr/>
              </p:nvSpPr>
              <p:spPr>
                <a:xfrm>
                  <a:off x="1430905" y="2754133"/>
                  <a:ext cx="360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algn="just"/>
                  <a:endParaRPr lang="en-GB"/>
                </a:p>
              </p:txBody>
            </p:sp>
            <p:sp>
              <p:nvSpPr>
                <p:cNvPr id="39" name="TextBox 38">
                  <a:extLst>
                    <a:ext uri="{FF2B5EF4-FFF2-40B4-BE49-F238E27FC236}">
                      <a16:creationId xmlns:a16="http://schemas.microsoft.com/office/drawing/2014/main" id="{B97CA149-BBC1-8A96-50B8-E6F28FAA0CA0}"/>
                    </a:ext>
                  </a:extLst>
                </p:cNvPr>
                <p:cNvSpPr txBox="1"/>
                <p:nvPr/>
              </p:nvSpPr>
              <p:spPr>
                <a:xfrm>
                  <a:off x="1760782" y="2421599"/>
                  <a:ext cx="3600000"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1022350">
                    <a:spcBef>
                      <a:spcPct val="0"/>
                    </a:spcBef>
                    <a:spcAft>
                      <a:spcPct val="35000"/>
                    </a:spcAft>
                    <a:defRPr cap="all"/>
                  </a:pPr>
                  <a:r>
                    <a:rPr lang="en-GB" sz="2000" dirty="0"/>
                    <a:t>What forms of violence are encompassed within Violence Against Women and Girls, and how prevalent are they in the UK?</a:t>
                  </a:r>
                  <a:endParaRPr lang="en-US" sz="2000" kern="1200" dirty="0">
                    <a:latin typeface="Aptos" panose="020B00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6EF2BF42-6DBE-78C1-347A-FB93ED5535C1}"/>
                  </a:ext>
                </a:extLst>
              </p:cNvPr>
              <p:cNvGrpSpPr/>
              <p:nvPr/>
            </p:nvGrpSpPr>
            <p:grpSpPr>
              <a:xfrm>
                <a:off x="7234637" y="4109470"/>
                <a:ext cx="4540237" cy="1195018"/>
                <a:chOff x="1430905" y="2754134"/>
                <a:chExt cx="4540237" cy="1195018"/>
              </a:xfrm>
            </p:grpSpPr>
            <p:sp>
              <p:nvSpPr>
                <p:cNvPr id="36" name="Rectangle 35">
                  <a:extLst>
                    <a:ext uri="{FF2B5EF4-FFF2-40B4-BE49-F238E27FC236}">
                      <a16:creationId xmlns:a16="http://schemas.microsoft.com/office/drawing/2014/main" id="{7DD56E8A-2533-25B3-647F-6AA1E8F1CA8C}"/>
                    </a:ext>
                  </a:extLst>
                </p:cNvPr>
                <p:cNvSpPr/>
                <p:nvPr/>
              </p:nvSpPr>
              <p:spPr>
                <a:xfrm>
                  <a:off x="1430905" y="2754134"/>
                  <a:ext cx="3600000"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7" name="TextBox 36">
                  <a:extLst>
                    <a:ext uri="{FF2B5EF4-FFF2-40B4-BE49-F238E27FC236}">
                      <a16:creationId xmlns:a16="http://schemas.microsoft.com/office/drawing/2014/main" id="{D273516E-365C-8D85-12FF-98CCAD406132}"/>
                    </a:ext>
                  </a:extLst>
                </p:cNvPr>
                <p:cNvSpPr txBox="1"/>
                <p:nvPr/>
              </p:nvSpPr>
              <p:spPr>
                <a:xfrm>
                  <a:off x="1913717" y="2884749"/>
                  <a:ext cx="4057425" cy="1064403"/>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1022350">
                    <a:spcBef>
                      <a:spcPct val="0"/>
                    </a:spcBef>
                    <a:spcAft>
                      <a:spcPct val="35000"/>
                    </a:spcAft>
                    <a:defRPr cap="all"/>
                  </a:pPr>
                  <a:r>
                    <a:rPr lang="en-GB" sz="2000" dirty="0"/>
                    <a:t>Why is Violence Against Women and Girls recognised as a national policing and safeguarding priority?</a:t>
                  </a:r>
                  <a:endParaRPr lang="en-US" sz="2000" kern="1200" dirty="0">
                    <a:latin typeface="Aptos" panose="020B0004020202020204" pitchFamily="34" charset="0"/>
                    <a:cs typeface="Arial" panose="020B0604020202020204" pitchFamily="34" charset="0"/>
                  </a:endParaRPr>
                </a:p>
              </p:txBody>
            </p:sp>
          </p:grpSp>
        </p:grpSp>
      </p:grpSp>
      <p:sp>
        <p:nvSpPr>
          <p:cNvPr id="45" name="Rectangle 44" descr="Woman with solid fill">
            <a:extLst>
              <a:ext uri="{FF2B5EF4-FFF2-40B4-BE49-F238E27FC236}">
                <a16:creationId xmlns:a16="http://schemas.microsoft.com/office/drawing/2014/main" id="{D2745861-FD6E-D1EB-D3C6-4DCD12C74A72}"/>
              </a:ext>
            </a:extLst>
          </p:cNvPr>
          <p:cNvSpPr/>
          <p:nvPr/>
        </p:nvSpPr>
        <p:spPr>
          <a:xfrm>
            <a:off x="7822696" y="2532608"/>
            <a:ext cx="1260000" cy="1260000"/>
          </a:xfrm>
          <a:prstGeom prst="rect">
            <a:avLst/>
          </a:prstGeom>
          <a:blipFill>
            <a:blip r:embed="rId3">
              <a:extLst>
                <a:ext uri="{96DAC541-7B7A-43D3-8B79-37D633B846F1}">
                  <asvg:svgBlip xmlns:asvg="http://schemas.microsoft.com/office/drawing/2016/SVG/main" r:embed="rId4"/>
                </a:ext>
              </a:extLst>
            </a:blip>
            <a:srcRect/>
            <a:stretch>
              <a:fillRect/>
            </a:stretch>
          </a:blipFill>
        </p:spPr>
        <p:style>
          <a:lnRef idx="0">
            <a:schemeClr val="lt1">
              <a:alpha val="0"/>
              <a:hueOff val="0"/>
              <a:satOff val="0"/>
              <a:lumOff val="0"/>
              <a:alphaOff val="0"/>
            </a:schemeClr>
          </a:lnRef>
          <a:fillRef idx="3">
            <a:scrgbClr r="0" g="0" b="0"/>
          </a:fillRef>
          <a:effectRef idx="3">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46" name="Rectangle 45" descr="Clenched Fist with solid fill">
            <a:extLst>
              <a:ext uri="{FF2B5EF4-FFF2-40B4-BE49-F238E27FC236}">
                <a16:creationId xmlns:a16="http://schemas.microsoft.com/office/drawing/2014/main" id="{87CCE518-12C8-0356-F286-D6988305DE75}"/>
              </a:ext>
            </a:extLst>
          </p:cNvPr>
          <p:cNvSpPr/>
          <p:nvPr/>
        </p:nvSpPr>
        <p:spPr>
          <a:xfrm>
            <a:off x="3197951" y="2532608"/>
            <a:ext cx="1260000" cy="1260000"/>
          </a:xfrm>
          <a:prstGeom prst="rect">
            <a:avLst/>
          </a:prstGeom>
          <a:blipFill>
            <a:blip r:embed="rId5">
              <a:extLst>
                <a:ext uri="{96DAC541-7B7A-43D3-8B79-37D633B846F1}">
                  <asvg:svgBlip xmlns:asvg="http://schemas.microsoft.com/office/drawing/2016/SVG/main" r:embed="rId6"/>
                </a:ext>
              </a:extLst>
            </a:blip>
            <a:srcRect/>
            <a:stretch>
              <a:fillRect/>
            </a:stretch>
          </a:blipFill>
        </p:spPr>
        <p:style>
          <a:lnRef idx="0">
            <a:schemeClr val="lt1">
              <a:alpha val="0"/>
              <a:hueOff val="0"/>
              <a:satOff val="0"/>
              <a:lumOff val="0"/>
              <a:alphaOff val="0"/>
            </a:schemeClr>
          </a:lnRef>
          <a:fillRef idx="3">
            <a:scrgbClr r="0" g="0" b="0"/>
          </a:fillRef>
          <a:effectRef idx="3">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2650685175"/>
      </p:ext>
    </p:extLst>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336514D-1B2A-F882-20CB-A3038C2A5678}"/>
              </a:ext>
            </a:extLst>
          </p:cNvPr>
          <p:cNvSpPr>
            <a:spLocks noGrp="1"/>
          </p:cNvSpPr>
          <p:nvPr>
            <p:ph type="title"/>
          </p:nvPr>
        </p:nvSpPr>
        <p:spPr>
          <a:xfrm>
            <a:off x="531660" y="1531373"/>
            <a:ext cx="3672021" cy="3795251"/>
          </a:xfrm>
        </p:spPr>
        <p:txBody>
          <a:bodyPr>
            <a:normAutofit/>
          </a:bodyPr>
          <a:lstStyle/>
          <a:p>
            <a:pPr>
              <a:lnSpc>
                <a:spcPct val="90000"/>
              </a:lnSpc>
            </a:pPr>
            <a:r>
              <a:rPr lang="en-GB" dirty="0">
                <a:latin typeface="Univers Condensed (Headings)"/>
              </a:rPr>
              <a:t>THE CURRENT UK POLICING RESPONSES TO VAWG</a:t>
            </a:r>
          </a:p>
        </p:txBody>
      </p:sp>
      <p:graphicFrame>
        <p:nvGraphicFramePr>
          <p:cNvPr id="5" name="Content Placeholder 2">
            <a:extLst>
              <a:ext uri="{FF2B5EF4-FFF2-40B4-BE49-F238E27FC236}">
                <a16:creationId xmlns:a16="http://schemas.microsoft.com/office/drawing/2014/main" id="{D230355C-1267-1960-7D6D-13D16463E261}"/>
              </a:ext>
            </a:extLst>
          </p:cNvPr>
          <p:cNvGraphicFramePr>
            <a:graphicFrameLocks/>
          </p:cNvGraphicFramePr>
          <p:nvPr>
            <p:extLst>
              <p:ext uri="{D42A27DB-BD31-4B8C-83A1-F6EECF244321}">
                <p14:modId xmlns:p14="http://schemas.microsoft.com/office/powerpoint/2010/main" val="3123879402"/>
              </p:ext>
            </p:extLst>
          </p:nvPr>
        </p:nvGraphicFramePr>
        <p:xfrm>
          <a:off x="5043948" y="781080"/>
          <a:ext cx="6843252" cy="5295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539C9EA-84E3-C00A-980A-F2633B5C6364}"/>
              </a:ext>
            </a:extLst>
          </p:cNvPr>
          <p:cNvPicPr>
            <a:picLocks noChangeAspect="1"/>
          </p:cNvPicPr>
          <p:nvPr/>
        </p:nvPicPr>
        <p:blipFill>
          <a:blip r:embed="rId8"/>
          <a:stretch>
            <a:fillRect/>
          </a:stretch>
        </p:blipFill>
        <p:spPr>
          <a:xfrm>
            <a:off x="4466630" y="528232"/>
            <a:ext cx="314369" cy="5801535"/>
          </a:xfrm>
          <a:prstGeom prst="rect">
            <a:avLst/>
          </a:prstGeom>
        </p:spPr>
      </p:pic>
    </p:spTree>
    <p:extLst>
      <p:ext uri="{BB962C8B-B14F-4D97-AF65-F5344CB8AC3E}">
        <p14:creationId xmlns:p14="http://schemas.microsoft.com/office/powerpoint/2010/main" val="265760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12FC4374-10BD-3A53-44ED-6C67B37F9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416311" y="2298013"/>
            <a:ext cx="5329400" cy="3557548"/>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0149C29-4B1E-4D37-61A1-9CD18A440B43}"/>
              </a:ext>
            </a:extLst>
          </p:cNvPr>
          <p:cNvSpPr txBox="1"/>
          <p:nvPr/>
        </p:nvSpPr>
        <p:spPr>
          <a:xfrm>
            <a:off x="6069749" y="2878973"/>
            <a:ext cx="5606334" cy="2554545"/>
          </a:xfrm>
          <a:prstGeom prst="rect">
            <a:avLst/>
          </a:prstGeom>
          <a:noFill/>
        </p:spPr>
        <p:txBody>
          <a:bodyPr wrap="square" rtlCol="0">
            <a:spAutoFit/>
          </a:bodyPr>
          <a:lstStyle/>
          <a:p>
            <a:pPr marL="342900" indent="-342900" algn="just">
              <a:buFont typeface="Wingdings" panose="05000000000000000000" pitchFamily="2" charset="2"/>
              <a:buChar char="Ø"/>
            </a:pPr>
            <a:r>
              <a:rPr lang="en-GB" sz="2000" dirty="0"/>
              <a:t>While UK policing has strengthened safeguarding processes and awareness of Violence Against Women and Girls, effectiveness remains limited by low charge rates, inconsistent practice and ongoing challenges in victim confidence and engagement (National Police Chiefs’ Council, 2023).</a:t>
            </a:r>
          </a:p>
        </p:txBody>
      </p:sp>
      <p:sp>
        <p:nvSpPr>
          <p:cNvPr id="6" name="Title 1">
            <a:extLst>
              <a:ext uri="{FF2B5EF4-FFF2-40B4-BE49-F238E27FC236}">
                <a16:creationId xmlns:a16="http://schemas.microsoft.com/office/drawing/2014/main" id="{84B3DBBC-CED1-A797-0A84-FF1E5B11E664}"/>
              </a:ext>
            </a:extLst>
          </p:cNvPr>
          <p:cNvSpPr>
            <a:spLocks noGrp="1"/>
          </p:cNvSpPr>
          <p:nvPr>
            <p:ph type="title"/>
          </p:nvPr>
        </p:nvSpPr>
        <p:spPr>
          <a:xfrm>
            <a:off x="323777" y="659591"/>
            <a:ext cx="10843868" cy="1307592"/>
          </a:xfrm>
        </p:spPr>
        <p:txBody>
          <a:bodyPr>
            <a:normAutofit/>
          </a:bodyPr>
          <a:lstStyle/>
          <a:p>
            <a:pPr>
              <a:lnSpc>
                <a:spcPct val="90000"/>
              </a:lnSpc>
            </a:pPr>
            <a:r>
              <a:rPr lang="en-GB" sz="3600" dirty="0">
                <a:latin typeface="Univers Condensed (Headings)"/>
              </a:rPr>
              <a:t>ASSESSING EFFECTIVENESS: PROECTION AND JUSTICE</a:t>
            </a:r>
          </a:p>
        </p:txBody>
      </p:sp>
      <p:pic>
        <p:nvPicPr>
          <p:cNvPr id="8" name="Picture 7">
            <a:extLst>
              <a:ext uri="{FF2B5EF4-FFF2-40B4-BE49-F238E27FC236}">
                <a16:creationId xmlns:a16="http://schemas.microsoft.com/office/drawing/2014/main" id="{8656AF6F-5DA9-E99D-C2B8-1F0AFBB8E1B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534485" y="507170"/>
            <a:ext cx="2057687" cy="304843"/>
          </a:xfrm>
          <a:prstGeom prst="rect">
            <a:avLst/>
          </a:prstGeom>
        </p:spPr>
      </p:pic>
    </p:spTree>
    <p:extLst>
      <p:ext uri="{BB962C8B-B14F-4D97-AF65-F5344CB8AC3E}">
        <p14:creationId xmlns:p14="http://schemas.microsoft.com/office/powerpoint/2010/main" val="8789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798AC4FD-4C9F-9490-BBF0-39E7130579FD}"/>
              </a:ext>
            </a:extLst>
          </p:cNvPr>
          <p:cNvSpPr txBox="1">
            <a:spLocks/>
          </p:cNvSpPr>
          <p:nvPr/>
        </p:nvSpPr>
        <p:spPr>
          <a:xfrm>
            <a:off x="618359" y="462483"/>
            <a:ext cx="10843868" cy="13075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latin typeface="Univers Condensed (Headings)"/>
              </a:rPr>
              <a:t>SYSTEMIC CHALLENEGS AND INCONSISTENCIES</a:t>
            </a:r>
          </a:p>
        </p:txBody>
      </p:sp>
      <p:graphicFrame>
        <p:nvGraphicFramePr>
          <p:cNvPr id="8" name="Content Placeholder 7">
            <a:extLst>
              <a:ext uri="{FF2B5EF4-FFF2-40B4-BE49-F238E27FC236}">
                <a16:creationId xmlns:a16="http://schemas.microsoft.com/office/drawing/2014/main" id="{3DE2CC3F-338A-7090-4C9F-CD5805DB8676}"/>
              </a:ext>
            </a:extLst>
          </p:cNvPr>
          <p:cNvGraphicFramePr>
            <a:graphicFrameLocks/>
          </p:cNvGraphicFramePr>
          <p:nvPr>
            <p:extLst>
              <p:ext uri="{D42A27DB-BD31-4B8C-83A1-F6EECF244321}">
                <p14:modId xmlns:p14="http://schemas.microsoft.com/office/powerpoint/2010/main" val="1932910698"/>
              </p:ext>
            </p:extLst>
          </p:nvPr>
        </p:nvGraphicFramePr>
        <p:xfrm>
          <a:off x="1878042" y="1770075"/>
          <a:ext cx="8435915" cy="4511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7A10708E-B7A8-F199-CC6E-C2A5AFDE1EAC}"/>
              </a:ext>
            </a:extLst>
          </p:cNvPr>
          <p:cNvPicPr>
            <a:picLocks noChangeAspect="1"/>
          </p:cNvPicPr>
          <p:nvPr/>
        </p:nvPicPr>
        <p:blipFill>
          <a:blip r:embed="rId8"/>
          <a:stretch>
            <a:fillRect/>
          </a:stretch>
        </p:blipFill>
        <p:spPr>
          <a:xfrm>
            <a:off x="618359" y="462483"/>
            <a:ext cx="10955279" cy="228632"/>
          </a:xfrm>
          <a:prstGeom prst="rect">
            <a:avLst/>
          </a:prstGeom>
        </p:spPr>
      </p:pic>
      <p:pic>
        <p:nvPicPr>
          <p:cNvPr id="7" name="Picture 6">
            <a:extLst>
              <a:ext uri="{FF2B5EF4-FFF2-40B4-BE49-F238E27FC236}">
                <a16:creationId xmlns:a16="http://schemas.microsoft.com/office/drawing/2014/main" id="{3A16FE25-3A08-080D-AB0A-A6FA75F30E76}"/>
              </a:ext>
            </a:extLst>
          </p:cNvPr>
          <p:cNvPicPr>
            <a:picLocks noChangeAspect="1"/>
          </p:cNvPicPr>
          <p:nvPr/>
        </p:nvPicPr>
        <p:blipFill>
          <a:blip r:embed="rId9"/>
          <a:stretch>
            <a:fillRect/>
          </a:stretch>
        </p:blipFill>
        <p:spPr>
          <a:xfrm>
            <a:off x="632648" y="6490461"/>
            <a:ext cx="10926700" cy="114316"/>
          </a:xfrm>
          <a:prstGeom prst="rect">
            <a:avLst/>
          </a:prstGeom>
        </p:spPr>
      </p:pic>
    </p:spTree>
    <p:extLst>
      <p:ext uri="{BB962C8B-B14F-4D97-AF65-F5344CB8AC3E}">
        <p14:creationId xmlns:p14="http://schemas.microsoft.com/office/powerpoint/2010/main" val="174793880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9A903983-F7D6-107B-0287-2AB8FE375955}"/>
              </a:ext>
            </a:extLst>
          </p:cNvPr>
          <p:cNvPicPr>
            <a:picLocks noChangeAspect="1"/>
          </p:cNvPicPr>
          <p:nvPr/>
        </p:nvPicPr>
        <p:blipFill>
          <a:blip r:embed="rId3"/>
          <a:srcRect l="27513" r="23892" b="-1"/>
          <a:stretch>
            <a:fillRect/>
          </a:stretch>
        </p:blipFill>
        <p:spPr>
          <a:xfrm>
            <a:off x="7199440" y="10"/>
            <a:ext cx="4992560" cy="6857990"/>
          </a:xfrm>
          <a:prstGeom prst="rect">
            <a:avLst/>
          </a:prstGeom>
          <a:effectLst/>
          <a:scene3d>
            <a:camera prst="orthographicFront">
              <a:rot lat="0" lon="0" rev="0"/>
            </a:camera>
            <a:lightRig rig="brightRoom" dir="t">
              <a:rot lat="0" lon="0" rev="600000"/>
            </a:lightRig>
          </a:scene3d>
          <a:sp3d prstMaterial="metal">
            <a:bevelT w="38100" h="57150" prst="angle"/>
          </a:sp3d>
        </p:spPr>
      </p:pic>
      <p:sp>
        <p:nvSpPr>
          <p:cNvPr id="7" name="Title 1">
            <a:extLst>
              <a:ext uri="{FF2B5EF4-FFF2-40B4-BE49-F238E27FC236}">
                <a16:creationId xmlns:a16="http://schemas.microsoft.com/office/drawing/2014/main" id="{9D357214-4D23-302F-42F3-9962DE82AD04}"/>
              </a:ext>
            </a:extLst>
          </p:cNvPr>
          <p:cNvSpPr>
            <a:spLocks noGrp="1"/>
          </p:cNvSpPr>
          <p:nvPr>
            <p:ph type="title"/>
          </p:nvPr>
        </p:nvSpPr>
        <p:spPr>
          <a:xfrm>
            <a:off x="396361" y="812013"/>
            <a:ext cx="5202255" cy="1307592"/>
          </a:xfrm>
        </p:spPr>
        <p:txBody>
          <a:bodyPr>
            <a:normAutofit/>
          </a:bodyPr>
          <a:lstStyle/>
          <a:p>
            <a:pPr>
              <a:lnSpc>
                <a:spcPct val="90000"/>
              </a:lnSpc>
            </a:pPr>
            <a:r>
              <a:rPr lang="en-GB" sz="3600" dirty="0">
                <a:latin typeface="Univers Condensed (Headings)"/>
              </a:rPr>
              <a:t>IMPACT ON VICTIMS AND COMMUNITIES</a:t>
            </a:r>
          </a:p>
        </p:txBody>
      </p:sp>
      <p:pic>
        <p:nvPicPr>
          <p:cNvPr id="13" name="Picture 12">
            <a:extLst>
              <a:ext uri="{FF2B5EF4-FFF2-40B4-BE49-F238E27FC236}">
                <a16:creationId xmlns:a16="http://schemas.microsoft.com/office/drawing/2014/main" id="{D974A326-015A-C18B-02B6-F2B4043BF2DC}"/>
              </a:ext>
            </a:extLst>
          </p:cNvPr>
          <p:cNvPicPr>
            <a:picLocks noChangeAspect="1"/>
          </p:cNvPicPr>
          <p:nvPr/>
        </p:nvPicPr>
        <p:blipFill>
          <a:blip r:embed="rId4"/>
          <a:stretch>
            <a:fillRect/>
          </a:stretch>
        </p:blipFill>
        <p:spPr>
          <a:xfrm>
            <a:off x="534485" y="507170"/>
            <a:ext cx="2057687" cy="304843"/>
          </a:xfrm>
          <a:prstGeom prst="rect">
            <a:avLst/>
          </a:prstGeom>
        </p:spPr>
      </p:pic>
      <p:sp>
        <p:nvSpPr>
          <p:cNvPr id="14" name="TextBox 13">
            <a:extLst>
              <a:ext uri="{FF2B5EF4-FFF2-40B4-BE49-F238E27FC236}">
                <a16:creationId xmlns:a16="http://schemas.microsoft.com/office/drawing/2014/main" id="{A9E4D1DD-E7F3-AAB8-A365-B028AFCB992F}"/>
              </a:ext>
            </a:extLst>
          </p:cNvPr>
          <p:cNvSpPr txBox="1"/>
          <p:nvPr/>
        </p:nvSpPr>
        <p:spPr>
          <a:xfrm>
            <a:off x="396361" y="2498876"/>
            <a:ext cx="5844951" cy="3477875"/>
          </a:xfrm>
          <a:prstGeom prst="rect">
            <a:avLst/>
          </a:prstGeom>
          <a:noFill/>
        </p:spPr>
        <p:txBody>
          <a:bodyPr wrap="square" rtlCol="0">
            <a:spAutoFit/>
          </a:bodyPr>
          <a:lstStyle/>
          <a:p>
            <a:pPr marL="342900" indent="-342900" algn="just">
              <a:buFont typeface="Wingdings" panose="05000000000000000000" pitchFamily="2" charset="2"/>
              <a:buChar char="Ø"/>
            </a:pPr>
            <a:r>
              <a:rPr lang="en-GB" sz="2000" dirty="0"/>
              <a:t>Inconsistent policing responses, under-reporting, and resource pressures leave many victims vulnerable, while only 40% of women in England and Wales report high trust in local police, highlighting serious gaps in protection, justice, and </a:t>
            </a:r>
            <a:r>
              <a:rPr lang="en-GB" sz="2000"/>
              <a:t>community confidence (Dodd, 2024).</a:t>
            </a:r>
            <a:endParaRPr lang="en-GB" sz="2000" dirty="0"/>
          </a:p>
          <a:p>
            <a:pPr marL="342900" indent="-342900" algn="just">
              <a:buFont typeface="Wingdings" panose="05000000000000000000" pitchFamily="2" charset="2"/>
              <a:buChar char="Ø"/>
            </a:pPr>
            <a:endParaRPr lang="en-GB" sz="2000" dirty="0"/>
          </a:p>
          <a:p>
            <a:pPr marL="342900" indent="-342900" algn="just">
              <a:buFont typeface="Wingdings" panose="05000000000000000000" pitchFamily="2" charset="2"/>
              <a:buChar char="Ø"/>
            </a:pPr>
            <a:r>
              <a:rPr lang="en-GB" sz="2000" dirty="0"/>
              <a:t>Poor experiences with policing can reduce future reporting, erode public confidence, and allow patterns of abuse to continue unchecked.</a:t>
            </a:r>
          </a:p>
        </p:txBody>
      </p:sp>
    </p:spTree>
    <p:extLst>
      <p:ext uri="{BB962C8B-B14F-4D97-AF65-F5344CB8AC3E}">
        <p14:creationId xmlns:p14="http://schemas.microsoft.com/office/powerpoint/2010/main" val="161427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92000"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90051" y="0"/>
            <a:ext cx="7301949"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7EA1A6F0-1033-C219-E769-3D1970149D83}"/>
              </a:ext>
            </a:extLst>
          </p:cNvPr>
          <p:cNvSpPr>
            <a:spLocks noGrp="1"/>
          </p:cNvSpPr>
          <p:nvPr>
            <p:ph type="title"/>
          </p:nvPr>
        </p:nvSpPr>
        <p:spPr>
          <a:xfrm>
            <a:off x="447120" y="459172"/>
            <a:ext cx="8885862" cy="1452723"/>
          </a:xfrm>
        </p:spPr>
        <p:txBody>
          <a:bodyPr>
            <a:normAutofit/>
          </a:bodyPr>
          <a:lstStyle/>
          <a:p>
            <a:pPr>
              <a:lnSpc>
                <a:spcPct val="90000"/>
              </a:lnSpc>
            </a:pPr>
            <a:r>
              <a:rPr lang="en-GB" sz="3600" dirty="0">
                <a:latin typeface="Univers Condensed (Headings)"/>
              </a:rPr>
              <a:t>REQUIRED SYSTEMIC REFORMS AND FUTURE DIRECTIONS</a:t>
            </a:r>
          </a:p>
        </p:txBody>
      </p:sp>
      <p:graphicFrame>
        <p:nvGraphicFramePr>
          <p:cNvPr id="6" name="Diagram 5">
            <a:extLst>
              <a:ext uri="{FF2B5EF4-FFF2-40B4-BE49-F238E27FC236}">
                <a16:creationId xmlns:a16="http://schemas.microsoft.com/office/drawing/2014/main" id="{4E51AA87-2B1B-2E20-364F-C509D7E913CA}"/>
              </a:ext>
            </a:extLst>
          </p:cNvPr>
          <p:cNvGraphicFramePr/>
          <p:nvPr>
            <p:extLst>
              <p:ext uri="{D42A27DB-BD31-4B8C-83A1-F6EECF244321}">
                <p14:modId xmlns:p14="http://schemas.microsoft.com/office/powerpoint/2010/main" val="2168381440"/>
              </p:ext>
            </p:extLst>
          </p:nvPr>
        </p:nvGraphicFramePr>
        <p:xfrm>
          <a:off x="621708" y="180755"/>
          <a:ext cx="10948583" cy="75286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09029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345FD68C-C227-011A-246E-67A6ECE6C1D3}"/>
              </a:ext>
            </a:extLst>
          </p:cNvPr>
          <p:cNvSpPr txBox="1">
            <a:spLocks/>
          </p:cNvSpPr>
          <p:nvPr/>
        </p:nvSpPr>
        <p:spPr>
          <a:xfrm>
            <a:off x="1196031" y="962298"/>
            <a:ext cx="9942716" cy="15544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a:t>Summary</a:t>
            </a:r>
            <a:endParaRPr lang="en-GB" sz="4800" u="sng" dirty="0"/>
          </a:p>
        </p:txBody>
      </p:sp>
      <p:pic>
        <p:nvPicPr>
          <p:cNvPr id="5" name="Picture 2" descr="Summary icon business concept flat design Vector Image">
            <a:extLst>
              <a:ext uri="{FF2B5EF4-FFF2-40B4-BE49-F238E27FC236}">
                <a16:creationId xmlns:a16="http://schemas.microsoft.com/office/drawing/2014/main" id="{D34B5A85-3341-D6D0-93D9-2683286255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483"/>
          <a:stretch/>
        </p:blipFill>
        <p:spPr bwMode="auto">
          <a:xfrm>
            <a:off x="9821515" y="849272"/>
            <a:ext cx="1476938" cy="147573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BDFC4AC-936A-FA97-ED33-196D45B85FA4}"/>
              </a:ext>
            </a:extLst>
          </p:cNvPr>
          <p:cNvSpPr txBox="1"/>
          <p:nvPr/>
        </p:nvSpPr>
        <p:spPr>
          <a:xfrm>
            <a:off x="1147665" y="2939143"/>
            <a:ext cx="10011747" cy="2646878"/>
          </a:xfrm>
          <a:prstGeom prst="rect">
            <a:avLst/>
          </a:prstGeom>
          <a:noFill/>
        </p:spPr>
        <p:txBody>
          <a:bodyPr wrap="square" rtlCol="0">
            <a:spAutoFit/>
          </a:bodyPr>
          <a:lstStyle/>
          <a:p>
            <a:pPr marL="285750" indent="-285750" algn="just">
              <a:buFont typeface="Wingdings" panose="05000000000000000000" pitchFamily="2" charset="2"/>
              <a:buChar char="Ø"/>
            </a:pPr>
            <a:r>
              <a:rPr lang="en-GB" sz="2400" dirty="0"/>
              <a:t>While UK policing has made progress in recognising and responding to Violence Against Women and Girls, systemic inconsistencies, resource pressures, and gaps in trust continue to limit protection and justice.</a:t>
            </a:r>
            <a:endParaRPr lang="en-GB" sz="2200" dirty="0"/>
          </a:p>
          <a:p>
            <a:pPr marL="285750" indent="-285750" algn="just">
              <a:buFont typeface="Wingdings" panose="05000000000000000000" pitchFamily="2" charset="2"/>
              <a:buChar char="Ø"/>
            </a:pPr>
            <a:endParaRPr lang="en-GB" sz="2200" dirty="0"/>
          </a:p>
          <a:p>
            <a:pPr marL="285750" indent="-285750" algn="just">
              <a:buFont typeface="Wingdings" panose="05000000000000000000" pitchFamily="2" charset="2"/>
              <a:buChar char="Ø"/>
            </a:pPr>
            <a:r>
              <a:rPr lang="en-GB" sz="2400" dirty="0"/>
              <a:t>An essential question for the future is: how can forces deliver consistent, preventative, and victim-centred responses to this issue across all communities?</a:t>
            </a:r>
            <a:endParaRPr lang="en-GB" sz="2200" dirty="0"/>
          </a:p>
        </p:txBody>
      </p:sp>
    </p:spTree>
    <p:extLst>
      <p:ext uri="{BB962C8B-B14F-4D97-AF65-F5344CB8AC3E}">
        <p14:creationId xmlns:p14="http://schemas.microsoft.com/office/powerpoint/2010/main" val="15265473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itle 1">
            <a:extLst>
              <a:ext uri="{FF2B5EF4-FFF2-40B4-BE49-F238E27FC236}">
                <a16:creationId xmlns:a16="http://schemas.microsoft.com/office/drawing/2014/main" id="{8C87A7C1-C6F0-C3AB-5CE3-10C0F4747EE3}"/>
              </a:ext>
            </a:extLst>
          </p:cNvPr>
          <p:cNvSpPr>
            <a:spLocks noGrp="1"/>
          </p:cNvSpPr>
          <p:nvPr>
            <p:ph type="title"/>
          </p:nvPr>
        </p:nvSpPr>
        <p:spPr>
          <a:xfrm>
            <a:off x="828161" y="-1"/>
            <a:ext cx="10515600" cy="1325563"/>
          </a:xfrm>
        </p:spPr>
        <p:txBody>
          <a:bodyPr>
            <a:normAutofit/>
          </a:bodyPr>
          <a:lstStyle/>
          <a:p>
            <a:r>
              <a:rPr lang="en-GB" sz="4200" u="sng" dirty="0"/>
              <a:t>Reference List</a:t>
            </a:r>
          </a:p>
        </p:txBody>
      </p:sp>
      <p:sp>
        <p:nvSpPr>
          <p:cNvPr id="11" name="Content Placeholder 2">
            <a:extLst>
              <a:ext uri="{FF2B5EF4-FFF2-40B4-BE49-F238E27FC236}">
                <a16:creationId xmlns:a16="http://schemas.microsoft.com/office/drawing/2014/main" id="{8332E87E-7940-DB3B-073F-1F20E0C77E4B}"/>
              </a:ext>
            </a:extLst>
          </p:cNvPr>
          <p:cNvSpPr>
            <a:spLocks noGrp="1"/>
          </p:cNvSpPr>
          <p:nvPr>
            <p:ph idx="1"/>
          </p:nvPr>
        </p:nvSpPr>
        <p:spPr>
          <a:xfrm>
            <a:off x="858278" y="1052053"/>
            <a:ext cx="10505561" cy="5214604"/>
          </a:xfrm>
        </p:spPr>
        <p:txBody>
          <a:bodyPr>
            <a:noAutofit/>
          </a:bodyPr>
          <a:lstStyle/>
          <a:p>
            <a:pPr algn="just">
              <a:buFont typeface="Wingdings" panose="05000000000000000000" pitchFamily="2" charset="2"/>
              <a:buChar char="Ø"/>
            </a:pPr>
            <a:r>
              <a:rPr lang="en-GB" sz="1400" dirty="0"/>
              <a:t>Asquith, N, </a:t>
            </a:r>
            <a:r>
              <a:rPr lang="en-GB" sz="1400" dirty="0" err="1"/>
              <a:t>Bartkowiak-Théron</a:t>
            </a:r>
            <a:r>
              <a:rPr lang="en-GB" sz="1400" dirty="0"/>
              <a:t>, I and Roberts, K. (2017) </a:t>
            </a:r>
            <a:r>
              <a:rPr lang="en-GB" sz="1400" i="1" dirty="0"/>
              <a:t>Policing Encounters with Vulnerability</a:t>
            </a:r>
            <a:r>
              <a:rPr lang="en-GB" sz="1400" dirty="0"/>
              <a:t>. 1</a:t>
            </a:r>
            <a:r>
              <a:rPr lang="en-GB" sz="1400" baseline="30000" dirty="0"/>
              <a:t>st</a:t>
            </a:r>
            <a:r>
              <a:rPr lang="en-GB" sz="1400" dirty="0"/>
              <a:t> edition. Cham: Springer International Publishing. Available at: </a:t>
            </a:r>
            <a:r>
              <a:rPr lang="en-GB" sz="1400" dirty="0">
                <a:hlinkClick r:id="rId2"/>
              </a:rPr>
              <a:t>https://doi.org/10.1007/978-3-319-51228-0</a:t>
            </a:r>
            <a:r>
              <a:rPr lang="en-GB" sz="1400" dirty="0"/>
              <a:t>. </a:t>
            </a:r>
          </a:p>
          <a:p>
            <a:pPr algn="just">
              <a:buFont typeface="Wingdings" panose="05000000000000000000" pitchFamily="2" charset="2"/>
              <a:buChar char="Ø"/>
            </a:pPr>
            <a:r>
              <a:rPr lang="en-US" sz="1400" dirty="0"/>
              <a:t>College of Policing (2021) </a:t>
            </a:r>
            <a:r>
              <a:rPr lang="en-US" sz="1400" i="1" dirty="0"/>
              <a:t>Introduction to vulnerability-related risk</a:t>
            </a:r>
            <a:r>
              <a:rPr lang="en-US" sz="1400" b="1" dirty="0"/>
              <a:t>. </a:t>
            </a:r>
            <a:r>
              <a:rPr lang="en-US" sz="1400" dirty="0"/>
              <a:t>Available at: </a:t>
            </a:r>
            <a:r>
              <a:rPr lang="en-US" sz="1400" u="sng" dirty="0">
                <a:hlinkClick r:id="rId3"/>
              </a:rPr>
              <a:t>https://www.college.police.uk/guidance/vulnerability-related-risks/introduction-vulnerability-related-risk</a:t>
            </a:r>
            <a:r>
              <a:rPr lang="en-US" sz="1400" dirty="0"/>
              <a:t> (Accessed: 27</a:t>
            </a:r>
            <a:r>
              <a:rPr lang="en-US" sz="1400" baseline="30000" dirty="0"/>
              <a:t>th</a:t>
            </a:r>
            <a:r>
              <a:rPr lang="en-US" sz="1400" dirty="0"/>
              <a:t> December 2025).</a:t>
            </a:r>
            <a:endParaRPr lang="en-GB" sz="1400" dirty="0"/>
          </a:p>
          <a:p>
            <a:pPr algn="just">
              <a:buFont typeface="Wingdings" panose="05000000000000000000" pitchFamily="2" charset="2"/>
              <a:buChar char="Ø"/>
            </a:pPr>
            <a:r>
              <a:rPr lang="en-GB" sz="1400" dirty="0"/>
              <a:t>Crown Prosecution Service (2025)</a:t>
            </a:r>
            <a:r>
              <a:rPr lang="en-GB" sz="1400" i="1" dirty="0"/>
              <a:t> Violence Against Women and Girls Strategy 2025-2030. </a:t>
            </a:r>
            <a:r>
              <a:rPr lang="en-GB" sz="1400" dirty="0"/>
              <a:t>Available at: </a:t>
            </a:r>
            <a:r>
              <a:rPr lang="en-GB" sz="1400" dirty="0">
                <a:hlinkClick r:id="rId4"/>
              </a:rPr>
              <a:t>https://www.cps.gov.uk/sites/default/files/documents/publications/CPS_Violence_against_women_and_girls_strategy_2030_FINAL_EXTERNAL_PUBLICATION.pdf</a:t>
            </a:r>
            <a:r>
              <a:rPr lang="en-GB" sz="1400" dirty="0"/>
              <a:t> (Accessed: 3</a:t>
            </a:r>
            <a:r>
              <a:rPr lang="en-GB" sz="1400" baseline="30000" dirty="0"/>
              <a:t>rd</a:t>
            </a:r>
            <a:r>
              <a:rPr lang="en-GB" sz="1400" dirty="0"/>
              <a:t> January 2026).</a:t>
            </a:r>
          </a:p>
          <a:p>
            <a:pPr algn="just">
              <a:buFont typeface="Wingdings" panose="05000000000000000000" pitchFamily="2" charset="2"/>
              <a:buChar char="Ø"/>
            </a:pPr>
            <a:r>
              <a:rPr lang="en-GB" sz="1400" dirty="0"/>
              <a:t>Dodd, V. (2024) </a:t>
            </a:r>
            <a:r>
              <a:rPr lang="en-GB" sz="1400" i="1" dirty="0"/>
              <a:t>‘Only 40% of people in England trust their police force, research reveals’, </a:t>
            </a:r>
            <a:r>
              <a:rPr lang="en-GB" sz="1400" dirty="0"/>
              <a:t>The Guardian. Available at: </a:t>
            </a:r>
            <a:r>
              <a:rPr lang="en-GB" sz="1400" u="sng" dirty="0">
                <a:hlinkClick r:id="rId5"/>
              </a:rPr>
              <a:t>https://www.theguardian.com/uk-news/2024/apr/18/only-40-of-people-in-england-trust-their-police-force-research-reveals</a:t>
            </a:r>
            <a:r>
              <a:rPr lang="en-GB" sz="1400" dirty="0"/>
              <a:t> (Accessed: 1</a:t>
            </a:r>
            <a:r>
              <a:rPr lang="en-GB" sz="1400" baseline="30000" dirty="0"/>
              <a:t>st</a:t>
            </a:r>
            <a:r>
              <a:rPr lang="en-GB" sz="1400" dirty="0"/>
              <a:t> January 2026).</a:t>
            </a:r>
          </a:p>
          <a:p>
            <a:pPr algn="just">
              <a:buFont typeface="Wingdings" panose="05000000000000000000" pitchFamily="2" charset="2"/>
              <a:buChar char="Ø"/>
            </a:pPr>
            <a:r>
              <a:rPr lang="en-GB" sz="1400" dirty="0"/>
              <a:t>Halkon, R. (2025) </a:t>
            </a:r>
            <a:r>
              <a:rPr lang="en-GB" sz="1400" i="1" dirty="0"/>
              <a:t>VAWG is a public health emergency requiring a whole system response, </a:t>
            </a:r>
            <a:r>
              <a:rPr lang="en-GB" sz="1400" dirty="0"/>
              <a:t>The Police Foundation. Available at: </a:t>
            </a:r>
            <a:r>
              <a:rPr lang="en-GB" sz="1400" dirty="0">
                <a:hlinkClick r:id="rId6"/>
              </a:rPr>
              <a:t>https://www.police-foundation.org.uk/2025/12/vawg-is-a-public-health-emergency-requiring-a-whole-system-response/</a:t>
            </a:r>
            <a:r>
              <a:rPr lang="en-GB" sz="1400" dirty="0"/>
              <a:t> (Accessed: 27</a:t>
            </a:r>
            <a:r>
              <a:rPr lang="en-GB" sz="1400" baseline="30000" dirty="0"/>
              <a:t>th </a:t>
            </a:r>
            <a:r>
              <a:rPr lang="en-GB" sz="1400" dirty="0"/>
              <a:t> December 2025).</a:t>
            </a:r>
          </a:p>
          <a:p>
            <a:pPr algn="just">
              <a:buFont typeface="Wingdings" panose="05000000000000000000" pitchFamily="2" charset="2"/>
              <a:buChar char="Ø"/>
            </a:pPr>
            <a:r>
              <a:rPr lang="en-GB" sz="1400" dirty="0"/>
              <a:t>HMICFRS (2021) </a:t>
            </a:r>
            <a:r>
              <a:rPr lang="en-GB" sz="1400" i="1" dirty="0"/>
              <a:t>Police response to violence against women and girls: Final inspection report. </a:t>
            </a:r>
            <a:r>
              <a:rPr lang="en-GB" sz="1400" dirty="0"/>
              <a:t>Available at: </a:t>
            </a:r>
            <a:r>
              <a:rPr lang="en-GB" sz="1400" dirty="0">
                <a:hlinkClick r:id="rId7"/>
              </a:rPr>
              <a:t>https://hmicfrs.justiceinspectorates.gov.uk/publication-html/police-response-to-violence-against-women-and-girls-final-inspection-report/</a:t>
            </a:r>
            <a:r>
              <a:rPr lang="en-GB" sz="1400" dirty="0"/>
              <a:t> (Accessed: 1</a:t>
            </a:r>
            <a:r>
              <a:rPr lang="en-GB" sz="1400" baseline="30000" dirty="0"/>
              <a:t>st</a:t>
            </a:r>
            <a:r>
              <a:rPr lang="en-GB" sz="1400" dirty="0"/>
              <a:t> January 2026).</a:t>
            </a:r>
          </a:p>
          <a:p>
            <a:pPr algn="just">
              <a:buFont typeface="Wingdings" panose="05000000000000000000" pitchFamily="2" charset="2"/>
              <a:buChar char="Ø"/>
            </a:pPr>
            <a:r>
              <a:rPr lang="en-GB" sz="1400" dirty="0"/>
              <a:t>HMICFRS (2024) </a:t>
            </a:r>
            <a:r>
              <a:rPr lang="en-GB" sz="1400" i="1" dirty="0"/>
              <a:t>Progress to introduce a national operating model for rape and other serious sexual offences investigations. </a:t>
            </a:r>
            <a:r>
              <a:rPr lang="en-GB" sz="1400" dirty="0"/>
              <a:t>Available at: </a:t>
            </a:r>
            <a:r>
              <a:rPr lang="en-GB" sz="1400" dirty="0">
                <a:hlinkClick r:id="rId8"/>
              </a:rPr>
              <a:t>https://hmicfrs.justiceinspectorates.gov.uk/publication-html/progress-to-introduce-a-national-operating-model-for-rape-and-other-serious-sexual-offences-investigations/</a:t>
            </a:r>
            <a:r>
              <a:rPr lang="en-GB" sz="1400" dirty="0"/>
              <a:t> (Accessed: 30</a:t>
            </a:r>
            <a:r>
              <a:rPr lang="en-GB" sz="1400" baseline="30000" dirty="0"/>
              <a:t>th</a:t>
            </a:r>
            <a:r>
              <a:rPr lang="en-GB" sz="1400" dirty="0"/>
              <a:t> December 2025).</a:t>
            </a:r>
          </a:p>
          <a:p>
            <a:pPr algn="just">
              <a:buFont typeface="Wingdings" panose="05000000000000000000" pitchFamily="2" charset="2"/>
              <a:buChar char="Ø"/>
            </a:pPr>
            <a:r>
              <a:rPr lang="en-GB" sz="1400" dirty="0"/>
              <a:t>HMICFRS</a:t>
            </a:r>
            <a:r>
              <a:rPr lang="en-GB" sz="1400" i="1" dirty="0"/>
              <a:t> </a:t>
            </a:r>
            <a:r>
              <a:rPr lang="en-GB" sz="1400" dirty="0"/>
              <a:t>(2025) </a:t>
            </a:r>
            <a:r>
              <a:rPr lang="en-GB" sz="1400" i="1" dirty="0"/>
              <a:t>State of Policing: The Annual Assessment of Policing in England and Wales 2024-25. </a:t>
            </a:r>
            <a:r>
              <a:rPr lang="en-GB" sz="1400" dirty="0"/>
              <a:t>Available at: </a:t>
            </a:r>
            <a:r>
              <a:rPr lang="en-GB" sz="1400" u="sng" dirty="0">
                <a:hlinkClick r:id="rId9"/>
              </a:rPr>
              <a:t>https://hmicfrs.justiceinspectorates.gov.uk/publication-html/state-of-policing-the-annual-assessment-of-policing-in-england-and-wales-2024-25/</a:t>
            </a:r>
            <a:r>
              <a:rPr lang="en-GB" sz="1400" dirty="0"/>
              <a:t> (Accessed: 27</a:t>
            </a:r>
            <a:r>
              <a:rPr lang="en-GB" sz="1400" baseline="30000" dirty="0"/>
              <a:t>th</a:t>
            </a:r>
            <a:r>
              <a:rPr lang="en-GB" sz="1400" dirty="0"/>
              <a:t> December 2025).</a:t>
            </a:r>
            <a:endParaRPr lang="en-GB" sz="1400" i="1" dirty="0"/>
          </a:p>
          <a:p>
            <a:pPr algn="just">
              <a:buFont typeface="Wingdings" panose="05000000000000000000" pitchFamily="2" charset="2"/>
              <a:buChar char="Ø"/>
            </a:pPr>
            <a:endParaRPr lang="en-GB" sz="1400" i="1" dirty="0"/>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i="1" dirty="0"/>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kern="100" dirty="0">
              <a:cs typeface="Arial" panose="020B0604020202020204" pitchFamily="34" charset="0"/>
            </a:endParaRPr>
          </a:p>
          <a:p>
            <a:pPr algn="just">
              <a:buFont typeface="Wingdings" panose="05000000000000000000" pitchFamily="2" charset="2"/>
              <a:buChar char="Ø"/>
            </a:pPr>
            <a:endParaRPr lang="en-GB" sz="1400" dirty="0"/>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sz="1400" kern="100" dirty="0">
              <a:effectLst/>
              <a:ea typeface="Aptos" panose="020B0004020202020204" pitchFamily="34" charset="0"/>
              <a:cs typeface="Arial" panose="020B0604020202020204" pitchFamily="34" charset="0"/>
            </a:endParaRPr>
          </a:p>
          <a:p>
            <a:pPr algn="just"/>
            <a:endParaRPr lang="en-GB" sz="1400" dirty="0"/>
          </a:p>
        </p:txBody>
      </p:sp>
    </p:spTree>
    <p:extLst>
      <p:ext uri="{BB962C8B-B14F-4D97-AF65-F5344CB8AC3E}">
        <p14:creationId xmlns:p14="http://schemas.microsoft.com/office/powerpoint/2010/main" val="22124296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2">
            <a:extLst>
              <a:ext uri="{FF2B5EF4-FFF2-40B4-BE49-F238E27FC236}">
                <a16:creationId xmlns:a16="http://schemas.microsoft.com/office/drawing/2014/main" id="{1EABA8C8-81D2-8091-C5C9-3360A930A7D6}"/>
              </a:ext>
            </a:extLst>
          </p:cNvPr>
          <p:cNvSpPr>
            <a:spLocks noGrp="1"/>
          </p:cNvSpPr>
          <p:nvPr>
            <p:ph idx="1"/>
          </p:nvPr>
        </p:nvSpPr>
        <p:spPr>
          <a:xfrm>
            <a:off x="838200" y="477998"/>
            <a:ext cx="10515600" cy="5545393"/>
          </a:xfrm>
        </p:spPr>
        <p:txBody>
          <a:bodyPr>
            <a:noAutofit/>
          </a:bodyPr>
          <a:lstStyle/>
          <a:p>
            <a:pPr algn="just">
              <a:buFont typeface="Wingdings" panose="05000000000000000000" pitchFamily="2" charset="2"/>
              <a:buChar char="Ø"/>
            </a:pPr>
            <a:r>
              <a:rPr lang="en-GB" sz="1400" dirty="0"/>
              <a:t>Jacobs, N. (2025) </a:t>
            </a:r>
            <a:r>
              <a:rPr lang="en-GB" sz="1400" i="1" dirty="0"/>
              <a:t>Shifting the scales Transforming the criminal justice response to domestic abuse, </a:t>
            </a:r>
            <a:r>
              <a:rPr lang="en-GB" sz="1400" dirty="0"/>
              <a:t>Domestic Abuse Commissioner. Available at: </a:t>
            </a:r>
            <a:r>
              <a:rPr lang="en-GB" sz="1400" dirty="0">
                <a:hlinkClick r:id="rId2"/>
              </a:rPr>
              <a:t>https://domesticabusecommissioner.uk/wp-content/uploads/2025/01/dac_cjs-report_summary_FINAL-DIGITAL.pdf</a:t>
            </a:r>
            <a:r>
              <a:rPr lang="en-GB" sz="1400" dirty="0"/>
              <a:t> (Accessed: 30</a:t>
            </a:r>
            <a:r>
              <a:rPr lang="en-GB" sz="1400" baseline="30000" dirty="0"/>
              <a:t>th</a:t>
            </a:r>
            <a:r>
              <a:rPr lang="en-GB" sz="1400" dirty="0"/>
              <a:t> December 2025).</a:t>
            </a:r>
          </a:p>
          <a:p>
            <a:pPr algn="just">
              <a:buFont typeface="Wingdings" panose="05000000000000000000" pitchFamily="2" charset="2"/>
              <a:buChar char="Ø"/>
            </a:pPr>
            <a:r>
              <a:rPr lang="en-GB" sz="1400" dirty="0"/>
              <a:t>Keating, M. (2025) </a:t>
            </a:r>
            <a:r>
              <a:rPr lang="en-GB" sz="1400" i="1" dirty="0"/>
              <a:t>Violence against women and girls in 2025, </a:t>
            </a:r>
            <a:r>
              <a:rPr lang="en-GB" sz="1400" dirty="0"/>
              <a:t>UK Parliament. Available at: </a:t>
            </a:r>
            <a:r>
              <a:rPr lang="en-GB" sz="1400" dirty="0">
                <a:hlinkClick r:id="rId3"/>
              </a:rPr>
              <a:t>https://commonslibrary.parliament.uk/violence-against-women-and-girls-in-2025/</a:t>
            </a:r>
            <a:r>
              <a:rPr lang="en-GB" sz="1400" dirty="0"/>
              <a:t> (Accessed: 27</a:t>
            </a:r>
            <a:r>
              <a:rPr lang="en-GB" sz="1400" baseline="30000" dirty="0"/>
              <a:t>th</a:t>
            </a:r>
            <a:r>
              <a:rPr lang="en-GB" sz="1400" dirty="0"/>
              <a:t> December 2025).</a:t>
            </a:r>
          </a:p>
          <a:p>
            <a:pPr algn="just">
              <a:buFont typeface="Wingdings" panose="05000000000000000000" pitchFamily="2" charset="2"/>
              <a:buChar char="Ø"/>
            </a:pPr>
            <a:r>
              <a:rPr lang="en-GB" sz="1400" dirty="0"/>
              <a:t>National Police Chiefs’ Council (2023) </a:t>
            </a:r>
            <a:r>
              <a:rPr lang="en-GB" sz="1400" i="1" dirty="0"/>
              <a:t>Op Soteria rolled out across England and Wales. </a:t>
            </a:r>
            <a:r>
              <a:rPr lang="en-GB" sz="1400" dirty="0"/>
              <a:t>Available at: </a:t>
            </a:r>
            <a:r>
              <a:rPr lang="en-GB" sz="1400" dirty="0">
                <a:hlinkClick r:id="rId4"/>
              </a:rPr>
              <a:t>https://news.npcc.police.uk/releases/victims-rights-and-needs-at-centre-of-transformative-new-approach-to-rape-investigations-and-prosecutions</a:t>
            </a:r>
            <a:r>
              <a:rPr lang="en-GB" sz="1400" dirty="0"/>
              <a:t> (Accessed: 28</a:t>
            </a:r>
            <a:r>
              <a:rPr lang="en-GB" sz="1400" baseline="30000" dirty="0"/>
              <a:t>th</a:t>
            </a:r>
            <a:r>
              <a:rPr lang="en-GB" sz="1400" dirty="0"/>
              <a:t> December 2025).</a:t>
            </a:r>
          </a:p>
          <a:p>
            <a:pPr algn="just">
              <a:buFont typeface="Wingdings" panose="05000000000000000000" pitchFamily="2" charset="2"/>
              <a:buChar char="Ø"/>
            </a:pPr>
            <a:r>
              <a:rPr lang="en-GB" sz="1400" dirty="0"/>
              <a:t>National Police Chiefs’ Council (2024) </a:t>
            </a:r>
            <a:r>
              <a:rPr lang="en-GB" sz="1400" i="1" dirty="0"/>
              <a:t>Policing Violence Against Women and Girls – The National Framework for Delivery: 2024 – 2027. </a:t>
            </a:r>
            <a:r>
              <a:rPr lang="en-GB" sz="1400" dirty="0"/>
              <a:t>Available at: </a:t>
            </a:r>
            <a:r>
              <a:rPr lang="en-GB" sz="1400" dirty="0">
                <a:hlinkClick r:id="rId5"/>
              </a:rPr>
              <a:t>https://www.npcc.police.uk/SysSiteAssets/media/downloads/our-work/vawg/vawg-framework-for-delivery.pdf</a:t>
            </a:r>
            <a:r>
              <a:rPr lang="en-GB" sz="1400" dirty="0"/>
              <a:t> (Accessed: 28</a:t>
            </a:r>
            <a:r>
              <a:rPr lang="en-GB" sz="1400" baseline="30000" dirty="0"/>
              <a:t>th</a:t>
            </a:r>
            <a:r>
              <a:rPr lang="en-GB" sz="1400" dirty="0"/>
              <a:t> December 2025).</a:t>
            </a:r>
          </a:p>
          <a:p>
            <a:pPr algn="just">
              <a:buFont typeface="Wingdings" panose="05000000000000000000" pitchFamily="2" charset="2"/>
              <a:buChar char="Ø"/>
            </a:pPr>
            <a:r>
              <a:rPr lang="en-GB" sz="1400" dirty="0"/>
              <a:t>National Police Chiefs’ Council (2024) </a:t>
            </a:r>
            <a:r>
              <a:rPr lang="en-GB" sz="1400" i="1" dirty="0"/>
              <a:t>Violence Against Women and Girls (VAWG) National Policing Statement 2024.</a:t>
            </a:r>
            <a:r>
              <a:rPr lang="en-GB" sz="1400" dirty="0"/>
              <a:t> Available at: </a:t>
            </a:r>
            <a:r>
              <a:rPr lang="en-GB" sz="1400" dirty="0">
                <a:hlinkClick r:id="rId6"/>
              </a:rPr>
              <a:t>https://cdn.prgloo.com/media/034ed60aa6564c1fbdcfb03fd8e6a210.pdf</a:t>
            </a:r>
            <a:r>
              <a:rPr lang="en-GB" sz="1400" dirty="0"/>
              <a:t> (Accessed: 28</a:t>
            </a:r>
            <a:r>
              <a:rPr lang="en-GB" sz="1400" baseline="30000" dirty="0"/>
              <a:t>th</a:t>
            </a:r>
            <a:r>
              <a:rPr lang="en-GB" sz="1400" dirty="0"/>
              <a:t> December 2025).</a:t>
            </a:r>
            <a:endParaRPr lang="en-US" sz="1400" i="1" dirty="0"/>
          </a:p>
          <a:p>
            <a:pPr algn="just">
              <a:buFont typeface="Wingdings" panose="05000000000000000000" pitchFamily="2" charset="2"/>
              <a:buChar char="Ø"/>
            </a:pPr>
            <a:r>
              <a:rPr lang="en-US" sz="1400" dirty="0"/>
              <a:t>National Centre for Violence Against Women &amp; Girls and Public Protection (2025) </a:t>
            </a:r>
            <a:r>
              <a:rPr lang="en-US" sz="1400" i="1" dirty="0"/>
              <a:t>National Vulnerability and Public Protection Strategy.</a:t>
            </a:r>
            <a:r>
              <a:rPr lang="en-US" sz="1400" dirty="0"/>
              <a:t> Available at: </a:t>
            </a:r>
            <a:r>
              <a:rPr lang="en-US" sz="1400" u="sng" dirty="0">
                <a:hlinkClick r:id="rId7"/>
              </a:rPr>
              <a:t>https://www.vkpp.org.uk/assets/National-Vulnerability-and-Public-Protection-Strategy/NCVPP-National-Vulnerability-and-Public-Protection-Strategy-Jul25.pdf</a:t>
            </a:r>
            <a:r>
              <a:rPr lang="en-GB" sz="1400" dirty="0"/>
              <a:t> (Accessed: 30</a:t>
            </a:r>
            <a:r>
              <a:rPr lang="en-GB" sz="1400" baseline="30000" dirty="0"/>
              <a:t>th</a:t>
            </a:r>
            <a:r>
              <a:rPr lang="en-GB" sz="1400" dirty="0"/>
              <a:t> December 2025).</a:t>
            </a:r>
          </a:p>
          <a:p>
            <a:pPr algn="just">
              <a:buFont typeface="Wingdings" panose="05000000000000000000" pitchFamily="2" charset="2"/>
              <a:buChar char="Ø"/>
            </a:pPr>
            <a:r>
              <a:rPr lang="en-GB" sz="1400" dirty="0"/>
              <a:t>Williams, B and Blockley, T. (2023) </a:t>
            </a:r>
            <a:r>
              <a:rPr lang="en-GB" sz="1400" i="1" dirty="0"/>
              <a:t>Policing Mental Health, Vulnerability and Risk</a:t>
            </a:r>
            <a:r>
              <a:rPr lang="en-GB" sz="1400" dirty="0"/>
              <a:t>. 1</a:t>
            </a:r>
            <a:r>
              <a:rPr lang="en-GB" sz="1400" baseline="30000" dirty="0"/>
              <a:t>st</a:t>
            </a:r>
            <a:r>
              <a:rPr lang="en-GB" sz="1400" dirty="0"/>
              <a:t> edition. St Albans: Critical Publishing.</a:t>
            </a:r>
          </a:p>
          <a:p>
            <a:pPr algn="just">
              <a:buFont typeface="Wingdings" panose="05000000000000000000" pitchFamily="2" charset="2"/>
              <a:buChar char="Ø"/>
            </a:pPr>
            <a:r>
              <a:rPr lang="en-GB" sz="1400" dirty="0"/>
              <a:t>Wood, D, Bradshaw, S, Dickens, T, Parker-McLeod, J, Christina, D and Blackburn, B. (2025) </a:t>
            </a:r>
            <a:r>
              <a:rPr lang="en-GB" sz="1400" i="1" dirty="0"/>
              <a:t>Blackstone’s handbook for policing students</a:t>
            </a:r>
            <a:r>
              <a:rPr lang="en-GB" sz="1400" dirty="0"/>
              <a:t>. Nineteenth edition. Oxford: Oxford University Press.</a:t>
            </a:r>
            <a:endParaRPr lang="en-GB" sz="1400" b="1" u="sng" dirty="0"/>
          </a:p>
          <a:p>
            <a:pPr algn="just">
              <a:buFont typeface="Wingdings" panose="05000000000000000000" pitchFamily="2" charset="2"/>
              <a:buChar char="Ø"/>
            </a:pPr>
            <a:endParaRPr lang="en-GB" sz="1400" b="1" u="sng" dirty="0"/>
          </a:p>
          <a:p>
            <a:pPr algn="just">
              <a:buFont typeface="Wingdings" panose="05000000000000000000" pitchFamily="2" charset="2"/>
              <a:buChar char="Ø"/>
            </a:pPr>
            <a:r>
              <a:rPr lang="en-GB" sz="1400" b="1" u="sng" dirty="0"/>
              <a:t>AI Acknowledgement</a:t>
            </a:r>
            <a:endParaRPr lang="en-GB" sz="1400" kern="100" dirty="0">
              <a:ea typeface="Aptos" panose="020B0004020202020204" pitchFamily="34" charset="0"/>
              <a:cs typeface="Arial" panose="020B0604020202020204" pitchFamily="34" charset="0"/>
            </a:endParaRPr>
          </a:p>
          <a:p>
            <a:pPr marL="0" indent="0" algn="just">
              <a:buNone/>
            </a:pPr>
            <a:r>
              <a:rPr lang="en-GB" sz="1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45677342"/>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2465</Words>
  <Application>Microsoft Office PowerPoint</Application>
  <PresentationFormat>Widescreen</PresentationFormat>
  <Paragraphs>100</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Univers Condensed (Headings)</vt:lpstr>
      <vt:lpstr>Wingdings</vt:lpstr>
      <vt:lpstr>Office Theme</vt:lpstr>
      <vt:lpstr>HOW EFFECTIVE IS THE UK POLICING RESPONSE TO VIOLENCE AGAINST WOMENS AND GIRLS, AND WHAT SYSTEMATIC REFORMS ARE NEEDED TO ENSURE CONSISTENT PROETCTION, JUSTICE, AND PREVENTION ACROSS ALL COMMUNITIES?  (BMPL6018A)</vt:lpstr>
      <vt:lpstr>PowerPoint Presentation</vt:lpstr>
      <vt:lpstr>UNDERSTANDING VIOLENCE AGAINST WOMEN AND GIRLS</vt:lpstr>
      <vt:lpstr>THE CURRENT UK POLICING RESPONSES TO VAWG</vt:lpstr>
      <vt:lpstr>ASSESSING EFFECTIVENESS: PROECTION AND JUSTICE</vt:lpstr>
      <vt:lpstr>PowerPoint Presentation</vt:lpstr>
      <vt:lpstr>IMPACT ON VICTIMS AND COMMUNITIES</vt:lpstr>
      <vt:lpstr>REQUIRED SYSTEMIC REFORMS AND FUTURE DIRECTIONS</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Thomas</dc:creator>
  <cp:lastModifiedBy>Seren Thomas</cp:lastModifiedBy>
  <cp:revision>1</cp:revision>
  <dcterms:created xsi:type="dcterms:W3CDTF">2025-12-21T23:27:09Z</dcterms:created>
  <dcterms:modified xsi:type="dcterms:W3CDTF">2026-01-09T15:32:25Z</dcterms:modified>
</cp:coreProperties>
</file>