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5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014E6-E6B3-4FAE-A629-AF02D2BC224D}" v="2" dt="2023-07-28T20:09:01.701"/>
    <p1510:client id="{9895C5F1-F1C9-47A2-8B4E-4EFED25CB64B}" v="1142" dt="2023-07-28T22:55:08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9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osnel Cordero Romero" userId="6f0439a9f02288ae" providerId="Windows Live" clId="Web-{021014E6-E6B3-4FAE-A629-AF02D2BC224D}"/>
    <pc:docChg chg="modSld">
      <pc:chgData name="Diosnel Cordero Romero" userId="6f0439a9f02288ae" providerId="Windows Live" clId="Web-{021014E6-E6B3-4FAE-A629-AF02D2BC224D}" dt="2023-07-28T20:09:01.701" v="1" actId="20577"/>
      <pc:docMkLst>
        <pc:docMk/>
      </pc:docMkLst>
      <pc:sldChg chg="modSp">
        <pc:chgData name="Diosnel Cordero Romero" userId="6f0439a9f02288ae" providerId="Windows Live" clId="Web-{021014E6-E6B3-4FAE-A629-AF02D2BC224D}" dt="2023-07-28T20:09:01.701" v="1" actId="20577"/>
        <pc:sldMkLst>
          <pc:docMk/>
          <pc:sldMk cId="658873862" sldId="256"/>
        </pc:sldMkLst>
        <pc:spChg chg="mod">
          <ac:chgData name="Diosnel Cordero Romero" userId="6f0439a9f02288ae" providerId="Windows Live" clId="Web-{021014E6-E6B3-4FAE-A629-AF02D2BC224D}" dt="2023-07-28T20:09:01.701" v="1" actId="20577"/>
          <ac:spMkLst>
            <pc:docMk/>
            <pc:sldMk cId="658873862" sldId="256"/>
            <ac:spMk id="3" creationId="{C54A9686-AC88-E72F-292E-22498339FEC6}"/>
          </ac:spMkLst>
        </pc:spChg>
      </pc:sldChg>
    </pc:docChg>
  </pc:docChgLst>
  <pc:docChgLst>
    <pc:chgData name="Diosnel Cordero Romero" userId="6f0439a9f02288ae" providerId="Windows Live" clId="Web-{9895C5F1-F1C9-47A2-8B4E-4EFED25CB64B}"/>
    <pc:docChg chg="addSld modSld addMainMaster delMainMaster">
      <pc:chgData name="Diosnel Cordero Romero" userId="6f0439a9f02288ae" providerId="Windows Live" clId="Web-{9895C5F1-F1C9-47A2-8B4E-4EFED25CB64B}" dt="2023-07-28T22:55:08.739" v="1132" actId="1076"/>
      <pc:docMkLst>
        <pc:docMk/>
      </pc:docMkLst>
      <pc:sldChg chg="modSp mod modClrScheme chgLayout">
        <pc:chgData name="Diosnel Cordero Romero" userId="6f0439a9f02288ae" providerId="Windows Live" clId="Web-{9895C5F1-F1C9-47A2-8B4E-4EFED25CB64B}" dt="2023-07-28T22:52:53.751" v="1127" actId="20577"/>
        <pc:sldMkLst>
          <pc:docMk/>
          <pc:sldMk cId="658873862" sldId="256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658873862" sldId="256"/>
            <ac:spMk id="2" creationId="{5BDBB7B3-AC4A-B7EB-522A-B57D41300916}"/>
          </ac:spMkLst>
        </pc:spChg>
        <pc:spChg chg="mod ord">
          <ac:chgData name="Diosnel Cordero Romero" userId="6f0439a9f02288ae" providerId="Windows Live" clId="Web-{9895C5F1-F1C9-47A2-8B4E-4EFED25CB64B}" dt="2023-07-28T22:52:53.751" v="1127" actId="20577"/>
          <ac:spMkLst>
            <pc:docMk/>
            <pc:sldMk cId="658873862" sldId="256"/>
            <ac:spMk id="3" creationId="{C54A9686-AC88-E72F-292E-22498339FEC6}"/>
          </ac:spMkLst>
        </pc:spChg>
      </pc:sldChg>
      <pc:sldChg chg="addSp delSp modSp mod modClrScheme chgLayout">
        <pc:chgData name="Diosnel Cordero Romero" userId="6f0439a9f02288ae" providerId="Windows Live" clId="Web-{9895C5F1-F1C9-47A2-8B4E-4EFED25CB64B}" dt="2023-07-28T22:49:29.272" v="1070" actId="20577"/>
        <pc:sldMkLst>
          <pc:docMk/>
          <pc:sldMk cId="2962351151" sldId="257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2962351151" sldId="257"/>
            <ac:spMk id="2" creationId="{6899AACB-8A5E-170D-FF22-D5375C80DE54}"/>
          </ac:spMkLst>
        </pc:spChg>
        <pc:spChg chg="mod ord">
          <ac:chgData name="Diosnel Cordero Romero" userId="6f0439a9f02288ae" providerId="Windows Live" clId="Web-{9895C5F1-F1C9-47A2-8B4E-4EFED25CB64B}" dt="2023-07-28T22:37:40.762" v="942" actId="20577"/>
          <ac:spMkLst>
            <pc:docMk/>
            <pc:sldMk cId="2962351151" sldId="257"/>
            <ac:spMk id="3" creationId="{82E43693-AB22-3B21-EACA-FBB697B59160}"/>
          </ac:spMkLst>
        </pc:spChg>
        <pc:spChg chg="add del mod">
          <ac:chgData name="Diosnel Cordero Romero" userId="6f0439a9f02288ae" providerId="Windows Live" clId="Web-{9895C5F1-F1C9-47A2-8B4E-4EFED25CB64B}" dt="2023-07-28T22:45:43.516" v="1022"/>
          <ac:spMkLst>
            <pc:docMk/>
            <pc:sldMk cId="2962351151" sldId="257"/>
            <ac:spMk id="4" creationId="{8A04DF3F-C92F-7E1B-F276-D7EFC179996E}"/>
          </ac:spMkLst>
        </pc:spChg>
        <pc:spChg chg="add del mod">
          <ac:chgData name="Diosnel Cordero Romero" userId="6f0439a9f02288ae" providerId="Windows Live" clId="Web-{9895C5F1-F1C9-47A2-8B4E-4EFED25CB64B}" dt="2023-07-28T22:45:41.234" v="1021"/>
          <ac:spMkLst>
            <pc:docMk/>
            <pc:sldMk cId="2962351151" sldId="257"/>
            <ac:spMk id="5" creationId="{2F470B38-99DC-3B4C-E5BF-EAC3EBBA91BB}"/>
          </ac:spMkLst>
        </pc:spChg>
        <pc:spChg chg="add del mod">
          <ac:chgData name="Diosnel Cordero Romero" userId="6f0439a9f02288ae" providerId="Windows Live" clId="Web-{9895C5F1-F1C9-47A2-8B4E-4EFED25CB64B}" dt="2023-07-28T22:45:38.922" v="1020"/>
          <ac:spMkLst>
            <pc:docMk/>
            <pc:sldMk cId="2962351151" sldId="257"/>
            <ac:spMk id="6" creationId="{00E6E468-5E9F-88F4-1E6C-A6447E1E2106}"/>
          </ac:spMkLst>
        </pc:spChg>
        <pc:spChg chg="add del mod">
          <ac:chgData name="Diosnel Cordero Romero" userId="6f0439a9f02288ae" providerId="Windows Live" clId="Web-{9895C5F1-F1C9-47A2-8B4E-4EFED25CB64B}" dt="2023-07-28T22:45:33.687" v="1019"/>
          <ac:spMkLst>
            <pc:docMk/>
            <pc:sldMk cId="2962351151" sldId="257"/>
            <ac:spMk id="7" creationId="{5FE73102-C1D8-6349-655A-968579A3C063}"/>
          </ac:spMkLst>
        </pc:spChg>
        <pc:spChg chg="add del mod">
          <ac:chgData name="Diosnel Cordero Romero" userId="6f0439a9f02288ae" providerId="Windows Live" clId="Web-{9895C5F1-F1C9-47A2-8B4E-4EFED25CB64B}" dt="2023-07-28T22:45:20.890" v="1014"/>
          <ac:spMkLst>
            <pc:docMk/>
            <pc:sldMk cId="2962351151" sldId="257"/>
            <ac:spMk id="8" creationId="{98076CB5-D796-065A-222B-9B444B39D00A}"/>
          </ac:spMkLst>
        </pc:spChg>
        <pc:spChg chg="add del mod">
          <ac:chgData name="Diosnel Cordero Romero" userId="6f0439a9f02288ae" providerId="Windows Live" clId="Web-{9895C5F1-F1C9-47A2-8B4E-4EFED25CB64B}" dt="2023-07-28T22:45:17.124" v="1007"/>
          <ac:spMkLst>
            <pc:docMk/>
            <pc:sldMk cId="2962351151" sldId="257"/>
            <ac:spMk id="9" creationId="{F482B677-2950-0DC9-29DC-C9A066CA7CE4}"/>
          </ac:spMkLst>
        </pc:spChg>
        <pc:spChg chg="add mod">
          <ac:chgData name="Diosnel Cordero Romero" userId="6f0439a9f02288ae" providerId="Windows Live" clId="Web-{9895C5F1-F1C9-47A2-8B4E-4EFED25CB64B}" dt="2023-07-28T22:49:29.272" v="1070" actId="20577"/>
          <ac:spMkLst>
            <pc:docMk/>
            <pc:sldMk cId="2962351151" sldId="257"/>
            <ac:spMk id="11" creationId="{FAB4278C-DF4D-80C4-853A-3C08E9FAB2A0}"/>
          </ac:spMkLst>
        </pc:spChg>
      </pc:sldChg>
      <pc:sldChg chg="modSp mod modClrScheme chgLayout">
        <pc:chgData name="Diosnel Cordero Romero" userId="6f0439a9f02288ae" providerId="Windows Live" clId="Web-{9895C5F1-F1C9-47A2-8B4E-4EFED25CB64B}" dt="2023-07-28T20:20:08.568" v="69"/>
        <pc:sldMkLst>
          <pc:docMk/>
          <pc:sldMk cId="1528495845" sldId="258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1528495845" sldId="258"/>
            <ac:spMk id="2" creationId="{DD9DA8EB-2372-BBD1-7661-0CC99B6C0C22}"/>
          </ac:spMkLst>
        </pc:spChg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1528495845" sldId="258"/>
            <ac:spMk id="3" creationId="{750DDF20-BD6C-B5BD-3356-0B1AA87824AB}"/>
          </ac:spMkLst>
        </pc:spChg>
      </pc:sldChg>
      <pc:sldChg chg="modSp mod modClrScheme chgLayout">
        <pc:chgData name="Diosnel Cordero Romero" userId="6f0439a9f02288ae" providerId="Windows Live" clId="Web-{9895C5F1-F1C9-47A2-8B4E-4EFED25CB64B}" dt="2023-07-28T20:43:01.922" v="87" actId="20577"/>
        <pc:sldMkLst>
          <pc:docMk/>
          <pc:sldMk cId="2578260423" sldId="259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2578260423" sldId="259"/>
            <ac:spMk id="2" creationId="{E9B58FED-2A09-0307-71E4-F9646E7DFF2D}"/>
          </ac:spMkLst>
        </pc:spChg>
        <pc:spChg chg="mod ord">
          <ac:chgData name="Diosnel Cordero Romero" userId="6f0439a9f02288ae" providerId="Windows Live" clId="Web-{9895C5F1-F1C9-47A2-8B4E-4EFED25CB64B}" dt="2023-07-28T20:43:01.922" v="87" actId="20577"/>
          <ac:spMkLst>
            <pc:docMk/>
            <pc:sldMk cId="2578260423" sldId="259"/>
            <ac:spMk id="3" creationId="{C4D35D25-B4A4-F944-CD23-9F1E38FF348F}"/>
          </ac:spMkLst>
        </pc:spChg>
      </pc:sldChg>
      <pc:sldChg chg="modSp mod modClrScheme chgLayout">
        <pc:chgData name="Diosnel Cordero Romero" userId="6f0439a9f02288ae" providerId="Windows Live" clId="Web-{9895C5F1-F1C9-47A2-8B4E-4EFED25CB64B}" dt="2023-07-28T20:20:08.568" v="69"/>
        <pc:sldMkLst>
          <pc:docMk/>
          <pc:sldMk cId="2115339858" sldId="260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2115339858" sldId="260"/>
            <ac:spMk id="2" creationId="{DD9DA8EB-2372-BBD1-7661-0CC99B6C0C22}"/>
          </ac:spMkLst>
        </pc:spChg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2115339858" sldId="260"/>
            <ac:spMk id="3" creationId="{750DDF20-BD6C-B5BD-3356-0B1AA87824AB}"/>
          </ac:spMkLst>
        </pc:spChg>
      </pc:sldChg>
      <pc:sldChg chg="modSp mod modClrScheme chgLayout">
        <pc:chgData name="Diosnel Cordero Romero" userId="6f0439a9f02288ae" providerId="Windows Live" clId="Web-{9895C5F1-F1C9-47A2-8B4E-4EFED25CB64B}" dt="2023-07-28T20:21:36.103" v="73" actId="20577"/>
        <pc:sldMkLst>
          <pc:docMk/>
          <pc:sldMk cId="1199204662" sldId="261"/>
        </pc:sldMkLst>
        <pc:spChg chg="mod ord">
          <ac:chgData name="Diosnel Cordero Romero" userId="6f0439a9f02288ae" providerId="Windows Live" clId="Web-{9895C5F1-F1C9-47A2-8B4E-4EFED25CB64B}" dt="2023-07-28T20:21:36.103" v="73" actId="20577"/>
          <ac:spMkLst>
            <pc:docMk/>
            <pc:sldMk cId="1199204662" sldId="261"/>
            <ac:spMk id="2" creationId="{DD9DA8EB-2372-BBD1-7661-0CC99B6C0C22}"/>
          </ac:spMkLst>
        </pc:spChg>
        <pc:picChg chg="mod ord">
          <ac:chgData name="Diosnel Cordero Romero" userId="6f0439a9f02288ae" providerId="Windows Live" clId="Web-{9895C5F1-F1C9-47A2-8B4E-4EFED25CB64B}" dt="2023-07-28T20:20:28.116" v="70" actId="1076"/>
          <ac:picMkLst>
            <pc:docMk/>
            <pc:sldMk cId="1199204662" sldId="261"/>
            <ac:picMk id="36" creationId="{574DC43A-1772-D24A-56A8-9E37A7F42CBF}"/>
          </ac:picMkLst>
        </pc:picChg>
      </pc:sldChg>
      <pc:sldChg chg="addSp modSp mod modClrScheme chgLayout">
        <pc:chgData name="Diosnel Cordero Romero" userId="6f0439a9f02288ae" providerId="Windows Live" clId="Web-{9895C5F1-F1C9-47A2-8B4E-4EFED25CB64B}" dt="2023-07-28T20:54:26.715" v="118" actId="20577"/>
        <pc:sldMkLst>
          <pc:docMk/>
          <pc:sldMk cId="1869620111" sldId="262"/>
        </pc:sldMkLst>
        <pc:spChg chg="mod ord">
          <ac:chgData name="Diosnel Cordero Romero" userId="6f0439a9f02288ae" providerId="Windows Live" clId="Web-{9895C5F1-F1C9-47A2-8B4E-4EFED25CB64B}" dt="2023-07-28T20:20:08.568" v="69"/>
          <ac:spMkLst>
            <pc:docMk/>
            <pc:sldMk cId="1869620111" sldId="262"/>
            <ac:spMk id="2" creationId="{DD9DA8EB-2372-BBD1-7661-0CC99B6C0C22}"/>
          </ac:spMkLst>
        </pc:spChg>
        <pc:spChg chg="mod ord">
          <ac:chgData name="Diosnel Cordero Romero" userId="6f0439a9f02288ae" providerId="Windows Live" clId="Web-{9895C5F1-F1C9-47A2-8B4E-4EFED25CB64B}" dt="2023-07-28T20:54:26.715" v="118" actId="20577"/>
          <ac:spMkLst>
            <pc:docMk/>
            <pc:sldMk cId="1869620111" sldId="262"/>
            <ac:spMk id="4" creationId="{8DE03B7E-6DD0-B3B7-2B9C-6C948AA7841B}"/>
          </ac:spMkLst>
        </pc:spChg>
        <pc:picChg chg="add mod">
          <ac:chgData name="Diosnel Cordero Romero" userId="6f0439a9f02288ae" providerId="Windows Live" clId="Web-{9895C5F1-F1C9-47A2-8B4E-4EFED25CB64B}" dt="2023-07-28T20:50:00.364" v="101" actId="1076"/>
          <ac:picMkLst>
            <pc:docMk/>
            <pc:sldMk cId="1869620111" sldId="262"/>
            <ac:picMk id="3" creationId="{22C9999A-A0B6-1D1A-1F6F-2522D05D756C}"/>
          </ac:picMkLst>
        </pc:picChg>
      </pc:sldChg>
      <pc:sldChg chg="modSp mod modClrScheme chgLayout">
        <pc:chgData name="Diosnel Cordero Romero" userId="6f0439a9f02288ae" providerId="Windows Live" clId="Web-{9895C5F1-F1C9-47A2-8B4E-4EFED25CB64B}" dt="2023-07-28T20:21:46.916" v="74" actId="20577"/>
        <pc:sldMkLst>
          <pc:docMk/>
          <pc:sldMk cId="4068442228" sldId="263"/>
        </pc:sldMkLst>
        <pc:spChg chg="mod ord">
          <ac:chgData name="Diosnel Cordero Romero" userId="6f0439a9f02288ae" providerId="Windows Live" clId="Web-{9895C5F1-F1C9-47A2-8B4E-4EFED25CB64B}" dt="2023-07-28T20:21:46.916" v="74" actId="20577"/>
          <ac:spMkLst>
            <pc:docMk/>
            <pc:sldMk cId="4068442228" sldId="263"/>
            <ac:spMk id="2" creationId="{DD9DA8EB-2372-BBD1-7661-0CC99B6C0C22}"/>
          </ac:spMkLst>
        </pc:spChg>
        <pc:spChg chg="mod ord">
          <ac:chgData name="Diosnel Cordero Romero" userId="6f0439a9f02288ae" providerId="Windows Live" clId="Web-{9895C5F1-F1C9-47A2-8B4E-4EFED25CB64B}" dt="2023-07-28T20:20:45.554" v="71" actId="14100"/>
          <ac:spMkLst>
            <pc:docMk/>
            <pc:sldMk cId="4068442228" sldId="263"/>
            <ac:spMk id="4" creationId="{20956CF0-F814-7203-F447-266C41C65046}"/>
          </ac:spMkLst>
        </pc:spChg>
      </pc:sldChg>
      <pc:sldChg chg="addSp delSp modSp new">
        <pc:chgData name="Diosnel Cordero Romero" userId="6f0439a9f02288ae" providerId="Windows Live" clId="Web-{9895C5F1-F1C9-47A2-8B4E-4EFED25CB64B}" dt="2023-07-28T21:20:13.253" v="262" actId="20577"/>
        <pc:sldMkLst>
          <pc:docMk/>
          <pc:sldMk cId="3887074369" sldId="264"/>
        </pc:sldMkLst>
        <pc:spChg chg="mod">
          <ac:chgData name="Diosnel Cordero Romero" userId="6f0439a9f02288ae" providerId="Windows Live" clId="Web-{9895C5F1-F1C9-47A2-8B4E-4EFED25CB64B}" dt="2023-07-28T21:11:59.998" v="136" actId="20577"/>
          <ac:spMkLst>
            <pc:docMk/>
            <pc:sldMk cId="3887074369" sldId="264"/>
            <ac:spMk id="2" creationId="{5A833F02-FFCB-4DC2-B57B-2DF9DF92458B}"/>
          </ac:spMkLst>
        </pc:spChg>
        <pc:spChg chg="add del mod">
          <ac:chgData name="Diosnel Cordero Romero" userId="6f0439a9f02288ae" providerId="Windows Live" clId="Web-{9895C5F1-F1C9-47A2-8B4E-4EFED25CB64B}" dt="2023-07-28T21:20:13.253" v="262" actId="20577"/>
          <ac:spMkLst>
            <pc:docMk/>
            <pc:sldMk cId="3887074369" sldId="264"/>
            <ac:spMk id="3" creationId="{2FDAA0A0-5462-EAB0-3FC9-3349C4CAB592}"/>
          </ac:spMkLst>
        </pc:spChg>
        <pc:picChg chg="add del mod ord">
          <ac:chgData name="Diosnel Cordero Romero" userId="6f0439a9f02288ae" providerId="Windows Live" clId="Web-{9895C5F1-F1C9-47A2-8B4E-4EFED25CB64B}" dt="2023-07-28T21:11:12.169" v="126"/>
          <ac:picMkLst>
            <pc:docMk/>
            <pc:sldMk cId="3887074369" sldId="264"/>
            <ac:picMk id="4" creationId="{F3E88881-8174-4D1B-7B32-8B1851A67D4B}"/>
          </ac:picMkLst>
        </pc:picChg>
        <pc:picChg chg="add del mod ord">
          <ac:chgData name="Diosnel Cordero Romero" userId="6f0439a9f02288ae" providerId="Windows Live" clId="Web-{9895C5F1-F1C9-47A2-8B4E-4EFED25CB64B}" dt="2023-07-28T21:11:26.685" v="128"/>
          <ac:picMkLst>
            <pc:docMk/>
            <pc:sldMk cId="3887074369" sldId="264"/>
            <ac:picMk id="5" creationId="{5D5BD7F8-26A3-3C06-1285-6F9B4C8C869A}"/>
          </ac:picMkLst>
        </pc:picChg>
        <pc:picChg chg="add mod">
          <ac:chgData name="Diosnel Cordero Romero" userId="6f0439a9f02288ae" providerId="Windows Live" clId="Web-{9895C5F1-F1C9-47A2-8B4E-4EFED25CB64B}" dt="2023-07-28T21:12:06.280" v="137" actId="1076"/>
          <ac:picMkLst>
            <pc:docMk/>
            <pc:sldMk cId="3887074369" sldId="264"/>
            <ac:picMk id="6" creationId="{DCB1C1DC-446D-A5D5-8B28-87647EA450DD}"/>
          </ac:picMkLst>
        </pc:picChg>
      </pc:sldChg>
      <pc:sldChg chg="modSp new">
        <pc:chgData name="Diosnel Cordero Romero" userId="6f0439a9f02288ae" providerId="Windows Live" clId="Web-{9895C5F1-F1C9-47A2-8B4E-4EFED25CB64B}" dt="2023-07-28T22:00:39.596" v="441" actId="20577"/>
        <pc:sldMkLst>
          <pc:docMk/>
          <pc:sldMk cId="4029948517" sldId="265"/>
        </pc:sldMkLst>
        <pc:spChg chg="mod">
          <ac:chgData name="Diosnel Cordero Romero" userId="6f0439a9f02288ae" providerId="Windows Live" clId="Web-{9895C5F1-F1C9-47A2-8B4E-4EFED25CB64B}" dt="2023-07-28T21:23:12.274" v="272" actId="20577"/>
          <ac:spMkLst>
            <pc:docMk/>
            <pc:sldMk cId="4029948517" sldId="265"/>
            <ac:spMk id="2" creationId="{695D03EC-FAFC-50A8-6CCD-904016159BE6}"/>
          </ac:spMkLst>
        </pc:spChg>
        <pc:spChg chg="mod">
          <ac:chgData name="Diosnel Cordero Romero" userId="6f0439a9f02288ae" providerId="Windows Live" clId="Web-{9895C5F1-F1C9-47A2-8B4E-4EFED25CB64B}" dt="2023-07-28T22:00:39.596" v="441" actId="20577"/>
          <ac:spMkLst>
            <pc:docMk/>
            <pc:sldMk cId="4029948517" sldId="265"/>
            <ac:spMk id="3" creationId="{29DBA776-A3D6-426C-477D-2DE12A5AAE54}"/>
          </ac:spMkLst>
        </pc:spChg>
      </pc:sldChg>
      <pc:sldChg chg="modSp new">
        <pc:chgData name="Diosnel Cordero Romero" userId="6f0439a9f02288ae" providerId="Windows Live" clId="Web-{9895C5F1-F1C9-47A2-8B4E-4EFED25CB64B}" dt="2023-07-28T22:23:13.083" v="678" actId="20577"/>
        <pc:sldMkLst>
          <pc:docMk/>
          <pc:sldMk cId="2153823277" sldId="266"/>
        </pc:sldMkLst>
        <pc:spChg chg="mod">
          <ac:chgData name="Diosnel Cordero Romero" userId="6f0439a9f02288ae" providerId="Windows Live" clId="Web-{9895C5F1-F1C9-47A2-8B4E-4EFED25CB64B}" dt="2023-07-28T21:33:36.182" v="284" actId="20577"/>
          <ac:spMkLst>
            <pc:docMk/>
            <pc:sldMk cId="2153823277" sldId="266"/>
            <ac:spMk id="2" creationId="{0CD779DF-DAA0-E2A3-0302-594E85DD31FD}"/>
          </ac:spMkLst>
        </pc:spChg>
        <pc:spChg chg="mod">
          <ac:chgData name="Diosnel Cordero Romero" userId="6f0439a9f02288ae" providerId="Windows Live" clId="Web-{9895C5F1-F1C9-47A2-8B4E-4EFED25CB64B}" dt="2023-07-28T22:23:13.083" v="678" actId="20577"/>
          <ac:spMkLst>
            <pc:docMk/>
            <pc:sldMk cId="2153823277" sldId="266"/>
            <ac:spMk id="3" creationId="{7294B469-E80A-285A-3013-F53361BBEC25}"/>
          </ac:spMkLst>
        </pc:spChg>
      </pc:sldChg>
      <pc:sldChg chg="modSp new">
        <pc:chgData name="Diosnel Cordero Romero" userId="6f0439a9f02288ae" providerId="Windows Live" clId="Web-{9895C5F1-F1C9-47A2-8B4E-4EFED25CB64B}" dt="2023-07-28T22:29:35.828" v="910" actId="20577"/>
        <pc:sldMkLst>
          <pc:docMk/>
          <pc:sldMk cId="2238455543" sldId="267"/>
        </pc:sldMkLst>
        <pc:spChg chg="mod">
          <ac:chgData name="Diosnel Cordero Romero" userId="6f0439a9f02288ae" providerId="Windows Live" clId="Web-{9895C5F1-F1C9-47A2-8B4E-4EFED25CB64B}" dt="2023-07-28T21:38:00.673" v="292" actId="20577"/>
          <ac:spMkLst>
            <pc:docMk/>
            <pc:sldMk cId="2238455543" sldId="267"/>
            <ac:spMk id="2" creationId="{70B9E505-6C96-5276-FD4B-B25A336A638D}"/>
          </ac:spMkLst>
        </pc:spChg>
        <pc:spChg chg="mod">
          <ac:chgData name="Diosnel Cordero Romero" userId="6f0439a9f02288ae" providerId="Windows Live" clId="Web-{9895C5F1-F1C9-47A2-8B4E-4EFED25CB64B}" dt="2023-07-28T22:29:35.828" v="910" actId="20577"/>
          <ac:spMkLst>
            <pc:docMk/>
            <pc:sldMk cId="2238455543" sldId="267"/>
            <ac:spMk id="3" creationId="{C00BC3DF-5CB1-6F69-CD4A-B9C9804B2779}"/>
          </ac:spMkLst>
        </pc:spChg>
      </pc:sldChg>
      <pc:sldChg chg="modSp new">
        <pc:chgData name="Diosnel Cordero Romero" userId="6f0439a9f02288ae" providerId="Windows Live" clId="Web-{9895C5F1-F1C9-47A2-8B4E-4EFED25CB64B}" dt="2023-07-28T22:34:30.492" v="923" actId="20577"/>
        <pc:sldMkLst>
          <pc:docMk/>
          <pc:sldMk cId="3699218064" sldId="268"/>
        </pc:sldMkLst>
        <pc:spChg chg="mod">
          <ac:chgData name="Diosnel Cordero Romero" userId="6f0439a9f02288ae" providerId="Windows Live" clId="Web-{9895C5F1-F1C9-47A2-8B4E-4EFED25CB64B}" dt="2023-07-28T21:38:19.799" v="297" actId="20577"/>
          <ac:spMkLst>
            <pc:docMk/>
            <pc:sldMk cId="3699218064" sldId="268"/>
            <ac:spMk id="2" creationId="{3ED6E601-1D3F-C667-8A0B-09819B1CA448}"/>
          </ac:spMkLst>
        </pc:spChg>
        <pc:spChg chg="mod">
          <ac:chgData name="Diosnel Cordero Romero" userId="6f0439a9f02288ae" providerId="Windows Live" clId="Web-{9895C5F1-F1C9-47A2-8B4E-4EFED25CB64B}" dt="2023-07-28T22:34:30.492" v="923" actId="20577"/>
          <ac:spMkLst>
            <pc:docMk/>
            <pc:sldMk cId="3699218064" sldId="268"/>
            <ac:spMk id="3" creationId="{C686AAFC-7ECB-2B20-3DA2-1ED9C2463B3A}"/>
          </ac:spMkLst>
        </pc:spChg>
      </pc:sldChg>
      <pc:sldChg chg="delSp modSp new">
        <pc:chgData name="Diosnel Cordero Romero" userId="6f0439a9f02288ae" providerId="Windows Live" clId="Web-{9895C5F1-F1C9-47A2-8B4E-4EFED25CB64B}" dt="2023-07-28T22:36:16.760" v="941" actId="20577"/>
        <pc:sldMkLst>
          <pc:docMk/>
          <pc:sldMk cId="2408677987" sldId="269"/>
        </pc:sldMkLst>
        <pc:spChg chg="del mod">
          <ac:chgData name="Diosnel Cordero Romero" userId="6f0439a9f02288ae" providerId="Windows Live" clId="Web-{9895C5F1-F1C9-47A2-8B4E-4EFED25CB64B}" dt="2023-07-28T22:35:32.821" v="935"/>
          <ac:spMkLst>
            <pc:docMk/>
            <pc:sldMk cId="2408677987" sldId="269"/>
            <ac:spMk id="2" creationId="{07B4E509-FC3D-36A3-7E67-E69528060B4B}"/>
          </ac:spMkLst>
        </pc:spChg>
        <pc:spChg chg="mod">
          <ac:chgData name="Diosnel Cordero Romero" userId="6f0439a9f02288ae" providerId="Windows Live" clId="Web-{9895C5F1-F1C9-47A2-8B4E-4EFED25CB64B}" dt="2023-07-28T22:36:16.760" v="941" actId="20577"/>
          <ac:spMkLst>
            <pc:docMk/>
            <pc:sldMk cId="2408677987" sldId="269"/>
            <ac:spMk id="3" creationId="{C412D8F4-C10D-AE2A-06ED-A4ADD6C237F5}"/>
          </ac:spMkLst>
        </pc:spChg>
      </pc:sldChg>
      <pc:sldChg chg="addSp delSp modSp new">
        <pc:chgData name="Diosnel Cordero Romero" userId="6f0439a9f02288ae" providerId="Windows Live" clId="Web-{9895C5F1-F1C9-47A2-8B4E-4EFED25CB64B}" dt="2023-07-28T22:55:08.739" v="1132" actId="1076"/>
        <pc:sldMkLst>
          <pc:docMk/>
          <pc:sldMk cId="226341590" sldId="270"/>
        </pc:sldMkLst>
        <pc:spChg chg="del">
          <ac:chgData name="Diosnel Cordero Romero" userId="6f0439a9f02288ae" providerId="Windows Live" clId="Web-{9895C5F1-F1C9-47A2-8B4E-4EFED25CB64B}" dt="2023-07-28T22:54:58.160" v="1130"/>
          <ac:spMkLst>
            <pc:docMk/>
            <pc:sldMk cId="226341590" sldId="270"/>
            <ac:spMk id="2" creationId="{79716DFD-F935-F6A8-5706-2CCB1620FAC8}"/>
          </ac:spMkLst>
        </pc:spChg>
        <pc:spChg chg="del">
          <ac:chgData name="Diosnel Cordero Romero" userId="6f0439a9f02288ae" providerId="Windows Live" clId="Web-{9895C5F1-F1C9-47A2-8B4E-4EFED25CB64B}" dt="2023-07-28T22:54:51.191" v="1129"/>
          <ac:spMkLst>
            <pc:docMk/>
            <pc:sldMk cId="226341590" sldId="270"/>
            <ac:spMk id="3" creationId="{D1F8280F-C5AA-1B2A-B3C9-1FEFFF7E422A}"/>
          </ac:spMkLst>
        </pc:spChg>
        <pc:picChg chg="add mod ord">
          <ac:chgData name="Diosnel Cordero Romero" userId="6f0439a9f02288ae" providerId="Windows Live" clId="Web-{9895C5F1-F1C9-47A2-8B4E-4EFED25CB64B}" dt="2023-07-28T22:55:08.739" v="1132" actId="1076"/>
          <ac:picMkLst>
            <pc:docMk/>
            <pc:sldMk cId="226341590" sldId="270"/>
            <ac:picMk id="4" creationId="{3A758C6E-A6EF-69EB-073C-A77EB8DAEBCE}"/>
          </ac:picMkLst>
        </pc:picChg>
      </pc:sldChg>
      <pc:sldMasterChg chg="del delSldLayout">
        <pc:chgData name="Diosnel Cordero Romero" userId="6f0439a9f02288ae" providerId="Windows Live" clId="Web-{9895C5F1-F1C9-47A2-8B4E-4EFED25CB64B}" dt="2023-07-28T20:19:19.630" v="66"/>
        <pc:sldMasterMkLst>
          <pc:docMk/>
          <pc:sldMasterMk cId="3699101616" sldId="2147483759"/>
        </pc:sldMasterMkLst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1294421461" sldId="2147483760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3105081222" sldId="2147483761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849554612" sldId="2147483762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540006111" sldId="2147483763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2905240847" sldId="2147483764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418539770" sldId="2147483765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4223839410" sldId="2147483766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1680240351" sldId="2147483767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3958044620" sldId="2147483768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4067341994" sldId="2147483769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663899424" sldId="2147483770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1596037292" sldId="2147483771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1815006746" sldId="2147483772"/>
          </pc:sldLayoutMkLst>
        </pc:sldLayoutChg>
        <pc:sldLayoutChg chg="del">
          <pc:chgData name="Diosnel Cordero Romero" userId="6f0439a9f02288ae" providerId="Windows Live" clId="Web-{9895C5F1-F1C9-47A2-8B4E-4EFED25CB64B}" dt="2023-07-28T20:19:19.630" v="66"/>
          <pc:sldLayoutMkLst>
            <pc:docMk/>
            <pc:sldMasterMk cId="3699101616" sldId="2147483759"/>
            <pc:sldLayoutMk cId="906492349" sldId="2147483773"/>
          </pc:sldLayoutMkLst>
        </pc:sldLayoutChg>
      </pc:sldMasterChg>
      <pc:sldMasterChg chg="add del addSldLayout delSldLayout modSldLayout">
        <pc:chgData name="Diosnel Cordero Romero" userId="6f0439a9f02288ae" providerId="Windows Live" clId="Web-{9895C5F1-F1C9-47A2-8B4E-4EFED25CB64B}" dt="2023-07-28T20:19:35.974" v="67"/>
        <pc:sldMasterMkLst>
          <pc:docMk/>
          <pc:sldMasterMk cId="3112716469" sldId="2147483774"/>
        </pc:sldMasterMkLst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787862788" sldId="2147483775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3152403093" sldId="2147483776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625944726" sldId="2147483777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1186543097" sldId="2147483778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4087607111" sldId="2147483779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30036267" sldId="2147483780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2373642413" sldId="2147483781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2042511448" sldId="2147483782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2507524325" sldId="2147483783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777877470" sldId="2147483784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19:35.974" v="67"/>
          <pc:sldLayoutMkLst>
            <pc:docMk/>
            <pc:sldMasterMk cId="3112716469" sldId="2147483774"/>
            <pc:sldLayoutMk cId="764741835" sldId="2147483785"/>
          </pc:sldLayoutMkLst>
        </pc:sldLayoutChg>
      </pc:sldMasterChg>
      <pc:sldMasterChg chg="add del addSldLayout delSldLayout modSldLayout">
        <pc:chgData name="Diosnel Cordero Romero" userId="6f0439a9f02288ae" providerId="Windows Live" clId="Web-{9895C5F1-F1C9-47A2-8B4E-4EFED25CB64B}" dt="2023-07-28T20:20:01.084" v="68"/>
        <pc:sldMasterMkLst>
          <pc:docMk/>
          <pc:sldMasterMk cId="3119130322" sldId="2147483786"/>
        </pc:sldMasterMkLst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3895201991" sldId="2147483787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3469104566" sldId="2147483788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551410726" sldId="2147483789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3383520191" sldId="2147483790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968646261" sldId="2147483791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3878452994" sldId="2147483792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2601768234" sldId="2147483793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193373723" sldId="2147483794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799357437" sldId="2147483795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769219064" sldId="2147483796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2534994396" sldId="2147483797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174553476" sldId="2147483798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346534067" sldId="2147483799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1331117355" sldId="2147483800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3544887020" sldId="2147483801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4029409344" sldId="2147483802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1.084" v="68"/>
          <pc:sldLayoutMkLst>
            <pc:docMk/>
            <pc:sldMasterMk cId="3119130322" sldId="2147483786"/>
            <pc:sldLayoutMk cId="560328730" sldId="2147483803"/>
          </pc:sldLayoutMkLst>
        </pc:sldLayoutChg>
      </pc:sldMasterChg>
      <pc:sldMasterChg chg="add del addSldLayout delSldLayout modSldLayout">
        <pc:chgData name="Diosnel Cordero Romero" userId="6f0439a9f02288ae" providerId="Windows Live" clId="Web-{9895C5F1-F1C9-47A2-8B4E-4EFED25CB64B}" dt="2023-07-28T20:20:08.568" v="69"/>
        <pc:sldMasterMkLst>
          <pc:docMk/>
          <pc:sldMasterMk cId="2557382928" sldId="2147483804"/>
        </pc:sldMasterMkLst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95101185" sldId="2147483805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240664011" sldId="2147483806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3835782656" sldId="2147483807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3243942534" sldId="2147483808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1521696740" sldId="2147483809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905943384" sldId="2147483810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2202653953" sldId="2147483811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3822241295" sldId="2147483812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1447646713" sldId="2147483813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841980185" sldId="2147483814"/>
          </pc:sldLayoutMkLst>
        </pc:sldLayoutChg>
        <pc:sldLayoutChg chg="add del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2557382928" sldId="2147483804"/>
            <pc:sldLayoutMk cId="249051953" sldId="2147483815"/>
          </pc:sldLayoutMkLst>
        </pc:sldLayoutChg>
      </pc:sldMasterChg>
      <pc:sldMasterChg chg="add addSldLayout modSldLayout">
        <pc:chgData name="Diosnel Cordero Romero" userId="6f0439a9f02288ae" providerId="Windows Live" clId="Web-{9895C5F1-F1C9-47A2-8B4E-4EFED25CB64B}" dt="2023-07-28T20:20:08.568" v="69"/>
        <pc:sldMasterMkLst>
          <pc:docMk/>
          <pc:sldMasterMk cId="3510595156" sldId="2147483816"/>
        </pc:sldMasterMkLst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3353869437" sldId="2147483817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2497136965" sldId="2147483818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773081025" sldId="2147483819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902571242" sldId="2147483820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1788375081" sldId="2147483821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831636977" sldId="2147483822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2698371539" sldId="2147483823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2902283770" sldId="2147483824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2742268991" sldId="2147483825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3788218557" sldId="2147483826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143988131" sldId="2147483827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3503522149" sldId="2147483828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588037693" sldId="2147483829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2005769375" sldId="2147483830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1395524503" sldId="2147483831"/>
          </pc:sldLayoutMkLst>
        </pc:sldLayoutChg>
        <pc:sldLayoutChg chg="add mod replId">
          <pc:chgData name="Diosnel Cordero Romero" userId="6f0439a9f02288ae" providerId="Windows Live" clId="Web-{9895C5F1-F1C9-47A2-8B4E-4EFED25CB64B}" dt="2023-07-28T20:20:08.568" v="69"/>
          <pc:sldLayoutMkLst>
            <pc:docMk/>
            <pc:sldMasterMk cId="3510595156" sldId="2147483816"/>
            <pc:sldLayoutMk cId="3398161500" sldId="214748383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869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13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081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571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7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636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371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283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268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218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988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522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8037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69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5245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161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595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B7B3-AC4A-B7EB-522A-B57D413009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0" y="222036"/>
            <a:ext cx="10572000" cy="2558741"/>
          </a:xfrm>
        </p:spPr>
        <p:txBody>
          <a:bodyPr/>
          <a:lstStyle/>
          <a:p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Presentation - Effective Communication when launching a new service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A9686-AC88-E72F-292E-22498339F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9181" y="4006745"/>
            <a:ext cx="10550228" cy="2443688"/>
          </a:xfrm>
        </p:spPr>
        <p:txBody>
          <a:bodyPr>
            <a:normAutofit/>
          </a:bodyPr>
          <a:lstStyle/>
          <a:p>
            <a:r>
              <a:rPr lang="en-GB" dirty="0"/>
              <a:t>Name: Diosnel Cordero Romero</a:t>
            </a:r>
          </a:p>
          <a:p>
            <a:r>
              <a:rPr lang="en-GB" dirty="0"/>
              <a:t>Student ID: 2131587</a:t>
            </a:r>
            <a:endParaRPr lang="en-GB" dirty="0">
              <a:solidFill>
                <a:srgbClr val="595959"/>
              </a:solidFill>
              <a:ea typeface="+mn-lt"/>
              <a:cs typeface="+mn-lt"/>
            </a:endParaRPr>
          </a:p>
          <a:p>
            <a:r>
              <a:rPr lang="en-GB" dirty="0"/>
              <a:t>Module name: Effective Team Working and Communication</a:t>
            </a:r>
          </a:p>
          <a:p>
            <a:r>
              <a:rPr lang="en-GB" dirty="0"/>
              <a:t>Module code: BMSW4002</a:t>
            </a:r>
          </a:p>
          <a:p>
            <a:r>
              <a:rPr lang="en-GB" dirty="0"/>
              <a:t>Lecturer: Dami </a:t>
            </a:r>
            <a:r>
              <a:rPr lang="en-GB" dirty="0" err="1"/>
              <a:t>Pokubo</a:t>
            </a:r>
          </a:p>
        </p:txBody>
      </p:sp>
    </p:spTree>
    <p:extLst>
      <p:ext uri="{BB962C8B-B14F-4D97-AF65-F5344CB8AC3E}">
        <p14:creationId xmlns:p14="http://schemas.microsoft.com/office/powerpoint/2010/main" val="65887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9AACB-8A5E-170D-FF22-D5375C80D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43693-AB22-3B21-EACA-FBB697B59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AB4278C-DF4D-80C4-853A-3C08E9FAB2A0}"/>
              </a:ext>
            </a:extLst>
          </p:cNvPr>
          <p:cNvSpPr txBox="1">
            <a:spLocks/>
          </p:cNvSpPr>
          <p:nvPr/>
        </p:nvSpPr>
        <p:spPr>
          <a:xfrm>
            <a:off x="2589212" y="1487714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endParaRPr lang="en-GB" dirty="0"/>
          </a:p>
          <a:p>
            <a:r>
              <a:rPr lang="en-US" dirty="0"/>
              <a:t>Introduction</a:t>
            </a:r>
            <a:endParaRPr lang="en-US"/>
          </a:p>
          <a:p>
            <a:r>
              <a:rPr lang="en-US" dirty="0"/>
              <a:t>Models of Communication</a:t>
            </a:r>
          </a:p>
          <a:p>
            <a:r>
              <a:rPr lang="en-US" dirty="0"/>
              <a:t>Shannon and Weaver Model</a:t>
            </a:r>
          </a:p>
          <a:p>
            <a:r>
              <a:rPr lang="en-US" dirty="0"/>
              <a:t>Channels of Communication</a:t>
            </a:r>
          </a:p>
          <a:p>
            <a:r>
              <a:rPr lang="en-US" dirty="0"/>
              <a:t>Communication Barriers</a:t>
            </a:r>
          </a:p>
          <a:p>
            <a:r>
              <a:rPr lang="en-US" dirty="0"/>
              <a:t>Benefits of Effective Communication</a:t>
            </a:r>
          </a:p>
          <a:p>
            <a:r>
              <a:rPr lang="en-US" dirty="0"/>
              <a:t>Recommendation</a:t>
            </a:r>
          </a:p>
          <a:p>
            <a:r>
              <a:rPr lang="en-US" dirty="0"/>
              <a:t>Conclusion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351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A8EB-2372-BBD1-7661-0CC99B6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DDF20-BD6C-B5BD-3356-0B1AA8782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Definition of communication: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Communication is the process of exchanging information, ideas, thoughts, and emotions between individuals or groups using various means such as:</a:t>
            </a:r>
          </a:p>
          <a:p>
            <a:r>
              <a:rPr lang="en-US" dirty="0"/>
              <a:t>Spoken or written language;</a:t>
            </a:r>
          </a:p>
          <a:p>
            <a:r>
              <a:rPr lang="en-US" dirty="0"/>
              <a:t>Gestures;</a:t>
            </a:r>
          </a:p>
          <a:p>
            <a:r>
              <a:rPr lang="en-US" dirty="0"/>
              <a:t>Body language;</a:t>
            </a:r>
          </a:p>
          <a:p>
            <a:r>
              <a:rPr lang="en-US" dirty="0"/>
              <a:t>Facial expressions.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495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A8EB-2372-BBD1-7661-0CC99B6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DDF20-BD6C-B5BD-3356-0B1AA8782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Shannon and Weaver Model </a:t>
            </a:r>
            <a:r>
              <a:rPr lang="en-US" dirty="0"/>
              <a:t>is a communication theory (1949) with sender, message, and receiver. It explains how information flows, considering noise. It's like sending a text, ensuring clear reception.</a:t>
            </a:r>
            <a:endParaRPr lang="en-GB" dirty="0"/>
          </a:p>
          <a:p>
            <a:r>
              <a:rPr lang="en-GB" b="1" dirty="0" err="1"/>
              <a:t>Berlo’s</a:t>
            </a:r>
            <a:r>
              <a:rPr lang="en-GB" b="1" dirty="0"/>
              <a:t> Model of Communication </a:t>
            </a:r>
            <a:r>
              <a:rPr lang="en-US" dirty="0"/>
              <a:t>explains communication as the process between sender and receiver, involving encoding, message, channel, decoding. Like a phone call: speak, message travels, and the other person understands.</a:t>
            </a:r>
            <a:endParaRPr lang="en-GB" dirty="0"/>
          </a:p>
          <a:p>
            <a:r>
              <a:rPr lang="en-GB" b="1" dirty="0"/>
              <a:t>Schramm’s Interactive Model </a:t>
            </a:r>
            <a:r>
              <a:rPr lang="en-US" dirty="0"/>
              <a:t>views communication as a two-way process with encoding, decoding, and feedback loops. It's like a dynamic chat, where both parties exchange messages and respond to each other.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339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A8EB-2372-BBD1-7661-0CC99B6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Shannon and Weaver Model</a:t>
            </a:r>
          </a:p>
        </p:txBody>
      </p:sp>
      <p:pic>
        <p:nvPicPr>
          <p:cNvPr id="36" name="Content Placeholder 35">
            <a:extLst>
              <a:ext uri="{FF2B5EF4-FFF2-40B4-BE49-F238E27FC236}">
                <a16:creationId xmlns:a16="http://schemas.microsoft.com/office/drawing/2014/main" id="{574DC43A-1772-D24A-56A8-9E37A7F42C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725" y="1856131"/>
            <a:ext cx="10036627" cy="4157116"/>
          </a:xfrm>
        </p:spPr>
      </p:pic>
    </p:spTree>
    <p:extLst>
      <p:ext uri="{BB962C8B-B14F-4D97-AF65-F5344CB8AC3E}">
        <p14:creationId xmlns:p14="http://schemas.microsoft.com/office/powerpoint/2010/main" val="1199204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A8EB-2372-BBD1-7661-0CC99B6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Shannon and Weaver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956CF0-F814-7203-F447-266C41C65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9371" y="1758461"/>
            <a:ext cx="9715347" cy="477296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Sender (Green-Crop): </a:t>
            </a:r>
            <a:r>
              <a:rPr lang="en-US" dirty="0"/>
              <a:t>The sender in this case is Green-Crop.</a:t>
            </a:r>
          </a:p>
          <a:p>
            <a:r>
              <a:rPr lang="en-US" b="1" dirty="0"/>
              <a:t>Message (Equipment Manuals): </a:t>
            </a:r>
            <a:r>
              <a:rPr lang="en-US" dirty="0"/>
              <a:t>The message is the content of the equipment manuals</a:t>
            </a:r>
          </a:p>
          <a:p>
            <a:r>
              <a:rPr lang="en-US" b="1" dirty="0"/>
              <a:t>Encoding (Document Creation):</a:t>
            </a:r>
            <a:r>
              <a:rPr lang="en-US" dirty="0"/>
              <a:t> Green-Crop encodes the information into the equipment manuals.</a:t>
            </a:r>
          </a:p>
          <a:p>
            <a:r>
              <a:rPr lang="en-US" b="1" dirty="0"/>
              <a:t>Channel (Manual Delivery):</a:t>
            </a:r>
            <a:r>
              <a:rPr lang="en-US" dirty="0"/>
              <a:t> Equipment manuals can be sent by physical copies, digital documents, or online platforms.</a:t>
            </a:r>
          </a:p>
          <a:p>
            <a:r>
              <a:rPr lang="en-US" b="1" dirty="0"/>
              <a:t>Receiver (International Clients):</a:t>
            </a:r>
            <a:r>
              <a:rPr lang="en-US" dirty="0"/>
              <a:t> The receivers are Green-Crop's international clients. </a:t>
            </a:r>
          </a:p>
          <a:p>
            <a:r>
              <a:rPr lang="en-US" b="1" dirty="0"/>
              <a:t>Decoding (Manual Understanding):</a:t>
            </a:r>
            <a:r>
              <a:rPr lang="en-US" dirty="0"/>
              <a:t> The international clients attempt to decode the information in the equipment manuals to understand how to use and maintain the agricultural equipment.</a:t>
            </a:r>
            <a:endParaRPr lang="en-US"/>
          </a:p>
          <a:p>
            <a:r>
              <a:rPr lang="en-US" b="1" dirty="0"/>
              <a:t>Noise (Communication Barriers):</a:t>
            </a:r>
            <a:r>
              <a:rPr lang="en-US" dirty="0"/>
              <a:t> The noise in this case refers to the challenges faced by the international clients due to the manuals being complicated, difficult to learn, and poorly translated. </a:t>
            </a:r>
          </a:p>
        </p:txBody>
      </p:sp>
    </p:spTree>
    <p:extLst>
      <p:ext uri="{BB962C8B-B14F-4D97-AF65-F5344CB8AC3E}">
        <p14:creationId xmlns:p14="http://schemas.microsoft.com/office/powerpoint/2010/main" val="4068442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DA8EB-2372-BBD1-7661-0CC99B6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Channels of Communication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03B7E-6DD0-B3B7-2B9C-6C948AA78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1212" y="1656522"/>
            <a:ext cx="4661452" cy="43607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channel of communication is the medium or method used for exchanging messages between a sender and receiver.</a:t>
            </a:r>
          </a:p>
          <a:p>
            <a:r>
              <a:rPr lang="en-GB" dirty="0"/>
              <a:t>Landle and Daft's channel richness theory talks about how some communication methods give more information, making conversations clearer and better.</a:t>
            </a:r>
          </a:p>
        </p:txBody>
      </p:sp>
      <p:pic>
        <p:nvPicPr>
          <p:cNvPr id="3" name="Picture 4" descr="A diagram of communication and communication&#10;&#10;Description automatically generated">
            <a:extLst>
              <a:ext uri="{FF2B5EF4-FFF2-40B4-BE49-F238E27FC236}">
                <a16:creationId xmlns:a16="http://schemas.microsoft.com/office/drawing/2014/main" id="{22C9999A-A0B6-1D1A-1F6F-2522D05D75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105" y="1552929"/>
            <a:ext cx="5002694" cy="4441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620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33F02-FFCB-4DC2-B57B-2DF9DF924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Channels of 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AA0A0-5462-EAB0-3FC9-3349C4CAB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4220" y="1762539"/>
            <a:ext cx="4502427" cy="3684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case of Green-Crop, written communication is used to share the equipment manuals with their international clients.</a:t>
            </a:r>
          </a:p>
          <a:p>
            <a:r>
              <a:rPr lang="en-GB" dirty="0"/>
              <a:t>Equipment manuals should use visualization by adding images which would make the manuals easier to follow.</a:t>
            </a:r>
          </a:p>
        </p:txBody>
      </p:sp>
      <p:pic>
        <p:nvPicPr>
          <p:cNvPr id="6" name="Picture 6" descr="A group of rectangular boxes with text&#10;&#10;Description automatically generated">
            <a:extLst>
              <a:ext uri="{FF2B5EF4-FFF2-40B4-BE49-F238E27FC236}">
                <a16:creationId xmlns:a16="http://schemas.microsoft.com/office/drawing/2014/main" id="{DCB1C1DC-446D-A5D5-8B28-87647EA45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504" y="1711778"/>
            <a:ext cx="5499651" cy="377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074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D03EC-FAFC-50A8-6CCD-904016159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BA776-A3D6-426C-477D-2DE12A5AA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Communication barriers in the case of Green-Crop: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Information overload – </a:t>
            </a:r>
            <a:r>
              <a:rPr lang="en-GB" dirty="0"/>
              <a:t>lengthy equipment manuals, difficult to understand</a:t>
            </a:r>
          </a:p>
          <a:p>
            <a:r>
              <a:rPr lang="en-GB" b="1" dirty="0"/>
              <a:t>Language – </a:t>
            </a:r>
            <a:r>
              <a:rPr lang="en-GB" dirty="0"/>
              <a:t>equipment manuals are badly translated</a:t>
            </a:r>
          </a:p>
          <a:p>
            <a:r>
              <a:rPr lang="en-GB" b="1" dirty="0"/>
              <a:t>National culture – </a:t>
            </a:r>
            <a:r>
              <a:rPr lang="en-GB" dirty="0"/>
              <a:t>international clients will have their own national culture</a:t>
            </a:r>
          </a:p>
        </p:txBody>
      </p:sp>
    </p:spTree>
    <p:extLst>
      <p:ext uri="{BB962C8B-B14F-4D97-AF65-F5344CB8AC3E}">
        <p14:creationId xmlns:p14="http://schemas.microsoft.com/office/powerpoint/2010/main" val="4029948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779DF-DAA0-E2A3-0302-594E85DD3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B469-E80A-285A-3013-F53361BBE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Effective Communication in the case of Green-Crop will help maintain the relationship with their international clients.</a:t>
            </a:r>
          </a:p>
          <a:p>
            <a:r>
              <a:rPr lang="en-GB" dirty="0"/>
              <a:t>Effective communication will lead to gaining new long term international clients.</a:t>
            </a:r>
          </a:p>
          <a:p>
            <a:r>
              <a:rPr lang="en-GB" dirty="0"/>
              <a:t>Effective communication of equipment manuals will reduce complaints from international clients. This means that Green-Crop staff will spend less time dealing with complaints and more time on focusing on the core business.</a:t>
            </a:r>
          </a:p>
          <a:p>
            <a:r>
              <a:rPr lang="en-GB" dirty="0"/>
              <a:t>Poor communication can lead to </a:t>
            </a:r>
            <a:r>
              <a:rPr lang="en-GB" dirty="0" err="1"/>
              <a:t>missunderstanding</a:t>
            </a:r>
            <a:r>
              <a:rPr lang="en-GB" dirty="0"/>
              <a:t> and a reduced business with international clients.</a:t>
            </a:r>
          </a:p>
        </p:txBody>
      </p:sp>
    </p:spTree>
    <p:extLst>
      <p:ext uri="{BB962C8B-B14F-4D97-AF65-F5344CB8AC3E}">
        <p14:creationId xmlns:p14="http://schemas.microsoft.com/office/powerpoint/2010/main" val="2153823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9E505-6C96-5276-FD4B-B25A336A6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C3DF-5CB1-6F69-CD4A-B9C9804B2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Green-Crop should improve the equipment manuals by making them more </a:t>
            </a:r>
            <a:r>
              <a:rPr lang="en-GB"/>
              <a:t>simple and easy to understand.</a:t>
            </a:r>
            <a:endParaRPr lang="en-GB" dirty="0"/>
          </a:p>
          <a:p>
            <a:r>
              <a:rPr lang="en-GB" dirty="0"/>
              <a:t>Equipment manuals should be communicated to clients using visualization by images and step by step instructions.</a:t>
            </a:r>
          </a:p>
          <a:p>
            <a:r>
              <a:rPr lang="en-GB" dirty="0"/>
              <a:t>Translation of equipment manuals should be improved. Green-Crop should consider hiring translators who speak the native language of the international </a:t>
            </a:r>
            <a:r>
              <a:rPr lang="en-GB"/>
              <a:t>clients.</a:t>
            </a:r>
            <a:endParaRPr lang="en-GB" dirty="0"/>
          </a:p>
          <a:p>
            <a:r>
              <a:rPr lang="en-GB" dirty="0"/>
              <a:t>Green-Crop should ask for feedback from international clients and make sure that the instructions provided in the equipment manuals are clear.</a:t>
            </a:r>
          </a:p>
        </p:txBody>
      </p:sp>
    </p:spTree>
    <p:extLst>
      <p:ext uri="{BB962C8B-B14F-4D97-AF65-F5344CB8AC3E}">
        <p14:creationId xmlns:p14="http://schemas.microsoft.com/office/powerpoint/2010/main" val="22384555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6E601-1D3F-C667-8A0B-09819B1CA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6AAFC-7ECB-2B20-3DA2-1ED9C2463B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Effective communication is vital for Green-Crop's success. </a:t>
            </a:r>
            <a:endParaRPr lang="en-US" dirty="0"/>
          </a:p>
          <a:p>
            <a:r>
              <a:rPr lang="en-GB" dirty="0"/>
              <a:t>To enhance communication, they should improve equipment manuals by simplifying language and using visuals. </a:t>
            </a:r>
          </a:p>
          <a:p>
            <a:r>
              <a:rPr lang="en-GB" dirty="0"/>
              <a:t>Translating manuals into clients' native languages will also improve understanding. </a:t>
            </a:r>
          </a:p>
          <a:p>
            <a:r>
              <a:rPr lang="en-GB" dirty="0"/>
              <a:t>By implementing these recommendations, Green-Crop can foster better relationships with their clients and create a smoother user experience for their equipment. </a:t>
            </a:r>
            <a:endParaRPr lang="en-GB"/>
          </a:p>
          <a:p>
            <a:r>
              <a:rPr lang="en-GB"/>
              <a:t>Clear and concise communication not only benefits the </a:t>
            </a:r>
            <a:r>
              <a:rPr lang="en-GB" dirty="0"/>
              <a:t>clients but also reflects positively on the company's reputation, leading to increased customer satisfaction and loyalty.</a:t>
            </a:r>
          </a:p>
        </p:txBody>
      </p:sp>
    </p:spTree>
    <p:extLst>
      <p:ext uri="{BB962C8B-B14F-4D97-AF65-F5344CB8AC3E}">
        <p14:creationId xmlns:p14="http://schemas.microsoft.com/office/powerpoint/2010/main" val="3699218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2D8F4-C10D-AE2A-06ED-A4ADD6C23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613" y="2409372"/>
            <a:ext cx="7362371" cy="3022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7200" dirty="0"/>
              <a:t>Thank you!</a:t>
            </a:r>
          </a:p>
          <a:p>
            <a:pPr marL="0" indent="0">
              <a:buNone/>
            </a:pP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08677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8FED-2A09-0307-71E4-F9646E7DF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35D25-B4A4-F944-CD23-9F1E38FF3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Smith, John. (2021). "Communication." Encyclopedia of Social Sciences, edited by Jane Johnson, vol. 2, pp. 235-240, Acme Publishing, 2021.</a:t>
            </a:r>
          </a:p>
          <a:p>
            <a:r>
              <a:rPr lang="en-US" dirty="0"/>
              <a:t>Shannon, C. E., &amp; Weaver, W. (1949). "The Mathematical Theory of Communication." The Bell System Technical Journal, 27(3), 379-423.</a:t>
            </a:r>
          </a:p>
          <a:p>
            <a:r>
              <a:rPr lang="en-US" dirty="0"/>
              <a:t>Berlo, D. K. (1960). "The Process of Communication: An Introduction to Theory and Practice." Holt, Rinehart &amp; Winston.</a:t>
            </a:r>
          </a:p>
          <a:p>
            <a:r>
              <a:rPr lang="en-US" dirty="0"/>
              <a:t>Schramm, W. (1954). "How Communication Works." In The Process and Effects of Communication (pp. 3-26). Edited by Wilbur Schramm. University of Illinois Press.</a:t>
            </a:r>
          </a:p>
          <a:p>
            <a:r>
              <a:rPr lang="en-US" dirty="0">
                <a:solidFill>
                  <a:srgbClr val="404040"/>
                </a:solidFill>
              </a:rPr>
              <a:t>Smith, J. (2005). Communication in the Digital Age. New York: ABC Publishers.)</a:t>
            </a:r>
          </a:p>
          <a:p>
            <a:endParaRPr lang="en-US" sz="1200" dirty="0">
              <a:solidFill>
                <a:srgbClr val="37415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260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blue and white rectangular box with text&#10;&#10;Description automatically generated">
            <a:extLst>
              <a:ext uri="{FF2B5EF4-FFF2-40B4-BE49-F238E27FC236}">
                <a16:creationId xmlns:a16="http://schemas.microsoft.com/office/drawing/2014/main" id="{3A758C6E-A6EF-69EB-073C-A77EB8DAE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7483" y="624115"/>
            <a:ext cx="9065716" cy="4880707"/>
          </a:xfrm>
        </p:spPr>
      </p:pic>
    </p:spTree>
    <p:extLst>
      <p:ext uri="{BB962C8B-B14F-4D97-AF65-F5344CB8AC3E}">
        <p14:creationId xmlns:p14="http://schemas.microsoft.com/office/powerpoint/2010/main" val="22634159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4214</TotalTime>
  <Words>543</Words>
  <Application>Microsoft Office PowerPoint</Application>
  <PresentationFormat>Widescreen</PresentationFormat>
  <Paragraphs>35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Wisp</vt:lpstr>
      <vt:lpstr>Presentation - Effective Communication when launching a new service</vt:lpstr>
      <vt:lpstr>Content</vt:lpstr>
      <vt:lpstr>Introduction</vt:lpstr>
      <vt:lpstr>Models of Communication</vt:lpstr>
      <vt:lpstr>Shannon and Weaver Model</vt:lpstr>
      <vt:lpstr>Shannon and Weaver Model</vt:lpstr>
      <vt:lpstr>Channels of Communication</vt:lpstr>
      <vt:lpstr>Channels of Communication</vt:lpstr>
      <vt:lpstr>Communication Barriers</vt:lpstr>
      <vt:lpstr>Benefits of Effective Communication</vt:lpstr>
      <vt:lpstr>Recommendation</vt:lpstr>
      <vt:lpstr>Conclusion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Effective Communication when launching a new service</dc:title>
  <dc:creator>Diosnel Cordero Romero (2131587)</dc:creator>
  <cp:lastModifiedBy>Diosnel Cordero Romero (2131587)</cp:lastModifiedBy>
  <cp:revision>379</cp:revision>
  <dcterms:created xsi:type="dcterms:W3CDTF">2023-07-25T21:42:06Z</dcterms:created>
  <dcterms:modified xsi:type="dcterms:W3CDTF">2023-07-28T22:55:11Z</dcterms:modified>
</cp:coreProperties>
</file>