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1" r:id="rId4"/>
    <p:sldId id="262" r:id="rId5"/>
    <p:sldId id="259" r:id="rId6"/>
    <p:sldId id="258" r:id="rId7"/>
    <p:sldId id="263" r:id="rId8"/>
    <p:sldId id="265" r:id="rId9"/>
    <p:sldId id="264" r:id="rId10"/>
    <p:sldId id="266" r:id="rId11"/>
    <p:sldId id="269" r:id="rId12"/>
    <p:sldId id="267" r:id="rId13"/>
    <p:sldId id="268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6EBBB3-8E73-466E-8961-CB2EE102B9BB}" v="1224" dt="2018-11-05T12:21:30.0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2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4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2F6EBBB3-8E73-466E-8961-CB2EE102B9BB}"/>
    <pc:docChg chg="undo custSel mod addSld delSld modSld sldOrd modMainMaster">
      <pc:chgData name="Ralph Haeussler" userId="a33031a8bc7a0d8c" providerId="LiveId" clId="{2F6EBBB3-8E73-466E-8961-CB2EE102B9BB}" dt="2018-11-05T12:22:02.297" v="5438" actId="1076"/>
      <pc:docMkLst>
        <pc:docMk/>
      </pc:docMkLst>
      <pc:sldChg chg="addSp modSp mod modTransition setBg">
        <pc:chgData name="Ralph Haeussler" userId="a33031a8bc7a0d8c" providerId="LiveId" clId="{2F6EBBB3-8E73-466E-8961-CB2EE102B9BB}" dt="2018-11-05T12:03:37.487" v="5008" actId="403"/>
        <pc:sldMkLst>
          <pc:docMk/>
          <pc:sldMk cId="3882419676" sldId="256"/>
        </pc:sldMkLst>
        <pc:spChg chg="mod">
          <ac:chgData name="Ralph Haeussler" userId="a33031a8bc7a0d8c" providerId="LiveId" clId="{2F6EBBB3-8E73-466E-8961-CB2EE102B9BB}" dt="2018-11-05T10:37:48.916" v="79" actId="26606"/>
          <ac:spMkLst>
            <pc:docMk/>
            <pc:sldMk cId="3882419676" sldId="256"/>
            <ac:spMk id="2" creationId="{C260FDB1-6066-43A8-88F2-113AB6793841}"/>
          </ac:spMkLst>
        </pc:spChg>
        <pc:spChg chg="mod">
          <ac:chgData name="Ralph Haeussler" userId="a33031a8bc7a0d8c" providerId="LiveId" clId="{2F6EBBB3-8E73-466E-8961-CB2EE102B9BB}" dt="2018-11-05T12:03:37.487" v="5008" actId="403"/>
          <ac:spMkLst>
            <pc:docMk/>
            <pc:sldMk cId="3882419676" sldId="256"/>
            <ac:spMk id="3" creationId="{A4ACF87E-9777-4C6F-B22C-7E8E26DFAF04}"/>
          </ac:spMkLst>
        </pc:spChg>
        <pc:picChg chg="add mod ord modCrop">
          <ac:chgData name="Ralph Haeussler" userId="a33031a8bc7a0d8c" providerId="LiveId" clId="{2F6EBBB3-8E73-466E-8961-CB2EE102B9BB}" dt="2018-11-05T10:38:01.416" v="80" actId="18131"/>
          <ac:picMkLst>
            <pc:docMk/>
            <pc:sldMk cId="3882419676" sldId="256"/>
            <ac:picMk id="5" creationId="{7ABB70EC-3743-47B9-96E9-FA43E3EB77B0}"/>
          </ac:picMkLst>
        </pc:picChg>
      </pc:sldChg>
      <pc:sldChg chg="addSp delSp modSp modTransition">
        <pc:chgData name="Ralph Haeussler" userId="a33031a8bc7a0d8c" providerId="LiveId" clId="{2F6EBBB3-8E73-466E-8961-CB2EE102B9BB}" dt="2018-11-05T12:14:06.790" v="5284" actId="13926"/>
        <pc:sldMkLst>
          <pc:docMk/>
          <pc:sldMk cId="1097711632" sldId="257"/>
        </pc:sldMkLst>
        <pc:spChg chg="mod">
          <ac:chgData name="Ralph Haeussler" userId="a33031a8bc7a0d8c" providerId="LiveId" clId="{2F6EBBB3-8E73-466E-8961-CB2EE102B9BB}" dt="2018-11-05T12:14:06.790" v="5284" actId="13926"/>
          <ac:spMkLst>
            <pc:docMk/>
            <pc:sldMk cId="1097711632" sldId="257"/>
            <ac:spMk id="3" creationId="{E5DDC822-0F25-4251-98D6-8CD79C2AF1D3}"/>
          </ac:spMkLst>
        </pc:spChg>
        <pc:spChg chg="del mod">
          <ac:chgData name="Ralph Haeussler" userId="a33031a8bc7a0d8c" providerId="LiveId" clId="{2F6EBBB3-8E73-466E-8961-CB2EE102B9BB}" dt="2018-11-05T10:38:59.167" v="87" actId="478"/>
          <ac:spMkLst>
            <pc:docMk/>
            <pc:sldMk cId="1097711632" sldId="257"/>
            <ac:spMk id="4" creationId="{88ED15B7-6A2C-424A-9C0A-91348F0C1F85}"/>
          </ac:spMkLst>
        </pc:spChg>
        <pc:spChg chg="add del mod">
          <ac:chgData name="Ralph Haeussler" userId="a33031a8bc7a0d8c" providerId="LiveId" clId="{2F6EBBB3-8E73-466E-8961-CB2EE102B9BB}" dt="2018-11-05T10:40:49.174" v="259" actId="478"/>
          <ac:spMkLst>
            <pc:docMk/>
            <pc:sldMk cId="1097711632" sldId="257"/>
            <ac:spMk id="6" creationId="{D0BA77A7-1CB7-4F54-8306-014CD316EE30}"/>
          </ac:spMkLst>
        </pc:spChg>
        <pc:picChg chg="add ord">
          <ac:chgData name="Ralph Haeussler" userId="a33031a8bc7a0d8c" providerId="LiveId" clId="{2F6EBBB3-8E73-466E-8961-CB2EE102B9BB}" dt="2018-11-05T10:41:12.045" v="261" actId="167"/>
          <ac:picMkLst>
            <pc:docMk/>
            <pc:sldMk cId="1097711632" sldId="257"/>
            <ac:picMk id="7" creationId="{CF6B8484-4556-4252-B947-FEF69CBB524B}"/>
          </ac:picMkLst>
        </pc:picChg>
      </pc:sldChg>
      <pc:sldChg chg="addSp delSp modSp modTransition modAnim">
        <pc:chgData name="Ralph Haeussler" userId="a33031a8bc7a0d8c" providerId="LiveId" clId="{2F6EBBB3-8E73-466E-8961-CB2EE102B9BB}" dt="2018-11-05T12:08:43.590" v="5234" actId="14100"/>
        <pc:sldMkLst>
          <pc:docMk/>
          <pc:sldMk cId="612577249" sldId="258"/>
        </pc:sldMkLst>
        <pc:spChg chg="del mod">
          <ac:chgData name="Ralph Haeussler" userId="a33031a8bc7a0d8c" providerId="LiveId" clId="{2F6EBBB3-8E73-466E-8961-CB2EE102B9BB}" dt="2018-11-05T10:48:21.682" v="601" actId="478"/>
          <ac:spMkLst>
            <pc:docMk/>
            <pc:sldMk cId="612577249" sldId="258"/>
            <ac:spMk id="2" creationId="{F22B9CA1-7A08-4238-BA5F-9E86E9D3342F}"/>
          </ac:spMkLst>
        </pc:spChg>
        <pc:spChg chg="mod">
          <ac:chgData name="Ralph Haeussler" userId="a33031a8bc7a0d8c" providerId="LiveId" clId="{2F6EBBB3-8E73-466E-8961-CB2EE102B9BB}" dt="2018-11-05T12:07:56.168" v="5226" actId="20577"/>
          <ac:spMkLst>
            <pc:docMk/>
            <pc:sldMk cId="612577249" sldId="258"/>
            <ac:spMk id="3" creationId="{BC0C57E7-A2BC-40BC-B784-644F42FF10B3}"/>
          </ac:spMkLst>
        </pc:spChg>
        <pc:spChg chg="mod">
          <ac:chgData name="Ralph Haeussler" userId="a33031a8bc7a0d8c" providerId="LiveId" clId="{2F6EBBB3-8E73-466E-8961-CB2EE102B9BB}" dt="2018-11-05T12:08:43.590" v="5234" actId="14100"/>
          <ac:spMkLst>
            <pc:docMk/>
            <pc:sldMk cId="612577249" sldId="258"/>
            <ac:spMk id="4" creationId="{579F5483-0FB2-4394-9D32-9469CBF457F3}"/>
          </ac:spMkLst>
        </pc:spChg>
        <pc:spChg chg="add">
          <ac:chgData name="Ralph Haeussler" userId="a33031a8bc7a0d8c" providerId="LiveId" clId="{2F6EBBB3-8E73-466E-8961-CB2EE102B9BB}" dt="2018-11-05T10:48:22.512" v="602"/>
          <ac:spMkLst>
            <pc:docMk/>
            <pc:sldMk cId="612577249" sldId="258"/>
            <ac:spMk id="6" creationId="{C4467C3C-4A8B-49C4-BF8A-499E58B50B75}"/>
          </ac:spMkLst>
        </pc:spChg>
        <pc:spChg chg="add">
          <ac:chgData name="Ralph Haeussler" userId="a33031a8bc7a0d8c" providerId="LiveId" clId="{2F6EBBB3-8E73-466E-8961-CB2EE102B9BB}" dt="2018-11-05T10:48:22.512" v="602"/>
          <ac:spMkLst>
            <pc:docMk/>
            <pc:sldMk cId="612577249" sldId="258"/>
            <ac:spMk id="7" creationId="{FB01AF51-D2CA-4669-835A-4881C344BFE6}"/>
          </ac:spMkLst>
        </pc:spChg>
        <pc:picChg chg="add mod ord">
          <ac:chgData name="Ralph Haeussler" userId="a33031a8bc7a0d8c" providerId="LiveId" clId="{2F6EBBB3-8E73-466E-8961-CB2EE102B9BB}" dt="2018-11-05T12:08:34.255" v="5232" actId="1076"/>
          <ac:picMkLst>
            <pc:docMk/>
            <pc:sldMk cId="612577249" sldId="258"/>
            <ac:picMk id="5" creationId="{5616F19B-D050-40FC-BF0F-BA6D833972D8}"/>
          </ac:picMkLst>
        </pc:picChg>
      </pc:sldChg>
      <pc:sldChg chg="addSp delSp modSp modTransition modAnim">
        <pc:chgData name="Ralph Haeussler" userId="a33031a8bc7a0d8c" providerId="LiveId" clId="{2F6EBBB3-8E73-466E-8961-CB2EE102B9BB}" dt="2018-11-05T12:14:22.103" v="5285" actId="13926"/>
        <pc:sldMkLst>
          <pc:docMk/>
          <pc:sldMk cId="1724621322" sldId="259"/>
        </pc:sldMkLst>
        <pc:spChg chg="del mod">
          <ac:chgData name="Ralph Haeussler" userId="a33031a8bc7a0d8c" providerId="LiveId" clId="{2F6EBBB3-8E73-466E-8961-CB2EE102B9BB}" dt="2018-11-05T10:48:15.538" v="598" actId="478"/>
          <ac:spMkLst>
            <pc:docMk/>
            <pc:sldMk cId="1724621322" sldId="259"/>
            <ac:spMk id="2" creationId="{90B02494-FF3B-48E6-9C03-A7D158E149AB}"/>
          </ac:spMkLst>
        </pc:spChg>
        <pc:spChg chg="del mod">
          <ac:chgData name="Ralph Haeussler" userId="a33031a8bc7a0d8c" providerId="LiveId" clId="{2F6EBBB3-8E73-466E-8961-CB2EE102B9BB}" dt="2018-11-05T10:49:17.327" v="610"/>
          <ac:spMkLst>
            <pc:docMk/>
            <pc:sldMk cId="1724621322" sldId="259"/>
            <ac:spMk id="3" creationId="{38C608A8-D902-4ED6-B3C0-09081BECFC73}"/>
          </ac:spMkLst>
        </pc:spChg>
        <pc:spChg chg="mod">
          <ac:chgData name="Ralph Haeussler" userId="a33031a8bc7a0d8c" providerId="LiveId" clId="{2F6EBBB3-8E73-466E-8961-CB2EE102B9BB}" dt="2018-11-05T12:14:22.103" v="5285" actId="13926"/>
          <ac:spMkLst>
            <pc:docMk/>
            <pc:sldMk cId="1724621322" sldId="259"/>
            <ac:spMk id="4" creationId="{E307D6EB-D9E7-4DF2-AD8B-B4C885402737}"/>
          </ac:spMkLst>
        </pc:spChg>
        <pc:spChg chg="add">
          <ac:chgData name="Ralph Haeussler" userId="a33031a8bc7a0d8c" providerId="LiveId" clId="{2F6EBBB3-8E73-466E-8961-CB2EE102B9BB}" dt="2018-11-05T10:48:16.298" v="599"/>
          <ac:spMkLst>
            <pc:docMk/>
            <pc:sldMk cId="1724621322" sldId="259"/>
            <ac:spMk id="6" creationId="{A7047134-FAA7-4FB3-97E4-2ACBF66BD4A5}"/>
          </ac:spMkLst>
        </pc:spChg>
        <pc:spChg chg="add">
          <ac:chgData name="Ralph Haeussler" userId="a33031a8bc7a0d8c" providerId="LiveId" clId="{2F6EBBB3-8E73-466E-8961-CB2EE102B9BB}" dt="2018-11-05T10:48:16.298" v="599"/>
          <ac:spMkLst>
            <pc:docMk/>
            <pc:sldMk cId="1724621322" sldId="259"/>
            <ac:spMk id="7" creationId="{7D476CD0-C968-4A4A-B6B8-B6DC0D64B990}"/>
          </ac:spMkLst>
        </pc:spChg>
        <pc:spChg chg="add mod">
          <ac:chgData name="Ralph Haeussler" userId="a33031a8bc7a0d8c" providerId="LiveId" clId="{2F6EBBB3-8E73-466E-8961-CB2EE102B9BB}" dt="2018-11-05T12:07:09.516" v="5208" actId="13926"/>
          <ac:spMkLst>
            <pc:docMk/>
            <pc:sldMk cId="1724621322" sldId="259"/>
            <ac:spMk id="8" creationId="{BCAC6808-1BA5-4D8D-80C7-4A2A00312C94}"/>
          </ac:spMkLst>
        </pc:spChg>
        <pc:spChg chg="add del mod">
          <ac:chgData name="Ralph Haeussler" userId="a33031a8bc7a0d8c" providerId="LiveId" clId="{2F6EBBB3-8E73-466E-8961-CB2EE102B9BB}" dt="2018-11-05T10:52:44.060" v="642" actId="478"/>
          <ac:spMkLst>
            <pc:docMk/>
            <pc:sldMk cId="1724621322" sldId="259"/>
            <ac:spMk id="9" creationId="{4097FAA7-5927-45ED-A348-0F9C6E86BFB6}"/>
          </ac:spMkLst>
        </pc:spChg>
        <pc:picChg chg="add ord">
          <ac:chgData name="Ralph Haeussler" userId="a33031a8bc7a0d8c" providerId="LiveId" clId="{2F6EBBB3-8E73-466E-8961-CB2EE102B9BB}" dt="2018-11-05T10:41:26.685" v="265" actId="167"/>
          <ac:picMkLst>
            <pc:docMk/>
            <pc:sldMk cId="1724621322" sldId="259"/>
            <ac:picMk id="5" creationId="{3387F037-5506-469C-A93C-C5D7D51C9C26}"/>
          </ac:picMkLst>
        </pc:picChg>
      </pc:sldChg>
      <pc:sldChg chg="addSp delSp modSp add del modTransition">
        <pc:chgData name="Ralph Haeussler" userId="a33031a8bc7a0d8c" providerId="LiveId" clId="{2F6EBBB3-8E73-466E-8961-CB2EE102B9BB}" dt="2018-11-05T11:07:23.367" v="1467" actId="2696"/>
        <pc:sldMkLst>
          <pc:docMk/>
          <pc:sldMk cId="814216445" sldId="260"/>
        </pc:sldMkLst>
        <pc:spChg chg="del mod">
          <ac:chgData name="Ralph Haeussler" userId="a33031a8bc7a0d8c" providerId="LiveId" clId="{2F6EBBB3-8E73-466E-8961-CB2EE102B9BB}" dt="2018-11-05T11:04:25.776" v="1421"/>
          <ac:spMkLst>
            <pc:docMk/>
            <pc:sldMk cId="814216445" sldId="260"/>
            <ac:spMk id="2" creationId="{B6E0B22C-1E0F-469C-B87F-A77DBC88F1B9}"/>
          </ac:spMkLst>
        </pc:spChg>
        <pc:spChg chg="del">
          <ac:chgData name="Ralph Haeussler" userId="a33031a8bc7a0d8c" providerId="LiveId" clId="{2F6EBBB3-8E73-466E-8961-CB2EE102B9BB}" dt="2018-11-05T03:31:21.045" v="43"/>
          <ac:spMkLst>
            <pc:docMk/>
            <pc:sldMk cId="814216445" sldId="260"/>
            <ac:spMk id="3" creationId="{D5BACACB-1D23-43E0-9E22-88660D37AA0E}"/>
          </ac:spMkLst>
        </pc:spChg>
        <pc:spChg chg="del mod">
          <ac:chgData name="Ralph Haeussler" userId="a33031a8bc7a0d8c" providerId="LiveId" clId="{2F6EBBB3-8E73-466E-8961-CB2EE102B9BB}" dt="2018-11-05T11:07:16.342" v="1465"/>
          <ac:spMkLst>
            <pc:docMk/>
            <pc:sldMk cId="814216445" sldId="260"/>
            <ac:spMk id="4" creationId="{CF01C85F-E0A8-4386-AE53-362C2DE31433}"/>
          </ac:spMkLst>
        </pc:spChg>
        <pc:spChg chg="add del mod">
          <ac:chgData name="Ralph Haeussler" userId="a33031a8bc7a0d8c" providerId="LiveId" clId="{2F6EBBB3-8E73-466E-8961-CB2EE102B9BB}" dt="2018-11-05T11:07:08.500" v="1462"/>
          <ac:spMkLst>
            <pc:docMk/>
            <pc:sldMk cId="814216445" sldId="260"/>
            <ac:spMk id="5" creationId="{D4599C51-3975-40E2-B1D3-0BB4EA628FE0}"/>
          </ac:spMkLst>
        </pc:spChg>
        <pc:spChg chg="add mod">
          <ac:chgData name="Ralph Haeussler" userId="a33031a8bc7a0d8c" providerId="LiveId" clId="{2F6EBBB3-8E73-466E-8961-CB2EE102B9BB}" dt="2018-11-05T11:04:25.776" v="1421"/>
          <ac:spMkLst>
            <pc:docMk/>
            <pc:sldMk cId="814216445" sldId="260"/>
            <ac:spMk id="6" creationId="{28CD3693-57E5-4089-9EF9-6504AB853B21}"/>
          </ac:spMkLst>
        </pc:spChg>
        <pc:spChg chg="add mod">
          <ac:chgData name="Ralph Haeussler" userId="a33031a8bc7a0d8c" providerId="LiveId" clId="{2F6EBBB3-8E73-466E-8961-CB2EE102B9BB}" dt="2018-11-05T11:07:08.500" v="1462"/>
          <ac:spMkLst>
            <pc:docMk/>
            <pc:sldMk cId="814216445" sldId="260"/>
            <ac:spMk id="9" creationId="{72AD33D1-EA6E-42D2-8885-85C484AD5130}"/>
          </ac:spMkLst>
        </pc:spChg>
        <pc:spChg chg="add mod">
          <ac:chgData name="Ralph Haeussler" userId="a33031a8bc7a0d8c" providerId="LiveId" clId="{2F6EBBB3-8E73-466E-8961-CB2EE102B9BB}" dt="2018-11-05T11:07:16.342" v="1465"/>
          <ac:spMkLst>
            <pc:docMk/>
            <pc:sldMk cId="814216445" sldId="260"/>
            <ac:spMk id="10" creationId="{00A147DF-0CFF-4F3E-9A54-422BD258F6CA}"/>
          </ac:spMkLst>
        </pc:spChg>
        <pc:picChg chg="add mod">
          <ac:chgData name="Ralph Haeussler" userId="a33031a8bc7a0d8c" providerId="LiveId" clId="{2F6EBBB3-8E73-466E-8961-CB2EE102B9BB}" dt="2018-11-05T11:06:38.918" v="1455" actId="962"/>
          <ac:picMkLst>
            <pc:docMk/>
            <pc:sldMk cId="814216445" sldId="260"/>
            <ac:picMk id="8" creationId="{76B851F8-419C-458C-9DDE-39D81757A8E8}"/>
          </ac:picMkLst>
        </pc:picChg>
      </pc:sldChg>
      <pc:sldChg chg="addSp delSp modSp add modTransition">
        <pc:chgData name="Ralph Haeussler" userId="a33031a8bc7a0d8c" providerId="LiveId" clId="{2F6EBBB3-8E73-466E-8961-CB2EE102B9BB}" dt="2018-11-05T12:05:25.764" v="5113" actId="13926"/>
        <pc:sldMkLst>
          <pc:docMk/>
          <pc:sldMk cId="143961326" sldId="261"/>
        </pc:sldMkLst>
        <pc:spChg chg="del mod">
          <ac:chgData name="Ralph Haeussler" userId="a33031a8bc7a0d8c" providerId="LiveId" clId="{2F6EBBB3-8E73-466E-8961-CB2EE102B9BB}" dt="2018-11-05T10:38:52.291" v="83" actId="478"/>
          <ac:spMkLst>
            <pc:docMk/>
            <pc:sldMk cId="143961326" sldId="261"/>
            <ac:spMk id="3" creationId="{E5DDC822-0F25-4251-98D6-8CD79C2AF1D3}"/>
          </ac:spMkLst>
        </pc:spChg>
        <pc:spChg chg="del mod">
          <ac:chgData name="Ralph Haeussler" userId="a33031a8bc7a0d8c" providerId="LiveId" clId="{2F6EBBB3-8E73-466E-8961-CB2EE102B9BB}" dt="2018-11-05T10:52:07.434" v="634" actId="478"/>
          <ac:spMkLst>
            <pc:docMk/>
            <pc:sldMk cId="143961326" sldId="261"/>
            <ac:spMk id="4" creationId="{88ED15B7-6A2C-424A-9C0A-91348F0C1F85}"/>
          </ac:spMkLst>
        </pc:spChg>
        <pc:spChg chg="add del mod">
          <ac:chgData name="Ralph Haeussler" userId="a33031a8bc7a0d8c" providerId="LiveId" clId="{2F6EBBB3-8E73-466E-8961-CB2EE102B9BB}" dt="2018-11-05T10:45:04.378" v="482" actId="478"/>
          <ac:spMkLst>
            <pc:docMk/>
            <pc:sldMk cId="143961326" sldId="261"/>
            <ac:spMk id="6" creationId="{4B3CEFD7-77E5-4E57-A4E1-E73A09F92666}"/>
          </ac:spMkLst>
        </pc:spChg>
        <pc:spChg chg="add mod">
          <ac:chgData name="Ralph Haeussler" userId="a33031a8bc7a0d8c" providerId="LiveId" clId="{2F6EBBB3-8E73-466E-8961-CB2EE102B9BB}" dt="2018-11-05T10:45:31.909" v="494" actId="404"/>
          <ac:spMkLst>
            <pc:docMk/>
            <pc:sldMk cId="143961326" sldId="261"/>
            <ac:spMk id="8" creationId="{2805A3F0-A2C5-4124-82EC-4D88B8A19E2C}"/>
          </ac:spMkLst>
        </pc:spChg>
        <pc:spChg chg="add mod">
          <ac:chgData name="Ralph Haeussler" userId="a33031a8bc7a0d8c" providerId="LiveId" clId="{2F6EBBB3-8E73-466E-8961-CB2EE102B9BB}" dt="2018-11-05T12:05:25.764" v="5113" actId="13926"/>
          <ac:spMkLst>
            <pc:docMk/>
            <pc:sldMk cId="143961326" sldId="261"/>
            <ac:spMk id="9" creationId="{3E702A8D-D47C-4CCA-974E-6E7EE63A4CE6}"/>
          </ac:spMkLst>
        </pc:spChg>
        <pc:spChg chg="add del mod">
          <ac:chgData name="Ralph Haeussler" userId="a33031a8bc7a0d8c" providerId="LiveId" clId="{2F6EBBB3-8E73-466E-8961-CB2EE102B9BB}" dt="2018-11-05T10:52:23.229" v="638" actId="478"/>
          <ac:spMkLst>
            <pc:docMk/>
            <pc:sldMk cId="143961326" sldId="261"/>
            <ac:spMk id="11" creationId="{B3BEDDC5-3991-423A-8C21-B87C80A30070}"/>
          </ac:spMkLst>
        </pc:spChg>
        <pc:picChg chg="add mod ord">
          <ac:chgData name="Ralph Haeussler" userId="a33031a8bc7a0d8c" providerId="LiveId" clId="{2F6EBBB3-8E73-466E-8961-CB2EE102B9BB}" dt="2018-11-05T10:46:22.989" v="514" actId="1076"/>
          <ac:picMkLst>
            <pc:docMk/>
            <pc:sldMk cId="143961326" sldId="261"/>
            <ac:picMk id="7" creationId="{DD5A2448-759F-4754-995F-B1EEDAEC7D9F}"/>
          </ac:picMkLst>
        </pc:picChg>
      </pc:sldChg>
      <pc:sldChg chg="addSp delSp modSp add modAnim">
        <pc:chgData name="Ralph Haeussler" userId="a33031a8bc7a0d8c" providerId="LiveId" clId="{2F6EBBB3-8E73-466E-8961-CB2EE102B9BB}" dt="2018-11-05T12:06:14.754" v="5148" actId="20577"/>
        <pc:sldMkLst>
          <pc:docMk/>
          <pc:sldMk cId="1040336020" sldId="262"/>
        </pc:sldMkLst>
        <pc:spChg chg="mod">
          <ac:chgData name="Ralph Haeussler" userId="a33031a8bc7a0d8c" providerId="LiveId" clId="{2F6EBBB3-8E73-466E-8961-CB2EE102B9BB}" dt="2018-11-05T11:00:36.236" v="1178" actId="404"/>
          <ac:spMkLst>
            <pc:docMk/>
            <pc:sldMk cId="1040336020" sldId="262"/>
            <ac:spMk id="4" creationId="{88ED15B7-6A2C-424A-9C0A-91348F0C1F85}"/>
          </ac:spMkLst>
        </pc:spChg>
        <pc:spChg chg="del mod">
          <ac:chgData name="Ralph Haeussler" userId="a33031a8bc7a0d8c" providerId="LiveId" clId="{2F6EBBB3-8E73-466E-8961-CB2EE102B9BB}" dt="2018-11-05T10:49:10.044" v="608" actId="478"/>
          <ac:spMkLst>
            <pc:docMk/>
            <pc:sldMk cId="1040336020" sldId="262"/>
            <ac:spMk id="9" creationId="{3E702A8D-D47C-4CCA-974E-6E7EE63A4CE6}"/>
          </ac:spMkLst>
        </pc:spChg>
        <pc:spChg chg="add mod">
          <ac:chgData name="Ralph Haeussler" userId="a33031a8bc7a0d8c" providerId="LiveId" clId="{2F6EBBB3-8E73-466E-8961-CB2EE102B9BB}" dt="2018-11-05T12:06:14.754" v="5148" actId="20577"/>
          <ac:spMkLst>
            <pc:docMk/>
            <pc:sldMk cId="1040336020" sldId="262"/>
            <ac:spMk id="10" creationId="{7BE9057D-3ED6-4E71-9174-A88956C36D4F}"/>
          </ac:spMkLst>
        </pc:spChg>
        <pc:cxnChg chg="add mod">
          <ac:chgData name="Ralph Haeussler" userId="a33031a8bc7a0d8c" providerId="LiveId" clId="{2F6EBBB3-8E73-466E-8961-CB2EE102B9BB}" dt="2018-11-05T10:50:07.886" v="621" actId="1582"/>
          <ac:cxnSpMkLst>
            <pc:docMk/>
            <pc:sldMk cId="1040336020" sldId="262"/>
            <ac:cxnSpMk id="5" creationId="{AD68A6A5-ED34-415F-96A3-43388BDA182C}"/>
          </ac:cxnSpMkLst>
        </pc:cxnChg>
      </pc:sldChg>
      <pc:sldChg chg="addSp delSp modSp add mod setBg">
        <pc:chgData name="Ralph Haeussler" userId="a33031a8bc7a0d8c" providerId="LiveId" clId="{2F6EBBB3-8E73-466E-8961-CB2EE102B9BB}" dt="2018-11-05T12:14:33.709" v="5286" actId="403"/>
        <pc:sldMkLst>
          <pc:docMk/>
          <pc:sldMk cId="3343919327" sldId="263"/>
        </pc:sldMkLst>
        <pc:spChg chg="mod">
          <ac:chgData name="Ralph Haeussler" userId="a33031a8bc7a0d8c" providerId="LiveId" clId="{2F6EBBB3-8E73-466E-8961-CB2EE102B9BB}" dt="2018-11-05T12:14:33.709" v="5286" actId="403"/>
          <ac:spMkLst>
            <pc:docMk/>
            <pc:sldMk cId="3343919327" sldId="263"/>
            <ac:spMk id="2" creationId="{30DEA505-6AF5-42B7-A825-913E3C744C7E}"/>
          </ac:spMkLst>
        </pc:spChg>
        <pc:spChg chg="del">
          <ac:chgData name="Ralph Haeussler" userId="a33031a8bc7a0d8c" providerId="LiveId" clId="{2F6EBBB3-8E73-466E-8961-CB2EE102B9BB}" dt="2018-11-05T11:05:59.711" v="1427"/>
          <ac:spMkLst>
            <pc:docMk/>
            <pc:sldMk cId="3343919327" sldId="263"/>
            <ac:spMk id="3" creationId="{70DFD051-2F7C-4461-AC91-0AF12666D5BE}"/>
          </ac:spMkLst>
        </pc:spChg>
        <pc:spChg chg="del">
          <ac:chgData name="Ralph Haeussler" userId="a33031a8bc7a0d8c" providerId="LiveId" clId="{2F6EBBB3-8E73-466E-8961-CB2EE102B9BB}" dt="2018-11-05T11:06:05.142" v="1430" actId="26606"/>
          <ac:spMkLst>
            <pc:docMk/>
            <pc:sldMk cId="3343919327" sldId="263"/>
            <ac:spMk id="4" creationId="{270885EB-4567-4245-B3F1-AE418688B1BB}"/>
          </ac:spMkLst>
        </pc:spChg>
        <pc:spChg chg="add del">
          <ac:chgData name="Ralph Haeussler" userId="a33031a8bc7a0d8c" providerId="LiveId" clId="{2F6EBBB3-8E73-466E-8961-CB2EE102B9BB}" dt="2018-11-05T11:05:43.541" v="1424" actId="478"/>
          <ac:spMkLst>
            <pc:docMk/>
            <pc:sldMk cId="3343919327" sldId="263"/>
            <ac:spMk id="5" creationId="{26EE64AA-18F8-482A-ABD7-99FDDF4182FE}"/>
          </ac:spMkLst>
        </pc:spChg>
        <pc:graphicFrameChg chg="add del mod">
          <ac:chgData name="Ralph Haeussler" userId="a33031a8bc7a0d8c" providerId="LiveId" clId="{2F6EBBB3-8E73-466E-8961-CB2EE102B9BB}" dt="2018-11-05T11:05:58.087" v="1426"/>
          <ac:graphicFrameMkLst>
            <pc:docMk/>
            <pc:sldMk cId="3343919327" sldId="263"/>
            <ac:graphicFrameMk id="6" creationId="{C8773A7F-B587-4B41-A911-36970B526563}"/>
          </ac:graphicFrameMkLst>
        </pc:graphicFrameChg>
        <pc:picChg chg="add del mod">
          <ac:chgData name="Ralph Haeussler" userId="a33031a8bc7a0d8c" providerId="LiveId" clId="{2F6EBBB3-8E73-466E-8961-CB2EE102B9BB}" dt="2018-11-05T11:06:05.142" v="1430" actId="26606"/>
          <ac:picMkLst>
            <pc:docMk/>
            <pc:sldMk cId="3343919327" sldId="263"/>
            <ac:picMk id="8" creationId="{A68F7461-07FF-4588-847E-E9019EE90362}"/>
          </ac:picMkLst>
        </pc:picChg>
        <pc:picChg chg="add">
          <ac:chgData name="Ralph Haeussler" userId="a33031a8bc7a0d8c" providerId="LiveId" clId="{2F6EBBB3-8E73-466E-8961-CB2EE102B9BB}" dt="2018-11-05T11:06:05.142" v="1430" actId="26606"/>
          <ac:picMkLst>
            <pc:docMk/>
            <pc:sldMk cId="3343919327" sldId="263"/>
            <ac:picMk id="11" creationId="{A68F7461-07FF-4588-847E-E9019EE90362}"/>
          </ac:picMkLst>
        </pc:picChg>
      </pc:sldChg>
      <pc:sldChg chg="addSp delSp modSp add mod ord setBg">
        <pc:chgData name="Ralph Haeussler" userId="a33031a8bc7a0d8c" providerId="LiveId" clId="{2F6EBBB3-8E73-466E-8961-CB2EE102B9BB}" dt="2018-11-05T12:10:43.719" v="5253" actId="20577"/>
        <pc:sldMkLst>
          <pc:docMk/>
          <pc:sldMk cId="3395022580" sldId="264"/>
        </pc:sldMkLst>
        <pc:spChg chg="del mod ord">
          <ac:chgData name="Ralph Haeussler" userId="a33031a8bc7a0d8c" providerId="LiveId" clId="{2F6EBBB3-8E73-466E-8961-CB2EE102B9BB}" dt="2018-11-05T11:15:41.611" v="2332" actId="478"/>
          <ac:spMkLst>
            <pc:docMk/>
            <pc:sldMk cId="3395022580" sldId="264"/>
            <ac:spMk id="2" creationId="{E88A8035-552F-49F6-ABF8-1BA570C7B87F}"/>
          </ac:spMkLst>
        </pc:spChg>
        <pc:spChg chg="del">
          <ac:chgData name="Ralph Haeussler" userId="a33031a8bc7a0d8c" providerId="LiveId" clId="{2F6EBBB3-8E73-466E-8961-CB2EE102B9BB}" dt="2018-11-05T11:06:50.678" v="1457"/>
          <ac:spMkLst>
            <pc:docMk/>
            <pc:sldMk cId="3395022580" sldId="264"/>
            <ac:spMk id="3" creationId="{3B205DFC-ED1C-4FA1-9427-31463B5E4538}"/>
          </ac:spMkLst>
        </pc:spChg>
        <pc:spChg chg="del mod">
          <ac:chgData name="Ralph Haeussler" userId="a33031a8bc7a0d8c" providerId="LiveId" clId="{2F6EBBB3-8E73-466E-8961-CB2EE102B9BB}" dt="2018-11-05T11:15:47.244" v="2334" actId="478"/>
          <ac:spMkLst>
            <pc:docMk/>
            <pc:sldMk cId="3395022580" sldId="264"/>
            <ac:spMk id="4" creationId="{CD9C86D9-B06E-4227-8FD4-B2EBEB6DB750}"/>
          </ac:spMkLst>
        </pc:spChg>
        <pc:spChg chg="add">
          <ac:chgData name="Ralph Haeussler" userId="a33031a8bc7a0d8c" providerId="LiveId" clId="{2F6EBBB3-8E73-466E-8961-CB2EE102B9BB}" dt="2018-11-05T11:07:11.163" v="1463"/>
          <ac:spMkLst>
            <pc:docMk/>
            <pc:sldMk cId="3395022580" sldId="264"/>
            <ac:spMk id="7" creationId="{B67819B6-2BB6-48B6-BD42-3E514963B05E}"/>
          </ac:spMkLst>
        </pc:spChg>
        <pc:spChg chg="add mod ord">
          <ac:chgData name="Ralph Haeussler" userId="a33031a8bc7a0d8c" providerId="LiveId" clId="{2F6EBBB3-8E73-466E-8961-CB2EE102B9BB}" dt="2018-11-05T12:10:43.719" v="5253" actId="20577"/>
          <ac:spMkLst>
            <pc:docMk/>
            <pc:sldMk cId="3395022580" sldId="264"/>
            <ac:spMk id="8" creationId="{D32C0344-747F-4E5E-B23A-52B992256CD3}"/>
          </ac:spMkLst>
        </pc:spChg>
        <pc:picChg chg="add mod">
          <ac:chgData name="Ralph Haeussler" userId="a33031a8bc7a0d8c" providerId="LiveId" clId="{2F6EBBB3-8E73-466E-8961-CB2EE102B9BB}" dt="2018-11-05T11:06:57.276" v="1460" actId="26606"/>
          <ac:picMkLst>
            <pc:docMk/>
            <pc:sldMk cId="3395022580" sldId="264"/>
            <ac:picMk id="6" creationId="{43207F4E-28D3-4893-A21F-6339E91D5AA6}"/>
          </ac:picMkLst>
        </pc:picChg>
      </pc:sldChg>
      <pc:sldChg chg="delSp modSp add modTransition">
        <pc:chgData name="Ralph Haeussler" userId="a33031a8bc7a0d8c" providerId="LiveId" clId="{2F6EBBB3-8E73-466E-8961-CB2EE102B9BB}" dt="2018-11-05T11:33:48.889" v="4010"/>
        <pc:sldMkLst>
          <pc:docMk/>
          <pc:sldMk cId="2289269212" sldId="265"/>
        </pc:sldMkLst>
        <pc:spChg chg="del mod">
          <ac:chgData name="Ralph Haeussler" userId="a33031a8bc7a0d8c" providerId="LiveId" clId="{2F6EBBB3-8E73-466E-8961-CB2EE102B9BB}" dt="2018-11-05T11:09:23.565" v="1646" actId="478"/>
          <ac:spMkLst>
            <pc:docMk/>
            <pc:sldMk cId="2289269212" sldId="265"/>
            <ac:spMk id="2" creationId="{E88A8035-552F-49F6-ABF8-1BA570C7B87F}"/>
          </ac:spMkLst>
        </pc:spChg>
        <pc:spChg chg="mod">
          <ac:chgData name="Ralph Haeussler" userId="a33031a8bc7a0d8c" providerId="LiveId" clId="{2F6EBBB3-8E73-466E-8961-CB2EE102B9BB}" dt="2018-11-05T11:13:35.071" v="2058" actId="20577"/>
          <ac:spMkLst>
            <pc:docMk/>
            <pc:sldMk cId="2289269212" sldId="265"/>
            <ac:spMk id="8" creationId="{D32C0344-747F-4E5E-B23A-52B992256CD3}"/>
          </ac:spMkLst>
        </pc:spChg>
        <pc:picChg chg="mod">
          <ac:chgData name="Ralph Haeussler" userId="a33031a8bc7a0d8c" providerId="LiveId" clId="{2F6EBBB3-8E73-466E-8961-CB2EE102B9BB}" dt="2018-11-05T11:13:19.332" v="1975" actId="1076"/>
          <ac:picMkLst>
            <pc:docMk/>
            <pc:sldMk cId="2289269212" sldId="265"/>
            <ac:picMk id="6" creationId="{43207F4E-28D3-4893-A21F-6339E91D5AA6}"/>
          </ac:picMkLst>
        </pc:picChg>
      </pc:sldChg>
      <pc:sldChg chg="addSp modSp add modAnim">
        <pc:chgData name="Ralph Haeussler" userId="a33031a8bc7a0d8c" providerId="LiveId" clId="{2F6EBBB3-8E73-466E-8961-CB2EE102B9BB}" dt="2018-11-05T12:12:26.343" v="5265" actId="14100"/>
        <pc:sldMkLst>
          <pc:docMk/>
          <pc:sldMk cId="2130533245" sldId="266"/>
        </pc:sldMkLst>
        <pc:spChg chg="mod ord">
          <ac:chgData name="Ralph Haeussler" userId="a33031a8bc7a0d8c" providerId="LiveId" clId="{2F6EBBB3-8E73-466E-8961-CB2EE102B9BB}" dt="2018-11-05T12:12:26.343" v="5265" actId="14100"/>
          <ac:spMkLst>
            <pc:docMk/>
            <pc:sldMk cId="2130533245" sldId="266"/>
            <ac:spMk id="8" creationId="{D32C0344-747F-4E5E-B23A-52B992256CD3}"/>
          </ac:spMkLst>
        </pc:spChg>
        <pc:picChg chg="add mod">
          <ac:chgData name="Ralph Haeussler" userId="a33031a8bc7a0d8c" providerId="LiveId" clId="{2F6EBBB3-8E73-466E-8961-CB2EE102B9BB}" dt="2018-11-05T11:23:58.586" v="3172" actId="1076"/>
          <ac:picMkLst>
            <pc:docMk/>
            <pc:sldMk cId="2130533245" sldId="266"/>
            <ac:picMk id="3" creationId="{3C2E0088-4617-4AEF-A12F-C2B35B25CC22}"/>
          </ac:picMkLst>
        </pc:picChg>
      </pc:sldChg>
      <pc:sldChg chg="modSp add modAnim">
        <pc:chgData name="Ralph Haeussler" userId="a33031a8bc7a0d8c" providerId="LiveId" clId="{2F6EBBB3-8E73-466E-8961-CB2EE102B9BB}" dt="2018-11-05T12:13:46.228" v="5282" actId="115"/>
        <pc:sldMkLst>
          <pc:docMk/>
          <pc:sldMk cId="2023236221" sldId="267"/>
        </pc:sldMkLst>
        <pc:spChg chg="mod">
          <ac:chgData name="Ralph Haeussler" userId="a33031a8bc7a0d8c" providerId="LiveId" clId="{2F6EBBB3-8E73-466E-8961-CB2EE102B9BB}" dt="2018-11-05T12:13:46.228" v="5282" actId="115"/>
          <ac:spMkLst>
            <pc:docMk/>
            <pc:sldMk cId="2023236221" sldId="267"/>
            <ac:spMk id="8" creationId="{D32C0344-747F-4E5E-B23A-52B992256CD3}"/>
          </ac:spMkLst>
        </pc:spChg>
      </pc:sldChg>
      <pc:sldChg chg="modSp add modTransition modAnim">
        <pc:chgData name="Ralph Haeussler" userId="a33031a8bc7a0d8c" providerId="LiveId" clId="{2F6EBBB3-8E73-466E-8961-CB2EE102B9BB}" dt="2018-11-05T12:02:44.270" v="4947"/>
        <pc:sldMkLst>
          <pc:docMk/>
          <pc:sldMk cId="763465859" sldId="268"/>
        </pc:sldMkLst>
        <pc:spChg chg="mod">
          <ac:chgData name="Ralph Haeussler" userId="a33031a8bc7a0d8c" providerId="LiveId" clId="{2F6EBBB3-8E73-466E-8961-CB2EE102B9BB}" dt="2018-11-05T12:02:21.833" v="4943" actId="27636"/>
          <ac:spMkLst>
            <pc:docMk/>
            <pc:sldMk cId="763465859" sldId="268"/>
            <ac:spMk id="8" creationId="{D32C0344-747F-4E5E-B23A-52B992256CD3}"/>
          </ac:spMkLst>
        </pc:spChg>
      </pc:sldChg>
      <pc:sldChg chg="modSp add modAnim">
        <pc:chgData name="Ralph Haeussler" userId="a33031a8bc7a0d8c" providerId="LiveId" clId="{2F6EBBB3-8E73-466E-8961-CB2EE102B9BB}" dt="2018-11-05T12:12:59.493" v="5269" actId="13926"/>
        <pc:sldMkLst>
          <pc:docMk/>
          <pc:sldMk cId="237752127" sldId="269"/>
        </pc:sldMkLst>
        <pc:spChg chg="mod">
          <ac:chgData name="Ralph Haeussler" userId="a33031a8bc7a0d8c" providerId="LiveId" clId="{2F6EBBB3-8E73-466E-8961-CB2EE102B9BB}" dt="2018-11-05T12:12:59.493" v="5269" actId="13926"/>
          <ac:spMkLst>
            <pc:docMk/>
            <pc:sldMk cId="237752127" sldId="269"/>
            <ac:spMk id="8" creationId="{D32C0344-747F-4E5E-B23A-52B992256CD3}"/>
          </ac:spMkLst>
        </pc:spChg>
      </pc:sldChg>
      <pc:sldChg chg="addSp delSp modSp add mod setBg modAnim">
        <pc:chgData name="Ralph Haeussler" userId="a33031a8bc7a0d8c" providerId="LiveId" clId="{2F6EBBB3-8E73-466E-8961-CB2EE102B9BB}" dt="2018-11-05T12:17:43.466" v="5406"/>
        <pc:sldMkLst>
          <pc:docMk/>
          <pc:sldMk cId="3484370343" sldId="270"/>
        </pc:sldMkLst>
        <pc:spChg chg="mod">
          <ac:chgData name="Ralph Haeussler" userId="a33031a8bc7a0d8c" providerId="LiveId" clId="{2F6EBBB3-8E73-466E-8961-CB2EE102B9BB}" dt="2018-11-05T12:16:58.961" v="5359" actId="14100"/>
          <ac:spMkLst>
            <pc:docMk/>
            <pc:sldMk cId="3484370343" sldId="270"/>
            <ac:spMk id="2" creationId="{085627B3-BB6A-426E-BA6E-5ECE786971B5}"/>
          </ac:spMkLst>
        </pc:spChg>
        <pc:spChg chg="del">
          <ac:chgData name="Ralph Haeussler" userId="a33031a8bc7a0d8c" providerId="LiveId" clId="{2F6EBBB3-8E73-466E-8961-CB2EE102B9BB}" dt="2018-11-05T12:16:09.278" v="5288"/>
          <ac:spMkLst>
            <pc:docMk/>
            <pc:sldMk cId="3484370343" sldId="270"/>
            <ac:spMk id="3" creationId="{EC80D787-4276-45A2-9EA7-C1794AFD717B}"/>
          </ac:spMkLst>
        </pc:spChg>
        <pc:spChg chg="del">
          <ac:chgData name="Ralph Haeussler" userId="a33031a8bc7a0d8c" providerId="LiveId" clId="{2F6EBBB3-8E73-466E-8961-CB2EE102B9BB}" dt="2018-11-05T12:16:14.971" v="5291" actId="26606"/>
          <ac:spMkLst>
            <pc:docMk/>
            <pc:sldMk cId="3484370343" sldId="270"/>
            <ac:spMk id="4" creationId="{51401AAB-C19B-4A75-8CAD-1500033E7239}"/>
          </ac:spMkLst>
        </pc:spChg>
        <pc:spChg chg="add mod">
          <ac:chgData name="Ralph Haeussler" userId="a33031a8bc7a0d8c" providerId="LiveId" clId="{2F6EBBB3-8E73-466E-8961-CB2EE102B9BB}" dt="2018-11-05T12:17:28.847" v="5400" actId="207"/>
          <ac:spMkLst>
            <pc:docMk/>
            <pc:sldMk cId="3484370343" sldId="270"/>
            <ac:spMk id="7" creationId="{D026379F-3E9E-4C1E-BA4F-0E5C6FF0893B}"/>
          </ac:spMkLst>
        </pc:spChg>
        <pc:picChg chg="add del mod">
          <ac:chgData name="Ralph Haeussler" userId="a33031a8bc7a0d8c" providerId="LiveId" clId="{2F6EBBB3-8E73-466E-8961-CB2EE102B9BB}" dt="2018-11-05T12:16:14.971" v="5291" actId="26606"/>
          <ac:picMkLst>
            <pc:docMk/>
            <pc:sldMk cId="3484370343" sldId="270"/>
            <ac:picMk id="6" creationId="{BF250C56-0038-40D4-B527-FA69AC7B104C}"/>
          </ac:picMkLst>
        </pc:picChg>
        <pc:picChg chg="add">
          <ac:chgData name="Ralph Haeussler" userId="a33031a8bc7a0d8c" providerId="LiveId" clId="{2F6EBBB3-8E73-466E-8961-CB2EE102B9BB}" dt="2018-11-05T12:16:14.971" v="5291" actId="26606"/>
          <ac:picMkLst>
            <pc:docMk/>
            <pc:sldMk cId="3484370343" sldId="270"/>
            <ac:picMk id="9" creationId="{BF250C56-0038-40D4-B527-FA69AC7B104C}"/>
          </ac:picMkLst>
        </pc:picChg>
      </pc:sldChg>
      <pc:sldChg chg="addSp delSp modSp add">
        <pc:chgData name="Ralph Haeussler" userId="a33031a8bc7a0d8c" providerId="LiveId" clId="{2F6EBBB3-8E73-466E-8961-CB2EE102B9BB}" dt="2018-11-05T12:22:02.297" v="5438" actId="1076"/>
        <pc:sldMkLst>
          <pc:docMk/>
          <pc:sldMk cId="2115184649" sldId="271"/>
        </pc:sldMkLst>
        <pc:spChg chg="del">
          <ac:chgData name="Ralph Haeussler" userId="a33031a8bc7a0d8c" providerId="LiveId" clId="{2F6EBBB3-8E73-466E-8961-CB2EE102B9BB}" dt="2018-11-05T12:21:30.003" v="5408"/>
          <ac:spMkLst>
            <pc:docMk/>
            <pc:sldMk cId="2115184649" sldId="271"/>
            <ac:spMk id="3" creationId="{E4EA823F-7C5C-4A7E-A54C-3AC78E17969D}"/>
          </ac:spMkLst>
        </pc:spChg>
        <pc:spChg chg="mod">
          <ac:chgData name="Ralph Haeussler" userId="a33031a8bc7a0d8c" providerId="LiveId" clId="{2F6EBBB3-8E73-466E-8961-CB2EE102B9BB}" dt="2018-11-05T12:21:52.683" v="5435" actId="1076"/>
          <ac:spMkLst>
            <pc:docMk/>
            <pc:sldMk cId="2115184649" sldId="271"/>
            <ac:spMk id="4" creationId="{AA899779-5338-41E8-8DC3-741301D016F9}"/>
          </ac:spMkLst>
        </pc:spChg>
        <pc:picChg chg="add mod">
          <ac:chgData name="Ralph Haeussler" userId="a33031a8bc7a0d8c" providerId="LiveId" clId="{2F6EBBB3-8E73-466E-8961-CB2EE102B9BB}" dt="2018-11-05T12:22:02.297" v="5438" actId="1076"/>
          <ac:picMkLst>
            <pc:docMk/>
            <pc:sldMk cId="2115184649" sldId="271"/>
            <ac:picMk id="6" creationId="{0FF39245-C299-4A81-9805-D364747BDB38}"/>
          </ac:picMkLst>
        </pc:picChg>
      </pc:sldChg>
      <pc:sldMasterChg chg="modTransition modSldLayout">
        <pc:chgData name="Ralph Haeussler" userId="a33031a8bc7a0d8c" providerId="LiveId" clId="{2F6EBBB3-8E73-466E-8961-CB2EE102B9BB}" dt="2018-11-05T10:35:30.909" v="57"/>
        <pc:sldMasterMkLst>
          <pc:docMk/>
          <pc:sldMasterMk cId="0" sldId="2147483648"/>
        </pc:sldMasterMkLst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49"/>
          </pc:sldLayoutMkLst>
        </pc:sldLayoutChg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50"/>
          </pc:sldLayoutMkLst>
        </pc:sldLayoutChg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51"/>
          </pc:sldLayoutMkLst>
        </pc:sldLayoutChg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52"/>
          </pc:sldLayoutMkLst>
        </pc:sldLayoutChg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53"/>
          </pc:sldLayoutMkLst>
        </pc:sldLayoutChg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54"/>
          </pc:sldLayoutMkLst>
        </pc:sldLayoutChg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55"/>
          </pc:sldLayoutMkLst>
        </pc:sldLayoutChg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56"/>
          </pc:sldLayoutMkLst>
        </pc:sldLayoutChg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57"/>
          </pc:sldLayoutMkLst>
        </pc:sldLayoutChg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58"/>
          </pc:sldLayoutMkLst>
        </pc:sldLayoutChg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59"/>
          </pc:sldLayoutMkLst>
        </pc:sldLayoutChg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61"/>
          </pc:sldLayoutMkLst>
        </pc:sldLayoutChg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63"/>
          </pc:sldLayoutMkLst>
        </pc:sldLayoutChg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64"/>
          </pc:sldLayoutMkLst>
        </pc:sldLayoutChg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65"/>
          </pc:sldLayoutMkLst>
        </pc:sldLayoutChg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66"/>
          </pc:sldLayoutMkLst>
        </pc:sldLayoutChg>
        <pc:sldLayoutChg chg="modTransition">
          <pc:chgData name="Ralph Haeussler" userId="a33031a8bc7a0d8c" providerId="LiveId" clId="{2F6EBBB3-8E73-466E-8961-CB2EE102B9BB}" dt="2018-11-05T10:35:30.909" v="57"/>
          <pc:sldLayoutMkLst>
            <pc:docMk/>
            <pc:sldMasterMk cId="0" sldId="2147483648"/>
            <pc:sldLayoutMk cId="0" sldId="214748366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tatue of a person&#10;&#10;Description automatically generated">
            <a:extLst>
              <a:ext uri="{FF2B5EF4-FFF2-40B4-BE49-F238E27FC236}">
                <a16:creationId xmlns:a16="http://schemas.microsoft.com/office/drawing/2014/main" id="{7ABB70EC-3743-47B9-96E9-FA43E3EB77B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  <a:extLst/>
          </a:blip>
          <a:srcRect l="56" t="9112" r="-56" b="487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60FDB1-6066-43A8-88F2-113AB6793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>
            <a:normAutofit/>
          </a:bodyPr>
          <a:lstStyle/>
          <a:p>
            <a:r>
              <a:rPr lang="en-GB" dirty="0"/>
              <a:t>Week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ACF87E-9777-4C6F-B22C-7E8E26DFAF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>
            <a:normAutofit/>
          </a:bodyPr>
          <a:lstStyle/>
          <a:p>
            <a:r>
              <a:rPr lang="en-GB" sz="3600" dirty="0"/>
              <a:t>FEEDBACK &amp; ESSAY WORKSHOP</a:t>
            </a:r>
          </a:p>
        </p:txBody>
      </p:sp>
    </p:spTree>
    <p:extLst>
      <p:ext uri="{BB962C8B-B14F-4D97-AF65-F5344CB8AC3E}">
        <p14:creationId xmlns:p14="http://schemas.microsoft.com/office/powerpoint/2010/main" val="3882419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tatue of a person&#10;&#10;Description automatically generated">
            <a:extLst>
              <a:ext uri="{FF2B5EF4-FFF2-40B4-BE49-F238E27FC236}">
                <a16:creationId xmlns:a16="http://schemas.microsoft.com/office/drawing/2014/main" id="{CF6B8484-4556-4252-B947-FEF69CBB52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  <a:extLst/>
          </a:blip>
          <a:srcRect l="56" t="9112" r="-56" b="487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609D9A-9B01-4948-9754-3B44327D2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 on the critical analysis: Appian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DC822-0F25-4251-98D6-8CD79C2AF1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412" y="1364227"/>
            <a:ext cx="9691278" cy="5493774"/>
          </a:xfrm>
        </p:spPr>
        <p:txBody>
          <a:bodyPr>
            <a:normAutofit/>
          </a:bodyPr>
          <a:lstStyle/>
          <a:p>
            <a:r>
              <a:rPr lang="en-GB" sz="2400" dirty="0"/>
              <a:t>Positive:</a:t>
            </a:r>
          </a:p>
          <a:p>
            <a:pPr lvl="1"/>
            <a:r>
              <a:rPr lang="en-GB" sz="2000" dirty="0"/>
              <a:t>Aiming to be </a:t>
            </a:r>
            <a:r>
              <a:rPr lang="en-GB" sz="2000" dirty="0">
                <a:highlight>
                  <a:srgbClr val="800080"/>
                </a:highlight>
              </a:rPr>
              <a:t>analytical</a:t>
            </a:r>
            <a:r>
              <a:rPr lang="en-GB" sz="2000" dirty="0"/>
              <a:t> </a:t>
            </a:r>
          </a:p>
          <a:p>
            <a:pPr lvl="1"/>
            <a:r>
              <a:rPr lang="en-GB" sz="2000" dirty="0"/>
              <a:t>ESSENTIAL: </a:t>
            </a:r>
            <a:r>
              <a:rPr lang="en-GB" sz="2000" dirty="0">
                <a:highlight>
                  <a:srgbClr val="800080"/>
                </a:highlight>
              </a:rPr>
              <a:t>Comparing</a:t>
            </a:r>
            <a:r>
              <a:rPr lang="en-GB" sz="2000" dirty="0"/>
              <a:t> Appian with Plutarch’s Crassus</a:t>
            </a:r>
          </a:p>
          <a:p>
            <a:pPr lvl="2"/>
            <a:r>
              <a:rPr lang="en-GB" sz="1800" dirty="0"/>
              <a:t>Sometimes also with Sallust, </a:t>
            </a:r>
            <a:r>
              <a:rPr lang="en-GB" sz="1800" dirty="0" err="1"/>
              <a:t>Florus</a:t>
            </a:r>
            <a:r>
              <a:rPr lang="en-GB" sz="1800" dirty="0"/>
              <a:t>, etc. (even better!!!)</a:t>
            </a:r>
          </a:p>
          <a:p>
            <a:pPr lvl="1"/>
            <a:r>
              <a:rPr lang="en-GB" sz="2000" dirty="0"/>
              <a:t>Good to discuss the problem of Appian’s sources: </a:t>
            </a:r>
            <a:br>
              <a:rPr lang="en-GB" sz="2000" dirty="0"/>
            </a:br>
            <a:r>
              <a:rPr lang="en-GB" sz="2000" dirty="0"/>
              <a:t>did he use Plutarch, Livy,…?</a:t>
            </a:r>
          </a:p>
          <a:p>
            <a:pPr lvl="2"/>
            <a:r>
              <a:rPr lang="en-GB" sz="1800" dirty="0"/>
              <a:t>Here you can/should ENGAGE MORE with MODERN scholarship!</a:t>
            </a:r>
          </a:p>
          <a:p>
            <a:pPr lvl="3"/>
            <a:r>
              <a:rPr lang="en-GB" sz="1600" dirty="0"/>
              <a:t>Don’t re-invent the wheel by comparing Appian, Plutarch, Livy,…</a:t>
            </a:r>
          </a:p>
          <a:p>
            <a:pPr marL="457200" lvl="1" indent="0">
              <a:buNone/>
            </a:pPr>
            <a:r>
              <a:rPr lang="en-GB" sz="2000" dirty="0"/>
              <a:t>Also good: looking at Appian’s background, his intentions, etc.</a:t>
            </a:r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977116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tatue of a person&#10;&#10;Description automatically generated">
            <a:extLst>
              <a:ext uri="{FF2B5EF4-FFF2-40B4-BE49-F238E27FC236}">
                <a16:creationId xmlns:a16="http://schemas.microsoft.com/office/drawing/2014/main" id="{DD5A2448-759F-4754-995F-B1EEDAEC7D9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  <a:extLst/>
          </a:blip>
          <a:srcRect l="56" t="9112" r="-56" b="487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609D9A-9B01-4948-9754-3B44327D2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 on the critical analysis: Appian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805A3F0-A2C5-4124-82EC-4D88B8A19E2C}"/>
              </a:ext>
            </a:extLst>
          </p:cNvPr>
          <p:cNvSpPr/>
          <p:nvPr/>
        </p:nvSpPr>
        <p:spPr>
          <a:xfrm>
            <a:off x="1221891" y="2012844"/>
            <a:ext cx="37160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Room for improvement: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E702A8D-D47C-4CCA-974E-6E7EE63A4CE6}"/>
              </a:ext>
            </a:extLst>
          </p:cNvPr>
          <p:cNvSpPr txBox="1">
            <a:spLocks/>
          </p:cNvSpPr>
          <p:nvPr/>
        </p:nvSpPr>
        <p:spPr>
          <a:xfrm>
            <a:off x="2159744" y="2302215"/>
            <a:ext cx="8367580" cy="43484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2400" dirty="0">
                <a:highlight>
                  <a:srgbClr val="800080"/>
                </a:highlight>
              </a:rPr>
              <a:t>Structure</a:t>
            </a:r>
            <a:r>
              <a:rPr lang="en-GB" sz="2400" dirty="0"/>
              <a:t> of your assignment</a:t>
            </a:r>
          </a:p>
          <a:p>
            <a:pPr lvl="2"/>
            <a:r>
              <a:rPr lang="en-GB" sz="2000" dirty="0"/>
              <a:t>Can one recognise a clear structure?</a:t>
            </a:r>
          </a:p>
          <a:p>
            <a:pPr lvl="2"/>
            <a:r>
              <a:rPr lang="en-GB" sz="2000" dirty="0"/>
              <a:t>Aims and objectives? </a:t>
            </a:r>
            <a:br>
              <a:rPr lang="en-GB" sz="2000" dirty="0"/>
            </a:br>
            <a:r>
              <a:rPr lang="en-GB" sz="2000" dirty="0">
                <a:highlight>
                  <a:srgbClr val="800080"/>
                </a:highlight>
              </a:rPr>
              <a:t>What do you want to show?</a:t>
            </a:r>
          </a:p>
          <a:p>
            <a:pPr lvl="2"/>
            <a:r>
              <a:rPr lang="en-GB" sz="2000" dirty="0"/>
              <a:t>Are there </a:t>
            </a:r>
            <a:r>
              <a:rPr lang="en-GB" sz="2000" dirty="0">
                <a:highlight>
                  <a:srgbClr val="000080"/>
                </a:highlight>
              </a:rPr>
              <a:t>transitions</a:t>
            </a:r>
            <a:r>
              <a:rPr lang="en-GB" sz="2000" dirty="0"/>
              <a:t> between certain topics / sections? </a:t>
            </a:r>
          </a:p>
          <a:p>
            <a:pPr lvl="2"/>
            <a:r>
              <a:rPr lang="en-GB" sz="2000" dirty="0"/>
              <a:t>Here: Don’t start with Spartacus in general or Appian, </a:t>
            </a:r>
            <a:br>
              <a:rPr lang="en-GB" sz="2000" dirty="0"/>
            </a:br>
            <a:r>
              <a:rPr lang="en-GB" sz="2000" dirty="0"/>
              <a:t>but with the particular passage of Appian which then leads you to a discussion of Spartacus, of Appian’s work, etc.</a:t>
            </a:r>
          </a:p>
        </p:txBody>
      </p:sp>
    </p:spTree>
    <p:extLst>
      <p:ext uri="{BB962C8B-B14F-4D97-AF65-F5344CB8AC3E}">
        <p14:creationId xmlns:p14="http://schemas.microsoft.com/office/powerpoint/2010/main" val="1439613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tatue of a person&#10;&#10;Description automatically generated">
            <a:extLst>
              <a:ext uri="{FF2B5EF4-FFF2-40B4-BE49-F238E27FC236}">
                <a16:creationId xmlns:a16="http://schemas.microsoft.com/office/drawing/2014/main" id="{DD5A2448-759F-4754-995F-B1EEDAEC7D9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  <a:extLst/>
          </a:blip>
          <a:srcRect l="56" t="9112" r="-56" b="487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609D9A-9B01-4948-9754-3B44327D2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 on the critical analysis: Appian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ED15B7-6A2C-424A-9C0A-91348F0C1F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0612" y="1777181"/>
            <a:ext cx="5711672" cy="4951610"/>
          </a:xfrm>
        </p:spPr>
        <p:txBody>
          <a:bodyPr>
            <a:normAutofit/>
          </a:bodyPr>
          <a:lstStyle/>
          <a:p>
            <a:pPr lvl="1"/>
            <a:r>
              <a:rPr lang="en-GB" sz="2400" dirty="0"/>
              <a:t>Essential: </a:t>
            </a:r>
            <a:r>
              <a:rPr lang="en-GB" sz="2400" b="1" dirty="0"/>
              <a:t>More </a:t>
            </a:r>
            <a:r>
              <a:rPr lang="en-GB" sz="2400" b="1" dirty="0">
                <a:highlight>
                  <a:srgbClr val="FF00FF"/>
                </a:highlight>
              </a:rPr>
              <a:t>critical engagement </a:t>
            </a:r>
            <a:r>
              <a:rPr lang="en-GB" sz="2400" b="1" dirty="0"/>
              <a:t>with modern scholarship:</a:t>
            </a:r>
          </a:p>
          <a:p>
            <a:pPr lvl="2"/>
            <a:r>
              <a:rPr lang="en-GB" sz="2000" dirty="0"/>
              <a:t>Different views/interpretations of modern scholars?</a:t>
            </a:r>
          </a:p>
          <a:p>
            <a:pPr lvl="2"/>
            <a:r>
              <a:rPr lang="en-GB" sz="2000" dirty="0"/>
              <a:t>Controversies in Modern scholarship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805A3F0-A2C5-4124-82EC-4D88B8A19E2C}"/>
              </a:ext>
            </a:extLst>
          </p:cNvPr>
          <p:cNvSpPr/>
          <p:nvPr/>
        </p:nvSpPr>
        <p:spPr>
          <a:xfrm>
            <a:off x="1221891" y="2012844"/>
            <a:ext cx="37160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Room for improvement: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BE9057D-3ED6-4E71-9174-A88956C36D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3592" y="2654872"/>
            <a:ext cx="5297304" cy="3933646"/>
          </a:xfrm>
        </p:spPr>
        <p:txBody>
          <a:bodyPr>
            <a:normAutofit/>
          </a:bodyPr>
          <a:lstStyle/>
          <a:p>
            <a:r>
              <a:rPr lang="en-GB" sz="2000" b="1" dirty="0">
                <a:highlight>
                  <a:srgbClr val="0000FF"/>
                </a:highlight>
              </a:rPr>
              <a:t>Critical engagement with modern scholarship</a:t>
            </a:r>
            <a:r>
              <a:rPr lang="en-GB" sz="2000" dirty="0">
                <a:highlight>
                  <a:srgbClr val="0000FF"/>
                </a:highlight>
              </a:rPr>
              <a:t>:</a:t>
            </a:r>
          </a:p>
          <a:p>
            <a:pPr lvl="1"/>
            <a:r>
              <a:rPr lang="en-GB" sz="1800" dirty="0"/>
              <a:t>What works can you use?</a:t>
            </a:r>
          </a:p>
          <a:p>
            <a:pPr lvl="2"/>
            <a:r>
              <a:rPr lang="en-GB" sz="1800" dirty="0"/>
              <a:t>Books and articles on:</a:t>
            </a:r>
          </a:p>
          <a:p>
            <a:pPr lvl="3"/>
            <a:r>
              <a:rPr lang="en-GB" sz="1600" dirty="0"/>
              <a:t>Appian, Plutarch,… </a:t>
            </a:r>
          </a:p>
          <a:p>
            <a:pPr lvl="3"/>
            <a:r>
              <a:rPr lang="en-GB" sz="1600" dirty="0"/>
              <a:t>Commentaries on Appian’s Civil War</a:t>
            </a:r>
          </a:p>
          <a:p>
            <a:pPr lvl="3"/>
            <a:r>
              <a:rPr lang="en-GB" sz="1600" dirty="0"/>
              <a:t>Works on the 3</a:t>
            </a:r>
            <a:r>
              <a:rPr lang="en-GB" sz="1600" baseline="30000" dirty="0"/>
              <a:t>rd</a:t>
            </a:r>
            <a:r>
              <a:rPr lang="en-GB" sz="1600" dirty="0"/>
              <a:t> slave revolt and on Spartacus</a:t>
            </a:r>
          </a:p>
          <a:p>
            <a:pPr lvl="3"/>
            <a:r>
              <a:rPr lang="en-GB" sz="1600" dirty="0"/>
              <a:t>Works on the late Republic / Politics</a:t>
            </a:r>
          </a:p>
          <a:p>
            <a:pPr lvl="3"/>
            <a:r>
              <a:rPr lang="en-GB" sz="1600" dirty="0"/>
              <a:t>etc. etc.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D68A6A5-ED34-415F-96A3-43388BDA182C}"/>
              </a:ext>
            </a:extLst>
          </p:cNvPr>
          <p:cNvCxnSpPr/>
          <p:nvPr/>
        </p:nvCxnSpPr>
        <p:spPr>
          <a:xfrm flipH="1">
            <a:off x="4825042" y="4140679"/>
            <a:ext cx="174253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0336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1600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80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0"/>
                            </p:stCondLst>
                            <p:childTnLst>
                              <p:par>
                                <p:cTn id="1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000"/>
                            </p:stCondLst>
                            <p:childTnLst>
                              <p:par>
                                <p:cTn id="1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4000"/>
                            </p:stCondLst>
                            <p:childTnLst>
                              <p:par>
                                <p:cTn id="2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6000"/>
                            </p:stCondLst>
                            <p:childTnLst>
                              <p:par>
                                <p:cTn id="2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2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8000"/>
                            </p:stCondLst>
                            <p:childTnLst>
                              <p:par>
                                <p:cTn id="2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2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0"/>
                            </p:stCondLst>
                            <p:childTnLst>
                              <p:par>
                                <p:cTn id="3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2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2000"/>
                            </p:stCondLst>
                            <p:childTnLst>
                              <p:par>
                                <p:cTn id="3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2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tatue of a person&#10;&#10;Description automatically generated">
            <a:extLst>
              <a:ext uri="{FF2B5EF4-FFF2-40B4-BE49-F238E27FC236}">
                <a16:creationId xmlns:a16="http://schemas.microsoft.com/office/drawing/2014/main" id="{3387F037-5506-469C-A93C-C5D7D51C9C2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  <a:extLst/>
          </a:blip>
          <a:srcRect l="56" t="9112" r="-56" b="487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07D6EB-D9E7-4DF2-AD8B-B4C8854027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850195"/>
            <a:ext cx="5677876" cy="3838151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highlight>
                  <a:srgbClr val="800080"/>
                </a:highlight>
              </a:rPr>
              <a:t>Stay focused on the Question!</a:t>
            </a:r>
          </a:p>
          <a:p>
            <a:endParaRPr lang="en-GB" sz="2400" dirty="0"/>
          </a:p>
          <a:p>
            <a:r>
              <a:rPr lang="en-GB" sz="2400" dirty="0">
                <a:highlight>
                  <a:srgbClr val="000080"/>
                </a:highlight>
              </a:rPr>
              <a:t>Close Reading</a:t>
            </a:r>
          </a:p>
          <a:p>
            <a:pPr lvl="1"/>
            <a:r>
              <a:rPr lang="en-GB" sz="2000" dirty="0"/>
              <a:t>Don’t’ just provide a discussion on Appian as author and his reliability… </a:t>
            </a:r>
            <a:br>
              <a:rPr lang="en-GB" sz="2000" dirty="0"/>
            </a:br>
            <a:r>
              <a:rPr lang="en-GB" sz="2000" dirty="0"/>
              <a:t>Look at the passage in question. </a:t>
            </a:r>
          </a:p>
          <a:p>
            <a:pPr lvl="1"/>
            <a:r>
              <a:rPr lang="en-GB" sz="2000" dirty="0"/>
              <a:t>Focus on particular phrases, words,… in the ancient sources: </a:t>
            </a:r>
            <a:br>
              <a:rPr lang="en-GB" sz="2000" dirty="0"/>
            </a:br>
            <a:r>
              <a:rPr lang="en-GB" sz="2000" dirty="0"/>
              <a:t>discuss them in more depth !</a:t>
            </a:r>
            <a:br>
              <a:rPr lang="en-GB" sz="2000" dirty="0"/>
            </a:br>
            <a:r>
              <a:rPr lang="en-GB" sz="2000" dirty="0"/>
              <a:t>Some of them might be anachronistic…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47134-FAA7-4FB3-97E4-2ACBF66BD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 dirty="0"/>
              <a:t>Feedback on the critical analysis: Appian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D476CD0-C968-4A4A-B6B8-B6DC0D64B990}"/>
              </a:ext>
            </a:extLst>
          </p:cNvPr>
          <p:cNvSpPr/>
          <p:nvPr/>
        </p:nvSpPr>
        <p:spPr>
          <a:xfrm>
            <a:off x="1221891" y="2012844"/>
            <a:ext cx="37160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Room for improvement: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AC6808-1BA5-4D8D-80C7-4A2A00312C94}"/>
              </a:ext>
            </a:extLst>
          </p:cNvPr>
          <p:cNvSpPr/>
          <p:nvPr/>
        </p:nvSpPr>
        <p:spPr>
          <a:xfrm>
            <a:off x="6924429" y="4431324"/>
            <a:ext cx="5373077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GB" sz="2000" dirty="0"/>
              <a:t>Also, many assignments had some isolated statements</a:t>
            </a:r>
          </a:p>
          <a:p>
            <a:pPr lvl="2"/>
            <a:r>
              <a:rPr lang="en-GB" dirty="0"/>
              <a:t>Make clear why you say something:</a:t>
            </a:r>
          </a:p>
          <a:p>
            <a:pPr lvl="2"/>
            <a:r>
              <a:rPr lang="en-GB" dirty="0"/>
              <a:t>e.g. : don’t just talk about possible problems of English translations or medieval scribes: </a:t>
            </a:r>
            <a:r>
              <a:rPr lang="en-GB" dirty="0">
                <a:highlight>
                  <a:srgbClr val="000080"/>
                </a:highlight>
              </a:rPr>
              <a:t>say why it is important?</a:t>
            </a:r>
            <a:r>
              <a:rPr lang="en-GB" dirty="0"/>
              <a:t> Any evidence for errors? Any modern scholarship?</a:t>
            </a:r>
          </a:p>
        </p:txBody>
      </p:sp>
    </p:spTree>
    <p:extLst>
      <p:ext uri="{BB962C8B-B14F-4D97-AF65-F5344CB8AC3E}">
        <p14:creationId xmlns:p14="http://schemas.microsoft.com/office/powerpoint/2010/main" val="1724621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tatue of a person&#10;&#10;Description automatically generated">
            <a:extLst>
              <a:ext uri="{FF2B5EF4-FFF2-40B4-BE49-F238E27FC236}">
                <a16:creationId xmlns:a16="http://schemas.microsoft.com/office/drawing/2014/main" id="{5616F19B-D050-40FC-BF0F-BA6D833972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  <a:extLst/>
          </a:blip>
          <a:srcRect l="56" t="9112" r="-56" b="487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C57E7-A2BC-40BC-B784-644F42FF10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154" y="2012844"/>
            <a:ext cx="6564923" cy="483929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Footnotes:</a:t>
            </a:r>
          </a:p>
          <a:p>
            <a:pPr lvl="1"/>
            <a:r>
              <a:rPr lang="en-GB" sz="1800" dirty="0"/>
              <a:t>Just author and year (and page number[s], if appropriate)</a:t>
            </a:r>
          </a:p>
          <a:p>
            <a:pPr lvl="1"/>
            <a:r>
              <a:rPr lang="en-GB" sz="1800" dirty="0"/>
              <a:t>For ancient sources:</a:t>
            </a:r>
          </a:p>
          <a:p>
            <a:pPr lvl="2"/>
            <a:r>
              <a:rPr lang="en-GB" sz="1600" dirty="0"/>
              <a:t>Follow standard abbreviations:</a:t>
            </a:r>
          </a:p>
          <a:p>
            <a:pPr lvl="2"/>
            <a:r>
              <a:rPr lang="en-GB" sz="1600" dirty="0"/>
              <a:t>App. BC 1.14.116 </a:t>
            </a:r>
            <a:r>
              <a:rPr lang="en-GB" sz="1600" dirty="0">
                <a:sym typeface="Wingdings" panose="05000000000000000000" pitchFamily="2" charset="2"/>
              </a:rPr>
              <a:t>see OCD</a:t>
            </a:r>
            <a:endParaRPr lang="en-GB" sz="1600" dirty="0"/>
          </a:p>
          <a:p>
            <a:pPr lvl="1"/>
            <a:r>
              <a:rPr lang="en-GB" sz="1800" dirty="0"/>
              <a:t>If you refer to a dictionary, you need to say which keyword you looked up!</a:t>
            </a:r>
          </a:p>
          <a:p>
            <a:pPr lvl="2"/>
            <a:endParaRPr lang="en-GB" sz="1600" dirty="0"/>
          </a:p>
          <a:p>
            <a:r>
              <a:rPr lang="en-GB" dirty="0"/>
              <a:t>Bibliography:</a:t>
            </a:r>
          </a:p>
          <a:p>
            <a:pPr lvl="1"/>
            <a:r>
              <a:rPr lang="en-GB" sz="1800" dirty="0"/>
              <a:t>A section for ancient sources (full details on which edition/Translation you used)</a:t>
            </a:r>
          </a:p>
          <a:p>
            <a:pPr lvl="1"/>
            <a:r>
              <a:rPr lang="en-GB" sz="1800" dirty="0"/>
              <a:t>Remember: alphabetical order</a:t>
            </a:r>
          </a:p>
          <a:p>
            <a:pPr lvl="1"/>
            <a:r>
              <a:rPr lang="en-GB" sz="1800" dirty="0"/>
              <a:t>Follow Guidelines: e.g. for articles in a Journal or Collected volume, don’t forget the page numbers (from – to)</a:t>
            </a:r>
          </a:p>
          <a:p>
            <a:pPr lvl="1"/>
            <a:endParaRPr lang="en-GB" sz="1800" dirty="0"/>
          </a:p>
          <a:p>
            <a:pPr marL="914400" lvl="2" indent="0">
              <a:buNone/>
            </a:pPr>
            <a:endParaRPr lang="en-GB" sz="1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9F5483-0FB2-4394-9D32-9469CBF457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93146" y="1224952"/>
            <a:ext cx="5195657" cy="5627186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Please </a:t>
            </a:r>
            <a:r>
              <a:rPr lang="en-GB" sz="2000" dirty="0">
                <a:highlight>
                  <a:srgbClr val="000080"/>
                </a:highlight>
              </a:rPr>
              <a:t>proofread</a:t>
            </a:r>
            <a:r>
              <a:rPr lang="en-GB" sz="2000" dirty="0"/>
              <a:t> more carefully before submitting!</a:t>
            </a:r>
          </a:p>
          <a:p>
            <a:pPr lvl="1"/>
            <a:r>
              <a:rPr lang="en-GB" sz="1800" dirty="0"/>
              <a:t>Avoid typos</a:t>
            </a:r>
          </a:p>
          <a:p>
            <a:pPr lvl="1"/>
            <a:r>
              <a:rPr lang="en-GB" sz="1800" dirty="0"/>
              <a:t>Look at Sentence Structure please</a:t>
            </a:r>
          </a:p>
          <a:p>
            <a:pPr lvl="1"/>
            <a:r>
              <a:rPr lang="en-GB" sz="1800" dirty="0"/>
              <a:t>Punctuation</a:t>
            </a:r>
          </a:p>
          <a:p>
            <a:pPr lvl="2"/>
            <a:r>
              <a:rPr lang="en-GB" sz="1600" dirty="0"/>
              <a:t>Don’t confuse colon with semi-colon</a:t>
            </a:r>
          </a:p>
          <a:p>
            <a:pPr lvl="2"/>
            <a:r>
              <a:rPr lang="en-GB" sz="1600" dirty="0">
                <a:sym typeface="Wingdings" panose="05000000000000000000" pitchFamily="2" charset="2"/>
              </a:rPr>
              <a:t>Full-stop after in-text reference</a:t>
            </a:r>
          </a:p>
          <a:p>
            <a:pPr lvl="2"/>
            <a:r>
              <a:rPr lang="en-GB" sz="1600" dirty="0">
                <a:sym typeface="Wingdings" panose="05000000000000000000" pitchFamily="2" charset="2"/>
              </a:rPr>
              <a:t>Where to place footnotes:</a:t>
            </a:r>
          </a:p>
          <a:p>
            <a:pPr lvl="3"/>
            <a:r>
              <a:rPr lang="en-GB" sz="1400" dirty="0">
                <a:sym typeface="Wingdings" panose="05000000000000000000" pitchFamily="2" charset="2"/>
              </a:rPr>
              <a:t>Before or after punctuation?</a:t>
            </a:r>
          </a:p>
          <a:p>
            <a:pPr lvl="4"/>
            <a:r>
              <a:rPr lang="en-GB" sz="1400" dirty="0">
                <a:sym typeface="Wingdings" panose="05000000000000000000" pitchFamily="2" charset="2"/>
              </a:rPr>
              <a:t>Be consistent!</a:t>
            </a:r>
          </a:p>
          <a:p>
            <a:pPr lvl="1"/>
            <a:r>
              <a:rPr lang="en-GB" sz="1800" dirty="0">
                <a:sym typeface="Wingdings" panose="05000000000000000000" pitchFamily="2" charset="2"/>
              </a:rPr>
              <a:t>Avoid colloquialisms (isn’t/doesn’t…)</a:t>
            </a:r>
          </a:p>
          <a:p>
            <a:pPr lvl="3"/>
            <a:endParaRPr lang="en-GB" sz="14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4467C3C-4A8B-49C4-BF8A-499E58B50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 dirty="0"/>
              <a:t>Feedback on the critical analysis: Appian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B01AF51-D2CA-4669-835A-4881C344BFE6}"/>
              </a:ext>
            </a:extLst>
          </p:cNvPr>
          <p:cNvSpPr/>
          <p:nvPr/>
        </p:nvSpPr>
        <p:spPr>
          <a:xfrm>
            <a:off x="1221891" y="2012844"/>
            <a:ext cx="37160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Room for improvement:</a:t>
            </a:r>
          </a:p>
        </p:txBody>
      </p:sp>
    </p:spTree>
    <p:extLst>
      <p:ext uri="{BB962C8B-B14F-4D97-AF65-F5344CB8AC3E}">
        <p14:creationId xmlns:p14="http://schemas.microsoft.com/office/powerpoint/2010/main" val="612577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42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EA505-6AF5-42B7-A825-913E3C744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4363271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Essay Workshop</a:t>
            </a:r>
          </a:p>
        </p:txBody>
      </p:sp>
      <p:pic>
        <p:nvPicPr>
          <p:cNvPr id="11" name="Content Placeholder 7">
            <a:extLst>
              <a:ext uri="{FF2B5EF4-FFF2-40B4-BE49-F238E27FC236}">
                <a16:creationId xmlns:a16="http://schemas.microsoft.com/office/drawing/2014/main" id="{A68F7461-07FF-4588-847E-E9019EE9036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t="11456" b="11923"/>
          <a:stretch/>
        </p:blipFill>
        <p:spPr>
          <a:xfrm>
            <a:off x="20" y="10"/>
            <a:ext cx="12191980" cy="4273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919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group of people walking down a dirt road&#10;&#10;Description automatically generated">
            <a:extLst>
              <a:ext uri="{FF2B5EF4-FFF2-40B4-BE49-F238E27FC236}">
                <a16:creationId xmlns:a16="http://schemas.microsoft.com/office/drawing/2014/main" id="{43207F4E-28D3-4893-A21F-6339E91D5AA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alphaModFix amt="15000"/>
            <a:extLst/>
          </a:blip>
          <a:srcRect l="11724" r="6942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9C86D9-B06E-4227-8FD4-B2EBEB6DB7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1413" y="2666999"/>
            <a:ext cx="9905998" cy="3124201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B67819B6-2BB6-48B6-BD42-3E514963B0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4690" y="2083741"/>
            <a:ext cx="5200959" cy="4154984"/>
          </a:xfrm>
          <a:prstGeom prst="rect">
            <a:avLst/>
          </a:prstGeom>
          <a:solidFill>
            <a:schemeClr val="accent3">
              <a:alpha val="50000"/>
            </a:schemeClr>
          </a:solidFill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</a:pPr>
            <a:r>
              <a:rPr lang="en-US" altLang="en-US" sz="2400" b="1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PORTFOLIO PART 3</a:t>
            </a:r>
            <a: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: </a:t>
            </a:r>
            <a:b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deadline: </a:t>
            </a:r>
            <a:r>
              <a:rPr lang="en-US" altLang="en-US" sz="2400" b="1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Monday, 5</a:t>
            </a:r>
            <a:r>
              <a:rPr lang="en-US" altLang="en-US" sz="2400" b="1" cap="none" baseline="30000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th</a:t>
            </a:r>
            <a:r>
              <a:rPr lang="en-US" altLang="en-US" sz="2400" b="1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 November</a:t>
            </a:r>
            <a: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/>
            </a:r>
            <a:b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1,000-word </a:t>
            </a:r>
            <a:r>
              <a:rPr lang="en-US" altLang="en-US" sz="2400" b="1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essay</a:t>
            </a:r>
            <a: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/>
            </a:r>
            <a:b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endParaRPr lang="en-US" altLang="en-US" sz="2400" cap="none" dirty="0"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</a:pPr>
            <a: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Critically </a:t>
            </a:r>
            <a:r>
              <a:rPr lang="en-US" altLang="en-US" sz="2400" cap="none" dirty="0" err="1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analyse</a:t>
            </a:r>
            <a: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 the ancient evidence for Spartacus’ life: what evidence is there that Spartacus really existed and that he was not just an invention by Roman politicians and/or story-tellers in antiquity? 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32C0344-747F-4E5E-B23A-52B992256CD3}"/>
              </a:ext>
            </a:extLst>
          </p:cNvPr>
          <p:cNvSpPr txBox="1">
            <a:spLocks/>
          </p:cNvSpPr>
          <p:nvPr/>
        </p:nvSpPr>
        <p:spPr>
          <a:xfrm>
            <a:off x="5112328" y="124691"/>
            <a:ext cx="6951806" cy="65167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1) What is your modern scholarship ?</a:t>
            </a:r>
          </a:p>
          <a:p>
            <a:pPr lvl="1"/>
            <a:r>
              <a:rPr lang="en-GB" sz="20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Provides reference and interpretation of ancient sources!</a:t>
            </a:r>
          </a:p>
          <a:p>
            <a:pPr lvl="1"/>
            <a:r>
              <a:rPr lang="en-GB" sz="20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Start with preliminary reading (standard works, encyclopaedias, etc.), then find more scholarship…</a:t>
            </a:r>
          </a:p>
          <a:p>
            <a:pPr lvl="1"/>
            <a:r>
              <a:rPr lang="en-GB" sz="20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Controversies in modern scholarship ?</a:t>
            </a:r>
          </a:p>
          <a:p>
            <a:pPr lvl="1"/>
            <a:r>
              <a:rPr lang="en-GB" sz="20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Always check date of first publication (not re-print)</a:t>
            </a:r>
          </a:p>
          <a:p>
            <a:pPr lvl="1"/>
            <a:r>
              <a:rPr lang="en-GB" sz="20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Make notes (but avoid copying full sentences!)</a:t>
            </a:r>
          </a:p>
          <a:p>
            <a:pPr lvl="2"/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Page numbers are important!</a:t>
            </a:r>
          </a:p>
          <a:p>
            <a:r>
              <a:rPr lang="en-GB" sz="24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2) What are your ancient sources ?</a:t>
            </a:r>
          </a:p>
          <a:p>
            <a:pPr lvl="1"/>
            <a:r>
              <a:rPr lang="en-GB" sz="20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Do you have enough examples to support your arguments?</a:t>
            </a:r>
          </a:p>
          <a:p>
            <a:pPr lvl="1"/>
            <a:r>
              <a:rPr lang="en-GB" sz="20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Engage critically with ancient sources..</a:t>
            </a:r>
          </a:p>
          <a:p>
            <a:pPr lvl="1"/>
            <a:r>
              <a:rPr lang="en-GB" sz="20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Find modern scholarship / commentaries that discuss these ancient sources/evidence</a:t>
            </a:r>
            <a:endParaRPr lang="en-GB" sz="2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9269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group of people walking down a dirt road&#10;&#10;Description automatically generated">
            <a:extLst>
              <a:ext uri="{FF2B5EF4-FFF2-40B4-BE49-F238E27FC236}">
                <a16:creationId xmlns:a16="http://schemas.microsoft.com/office/drawing/2014/main" id="{43207F4E-28D3-4893-A21F-6339E91D5AA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alphaModFix amt="15000"/>
            <a:extLst/>
          </a:blip>
          <a:srcRect l="11724" r="6942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B67819B6-2BB6-48B6-BD42-3E514963B0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4690" y="2083741"/>
            <a:ext cx="5200959" cy="4154984"/>
          </a:xfrm>
          <a:prstGeom prst="rect">
            <a:avLst/>
          </a:prstGeom>
          <a:solidFill>
            <a:schemeClr val="accent3">
              <a:alpha val="50000"/>
            </a:schemeClr>
          </a:solidFill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</a:pPr>
            <a:r>
              <a:rPr lang="en-US" altLang="en-US" sz="2400" b="1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PORTFOLIO PART 3</a:t>
            </a: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: </a:t>
            </a:r>
            <a:b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deadline: </a:t>
            </a:r>
            <a:r>
              <a:rPr lang="en-US" altLang="en-US" sz="2400" b="1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Monday, 5</a:t>
            </a:r>
            <a:r>
              <a:rPr lang="en-US" altLang="en-US" sz="2400" b="1" cap="none" baseline="3000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th</a:t>
            </a:r>
            <a:r>
              <a:rPr lang="en-US" altLang="en-US" sz="2400" b="1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 November</a:t>
            </a: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/>
            </a:r>
            <a:b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1,000-word </a:t>
            </a:r>
            <a:r>
              <a:rPr lang="en-US" altLang="en-US" sz="2400" b="1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essay</a:t>
            </a: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/>
            </a:r>
            <a:b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endParaRPr lang="en-US" altLang="en-US" sz="2400" cap="none"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</a:pP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Critically analyse the ancient evidence for Spartacus’ life: what evidence is there that Spartacus really existed and that he was not just an invention by Roman politicians and/or story-tellers in antiquity? </a:t>
            </a:r>
            <a:endParaRPr lang="en-US" altLang="en-US" sz="2400" cap="none" dirty="0"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32C0344-747F-4E5E-B23A-52B992256CD3}"/>
              </a:ext>
            </a:extLst>
          </p:cNvPr>
          <p:cNvSpPr txBox="1">
            <a:spLocks/>
          </p:cNvSpPr>
          <p:nvPr/>
        </p:nvSpPr>
        <p:spPr>
          <a:xfrm>
            <a:off x="4752471" y="124691"/>
            <a:ext cx="7367317" cy="67332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How to write a good INTRODUCTION ?</a:t>
            </a:r>
          </a:p>
          <a:p>
            <a:pPr lvl="1"/>
            <a:r>
              <a:rPr lang="en-GB" sz="20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c.10% of your word count to introduce your subject and your thesis/argument</a:t>
            </a:r>
          </a:p>
          <a:p>
            <a:pPr lvl="1"/>
            <a:r>
              <a:rPr lang="en-GB" sz="200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Clear statement of the purpose of your essay: what do you want to show!</a:t>
            </a:r>
          </a:p>
          <a:p>
            <a:pPr lvl="2"/>
            <a:r>
              <a:rPr lang="en-GB" sz="1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Be specific !</a:t>
            </a:r>
          </a:p>
          <a:p>
            <a:pPr lvl="2"/>
            <a:r>
              <a:rPr lang="en-GB" sz="1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Add References !</a:t>
            </a:r>
          </a:p>
          <a:p>
            <a:pPr lvl="1"/>
            <a:r>
              <a:rPr lang="en-GB" sz="200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Controversies</a:t>
            </a:r>
            <a:r>
              <a:rPr lang="en-GB" sz="20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in modern scholarship ?</a:t>
            </a:r>
          </a:p>
          <a:p>
            <a:pPr lvl="2"/>
            <a:r>
              <a:rPr lang="en-GB" sz="1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Name the scholars and their views</a:t>
            </a:r>
          </a:p>
          <a:p>
            <a:pPr lvl="1"/>
            <a:r>
              <a:rPr lang="en-GB" sz="20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Why are there problems?</a:t>
            </a:r>
          </a:p>
          <a:p>
            <a:pPr lvl="2"/>
            <a:r>
              <a:rPr lang="en-GB" sz="1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e.g. shortcomings in our ancient sources (such as what…?)</a:t>
            </a:r>
          </a:p>
          <a:p>
            <a:pPr lvl="1"/>
            <a:r>
              <a:rPr lang="en-GB" sz="200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Indicate your Line of argument</a:t>
            </a:r>
          </a:p>
          <a:p>
            <a:pPr lvl="2"/>
            <a:r>
              <a:rPr lang="en-GB" sz="1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What will you argue, </a:t>
            </a:r>
          </a:p>
          <a:p>
            <a:pPr lvl="2"/>
            <a:r>
              <a:rPr lang="en-GB" sz="1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how will you go about doing so…? </a:t>
            </a:r>
          </a:p>
          <a:p>
            <a:pPr lvl="2"/>
            <a:r>
              <a:rPr lang="en-GB" sz="1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What evidence will you use?</a:t>
            </a:r>
          </a:p>
          <a:p>
            <a:pPr lvl="1"/>
            <a:r>
              <a:rPr lang="en-GB" sz="20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Good idea to </a:t>
            </a:r>
            <a:r>
              <a:rPr lang="en-GB" sz="2000" b="1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start with a bold statement </a:t>
            </a:r>
            <a:r>
              <a:rPr lang="en-GB" sz="20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(e.g. quote from an ancient source or a modern scholar) and then argue about/against it…</a:t>
            </a:r>
          </a:p>
          <a:p>
            <a:pPr marL="457200" lvl="1" indent="0">
              <a:buFont typeface="Arial"/>
              <a:buNone/>
            </a:pPr>
            <a:endParaRPr lang="en-GB" sz="20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022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group of people walking down a dirt road&#10;&#10;Description automatically generated">
            <a:extLst>
              <a:ext uri="{FF2B5EF4-FFF2-40B4-BE49-F238E27FC236}">
                <a16:creationId xmlns:a16="http://schemas.microsoft.com/office/drawing/2014/main" id="{43207F4E-28D3-4893-A21F-6339E91D5AA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alphaModFix amt="15000"/>
            <a:extLst/>
          </a:blip>
          <a:srcRect l="11724" r="6942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B67819B6-2BB6-48B6-BD42-3E514963B0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4690" y="2083741"/>
            <a:ext cx="5200959" cy="4154984"/>
          </a:xfrm>
          <a:prstGeom prst="rect">
            <a:avLst/>
          </a:prstGeom>
          <a:solidFill>
            <a:schemeClr val="accent3">
              <a:alpha val="50000"/>
            </a:schemeClr>
          </a:solidFill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</a:pPr>
            <a:r>
              <a:rPr lang="en-US" altLang="en-US" sz="2400" b="1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PORTFOLIO PART 3</a:t>
            </a: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: </a:t>
            </a:r>
            <a:b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deadline: </a:t>
            </a:r>
            <a:r>
              <a:rPr lang="en-US" altLang="en-US" sz="2400" b="1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Monday, 5</a:t>
            </a:r>
            <a:r>
              <a:rPr lang="en-US" altLang="en-US" sz="2400" b="1" cap="none" baseline="3000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th</a:t>
            </a:r>
            <a:r>
              <a:rPr lang="en-US" altLang="en-US" sz="2400" b="1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 November</a:t>
            </a: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/>
            </a:r>
            <a:b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1,000-word </a:t>
            </a:r>
            <a:r>
              <a:rPr lang="en-US" altLang="en-US" sz="2400" b="1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essay</a:t>
            </a: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/>
            </a:r>
            <a:b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endParaRPr lang="en-US" altLang="en-US" sz="2400" cap="none"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</a:pP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Critically analyse the ancient evidence for Spartacus’ life: what evidence is there that Spartacus really existed and that he was not just an invention by Roman politicians and/or story-tellers in antiquity? </a:t>
            </a:r>
            <a:endParaRPr lang="en-US" altLang="en-US" sz="2400" cap="none" dirty="0"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3C2E0088-4617-4AEF-A12F-C2B35B25CC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4" y="490965"/>
            <a:ext cx="4762500" cy="30003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32C0344-747F-4E5E-B23A-52B992256CD3}"/>
              </a:ext>
            </a:extLst>
          </p:cNvPr>
          <p:cNvSpPr txBox="1">
            <a:spLocks/>
          </p:cNvSpPr>
          <p:nvPr/>
        </p:nvSpPr>
        <p:spPr>
          <a:xfrm>
            <a:off x="4226943" y="1"/>
            <a:ext cx="8007793" cy="68579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solidFill>
                  <a:srgbClr val="FFFF00"/>
                </a:solidFill>
              </a:rPr>
              <a:t>Body of the essay:</a:t>
            </a:r>
          </a:p>
          <a:p>
            <a:pPr lvl="1"/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Presentation of the evidence / arguments</a:t>
            </a:r>
          </a:p>
          <a:p>
            <a:pPr lvl="1"/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Present scholarly views, supporting evidence and position yourself!</a:t>
            </a:r>
          </a:p>
          <a:p>
            <a:pPr lvl="1"/>
            <a:r>
              <a:rPr lang="en-GB" sz="18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Persuade</a:t>
            </a:r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your audience !</a:t>
            </a:r>
          </a:p>
          <a:p>
            <a:pPr lvl="1"/>
            <a:r>
              <a:rPr lang="en-GB" sz="1800" b="1" dirty="0">
                <a:solidFill>
                  <a:schemeClr val="accent1">
                    <a:lumMod val="40000"/>
                    <a:lumOff val="60000"/>
                  </a:schemeClr>
                </a:solidFill>
                <a:highlight>
                  <a:srgbClr val="000080"/>
                </a:highlight>
              </a:rPr>
              <a:t>Structure</a:t>
            </a:r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:</a:t>
            </a:r>
          </a:p>
          <a:p>
            <a:pPr lvl="2"/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 logical structure: </a:t>
            </a:r>
          </a:p>
          <a:p>
            <a:pPr lvl="2"/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Good Use of paragraphs:  not too short, and not too long</a:t>
            </a:r>
          </a:p>
          <a:p>
            <a:pPr lvl="3"/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Is it clear which point you want to make in each paragraph?</a:t>
            </a:r>
          </a:p>
          <a:p>
            <a:pPr lvl="3"/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How does each paragraph, each point you make</a:t>
            </a:r>
            <a:b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  <a:highlight>
                  <a:srgbClr val="000080"/>
                </a:highlight>
              </a:rPr>
              <a:t> fit into your essay, into your overall argument?</a:t>
            </a:r>
          </a:p>
          <a:p>
            <a:pPr lvl="1"/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  <a:highlight>
                  <a:srgbClr val="800080"/>
                </a:highlight>
              </a:rPr>
              <a:t>Quoting</a:t>
            </a:r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ancient and modern sources:</a:t>
            </a:r>
          </a:p>
          <a:p>
            <a:pPr lvl="2"/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Yes, but not too often; avoid long quotes!</a:t>
            </a:r>
          </a:p>
          <a:p>
            <a:pPr lvl="2"/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Only quote a (modern) author </a:t>
            </a:r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  <a:highlight>
                  <a:srgbClr val="800080"/>
                </a:highlight>
              </a:rPr>
              <a:t>if essential to your argument</a:t>
            </a:r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: e.g. you want to argue </a:t>
            </a:r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  <a:highlight>
                  <a:srgbClr val="800080"/>
                </a:highlight>
              </a:rPr>
              <a:t>AGAINST</a:t>
            </a:r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the view of a modern scholar!</a:t>
            </a:r>
          </a:p>
          <a:p>
            <a:pPr lvl="1"/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Use lots of footnotes to support your statements and arguments!</a:t>
            </a:r>
          </a:p>
        </p:txBody>
      </p:sp>
    </p:spTree>
    <p:extLst>
      <p:ext uri="{BB962C8B-B14F-4D97-AF65-F5344CB8AC3E}">
        <p14:creationId xmlns:p14="http://schemas.microsoft.com/office/powerpoint/2010/main" val="2130533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3000"/>
                            </p:stCondLst>
                            <p:childTnLst>
                              <p:par>
                                <p:cTn id="7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group of people walking down a dirt road&#10;&#10;Description automatically generated">
            <a:extLst>
              <a:ext uri="{FF2B5EF4-FFF2-40B4-BE49-F238E27FC236}">
                <a16:creationId xmlns:a16="http://schemas.microsoft.com/office/drawing/2014/main" id="{43207F4E-28D3-4893-A21F-6339E91D5AA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alphaModFix amt="15000"/>
            <a:extLst/>
          </a:blip>
          <a:srcRect l="11724" r="6942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B67819B6-2BB6-48B6-BD42-3E514963B0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4690" y="2083741"/>
            <a:ext cx="5200959" cy="4154984"/>
          </a:xfrm>
          <a:prstGeom prst="rect">
            <a:avLst/>
          </a:prstGeom>
          <a:solidFill>
            <a:schemeClr val="accent3">
              <a:alpha val="50000"/>
            </a:schemeClr>
          </a:solidFill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</a:pPr>
            <a:r>
              <a:rPr lang="en-US" altLang="en-US" sz="2400" b="1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PORTFOLIO PART 3</a:t>
            </a: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: </a:t>
            </a:r>
            <a:b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deadline: </a:t>
            </a:r>
            <a:r>
              <a:rPr lang="en-US" altLang="en-US" sz="2400" b="1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Monday, 5</a:t>
            </a:r>
            <a:r>
              <a:rPr lang="en-US" altLang="en-US" sz="2400" b="1" cap="none" baseline="3000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th</a:t>
            </a:r>
            <a:r>
              <a:rPr lang="en-US" altLang="en-US" sz="2400" b="1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 November</a:t>
            </a: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/>
            </a:r>
            <a:b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1,000-word </a:t>
            </a:r>
            <a:r>
              <a:rPr lang="en-US" altLang="en-US" sz="2400" b="1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essay</a:t>
            </a: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/>
            </a:r>
            <a:b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endParaRPr lang="en-US" altLang="en-US" sz="2400" cap="none"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</a:pP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Critically analyse the ancient evidence for Spartacus’ life: what evidence is there that Spartacus really existed and that he was not just an invention by Roman politicians and/or story-tellers in antiquity? </a:t>
            </a:r>
            <a:endParaRPr lang="en-US" altLang="en-US" sz="2400" cap="none" dirty="0"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3C2E0088-4617-4AEF-A12F-C2B35B25CC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4" y="490965"/>
            <a:ext cx="4762500" cy="30003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32C0344-747F-4E5E-B23A-52B992256CD3}"/>
              </a:ext>
            </a:extLst>
          </p:cNvPr>
          <p:cNvSpPr txBox="1">
            <a:spLocks/>
          </p:cNvSpPr>
          <p:nvPr/>
        </p:nvSpPr>
        <p:spPr>
          <a:xfrm>
            <a:off x="4283242" y="124691"/>
            <a:ext cx="7784068" cy="67332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solidFill>
                  <a:srgbClr val="FFFF00"/>
                </a:solidFill>
              </a:rPr>
              <a:t>Body of the essay:</a:t>
            </a:r>
          </a:p>
          <a:p>
            <a:pPr lvl="1"/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Discuss the topic with the evidence </a:t>
            </a:r>
            <a:b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especially ANCIENT EVIDENCE:</a:t>
            </a:r>
          </a:p>
          <a:p>
            <a:pPr lvl="2"/>
            <a:r>
              <a:rPr lang="en-GB" sz="1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use complementary evidence</a:t>
            </a:r>
          </a:p>
          <a:p>
            <a:pPr lvl="2"/>
            <a:r>
              <a:rPr lang="en-GB" sz="1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Source criticism: Who wrote what when under which conditions for whom…?</a:t>
            </a:r>
          </a:p>
          <a:p>
            <a:pPr lvl="1"/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  <a:highlight>
                  <a:srgbClr val="800080"/>
                </a:highlight>
              </a:rPr>
              <a:t>Relevance</a:t>
            </a:r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!</a:t>
            </a:r>
          </a:p>
          <a:p>
            <a:pPr lvl="2"/>
            <a:r>
              <a:rPr lang="en-GB" sz="1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Leave out anything that is not relevant to the question!</a:t>
            </a:r>
          </a:p>
          <a:p>
            <a:pPr lvl="2"/>
            <a:r>
              <a:rPr lang="en-GB" sz="1600" dirty="0">
                <a:solidFill>
                  <a:schemeClr val="accent1">
                    <a:lumMod val="40000"/>
                    <a:lumOff val="60000"/>
                  </a:schemeClr>
                </a:solidFill>
                <a:highlight>
                  <a:srgbClr val="800080"/>
                </a:highlight>
              </a:rPr>
              <a:t>Focus</a:t>
            </a:r>
            <a:r>
              <a:rPr lang="en-GB" sz="1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on what is essential</a:t>
            </a:r>
          </a:p>
          <a:p>
            <a:pPr lvl="2"/>
            <a:r>
              <a:rPr lang="en-GB" sz="1600" dirty="0">
                <a:solidFill>
                  <a:schemeClr val="accent1">
                    <a:lumMod val="40000"/>
                    <a:lumOff val="60000"/>
                  </a:schemeClr>
                </a:solidFill>
                <a:highlight>
                  <a:srgbClr val="800080"/>
                </a:highlight>
              </a:rPr>
              <a:t>Analytical – never descriptive</a:t>
            </a:r>
          </a:p>
          <a:p>
            <a:pPr lvl="3"/>
            <a:r>
              <a:rPr lang="en-GB" sz="1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Many aspects might be important for your argument: Phrase is such a way that the reader sees their importance…!</a:t>
            </a:r>
          </a:p>
          <a:p>
            <a:pPr lvl="1"/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  <a:highlight>
                  <a:srgbClr val="800080"/>
                </a:highlight>
              </a:rPr>
              <a:t>Precise and Concise, please!</a:t>
            </a:r>
          </a:p>
          <a:p>
            <a:pPr lvl="2"/>
            <a:r>
              <a:rPr lang="en-GB" sz="1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Answer the question CLEARLY and concisely, demonstrate careful thought, analytical thinking</a:t>
            </a:r>
          </a:p>
          <a:p>
            <a:pPr lvl="2"/>
            <a:r>
              <a:rPr lang="en-GB" sz="1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Formal language</a:t>
            </a:r>
          </a:p>
        </p:txBody>
      </p:sp>
    </p:spTree>
    <p:extLst>
      <p:ext uri="{BB962C8B-B14F-4D97-AF65-F5344CB8AC3E}">
        <p14:creationId xmlns:p14="http://schemas.microsoft.com/office/powerpoint/2010/main" val="237752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group of people walking down a dirt road&#10;&#10;Description automatically generated">
            <a:extLst>
              <a:ext uri="{FF2B5EF4-FFF2-40B4-BE49-F238E27FC236}">
                <a16:creationId xmlns:a16="http://schemas.microsoft.com/office/drawing/2014/main" id="{43207F4E-28D3-4893-A21F-6339E91D5AA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alphaModFix amt="15000"/>
            <a:extLst/>
          </a:blip>
          <a:srcRect l="11724" r="6942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B67819B6-2BB6-48B6-BD42-3E514963B0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4690" y="2083741"/>
            <a:ext cx="5200959" cy="4154984"/>
          </a:xfrm>
          <a:prstGeom prst="rect">
            <a:avLst/>
          </a:prstGeom>
          <a:solidFill>
            <a:schemeClr val="accent3">
              <a:alpha val="50000"/>
            </a:schemeClr>
          </a:solidFill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</a:pPr>
            <a:r>
              <a:rPr lang="en-US" altLang="en-US" sz="2400" b="1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PORTFOLIO PART 3</a:t>
            </a: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: </a:t>
            </a:r>
            <a:b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deadline: </a:t>
            </a:r>
            <a:r>
              <a:rPr lang="en-US" altLang="en-US" sz="2400" b="1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Monday, 5</a:t>
            </a:r>
            <a:r>
              <a:rPr lang="en-US" altLang="en-US" sz="2400" b="1" cap="none" baseline="3000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th</a:t>
            </a:r>
            <a:r>
              <a:rPr lang="en-US" altLang="en-US" sz="2400" b="1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 November</a:t>
            </a: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/>
            </a:r>
            <a:b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1,000-word </a:t>
            </a:r>
            <a:r>
              <a:rPr lang="en-US" altLang="en-US" sz="2400" b="1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essay</a:t>
            </a: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/>
            </a:r>
            <a:b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endParaRPr lang="en-US" altLang="en-US" sz="2400" cap="none"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</a:pPr>
            <a:r>
              <a:rPr lang="en-US" altLang="en-US" sz="2400" cap="none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Critically analyse the ancient evidence for Spartacus’ life: what evidence is there that Spartacus really existed and that he was not just an invention by Roman politicians and/or story-tellers in antiquity? </a:t>
            </a:r>
            <a:endParaRPr lang="en-US" altLang="en-US" sz="2400" cap="none" dirty="0"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3C2E0088-4617-4AEF-A12F-C2B35B25CC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4" y="490965"/>
            <a:ext cx="4762500" cy="30003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32C0344-747F-4E5E-B23A-52B992256CD3}"/>
              </a:ext>
            </a:extLst>
          </p:cNvPr>
          <p:cNvSpPr txBox="1">
            <a:spLocks/>
          </p:cNvSpPr>
          <p:nvPr/>
        </p:nvSpPr>
        <p:spPr>
          <a:xfrm>
            <a:off x="5065294" y="124691"/>
            <a:ext cx="7002015" cy="67332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Conclusions</a:t>
            </a:r>
            <a:r>
              <a:rPr lang="en-GB" sz="28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</a:t>
            </a:r>
          </a:p>
          <a:p>
            <a:pPr lvl="1"/>
            <a:r>
              <a:rPr lang="en-GB" sz="2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Summary of your arguments</a:t>
            </a:r>
          </a:p>
          <a:p>
            <a:pPr lvl="1"/>
            <a:r>
              <a:rPr lang="en-GB" sz="2000" dirty="0">
                <a:solidFill>
                  <a:schemeClr val="accent4">
                    <a:lumMod val="40000"/>
                    <a:lumOff val="60000"/>
                  </a:schemeClr>
                </a:solidFill>
                <a:highlight>
                  <a:srgbClr val="800080"/>
                </a:highlight>
              </a:rPr>
              <a:t>Reiterate</a:t>
            </a:r>
            <a:r>
              <a:rPr lang="en-GB" sz="2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main points / do not introduce new ideas…</a:t>
            </a:r>
          </a:p>
          <a:p>
            <a:pPr lvl="1"/>
            <a:r>
              <a:rPr lang="en-GB" sz="2000" dirty="0">
                <a:solidFill>
                  <a:schemeClr val="accent4">
                    <a:lumMod val="40000"/>
                    <a:lumOff val="60000"/>
                  </a:schemeClr>
                </a:solidFill>
                <a:highlight>
                  <a:srgbClr val="800080"/>
                </a:highlight>
              </a:rPr>
              <a:t>Convince</a:t>
            </a:r>
            <a:r>
              <a:rPr lang="en-GB" sz="2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your reader of your conclusions/arguments</a:t>
            </a:r>
          </a:p>
          <a:p>
            <a:pPr lvl="1"/>
            <a:r>
              <a:rPr lang="en-GB" sz="2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Restating the main theme, re</a:t>
            </a:r>
            <a:r>
              <a:rPr lang="en-GB" sz="2000" dirty="0">
                <a:solidFill>
                  <a:schemeClr val="accent4">
                    <a:lumMod val="40000"/>
                    <a:lumOff val="60000"/>
                  </a:schemeClr>
                </a:solidFill>
                <a:highlight>
                  <a:srgbClr val="800080"/>
                </a:highlight>
              </a:rPr>
              <a:t>view the facts to support your arguments</a:t>
            </a:r>
            <a:r>
              <a:rPr lang="en-GB" sz="2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 </a:t>
            </a:r>
            <a:br>
              <a:rPr lang="en-GB" sz="20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 sz="2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but do </a:t>
            </a:r>
            <a:r>
              <a:rPr lang="en-GB" sz="2000" b="1" u="sng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not</a:t>
            </a:r>
            <a:r>
              <a:rPr lang="en-GB" sz="2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repeat the exact language used before…</a:t>
            </a:r>
          </a:p>
          <a:p>
            <a:pPr lvl="1"/>
            <a:endParaRPr lang="en-GB" sz="20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sz="2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Images:</a:t>
            </a:r>
          </a:p>
          <a:p>
            <a:pPr lvl="1"/>
            <a:r>
              <a:rPr lang="en-GB" sz="2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Yes, if appropriate ! </a:t>
            </a:r>
          </a:p>
        </p:txBody>
      </p:sp>
    </p:spTree>
    <p:extLst>
      <p:ext uri="{BB962C8B-B14F-4D97-AF65-F5344CB8AC3E}">
        <p14:creationId xmlns:p14="http://schemas.microsoft.com/office/powerpoint/2010/main" val="2023236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group of people walking down a dirt road&#10;&#10;Description automatically generated">
            <a:extLst>
              <a:ext uri="{FF2B5EF4-FFF2-40B4-BE49-F238E27FC236}">
                <a16:creationId xmlns:a16="http://schemas.microsoft.com/office/drawing/2014/main" id="{43207F4E-28D3-4893-A21F-6339E91D5AA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alphaModFix amt="15000"/>
            <a:extLst/>
          </a:blip>
          <a:srcRect l="11724" r="6942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B67819B6-2BB6-48B6-BD42-3E514963B0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4690" y="2083741"/>
            <a:ext cx="5200959" cy="4154984"/>
          </a:xfrm>
          <a:prstGeom prst="rect">
            <a:avLst/>
          </a:prstGeom>
          <a:solidFill>
            <a:schemeClr val="accent3">
              <a:alpha val="50000"/>
            </a:schemeClr>
          </a:solidFill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lt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</a:pPr>
            <a:r>
              <a:rPr lang="en-US" altLang="en-US" sz="2400" b="1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PORTFOLIO PART 3</a:t>
            </a:r>
            <a: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: </a:t>
            </a:r>
            <a:b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deadline: </a:t>
            </a:r>
            <a:r>
              <a:rPr lang="en-US" altLang="en-US" sz="2400" b="1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Monday, 5</a:t>
            </a:r>
            <a:r>
              <a:rPr lang="en-US" altLang="en-US" sz="2400" b="1" cap="none" baseline="30000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th</a:t>
            </a:r>
            <a:r>
              <a:rPr lang="en-US" altLang="en-US" sz="2400" b="1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 November</a:t>
            </a:r>
            <a: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/>
            </a:r>
            <a:b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1,000-word </a:t>
            </a:r>
            <a:r>
              <a:rPr lang="en-US" altLang="en-US" sz="2400" b="1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essay</a:t>
            </a:r>
            <a: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/>
            </a:r>
            <a:b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</a:br>
            <a:endParaRPr lang="en-US" altLang="en-US" sz="2400" cap="none" dirty="0">
              <a:solidFill>
                <a:schemeClr val="accent1">
                  <a:lumMod val="40000"/>
                  <a:lumOff val="60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</a:pPr>
            <a: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Critically </a:t>
            </a:r>
            <a:r>
              <a:rPr lang="en-US" altLang="en-US" sz="2400" cap="none" dirty="0" err="1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analyse</a:t>
            </a:r>
            <a:r>
              <a:rPr lang="en-US" altLang="en-US" sz="2400" cap="none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</a:rPr>
              <a:t> the ancient evidence for Spartacus’ life: what evidence is there that Spartacus really existed and that he was not just an invention by Roman politicians and/or story-tellers in antiquity? </a:t>
            </a:r>
          </a:p>
        </p:txBody>
      </p:sp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3C2E0088-4617-4AEF-A12F-C2B35B25CC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4" y="490965"/>
            <a:ext cx="4762500" cy="30003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32C0344-747F-4E5E-B23A-52B992256CD3}"/>
              </a:ext>
            </a:extLst>
          </p:cNvPr>
          <p:cNvSpPr txBox="1">
            <a:spLocks/>
          </p:cNvSpPr>
          <p:nvPr/>
        </p:nvSpPr>
        <p:spPr>
          <a:xfrm>
            <a:off x="4249948" y="1"/>
            <a:ext cx="7817362" cy="68579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TASK TODAY:</a:t>
            </a:r>
          </a:p>
          <a:p>
            <a:pPr lvl="1"/>
            <a: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How to write an essay on Spartacus ?!</a:t>
            </a:r>
          </a:p>
          <a:p>
            <a:pPr lvl="2"/>
            <a: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What to put in the Introduction</a:t>
            </a:r>
          </a:p>
          <a:p>
            <a:pPr lvl="3"/>
            <a: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Problematise the question</a:t>
            </a:r>
          </a:p>
          <a:p>
            <a:pPr lvl="3"/>
            <a: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Controversies in modern scholarship, </a:t>
            </a:r>
          </a:p>
          <a:p>
            <a:pPr lvl="3"/>
            <a: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aims, objectives, line of argument,…</a:t>
            </a:r>
          </a:p>
          <a:p>
            <a:pPr lvl="2"/>
            <a: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Main Body of essay:</a:t>
            </a:r>
          </a:p>
          <a:p>
            <a:pPr lvl="3"/>
            <a: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Which points to discuss:</a:t>
            </a:r>
          </a:p>
          <a:p>
            <a:pPr lvl="3"/>
            <a: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Supporting evidence</a:t>
            </a:r>
          </a:p>
          <a:p>
            <a:pPr lvl="4"/>
            <a: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Ancient sources? </a:t>
            </a:r>
          </a:p>
          <a:p>
            <a:pPr lvl="4"/>
            <a: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Modern scholars? </a:t>
            </a:r>
          </a:p>
          <a:p>
            <a:pPr lvl="5"/>
            <a: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Their views? </a:t>
            </a:r>
            <a:b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Their use/interpretation of ancient sources?</a:t>
            </a:r>
          </a:p>
          <a:p>
            <a:pPr lvl="4"/>
            <a: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Other evidence? </a:t>
            </a:r>
          </a:p>
          <a:p>
            <a:pPr lvl="3"/>
            <a: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 logical structure?</a:t>
            </a:r>
          </a:p>
          <a:p>
            <a:pPr lvl="2"/>
            <a: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Conclusions</a:t>
            </a:r>
          </a:p>
        </p:txBody>
      </p:sp>
    </p:spTree>
    <p:extLst>
      <p:ext uri="{BB962C8B-B14F-4D97-AF65-F5344CB8AC3E}">
        <p14:creationId xmlns:p14="http://schemas.microsoft.com/office/powerpoint/2010/main" val="7634658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627B3-BB6A-426E-BA6E-5ECE78697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4363270"/>
            <a:ext cx="8676222" cy="249472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8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Tomorrow</a:t>
            </a:r>
            <a:br>
              <a:rPr lang="en-US" sz="48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US" sz="67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Slave wars in Sicily</a:t>
            </a:r>
            <a:r>
              <a:rPr lang="en-US" sz="48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/>
            </a:r>
            <a:br>
              <a:rPr lang="en-US" sz="48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US" sz="48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reading on Moodle</a:t>
            </a:r>
          </a:p>
        </p:txBody>
      </p:sp>
      <p:pic>
        <p:nvPicPr>
          <p:cNvPr id="9" name="Content Placeholder 5">
            <a:extLst>
              <a:ext uri="{FF2B5EF4-FFF2-40B4-BE49-F238E27FC236}">
                <a16:creationId xmlns:a16="http://schemas.microsoft.com/office/drawing/2014/main" id="{BF250C56-0038-40D4-B527-FA69AC7B104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t="20276" b="26410"/>
          <a:stretch/>
        </p:blipFill>
        <p:spPr>
          <a:xfrm>
            <a:off x="20" y="10"/>
            <a:ext cx="12191980" cy="427381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D026379F-3E9E-4C1E-BA4F-0E5C6FF0893B}"/>
              </a:ext>
            </a:extLst>
          </p:cNvPr>
          <p:cNvSpPr/>
          <p:nvPr/>
        </p:nvSpPr>
        <p:spPr>
          <a:xfrm>
            <a:off x="6791632" y="1902542"/>
            <a:ext cx="1017639" cy="907026"/>
          </a:xfrm>
          <a:prstGeom prst="ellipse">
            <a:avLst/>
          </a:prstGeom>
          <a:solidFill>
            <a:schemeClr val="accent1">
              <a:alpha val="4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370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37CAB-DFFF-440A-864A-EA4567241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A close up of a map&#10;&#10;Description automatically generated">
            <a:extLst>
              <a:ext uri="{FF2B5EF4-FFF2-40B4-BE49-F238E27FC236}">
                <a16:creationId xmlns:a16="http://schemas.microsoft.com/office/drawing/2014/main" id="{0FF39245-C299-4A81-9805-D364747BDB3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02287" y="85914"/>
            <a:ext cx="10487692" cy="668617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899779-5338-41E8-8DC3-741301D016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rot="5400000">
            <a:off x="9208780" y="3114367"/>
            <a:ext cx="4876800" cy="629265"/>
          </a:xfrm>
        </p:spPr>
        <p:txBody>
          <a:bodyPr/>
          <a:lstStyle/>
          <a:p>
            <a:r>
              <a:rPr lang="en-GB" dirty="0"/>
              <a:t>MAP from NEW PAULY</a:t>
            </a:r>
          </a:p>
        </p:txBody>
      </p:sp>
    </p:spTree>
    <p:extLst>
      <p:ext uri="{BB962C8B-B14F-4D97-AF65-F5344CB8AC3E}">
        <p14:creationId xmlns:p14="http://schemas.microsoft.com/office/powerpoint/2010/main" val="2115184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F4B54B"/>
      </a:accent1>
      <a:accent2>
        <a:srgbClr val="A2C84E"/>
      </a:accent2>
      <a:accent3>
        <a:srgbClr val="4BC298"/>
      </a:accent3>
      <a:accent4>
        <a:srgbClr val="4CB5D3"/>
      </a:accent4>
      <a:accent5>
        <a:srgbClr val="9167E3"/>
      </a:accent5>
      <a:accent6>
        <a:srgbClr val="E05073"/>
      </a:accent6>
      <a:hlink>
        <a:srgbClr val="E19520"/>
      </a:hlink>
      <a:folHlink>
        <a:srgbClr val="E8B15D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DD1DAD52-B525-46B5-8E87-60EE23581B9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786</Words>
  <Application>Microsoft Office PowerPoint</Application>
  <PresentationFormat>Widescreen</PresentationFormat>
  <Paragraphs>152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Wingdings</vt:lpstr>
      <vt:lpstr>Mesh</vt:lpstr>
      <vt:lpstr>Week 3</vt:lpstr>
      <vt:lpstr>Feedback on the critical analysis: Appian</vt:lpstr>
      <vt:lpstr>Feedback on the critical analysis: Appian</vt:lpstr>
      <vt:lpstr>Feedback on the critical analysis: Appian</vt:lpstr>
      <vt:lpstr>Feedback on the critical analysis: Appian</vt:lpstr>
      <vt:lpstr>Feedback on the critical analysis: Appian</vt:lpstr>
      <vt:lpstr>Essay Workshop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Tomorrow Slave wars in Sicily reading on Moodle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</dc:title>
  <dc:creator>Ralph Haeussler</dc:creator>
  <cp:lastModifiedBy>Ralph Haeussler</cp:lastModifiedBy>
  <cp:revision>1</cp:revision>
  <dcterms:created xsi:type="dcterms:W3CDTF">2018-11-05T12:16:14Z</dcterms:created>
  <dcterms:modified xsi:type="dcterms:W3CDTF">2018-11-05T13:57:21Z</dcterms:modified>
</cp:coreProperties>
</file>