
<file path=[Content_Types].xml><?xml version="1.0" encoding="utf-8"?>
<Types xmlns="http://schemas.openxmlformats.org/package/2006/content-types">
  <Default Extension="jpeg" ContentType="image/jpeg"/>
  <Default Extension="jpg" ContentType="image/jpeg"/>
  <Default Extension="mp4" ContentType="video/mp4"/>
  <Default Extension="png" ContentType="image/png"/>
  <Default Extension="rels" ContentType="application/vnd.openxmlformats-package.relationships+xml"/>
  <Default Extension="svg" ContentType="image/svg+xml"/>
  <Default Extension="wdp" ContentType="image/vnd.ms-photo"/>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slides/slide56.xml" ContentType="application/vnd.openxmlformats-officedocument.presentationml.slide+xml"/>
  <Override PartName="/ppt/slides/slide57.xml" ContentType="application/vnd.openxmlformats-officedocument.presentationml.slide+xml"/>
  <Override PartName="/ppt/slides/slide58.xml" ContentType="application/vnd.openxmlformats-officedocument.presentationml.slide+xml"/>
  <Override PartName="/ppt/slides/slide59.xml" ContentType="application/vnd.openxmlformats-officedocument.presentationml.slide+xml"/>
  <Override PartName="/ppt/slides/slide60.xml" ContentType="application/vnd.openxmlformats-officedocument.presentationml.slide+xml"/>
  <Override PartName="/ppt/slides/slide61.xml" ContentType="application/vnd.openxmlformats-officedocument.presentationml.slide+xml"/>
  <Override PartName="/ppt/slides/slide6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diagrams/data7.xml" ContentType="application/vnd.openxmlformats-officedocument.drawingml.diagramData+xml"/>
  <Override PartName="/ppt/diagrams/layout7.xml" ContentType="application/vnd.openxmlformats-officedocument.drawingml.diagramLayout+xml"/>
  <Override PartName="/ppt/diagrams/quickStyle7.xml" ContentType="application/vnd.openxmlformats-officedocument.drawingml.diagramStyle+xml"/>
  <Override PartName="/ppt/diagrams/colors7.xml" ContentType="application/vnd.openxmlformats-officedocument.drawingml.diagramColors+xml"/>
  <Override PartName="/ppt/diagrams/drawing7.xml" ContentType="application/vnd.ms-office.drawingml.diagramDrawing+xml"/>
  <Override PartName="/ppt/diagrams/data8.xml" ContentType="application/vnd.openxmlformats-officedocument.drawingml.diagramData+xml"/>
  <Override PartName="/ppt/diagrams/layout8.xml" ContentType="application/vnd.openxmlformats-officedocument.drawingml.diagramLayout+xml"/>
  <Override PartName="/ppt/diagrams/quickStyle8.xml" ContentType="application/vnd.openxmlformats-officedocument.drawingml.diagramStyle+xml"/>
  <Override PartName="/ppt/diagrams/colors8.xml" ContentType="application/vnd.openxmlformats-officedocument.drawingml.diagramColors+xml"/>
  <Override PartName="/ppt/diagrams/drawing8.xml" ContentType="application/vnd.ms-office.drawingml.diagramDrawing+xml"/>
  <Override PartName="/ppt/notesSlides/notesSlide2.xml" ContentType="application/vnd.openxmlformats-officedocument.presentationml.notesSlide+xml"/>
  <Override PartName="/ppt/diagrams/data9.xml" ContentType="application/vnd.openxmlformats-officedocument.drawingml.diagramData+xml"/>
  <Override PartName="/ppt/diagrams/layout9.xml" ContentType="application/vnd.openxmlformats-officedocument.drawingml.diagramLayout+xml"/>
  <Override PartName="/ppt/diagrams/quickStyle9.xml" ContentType="application/vnd.openxmlformats-officedocument.drawingml.diagramStyle+xml"/>
  <Override PartName="/ppt/diagrams/colors9.xml" ContentType="application/vnd.openxmlformats-officedocument.drawingml.diagramColors+xml"/>
  <Override PartName="/ppt/diagrams/drawing9.xml" ContentType="application/vnd.ms-office.drawingml.diagramDrawing+xml"/>
  <Override PartName="/ppt/notesSlides/notesSlide3.xml" ContentType="application/vnd.openxmlformats-officedocument.presentationml.notesSlide+xml"/>
  <Override PartName="/ppt/notesSlides/notesSlide4.xml" ContentType="application/vnd.openxmlformats-officedocument.presentationml.notesSlide+xml"/>
  <Override PartName="/ppt/diagrams/data10.xml" ContentType="application/vnd.openxmlformats-officedocument.drawingml.diagramData+xml"/>
  <Override PartName="/ppt/diagrams/layout10.xml" ContentType="application/vnd.openxmlformats-officedocument.drawingml.diagramLayout+xml"/>
  <Override PartName="/ppt/diagrams/quickStyle10.xml" ContentType="application/vnd.openxmlformats-officedocument.drawingml.diagramStyle+xml"/>
  <Override PartName="/ppt/diagrams/colors10.xml" ContentType="application/vnd.openxmlformats-officedocument.drawingml.diagramColors+xml"/>
  <Override PartName="/ppt/diagrams/drawing10.xml" ContentType="application/vnd.ms-office.drawingml.diagramDrawing+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diagrams/data11.xml" ContentType="application/vnd.openxmlformats-officedocument.drawingml.diagramData+xml"/>
  <Override PartName="/ppt/diagrams/layout11.xml" ContentType="application/vnd.openxmlformats-officedocument.drawingml.diagramLayout+xml"/>
  <Override PartName="/ppt/diagrams/quickStyle11.xml" ContentType="application/vnd.openxmlformats-officedocument.drawingml.diagramStyle+xml"/>
  <Override PartName="/ppt/diagrams/colors11.xml" ContentType="application/vnd.openxmlformats-officedocument.drawingml.diagramColors+xml"/>
  <Override PartName="/ppt/diagrams/drawing11.xml" ContentType="application/vnd.ms-office.drawingml.diagramDrawing+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diagrams/data12.xml" ContentType="application/vnd.openxmlformats-officedocument.drawingml.diagramData+xml"/>
  <Override PartName="/ppt/diagrams/layout12.xml" ContentType="application/vnd.openxmlformats-officedocument.drawingml.diagramLayout+xml"/>
  <Override PartName="/ppt/diagrams/quickStyle12.xml" ContentType="application/vnd.openxmlformats-officedocument.drawingml.diagramStyle+xml"/>
  <Override PartName="/ppt/diagrams/colors12.xml" ContentType="application/vnd.openxmlformats-officedocument.drawingml.diagramColors+xml"/>
  <Override PartName="/ppt/diagrams/drawing12.xml" ContentType="application/vnd.ms-office.drawingml.diagramDrawing+xml"/>
  <Override PartName="/ppt/diagrams/data13.xml" ContentType="application/vnd.openxmlformats-officedocument.drawingml.diagramData+xml"/>
  <Override PartName="/ppt/diagrams/layout13.xml" ContentType="application/vnd.openxmlformats-officedocument.drawingml.diagramLayout+xml"/>
  <Override PartName="/ppt/diagrams/quickStyle13.xml" ContentType="application/vnd.openxmlformats-officedocument.drawingml.diagramStyle+xml"/>
  <Override PartName="/ppt/diagrams/colors13.xml" ContentType="application/vnd.openxmlformats-officedocument.drawingml.diagramColors+xml"/>
  <Override PartName="/ppt/diagrams/drawing13.xml" ContentType="application/vnd.ms-office.drawingml.diagramDrawing+xml"/>
  <Override PartName="/ppt/tags/tag1.xml" ContentType="application/vnd.openxmlformats-officedocument.presentationml.tags+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tags/tag2.xml" ContentType="application/vnd.openxmlformats-officedocument.presentationml.tags+xml"/>
  <Override PartName="/ppt/notesSlides/notesSlide22.xml" ContentType="application/vnd.openxmlformats-officedocument.presentationml.notesSlide+xml"/>
  <Override PartName="/ppt/diagrams/data14.xml" ContentType="application/vnd.openxmlformats-officedocument.drawingml.diagramData+xml"/>
  <Override PartName="/ppt/diagrams/layout14.xml" ContentType="application/vnd.openxmlformats-officedocument.drawingml.diagramLayout+xml"/>
  <Override PartName="/ppt/diagrams/quickStyle14.xml" ContentType="application/vnd.openxmlformats-officedocument.drawingml.diagramStyle+xml"/>
  <Override PartName="/ppt/diagrams/colors14.xml" ContentType="application/vnd.openxmlformats-officedocument.drawingml.diagramColors+xml"/>
  <Override PartName="/ppt/diagrams/drawing14.xml" ContentType="application/vnd.ms-office.drawingml.diagramDrawing+xml"/>
  <Override PartName="/ppt/diagrams/data15.xml" ContentType="application/vnd.openxmlformats-officedocument.drawingml.diagramData+xml"/>
  <Override PartName="/ppt/diagrams/layout15.xml" ContentType="application/vnd.openxmlformats-officedocument.drawingml.diagramLayout+xml"/>
  <Override PartName="/ppt/diagrams/quickStyle15.xml" ContentType="application/vnd.openxmlformats-officedocument.drawingml.diagramStyle+xml"/>
  <Override PartName="/ppt/diagrams/colors15.xml" ContentType="application/vnd.openxmlformats-officedocument.drawingml.diagramColors+xml"/>
  <Override PartName="/ppt/diagrams/drawing15.xml" ContentType="application/vnd.ms-office.drawingml.diagramDrawing+xml"/>
  <Override PartName="/ppt/diagrams/data16.xml" ContentType="application/vnd.openxmlformats-officedocument.drawingml.diagramData+xml"/>
  <Override PartName="/ppt/diagrams/layout16.xml" ContentType="application/vnd.openxmlformats-officedocument.drawingml.diagramLayout+xml"/>
  <Override PartName="/ppt/diagrams/quickStyle16.xml" ContentType="application/vnd.openxmlformats-officedocument.drawingml.diagramStyle+xml"/>
  <Override PartName="/ppt/diagrams/colors16.xml" ContentType="application/vnd.openxmlformats-officedocument.drawingml.diagramColors+xml"/>
  <Override PartName="/ppt/diagrams/drawing16.xml" ContentType="application/vnd.ms-office.drawingml.diagramDrawing+xml"/>
  <Override PartName="/ppt/notesSlides/notesSlide23.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12" r:id="rId4"/>
  </p:sldMasterIdLst>
  <p:notesMasterIdLst>
    <p:notesMasterId r:id="rId67"/>
  </p:notesMasterIdLst>
  <p:sldIdLst>
    <p:sldId id="256" r:id="rId5"/>
    <p:sldId id="257" r:id="rId6"/>
    <p:sldId id="333" r:id="rId7"/>
    <p:sldId id="334" r:id="rId8"/>
    <p:sldId id="335" r:id="rId9"/>
    <p:sldId id="336" r:id="rId10"/>
    <p:sldId id="261" r:id="rId11"/>
    <p:sldId id="340" r:id="rId12"/>
    <p:sldId id="347" r:id="rId13"/>
    <p:sldId id="349" r:id="rId14"/>
    <p:sldId id="350" r:id="rId15"/>
    <p:sldId id="384" r:id="rId16"/>
    <p:sldId id="385" r:id="rId17"/>
    <p:sldId id="386" r:id="rId18"/>
    <p:sldId id="346" r:id="rId19"/>
    <p:sldId id="258" r:id="rId20"/>
    <p:sldId id="352" r:id="rId21"/>
    <p:sldId id="353" r:id="rId22"/>
    <p:sldId id="354" r:id="rId23"/>
    <p:sldId id="356" r:id="rId24"/>
    <p:sldId id="355" r:id="rId25"/>
    <p:sldId id="357" r:id="rId26"/>
    <p:sldId id="360" r:id="rId27"/>
    <p:sldId id="361" r:id="rId28"/>
    <p:sldId id="362" r:id="rId29"/>
    <p:sldId id="337" r:id="rId30"/>
    <p:sldId id="326" r:id="rId31"/>
    <p:sldId id="327" r:id="rId32"/>
    <p:sldId id="328" r:id="rId33"/>
    <p:sldId id="329" r:id="rId34"/>
    <p:sldId id="330" r:id="rId35"/>
    <p:sldId id="331" r:id="rId36"/>
    <p:sldId id="359" r:id="rId37"/>
    <p:sldId id="387" r:id="rId38"/>
    <p:sldId id="366" r:id="rId39"/>
    <p:sldId id="315" r:id="rId40"/>
    <p:sldId id="388" r:id="rId41"/>
    <p:sldId id="389" r:id="rId42"/>
    <p:sldId id="390" r:id="rId43"/>
    <p:sldId id="391" r:id="rId44"/>
    <p:sldId id="392" r:id="rId45"/>
    <p:sldId id="351" r:id="rId46"/>
    <p:sldId id="364" r:id="rId47"/>
    <p:sldId id="365" r:id="rId48"/>
    <p:sldId id="286" r:id="rId49"/>
    <p:sldId id="367" r:id="rId50"/>
    <p:sldId id="273" r:id="rId51"/>
    <p:sldId id="368" r:id="rId52"/>
    <p:sldId id="369" r:id="rId53"/>
    <p:sldId id="370" r:id="rId54"/>
    <p:sldId id="371" r:id="rId55"/>
    <p:sldId id="372" r:id="rId56"/>
    <p:sldId id="373" r:id="rId57"/>
    <p:sldId id="374" r:id="rId58"/>
    <p:sldId id="376" r:id="rId59"/>
    <p:sldId id="377" r:id="rId60"/>
    <p:sldId id="281" r:id="rId61"/>
    <p:sldId id="279" r:id="rId62"/>
    <p:sldId id="395" r:id="rId63"/>
    <p:sldId id="363" r:id="rId64"/>
    <p:sldId id="283" r:id="rId65"/>
    <p:sldId id="290" r:id="rId66"/>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F1FEFC"/>
    <a:srgbClr val="32A5F4"/>
    <a:srgbClr val="36E0F2"/>
    <a:srgbClr val="029E9B"/>
    <a:srgbClr val="2438FA"/>
    <a:srgbClr val="31ABE5"/>
    <a:srgbClr val="FF1717"/>
    <a:srgbClr val="33A9E8"/>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7C7BD815-5AF3-4579-A7B5-D05227C07AC1}" v="3" dt="2024-03-20T08:42:50.070"/>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7974" autoAdjust="0"/>
    <p:restoredTop sz="68670" autoAdjust="0"/>
  </p:normalViewPr>
  <p:slideViewPr>
    <p:cSldViewPr snapToGrid="0">
      <p:cViewPr varScale="1">
        <p:scale>
          <a:sx n="77" d="100"/>
          <a:sy n="77" d="100"/>
        </p:scale>
        <p:origin x="1740" y="78"/>
      </p:cViewPr>
      <p:guideLst/>
    </p:cSldViewPr>
  </p:slideViewPr>
  <p:notesTextViewPr>
    <p:cViewPr>
      <p:scale>
        <a:sx n="1" d="1"/>
        <a:sy n="1" d="1"/>
      </p:scale>
      <p:origin x="0" y="0"/>
    </p:cViewPr>
  </p:notesTextViewPr>
  <p:sorterViewPr>
    <p:cViewPr>
      <p:scale>
        <a:sx n="100" d="100"/>
        <a:sy n="100" d="100"/>
      </p:scale>
      <p:origin x="0" y="-17824"/>
    </p:cViewPr>
  </p:sorterViewPr>
  <p:gridSpacing cx="72008" cy="72008"/>
</p:viewPr>
</file>

<file path=ppt/_rels/presentation.xml.rels><?xml version="1.0" encoding="UTF-8" standalone="yes"?>
<Relationships xmlns="http://schemas.openxmlformats.org/package/2006/relationships"><Relationship Id="rId26" Type="http://schemas.openxmlformats.org/officeDocument/2006/relationships/slide" Target="slides/slide22.xml"/><Relationship Id="rId21" Type="http://schemas.openxmlformats.org/officeDocument/2006/relationships/slide" Target="slides/slide17.xml"/><Relationship Id="rId42" Type="http://schemas.openxmlformats.org/officeDocument/2006/relationships/slide" Target="slides/slide38.xml"/><Relationship Id="rId47" Type="http://schemas.openxmlformats.org/officeDocument/2006/relationships/slide" Target="slides/slide43.xml"/><Relationship Id="rId63" Type="http://schemas.openxmlformats.org/officeDocument/2006/relationships/slide" Target="slides/slide59.xml"/><Relationship Id="rId68" Type="http://schemas.openxmlformats.org/officeDocument/2006/relationships/presProps" Target="presProps.xml"/><Relationship Id="rId7" Type="http://schemas.openxmlformats.org/officeDocument/2006/relationships/slide" Target="slides/slide3.xml"/><Relationship Id="rId71" Type="http://schemas.openxmlformats.org/officeDocument/2006/relationships/tableStyles" Target="tableStyles.xml"/><Relationship Id="rId2" Type="http://schemas.openxmlformats.org/officeDocument/2006/relationships/customXml" Target="../customXml/item2.xml"/><Relationship Id="rId16" Type="http://schemas.openxmlformats.org/officeDocument/2006/relationships/slide" Target="slides/slide12.xml"/><Relationship Id="rId29" Type="http://schemas.openxmlformats.org/officeDocument/2006/relationships/slide" Target="slides/slide25.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slide" Target="slides/slide28.xml"/><Relationship Id="rId37" Type="http://schemas.openxmlformats.org/officeDocument/2006/relationships/slide" Target="slides/slide33.xml"/><Relationship Id="rId40" Type="http://schemas.openxmlformats.org/officeDocument/2006/relationships/slide" Target="slides/slide36.xml"/><Relationship Id="rId45" Type="http://schemas.openxmlformats.org/officeDocument/2006/relationships/slide" Target="slides/slide41.xml"/><Relationship Id="rId53" Type="http://schemas.openxmlformats.org/officeDocument/2006/relationships/slide" Target="slides/slide49.xml"/><Relationship Id="rId58" Type="http://schemas.openxmlformats.org/officeDocument/2006/relationships/slide" Target="slides/slide54.xml"/><Relationship Id="rId66" Type="http://schemas.openxmlformats.org/officeDocument/2006/relationships/slide" Target="slides/slide62.xml"/><Relationship Id="rId5" Type="http://schemas.openxmlformats.org/officeDocument/2006/relationships/slide" Target="slides/slide1.xml"/><Relationship Id="rId61" Type="http://schemas.openxmlformats.org/officeDocument/2006/relationships/slide" Target="slides/slide57.xml"/><Relationship Id="rId19" Type="http://schemas.openxmlformats.org/officeDocument/2006/relationships/slide" Target="slides/slide1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slide" Target="slides/slide26.xml"/><Relationship Id="rId35" Type="http://schemas.openxmlformats.org/officeDocument/2006/relationships/slide" Target="slides/slide31.xml"/><Relationship Id="rId43" Type="http://schemas.openxmlformats.org/officeDocument/2006/relationships/slide" Target="slides/slide39.xml"/><Relationship Id="rId48" Type="http://schemas.openxmlformats.org/officeDocument/2006/relationships/slide" Target="slides/slide44.xml"/><Relationship Id="rId56" Type="http://schemas.openxmlformats.org/officeDocument/2006/relationships/slide" Target="slides/slide52.xml"/><Relationship Id="rId64" Type="http://schemas.openxmlformats.org/officeDocument/2006/relationships/slide" Target="slides/slide60.xml"/><Relationship Id="rId69" Type="http://schemas.openxmlformats.org/officeDocument/2006/relationships/viewProps" Target="viewProps.xml"/><Relationship Id="rId8" Type="http://schemas.openxmlformats.org/officeDocument/2006/relationships/slide" Target="slides/slide4.xml"/><Relationship Id="rId51" Type="http://schemas.openxmlformats.org/officeDocument/2006/relationships/slide" Target="slides/slide47.xml"/><Relationship Id="rId72" Type="http://schemas.microsoft.com/office/2015/10/relationships/revisionInfo" Target="revisionInfo.xml"/><Relationship Id="rId3" Type="http://schemas.openxmlformats.org/officeDocument/2006/relationships/customXml" Target="../customXml/item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slide" Target="slides/slide29.xml"/><Relationship Id="rId38" Type="http://schemas.openxmlformats.org/officeDocument/2006/relationships/slide" Target="slides/slide34.xml"/><Relationship Id="rId46" Type="http://schemas.openxmlformats.org/officeDocument/2006/relationships/slide" Target="slides/slide42.xml"/><Relationship Id="rId59" Type="http://schemas.openxmlformats.org/officeDocument/2006/relationships/slide" Target="slides/slide55.xml"/><Relationship Id="rId67" Type="http://schemas.openxmlformats.org/officeDocument/2006/relationships/notesMaster" Target="notesMasters/notesMaster1.xml"/><Relationship Id="rId20" Type="http://schemas.openxmlformats.org/officeDocument/2006/relationships/slide" Target="slides/slide16.xml"/><Relationship Id="rId41" Type="http://schemas.openxmlformats.org/officeDocument/2006/relationships/slide" Target="slides/slide37.xml"/><Relationship Id="rId54" Type="http://schemas.openxmlformats.org/officeDocument/2006/relationships/slide" Target="slides/slide50.xml"/><Relationship Id="rId62" Type="http://schemas.openxmlformats.org/officeDocument/2006/relationships/slide" Target="slides/slide58.xml"/><Relationship Id="rId70" Type="http://schemas.openxmlformats.org/officeDocument/2006/relationships/theme" Target="theme/theme1.xml"/><Relationship Id="rId1" Type="http://schemas.openxmlformats.org/officeDocument/2006/relationships/customXml" Target="../customXml/item1.xml"/><Relationship Id="rId6" Type="http://schemas.openxmlformats.org/officeDocument/2006/relationships/slide" Target="slides/slide2.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openxmlformats.org/officeDocument/2006/relationships/slide" Target="slides/slide32.xml"/><Relationship Id="rId49" Type="http://schemas.openxmlformats.org/officeDocument/2006/relationships/slide" Target="slides/slide45.xml"/><Relationship Id="rId57" Type="http://schemas.openxmlformats.org/officeDocument/2006/relationships/slide" Target="slides/slide53.xml"/><Relationship Id="rId10" Type="http://schemas.openxmlformats.org/officeDocument/2006/relationships/slide" Target="slides/slide6.xml"/><Relationship Id="rId31" Type="http://schemas.openxmlformats.org/officeDocument/2006/relationships/slide" Target="slides/slide27.xml"/><Relationship Id="rId44" Type="http://schemas.openxmlformats.org/officeDocument/2006/relationships/slide" Target="slides/slide40.xml"/><Relationship Id="rId52" Type="http://schemas.openxmlformats.org/officeDocument/2006/relationships/slide" Target="slides/slide48.xml"/><Relationship Id="rId60" Type="http://schemas.openxmlformats.org/officeDocument/2006/relationships/slide" Target="slides/slide56.xml"/><Relationship Id="rId65" Type="http://schemas.openxmlformats.org/officeDocument/2006/relationships/slide" Target="slides/slide61.xml"/><Relationship Id="rId4" Type="http://schemas.openxmlformats.org/officeDocument/2006/relationships/slideMaster" Target="slideMasters/slideMaster1.xml"/><Relationship Id="rId9" Type="http://schemas.openxmlformats.org/officeDocument/2006/relationships/slide" Target="slides/slide5.xml"/><Relationship Id="rId13" Type="http://schemas.openxmlformats.org/officeDocument/2006/relationships/slide" Target="slides/slide9.xml"/><Relationship Id="rId18" Type="http://schemas.openxmlformats.org/officeDocument/2006/relationships/slide" Target="slides/slide14.xml"/><Relationship Id="rId39" Type="http://schemas.openxmlformats.org/officeDocument/2006/relationships/slide" Target="slides/slide35.xml"/><Relationship Id="rId34" Type="http://schemas.openxmlformats.org/officeDocument/2006/relationships/slide" Target="slides/slide30.xml"/><Relationship Id="rId50" Type="http://schemas.openxmlformats.org/officeDocument/2006/relationships/slide" Target="slides/slide46.xml"/><Relationship Id="rId55" Type="http://schemas.openxmlformats.org/officeDocument/2006/relationships/slide" Target="slides/slide51.xml"/></Relationships>
</file>

<file path=ppt/diagrams/_rels/data1.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4.svg"/><Relationship Id="rId1" Type="http://schemas.openxmlformats.org/officeDocument/2006/relationships/image" Target="../media/image3.png"/><Relationship Id="rId6" Type="http://schemas.openxmlformats.org/officeDocument/2006/relationships/image" Target="../media/image8.svg"/><Relationship Id="rId5" Type="http://schemas.openxmlformats.org/officeDocument/2006/relationships/image" Target="../media/image7.png"/><Relationship Id="rId4" Type="http://schemas.openxmlformats.org/officeDocument/2006/relationships/image" Target="../media/image6.svg"/></Relationships>
</file>

<file path=ppt/diagrams/_rels/data10.xml.rels><?xml version="1.0" encoding="UTF-8" standalone="yes"?>
<Relationships xmlns="http://schemas.openxmlformats.org/package/2006/relationships"><Relationship Id="rId3" Type="http://schemas.openxmlformats.org/officeDocument/2006/relationships/image" Target="../media/image33.png"/><Relationship Id="rId2" Type="http://schemas.openxmlformats.org/officeDocument/2006/relationships/image" Target="../media/image32.svg"/><Relationship Id="rId1" Type="http://schemas.openxmlformats.org/officeDocument/2006/relationships/image" Target="../media/image31.png"/><Relationship Id="rId6" Type="http://schemas.openxmlformats.org/officeDocument/2006/relationships/image" Target="../media/image36.svg"/><Relationship Id="rId5" Type="http://schemas.openxmlformats.org/officeDocument/2006/relationships/image" Target="../media/image35.png"/><Relationship Id="rId4" Type="http://schemas.openxmlformats.org/officeDocument/2006/relationships/image" Target="../media/image34.svg"/></Relationships>
</file>

<file path=ppt/diagrams/_rels/drawing1.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4.svg"/><Relationship Id="rId1" Type="http://schemas.openxmlformats.org/officeDocument/2006/relationships/image" Target="../media/image3.png"/><Relationship Id="rId6" Type="http://schemas.openxmlformats.org/officeDocument/2006/relationships/image" Target="../media/image8.svg"/><Relationship Id="rId5" Type="http://schemas.openxmlformats.org/officeDocument/2006/relationships/image" Target="../media/image7.png"/><Relationship Id="rId4" Type="http://schemas.openxmlformats.org/officeDocument/2006/relationships/image" Target="../media/image6.svg"/></Relationships>
</file>

<file path=ppt/diagrams/_rels/drawing10.xml.rels><?xml version="1.0" encoding="UTF-8" standalone="yes"?>
<Relationships xmlns="http://schemas.openxmlformats.org/package/2006/relationships"><Relationship Id="rId3" Type="http://schemas.openxmlformats.org/officeDocument/2006/relationships/image" Target="../media/image33.png"/><Relationship Id="rId2" Type="http://schemas.openxmlformats.org/officeDocument/2006/relationships/image" Target="../media/image32.svg"/><Relationship Id="rId1" Type="http://schemas.openxmlformats.org/officeDocument/2006/relationships/image" Target="../media/image31.png"/><Relationship Id="rId6" Type="http://schemas.openxmlformats.org/officeDocument/2006/relationships/image" Target="../media/image36.svg"/><Relationship Id="rId5" Type="http://schemas.openxmlformats.org/officeDocument/2006/relationships/image" Target="../media/image35.png"/><Relationship Id="rId4" Type="http://schemas.openxmlformats.org/officeDocument/2006/relationships/image" Target="../media/image34.svg"/></Relationships>
</file>

<file path=ppt/diagrams/colors1.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8.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9.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0.xml><?xml version="1.0" encoding="utf-8"?>
<dgm:colorsDef xmlns:dgm="http://schemas.openxmlformats.org/drawingml/2006/diagram" xmlns:a="http://schemas.openxmlformats.org/drawingml/2006/main" uniqueId="urn:microsoft.com/office/officeart/2005/8/colors/colorful4">
  <dgm:title val=""/>
  <dgm:desc val=""/>
  <dgm:catLst>
    <dgm:cat type="colorful" pri="10400"/>
  </dgm:catLst>
  <dgm:styleLbl name="node0">
    <dgm:fillClrLst meth="repeat">
      <a:schemeClr val="accent3"/>
    </dgm:fillClrLst>
    <dgm:linClrLst meth="repeat">
      <a:schemeClr val="lt1"/>
    </dgm:linClrLst>
    <dgm:effectClrLst/>
    <dgm:txLinClrLst/>
    <dgm:txFillClrLst/>
    <dgm:txEffectClrLst/>
  </dgm:styleLbl>
  <dgm:styleLbl name="node1">
    <dgm:fillClrLst>
      <a:schemeClr val="accent4"/>
      <a:schemeClr val="accent5"/>
    </dgm:fillClrLst>
    <dgm:linClrLst meth="repeat">
      <a:schemeClr val="lt1"/>
    </dgm:linClrLst>
    <dgm:effectClrLst/>
    <dgm:txLinClrLst/>
    <dgm:txFillClrLst/>
    <dgm:txEffectClrLst/>
  </dgm:styleLbl>
  <dgm:styleLbl name="alignNode1">
    <dgm:fillClrLst>
      <a:schemeClr val="accent4"/>
      <a:schemeClr val="accent5"/>
    </dgm:fillClrLst>
    <dgm:linClrLst>
      <a:schemeClr val="accent4"/>
      <a:schemeClr val="accent5"/>
    </dgm:linClrLst>
    <dgm:effectClrLst/>
    <dgm:txLinClrLst/>
    <dgm:txFillClrLst/>
    <dgm:txEffectClrLst/>
  </dgm:styleLbl>
  <dgm:styleLbl name="lnNode1">
    <dgm:fillClrLst>
      <a:schemeClr val="accent4"/>
      <a:schemeClr val="accent5"/>
    </dgm:fillClrLst>
    <dgm:linClrLst meth="repeat">
      <a:schemeClr val="lt1"/>
    </dgm:linClrLst>
    <dgm:effectClrLst/>
    <dgm:txLinClrLst/>
    <dgm:txFillClrLst/>
    <dgm:txEffectClrLst/>
  </dgm:styleLbl>
  <dgm:styleLbl name="vennNode1">
    <dgm:fillClrLst>
      <a:schemeClr val="accent4">
        <a:alpha val="50000"/>
      </a:schemeClr>
      <a:schemeClr val="accent5">
        <a:alpha val="50000"/>
      </a:schemeClr>
    </dgm:fillClrLst>
    <dgm:linClrLst meth="repeat">
      <a:schemeClr val="lt1"/>
    </dgm:linClrLst>
    <dgm:effectClrLst/>
    <dgm:txLinClrLst/>
    <dgm:txFillClrLst/>
    <dgm:txEffectClrLst/>
  </dgm:styleLbl>
  <dgm:styleLbl name="node2">
    <dgm:fillClrLst>
      <a:schemeClr val="accent5"/>
    </dgm:fillClrLst>
    <dgm:linClrLst meth="repeat">
      <a:schemeClr val="lt1"/>
    </dgm:linClrLst>
    <dgm:effectClrLst/>
    <dgm:txLinClrLst/>
    <dgm:txFillClrLst/>
    <dgm:txEffectClrLst/>
  </dgm:styleLbl>
  <dgm:styleLbl name="node3">
    <dgm:fillClrLst>
      <a:schemeClr val="accent6"/>
    </dgm:fillClrLst>
    <dgm:linClrLst meth="repeat">
      <a:schemeClr val="lt1"/>
    </dgm:linClrLst>
    <dgm:effectClrLst/>
    <dgm:txLinClrLst/>
    <dgm:txFillClrLst/>
    <dgm:txEffectClrLst/>
  </dgm:styleLbl>
  <dgm:styleLbl name="node4">
    <dgm:fillClrLst>
      <a:schemeClr val="accent1"/>
    </dgm:fillClrLst>
    <dgm:linClrLst meth="repeat">
      <a:schemeClr val="lt1"/>
    </dgm:linClrLst>
    <dgm:effectClrLst/>
    <dgm:txLinClrLst/>
    <dgm:txFillClrLst/>
    <dgm:txEffectClrLst/>
  </dgm:styleLbl>
  <dgm:styleLbl name="fgImgPlace1">
    <dgm:fillClrLst>
      <a:schemeClr val="accent4">
        <a:tint val="50000"/>
      </a:schemeClr>
      <a:schemeClr val="accent5">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4"/>
      <a:schemeClr val="accent5"/>
    </dgm:fillClrLst>
    <dgm:linClrLst meth="repeat">
      <a:schemeClr val="lt1"/>
    </dgm:linClrLst>
    <dgm:effectClrLst/>
    <dgm:txLinClrLst/>
    <dgm:txFillClrLst/>
    <dgm:txEffectClrLst/>
  </dgm:styleLbl>
  <dgm:styleLbl name="fgSibTrans2D1">
    <dgm:fillClrLst>
      <a:schemeClr val="accent4"/>
      <a:schemeClr val="accent5"/>
    </dgm:fillClrLst>
    <dgm:linClrLst meth="repeat">
      <a:schemeClr val="lt1"/>
    </dgm:linClrLst>
    <dgm:effectClrLst/>
    <dgm:txLinClrLst/>
    <dgm:txFillClrLst meth="repeat">
      <a:schemeClr val="lt1"/>
    </dgm:txFillClrLst>
    <dgm:txEffectClrLst/>
  </dgm:styleLbl>
  <dgm:styleLbl name="bgSibTrans2D1">
    <dgm:fillClrLst>
      <a:schemeClr val="accent4"/>
      <a:schemeClr val="accent5"/>
    </dgm:fillClrLst>
    <dgm:linClrLst meth="repeat">
      <a:schemeClr val="lt1"/>
    </dgm:linClrLst>
    <dgm:effectClrLst/>
    <dgm:txLinClrLst/>
    <dgm:txFillClrLst meth="repeat">
      <a:schemeClr val="lt1"/>
    </dgm:txFillClrLst>
    <dgm:txEffectClrLst/>
  </dgm:styleLbl>
  <dgm:styleLbl name="sibTrans1D1">
    <dgm:fillClrLst/>
    <dgm:linClrLst>
      <a:schemeClr val="accent4"/>
      <a:schemeClr val="accent5"/>
    </dgm:linClrLst>
    <dgm:effectClrLst/>
    <dgm:txLinClrLst/>
    <dgm:txFillClrLst meth="repeat">
      <a:schemeClr val="tx1"/>
    </dgm:txFillClrLst>
    <dgm:txEffectClrLst/>
  </dgm:styleLbl>
  <dgm:styleLbl name="callout">
    <dgm:fillClrLst meth="repeat">
      <a:schemeClr val="accent4"/>
    </dgm:fillClrLst>
    <dgm:linClrLst meth="repeat">
      <a:schemeClr val="accent4">
        <a:tint val="50000"/>
      </a:schemeClr>
    </dgm:linClrLst>
    <dgm:effectClrLst/>
    <dgm:txLinClrLst/>
    <dgm:txFillClrLst meth="repeat">
      <a:schemeClr val="tx1"/>
    </dgm:txFillClrLst>
    <dgm:txEffectClrLst/>
  </dgm:styleLbl>
  <dgm:styleLbl name="asst0">
    <dgm:fillClrLst meth="repeat">
      <a:schemeClr val="accent4"/>
    </dgm:fillClrLst>
    <dgm:linClrLst meth="repeat">
      <a:schemeClr val="lt1">
        <a:shade val="80000"/>
      </a:schemeClr>
    </dgm:linClrLst>
    <dgm:effectClrLst/>
    <dgm:txLinClrLst/>
    <dgm:txFillClrLst/>
    <dgm:txEffectClrLst/>
  </dgm:styleLbl>
  <dgm:styleLbl name="asst1">
    <dgm:fillClrLst meth="repeat">
      <a:schemeClr val="accent5"/>
    </dgm:fillClrLst>
    <dgm:linClrLst meth="repeat">
      <a:schemeClr val="lt1">
        <a:shade val="80000"/>
      </a:schemeClr>
    </dgm:linClrLst>
    <dgm:effectClrLst/>
    <dgm:txLinClrLst/>
    <dgm:txFillClrLst/>
    <dgm:txEffectClrLst/>
  </dgm:styleLbl>
  <dgm:styleLbl name="asst2">
    <dgm:fillClrLst>
      <a:schemeClr val="accent6"/>
    </dgm:fillClrLst>
    <dgm:linClrLst meth="repeat">
      <a:schemeClr val="lt1"/>
    </dgm:linClrLst>
    <dgm:effectClrLst/>
    <dgm:txLinClrLst/>
    <dgm:txFillClrLst/>
    <dgm:txEffectClrLst/>
  </dgm:styleLbl>
  <dgm:styleLbl name="asst3">
    <dgm:fillClrLst>
      <a:schemeClr val="accent1"/>
    </dgm:fillClrLst>
    <dgm:linClrLst meth="repeat">
      <a:schemeClr val="lt1"/>
    </dgm:linClrLst>
    <dgm:effectClrLst/>
    <dgm:txLinClrLst/>
    <dgm:txFillClrLst/>
    <dgm:txEffectClrLst/>
  </dgm:styleLbl>
  <dgm:styleLbl name="asst4">
    <dgm:fillClrLst>
      <a:schemeClr val="accent2"/>
    </dgm:fillClrLst>
    <dgm:linClrLst meth="repeat">
      <a:schemeClr val="lt1"/>
    </dgm:linClrLst>
    <dgm:effectClrLst/>
    <dgm:txLinClrLst/>
    <dgm:txFillClrLst/>
    <dgm:txEffectClrLst/>
  </dgm:styleLbl>
  <dgm:styleLbl name="parChTrans2D1">
    <dgm:fillClrLst meth="repeat">
      <a:schemeClr val="accent4"/>
    </dgm:fillClrLst>
    <dgm:linClrLst meth="repeat">
      <a:schemeClr val="lt1"/>
    </dgm:linClrLst>
    <dgm:effectClrLst/>
    <dgm:txLinClrLst/>
    <dgm:txFillClrLst meth="repeat">
      <a:schemeClr val="lt1"/>
    </dgm:txFillClrLst>
    <dgm:txEffectClrLst/>
  </dgm:styleLbl>
  <dgm:styleLbl name="parChTrans2D2">
    <dgm:fillClrLst meth="repeat">
      <a:schemeClr val="accent5"/>
    </dgm:fillClrLst>
    <dgm:linClrLst meth="repeat">
      <a:schemeClr val="lt1"/>
    </dgm:linClrLst>
    <dgm:effectClrLst/>
    <dgm:txLinClrLst/>
    <dgm:txFillClrLst/>
    <dgm:txEffectClrLst/>
  </dgm:styleLbl>
  <dgm:styleLbl name="parChTrans2D3">
    <dgm:fillClrLst meth="repeat">
      <a:schemeClr val="accent5"/>
    </dgm:fillClrLst>
    <dgm:linClrLst meth="repeat">
      <a:schemeClr val="lt1"/>
    </dgm:linClrLst>
    <dgm:effectClrLst/>
    <dgm:txLinClrLst/>
    <dgm:txFillClrLst/>
    <dgm:txEffectClrLst/>
  </dgm:styleLbl>
  <dgm:styleLbl name="parChTrans2D4">
    <dgm:fillClrLst meth="repeat">
      <a:schemeClr val="accent6"/>
    </dgm:fillClrLst>
    <dgm:linClrLst meth="repeat">
      <a:schemeClr val="lt1"/>
    </dgm:linClrLst>
    <dgm:effectClrLst/>
    <dgm:txLinClrLst/>
    <dgm:txFillClrLst meth="repeat">
      <a:schemeClr val="lt1"/>
    </dgm:txFillClrLst>
    <dgm:txEffectClrLst/>
  </dgm:styleLbl>
  <dgm:styleLbl name="parChTrans1D1">
    <dgm:fillClrLst meth="repeat">
      <a:schemeClr val="accent4"/>
    </dgm:fillClrLst>
    <dgm:linClrLst meth="repeat">
      <a:schemeClr val="accent4"/>
    </dgm:linClrLst>
    <dgm:effectClrLst/>
    <dgm:txLinClrLst/>
    <dgm:txFillClrLst meth="repeat">
      <a:schemeClr val="tx1"/>
    </dgm:txFillClrLst>
    <dgm:txEffectClrLst/>
  </dgm:styleLbl>
  <dgm:styleLbl name="parChTrans1D2">
    <dgm:fillClrLst meth="repeat">
      <a:schemeClr val="accent4">
        <a:tint val="90000"/>
      </a:schemeClr>
    </dgm:fillClrLst>
    <dgm:linClrLst meth="repeat">
      <a:schemeClr val="accent5"/>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6"/>
    </dgm:linClrLst>
    <dgm:effectClrLst/>
    <dgm:txLinClrLst/>
    <dgm:txFillClrLst meth="repeat">
      <a:schemeClr val="tx1"/>
    </dgm:txFillClrLst>
    <dgm:txEffectClrLst/>
  </dgm:styleLbl>
  <dgm:styleLbl name="parChTrans1D4">
    <dgm:fillClrLst meth="repeat">
      <a:schemeClr val="accent4">
        <a:tint val="50000"/>
      </a:schemeClr>
    </dgm:fillClrLst>
    <dgm:linClrLst meth="repeat">
      <a:schemeClr val="accent1"/>
    </dgm:linClrLst>
    <dgm:effectClrLst/>
    <dgm:txLinClrLst/>
    <dgm:txFillClrLst meth="repeat">
      <a:schemeClr val="tx1"/>
    </dgm:txFillClrLst>
    <dgm:txEffectClrLst/>
  </dgm:styleLbl>
  <dgm:styleLbl name="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con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align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4"/>
    </dgm:linClrLst>
    <dgm:effectClrLst/>
    <dgm:txLinClrLst/>
    <dgm:txFillClrLst meth="repeat">
      <a:schemeClr val="dk1"/>
    </dgm:txFillClrLst>
    <dgm:txEffectClrLst/>
  </dgm:styleLbl>
  <dgm:styleLbl name="b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solidFgAcc1">
    <dgm:fillClrLst meth="repeat">
      <a:schemeClr val="lt1"/>
    </dgm:fillClrLst>
    <dgm:linClrLst>
      <a:schemeClr val="accent4"/>
      <a:schemeClr val="accent5"/>
    </dgm:linClrLst>
    <dgm:effectClrLst/>
    <dgm:txLinClrLst/>
    <dgm:txFillClrLst meth="repeat">
      <a:schemeClr val="dk1"/>
    </dgm:txFillClrLst>
    <dgm:txEffectClrLst/>
  </dgm:styleLbl>
  <dgm:styleLbl name="solidAlignAcc1">
    <dgm:fillClrLst meth="repeat">
      <a:schemeClr val="lt1"/>
    </dgm:fillClrLst>
    <dgm:linClrLst>
      <a:schemeClr val="accent4"/>
      <a:schemeClr val="accent5"/>
    </dgm:linClrLst>
    <dgm:effectClrLst/>
    <dgm:txLinClrLst/>
    <dgm:txFillClrLst meth="repeat">
      <a:schemeClr val="dk1"/>
    </dgm:txFillClrLst>
    <dgm:txEffectClrLst/>
  </dgm:styleLbl>
  <dgm:styleLbl name="solidBgAcc1">
    <dgm:fillClrLst meth="repeat">
      <a:schemeClr val="lt1"/>
    </dgm:fillClrLst>
    <dgm:linClrLst>
      <a:schemeClr val="accent4"/>
      <a:schemeClr val="accent5"/>
    </dgm:linClrLst>
    <dgm:effectClrLst/>
    <dgm:txLinClrLst/>
    <dgm:txFillClrLst meth="repeat">
      <a:schemeClr val="dk1"/>
    </dgm:txFillClrLst>
    <dgm:txEffectClrLst/>
  </dgm:styleLbl>
  <dgm:styleLbl name="f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b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3"/>
    </dgm:linClrLst>
    <dgm:effectClrLst/>
    <dgm:txLinClrLst/>
    <dgm:txFillClrLst meth="repeat">
      <a:schemeClr val="dk1"/>
    </dgm:txFillClrLst>
    <dgm:txEffectClrLst/>
  </dgm:styleLbl>
  <dgm:styleLbl name="fgAcc2">
    <dgm:fillClrLst meth="repeat">
      <a:schemeClr val="lt1">
        <a:alpha val="90000"/>
      </a:schemeClr>
    </dgm:fillClrLst>
    <dgm:linClrLst>
      <a:schemeClr val="accent5"/>
    </dgm:linClrLst>
    <dgm:effectClrLst/>
    <dgm:txLinClrLst/>
    <dgm:txFillClrLst meth="repeat">
      <a:schemeClr val="dk1"/>
    </dgm:txFillClrLst>
    <dgm:txEffectClrLst/>
  </dgm:styleLbl>
  <dgm:styleLbl name="fgAcc3">
    <dgm:fillClrLst meth="repeat">
      <a:schemeClr val="lt1">
        <a:alpha val="90000"/>
      </a:schemeClr>
    </dgm:fillClrLst>
    <dgm:linClrLst>
      <a:schemeClr val="accent6"/>
    </dgm:linClrLst>
    <dgm:effectClrLst/>
    <dgm:txLinClrLst/>
    <dgm:txFillClrLst meth="repeat">
      <a:schemeClr val="dk1"/>
    </dgm:txFillClrLst>
    <dgm:txEffectClrLst/>
  </dgm:styleLbl>
  <dgm:styleLbl name="fgAcc4">
    <dgm:fillClrLst meth="repeat">
      <a:schemeClr val="lt1">
        <a:alpha val="90000"/>
      </a:schemeClr>
    </dgm:fillClrLst>
    <dgm:linClrLst>
      <a:schemeClr val="accent1"/>
    </dgm:linClrLst>
    <dgm:effectClrLst/>
    <dgm:txLinClrLst/>
    <dgm:txFillClrLst meth="repeat">
      <a:schemeClr val="dk1"/>
    </dgm:txFillClrLst>
    <dgm:txEffectClrLst/>
  </dgm:styleLbl>
  <dgm:styleLbl name="bgShp">
    <dgm:fillClrLst meth="repeat">
      <a:schemeClr val="accent4">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4">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4">
        <a:tint val="50000"/>
        <a:alpha val="40000"/>
      </a:schemeClr>
    </dgm:fillClrLst>
    <dgm:linClrLst meth="repeat">
      <a:schemeClr val="accent4"/>
    </dgm:linClrLst>
    <dgm:effectClrLst/>
    <dgm:txLinClrLst/>
    <dgm:txFillClrLst meth="repeat">
      <a:schemeClr val="lt1"/>
    </dgm:txFillClrLst>
    <dgm:txEffectClrLst/>
  </dgm:styleLbl>
  <dgm:styleLbl name="fgShp">
    <dgm:fillClrLst meth="repeat">
      <a:schemeClr val="accent4">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2.xml><?xml version="1.0" encoding="utf-8"?>
<dgm:colorsDef xmlns:dgm="http://schemas.openxmlformats.org/drawingml/2006/diagram" xmlns:a="http://schemas.openxmlformats.org/drawingml/2006/main" uniqueId="urn:microsoft.com/office/officeart/2005/8/colors/accent6_3">
  <dgm:title val=""/>
  <dgm:desc val=""/>
  <dgm:catLst>
    <dgm:cat type="accent6" pri="11300"/>
  </dgm:catLst>
  <dgm:styleLbl name="node0">
    <dgm:fillClrLst meth="repeat">
      <a:schemeClr val="accent6">
        <a:shade val="80000"/>
      </a:schemeClr>
    </dgm:fillClrLst>
    <dgm:linClrLst meth="repeat">
      <a:schemeClr val="lt1"/>
    </dgm:linClrLst>
    <dgm:effectClrLst/>
    <dgm:txLinClrLst/>
    <dgm:txFillClrLst/>
    <dgm:txEffectClrLst/>
  </dgm:styleLbl>
  <dgm:styleLbl name="node1">
    <dgm:fillClrLst>
      <a:schemeClr val="accent6">
        <a:shade val="80000"/>
      </a:schemeClr>
      <a:schemeClr val="accent6">
        <a:tint val="70000"/>
      </a:schemeClr>
    </dgm:fillClrLst>
    <dgm:linClrLst meth="repeat">
      <a:schemeClr val="lt1"/>
    </dgm:linClrLst>
    <dgm:effectClrLst/>
    <dgm:txLinClrLst/>
    <dgm:txFillClrLst/>
    <dgm:txEffectClrLst/>
  </dgm:styleLbl>
  <dgm:styleLbl name="alignNode1">
    <dgm:fillClrLst>
      <a:schemeClr val="accent6">
        <a:shade val="80000"/>
      </a:schemeClr>
      <a:schemeClr val="accent6">
        <a:tint val="70000"/>
      </a:schemeClr>
    </dgm:fillClrLst>
    <dgm:linClrLst>
      <a:schemeClr val="accent6">
        <a:shade val="80000"/>
      </a:schemeClr>
      <a:schemeClr val="accent6">
        <a:tint val="70000"/>
      </a:schemeClr>
    </dgm:linClrLst>
    <dgm:effectClrLst/>
    <dgm:txLinClrLst/>
    <dgm:txFillClrLst/>
    <dgm:txEffectClrLst/>
  </dgm:styleLbl>
  <dgm:styleLbl name="lnNode1">
    <dgm:fillClrLst>
      <a:schemeClr val="accent6">
        <a:shade val="80000"/>
      </a:schemeClr>
      <a:schemeClr val="accent6">
        <a:tint val="70000"/>
      </a:schemeClr>
    </dgm:fillClrLst>
    <dgm:linClrLst meth="repeat">
      <a:schemeClr val="lt1"/>
    </dgm:linClrLst>
    <dgm:effectClrLst/>
    <dgm:txLinClrLst/>
    <dgm:txFillClrLst/>
    <dgm:txEffectClrLst/>
  </dgm:styleLbl>
  <dgm:styleLbl name="vennNode1">
    <dgm:fillClrLst>
      <a:schemeClr val="accent6">
        <a:shade val="80000"/>
        <a:alpha val="50000"/>
      </a:schemeClr>
      <a:schemeClr val="accent6">
        <a:tint val="70000"/>
        <a:alpha val="50000"/>
      </a:schemeClr>
    </dgm:fillClrLst>
    <dgm:linClrLst meth="repeat">
      <a:schemeClr val="lt1"/>
    </dgm:linClrLst>
    <dgm:effectClrLst/>
    <dgm:txLinClrLst/>
    <dgm:txFillClrLst/>
    <dgm:txEffectClrLst/>
  </dgm:styleLbl>
  <dgm:styleLbl name="node2">
    <dgm:fillClrLst>
      <a:schemeClr val="accent6">
        <a:tint val="99000"/>
      </a:schemeClr>
    </dgm:fillClrLst>
    <dgm:linClrLst meth="repeat">
      <a:schemeClr val="lt1"/>
    </dgm:linClrLst>
    <dgm:effectClrLst/>
    <dgm:txLinClrLst/>
    <dgm:txFillClrLst/>
    <dgm:txEffectClrLst/>
  </dgm:styleLbl>
  <dgm:styleLbl name="node3">
    <dgm:fillClrLst>
      <a:schemeClr val="accent6">
        <a:tint val="80000"/>
      </a:schemeClr>
    </dgm:fillClrLst>
    <dgm:linClrLst meth="repeat">
      <a:schemeClr val="lt1"/>
    </dgm:linClrLst>
    <dgm:effectClrLst/>
    <dgm:txLinClrLst/>
    <dgm:txFillClrLst/>
    <dgm:txEffectClrLst/>
  </dgm:styleLbl>
  <dgm:styleLbl name="node4">
    <dgm:fillClrLst>
      <a:schemeClr val="accent6">
        <a:tint val="70000"/>
      </a:schemeClr>
    </dgm:fillClrLst>
    <dgm:linClrLst meth="repeat">
      <a:schemeClr val="lt1"/>
    </dgm:linClrLst>
    <dgm:effectClrLst/>
    <dgm:txLinClrLst/>
    <dgm:txFillClrLst/>
    <dgm:txEffectClrLst/>
  </dgm:styleLbl>
  <dgm:styleLbl name="fgImgPlace1">
    <dgm:fillClrLst>
      <a:schemeClr val="accent6">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alignImgPlace1">
    <dgm:fillClrLst>
      <a:schemeClr val="accent6">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6">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6">
        <a:shade val="90000"/>
      </a:schemeClr>
      <a:schemeClr val="accent6">
        <a:tint val="70000"/>
      </a:schemeClr>
    </dgm:fillClrLst>
    <dgm:linClrLst>
      <a:schemeClr val="accent6">
        <a:shade val="90000"/>
      </a:schemeClr>
      <a:schemeClr val="accent6">
        <a:tint val="70000"/>
      </a:schemeClr>
    </dgm:linClrLst>
    <dgm:effectClrLst/>
    <dgm:txLinClrLst/>
    <dgm:txFillClrLst/>
    <dgm:txEffectClrLst/>
  </dgm:styleLbl>
  <dgm:styleLbl name="fgSibTrans2D1">
    <dgm:fillClrLst>
      <a:schemeClr val="accent6">
        <a:shade val="90000"/>
      </a:schemeClr>
      <a:schemeClr val="accent6">
        <a:tint val="70000"/>
      </a:schemeClr>
    </dgm:fillClrLst>
    <dgm:linClrLst>
      <a:schemeClr val="accent6">
        <a:shade val="90000"/>
      </a:schemeClr>
      <a:schemeClr val="accent6">
        <a:tint val="70000"/>
      </a:schemeClr>
    </dgm:linClrLst>
    <dgm:effectClrLst/>
    <dgm:txLinClrLst/>
    <dgm:txFillClrLst meth="repeat">
      <a:schemeClr val="lt1"/>
    </dgm:txFillClrLst>
    <dgm:txEffectClrLst/>
  </dgm:styleLbl>
  <dgm:styleLbl name="bgSibTrans2D1">
    <dgm:fillClrLst>
      <a:schemeClr val="accent6">
        <a:shade val="90000"/>
      </a:schemeClr>
      <a:schemeClr val="accent6">
        <a:tint val="70000"/>
      </a:schemeClr>
    </dgm:fillClrLst>
    <dgm:linClrLst>
      <a:schemeClr val="accent6">
        <a:shade val="90000"/>
      </a:schemeClr>
      <a:schemeClr val="accent6">
        <a:tint val="70000"/>
      </a:schemeClr>
    </dgm:linClrLst>
    <dgm:effectClrLst/>
    <dgm:txLinClrLst/>
    <dgm:txFillClrLst meth="repeat">
      <a:schemeClr val="lt1"/>
    </dgm:txFillClrLst>
    <dgm:txEffectClrLst/>
  </dgm:styleLbl>
  <dgm:styleLbl name="sibTrans1D1">
    <dgm:fillClrLst>
      <a:schemeClr val="accent6">
        <a:shade val="90000"/>
      </a:schemeClr>
      <a:schemeClr val="accent6">
        <a:tint val="70000"/>
      </a:schemeClr>
    </dgm:fillClrLst>
    <dgm:linClrLst>
      <a:schemeClr val="accent6">
        <a:shade val="90000"/>
      </a:schemeClr>
      <a:schemeClr val="accent6">
        <a:tint val="70000"/>
      </a:schemeClr>
    </dgm:linClrLst>
    <dgm:effectClrLst/>
    <dgm:txLinClrLst/>
    <dgm:txFillClrLst meth="repeat">
      <a:schemeClr val="tx1"/>
    </dgm:txFillClrLst>
    <dgm:txEffectClrLst/>
  </dgm:styleLbl>
  <dgm:styleLbl name="callout">
    <dgm:fillClrLst meth="repeat">
      <a:schemeClr val="accent6"/>
    </dgm:fillClrLst>
    <dgm:linClrLst meth="repeat">
      <a:schemeClr val="accent6"/>
    </dgm:linClrLst>
    <dgm:effectClrLst/>
    <dgm:txLinClrLst/>
    <dgm:txFillClrLst meth="repeat">
      <a:schemeClr val="tx1"/>
    </dgm:txFillClrLst>
    <dgm:txEffectClrLst/>
  </dgm:styleLbl>
  <dgm:styleLbl name="asst0">
    <dgm:fillClrLst meth="repeat">
      <a:schemeClr val="accent6">
        <a:shade val="80000"/>
      </a:schemeClr>
    </dgm:fillClrLst>
    <dgm:linClrLst meth="repeat">
      <a:schemeClr val="lt1"/>
    </dgm:linClrLst>
    <dgm:effectClrLst/>
    <dgm:txLinClrLst/>
    <dgm:txFillClrLst/>
    <dgm:txEffectClrLst/>
  </dgm:styleLbl>
  <dgm:styleLbl name="asst1">
    <dgm:fillClrLst meth="repeat">
      <a:schemeClr val="accent6">
        <a:shade val="80000"/>
      </a:schemeClr>
    </dgm:fillClrLst>
    <dgm:linClrLst meth="repeat">
      <a:schemeClr val="lt1"/>
    </dgm:linClrLst>
    <dgm:effectClrLst/>
    <dgm:txLinClrLst/>
    <dgm:txFillClrLst/>
    <dgm:txEffectClrLst/>
  </dgm:styleLbl>
  <dgm:styleLbl name="asst2">
    <dgm:fillClrLst>
      <a:schemeClr val="accent6">
        <a:tint val="99000"/>
      </a:schemeClr>
    </dgm:fillClrLst>
    <dgm:linClrLst meth="repeat">
      <a:schemeClr val="lt1"/>
    </dgm:linClrLst>
    <dgm:effectClrLst/>
    <dgm:txLinClrLst/>
    <dgm:txFillClrLst/>
    <dgm:txEffectClrLst/>
  </dgm:styleLbl>
  <dgm:styleLbl name="asst3">
    <dgm:fillClrLst>
      <a:schemeClr val="accent6">
        <a:tint val="80000"/>
      </a:schemeClr>
    </dgm:fillClrLst>
    <dgm:linClrLst meth="repeat">
      <a:schemeClr val="lt1"/>
    </dgm:linClrLst>
    <dgm:effectClrLst/>
    <dgm:txLinClrLst/>
    <dgm:txFillClrLst/>
    <dgm:txEffectClrLst/>
  </dgm:styleLbl>
  <dgm:styleLbl name="asst4">
    <dgm:fillClrLst>
      <a:schemeClr val="accent6">
        <a:tint val="70000"/>
      </a:schemeClr>
    </dgm:fillClrLst>
    <dgm:linClrLst meth="repeat">
      <a:schemeClr val="lt1"/>
    </dgm:linClrLst>
    <dgm:effectClrLst/>
    <dgm:txLinClrLst/>
    <dgm:txFillClrLst/>
    <dgm:txEffectClrLst/>
  </dgm:styleLbl>
  <dgm:styleLbl name="parChTrans2D1">
    <dgm:fillClrLst meth="repeat">
      <a:schemeClr val="accent6">
        <a:tint val="60000"/>
      </a:schemeClr>
    </dgm:fillClrLst>
    <dgm:linClrLst meth="repeat">
      <a:schemeClr val="accent6">
        <a:tint val="60000"/>
      </a:schemeClr>
    </dgm:linClrLst>
    <dgm:effectClrLst/>
    <dgm:txLinClrLst/>
    <dgm:txFillClrLst meth="repeat">
      <a:schemeClr val="lt1"/>
    </dgm:txFillClrLst>
    <dgm:txEffectClrLst/>
  </dgm:styleLbl>
  <dgm:styleLbl name="parChTrans2D2">
    <dgm:fillClrLst meth="repeat">
      <a:schemeClr val="accent6">
        <a:tint val="90000"/>
      </a:schemeClr>
    </dgm:fillClrLst>
    <dgm:linClrLst meth="repeat">
      <a:schemeClr val="accent6">
        <a:tint val="90000"/>
      </a:schemeClr>
    </dgm:linClrLst>
    <dgm:effectClrLst/>
    <dgm:txLinClrLst/>
    <dgm:txFillClrLst/>
    <dgm:txEffectClrLst/>
  </dgm:styleLbl>
  <dgm:styleLbl name="parChTrans2D3">
    <dgm:fillClrLst meth="repeat">
      <a:schemeClr val="accent6">
        <a:tint val="70000"/>
      </a:schemeClr>
    </dgm:fillClrLst>
    <dgm:linClrLst meth="repeat">
      <a:schemeClr val="accent6">
        <a:tint val="70000"/>
      </a:schemeClr>
    </dgm:linClrLst>
    <dgm:effectClrLst/>
    <dgm:txLinClrLst/>
    <dgm:txFillClrLst/>
    <dgm:txEffectClrLst/>
  </dgm:styleLbl>
  <dgm:styleLbl name="parChTrans2D4">
    <dgm:fillClrLst meth="repeat">
      <a:schemeClr val="accent6">
        <a:tint val="50000"/>
      </a:schemeClr>
    </dgm:fillClrLst>
    <dgm:linClrLst meth="repeat">
      <a:schemeClr val="accent6">
        <a:tint val="50000"/>
      </a:schemeClr>
    </dgm:linClrLst>
    <dgm:effectClrLst/>
    <dgm:txLinClrLst/>
    <dgm:txFillClrLst meth="repeat">
      <a:schemeClr val="lt1"/>
    </dgm:txFillClrLst>
    <dgm:txEffectClrLst/>
  </dgm:styleLbl>
  <dgm:styleLbl name="parChTrans1D1">
    <dgm:fillClrLst meth="repeat">
      <a:schemeClr val="accent6">
        <a:shade val="80000"/>
      </a:schemeClr>
    </dgm:fillClrLst>
    <dgm:linClrLst meth="repeat">
      <a:schemeClr val="accent6">
        <a:shade val="80000"/>
      </a:schemeClr>
    </dgm:linClrLst>
    <dgm:effectClrLst/>
    <dgm:txLinClrLst/>
    <dgm:txFillClrLst meth="repeat">
      <a:schemeClr val="tx1"/>
    </dgm:txFillClrLst>
    <dgm:txEffectClrLst/>
  </dgm:styleLbl>
  <dgm:styleLbl name="parChTrans1D2">
    <dgm:fillClrLst meth="repeat">
      <a:schemeClr val="accent6">
        <a:tint val="99000"/>
      </a:schemeClr>
    </dgm:fillClrLst>
    <dgm:linClrLst meth="repeat">
      <a:schemeClr val="accent6">
        <a:tint val="99000"/>
      </a:schemeClr>
    </dgm:linClrLst>
    <dgm:effectClrLst/>
    <dgm:txLinClrLst/>
    <dgm:txFillClrLst meth="repeat">
      <a:schemeClr val="tx1"/>
    </dgm:txFillClrLst>
    <dgm:txEffectClrLst/>
  </dgm:styleLbl>
  <dgm:styleLbl name="parChTrans1D3">
    <dgm:fillClrLst meth="repeat">
      <a:schemeClr val="accent6">
        <a:tint val="80000"/>
      </a:schemeClr>
    </dgm:fillClrLst>
    <dgm:linClrLst meth="repeat">
      <a:schemeClr val="accent6">
        <a:tint val="80000"/>
      </a:schemeClr>
    </dgm:linClrLst>
    <dgm:effectClrLst/>
    <dgm:txLinClrLst/>
    <dgm:txFillClrLst meth="repeat">
      <a:schemeClr val="tx1"/>
    </dgm:txFillClrLst>
    <dgm:txEffectClrLst/>
  </dgm:styleLbl>
  <dgm:styleLbl name="parChTrans1D4">
    <dgm:fillClrLst meth="repeat">
      <a:schemeClr val="accent6">
        <a:tint val="70000"/>
      </a:schemeClr>
    </dgm:fillClrLst>
    <dgm:linClrLst meth="repeat">
      <a:schemeClr val="accent6">
        <a:tint val="70000"/>
      </a:schemeClr>
    </dgm:linClrLst>
    <dgm:effectClrLst/>
    <dgm:txLinClrLst/>
    <dgm:txFillClrLst meth="repeat">
      <a:schemeClr val="tx1"/>
    </dgm:txFillClrLst>
    <dgm:txEffectClrLst/>
  </dgm:styleLbl>
  <dgm:styleLbl name="fgAcc1">
    <dgm:fillClrLst meth="repeat">
      <a:schemeClr val="lt1">
        <a:alpha val="90000"/>
      </a:schemeClr>
    </dgm:fillClrLst>
    <dgm:linClrLst>
      <a:schemeClr val="accent6">
        <a:shade val="80000"/>
      </a:schemeClr>
      <a:schemeClr val="accent6">
        <a:tint val="70000"/>
      </a:schemeClr>
    </dgm:linClrLst>
    <dgm:effectClrLst/>
    <dgm:txLinClrLst/>
    <dgm:txFillClrLst meth="repeat">
      <a:schemeClr val="dk1"/>
    </dgm:txFillClrLst>
    <dgm:txEffectClrLst/>
  </dgm:styleLbl>
  <dgm:styleLbl name="conFgAcc1">
    <dgm:fillClrLst meth="repeat">
      <a:schemeClr val="lt1">
        <a:alpha val="90000"/>
      </a:schemeClr>
    </dgm:fillClrLst>
    <dgm:linClrLst>
      <a:schemeClr val="accent6">
        <a:shade val="80000"/>
      </a:schemeClr>
      <a:schemeClr val="accent6">
        <a:tint val="70000"/>
      </a:schemeClr>
    </dgm:linClrLst>
    <dgm:effectClrLst/>
    <dgm:txLinClrLst/>
    <dgm:txFillClrLst meth="repeat">
      <a:schemeClr val="dk1"/>
    </dgm:txFillClrLst>
    <dgm:txEffectClrLst/>
  </dgm:styleLbl>
  <dgm:styleLbl name="alignAcc1">
    <dgm:fillClrLst meth="repeat">
      <a:schemeClr val="lt1">
        <a:alpha val="90000"/>
      </a:schemeClr>
    </dgm:fillClrLst>
    <dgm:linClrLst>
      <a:schemeClr val="accent6">
        <a:shade val="80000"/>
      </a:schemeClr>
      <a:schemeClr val="accent6">
        <a:tint val="70000"/>
      </a:schemeClr>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6"/>
    </dgm:linClrLst>
    <dgm:effectClrLst/>
    <dgm:txLinClrLst/>
    <dgm:txFillClrLst meth="repeat">
      <a:schemeClr val="dk1"/>
    </dgm:txFillClrLst>
    <dgm:txEffectClrLst/>
  </dgm:styleLbl>
  <dgm:styleLbl name="bgAcc1">
    <dgm:fillClrLst meth="repeat">
      <a:schemeClr val="lt1">
        <a:alpha val="90000"/>
      </a:schemeClr>
    </dgm:fillClrLst>
    <dgm:linClrLst>
      <a:schemeClr val="accent6">
        <a:shade val="80000"/>
      </a:schemeClr>
      <a:schemeClr val="accent6">
        <a:tint val="70000"/>
      </a:schemeClr>
    </dgm:linClrLst>
    <dgm:effectClrLst/>
    <dgm:txLinClrLst/>
    <dgm:txFillClrLst meth="repeat">
      <a:schemeClr val="dk1"/>
    </dgm:txFillClrLst>
    <dgm:txEffectClrLst/>
  </dgm:styleLbl>
  <dgm:styleLbl name="solidFgAcc1">
    <dgm:fillClrLst meth="repeat">
      <a:schemeClr val="lt1"/>
    </dgm:fillClrLst>
    <dgm:linClrLst>
      <a:schemeClr val="accent6">
        <a:shade val="80000"/>
      </a:schemeClr>
      <a:schemeClr val="accent6">
        <a:tint val="70000"/>
      </a:schemeClr>
    </dgm:linClrLst>
    <dgm:effectClrLst/>
    <dgm:txLinClrLst/>
    <dgm:txFillClrLst meth="repeat">
      <a:schemeClr val="dk1"/>
    </dgm:txFillClrLst>
    <dgm:txEffectClrLst/>
  </dgm:styleLbl>
  <dgm:styleLbl name="solidAlignAcc1">
    <dgm:fillClrLst meth="repeat">
      <a:schemeClr val="lt1"/>
    </dgm:fillClrLst>
    <dgm:linClrLst meth="repeat">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6"/>
    </dgm:linClrLst>
    <dgm:effectClrLst/>
    <dgm:txLinClrLst/>
    <dgm:txFillClrLst meth="repeat">
      <a:schemeClr val="dk1"/>
    </dgm:txFillClrLst>
    <dgm:txEffectClrLst/>
  </dgm:styleLbl>
  <dgm:styleLbl name="fgAccFollowNode1">
    <dgm:fillClrLst meth="repeat">
      <a:schemeClr val="accent6">
        <a:alpha val="90000"/>
        <a:tint val="40000"/>
      </a:schemeClr>
    </dgm:fillClrLst>
    <dgm:linClrLst meth="repeat">
      <a:schemeClr val="accent6">
        <a:alpha val="90000"/>
        <a:tint val="40000"/>
      </a:schemeClr>
    </dgm:linClrLst>
    <dgm:effectClrLst/>
    <dgm:txLinClrLst/>
    <dgm:txFillClrLst meth="repeat">
      <a:schemeClr val="dk1"/>
    </dgm:txFillClrLst>
    <dgm:txEffectClrLst/>
  </dgm:styleLbl>
  <dgm:styleLbl name="alignAccFollowNode1">
    <dgm:fillClrLst meth="repeat">
      <a:schemeClr val="accent6">
        <a:alpha val="90000"/>
        <a:tint val="40000"/>
      </a:schemeClr>
    </dgm:fillClrLst>
    <dgm:linClrLst meth="repeat">
      <a:schemeClr val="accent6">
        <a:alpha val="90000"/>
        <a:tint val="40000"/>
      </a:schemeClr>
    </dgm:linClrLst>
    <dgm:effectClrLst/>
    <dgm:txLinClrLst/>
    <dgm:txFillClrLst meth="repeat">
      <a:schemeClr val="dk1"/>
    </dgm:txFillClrLst>
    <dgm:txEffectClrLst/>
  </dgm:styleLbl>
  <dgm:styleLbl name="bgAccFollowNode1">
    <dgm:fillClrLst meth="repeat">
      <a:schemeClr val="accent6">
        <a:alpha val="90000"/>
        <a:tint val="40000"/>
      </a:schemeClr>
    </dgm:fillClrLst>
    <dgm:linClrLst meth="repeat">
      <a:schemeClr val="lt1"/>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6">
        <a:shade val="80000"/>
      </a:schemeClr>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6">
        <a:tint val="99000"/>
      </a:schemeClr>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6">
        <a:tint val="80000"/>
      </a:schemeClr>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6">
        <a:tint val="70000"/>
      </a:schemeClr>
    </dgm:linClrLst>
    <dgm:effectClrLst/>
    <dgm:txLinClrLst/>
    <dgm:txFillClrLst meth="repeat">
      <a:schemeClr val="dk1"/>
    </dgm:txFillClrLst>
    <dgm:txEffectClrLst/>
  </dgm:styleLbl>
  <dgm:styleLbl name="bgShp">
    <dgm:fillClrLst meth="repeat">
      <a:schemeClr val="accent6">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6">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6">
        <a:tint val="50000"/>
        <a:alpha val="40000"/>
      </a:schemeClr>
    </dgm:fillClrLst>
    <dgm:linClrLst meth="repeat">
      <a:schemeClr val="accent6"/>
    </dgm:linClrLst>
    <dgm:effectClrLst/>
    <dgm:txLinClrLst/>
    <dgm:txFillClrLst meth="repeat">
      <a:schemeClr val="lt1"/>
    </dgm:txFillClrLst>
    <dgm:txEffectClrLst/>
  </dgm:styleLbl>
  <dgm:styleLbl name="fgShp">
    <dgm:fillClrLst meth="repeat">
      <a:schemeClr val="accent6">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3.xml><?xml version="1.0" encoding="utf-8"?>
<dgm:colorsDef xmlns:dgm="http://schemas.openxmlformats.org/drawingml/2006/diagram" xmlns:a="http://schemas.openxmlformats.org/drawingml/2006/main" uniqueId="urn:microsoft.com/office/officeart/2005/8/colors/accent1_4">
  <dgm:title val=""/>
  <dgm:desc val=""/>
  <dgm:catLst>
    <dgm:cat type="accent1" pri="11400"/>
  </dgm:catLst>
  <dgm:styleLbl name="node0">
    <dgm:fillClrLst meth="cycle">
      <a:schemeClr val="accent1">
        <a:shade val="60000"/>
      </a:schemeClr>
    </dgm:fillClrLst>
    <dgm:linClrLst meth="repeat">
      <a:schemeClr val="lt1"/>
    </dgm:linClrLst>
    <dgm:effectClrLst/>
    <dgm:txLinClrLst/>
    <dgm:txFillClrLst/>
    <dgm:txEffectClrLst/>
  </dgm:styleLbl>
  <dgm:styleLbl name="node1">
    <dgm:fillClrLst meth="cycle">
      <a:schemeClr val="accent1">
        <a:shade val="50000"/>
      </a:schemeClr>
      <a:schemeClr val="accent1">
        <a:tint val="55000"/>
      </a:schemeClr>
    </dgm:fillClrLst>
    <dgm:linClrLst meth="repeat">
      <a:schemeClr val="lt1"/>
    </dgm:linClrLst>
    <dgm:effectClrLst/>
    <dgm:txLinClrLst/>
    <dgm:txFillClrLst/>
    <dgm:txEffectClrLst/>
  </dgm:styleLbl>
  <dgm:styleLbl name="alignNode1">
    <dgm:fillClrLst meth="cycle">
      <a:schemeClr val="accent1">
        <a:shade val="50000"/>
      </a:schemeClr>
      <a:schemeClr val="accent1">
        <a:tint val="55000"/>
      </a:schemeClr>
    </dgm:fillClrLst>
    <dgm:linClrLst meth="cycle">
      <a:schemeClr val="accent1">
        <a:shade val="50000"/>
      </a:schemeClr>
      <a:schemeClr val="accent1">
        <a:tint val="55000"/>
      </a:schemeClr>
    </dgm:linClrLst>
    <dgm:effectClrLst/>
    <dgm:txLinClrLst/>
    <dgm:txFillClrLst/>
    <dgm:txEffectClrLst/>
  </dgm:styleLbl>
  <dgm:styleLbl name="lnNode1">
    <dgm:fillClrLst meth="cycle">
      <a:schemeClr val="accent1">
        <a:shade val="50000"/>
      </a:schemeClr>
      <a:schemeClr val="accent1">
        <a:tint val="55000"/>
      </a:schemeClr>
    </dgm:fillClrLst>
    <dgm:linClrLst meth="repeat">
      <a:schemeClr val="lt1"/>
    </dgm:linClrLst>
    <dgm:effectClrLst/>
    <dgm:txLinClrLst/>
    <dgm:txFillClrLst/>
    <dgm:txEffectClrLst/>
  </dgm:styleLbl>
  <dgm:styleLbl name="vennNode1">
    <dgm:fillClrLst meth="cycle">
      <a:schemeClr val="accent1">
        <a:shade val="80000"/>
        <a:alpha val="50000"/>
      </a:schemeClr>
      <a:schemeClr val="accent1">
        <a:tint val="50000"/>
        <a:alpha val="50000"/>
      </a:schemeClr>
    </dgm:fillClrLst>
    <dgm:linClrLst meth="repeat">
      <a:schemeClr val="lt1"/>
    </dgm:linClrLst>
    <dgm:effectClrLst/>
    <dgm:txLinClrLst/>
    <dgm:txFillClrLst/>
    <dgm:txEffectClrLst/>
  </dgm:styleLbl>
  <dgm:styleLbl name="node2">
    <dgm:fillClrLst>
      <a:schemeClr val="accent1">
        <a:shade val="80000"/>
      </a:schemeClr>
    </dgm:fillClrLst>
    <dgm:linClrLst meth="repeat">
      <a:schemeClr val="lt1"/>
    </dgm:linClrLst>
    <dgm:effectClrLst/>
    <dgm:txLinClrLst/>
    <dgm:txFillClrLst/>
    <dgm:txEffectClrLst/>
  </dgm:styleLbl>
  <dgm:styleLbl name="node3">
    <dgm:fillClrLst>
      <a:schemeClr val="accent1">
        <a:tint val="99000"/>
      </a:schemeClr>
    </dgm:fillClrLst>
    <dgm:linClrLst meth="repeat">
      <a:schemeClr val="lt1"/>
    </dgm:linClrLst>
    <dgm:effectClrLst/>
    <dgm:txLinClrLst/>
    <dgm:txFillClrLst/>
    <dgm:txEffectClrLst/>
  </dgm:styleLbl>
  <dgm:styleLbl name="node4">
    <dgm:fillClrLst>
      <a:schemeClr val="accent1">
        <a:tint val="70000"/>
      </a:schemeClr>
    </dgm:fillClrLst>
    <dgm:linClrLst meth="repeat">
      <a:schemeClr val="lt1"/>
    </dgm:linClrLst>
    <dgm:effectClrLst/>
    <dgm:txLinClrLst/>
    <dgm:txFillClrLst/>
    <dgm:txEffectClrLst/>
  </dgm:styleLbl>
  <dgm:styleLbl name="fgImgPlace1">
    <dgm:fillClrLst>
      <a:schemeClr val="accent1">
        <a:tint val="50000"/>
      </a:schemeClr>
      <a:schemeClr val="accent1">
        <a:tint val="55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1">
        <a:tint val="55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1">
        <a:tint val="55000"/>
      </a:schemeClr>
    </dgm:fillClrLst>
    <dgm:linClrLst meth="repeat">
      <a:schemeClr val="lt1"/>
    </dgm:linClrLst>
    <dgm:effectClrLst/>
    <dgm:txLinClrLst/>
    <dgm:txFillClrLst meth="repeat">
      <a:schemeClr val="lt1"/>
    </dgm:txFillClrLst>
    <dgm:txEffectClrLst/>
  </dgm:styleLbl>
  <dgm:styleLbl name="sibTrans2D1">
    <dgm:fillClrLst meth="cycle">
      <a:schemeClr val="accent1">
        <a:shade val="90000"/>
      </a:schemeClr>
      <a:schemeClr val="accent1">
        <a:tint val="50000"/>
      </a:schemeClr>
    </dgm:fillClrLst>
    <dgm:linClrLst meth="cycle">
      <a:schemeClr val="accent1">
        <a:shade val="90000"/>
      </a:schemeClr>
      <a:schemeClr val="accent1">
        <a:tint val="50000"/>
      </a:schemeClr>
    </dgm:linClrLst>
    <dgm:effectClrLst/>
    <dgm:txLinClrLst/>
    <dgm:txFillClrLst/>
    <dgm:txEffectClrLst/>
  </dgm:styleLbl>
  <dgm:styleLbl name="fgSibTrans2D1">
    <dgm:fillClrLst meth="cycle">
      <a:schemeClr val="accent1">
        <a:shade val="90000"/>
      </a:schemeClr>
      <a:schemeClr val="accent1">
        <a:tint val="50000"/>
      </a:schemeClr>
    </dgm:fillClrLst>
    <dgm:linClrLst meth="cycle">
      <a:schemeClr val="accent1">
        <a:shade val="90000"/>
      </a:schemeClr>
      <a:schemeClr val="accent1">
        <a:tint val="50000"/>
      </a:schemeClr>
    </dgm:linClrLst>
    <dgm:effectClrLst/>
    <dgm:txLinClrLst/>
    <dgm:txFillClrLst/>
    <dgm:txEffectClrLst/>
  </dgm:styleLbl>
  <dgm:styleLbl name="bgSibTrans2D1">
    <dgm:fillClrLst meth="cycle">
      <a:schemeClr val="accent1">
        <a:shade val="90000"/>
      </a:schemeClr>
      <a:schemeClr val="accent1">
        <a:tint val="50000"/>
      </a:schemeClr>
    </dgm:fillClrLst>
    <dgm:linClrLst meth="cycle">
      <a:schemeClr val="accent1">
        <a:shade val="90000"/>
      </a:schemeClr>
      <a:schemeClr val="accent1">
        <a:tint val="50000"/>
      </a:schemeClr>
    </dgm:linClrLst>
    <dgm:effectClrLst/>
    <dgm:txLinClrLst/>
    <dgm:txFillClrLst/>
    <dgm:txEffectClrLst/>
  </dgm:styleLbl>
  <dgm:styleLbl name="sibTrans1D1">
    <dgm:fillClrLst meth="cycle">
      <a:schemeClr val="accent1">
        <a:shade val="90000"/>
      </a:schemeClr>
      <a:schemeClr val="accent1">
        <a:tint val="50000"/>
      </a:schemeClr>
    </dgm:fillClrLst>
    <dgm:linClrLst meth="cycle">
      <a:schemeClr val="accent1">
        <a:shade val="90000"/>
      </a:schemeClr>
      <a:schemeClr val="accent1">
        <a:tint val="50000"/>
      </a:schemeClr>
    </dgm:linClrLst>
    <dgm:effectClrLst/>
    <dgm:txLinClrLst/>
    <dgm:txFillClrLst meth="repeat">
      <a:schemeClr val="tx1"/>
    </dgm:txFillClrLst>
    <dgm:txEffectClrLst/>
  </dgm:styleLbl>
  <dgm:styleLbl name="callout">
    <dgm:fillClrLst meth="repeat">
      <a:schemeClr val="accent1"/>
    </dgm:fillClrLst>
    <dgm:linClrLst meth="repeat">
      <a:schemeClr val="accent1"/>
    </dgm:linClrLst>
    <dgm:effectClrLst/>
    <dgm:txLinClrLst/>
    <dgm:txFillClrLst meth="repeat">
      <a:schemeClr val="tx1"/>
    </dgm:txFillClrLst>
    <dgm:txEffectClrLst/>
  </dgm:styleLbl>
  <dgm:styleLbl name="asst0">
    <dgm:fillClrLst meth="repeat">
      <a:schemeClr val="accent1">
        <a:shade val="80000"/>
      </a:schemeClr>
    </dgm:fillClrLst>
    <dgm:linClrLst meth="repeat">
      <a:schemeClr val="lt1"/>
    </dgm:linClrLst>
    <dgm:effectClrLst/>
    <dgm:txLinClrLst/>
    <dgm:txFillClrLst/>
    <dgm:txEffectClrLst/>
  </dgm:styleLbl>
  <dgm:styleLbl name="asst1">
    <dgm:fillClrLst meth="repeat">
      <a:schemeClr val="accent1">
        <a:shade val="80000"/>
      </a:schemeClr>
    </dgm:fillClrLst>
    <dgm:linClrLst meth="repeat">
      <a:schemeClr val="lt1"/>
    </dgm:linClrLst>
    <dgm:effectClrLst/>
    <dgm:txLinClrLst/>
    <dgm:txFillClrLst/>
    <dgm:txEffectClrLst/>
  </dgm:styleLbl>
  <dgm:styleLbl name="asst2">
    <dgm:fillClrLst>
      <a:schemeClr val="accent1">
        <a:tint val="90000"/>
      </a:schemeClr>
    </dgm:fillClrLst>
    <dgm:linClrLst meth="repeat">
      <a:schemeClr val="lt1"/>
    </dgm:linClrLst>
    <dgm:effectClrLst/>
    <dgm:txLinClrLst/>
    <dgm:txFillClrLst/>
    <dgm:txEffectClrLst/>
  </dgm:styleLbl>
  <dgm:styleLbl name="asst3">
    <dgm:fillClrLst>
      <a:schemeClr val="accent1">
        <a:tint val="70000"/>
      </a:schemeClr>
    </dgm:fillClrLst>
    <dgm:linClrLst meth="repeat">
      <a:schemeClr val="lt1"/>
    </dgm:linClrLst>
    <dgm:effectClrLst/>
    <dgm:txLinClrLst/>
    <dgm:txFillClrLst/>
    <dgm:txEffectClrLst/>
  </dgm:styleLbl>
  <dgm:styleLbl name="asst4">
    <dgm:fillClrLst>
      <a:schemeClr val="accent1">
        <a:tint val="50000"/>
      </a:schemeClr>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shade val="80000"/>
      </a:schemeClr>
    </dgm:linClrLst>
    <dgm:effectClrLst/>
    <dgm:txLinClrLst/>
    <dgm:txFillClrLst/>
    <dgm:txEffectClrLst/>
  </dgm:styleLbl>
  <dgm:styleLbl name="parChTrans2D2">
    <dgm:fillClrLst meth="repeat">
      <a:schemeClr val="accent1">
        <a:tint val="90000"/>
      </a:schemeClr>
    </dgm:fillClrLst>
    <dgm:linClrLst meth="repeat">
      <a:schemeClr val="accent1">
        <a:tint val="90000"/>
      </a:schemeClr>
    </dgm:linClrLst>
    <dgm:effectClrLst/>
    <dgm:txLinClrLst/>
    <dgm:txFillClrLst/>
    <dgm:txEffectClrLst/>
  </dgm:styleLbl>
  <dgm:styleLbl name="parChTrans2D3">
    <dgm:fillClrLst meth="repeat">
      <a:schemeClr val="accent1">
        <a:tint val="70000"/>
      </a:schemeClr>
    </dgm:fillClrLst>
    <dgm:linClrLst meth="repeat">
      <a:schemeClr val="accent1">
        <a:tint val="70000"/>
      </a:schemeClr>
    </dgm:linClrLst>
    <dgm:effectClrLst/>
    <dgm:txLinClrLst/>
    <dgm:txFillClrLst/>
    <dgm:txEffectClrLst/>
  </dgm:styleLbl>
  <dgm:styleLbl name="parChTrans2D4">
    <dgm:fillClrLst meth="repeat">
      <a:schemeClr val="accent1">
        <a:tint val="50000"/>
      </a:schemeClr>
    </dgm:fillClrLst>
    <dgm:linClrLst meth="repeat">
      <a:schemeClr val="accent1">
        <a:tint val="50000"/>
      </a:schemeClr>
    </dgm:linClrLst>
    <dgm:effectClrLst/>
    <dgm:txLinClrLst/>
    <dgm:txFillClrLst meth="repeat">
      <a:schemeClr val="dk1"/>
    </dgm:txFillClrLst>
    <dgm:txEffectClrLst/>
  </dgm:styleLbl>
  <dgm:styleLbl name="parChTrans1D1">
    <dgm:fillClrLst meth="repeat">
      <a:schemeClr val="accent1">
        <a:shade val="80000"/>
      </a:schemeClr>
    </dgm:fillClrLst>
    <dgm:linClrLst meth="repeat">
      <a:schemeClr val="accent1">
        <a:shade val="80000"/>
      </a:schemeClr>
    </dgm:linClrLst>
    <dgm:effectClrLst/>
    <dgm:txLinClrLst/>
    <dgm:txFillClrLst meth="repeat">
      <a:schemeClr val="tx1"/>
    </dgm:txFillClrLst>
    <dgm:txEffectClrLst/>
  </dgm:styleLbl>
  <dgm:styleLbl name="parChTrans1D2">
    <dgm:fillClrLst meth="repeat">
      <a:schemeClr val="accent1">
        <a:tint val="90000"/>
      </a:schemeClr>
    </dgm:fillClrLst>
    <dgm:linClrLst meth="repeat">
      <a:schemeClr val="accent1">
        <a:tint val="90000"/>
      </a:schemeClr>
    </dgm:linClrLst>
    <dgm:effectClrLst/>
    <dgm:txLinClrLst/>
    <dgm:txFillClrLst meth="repeat">
      <a:schemeClr val="tx1"/>
    </dgm:txFillClrLst>
    <dgm:txEffectClrLst/>
  </dgm:styleLbl>
  <dgm:styleLbl name="parChTrans1D3">
    <dgm:fillClrLst meth="repeat">
      <a:schemeClr val="accent1">
        <a:tint val="70000"/>
      </a:schemeClr>
    </dgm:fillClrLst>
    <dgm:linClrLst meth="repeat">
      <a:schemeClr val="accent1">
        <a:tint val="70000"/>
      </a:schemeClr>
    </dgm:linClrLst>
    <dgm:effectClrLst/>
    <dgm:txLinClrLst/>
    <dgm:txFillClrLst meth="repeat">
      <a:schemeClr val="tx1"/>
    </dgm:txFillClrLst>
    <dgm:txEffectClrLst/>
  </dgm:styleLbl>
  <dgm:styleLbl name="parChTrans1D4">
    <dgm:fillClrLst meth="repeat">
      <a:schemeClr val="accent1">
        <a:tint val="50000"/>
      </a:schemeClr>
    </dgm:fillClrLst>
    <dgm:linClrLst meth="repeat">
      <a:schemeClr val="accent1">
        <a:tint val="50000"/>
      </a:schemeClr>
    </dgm:linClrLst>
    <dgm:effectClrLst/>
    <dgm:txLinClrLst/>
    <dgm:txFillClrLst meth="repeat">
      <a:schemeClr val="tx1"/>
    </dgm:txFillClrLst>
    <dgm:txEffectClrLst/>
  </dgm:styleLbl>
  <dgm:styleLbl name="fgAcc1">
    <dgm:fillClrLst meth="repeat">
      <a:schemeClr val="lt1">
        <a:alpha val="90000"/>
      </a:schemeClr>
    </dgm:fillClrLst>
    <dgm:linClrLst meth="cycle">
      <a:schemeClr val="accent1">
        <a:shade val="50000"/>
      </a:schemeClr>
      <a:schemeClr val="accent1">
        <a:tint val="55000"/>
      </a:schemeClr>
    </dgm:linClrLst>
    <dgm:effectClrLst/>
    <dgm:txLinClrLst/>
    <dgm:txFillClrLst meth="repeat">
      <a:schemeClr val="dk1"/>
    </dgm:txFillClrLst>
    <dgm:txEffectClrLst/>
  </dgm:styleLbl>
  <dgm:styleLbl name="conFgAcc1">
    <dgm:fillClrLst meth="repeat">
      <a:schemeClr val="lt1">
        <a:alpha val="90000"/>
      </a:schemeClr>
    </dgm:fillClrLst>
    <dgm:linClrLst meth="cycle">
      <a:schemeClr val="accent1">
        <a:shade val="50000"/>
      </a:schemeClr>
      <a:schemeClr val="accent1">
        <a:tint val="55000"/>
      </a:schemeClr>
    </dgm:linClrLst>
    <dgm:effectClrLst/>
    <dgm:txLinClrLst/>
    <dgm:txFillClrLst meth="repeat">
      <a:schemeClr val="dk1"/>
    </dgm:txFillClrLst>
    <dgm:txEffectClrLst/>
  </dgm:styleLbl>
  <dgm:styleLbl name="alignAcc1">
    <dgm:fillClrLst meth="repeat">
      <a:schemeClr val="lt1">
        <a:alpha val="90000"/>
      </a:schemeClr>
    </dgm:fillClrLst>
    <dgm:linClrLst meth="cycle">
      <a:schemeClr val="accent1">
        <a:shade val="50000"/>
      </a:schemeClr>
      <a:schemeClr val="accent1">
        <a:tint val="55000"/>
      </a:schemeClr>
    </dgm:linClrLst>
    <dgm:effectClrLst/>
    <dgm:txLinClrLst/>
    <dgm:txFillClrLst meth="repeat">
      <a:schemeClr val="dk1"/>
    </dgm:txFillClrLst>
    <dgm:txEffectClrLst/>
  </dgm:styleLbl>
  <dgm:styleLbl name="trAlignAcc1">
    <dgm:fillClrLst meth="repeat">
      <a:schemeClr val="lt1">
        <a:alpha val="55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cycle">
      <a:schemeClr val="accent1">
        <a:shade val="50000"/>
      </a:schemeClr>
      <a:schemeClr val="accent1">
        <a:tint val="55000"/>
      </a:schemeClr>
    </dgm:linClrLst>
    <dgm:effectClrLst/>
    <dgm:txLinClrLst/>
    <dgm:txFillClrLst meth="repeat">
      <a:schemeClr val="dk1"/>
    </dgm:txFillClrLst>
    <dgm:txEffectClrLst/>
  </dgm:styleLbl>
  <dgm:styleLbl name="solidFgAcc1">
    <dgm:fillClrLst meth="repeat">
      <a:schemeClr val="lt1"/>
    </dgm:fillClrLst>
    <dgm:linClrLst meth="cycle">
      <a:schemeClr val="accent1">
        <a:shade val="50000"/>
      </a:schemeClr>
      <a:schemeClr val="accent1">
        <a:tint val="55000"/>
      </a:schemeClr>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55000"/>
      </a:schemeClr>
    </dgm:fillClrLst>
    <dgm:linClrLst meth="repeat">
      <a:schemeClr val="accent1">
        <a:alpha val="90000"/>
        <a:tint val="55000"/>
      </a:schemeClr>
    </dgm:linClrLst>
    <dgm:effectClrLst/>
    <dgm:txLinClrLst/>
    <dgm:txFillClrLst meth="repeat">
      <a:schemeClr val="dk1"/>
    </dgm:txFillClrLst>
    <dgm:txEffectClrLst/>
  </dgm:styleLbl>
  <dgm:styleLbl name="alignAccFollowNode1">
    <dgm:fillClrLst meth="repeat">
      <a:schemeClr val="accent1">
        <a:alpha val="90000"/>
        <a:tint val="55000"/>
      </a:schemeClr>
    </dgm:fillClrLst>
    <dgm:linClrLst meth="repeat">
      <a:schemeClr val="accent1">
        <a:alpha val="90000"/>
        <a:tint val="55000"/>
      </a:schemeClr>
    </dgm:linClrLst>
    <dgm:effectClrLst/>
    <dgm:txLinClrLst/>
    <dgm:txFillClrLst meth="repeat">
      <a:schemeClr val="dk1"/>
    </dgm:txFillClrLst>
    <dgm:txEffectClrLst/>
  </dgm:styleLbl>
  <dgm:styleLbl name="bgAccFollowNode1">
    <dgm:fillClrLst meth="repeat">
      <a:schemeClr val="accent1">
        <a:alpha val="90000"/>
        <a:tint val="55000"/>
      </a:schemeClr>
    </dgm:fillClrLst>
    <dgm:linClrLst meth="repeat">
      <a:schemeClr val="lt1"/>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a:shade val="80000"/>
      </a:schemeClr>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a:tint val="90000"/>
      </a:schemeClr>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a:tint val="70000"/>
      </a:schemeClr>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a:tint val="50000"/>
      </a:schemeClr>
    </dgm:linClrLst>
    <dgm:effectClrLst/>
    <dgm:txLinClrLst/>
    <dgm:txFillClrLst meth="repeat">
      <a:schemeClr val="dk1"/>
    </dgm:txFillClrLst>
    <dgm:txEffectClrLst/>
  </dgm:styleLbl>
  <dgm:styleLbl name="bgShp">
    <dgm:fillClrLst meth="repeat">
      <a:schemeClr val="accent1">
        <a:tint val="55000"/>
      </a:schemeClr>
    </dgm:fillClrLst>
    <dgm:linClrLst meth="repeat">
      <a:schemeClr val="dk1"/>
    </dgm:linClrLst>
    <dgm:effectClrLst/>
    <dgm:txLinClrLst/>
    <dgm:txFillClrLst meth="repeat">
      <a:schemeClr val="dk1"/>
    </dgm:txFillClrLst>
    <dgm:txEffectClrLst/>
  </dgm:styleLbl>
  <dgm:styleLbl name="dkBgShp">
    <dgm:fillClrLst meth="repeat">
      <a:schemeClr val="accent1">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55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55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4.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5.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6.xml><?xml version="1.0" encoding="utf-8"?>
<dgm:colorsDef xmlns:dgm="http://schemas.openxmlformats.org/drawingml/2006/diagram" xmlns:a="http://schemas.openxmlformats.org/drawingml/2006/main" uniqueId="urn:microsoft.com/office/officeart/2005/8/colors/accent3_2">
  <dgm:title val=""/>
  <dgm:desc val=""/>
  <dgm:catLst>
    <dgm:cat type="accent3" pri="11200"/>
  </dgm:catLst>
  <dgm:styleLbl name="node0">
    <dgm:fillClrLst meth="repeat">
      <a:schemeClr val="accent3"/>
    </dgm:fillClrLst>
    <dgm:linClrLst meth="repeat">
      <a:schemeClr val="lt1"/>
    </dgm:linClrLst>
    <dgm:effectClrLst/>
    <dgm:txLinClrLst/>
    <dgm:txFillClrLst/>
    <dgm:txEffectClrLst/>
  </dgm:styleLbl>
  <dgm:styleLbl name="node1">
    <dgm:fillClrLst meth="repeat">
      <a:schemeClr val="accent3"/>
    </dgm:fillClrLst>
    <dgm:linClrLst meth="repeat">
      <a:schemeClr val="lt1"/>
    </dgm:linClrLst>
    <dgm:effectClrLst/>
    <dgm:txLinClrLst/>
    <dgm:txFillClrLst/>
    <dgm:txEffectClrLst/>
  </dgm:styleLbl>
  <dgm:styleLbl name="alignNode1">
    <dgm:fillClrLst meth="repeat">
      <a:schemeClr val="accent3"/>
    </dgm:fillClrLst>
    <dgm:linClrLst meth="repeat">
      <a:schemeClr val="accent3"/>
    </dgm:linClrLst>
    <dgm:effectClrLst/>
    <dgm:txLinClrLst/>
    <dgm:txFillClrLst/>
    <dgm:txEffectClrLst/>
  </dgm:styleLbl>
  <dgm:styleLbl name="lnNode1">
    <dgm:fillClrLst meth="repeat">
      <a:schemeClr val="accent3"/>
    </dgm:fillClrLst>
    <dgm:linClrLst meth="repeat">
      <a:schemeClr val="lt1"/>
    </dgm:linClrLst>
    <dgm:effectClrLst/>
    <dgm:txLinClrLst/>
    <dgm:txFillClrLst/>
    <dgm:txEffectClrLst/>
  </dgm:styleLbl>
  <dgm:styleLbl name="vennNode1">
    <dgm:fillClrLst meth="repeat">
      <a:schemeClr val="accent3">
        <a:alpha val="50000"/>
      </a:schemeClr>
    </dgm:fillClrLst>
    <dgm:linClrLst meth="repeat">
      <a:schemeClr val="lt1"/>
    </dgm:linClrLst>
    <dgm:effectClrLst/>
    <dgm:txLinClrLst/>
    <dgm:txFillClrLst/>
    <dgm:txEffectClrLst/>
  </dgm:styleLbl>
  <dgm:styleLbl name="node2">
    <dgm:fillClrLst meth="repeat">
      <a:schemeClr val="accent3"/>
    </dgm:fillClrLst>
    <dgm:linClrLst meth="repeat">
      <a:schemeClr val="lt1"/>
    </dgm:linClrLst>
    <dgm:effectClrLst/>
    <dgm:txLinClrLst/>
    <dgm:txFillClrLst/>
    <dgm:txEffectClrLst/>
  </dgm:styleLbl>
  <dgm:styleLbl name="node3">
    <dgm:fillClrLst meth="repeat">
      <a:schemeClr val="accent3"/>
    </dgm:fillClrLst>
    <dgm:linClrLst meth="repeat">
      <a:schemeClr val="lt1"/>
    </dgm:linClrLst>
    <dgm:effectClrLst/>
    <dgm:txLinClrLst/>
    <dgm:txFillClrLst/>
    <dgm:txEffectClrLst/>
  </dgm:styleLbl>
  <dgm:styleLbl name="node4">
    <dgm:fillClrLst meth="repeat">
      <a:schemeClr val="accent3"/>
    </dgm:fillClrLst>
    <dgm:linClrLst meth="repeat">
      <a:schemeClr val="lt1"/>
    </dgm:linClrLst>
    <dgm:effectClrLst/>
    <dgm:txLinClrLst/>
    <dgm:txFillClrLst/>
    <dgm:txEffectClrLst/>
  </dgm:styleLbl>
  <dgm:styleLbl name="fg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3">
        <a:tint val="60000"/>
      </a:schemeClr>
    </dgm:fillClrLst>
    <dgm:linClrLst meth="repeat">
      <a:schemeClr val="accent3">
        <a:tint val="60000"/>
      </a:schemeClr>
    </dgm:linClrLst>
    <dgm:effectClrLst/>
    <dgm:txLinClrLst/>
    <dgm:txFillClrLst/>
    <dgm:txEffectClrLst/>
  </dgm:styleLbl>
  <dgm:styleLbl name="fgSibTrans2D1">
    <dgm:fillClrLst meth="repeat">
      <a:schemeClr val="accent3">
        <a:tint val="60000"/>
      </a:schemeClr>
    </dgm:fillClrLst>
    <dgm:linClrLst meth="repeat">
      <a:schemeClr val="accent3">
        <a:tint val="60000"/>
      </a:schemeClr>
    </dgm:linClrLst>
    <dgm:effectClrLst/>
    <dgm:txLinClrLst/>
    <dgm:txFillClrLst/>
    <dgm:txEffectClrLst/>
  </dgm:styleLbl>
  <dgm:styleLbl name="bgSibTrans2D1">
    <dgm:fillClrLst meth="repeat">
      <a:schemeClr val="accent3">
        <a:tint val="60000"/>
      </a:schemeClr>
    </dgm:fillClrLst>
    <dgm:linClrLst meth="repeat">
      <a:schemeClr val="accent3">
        <a:tint val="60000"/>
      </a:schemeClr>
    </dgm:linClrLst>
    <dgm:effectClrLst/>
    <dgm:txLinClrLst/>
    <dgm:txFillClrLst/>
    <dgm:txEffectClrLst/>
  </dgm:styleLbl>
  <dgm:styleLbl name="sibTrans1D1">
    <dgm:fillClrLst meth="repeat">
      <a:schemeClr val="accent3"/>
    </dgm:fillClrLst>
    <dgm:linClrLst meth="repeat">
      <a:schemeClr val="accent3"/>
    </dgm:linClrLst>
    <dgm:effectClrLst/>
    <dgm:txLinClrLst/>
    <dgm:txFillClrLst meth="repeat">
      <a:schemeClr val="tx1"/>
    </dgm:txFillClrLst>
    <dgm:txEffectClrLst/>
  </dgm:styleLbl>
  <dgm:styleLbl name="callout">
    <dgm:fillClrLst meth="repeat">
      <a:schemeClr val="accent3"/>
    </dgm:fillClrLst>
    <dgm:linClrLst meth="repeat">
      <a:schemeClr val="accent3">
        <a:tint val="50000"/>
      </a:schemeClr>
    </dgm:linClrLst>
    <dgm:effectClrLst/>
    <dgm:txLinClrLst/>
    <dgm:txFillClrLst meth="repeat">
      <a:schemeClr val="tx1"/>
    </dgm:txFillClrLst>
    <dgm:txEffectClrLst/>
  </dgm:styleLbl>
  <dgm:styleLbl name="asst0">
    <dgm:fillClrLst meth="repeat">
      <a:schemeClr val="accent3"/>
    </dgm:fillClrLst>
    <dgm:linClrLst meth="repeat">
      <a:schemeClr val="lt1"/>
    </dgm:linClrLst>
    <dgm:effectClrLst/>
    <dgm:txLinClrLst/>
    <dgm:txFillClrLst/>
    <dgm:txEffectClrLst/>
  </dgm:styleLbl>
  <dgm:styleLbl name="asst1">
    <dgm:fillClrLst meth="repeat">
      <a:schemeClr val="accent3"/>
    </dgm:fillClrLst>
    <dgm:linClrLst meth="repeat">
      <a:schemeClr val="lt1"/>
    </dgm:linClrLst>
    <dgm:effectClrLst/>
    <dgm:txLinClrLst/>
    <dgm:txFillClrLst/>
    <dgm:txEffectClrLst/>
  </dgm:styleLbl>
  <dgm:styleLbl name="asst2">
    <dgm:fillClrLst meth="repeat">
      <a:schemeClr val="accent3"/>
    </dgm:fillClrLst>
    <dgm:linClrLst meth="repeat">
      <a:schemeClr val="lt1"/>
    </dgm:linClrLst>
    <dgm:effectClrLst/>
    <dgm:txLinClrLst/>
    <dgm:txFillClrLst/>
    <dgm:txEffectClrLst/>
  </dgm:styleLbl>
  <dgm:styleLbl name="asst3">
    <dgm:fillClrLst meth="repeat">
      <a:schemeClr val="accent3"/>
    </dgm:fillClrLst>
    <dgm:linClrLst meth="repeat">
      <a:schemeClr val="lt1"/>
    </dgm:linClrLst>
    <dgm:effectClrLst/>
    <dgm:txLinClrLst/>
    <dgm:txFillClrLst/>
    <dgm:txEffectClrLst/>
  </dgm:styleLbl>
  <dgm:styleLbl name="asst4">
    <dgm:fillClrLst meth="repeat">
      <a:schemeClr val="accent3"/>
    </dgm:fillClrLst>
    <dgm:linClrLst meth="repeat">
      <a:schemeClr val="lt1"/>
    </dgm:linClrLst>
    <dgm:effectClrLst/>
    <dgm:txLinClrLst/>
    <dgm:txFillClrLst/>
    <dgm:txEffectClrLst/>
  </dgm:styleLbl>
  <dgm:styleLbl name="parChTrans2D1">
    <dgm:fillClrLst meth="repeat">
      <a:schemeClr val="accent3">
        <a:tint val="60000"/>
      </a:schemeClr>
    </dgm:fillClrLst>
    <dgm:linClrLst meth="repeat">
      <a:schemeClr val="accent3">
        <a:tint val="60000"/>
      </a:schemeClr>
    </dgm:linClrLst>
    <dgm:effectClrLst/>
    <dgm:txLinClrLst/>
    <dgm:txFillClrLst meth="repeat">
      <a:schemeClr val="lt1"/>
    </dgm:txFillClrLst>
    <dgm:txEffectClrLst/>
  </dgm:styleLbl>
  <dgm:styleLbl name="parChTrans2D2">
    <dgm:fillClrLst meth="repeat">
      <a:schemeClr val="accent3"/>
    </dgm:fillClrLst>
    <dgm:linClrLst meth="repeat">
      <a:schemeClr val="accent3"/>
    </dgm:linClrLst>
    <dgm:effectClrLst/>
    <dgm:txLinClrLst/>
    <dgm:txFillClrLst meth="repeat">
      <a:schemeClr val="lt1"/>
    </dgm:txFillClrLst>
    <dgm:txEffectClrLst/>
  </dgm:styleLbl>
  <dgm:styleLbl name="parChTrans2D3">
    <dgm:fillClrLst meth="repeat">
      <a:schemeClr val="accent3"/>
    </dgm:fillClrLst>
    <dgm:linClrLst meth="repeat">
      <a:schemeClr val="accent3"/>
    </dgm:linClrLst>
    <dgm:effectClrLst/>
    <dgm:txLinClrLst/>
    <dgm:txFillClrLst meth="repeat">
      <a:schemeClr val="lt1"/>
    </dgm:txFillClrLst>
    <dgm:txEffectClrLst/>
  </dgm:styleLbl>
  <dgm:styleLbl name="parChTrans2D4">
    <dgm:fillClrLst meth="repeat">
      <a:schemeClr val="accent3"/>
    </dgm:fillClrLst>
    <dgm:linClrLst meth="repeat">
      <a:schemeClr val="accent3"/>
    </dgm:linClrLst>
    <dgm:effectClrLst/>
    <dgm:txLinClrLst/>
    <dgm:txFillClrLst meth="repeat">
      <a:schemeClr val="lt1"/>
    </dgm:txFillClrLst>
    <dgm:txEffectClrLst/>
  </dgm:styleLbl>
  <dgm:styleLbl name="parChTrans1D1">
    <dgm:fillClrLst meth="repeat">
      <a:schemeClr val="accent3"/>
    </dgm:fillClrLst>
    <dgm:linClrLst meth="repeat">
      <a:schemeClr val="accent3">
        <a:shade val="60000"/>
      </a:schemeClr>
    </dgm:linClrLst>
    <dgm:effectClrLst/>
    <dgm:txLinClrLst/>
    <dgm:txFillClrLst meth="repeat">
      <a:schemeClr val="tx1"/>
    </dgm:txFillClrLst>
    <dgm:txEffectClrLst/>
  </dgm:styleLbl>
  <dgm:styleLbl name="parChTrans1D2">
    <dgm:fillClrLst meth="repeat">
      <a:schemeClr val="accent3"/>
    </dgm:fillClrLst>
    <dgm:linClrLst meth="repeat">
      <a:schemeClr val="accent3">
        <a:shade val="60000"/>
      </a:schemeClr>
    </dgm:linClrLst>
    <dgm:effectClrLst/>
    <dgm:txLinClrLst/>
    <dgm:txFillClrLst meth="repeat">
      <a:schemeClr val="tx1"/>
    </dgm:txFillClrLst>
    <dgm:txEffectClrLst/>
  </dgm:styleLbl>
  <dgm:styleLbl name="parChTrans1D3">
    <dgm:fillClrLst meth="repeat">
      <a:schemeClr val="accent3"/>
    </dgm:fillClrLst>
    <dgm:linClrLst meth="repeat">
      <a:schemeClr val="accent3">
        <a:shade val="80000"/>
      </a:schemeClr>
    </dgm:linClrLst>
    <dgm:effectClrLst/>
    <dgm:txLinClrLst/>
    <dgm:txFillClrLst meth="repeat">
      <a:schemeClr val="tx1"/>
    </dgm:txFillClrLst>
    <dgm:txEffectClrLst/>
  </dgm:styleLbl>
  <dgm:styleLbl name="parChTrans1D4">
    <dgm:fillClrLst meth="repeat">
      <a:schemeClr val="accent3"/>
    </dgm:fillClrLst>
    <dgm:linClrLst meth="repeat">
      <a:schemeClr val="accent3">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3"/>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solidFgAcc1">
    <dgm:fillClrLst meth="repeat">
      <a:schemeClr val="lt1"/>
    </dgm:fillClrLst>
    <dgm:linClrLst meth="repeat">
      <a:schemeClr val="accent3"/>
    </dgm:linClrLst>
    <dgm:effectClrLst/>
    <dgm:txLinClrLst/>
    <dgm:txFillClrLst meth="repeat">
      <a:schemeClr val="dk1"/>
    </dgm:txFillClrLst>
    <dgm:txEffectClrLst/>
  </dgm:styleLbl>
  <dgm:styleLbl name="solidAlignAcc1">
    <dgm:fillClrLst meth="repeat">
      <a:schemeClr val="lt1"/>
    </dgm:fillClrLst>
    <dgm:linClrLst meth="repeat">
      <a:schemeClr val="accent3"/>
    </dgm:linClrLst>
    <dgm:effectClrLst/>
    <dgm:txLinClrLst/>
    <dgm:txFillClrLst meth="repeat">
      <a:schemeClr val="dk1"/>
    </dgm:txFillClrLst>
    <dgm:txEffectClrLst/>
  </dgm:styleLbl>
  <dgm:styleLbl name="solidBgAcc1">
    <dgm:fillClrLst meth="repeat">
      <a:schemeClr val="lt1"/>
    </dgm:fillClrLst>
    <dgm:linClrLst meth="repeat">
      <a:schemeClr val="accent3"/>
    </dgm:linClrLst>
    <dgm:effectClrLst/>
    <dgm:txLinClrLst/>
    <dgm:txFillClrLst meth="repeat">
      <a:schemeClr val="dk1"/>
    </dgm:txFillClrLst>
    <dgm:txEffectClrLst/>
  </dgm:styleLbl>
  <dgm:styleLbl name="fg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align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bg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accent3"/>
    </dgm:linClrLst>
    <dgm:effectClrLst/>
    <dgm:txLinClrLst/>
    <dgm:txFillClrLst meth="repeat">
      <a:schemeClr val="dk1"/>
    </dgm:txFillClrLst>
    <dgm:txEffectClrLst/>
  </dgm:styleLbl>
  <dgm:styleLbl name="dkBgShp">
    <dgm:fillClrLst meth="repeat">
      <a:schemeClr val="accent3">
        <a:shade val="80000"/>
      </a:schemeClr>
    </dgm:fillClrLst>
    <dgm:linClrLst meth="repeat">
      <a:schemeClr val="accent3"/>
    </dgm:linClrLst>
    <dgm:effectClrLst/>
    <dgm:txLinClrLst/>
    <dgm:txFillClrLst meth="repeat">
      <a:schemeClr val="lt1"/>
    </dgm:txFillClrLst>
    <dgm:txEffectClrLst/>
  </dgm:styleLbl>
  <dgm:styleLbl name="trBgShp">
    <dgm:fillClrLst meth="repeat">
      <a:schemeClr val="accent3">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0E91E20A-1009-4F23-844B-CE94D4940F7F}" type="doc">
      <dgm:prSet loTypeId="urn:microsoft.com/office/officeart/2018/2/layout/IconVerticalSolidList" loCatId="icon" qsTypeId="urn:microsoft.com/office/officeart/2005/8/quickstyle/simple1" qsCatId="simple" csTypeId="urn:microsoft.com/office/officeart/2018/5/colors/Iconchunking_neutralbg_colorful1" csCatId="colorful" phldr="1"/>
      <dgm:spPr/>
      <dgm:t>
        <a:bodyPr/>
        <a:lstStyle/>
        <a:p>
          <a:endParaRPr lang="en-US"/>
        </a:p>
      </dgm:t>
    </dgm:pt>
    <dgm:pt modelId="{347A42B8-6240-4B5C-A721-CE7CC32A9596}">
      <dgm:prSet/>
      <dgm:spPr/>
      <dgm:t>
        <a:bodyPr/>
        <a:lstStyle/>
        <a:p>
          <a:r>
            <a:rPr lang="en-GB"/>
            <a:t>Stress is a natural reaction to excessive pressure</a:t>
          </a:r>
          <a:endParaRPr lang="en-US"/>
        </a:p>
      </dgm:t>
    </dgm:pt>
    <dgm:pt modelId="{44564D4B-F7B1-4531-A5A1-DF12C73223F6}" type="parTrans" cxnId="{C1C10224-C18A-453F-A7C2-5ED754786EFF}">
      <dgm:prSet/>
      <dgm:spPr/>
      <dgm:t>
        <a:bodyPr/>
        <a:lstStyle/>
        <a:p>
          <a:endParaRPr lang="en-US"/>
        </a:p>
      </dgm:t>
    </dgm:pt>
    <dgm:pt modelId="{6EFEEB05-906F-40F5-9EA9-510163B07CC0}" type="sibTrans" cxnId="{C1C10224-C18A-453F-A7C2-5ED754786EFF}">
      <dgm:prSet/>
      <dgm:spPr/>
      <dgm:t>
        <a:bodyPr/>
        <a:lstStyle/>
        <a:p>
          <a:endParaRPr lang="en-US"/>
        </a:p>
      </dgm:t>
    </dgm:pt>
    <dgm:pt modelId="{AB8E1251-4BB5-4843-90F5-D49EF1694A49}">
      <dgm:prSet/>
      <dgm:spPr/>
      <dgm:t>
        <a:bodyPr/>
        <a:lstStyle/>
        <a:p>
          <a:r>
            <a:rPr lang="en-GB"/>
            <a:t>Prolonged stress can lead to anxiety</a:t>
          </a:r>
          <a:endParaRPr lang="en-US"/>
        </a:p>
      </dgm:t>
    </dgm:pt>
    <dgm:pt modelId="{C42DB8D2-D8BD-4125-9984-BF950B605062}" type="parTrans" cxnId="{1366AE84-F64B-411F-914D-C2C7808B2DAD}">
      <dgm:prSet/>
      <dgm:spPr/>
      <dgm:t>
        <a:bodyPr/>
        <a:lstStyle/>
        <a:p>
          <a:endParaRPr lang="en-US"/>
        </a:p>
      </dgm:t>
    </dgm:pt>
    <dgm:pt modelId="{EB4A6E06-51FF-41B3-959F-8A5F2A8D92FF}" type="sibTrans" cxnId="{1366AE84-F64B-411F-914D-C2C7808B2DAD}">
      <dgm:prSet/>
      <dgm:spPr/>
      <dgm:t>
        <a:bodyPr/>
        <a:lstStyle/>
        <a:p>
          <a:endParaRPr lang="en-US"/>
        </a:p>
      </dgm:t>
    </dgm:pt>
    <dgm:pt modelId="{D96B9FD1-A080-4BF6-B3CB-6FA1C222A82B}">
      <dgm:prSet/>
      <dgm:spPr/>
      <dgm:t>
        <a:bodyPr/>
        <a:lstStyle/>
        <a:p>
          <a:r>
            <a:rPr lang="en-GB"/>
            <a:t>Anxiety is a state of apprehension or fear that results from anticipating something – this can be a real or a perceived threat, event, or situation</a:t>
          </a:r>
          <a:endParaRPr lang="en-US"/>
        </a:p>
      </dgm:t>
    </dgm:pt>
    <dgm:pt modelId="{2ED701FB-51B9-40B5-BC5E-68F09AD44A99}" type="parTrans" cxnId="{33224D19-07D9-4731-B0C6-60F65DCCD63A}">
      <dgm:prSet/>
      <dgm:spPr/>
      <dgm:t>
        <a:bodyPr/>
        <a:lstStyle/>
        <a:p>
          <a:endParaRPr lang="en-US"/>
        </a:p>
      </dgm:t>
    </dgm:pt>
    <dgm:pt modelId="{1C3F7623-01D3-4D96-B485-2F739B4B6D57}" type="sibTrans" cxnId="{33224D19-07D9-4731-B0C6-60F65DCCD63A}">
      <dgm:prSet/>
      <dgm:spPr/>
      <dgm:t>
        <a:bodyPr/>
        <a:lstStyle/>
        <a:p>
          <a:endParaRPr lang="en-US"/>
        </a:p>
      </dgm:t>
    </dgm:pt>
    <dgm:pt modelId="{54B7F543-DE6F-400D-8C46-3C29DDAD34BD}" type="pres">
      <dgm:prSet presAssocID="{0E91E20A-1009-4F23-844B-CE94D4940F7F}" presName="root" presStyleCnt="0">
        <dgm:presLayoutVars>
          <dgm:dir/>
          <dgm:resizeHandles val="exact"/>
        </dgm:presLayoutVars>
      </dgm:prSet>
      <dgm:spPr/>
    </dgm:pt>
    <dgm:pt modelId="{262434C8-3254-4BDD-8F05-537B57AFCB56}" type="pres">
      <dgm:prSet presAssocID="{347A42B8-6240-4B5C-A721-CE7CC32A9596}" presName="compNode" presStyleCnt="0"/>
      <dgm:spPr/>
    </dgm:pt>
    <dgm:pt modelId="{E539278E-B3AA-4418-89F3-5B2C551AFE27}" type="pres">
      <dgm:prSet presAssocID="{347A42B8-6240-4B5C-A721-CE7CC32A9596}" presName="bgRect" presStyleLbl="bgShp" presStyleIdx="0" presStyleCnt="3"/>
      <dgm:spPr/>
    </dgm:pt>
    <dgm:pt modelId="{C3D0E66C-DDAA-4D91-A7A4-5DA8E7217D06}" type="pres">
      <dgm:prSet presAssocID="{347A42B8-6240-4B5C-A721-CE7CC32A9596}"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Brain in head"/>
        </a:ext>
      </dgm:extLst>
    </dgm:pt>
    <dgm:pt modelId="{302A5311-CE7F-455B-A7A0-F6E575A31345}" type="pres">
      <dgm:prSet presAssocID="{347A42B8-6240-4B5C-A721-CE7CC32A9596}" presName="spaceRect" presStyleCnt="0"/>
      <dgm:spPr/>
    </dgm:pt>
    <dgm:pt modelId="{EE090E0E-60AD-40AF-BCC2-F56FB8EE3095}" type="pres">
      <dgm:prSet presAssocID="{347A42B8-6240-4B5C-A721-CE7CC32A9596}" presName="parTx" presStyleLbl="revTx" presStyleIdx="0" presStyleCnt="3">
        <dgm:presLayoutVars>
          <dgm:chMax val="0"/>
          <dgm:chPref val="0"/>
        </dgm:presLayoutVars>
      </dgm:prSet>
      <dgm:spPr/>
    </dgm:pt>
    <dgm:pt modelId="{F1B5AE18-8B77-4499-824E-CC6DF2CCD302}" type="pres">
      <dgm:prSet presAssocID="{6EFEEB05-906F-40F5-9EA9-510163B07CC0}" presName="sibTrans" presStyleCnt="0"/>
      <dgm:spPr/>
    </dgm:pt>
    <dgm:pt modelId="{2C1AC91C-4E5C-4C39-8A7E-1754DC829EB0}" type="pres">
      <dgm:prSet presAssocID="{AB8E1251-4BB5-4843-90F5-D49EF1694A49}" presName="compNode" presStyleCnt="0"/>
      <dgm:spPr/>
    </dgm:pt>
    <dgm:pt modelId="{F86FA5B9-DEA0-474D-BC28-89AF12637AF6}" type="pres">
      <dgm:prSet presAssocID="{AB8E1251-4BB5-4843-90F5-D49EF1694A49}" presName="bgRect" presStyleLbl="bgShp" presStyleIdx="1" presStyleCnt="3"/>
      <dgm:spPr/>
    </dgm:pt>
    <dgm:pt modelId="{CB2049AE-8128-41AD-B4DD-14DE7774D492}" type="pres">
      <dgm:prSet presAssocID="{AB8E1251-4BB5-4843-90F5-D49EF1694A49}"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Worried Face with Solid Fill"/>
        </a:ext>
      </dgm:extLst>
    </dgm:pt>
    <dgm:pt modelId="{AECB7858-4BE2-4F99-AD03-AD5D6252C629}" type="pres">
      <dgm:prSet presAssocID="{AB8E1251-4BB5-4843-90F5-D49EF1694A49}" presName="spaceRect" presStyleCnt="0"/>
      <dgm:spPr/>
    </dgm:pt>
    <dgm:pt modelId="{D508E966-A960-4DD0-A52F-EB7652A85697}" type="pres">
      <dgm:prSet presAssocID="{AB8E1251-4BB5-4843-90F5-D49EF1694A49}" presName="parTx" presStyleLbl="revTx" presStyleIdx="1" presStyleCnt="3">
        <dgm:presLayoutVars>
          <dgm:chMax val="0"/>
          <dgm:chPref val="0"/>
        </dgm:presLayoutVars>
      </dgm:prSet>
      <dgm:spPr/>
    </dgm:pt>
    <dgm:pt modelId="{5CB5FD56-3B1E-4D28-81A5-91D4FFA1E72D}" type="pres">
      <dgm:prSet presAssocID="{EB4A6E06-51FF-41B3-959F-8A5F2A8D92FF}" presName="sibTrans" presStyleCnt="0"/>
      <dgm:spPr/>
    </dgm:pt>
    <dgm:pt modelId="{74E7A1D2-3C98-40EB-8914-01FFA1315962}" type="pres">
      <dgm:prSet presAssocID="{D96B9FD1-A080-4BF6-B3CB-6FA1C222A82B}" presName="compNode" presStyleCnt="0"/>
      <dgm:spPr/>
    </dgm:pt>
    <dgm:pt modelId="{01BC8222-48B2-4FAE-95A7-8EB3BB0EF20F}" type="pres">
      <dgm:prSet presAssocID="{D96B9FD1-A080-4BF6-B3CB-6FA1C222A82B}" presName="bgRect" presStyleLbl="bgShp" presStyleIdx="2" presStyleCnt="3"/>
      <dgm:spPr/>
    </dgm:pt>
    <dgm:pt modelId="{CB739E5D-1623-432D-8FFD-76F56FF1F231}" type="pres">
      <dgm:prSet presAssocID="{D96B9FD1-A080-4BF6-B3CB-6FA1C222A82B}" presName="iconRect" presStyleLbl="nod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Confused Person"/>
        </a:ext>
      </dgm:extLst>
    </dgm:pt>
    <dgm:pt modelId="{FC20D2EF-8C36-4273-8C2A-215DCF828C26}" type="pres">
      <dgm:prSet presAssocID="{D96B9FD1-A080-4BF6-B3CB-6FA1C222A82B}" presName="spaceRect" presStyleCnt="0"/>
      <dgm:spPr/>
    </dgm:pt>
    <dgm:pt modelId="{526449E6-99A2-441D-8118-E37A981B0222}" type="pres">
      <dgm:prSet presAssocID="{D96B9FD1-A080-4BF6-B3CB-6FA1C222A82B}" presName="parTx" presStyleLbl="revTx" presStyleIdx="2" presStyleCnt="3">
        <dgm:presLayoutVars>
          <dgm:chMax val="0"/>
          <dgm:chPref val="0"/>
        </dgm:presLayoutVars>
      </dgm:prSet>
      <dgm:spPr/>
    </dgm:pt>
  </dgm:ptLst>
  <dgm:cxnLst>
    <dgm:cxn modelId="{33224D19-07D9-4731-B0C6-60F65DCCD63A}" srcId="{0E91E20A-1009-4F23-844B-CE94D4940F7F}" destId="{D96B9FD1-A080-4BF6-B3CB-6FA1C222A82B}" srcOrd="2" destOrd="0" parTransId="{2ED701FB-51B9-40B5-BC5E-68F09AD44A99}" sibTransId="{1C3F7623-01D3-4D96-B485-2F739B4B6D57}"/>
    <dgm:cxn modelId="{C1C10224-C18A-453F-A7C2-5ED754786EFF}" srcId="{0E91E20A-1009-4F23-844B-CE94D4940F7F}" destId="{347A42B8-6240-4B5C-A721-CE7CC32A9596}" srcOrd="0" destOrd="0" parTransId="{44564D4B-F7B1-4531-A5A1-DF12C73223F6}" sibTransId="{6EFEEB05-906F-40F5-9EA9-510163B07CC0}"/>
    <dgm:cxn modelId="{02C1FE3C-249E-4E1D-BB9C-EAD154875CAD}" type="presOf" srcId="{347A42B8-6240-4B5C-A721-CE7CC32A9596}" destId="{EE090E0E-60AD-40AF-BCC2-F56FB8EE3095}" srcOrd="0" destOrd="0" presId="urn:microsoft.com/office/officeart/2018/2/layout/IconVerticalSolidList"/>
    <dgm:cxn modelId="{F4BDC542-A828-4CBF-AEAE-3CA76D7FD5B8}" type="presOf" srcId="{AB8E1251-4BB5-4843-90F5-D49EF1694A49}" destId="{D508E966-A960-4DD0-A52F-EB7652A85697}" srcOrd="0" destOrd="0" presId="urn:microsoft.com/office/officeart/2018/2/layout/IconVerticalSolidList"/>
    <dgm:cxn modelId="{1366AE84-F64B-411F-914D-C2C7808B2DAD}" srcId="{0E91E20A-1009-4F23-844B-CE94D4940F7F}" destId="{AB8E1251-4BB5-4843-90F5-D49EF1694A49}" srcOrd="1" destOrd="0" parTransId="{C42DB8D2-D8BD-4125-9984-BF950B605062}" sibTransId="{EB4A6E06-51FF-41B3-959F-8A5F2A8D92FF}"/>
    <dgm:cxn modelId="{EBE351B7-FE74-476B-87A6-F72E29AEA07D}" type="presOf" srcId="{0E91E20A-1009-4F23-844B-CE94D4940F7F}" destId="{54B7F543-DE6F-400D-8C46-3C29DDAD34BD}" srcOrd="0" destOrd="0" presId="urn:microsoft.com/office/officeart/2018/2/layout/IconVerticalSolidList"/>
    <dgm:cxn modelId="{096455E0-A0DD-48AF-BF66-3B0409C855C2}" type="presOf" srcId="{D96B9FD1-A080-4BF6-B3CB-6FA1C222A82B}" destId="{526449E6-99A2-441D-8118-E37A981B0222}" srcOrd="0" destOrd="0" presId="urn:microsoft.com/office/officeart/2018/2/layout/IconVerticalSolidList"/>
    <dgm:cxn modelId="{1C1D21B7-9A9F-4F20-A14A-24B1EA6D0206}" type="presParOf" srcId="{54B7F543-DE6F-400D-8C46-3C29DDAD34BD}" destId="{262434C8-3254-4BDD-8F05-537B57AFCB56}" srcOrd="0" destOrd="0" presId="urn:microsoft.com/office/officeart/2018/2/layout/IconVerticalSolidList"/>
    <dgm:cxn modelId="{F83283E2-FC0B-4731-B6B0-541AF735231A}" type="presParOf" srcId="{262434C8-3254-4BDD-8F05-537B57AFCB56}" destId="{E539278E-B3AA-4418-89F3-5B2C551AFE27}" srcOrd="0" destOrd="0" presId="urn:microsoft.com/office/officeart/2018/2/layout/IconVerticalSolidList"/>
    <dgm:cxn modelId="{0FDC2AFB-822A-4D02-A3C5-2BD3A73A6517}" type="presParOf" srcId="{262434C8-3254-4BDD-8F05-537B57AFCB56}" destId="{C3D0E66C-DDAA-4D91-A7A4-5DA8E7217D06}" srcOrd="1" destOrd="0" presId="urn:microsoft.com/office/officeart/2018/2/layout/IconVerticalSolidList"/>
    <dgm:cxn modelId="{A18EE75B-E849-454E-8CAE-CAF728A361D1}" type="presParOf" srcId="{262434C8-3254-4BDD-8F05-537B57AFCB56}" destId="{302A5311-CE7F-455B-A7A0-F6E575A31345}" srcOrd="2" destOrd="0" presId="urn:microsoft.com/office/officeart/2018/2/layout/IconVerticalSolidList"/>
    <dgm:cxn modelId="{EF624D59-3852-4961-BE2C-3BB025094D5A}" type="presParOf" srcId="{262434C8-3254-4BDD-8F05-537B57AFCB56}" destId="{EE090E0E-60AD-40AF-BCC2-F56FB8EE3095}" srcOrd="3" destOrd="0" presId="urn:microsoft.com/office/officeart/2018/2/layout/IconVerticalSolidList"/>
    <dgm:cxn modelId="{90805783-1A98-44B2-80EF-2F7C51493D0E}" type="presParOf" srcId="{54B7F543-DE6F-400D-8C46-3C29DDAD34BD}" destId="{F1B5AE18-8B77-4499-824E-CC6DF2CCD302}" srcOrd="1" destOrd="0" presId="urn:microsoft.com/office/officeart/2018/2/layout/IconVerticalSolidList"/>
    <dgm:cxn modelId="{4900A900-7F2B-40FB-BAED-394DC5009B38}" type="presParOf" srcId="{54B7F543-DE6F-400D-8C46-3C29DDAD34BD}" destId="{2C1AC91C-4E5C-4C39-8A7E-1754DC829EB0}" srcOrd="2" destOrd="0" presId="urn:microsoft.com/office/officeart/2018/2/layout/IconVerticalSolidList"/>
    <dgm:cxn modelId="{6FB49D22-6FEC-4040-A6F1-351E883AD199}" type="presParOf" srcId="{2C1AC91C-4E5C-4C39-8A7E-1754DC829EB0}" destId="{F86FA5B9-DEA0-474D-BC28-89AF12637AF6}" srcOrd="0" destOrd="0" presId="urn:microsoft.com/office/officeart/2018/2/layout/IconVerticalSolidList"/>
    <dgm:cxn modelId="{3A635EE0-2E53-4A4A-86F9-DCA3D7393938}" type="presParOf" srcId="{2C1AC91C-4E5C-4C39-8A7E-1754DC829EB0}" destId="{CB2049AE-8128-41AD-B4DD-14DE7774D492}" srcOrd="1" destOrd="0" presId="urn:microsoft.com/office/officeart/2018/2/layout/IconVerticalSolidList"/>
    <dgm:cxn modelId="{6969CBFE-61F5-4608-B421-998F06B4421C}" type="presParOf" srcId="{2C1AC91C-4E5C-4C39-8A7E-1754DC829EB0}" destId="{AECB7858-4BE2-4F99-AD03-AD5D6252C629}" srcOrd="2" destOrd="0" presId="urn:microsoft.com/office/officeart/2018/2/layout/IconVerticalSolidList"/>
    <dgm:cxn modelId="{A657C0EE-79E1-4BCF-9681-8ECBBB757901}" type="presParOf" srcId="{2C1AC91C-4E5C-4C39-8A7E-1754DC829EB0}" destId="{D508E966-A960-4DD0-A52F-EB7652A85697}" srcOrd="3" destOrd="0" presId="urn:microsoft.com/office/officeart/2018/2/layout/IconVerticalSolidList"/>
    <dgm:cxn modelId="{0FDC82FC-C21E-4DA9-BB13-602DFD381EB5}" type="presParOf" srcId="{54B7F543-DE6F-400D-8C46-3C29DDAD34BD}" destId="{5CB5FD56-3B1E-4D28-81A5-91D4FFA1E72D}" srcOrd="3" destOrd="0" presId="urn:microsoft.com/office/officeart/2018/2/layout/IconVerticalSolidList"/>
    <dgm:cxn modelId="{65A8A8AA-0F69-4FE7-8C57-4A1EC1F6C13C}" type="presParOf" srcId="{54B7F543-DE6F-400D-8C46-3C29DDAD34BD}" destId="{74E7A1D2-3C98-40EB-8914-01FFA1315962}" srcOrd="4" destOrd="0" presId="urn:microsoft.com/office/officeart/2018/2/layout/IconVerticalSolidList"/>
    <dgm:cxn modelId="{C7144314-245A-41AD-8CC9-1F8DC7048D4C}" type="presParOf" srcId="{74E7A1D2-3C98-40EB-8914-01FFA1315962}" destId="{01BC8222-48B2-4FAE-95A7-8EB3BB0EF20F}" srcOrd="0" destOrd="0" presId="urn:microsoft.com/office/officeart/2018/2/layout/IconVerticalSolidList"/>
    <dgm:cxn modelId="{8A82EC6C-CFB6-4D21-B670-4098E0E88621}" type="presParOf" srcId="{74E7A1D2-3C98-40EB-8914-01FFA1315962}" destId="{CB739E5D-1623-432D-8FFD-76F56FF1F231}" srcOrd="1" destOrd="0" presId="urn:microsoft.com/office/officeart/2018/2/layout/IconVerticalSolidList"/>
    <dgm:cxn modelId="{790353C7-14F6-4D9F-8F0D-1F3B6AD6473B}" type="presParOf" srcId="{74E7A1D2-3C98-40EB-8914-01FFA1315962}" destId="{FC20D2EF-8C36-4273-8C2A-215DCF828C26}" srcOrd="2" destOrd="0" presId="urn:microsoft.com/office/officeart/2018/2/layout/IconVerticalSolidList"/>
    <dgm:cxn modelId="{0F57C42E-1152-4FBB-A145-6234E5398E82}" type="presParOf" srcId="{74E7A1D2-3C98-40EB-8914-01FFA1315962}" destId="{526449E6-99A2-441D-8118-E37A981B0222}"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B817BB61-F7A0-4B28-9649-E4FB05560B9F}" type="doc">
      <dgm:prSet loTypeId="urn:microsoft.com/office/officeart/2005/8/layout/balance1" loCatId="relationship" qsTypeId="urn:microsoft.com/office/officeart/2005/8/quickstyle/simple1" qsCatId="simple" csTypeId="urn:microsoft.com/office/officeart/2005/8/colors/colorful2" csCatId="colorful" phldr="1"/>
      <dgm:spPr/>
      <dgm:t>
        <a:bodyPr/>
        <a:lstStyle/>
        <a:p>
          <a:endParaRPr lang="en-GB"/>
        </a:p>
      </dgm:t>
    </dgm:pt>
    <dgm:pt modelId="{AE955894-A7AF-4114-B3DC-126B93E65DE6}">
      <dgm:prSet phldrT="[Text]"/>
      <dgm:spPr/>
      <dgm:t>
        <a:bodyPr/>
        <a:lstStyle/>
        <a:p>
          <a:r>
            <a:rPr lang="en-GB" dirty="0"/>
            <a:t>Capabilities </a:t>
          </a:r>
        </a:p>
      </dgm:t>
    </dgm:pt>
    <dgm:pt modelId="{7B3773DA-A31E-4A37-8D7D-65628C02A355}" type="parTrans" cxnId="{1335E3BE-4642-4ABC-BF7D-E16ECFBA4C50}">
      <dgm:prSet/>
      <dgm:spPr/>
      <dgm:t>
        <a:bodyPr/>
        <a:lstStyle/>
        <a:p>
          <a:endParaRPr lang="en-GB"/>
        </a:p>
      </dgm:t>
    </dgm:pt>
    <dgm:pt modelId="{457C9506-A3C1-4A97-84AC-4989A54EE70B}" type="sibTrans" cxnId="{1335E3BE-4642-4ABC-BF7D-E16ECFBA4C50}">
      <dgm:prSet/>
      <dgm:spPr/>
      <dgm:t>
        <a:bodyPr/>
        <a:lstStyle/>
        <a:p>
          <a:endParaRPr lang="en-GB"/>
        </a:p>
      </dgm:t>
    </dgm:pt>
    <dgm:pt modelId="{F4909A46-C887-43F8-9C6B-556CBED37CD0}">
      <dgm:prSet phldrT="[Text]"/>
      <dgm:spPr/>
      <dgm:t>
        <a:bodyPr/>
        <a:lstStyle/>
        <a:p>
          <a:r>
            <a:rPr lang="en-GB" dirty="0"/>
            <a:t>Demands</a:t>
          </a:r>
        </a:p>
      </dgm:t>
    </dgm:pt>
    <dgm:pt modelId="{33EA5D8E-EF43-4E41-92A3-24404A1B924B}" type="parTrans" cxnId="{F8D1122A-8267-48BA-8125-2CC027771D59}">
      <dgm:prSet/>
      <dgm:spPr/>
      <dgm:t>
        <a:bodyPr/>
        <a:lstStyle/>
        <a:p>
          <a:endParaRPr lang="en-GB"/>
        </a:p>
      </dgm:t>
    </dgm:pt>
    <dgm:pt modelId="{CA2E275D-941E-4A88-95ED-E470752B35CA}" type="sibTrans" cxnId="{F8D1122A-8267-48BA-8125-2CC027771D59}">
      <dgm:prSet/>
      <dgm:spPr/>
      <dgm:t>
        <a:bodyPr/>
        <a:lstStyle/>
        <a:p>
          <a:endParaRPr lang="en-GB"/>
        </a:p>
      </dgm:t>
    </dgm:pt>
    <dgm:pt modelId="{39BFC775-8007-4DBC-A0D4-5F0D068541F1}">
      <dgm:prSet phldrT="[Text]"/>
      <dgm:spPr>
        <a:solidFill>
          <a:srgbClr val="32A5F4"/>
        </a:solidFill>
      </dgm:spPr>
      <dgm:t>
        <a:bodyPr/>
        <a:lstStyle/>
        <a:p>
          <a:r>
            <a:rPr lang="en-GB" dirty="0"/>
            <a:t> </a:t>
          </a:r>
        </a:p>
      </dgm:t>
    </dgm:pt>
    <dgm:pt modelId="{148F07CC-D67D-4A7E-980C-1209B77D19AA}" type="parTrans" cxnId="{750A6C99-4484-48EB-82BF-5E3D0E9EC1B6}">
      <dgm:prSet/>
      <dgm:spPr/>
      <dgm:t>
        <a:bodyPr/>
        <a:lstStyle/>
        <a:p>
          <a:endParaRPr lang="en-GB"/>
        </a:p>
      </dgm:t>
    </dgm:pt>
    <dgm:pt modelId="{698C2965-9AF6-4999-A8DB-8FFABBD518FD}" type="sibTrans" cxnId="{750A6C99-4484-48EB-82BF-5E3D0E9EC1B6}">
      <dgm:prSet/>
      <dgm:spPr/>
      <dgm:t>
        <a:bodyPr/>
        <a:lstStyle/>
        <a:p>
          <a:endParaRPr lang="en-GB"/>
        </a:p>
      </dgm:t>
    </dgm:pt>
    <dgm:pt modelId="{10C07A06-4359-4EF5-9E4E-0FCC1E736091}" type="pres">
      <dgm:prSet presAssocID="{B817BB61-F7A0-4B28-9649-E4FB05560B9F}" presName="outerComposite" presStyleCnt="0">
        <dgm:presLayoutVars>
          <dgm:chMax val="2"/>
          <dgm:animLvl val="lvl"/>
          <dgm:resizeHandles val="exact"/>
        </dgm:presLayoutVars>
      </dgm:prSet>
      <dgm:spPr/>
    </dgm:pt>
    <dgm:pt modelId="{1DF3C215-BD4C-4F7C-AD52-2CFBD522A594}" type="pres">
      <dgm:prSet presAssocID="{B817BB61-F7A0-4B28-9649-E4FB05560B9F}" presName="dummyMaxCanvas" presStyleCnt="0"/>
      <dgm:spPr/>
    </dgm:pt>
    <dgm:pt modelId="{BFF52FBF-2BC4-46BA-BAE5-A79AA86E8105}" type="pres">
      <dgm:prSet presAssocID="{B817BB61-F7A0-4B28-9649-E4FB05560B9F}" presName="parentComposite" presStyleCnt="0"/>
      <dgm:spPr/>
    </dgm:pt>
    <dgm:pt modelId="{079ECD3C-854B-4973-BB09-20617F9465E9}" type="pres">
      <dgm:prSet presAssocID="{B817BB61-F7A0-4B28-9649-E4FB05560B9F}" presName="parent1" presStyleLbl="alignAccFollowNode1" presStyleIdx="0" presStyleCnt="4">
        <dgm:presLayoutVars>
          <dgm:chMax val="4"/>
        </dgm:presLayoutVars>
      </dgm:prSet>
      <dgm:spPr/>
    </dgm:pt>
    <dgm:pt modelId="{EB68C2B5-E434-4AAE-B737-FF3797C0263F}" type="pres">
      <dgm:prSet presAssocID="{B817BB61-F7A0-4B28-9649-E4FB05560B9F}" presName="parent2" presStyleLbl="alignAccFollowNode1" presStyleIdx="1" presStyleCnt="4">
        <dgm:presLayoutVars>
          <dgm:chMax val="4"/>
        </dgm:presLayoutVars>
      </dgm:prSet>
      <dgm:spPr/>
    </dgm:pt>
    <dgm:pt modelId="{6B5EE7B3-11CE-4DDE-87E5-9C751AA3285F}" type="pres">
      <dgm:prSet presAssocID="{B817BB61-F7A0-4B28-9649-E4FB05560B9F}" presName="childrenComposite" presStyleCnt="0"/>
      <dgm:spPr/>
    </dgm:pt>
    <dgm:pt modelId="{CA279769-CEC8-4878-ACFD-391DF6EF7C39}" type="pres">
      <dgm:prSet presAssocID="{B817BB61-F7A0-4B28-9649-E4FB05560B9F}" presName="dummyMaxCanvas_ChildArea" presStyleCnt="0"/>
      <dgm:spPr/>
    </dgm:pt>
    <dgm:pt modelId="{3392D1F1-E466-4C8A-9870-D9A33675BD82}" type="pres">
      <dgm:prSet presAssocID="{B817BB61-F7A0-4B28-9649-E4FB05560B9F}" presName="fulcrum" presStyleLbl="alignAccFollowNode1" presStyleIdx="2" presStyleCnt="4"/>
      <dgm:spPr/>
    </dgm:pt>
    <dgm:pt modelId="{699E5B86-0326-45A1-A0DC-D95F369AA65C}" type="pres">
      <dgm:prSet presAssocID="{B817BB61-F7A0-4B28-9649-E4FB05560B9F}" presName="balance_01" presStyleLbl="alignAccFollowNode1" presStyleIdx="3" presStyleCnt="4">
        <dgm:presLayoutVars>
          <dgm:bulletEnabled val="1"/>
        </dgm:presLayoutVars>
      </dgm:prSet>
      <dgm:spPr/>
    </dgm:pt>
    <dgm:pt modelId="{CE288448-9FD1-469E-9425-C86791086B7A}" type="pres">
      <dgm:prSet presAssocID="{B817BB61-F7A0-4B28-9649-E4FB05560B9F}" presName="right_01_1" presStyleLbl="node1" presStyleIdx="0" presStyleCnt="1">
        <dgm:presLayoutVars>
          <dgm:bulletEnabled val="1"/>
        </dgm:presLayoutVars>
      </dgm:prSet>
      <dgm:spPr/>
    </dgm:pt>
  </dgm:ptLst>
  <dgm:cxnLst>
    <dgm:cxn modelId="{D4C77026-25D7-4163-B704-F8EC5A1D06C0}" type="presOf" srcId="{39BFC775-8007-4DBC-A0D4-5F0D068541F1}" destId="{CE288448-9FD1-469E-9425-C86791086B7A}" srcOrd="0" destOrd="0" presId="urn:microsoft.com/office/officeart/2005/8/layout/balance1"/>
    <dgm:cxn modelId="{F8D1122A-8267-48BA-8125-2CC027771D59}" srcId="{B817BB61-F7A0-4B28-9649-E4FB05560B9F}" destId="{F4909A46-C887-43F8-9C6B-556CBED37CD0}" srcOrd="1" destOrd="0" parTransId="{33EA5D8E-EF43-4E41-92A3-24404A1B924B}" sibTransId="{CA2E275D-941E-4A88-95ED-E470752B35CA}"/>
    <dgm:cxn modelId="{9970395B-92B3-44C5-80DB-5E1684EAC71C}" type="presOf" srcId="{AE955894-A7AF-4114-B3DC-126B93E65DE6}" destId="{079ECD3C-854B-4973-BB09-20617F9465E9}" srcOrd="0" destOrd="0" presId="urn:microsoft.com/office/officeart/2005/8/layout/balance1"/>
    <dgm:cxn modelId="{750A6C99-4484-48EB-82BF-5E3D0E9EC1B6}" srcId="{F4909A46-C887-43F8-9C6B-556CBED37CD0}" destId="{39BFC775-8007-4DBC-A0D4-5F0D068541F1}" srcOrd="0" destOrd="0" parTransId="{148F07CC-D67D-4A7E-980C-1209B77D19AA}" sibTransId="{698C2965-9AF6-4999-A8DB-8FFABBD518FD}"/>
    <dgm:cxn modelId="{1FDB249A-47C5-4986-9BDE-0A1DE5BC86C6}" type="presOf" srcId="{F4909A46-C887-43F8-9C6B-556CBED37CD0}" destId="{EB68C2B5-E434-4AAE-B737-FF3797C0263F}" srcOrd="0" destOrd="0" presId="urn:microsoft.com/office/officeart/2005/8/layout/balance1"/>
    <dgm:cxn modelId="{8434C99E-183D-4A87-9F5C-EC7ACED8FF2D}" type="presOf" srcId="{B817BB61-F7A0-4B28-9649-E4FB05560B9F}" destId="{10C07A06-4359-4EF5-9E4E-0FCC1E736091}" srcOrd="0" destOrd="0" presId="urn:microsoft.com/office/officeart/2005/8/layout/balance1"/>
    <dgm:cxn modelId="{1335E3BE-4642-4ABC-BF7D-E16ECFBA4C50}" srcId="{B817BB61-F7A0-4B28-9649-E4FB05560B9F}" destId="{AE955894-A7AF-4114-B3DC-126B93E65DE6}" srcOrd="0" destOrd="0" parTransId="{7B3773DA-A31E-4A37-8D7D-65628C02A355}" sibTransId="{457C9506-A3C1-4A97-84AC-4989A54EE70B}"/>
    <dgm:cxn modelId="{BBDE6CD7-92E3-495F-BAB9-AE8294809764}" type="presParOf" srcId="{10C07A06-4359-4EF5-9E4E-0FCC1E736091}" destId="{1DF3C215-BD4C-4F7C-AD52-2CFBD522A594}" srcOrd="0" destOrd="0" presId="urn:microsoft.com/office/officeart/2005/8/layout/balance1"/>
    <dgm:cxn modelId="{2EB3F919-45A1-4626-BA92-043AAE23ACA7}" type="presParOf" srcId="{10C07A06-4359-4EF5-9E4E-0FCC1E736091}" destId="{BFF52FBF-2BC4-46BA-BAE5-A79AA86E8105}" srcOrd="1" destOrd="0" presId="urn:microsoft.com/office/officeart/2005/8/layout/balance1"/>
    <dgm:cxn modelId="{97D4B571-31D1-40DA-BA3F-1DD9E80AED6F}" type="presParOf" srcId="{BFF52FBF-2BC4-46BA-BAE5-A79AA86E8105}" destId="{079ECD3C-854B-4973-BB09-20617F9465E9}" srcOrd="0" destOrd="0" presId="urn:microsoft.com/office/officeart/2005/8/layout/balance1"/>
    <dgm:cxn modelId="{CE94FDCE-96D4-44A6-A794-F601832EF40F}" type="presParOf" srcId="{BFF52FBF-2BC4-46BA-BAE5-A79AA86E8105}" destId="{EB68C2B5-E434-4AAE-B737-FF3797C0263F}" srcOrd="1" destOrd="0" presId="urn:microsoft.com/office/officeart/2005/8/layout/balance1"/>
    <dgm:cxn modelId="{C4CAE463-6D7E-4131-9C71-1337F12D2C16}" type="presParOf" srcId="{10C07A06-4359-4EF5-9E4E-0FCC1E736091}" destId="{6B5EE7B3-11CE-4DDE-87E5-9C751AA3285F}" srcOrd="2" destOrd="0" presId="urn:microsoft.com/office/officeart/2005/8/layout/balance1"/>
    <dgm:cxn modelId="{C55C5694-053C-43ED-A2D4-C16C9BDE75C9}" type="presParOf" srcId="{6B5EE7B3-11CE-4DDE-87E5-9C751AA3285F}" destId="{CA279769-CEC8-4878-ACFD-391DF6EF7C39}" srcOrd="0" destOrd="0" presId="urn:microsoft.com/office/officeart/2005/8/layout/balance1"/>
    <dgm:cxn modelId="{3A35E14F-61DF-4849-B724-91F0B33E2FBF}" type="presParOf" srcId="{6B5EE7B3-11CE-4DDE-87E5-9C751AA3285F}" destId="{3392D1F1-E466-4C8A-9870-D9A33675BD82}" srcOrd="1" destOrd="0" presId="urn:microsoft.com/office/officeart/2005/8/layout/balance1"/>
    <dgm:cxn modelId="{A5707C77-2B40-4E92-A41B-1E768350ADD7}" type="presParOf" srcId="{6B5EE7B3-11CE-4DDE-87E5-9C751AA3285F}" destId="{699E5B86-0326-45A1-A0DC-D95F369AA65C}" srcOrd="2" destOrd="0" presId="urn:microsoft.com/office/officeart/2005/8/layout/balance1"/>
    <dgm:cxn modelId="{9C86507E-3DDB-45BB-BA3E-D5CB66C0F30B}" type="presParOf" srcId="{6B5EE7B3-11CE-4DDE-87E5-9C751AA3285F}" destId="{CE288448-9FD1-469E-9425-C86791086B7A}" srcOrd="3" destOrd="0" presId="urn:microsoft.com/office/officeart/2005/8/layout/balance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B817BB61-F7A0-4B28-9649-E4FB05560B9F}" type="doc">
      <dgm:prSet loTypeId="urn:microsoft.com/office/officeart/2005/8/layout/balance1" loCatId="relationship" qsTypeId="urn:microsoft.com/office/officeart/2005/8/quickstyle/simple1" qsCatId="simple" csTypeId="urn:microsoft.com/office/officeart/2005/8/colors/colorful2" csCatId="colorful" phldr="1"/>
      <dgm:spPr/>
      <dgm:t>
        <a:bodyPr/>
        <a:lstStyle/>
        <a:p>
          <a:endParaRPr lang="en-GB"/>
        </a:p>
      </dgm:t>
    </dgm:pt>
    <dgm:pt modelId="{AE955894-A7AF-4114-B3DC-126B93E65DE6}">
      <dgm:prSet phldrT="[Text]"/>
      <dgm:spPr/>
      <dgm:t>
        <a:bodyPr/>
        <a:lstStyle/>
        <a:p>
          <a:r>
            <a:rPr lang="en-GB" dirty="0"/>
            <a:t>Capabilities </a:t>
          </a:r>
        </a:p>
      </dgm:t>
    </dgm:pt>
    <dgm:pt modelId="{7B3773DA-A31E-4A37-8D7D-65628C02A355}" type="parTrans" cxnId="{1335E3BE-4642-4ABC-BF7D-E16ECFBA4C50}">
      <dgm:prSet/>
      <dgm:spPr/>
      <dgm:t>
        <a:bodyPr/>
        <a:lstStyle/>
        <a:p>
          <a:endParaRPr lang="en-GB"/>
        </a:p>
      </dgm:t>
    </dgm:pt>
    <dgm:pt modelId="{457C9506-A3C1-4A97-84AC-4989A54EE70B}" type="sibTrans" cxnId="{1335E3BE-4642-4ABC-BF7D-E16ECFBA4C50}">
      <dgm:prSet/>
      <dgm:spPr/>
      <dgm:t>
        <a:bodyPr/>
        <a:lstStyle/>
        <a:p>
          <a:endParaRPr lang="en-GB"/>
        </a:p>
      </dgm:t>
    </dgm:pt>
    <dgm:pt modelId="{F4909A46-C887-43F8-9C6B-556CBED37CD0}">
      <dgm:prSet phldrT="[Text]"/>
      <dgm:spPr/>
      <dgm:t>
        <a:bodyPr/>
        <a:lstStyle/>
        <a:p>
          <a:r>
            <a:rPr lang="en-GB" dirty="0"/>
            <a:t>Demands</a:t>
          </a:r>
        </a:p>
      </dgm:t>
    </dgm:pt>
    <dgm:pt modelId="{33EA5D8E-EF43-4E41-92A3-24404A1B924B}" type="parTrans" cxnId="{F8D1122A-8267-48BA-8125-2CC027771D59}">
      <dgm:prSet/>
      <dgm:spPr/>
      <dgm:t>
        <a:bodyPr/>
        <a:lstStyle/>
        <a:p>
          <a:endParaRPr lang="en-GB"/>
        </a:p>
      </dgm:t>
    </dgm:pt>
    <dgm:pt modelId="{CA2E275D-941E-4A88-95ED-E470752B35CA}" type="sibTrans" cxnId="{F8D1122A-8267-48BA-8125-2CC027771D59}">
      <dgm:prSet/>
      <dgm:spPr/>
      <dgm:t>
        <a:bodyPr/>
        <a:lstStyle/>
        <a:p>
          <a:endParaRPr lang="en-GB"/>
        </a:p>
      </dgm:t>
    </dgm:pt>
    <dgm:pt modelId="{39BFC775-8007-4DBC-A0D4-5F0D068541F1}">
      <dgm:prSet phldrT="[Text]"/>
      <dgm:spPr>
        <a:solidFill>
          <a:srgbClr val="32A5F4"/>
        </a:solidFill>
      </dgm:spPr>
      <dgm:t>
        <a:bodyPr/>
        <a:lstStyle/>
        <a:p>
          <a:r>
            <a:rPr lang="en-GB" dirty="0"/>
            <a:t> </a:t>
          </a:r>
        </a:p>
      </dgm:t>
    </dgm:pt>
    <dgm:pt modelId="{148F07CC-D67D-4A7E-980C-1209B77D19AA}" type="parTrans" cxnId="{750A6C99-4484-48EB-82BF-5E3D0E9EC1B6}">
      <dgm:prSet/>
      <dgm:spPr/>
      <dgm:t>
        <a:bodyPr/>
        <a:lstStyle/>
        <a:p>
          <a:endParaRPr lang="en-GB"/>
        </a:p>
      </dgm:t>
    </dgm:pt>
    <dgm:pt modelId="{698C2965-9AF6-4999-A8DB-8FFABBD518FD}" type="sibTrans" cxnId="{750A6C99-4484-48EB-82BF-5E3D0E9EC1B6}">
      <dgm:prSet/>
      <dgm:spPr/>
      <dgm:t>
        <a:bodyPr/>
        <a:lstStyle/>
        <a:p>
          <a:endParaRPr lang="en-GB"/>
        </a:p>
      </dgm:t>
    </dgm:pt>
    <dgm:pt modelId="{442A5FAF-92A3-4591-A6C1-3811E6EA8B7F}">
      <dgm:prSet phldrT="[Text]"/>
      <dgm:spPr>
        <a:solidFill>
          <a:srgbClr val="36E0F2"/>
        </a:solidFill>
      </dgm:spPr>
      <dgm:t>
        <a:bodyPr/>
        <a:lstStyle/>
        <a:p>
          <a:r>
            <a:rPr lang="en-GB" dirty="0"/>
            <a:t> </a:t>
          </a:r>
        </a:p>
      </dgm:t>
    </dgm:pt>
    <dgm:pt modelId="{E61A3DD2-E86D-45CF-A253-08AE2D3DF258}" type="sibTrans" cxnId="{59A4B075-2252-442C-A53F-B668B56198B8}">
      <dgm:prSet/>
      <dgm:spPr/>
      <dgm:t>
        <a:bodyPr/>
        <a:lstStyle/>
        <a:p>
          <a:endParaRPr lang="en-GB"/>
        </a:p>
      </dgm:t>
    </dgm:pt>
    <dgm:pt modelId="{F11F12ED-AF19-4BDA-996F-91CD735B010B}" type="parTrans" cxnId="{59A4B075-2252-442C-A53F-B668B56198B8}">
      <dgm:prSet/>
      <dgm:spPr/>
      <dgm:t>
        <a:bodyPr/>
        <a:lstStyle/>
        <a:p>
          <a:endParaRPr lang="en-GB"/>
        </a:p>
      </dgm:t>
    </dgm:pt>
    <dgm:pt modelId="{10C07A06-4359-4EF5-9E4E-0FCC1E736091}" type="pres">
      <dgm:prSet presAssocID="{B817BB61-F7A0-4B28-9649-E4FB05560B9F}" presName="outerComposite" presStyleCnt="0">
        <dgm:presLayoutVars>
          <dgm:chMax val="2"/>
          <dgm:animLvl val="lvl"/>
          <dgm:resizeHandles val="exact"/>
        </dgm:presLayoutVars>
      </dgm:prSet>
      <dgm:spPr/>
    </dgm:pt>
    <dgm:pt modelId="{1DF3C215-BD4C-4F7C-AD52-2CFBD522A594}" type="pres">
      <dgm:prSet presAssocID="{B817BB61-F7A0-4B28-9649-E4FB05560B9F}" presName="dummyMaxCanvas" presStyleCnt="0"/>
      <dgm:spPr/>
    </dgm:pt>
    <dgm:pt modelId="{BFF52FBF-2BC4-46BA-BAE5-A79AA86E8105}" type="pres">
      <dgm:prSet presAssocID="{B817BB61-F7A0-4B28-9649-E4FB05560B9F}" presName="parentComposite" presStyleCnt="0"/>
      <dgm:spPr/>
    </dgm:pt>
    <dgm:pt modelId="{079ECD3C-854B-4973-BB09-20617F9465E9}" type="pres">
      <dgm:prSet presAssocID="{B817BB61-F7A0-4B28-9649-E4FB05560B9F}" presName="parent1" presStyleLbl="alignAccFollowNode1" presStyleIdx="0" presStyleCnt="4">
        <dgm:presLayoutVars>
          <dgm:chMax val="4"/>
        </dgm:presLayoutVars>
      </dgm:prSet>
      <dgm:spPr/>
    </dgm:pt>
    <dgm:pt modelId="{EB68C2B5-E434-4AAE-B737-FF3797C0263F}" type="pres">
      <dgm:prSet presAssocID="{B817BB61-F7A0-4B28-9649-E4FB05560B9F}" presName="parent2" presStyleLbl="alignAccFollowNode1" presStyleIdx="1" presStyleCnt="4">
        <dgm:presLayoutVars>
          <dgm:chMax val="4"/>
        </dgm:presLayoutVars>
      </dgm:prSet>
      <dgm:spPr/>
    </dgm:pt>
    <dgm:pt modelId="{6B5EE7B3-11CE-4DDE-87E5-9C751AA3285F}" type="pres">
      <dgm:prSet presAssocID="{B817BB61-F7A0-4B28-9649-E4FB05560B9F}" presName="childrenComposite" presStyleCnt="0"/>
      <dgm:spPr/>
    </dgm:pt>
    <dgm:pt modelId="{CA279769-CEC8-4878-ACFD-391DF6EF7C39}" type="pres">
      <dgm:prSet presAssocID="{B817BB61-F7A0-4B28-9649-E4FB05560B9F}" presName="dummyMaxCanvas_ChildArea" presStyleCnt="0"/>
      <dgm:spPr/>
    </dgm:pt>
    <dgm:pt modelId="{3392D1F1-E466-4C8A-9870-D9A33675BD82}" type="pres">
      <dgm:prSet presAssocID="{B817BB61-F7A0-4B28-9649-E4FB05560B9F}" presName="fulcrum" presStyleLbl="alignAccFollowNode1" presStyleIdx="2" presStyleCnt="4"/>
      <dgm:spPr/>
    </dgm:pt>
    <dgm:pt modelId="{96B42AA1-A2C7-4C54-A3B3-C36771F992CC}" type="pres">
      <dgm:prSet presAssocID="{B817BB61-F7A0-4B28-9649-E4FB05560B9F}" presName="balance_11" presStyleLbl="alignAccFollowNode1" presStyleIdx="3" presStyleCnt="4">
        <dgm:presLayoutVars>
          <dgm:bulletEnabled val="1"/>
        </dgm:presLayoutVars>
      </dgm:prSet>
      <dgm:spPr/>
    </dgm:pt>
    <dgm:pt modelId="{979F79CC-9398-4059-8D12-81B0E37D932F}" type="pres">
      <dgm:prSet presAssocID="{B817BB61-F7A0-4B28-9649-E4FB05560B9F}" presName="left_11_1" presStyleLbl="node1" presStyleIdx="0" presStyleCnt="2">
        <dgm:presLayoutVars>
          <dgm:bulletEnabled val="1"/>
        </dgm:presLayoutVars>
      </dgm:prSet>
      <dgm:spPr/>
    </dgm:pt>
    <dgm:pt modelId="{557A3F97-6A49-423B-8604-67835D8B08BB}" type="pres">
      <dgm:prSet presAssocID="{B817BB61-F7A0-4B28-9649-E4FB05560B9F}" presName="right_11_1" presStyleLbl="node1" presStyleIdx="1" presStyleCnt="2">
        <dgm:presLayoutVars>
          <dgm:bulletEnabled val="1"/>
        </dgm:presLayoutVars>
      </dgm:prSet>
      <dgm:spPr/>
    </dgm:pt>
  </dgm:ptLst>
  <dgm:cxnLst>
    <dgm:cxn modelId="{F4993709-31BE-4241-8770-4B0AFFB0E7BF}" type="presOf" srcId="{39BFC775-8007-4DBC-A0D4-5F0D068541F1}" destId="{557A3F97-6A49-423B-8604-67835D8B08BB}" srcOrd="0" destOrd="0" presId="urn:microsoft.com/office/officeart/2005/8/layout/balance1"/>
    <dgm:cxn modelId="{F8D1122A-8267-48BA-8125-2CC027771D59}" srcId="{B817BB61-F7A0-4B28-9649-E4FB05560B9F}" destId="{F4909A46-C887-43F8-9C6B-556CBED37CD0}" srcOrd="1" destOrd="0" parTransId="{33EA5D8E-EF43-4E41-92A3-24404A1B924B}" sibTransId="{CA2E275D-941E-4A88-95ED-E470752B35CA}"/>
    <dgm:cxn modelId="{9970395B-92B3-44C5-80DB-5E1684EAC71C}" type="presOf" srcId="{AE955894-A7AF-4114-B3DC-126B93E65DE6}" destId="{079ECD3C-854B-4973-BB09-20617F9465E9}" srcOrd="0" destOrd="0" presId="urn:microsoft.com/office/officeart/2005/8/layout/balance1"/>
    <dgm:cxn modelId="{59A4B075-2252-442C-A53F-B668B56198B8}" srcId="{AE955894-A7AF-4114-B3DC-126B93E65DE6}" destId="{442A5FAF-92A3-4591-A6C1-3811E6EA8B7F}" srcOrd="0" destOrd="0" parTransId="{F11F12ED-AF19-4BDA-996F-91CD735B010B}" sibTransId="{E61A3DD2-E86D-45CF-A253-08AE2D3DF258}"/>
    <dgm:cxn modelId="{69EF9879-5A2C-40A8-A3E6-E5421B3A54A6}" type="presOf" srcId="{442A5FAF-92A3-4591-A6C1-3811E6EA8B7F}" destId="{979F79CC-9398-4059-8D12-81B0E37D932F}" srcOrd="0" destOrd="0" presId="urn:microsoft.com/office/officeart/2005/8/layout/balance1"/>
    <dgm:cxn modelId="{750A6C99-4484-48EB-82BF-5E3D0E9EC1B6}" srcId="{F4909A46-C887-43F8-9C6B-556CBED37CD0}" destId="{39BFC775-8007-4DBC-A0D4-5F0D068541F1}" srcOrd="0" destOrd="0" parTransId="{148F07CC-D67D-4A7E-980C-1209B77D19AA}" sibTransId="{698C2965-9AF6-4999-A8DB-8FFABBD518FD}"/>
    <dgm:cxn modelId="{1FDB249A-47C5-4986-9BDE-0A1DE5BC86C6}" type="presOf" srcId="{F4909A46-C887-43F8-9C6B-556CBED37CD0}" destId="{EB68C2B5-E434-4AAE-B737-FF3797C0263F}" srcOrd="0" destOrd="0" presId="urn:microsoft.com/office/officeart/2005/8/layout/balance1"/>
    <dgm:cxn modelId="{8434C99E-183D-4A87-9F5C-EC7ACED8FF2D}" type="presOf" srcId="{B817BB61-F7A0-4B28-9649-E4FB05560B9F}" destId="{10C07A06-4359-4EF5-9E4E-0FCC1E736091}" srcOrd="0" destOrd="0" presId="urn:microsoft.com/office/officeart/2005/8/layout/balance1"/>
    <dgm:cxn modelId="{1335E3BE-4642-4ABC-BF7D-E16ECFBA4C50}" srcId="{B817BB61-F7A0-4B28-9649-E4FB05560B9F}" destId="{AE955894-A7AF-4114-B3DC-126B93E65DE6}" srcOrd="0" destOrd="0" parTransId="{7B3773DA-A31E-4A37-8D7D-65628C02A355}" sibTransId="{457C9506-A3C1-4A97-84AC-4989A54EE70B}"/>
    <dgm:cxn modelId="{BBDE6CD7-92E3-495F-BAB9-AE8294809764}" type="presParOf" srcId="{10C07A06-4359-4EF5-9E4E-0FCC1E736091}" destId="{1DF3C215-BD4C-4F7C-AD52-2CFBD522A594}" srcOrd="0" destOrd="0" presId="urn:microsoft.com/office/officeart/2005/8/layout/balance1"/>
    <dgm:cxn modelId="{2EB3F919-45A1-4626-BA92-043AAE23ACA7}" type="presParOf" srcId="{10C07A06-4359-4EF5-9E4E-0FCC1E736091}" destId="{BFF52FBF-2BC4-46BA-BAE5-A79AA86E8105}" srcOrd="1" destOrd="0" presId="urn:microsoft.com/office/officeart/2005/8/layout/balance1"/>
    <dgm:cxn modelId="{97D4B571-31D1-40DA-BA3F-1DD9E80AED6F}" type="presParOf" srcId="{BFF52FBF-2BC4-46BA-BAE5-A79AA86E8105}" destId="{079ECD3C-854B-4973-BB09-20617F9465E9}" srcOrd="0" destOrd="0" presId="urn:microsoft.com/office/officeart/2005/8/layout/balance1"/>
    <dgm:cxn modelId="{CE94FDCE-96D4-44A6-A794-F601832EF40F}" type="presParOf" srcId="{BFF52FBF-2BC4-46BA-BAE5-A79AA86E8105}" destId="{EB68C2B5-E434-4AAE-B737-FF3797C0263F}" srcOrd="1" destOrd="0" presId="urn:microsoft.com/office/officeart/2005/8/layout/balance1"/>
    <dgm:cxn modelId="{C4CAE463-6D7E-4131-9C71-1337F12D2C16}" type="presParOf" srcId="{10C07A06-4359-4EF5-9E4E-0FCC1E736091}" destId="{6B5EE7B3-11CE-4DDE-87E5-9C751AA3285F}" srcOrd="2" destOrd="0" presId="urn:microsoft.com/office/officeart/2005/8/layout/balance1"/>
    <dgm:cxn modelId="{C55C5694-053C-43ED-A2D4-C16C9BDE75C9}" type="presParOf" srcId="{6B5EE7B3-11CE-4DDE-87E5-9C751AA3285F}" destId="{CA279769-CEC8-4878-ACFD-391DF6EF7C39}" srcOrd="0" destOrd="0" presId="urn:microsoft.com/office/officeart/2005/8/layout/balance1"/>
    <dgm:cxn modelId="{3A35E14F-61DF-4849-B724-91F0B33E2FBF}" type="presParOf" srcId="{6B5EE7B3-11CE-4DDE-87E5-9C751AA3285F}" destId="{3392D1F1-E466-4C8A-9870-D9A33675BD82}" srcOrd="1" destOrd="0" presId="urn:microsoft.com/office/officeart/2005/8/layout/balance1"/>
    <dgm:cxn modelId="{D3D77807-56E8-416C-9D7A-D6DD79CE5021}" type="presParOf" srcId="{6B5EE7B3-11CE-4DDE-87E5-9C751AA3285F}" destId="{96B42AA1-A2C7-4C54-A3B3-C36771F992CC}" srcOrd="2" destOrd="0" presId="urn:microsoft.com/office/officeart/2005/8/layout/balance1"/>
    <dgm:cxn modelId="{47A05A32-32E8-4B64-A7F2-E5F4B473372D}" type="presParOf" srcId="{6B5EE7B3-11CE-4DDE-87E5-9C751AA3285F}" destId="{979F79CC-9398-4059-8D12-81B0E37D932F}" srcOrd="3" destOrd="0" presId="urn:microsoft.com/office/officeart/2005/8/layout/balance1"/>
    <dgm:cxn modelId="{C1F5B190-7D3F-4DC6-BB74-2E8977E3E78E}" type="presParOf" srcId="{6B5EE7B3-11CE-4DDE-87E5-9C751AA3285F}" destId="{557A3F97-6A49-423B-8604-67835D8B08BB}" srcOrd="4" destOrd="0" presId="urn:microsoft.com/office/officeart/2005/8/layout/balance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B817BB61-F7A0-4B28-9649-E4FB05560B9F}" type="doc">
      <dgm:prSet loTypeId="urn:microsoft.com/office/officeart/2005/8/layout/balance1" loCatId="relationship" qsTypeId="urn:microsoft.com/office/officeart/2005/8/quickstyle/simple1" qsCatId="simple" csTypeId="urn:microsoft.com/office/officeart/2005/8/colors/colorful2" csCatId="colorful" phldr="1"/>
      <dgm:spPr/>
      <dgm:t>
        <a:bodyPr/>
        <a:lstStyle/>
        <a:p>
          <a:endParaRPr lang="en-GB"/>
        </a:p>
      </dgm:t>
    </dgm:pt>
    <dgm:pt modelId="{AE955894-A7AF-4114-B3DC-126B93E65DE6}">
      <dgm:prSet phldrT="[Text]"/>
      <dgm:spPr/>
      <dgm:t>
        <a:bodyPr/>
        <a:lstStyle/>
        <a:p>
          <a:r>
            <a:rPr lang="en-GB" dirty="0"/>
            <a:t>Capabilities </a:t>
          </a:r>
        </a:p>
      </dgm:t>
    </dgm:pt>
    <dgm:pt modelId="{7B3773DA-A31E-4A37-8D7D-65628C02A355}" type="parTrans" cxnId="{1335E3BE-4642-4ABC-BF7D-E16ECFBA4C50}">
      <dgm:prSet/>
      <dgm:spPr/>
      <dgm:t>
        <a:bodyPr/>
        <a:lstStyle/>
        <a:p>
          <a:endParaRPr lang="en-GB"/>
        </a:p>
      </dgm:t>
    </dgm:pt>
    <dgm:pt modelId="{457C9506-A3C1-4A97-84AC-4989A54EE70B}" type="sibTrans" cxnId="{1335E3BE-4642-4ABC-BF7D-E16ECFBA4C50}">
      <dgm:prSet/>
      <dgm:spPr/>
      <dgm:t>
        <a:bodyPr/>
        <a:lstStyle/>
        <a:p>
          <a:endParaRPr lang="en-GB"/>
        </a:p>
      </dgm:t>
    </dgm:pt>
    <dgm:pt modelId="{07792834-2E8A-4776-B643-3DFEA4F19B04}">
      <dgm:prSet phldrT="[Text]"/>
      <dgm:spPr>
        <a:solidFill>
          <a:srgbClr val="36E0F2"/>
        </a:solidFill>
      </dgm:spPr>
      <dgm:t>
        <a:bodyPr/>
        <a:lstStyle/>
        <a:p>
          <a:r>
            <a:rPr lang="en-GB" dirty="0"/>
            <a:t> </a:t>
          </a:r>
        </a:p>
      </dgm:t>
    </dgm:pt>
    <dgm:pt modelId="{DFCD1CA1-3FD8-460E-BCA6-5C980FEDEF0C}" type="parTrans" cxnId="{EA11315C-646A-4910-8A06-018FDDD3A814}">
      <dgm:prSet/>
      <dgm:spPr/>
      <dgm:t>
        <a:bodyPr/>
        <a:lstStyle/>
        <a:p>
          <a:endParaRPr lang="en-GB"/>
        </a:p>
      </dgm:t>
    </dgm:pt>
    <dgm:pt modelId="{B7736218-7632-4067-9363-C9937F2F107D}" type="sibTrans" cxnId="{EA11315C-646A-4910-8A06-018FDDD3A814}">
      <dgm:prSet/>
      <dgm:spPr/>
      <dgm:t>
        <a:bodyPr/>
        <a:lstStyle/>
        <a:p>
          <a:endParaRPr lang="en-GB"/>
        </a:p>
      </dgm:t>
    </dgm:pt>
    <dgm:pt modelId="{F4909A46-C887-43F8-9C6B-556CBED37CD0}">
      <dgm:prSet phldrT="[Text]"/>
      <dgm:spPr/>
      <dgm:t>
        <a:bodyPr/>
        <a:lstStyle/>
        <a:p>
          <a:r>
            <a:rPr lang="en-GB" dirty="0"/>
            <a:t>Demands</a:t>
          </a:r>
        </a:p>
      </dgm:t>
    </dgm:pt>
    <dgm:pt modelId="{33EA5D8E-EF43-4E41-92A3-24404A1B924B}" type="parTrans" cxnId="{F8D1122A-8267-48BA-8125-2CC027771D59}">
      <dgm:prSet/>
      <dgm:spPr/>
      <dgm:t>
        <a:bodyPr/>
        <a:lstStyle/>
        <a:p>
          <a:endParaRPr lang="en-GB"/>
        </a:p>
      </dgm:t>
    </dgm:pt>
    <dgm:pt modelId="{CA2E275D-941E-4A88-95ED-E470752B35CA}" type="sibTrans" cxnId="{F8D1122A-8267-48BA-8125-2CC027771D59}">
      <dgm:prSet/>
      <dgm:spPr/>
      <dgm:t>
        <a:bodyPr/>
        <a:lstStyle/>
        <a:p>
          <a:endParaRPr lang="en-GB"/>
        </a:p>
      </dgm:t>
    </dgm:pt>
    <dgm:pt modelId="{39BFC775-8007-4DBC-A0D4-5F0D068541F1}">
      <dgm:prSet phldrT="[Text]"/>
      <dgm:spPr>
        <a:solidFill>
          <a:srgbClr val="32A5F4"/>
        </a:solidFill>
      </dgm:spPr>
      <dgm:t>
        <a:bodyPr/>
        <a:lstStyle/>
        <a:p>
          <a:r>
            <a:rPr lang="en-GB" dirty="0"/>
            <a:t> </a:t>
          </a:r>
        </a:p>
      </dgm:t>
    </dgm:pt>
    <dgm:pt modelId="{148F07CC-D67D-4A7E-980C-1209B77D19AA}" type="parTrans" cxnId="{750A6C99-4484-48EB-82BF-5E3D0E9EC1B6}">
      <dgm:prSet/>
      <dgm:spPr/>
      <dgm:t>
        <a:bodyPr/>
        <a:lstStyle/>
        <a:p>
          <a:endParaRPr lang="en-GB"/>
        </a:p>
      </dgm:t>
    </dgm:pt>
    <dgm:pt modelId="{698C2965-9AF6-4999-A8DB-8FFABBD518FD}" type="sibTrans" cxnId="{750A6C99-4484-48EB-82BF-5E3D0E9EC1B6}">
      <dgm:prSet/>
      <dgm:spPr/>
      <dgm:t>
        <a:bodyPr/>
        <a:lstStyle/>
        <a:p>
          <a:endParaRPr lang="en-GB"/>
        </a:p>
      </dgm:t>
    </dgm:pt>
    <dgm:pt modelId="{1507EF6A-E97B-4116-81CE-C3554F123F47}">
      <dgm:prSet phldrT="[Text]"/>
      <dgm:spPr>
        <a:solidFill>
          <a:srgbClr val="32A5F4"/>
        </a:solidFill>
      </dgm:spPr>
      <dgm:t>
        <a:bodyPr/>
        <a:lstStyle/>
        <a:p>
          <a:r>
            <a:rPr lang="en-GB" dirty="0"/>
            <a:t> </a:t>
          </a:r>
        </a:p>
      </dgm:t>
    </dgm:pt>
    <dgm:pt modelId="{8767624B-F0EA-48FF-AE87-19CBFEE0C868}" type="parTrans" cxnId="{F362072C-09DB-4431-AE41-D8EAB158F6EF}">
      <dgm:prSet/>
      <dgm:spPr/>
      <dgm:t>
        <a:bodyPr/>
        <a:lstStyle/>
        <a:p>
          <a:endParaRPr lang="en-GB"/>
        </a:p>
      </dgm:t>
    </dgm:pt>
    <dgm:pt modelId="{9525AB7A-7C1F-4B68-BCFC-0B7B82CD4762}" type="sibTrans" cxnId="{F362072C-09DB-4431-AE41-D8EAB158F6EF}">
      <dgm:prSet/>
      <dgm:spPr/>
      <dgm:t>
        <a:bodyPr/>
        <a:lstStyle/>
        <a:p>
          <a:endParaRPr lang="en-GB"/>
        </a:p>
      </dgm:t>
    </dgm:pt>
    <dgm:pt modelId="{10C07A06-4359-4EF5-9E4E-0FCC1E736091}" type="pres">
      <dgm:prSet presAssocID="{B817BB61-F7A0-4B28-9649-E4FB05560B9F}" presName="outerComposite" presStyleCnt="0">
        <dgm:presLayoutVars>
          <dgm:chMax val="2"/>
          <dgm:animLvl val="lvl"/>
          <dgm:resizeHandles val="exact"/>
        </dgm:presLayoutVars>
      </dgm:prSet>
      <dgm:spPr/>
    </dgm:pt>
    <dgm:pt modelId="{1DF3C215-BD4C-4F7C-AD52-2CFBD522A594}" type="pres">
      <dgm:prSet presAssocID="{B817BB61-F7A0-4B28-9649-E4FB05560B9F}" presName="dummyMaxCanvas" presStyleCnt="0"/>
      <dgm:spPr/>
    </dgm:pt>
    <dgm:pt modelId="{BFF52FBF-2BC4-46BA-BAE5-A79AA86E8105}" type="pres">
      <dgm:prSet presAssocID="{B817BB61-F7A0-4B28-9649-E4FB05560B9F}" presName="parentComposite" presStyleCnt="0"/>
      <dgm:spPr/>
    </dgm:pt>
    <dgm:pt modelId="{079ECD3C-854B-4973-BB09-20617F9465E9}" type="pres">
      <dgm:prSet presAssocID="{B817BB61-F7A0-4B28-9649-E4FB05560B9F}" presName="parent1" presStyleLbl="alignAccFollowNode1" presStyleIdx="0" presStyleCnt="4">
        <dgm:presLayoutVars>
          <dgm:chMax val="4"/>
        </dgm:presLayoutVars>
      </dgm:prSet>
      <dgm:spPr/>
    </dgm:pt>
    <dgm:pt modelId="{EB68C2B5-E434-4AAE-B737-FF3797C0263F}" type="pres">
      <dgm:prSet presAssocID="{B817BB61-F7A0-4B28-9649-E4FB05560B9F}" presName="parent2" presStyleLbl="alignAccFollowNode1" presStyleIdx="1" presStyleCnt="4">
        <dgm:presLayoutVars>
          <dgm:chMax val="4"/>
        </dgm:presLayoutVars>
      </dgm:prSet>
      <dgm:spPr/>
    </dgm:pt>
    <dgm:pt modelId="{6B5EE7B3-11CE-4DDE-87E5-9C751AA3285F}" type="pres">
      <dgm:prSet presAssocID="{B817BB61-F7A0-4B28-9649-E4FB05560B9F}" presName="childrenComposite" presStyleCnt="0"/>
      <dgm:spPr/>
    </dgm:pt>
    <dgm:pt modelId="{CA279769-CEC8-4878-ACFD-391DF6EF7C39}" type="pres">
      <dgm:prSet presAssocID="{B817BB61-F7A0-4B28-9649-E4FB05560B9F}" presName="dummyMaxCanvas_ChildArea" presStyleCnt="0"/>
      <dgm:spPr/>
    </dgm:pt>
    <dgm:pt modelId="{3392D1F1-E466-4C8A-9870-D9A33675BD82}" type="pres">
      <dgm:prSet presAssocID="{B817BB61-F7A0-4B28-9649-E4FB05560B9F}" presName="fulcrum" presStyleLbl="alignAccFollowNode1" presStyleIdx="2" presStyleCnt="4"/>
      <dgm:spPr/>
    </dgm:pt>
    <dgm:pt modelId="{A5EAE5D1-6138-4EFE-BE1B-0F692952C49F}" type="pres">
      <dgm:prSet presAssocID="{B817BB61-F7A0-4B28-9649-E4FB05560B9F}" presName="balance_12" presStyleLbl="alignAccFollowNode1" presStyleIdx="3" presStyleCnt="4">
        <dgm:presLayoutVars>
          <dgm:bulletEnabled val="1"/>
        </dgm:presLayoutVars>
      </dgm:prSet>
      <dgm:spPr/>
    </dgm:pt>
    <dgm:pt modelId="{CBB5BA11-6487-49A6-9813-E32F67588FED}" type="pres">
      <dgm:prSet presAssocID="{B817BB61-F7A0-4B28-9649-E4FB05560B9F}" presName="right_12_1" presStyleLbl="node1" presStyleIdx="0" presStyleCnt="3">
        <dgm:presLayoutVars>
          <dgm:bulletEnabled val="1"/>
        </dgm:presLayoutVars>
      </dgm:prSet>
      <dgm:spPr/>
    </dgm:pt>
    <dgm:pt modelId="{08A26447-690F-4D05-95CB-434B9709C0AC}" type="pres">
      <dgm:prSet presAssocID="{B817BB61-F7A0-4B28-9649-E4FB05560B9F}" presName="right_12_2" presStyleLbl="node1" presStyleIdx="1" presStyleCnt="3">
        <dgm:presLayoutVars>
          <dgm:bulletEnabled val="1"/>
        </dgm:presLayoutVars>
      </dgm:prSet>
      <dgm:spPr/>
    </dgm:pt>
    <dgm:pt modelId="{3EE6C072-27CA-45E6-B77F-F8F8A2C7CF61}" type="pres">
      <dgm:prSet presAssocID="{B817BB61-F7A0-4B28-9649-E4FB05560B9F}" presName="left_12_1" presStyleLbl="node1" presStyleIdx="2" presStyleCnt="3">
        <dgm:presLayoutVars>
          <dgm:bulletEnabled val="1"/>
        </dgm:presLayoutVars>
      </dgm:prSet>
      <dgm:spPr/>
    </dgm:pt>
  </dgm:ptLst>
  <dgm:cxnLst>
    <dgm:cxn modelId="{F8D1122A-8267-48BA-8125-2CC027771D59}" srcId="{B817BB61-F7A0-4B28-9649-E4FB05560B9F}" destId="{F4909A46-C887-43F8-9C6B-556CBED37CD0}" srcOrd="1" destOrd="0" parTransId="{33EA5D8E-EF43-4E41-92A3-24404A1B924B}" sibTransId="{CA2E275D-941E-4A88-95ED-E470752B35CA}"/>
    <dgm:cxn modelId="{F362072C-09DB-4431-AE41-D8EAB158F6EF}" srcId="{F4909A46-C887-43F8-9C6B-556CBED37CD0}" destId="{1507EF6A-E97B-4116-81CE-C3554F123F47}" srcOrd="1" destOrd="0" parTransId="{8767624B-F0EA-48FF-AE87-19CBFEE0C868}" sibTransId="{9525AB7A-7C1F-4B68-BCFC-0B7B82CD4762}"/>
    <dgm:cxn modelId="{9970395B-92B3-44C5-80DB-5E1684EAC71C}" type="presOf" srcId="{AE955894-A7AF-4114-B3DC-126B93E65DE6}" destId="{079ECD3C-854B-4973-BB09-20617F9465E9}" srcOrd="0" destOrd="0" presId="urn:microsoft.com/office/officeart/2005/8/layout/balance1"/>
    <dgm:cxn modelId="{EA11315C-646A-4910-8A06-018FDDD3A814}" srcId="{AE955894-A7AF-4114-B3DC-126B93E65DE6}" destId="{07792834-2E8A-4776-B643-3DFEA4F19B04}" srcOrd="0" destOrd="0" parTransId="{DFCD1CA1-3FD8-460E-BCA6-5C980FEDEF0C}" sibTransId="{B7736218-7632-4067-9363-C9937F2F107D}"/>
    <dgm:cxn modelId="{256A2343-2D4B-4B7A-8396-3ECC9E201E3C}" type="presOf" srcId="{1507EF6A-E97B-4116-81CE-C3554F123F47}" destId="{08A26447-690F-4D05-95CB-434B9709C0AC}" srcOrd="0" destOrd="0" presId="urn:microsoft.com/office/officeart/2005/8/layout/balance1"/>
    <dgm:cxn modelId="{750A6C99-4484-48EB-82BF-5E3D0E9EC1B6}" srcId="{F4909A46-C887-43F8-9C6B-556CBED37CD0}" destId="{39BFC775-8007-4DBC-A0D4-5F0D068541F1}" srcOrd="0" destOrd="0" parTransId="{148F07CC-D67D-4A7E-980C-1209B77D19AA}" sibTransId="{698C2965-9AF6-4999-A8DB-8FFABBD518FD}"/>
    <dgm:cxn modelId="{1FDB249A-47C5-4986-9BDE-0A1DE5BC86C6}" type="presOf" srcId="{F4909A46-C887-43F8-9C6B-556CBED37CD0}" destId="{EB68C2B5-E434-4AAE-B737-FF3797C0263F}" srcOrd="0" destOrd="0" presId="urn:microsoft.com/office/officeart/2005/8/layout/balance1"/>
    <dgm:cxn modelId="{8434C99E-183D-4A87-9F5C-EC7ACED8FF2D}" type="presOf" srcId="{B817BB61-F7A0-4B28-9649-E4FB05560B9F}" destId="{10C07A06-4359-4EF5-9E4E-0FCC1E736091}" srcOrd="0" destOrd="0" presId="urn:microsoft.com/office/officeart/2005/8/layout/balance1"/>
    <dgm:cxn modelId="{CC167BAC-A393-45DD-B657-1F80666BB9E3}" type="presOf" srcId="{39BFC775-8007-4DBC-A0D4-5F0D068541F1}" destId="{CBB5BA11-6487-49A6-9813-E32F67588FED}" srcOrd="0" destOrd="0" presId="urn:microsoft.com/office/officeart/2005/8/layout/balance1"/>
    <dgm:cxn modelId="{1335E3BE-4642-4ABC-BF7D-E16ECFBA4C50}" srcId="{B817BB61-F7A0-4B28-9649-E4FB05560B9F}" destId="{AE955894-A7AF-4114-B3DC-126B93E65DE6}" srcOrd="0" destOrd="0" parTransId="{7B3773DA-A31E-4A37-8D7D-65628C02A355}" sibTransId="{457C9506-A3C1-4A97-84AC-4989A54EE70B}"/>
    <dgm:cxn modelId="{3E219BE3-264A-4006-B722-6282B7D45576}" type="presOf" srcId="{07792834-2E8A-4776-B643-3DFEA4F19B04}" destId="{3EE6C072-27CA-45E6-B77F-F8F8A2C7CF61}" srcOrd="0" destOrd="0" presId="urn:microsoft.com/office/officeart/2005/8/layout/balance1"/>
    <dgm:cxn modelId="{BBDE6CD7-92E3-495F-BAB9-AE8294809764}" type="presParOf" srcId="{10C07A06-4359-4EF5-9E4E-0FCC1E736091}" destId="{1DF3C215-BD4C-4F7C-AD52-2CFBD522A594}" srcOrd="0" destOrd="0" presId="urn:microsoft.com/office/officeart/2005/8/layout/balance1"/>
    <dgm:cxn modelId="{2EB3F919-45A1-4626-BA92-043AAE23ACA7}" type="presParOf" srcId="{10C07A06-4359-4EF5-9E4E-0FCC1E736091}" destId="{BFF52FBF-2BC4-46BA-BAE5-A79AA86E8105}" srcOrd="1" destOrd="0" presId="urn:microsoft.com/office/officeart/2005/8/layout/balance1"/>
    <dgm:cxn modelId="{97D4B571-31D1-40DA-BA3F-1DD9E80AED6F}" type="presParOf" srcId="{BFF52FBF-2BC4-46BA-BAE5-A79AA86E8105}" destId="{079ECD3C-854B-4973-BB09-20617F9465E9}" srcOrd="0" destOrd="0" presId="urn:microsoft.com/office/officeart/2005/8/layout/balance1"/>
    <dgm:cxn modelId="{CE94FDCE-96D4-44A6-A794-F601832EF40F}" type="presParOf" srcId="{BFF52FBF-2BC4-46BA-BAE5-A79AA86E8105}" destId="{EB68C2B5-E434-4AAE-B737-FF3797C0263F}" srcOrd="1" destOrd="0" presId="urn:microsoft.com/office/officeart/2005/8/layout/balance1"/>
    <dgm:cxn modelId="{C4CAE463-6D7E-4131-9C71-1337F12D2C16}" type="presParOf" srcId="{10C07A06-4359-4EF5-9E4E-0FCC1E736091}" destId="{6B5EE7B3-11CE-4DDE-87E5-9C751AA3285F}" srcOrd="2" destOrd="0" presId="urn:microsoft.com/office/officeart/2005/8/layout/balance1"/>
    <dgm:cxn modelId="{C55C5694-053C-43ED-A2D4-C16C9BDE75C9}" type="presParOf" srcId="{6B5EE7B3-11CE-4DDE-87E5-9C751AA3285F}" destId="{CA279769-CEC8-4878-ACFD-391DF6EF7C39}" srcOrd="0" destOrd="0" presId="urn:microsoft.com/office/officeart/2005/8/layout/balance1"/>
    <dgm:cxn modelId="{3A35E14F-61DF-4849-B724-91F0B33E2FBF}" type="presParOf" srcId="{6B5EE7B3-11CE-4DDE-87E5-9C751AA3285F}" destId="{3392D1F1-E466-4C8A-9870-D9A33675BD82}" srcOrd="1" destOrd="0" presId="urn:microsoft.com/office/officeart/2005/8/layout/balance1"/>
    <dgm:cxn modelId="{78AB5328-EAE8-4286-B2AE-2FB988B6A80C}" type="presParOf" srcId="{6B5EE7B3-11CE-4DDE-87E5-9C751AA3285F}" destId="{A5EAE5D1-6138-4EFE-BE1B-0F692952C49F}" srcOrd="2" destOrd="0" presId="urn:microsoft.com/office/officeart/2005/8/layout/balance1"/>
    <dgm:cxn modelId="{2C21C617-DFF9-4A33-BECF-751EA0845914}" type="presParOf" srcId="{6B5EE7B3-11CE-4DDE-87E5-9C751AA3285F}" destId="{CBB5BA11-6487-49A6-9813-E32F67588FED}" srcOrd="3" destOrd="0" presId="urn:microsoft.com/office/officeart/2005/8/layout/balance1"/>
    <dgm:cxn modelId="{675EB5F1-9E0E-4802-B7AD-D07BBBAED8D6}" type="presParOf" srcId="{6B5EE7B3-11CE-4DDE-87E5-9C751AA3285F}" destId="{08A26447-690F-4D05-95CB-434B9709C0AC}" srcOrd="4" destOrd="0" presId="urn:microsoft.com/office/officeart/2005/8/layout/balance1"/>
    <dgm:cxn modelId="{5B0CF9CE-3240-423E-ADDB-4489DA348C10}" type="presParOf" srcId="{6B5EE7B3-11CE-4DDE-87E5-9C751AA3285F}" destId="{3EE6C072-27CA-45E6-B77F-F8F8A2C7CF61}" srcOrd="5" destOrd="0" presId="urn:microsoft.com/office/officeart/2005/8/layout/balance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B817BB61-F7A0-4B28-9649-E4FB05560B9F}" type="doc">
      <dgm:prSet loTypeId="urn:microsoft.com/office/officeart/2005/8/layout/balance1" loCatId="relationship" qsTypeId="urn:microsoft.com/office/officeart/2005/8/quickstyle/simple1" qsCatId="simple" csTypeId="urn:microsoft.com/office/officeart/2005/8/colors/colorful2" csCatId="colorful" phldr="1"/>
      <dgm:spPr/>
      <dgm:t>
        <a:bodyPr/>
        <a:lstStyle/>
        <a:p>
          <a:endParaRPr lang="en-GB"/>
        </a:p>
      </dgm:t>
    </dgm:pt>
    <dgm:pt modelId="{AE955894-A7AF-4114-B3DC-126B93E65DE6}">
      <dgm:prSet phldrT="[Text]"/>
      <dgm:spPr/>
      <dgm:t>
        <a:bodyPr/>
        <a:lstStyle/>
        <a:p>
          <a:r>
            <a:rPr lang="en-GB" dirty="0"/>
            <a:t>Capabilities </a:t>
          </a:r>
        </a:p>
      </dgm:t>
    </dgm:pt>
    <dgm:pt modelId="{7B3773DA-A31E-4A37-8D7D-65628C02A355}" type="parTrans" cxnId="{1335E3BE-4642-4ABC-BF7D-E16ECFBA4C50}">
      <dgm:prSet/>
      <dgm:spPr/>
      <dgm:t>
        <a:bodyPr/>
        <a:lstStyle/>
        <a:p>
          <a:endParaRPr lang="en-GB"/>
        </a:p>
      </dgm:t>
    </dgm:pt>
    <dgm:pt modelId="{457C9506-A3C1-4A97-84AC-4989A54EE70B}" type="sibTrans" cxnId="{1335E3BE-4642-4ABC-BF7D-E16ECFBA4C50}">
      <dgm:prSet/>
      <dgm:spPr/>
      <dgm:t>
        <a:bodyPr/>
        <a:lstStyle/>
        <a:p>
          <a:endParaRPr lang="en-GB"/>
        </a:p>
      </dgm:t>
    </dgm:pt>
    <dgm:pt modelId="{07792834-2E8A-4776-B643-3DFEA4F19B04}">
      <dgm:prSet phldrT="[Text]"/>
      <dgm:spPr>
        <a:solidFill>
          <a:srgbClr val="36E0F2"/>
        </a:solidFill>
      </dgm:spPr>
      <dgm:t>
        <a:bodyPr/>
        <a:lstStyle/>
        <a:p>
          <a:r>
            <a:rPr lang="en-GB" dirty="0"/>
            <a:t> </a:t>
          </a:r>
        </a:p>
      </dgm:t>
    </dgm:pt>
    <dgm:pt modelId="{DFCD1CA1-3FD8-460E-BCA6-5C980FEDEF0C}" type="parTrans" cxnId="{EA11315C-646A-4910-8A06-018FDDD3A814}">
      <dgm:prSet/>
      <dgm:spPr/>
      <dgm:t>
        <a:bodyPr/>
        <a:lstStyle/>
        <a:p>
          <a:endParaRPr lang="en-GB"/>
        </a:p>
      </dgm:t>
    </dgm:pt>
    <dgm:pt modelId="{B7736218-7632-4067-9363-C9937F2F107D}" type="sibTrans" cxnId="{EA11315C-646A-4910-8A06-018FDDD3A814}">
      <dgm:prSet/>
      <dgm:spPr/>
      <dgm:t>
        <a:bodyPr/>
        <a:lstStyle/>
        <a:p>
          <a:endParaRPr lang="en-GB"/>
        </a:p>
      </dgm:t>
    </dgm:pt>
    <dgm:pt modelId="{F4909A46-C887-43F8-9C6B-556CBED37CD0}">
      <dgm:prSet phldrT="[Text]"/>
      <dgm:spPr/>
      <dgm:t>
        <a:bodyPr/>
        <a:lstStyle/>
        <a:p>
          <a:r>
            <a:rPr lang="en-GB" dirty="0"/>
            <a:t>Demands</a:t>
          </a:r>
        </a:p>
      </dgm:t>
    </dgm:pt>
    <dgm:pt modelId="{33EA5D8E-EF43-4E41-92A3-24404A1B924B}" type="parTrans" cxnId="{F8D1122A-8267-48BA-8125-2CC027771D59}">
      <dgm:prSet/>
      <dgm:spPr/>
      <dgm:t>
        <a:bodyPr/>
        <a:lstStyle/>
        <a:p>
          <a:endParaRPr lang="en-GB"/>
        </a:p>
      </dgm:t>
    </dgm:pt>
    <dgm:pt modelId="{CA2E275D-941E-4A88-95ED-E470752B35CA}" type="sibTrans" cxnId="{F8D1122A-8267-48BA-8125-2CC027771D59}">
      <dgm:prSet/>
      <dgm:spPr/>
      <dgm:t>
        <a:bodyPr/>
        <a:lstStyle/>
        <a:p>
          <a:endParaRPr lang="en-GB"/>
        </a:p>
      </dgm:t>
    </dgm:pt>
    <dgm:pt modelId="{39BFC775-8007-4DBC-A0D4-5F0D068541F1}">
      <dgm:prSet phldrT="[Text]"/>
      <dgm:spPr>
        <a:solidFill>
          <a:srgbClr val="32A5F4"/>
        </a:solidFill>
      </dgm:spPr>
      <dgm:t>
        <a:bodyPr/>
        <a:lstStyle/>
        <a:p>
          <a:r>
            <a:rPr lang="en-GB" dirty="0"/>
            <a:t> </a:t>
          </a:r>
        </a:p>
      </dgm:t>
    </dgm:pt>
    <dgm:pt modelId="{148F07CC-D67D-4A7E-980C-1209B77D19AA}" type="parTrans" cxnId="{750A6C99-4484-48EB-82BF-5E3D0E9EC1B6}">
      <dgm:prSet/>
      <dgm:spPr/>
      <dgm:t>
        <a:bodyPr/>
        <a:lstStyle/>
        <a:p>
          <a:endParaRPr lang="en-GB"/>
        </a:p>
      </dgm:t>
    </dgm:pt>
    <dgm:pt modelId="{698C2965-9AF6-4999-A8DB-8FFABBD518FD}" type="sibTrans" cxnId="{750A6C99-4484-48EB-82BF-5E3D0E9EC1B6}">
      <dgm:prSet/>
      <dgm:spPr/>
      <dgm:t>
        <a:bodyPr/>
        <a:lstStyle/>
        <a:p>
          <a:endParaRPr lang="en-GB"/>
        </a:p>
      </dgm:t>
    </dgm:pt>
    <dgm:pt modelId="{1507EF6A-E97B-4116-81CE-C3554F123F47}">
      <dgm:prSet phldrT="[Text]"/>
      <dgm:spPr>
        <a:solidFill>
          <a:srgbClr val="32A5F4"/>
        </a:solidFill>
      </dgm:spPr>
      <dgm:t>
        <a:bodyPr/>
        <a:lstStyle/>
        <a:p>
          <a:r>
            <a:rPr lang="en-GB" dirty="0"/>
            <a:t> </a:t>
          </a:r>
        </a:p>
      </dgm:t>
    </dgm:pt>
    <dgm:pt modelId="{8767624B-F0EA-48FF-AE87-19CBFEE0C868}" type="parTrans" cxnId="{F362072C-09DB-4431-AE41-D8EAB158F6EF}">
      <dgm:prSet/>
      <dgm:spPr/>
      <dgm:t>
        <a:bodyPr/>
        <a:lstStyle/>
        <a:p>
          <a:endParaRPr lang="en-GB"/>
        </a:p>
      </dgm:t>
    </dgm:pt>
    <dgm:pt modelId="{9525AB7A-7C1F-4B68-BCFC-0B7B82CD4762}" type="sibTrans" cxnId="{F362072C-09DB-4431-AE41-D8EAB158F6EF}">
      <dgm:prSet/>
      <dgm:spPr/>
      <dgm:t>
        <a:bodyPr/>
        <a:lstStyle/>
        <a:p>
          <a:endParaRPr lang="en-GB"/>
        </a:p>
      </dgm:t>
    </dgm:pt>
    <dgm:pt modelId="{442A5FAF-92A3-4591-A6C1-3811E6EA8B7F}">
      <dgm:prSet phldrT="[Text]"/>
      <dgm:spPr>
        <a:solidFill>
          <a:srgbClr val="36E0F2"/>
        </a:solidFill>
      </dgm:spPr>
      <dgm:t>
        <a:bodyPr/>
        <a:lstStyle/>
        <a:p>
          <a:r>
            <a:rPr lang="en-GB" dirty="0"/>
            <a:t> </a:t>
          </a:r>
        </a:p>
      </dgm:t>
    </dgm:pt>
    <dgm:pt modelId="{E61A3DD2-E86D-45CF-A253-08AE2D3DF258}" type="sibTrans" cxnId="{59A4B075-2252-442C-A53F-B668B56198B8}">
      <dgm:prSet/>
      <dgm:spPr/>
      <dgm:t>
        <a:bodyPr/>
        <a:lstStyle/>
        <a:p>
          <a:endParaRPr lang="en-GB"/>
        </a:p>
      </dgm:t>
    </dgm:pt>
    <dgm:pt modelId="{F11F12ED-AF19-4BDA-996F-91CD735B010B}" type="parTrans" cxnId="{59A4B075-2252-442C-A53F-B668B56198B8}">
      <dgm:prSet/>
      <dgm:spPr/>
      <dgm:t>
        <a:bodyPr/>
        <a:lstStyle/>
        <a:p>
          <a:endParaRPr lang="en-GB"/>
        </a:p>
      </dgm:t>
    </dgm:pt>
    <dgm:pt modelId="{10C07A06-4359-4EF5-9E4E-0FCC1E736091}" type="pres">
      <dgm:prSet presAssocID="{B817BB61-F7A0-4B28-9649-E4FB05560B9F}" presName="outerComposite" presStyleCnt="0">
        <dgm:presLayoutVars>
          <dgm:chMax val="2"/>
          <dgm:animLvl val="lvl"/>
          <dgm:resizeHandles val="exact"/>
        </dgm:presLayoutVars>
      </dgm:prSet>
      <dgm:spPr/>
    </dgm:pt>
    <dgm:pt modelId="{1DF3C215-BD4C-4F7C-AD52-2CFBD522A594}" type="pres">
      <dgm:prSet presAssocID="{B817BB61-F7A0-4B28-9649-E4FB05560B9F}" presName="dummyMaxCanvas" presStyleCnt="0"/>
      <dgm:spPr/>
    </dgm:pt>
    <dgm:pt modelId="{BFF52FBF-2BC4-46BA-BAE5-A79AA86E8105}" type="pres">
      <dgm:prSet presAssocID="{B817BB61-F7A0-4B28-9649-E4FB05560B9F}" presName="parentComposite" presStyleCnt="0"/>
      <dgm:spPr/>
    </dgm:pt>
    <dgm:pt modelId="{079ECD3C-854B-4973-BB09-20617F9465E9}" type="pres">
      <dgm:prSet presAssocID="{B817BB61-F7A0-4B28-9649-E4FB05560B9F}" presName="parent1" presStyleLbl="alignAccFollowNode1" presStyleIdx="0" presStyleCnt="4">
        <dgm:presLayoutVars>
          <dgm:chMax val="4"/>
        </dgm:presLayoutVars>
      </dgm:prSet>
      <dgm:spPr/>
    </dgm:pt>
    <dgm:pt modelId="{EB68C2B5-E434-4AAE-B737-FF3797C0263F}" type="pres">
      <dgm:prSet presAssocID="{B817BB61-F7A0-4B28-9649-E4FB05560B9F}" presName="parent2" presStyleLbl="alignAccFollowNode1" presStyleIdx="1" presStyleCnt="4">
        <dgm:presLayoutVars>
          <dgm:chMax val="4"/>
        </dgm:presLayoutVars>
      </dgm:prSet>
      <dgm:spPr/>
    </dgm:pt>
    <dgm:pt modelId="{6B5EE7B3-11CE-4DDE-87E5-9C751AA3285F}" type="pres">
      <dgm:prSet presAssocID="{B817BB61-F7A0-4B28-9649-E4FB05560B9F}" presName="childrenComposite" presStyleCnt="0"/>
      <dgm:spPr/>
    </dgm:pt>
    <dgm:pt modelId="{CA279769-CEC8-4878-ACFD-391DF6EF7C39}" type="pres">
      <dgm:prSet presAssocID="{B817BB61-F7A0-4B28-9649-E4FB05560B9F}" presName="dummyMaxCanvas_ChildArea" presStyleCnt="0"/>
      <dgm:spPr/>
    </dgm:pt>
    <dgm:pt modelId="{3392D1F1-E466-4C8A-9870-D9A33675BD82}" type="pres">
      <dgm:prSet presAssocID="{B817BB61-F7A0-4B28-9649-E4FB05560B9F}" presName="fulcrum" presStyleLbl="alignAccFollowNode1" presStyleIdx="2" presStyleCnt="4"/>
      <dgm:spPr/>
    </dgm:pt>
    <dgm:pt modelId="{EA96A510-0EEA-4B96-90CD-3E521852E875}" type="pres">
      <dgm:prSet presAssocID="{B817BB61-F7A0-4B28-9649-E4FB05560B9F}" presName="balance_22" presStyleLbl="alignAccFollowNode1" presStyleIdx="3" presStyleCnt="4">
        <dgm:presLayoutVars>
          <dgm:bulletEnabled val="1"/>
        </dgm:presLayoutVars>
      </dgm:prSet>
      <dgm:spPr/>
    </dgm:pt>
    <dgm:pt modelId="{5425D9CA-5236-4512-AA3C-2CA9A86408CD}" type="pres">
      <dgm:prSet presAssocID="{B817BB61-F7A0-4B28-9649-E4FB05560B9F}" presName="right_22_1" presStyleLbl="node1" presStyleIdx="0" presStyleCnt="4" custScaleY="82565">
        <dgm:presLayoutVars>
          <dgm:bulletEnabled val="1"/>
        </dgm:presLayoutVars>
      </dgm:prSet>
      <dgm:spPr/>
    </dgm:pt>
    <dgm:pt modelId="{E04B0CDB-221C-4BE9-9798-2A929DC7F62E}" type="pres">
      <dgm:prSet presAssocID="{B817BB61-F7A0-4B28-9649-E4FB05560B9F}" presName="right_22_2" presStyleLbl="node1" presStyleIdx="1" presStyleCnt="4" custScaleY="82565" custLinFactNeighborX="-1560" custLinFactNeighborY="174">
        <dgm:presLayoutVars>
          <dgm:bulletEnabled val="1"/>
        </dgm:presLayoutVars>
      </dgm:prSet>
      <dgm:spPr/>
    </dgm:pt>
    <dgm:pt modelId="{0EF4D35C-809F-41D5-8159-99DA1140C897}" type="pres">
      <dgm:prSet presAssocID="{B817BB61-F7A0-4B28-9649-E4FB05560B9F}" presName="left_22_1" presStyleLbl="node1" presStyleIdx="2" presStyleCnt="4" custScaleY="82565" custLinFactNeighborX="1407" custLinFactNeighborY="3808">
        <dgm:presLayoutVars>
          <dgm:bulletEnabled val="1"/>
        </dgm:presLayoutVars>
      </dgm:prSet>
      <dgm:spPr/>
    </dgm:pt>
    <dgm:pt modelId="{13ABB5E1-AFA6-430A-B635-E58722B40DD0}" type="pres">
      <dgm:prSet presAssocID="{B817BB61-F7A0-4B28-9649-E4FB05560B9F}" presName="left_22_2" presStyleLbl="node1" presStyleIdx="3" presStyleCnt="4" custScaleX="100105" custScaleY="82565">
        <dgm:presLayoutVars>
          <dgm:bulletEnabled val="1"/>
        </dgm:presLayoutVars>
      </dgm:prSet>
      <dgm:spPr/>
    </dgm:pt>
  </dgm:ptLst>
  <dgm:cxnLst>
    <dgm:cxn modelId="{F8D1122A-8267-48BA-8125-2CC027771D59}" srcId="{B817BB61-F7A0-4B28-9649-E4FB05560B9F}" destId="{F4909A46-C887-43F8-9C6B-556CBED37CD0}" srcOrd="1" destOrd="0" parTransId="{33EA5D8E-EF43-4E41-92A3-24404A1B924B}" sibTransId="{CA2E275D-941E-4A88-95ED-E470752B35CA}"/>
    <dgm:cxn modelId="{F362072C-09DB-4431-AE41-D8EAB158F6EF}" srcId="{F4909A46-C887-43F8-9C6B-556CBED37CD0}" destId="{1507EF6A-E97B-4116-81CE-C3554F123F47}" srcOrd="1" destOrd="0" parTransId="{8767624B-F0EA-48FF-AE87-19CBFEE0C868}" sibTransId="{9525AB7A-7C1F-4B68-BCFC-0B7B82CD4762}"/>
    <dgm:cxn modelId="{9970395B-92B3-44C5-80DB-5E1684EAC71C}" type="presOf" srcId="{AE955894-A7AF-4114-B3DC-126B93E65DE6}" destId="{079ECD3C-854B-4973-BB09-20617F9465E9}" srcOrd="0" destOrd="0" presId="urn:microsoft.com/office/officeart/2005/8/layout/balance1"/>
    <dgm:cxn modelId="{EA11315C-646A-4910-8A06-018FDDD3A814}" srcId="{AE955894-A7AF-4114-B3DC-126B93E65DE6}" destId="{07792834-2E8A-4776-B643-3DFEA4F19B04}" srcOrd="0" destOrd="0" parTransId="{DFCD1CA1-3FD8-460E-BCA6-5C980FEDEF0C}" sibTransId="{B7736218-7632-4067-9363-C9937F2F107D}"/>
    <dgm:cxn modelId="{D0A9854A-CE1E-4C25-921D-276CA5032FD3}" type="presOf" srcId="{1507EF6A-E97B-4116-81CE-C3554F123F47}" destId="{E04B0CDB-221C-4BE9-9798-2A929DC7F62E}" srcOrd="0" destOrd="0" presId="urn:microsoft.com/office/officeart/2005/8/layout/balance1"/>
    <dgm:cxn modelId="{A74C9A53-82F3-4D89-A71B-E7895C169E44}" type="presOf" srcId="{07792834-2E8A-4776-B643-3DFEA4F19B04}" destId="{0EF4D35C-809F-41D5-8159-99DA1140C897}" srcOrd="0" destOrd="0" presId="urn:microsoft.com/office/officeart/2005/8/layout/balance1"/>
    <dgm:cxn modelId="{59A4B075-2252-442C-A53F-B668B56198B8}" srcId="{AE955894-A7AF-4114-B3DC-126B93E65DE6}" destId="{442A5FAF-92A3-4591-A6C1-3811E6EA8B7F}" srcOrd="1" destOrd="0" parTransId="{F11F12ED-AF19-4BDA-996F-91CD735B010B}" sibTransId="{E61A3DD2-E86D-45CF-A253-08AE2D3DF258}"/>
    <dgm:cxn modelId="{750A6C99-4484-48EB-82BF-5E3D0E9EC1B6}" srcId="{F4909A46-C887-43F8-9C6B-556CBED37CD0}" destId="{39BFC775-8007-4DBC-A0D4-5F0D068541F1}" srcOrd="0" destOrd="0" parTransId="{148F07CC-D67D-4A7E-980C-1209B77D19AA}" sibTransId="{698C2965-9AF6-4999-A8DB-8FFABBD518FD}"/>
    <dgm:cxn modelId="{1FDB249A-47C5-4986-9BDE-0A1DE5BC86C6}" type="presOf" srcId="{F4909A46-C887-43F8-9C6B-556CBED37CD0}" destId="{EB68C2B5-E434-4AAE-B737-FF3797C0263F}" srcOrd="0" destOrd="0" presId="urn:microsoft.com/office/officeart/2005/8/layout/balance1"/>
    <dgm:cxn modelId="{8434C99E-183D-4A87-9F5C-EC7ACED8FF2D}" type="presOf" srcId="{B817BB61-F7A0-4B28-9649-E4FB05560B9F}" destId="{10C07A06-4359-4EF5-9E4E-0FCC1E736091}" srcOrd="0" destOrd="0" presId="urn:microsoft.com/office/officeart/2005/8/layout/balance1"/>
    <dgm:cxn modelId="{1891EDA8-999E-42E2-B4C8-6F0B68F48ECE}" type="presOf" srcId="{39BFC775-8007-4DBC-A0D4-5F0D068541F1}" destId="{5425D9CA-5236-4512-AA3C-2CA9A86408CD}" srcOrd="0" destOrd="0" presId="urn:microsoft.com/office/officeart/2005/8/layout/balance1"/>
    <dgm:cxn modelId="{AE7DE2B6-3036-4D9D-926E-A1282B127940}" type="presOf" srcId="{442A5FAF-92A3-4591-A6C1-3811E6EA8B7F}" destId="{13ABB5E1-AFA6-430A-B635-E58722B40DD0}" srcOrd="0" destOrd="0" presId="urn:microsoft.com/office/officeart/2005/8/layout/balance1"/>
    <dgm:cxn modelId="{1335E3BE-4642-4ABC-BF7D-E16ECFBA4C50}" srcId="{B817BB61-F7A0-4B28-9649-E4FB05560B9F}" destId="{AE955894-A7AF-4114-B3DC-126B93E65DE6}" srcOrd="0" destOrd="0" parTransId="{7B3773DA-A31E-4A37-8D7D-65628C02A355}" sibTransId="{457C9506-A3C1-4A97-84AC-4989A54EE70B}"/>
    <dgm:cxn modelId="{BBDE6CD7-92E3-495F-BAB9-AE8294809764}" type="presParOf" srcId="{10C07A06-4359-4EF5-9E4E-0FCC1E736091}" destId="{1DF3C215-BD4C-4F7C-AD52-2CFBD522A594}" srcOrd="0" destOrd="0" presId="urn:microsoft.com/office/officeart/2005/8/layout/balance1"/>
    <dgm:cxn modelId="{2EB3F919-45A1-4626-BA92-043AAE23ACA7}" type="presParOf" srcId="{10C07A06-4359-4EF5-9E4E-0FCC1E736091}" destId="{BFF52FBF-2BC4-46BA-BAE5-A79AA86E8105}" srcOrd="1" destOrd="0" presId="urn:microsoft.com/office/officeart/2005/8/layout/balance1"/>
    <dgm:cxn modelId="{97D4B571-31D1-40DA-BA3F-1DD9E80AED6F}" type="presParOf" srcId="{BFF52FBF-2BC4-46BA-BAE5-A79AA86E8105}" destId="{079ECD3C-854B-4973-BB09-20617F9465E9}" srcOrd="0" destOrd="0" presId="urn:microsoft.com/office/officeart/2005/8/layout/balance1"/>
    <dgm:cxn modelId="{CE94FDCE-96D4-44A6-A794-F601832EF40F}" type="presParOf" srcId="{BFF52FBF-2BC4-46BA-BAE5-A79AA86E8105}" destId="{EB68C2B5-E434-4AAE-B737-FF3797C0263F}" srcOrd="1" destOrd="0" presId="urn:microsoft.com/office/officeart/2005/8/layout/balance1"/>
    <dgm:cxn modelId="{C4CAE463-6D7E-4131-9C71-1337F12D2C16}" type="presParOf" srcId="{10C07A06-4359-4EF5-9E4E-0FCC1E736091}" destId="{6B5EE7B3-11CE-4DDE-87E5-9C751AA3285F}" srcOrd="2" destOrd="0" presId="urn:microsoft.com/office/officeart/2005/8/layout/balance1"/>
    <dgm:cxn modelId="{C55C5694-053C-43ED-A2D4-C16C9BDE75C9}" type="presParOf" srcId="{6B5EE7B3-11CE-4DDE-87E5-9C751AA3285F}" destId="{CA279769-CEC8-4878-ACFD-391DF6EF7C39}" srcOrd="0" destOrd="0" presId="urn:microsoft.com/office/officeart/2005/8/layout/balance1"/>
    <dgm:cxn modelId="{3A35E14F-61DF-4849-B724-91F0B33E2FBF}" type="presParOf" srcId="{6B5EE7B3-11CE-4DDE-87E5-9C751AA3285F}" destId="{3392D1F1-E466-4C8A-9870-D9A33675BD82}" srcOrd="1" destOrd="0" presId="urn:microsoft.com/office/officeart/2005/8/layout/balance1"/>
    <dgm:cxn modelId="{D2EFC257-F07B-4067-9717-1D71C2314CFC}" type="presParOf" srcId="{6B5EE7B3-11CE-4DDE-87E5-9C751AA3285F}" destId="{EA96A510-0EEA-4B96-90CD-3E521852E875}" srcOrd="2" destOrd="0" presId="urn:microsoft.com/office/officeart/2005/8/layout/balance1"/>
    <dgm:cxn modelId="{6DC531ED-24F0-44E5-9DAC-06FC703CEE5C}" type="presParOf" srcId="{6B5EE7B3-11CE-4DDE-87E5-9C751AA3285F}" destId="{5425D9CA-5236-4512-AA3C-2CA9A86408CD}" srcOrd="3" destOrd="0" presId="urn:microsoft.com/office/officeart/2005/8/layout/balance1"/>
    <dgm:cxn modelId="{AC7BCFFA-4F97-4A1C-974F-A1F843982E64}" type="presParOf" srcId="{6B5EE7B3-11CE-4DDE-87E5-9C751AA3285F}" destId="{E04B0CDB-221C-4BE9-9798-2A929DC7F62E}" srcOrd="4" destOrd="0" presId="urn:microsoft.com/office/officeart/2005/8/layout/balance1"/>
    <dgm:cxn modelId="{DC106E05-FC71-47C9-87D0-1753E6C1C887}" type="presParOf" srcId="{6B5EE7B3-11CE-4DDE-87E5-9C751AA3285F}" destId="{0EF4D35C-809F-41D5-8159-99DA1140C897}" srcOrd="5" destOrd="0" presId="urn:microsoft.com/office/officeart/2005/8/layout/balance1"/>
    <dgm:cxn modelId="{341E957C-6726-4350-877C-1340F1826740}" type="presParOf" srcId="{6B5EE7B3-11CE-4DDE-87E5-9C751AA3285F}" destId="{13ABB5E1-AFA6-430A-B635-E58722B40DD0}" srcOrd="6" destOrd="0" presId="urn:microsoft.com/office/officeart/2005/8/layout/balance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B817BB61-F7A0-4B28-9649-E4FB05560B9F}" type="doc">
      <dgm:prSet loTypeId="urn:microsoft.com/office/officeart/2005/8/layout/balance1" loCatId="relationship" qsTypeId="urn:microsoft.com/office/officeart/2005/8/quickstyle/simple1" qsCatId="simple" csTypeId="urn:microsoft.com/office/officeart/2005/8/colors/colorful2" csCatId="colorful" phldr="1"/>
      <dgm:spPr/>
      <dgm:t>
        <a:bodyPr/>
        <a:lstStyle/>
        <a:p>
          <a:endParaRPr lang="en-GB"/>
        </a:p>
      </dgm:t>
    </dgm:pt>
    <dgm:pt modelId="{AE955894-A7AF-4114-B3DC-126B93E65DE6}">
      <dgm:prSet phldrT="[Text]"/>
      <dgm:spPr/>
      <dgm:t>
        <a:bodyPr/>
        <a:lstStyle/>
        <a:p>
          <a:r>
            <a:rPr lang="en-GB" dirty="0"/>
            <a:t>Capabilities </a:t>
          </a:r>
        </a:p>
      </dgm:t>
    </dgm:pt>
    <dgm:pt modelId="{7B3773DA-A31E-4A37-8D7D-65628C02A355}" type="parTrans" cxnId="{1335E3BE-4642-4ABC-BF7D-E16ECFBA4C50}">
      <dgm:prSet/>
      <dgm:spPr/>
      <dgm:t>
        <a:bodyPr/>
        <a:lstStyle/>
        <a:p>
          <a:endParaRPr lang="en-GB"/>
        </a:p>
      </dgm:t>
    </dgm:pt>
    <dgm:pt modelId="{457C9506-A3C1-4A97-84AC-4989A54EE70B}" type="sibTrans" cxnId="{1335E3BE-4642-4ABC-BF7D-E16ECFBA4C50}">
      <dgm:prSet/>
      <dgm:spPr/>
      <dgm:t>
        <a:bodyPr/>
        <a:lstStyle/>
        <a:p>
          <a:endParaRPr lang="en-GB"/>
        </a:p>
      </dgm:t>
    </dgm:pt>
    <dgm:pt modelId="{07792834-2E8A-4776-B643-3DFEA4F19B04}">
      <dgm:prSet phldrT="[Text]"/>
      <dgm:spPr>
        <a:solidFill>
          <a:srgbClr val="36E0F2"/>
        </a:solidFill>
      </dgm:spPr>
      <dgm:t>
        <a:bodyPr/>
        <a:lstStyle/>
        <a:p>
          <a:r>
            <a:rPr lang="en-GB" dirty="0"/>
            <a:t> </a:t>
          </a:r>
        </a:p>
      </dgm:t>
    </dgm:pt>
    <dgm:pt modelId="{DFCD1CA1-3FD8-460E-BCA6-5C980FEDEF0C}" type="parTrans" cxnId="{EA11315C-646A-4910-8A06-018FDDD3A814}">
      <dgm:prSet/>
      <dgm:spPr/>
      <dgm:t>
        <a:bodyPr/>
        <a:lstStyle/>
        <a:p>
          <a:endParaRPr lang="en-GB"/>
        </a:p>
      </dgm:t>
    </dgm:pt>
    <dgm:pt modelId="{B7736218-7632-4067-9363-C9937F2F107D}" type="sibTrans" cxnId="{EA11315C-646A-4910-8A06-018FDDD3A814}">
      <dgm:prSet/>
      <dgm:spPr/>
      <dgm:t>
        <a:bodyPr/>
        <a:lstStyle/>
        <a:p>
          <a:endParaRPr lang="en-GB"/>
        </a:p>
      </dgm:t>
    </dgm:pt>
    <dgm:pt modelId="{442A5FAF-92A3-4591-A6C1-3811E6EA8B7F}">
      <dgm:prSet phldrT="[Text]"/>
      <dgm:spPr>
        <a:solidFill>
          <a:srgbClr val="36E0F2"/>
        </a:solidFill>
      </dgm:spPr>
      <dgm:t>
        <a:bodyPr/>
        <a:lstStyle/>
        <a:p>
          <a:r>
            <a:rPr lang="en-GB" dirty="0"/>
            <a:t> </a:t>
          </a:r>
        </a:p>
      </dgm:t>
    </dgm:pt>
    <dgm:pt modelId="{F11F12ED-AF19-4BDA-996F-91CD735B010B}" type="parTrans" cxnId="{59A4B075-2252-442C-A53F-B668B56198B8}">
      <dgm:prSet/>
      <dgm:spPr/>
      <dgm:t>
        <a:bodyPr/>
        <a:lstStyle/>
        <a:p>
          <a:endParaRPr lang="en-GB"/>
        </a:p>
      </dgm:t>
    </dgm:pt>
    <dgm:pt modelId="{E61A3DD2-E86D-45CF-A253-08AE2D3DF258}" type="sibTrans" cxnId="{59A4B075-2252-442C-A53F-B668B56198B8}">
      <dgm:prSet/>
      <dgm:spPr/>
      <dgm:t>
        <a:bodyPr/>
        <a:lstStyle/>
        <a:p>
          <a:endParaRPr lang="en-GB"/>
        </a:p>
      </dgm:t>
    </dgm:pt>
    <dgm:pt modelId="{F4909A46-C887-43F8-9C6B-556CBED37CD0}">
      <dgm:prSet phldrT="[Text]"/>
      <dgm:spPr/>
      <dgm:t>
        <a:bodyPr/>
        <a:lstStyle/>
        <a:p>
          <a:r>
            <a:rPr lang="en-GB" dirty="0"/>
            <a:t>Demands</a:t>
          </a:r>
        </a:p>
      </dgm:t>
    </dgm:pt>
    <dgm:pt modelId="{33EA5D8E-EF43-4E41-92A3-24404A1B924B}" type="parTrans" cxnId="{F8D1122A-8267-48BA-8125-2CC027771D59}">
      <dgm:prSet/>
      <dgm:spPr/>
      <dgm:t>
        <a:bodyPr/>
        <a:lstStyle/>
        <a:p>
          <a:endParaRPr lang="en-GB"/>
        </a:p>
      </dgm:t>
    </dgm:pt>
    <dgm:pt modelId="{CA2E275D-941E-4A88-95ED-E470752B35CA}" type="sibTrans" cxnId="{F8D1122A-8267-48BA-8125-2CC027771D59}">
      <dgm:prSet/>
      <dgm:spPr/>
      <dgm:t>
        <a:bodyPr/>
        <a:lstStyle/>
        <a:p>
          <a:endParaRPr lang="en-GB"/>
        </a:p>
      </dgm:t>
    </dgm:pt>
    <dgm:pt modelId="{39BFC775-8007-4DBC-A0D4-5F0D068541F1}">
      <dgm:prSet phldrT="[Text]"/>
      <dgm:spPr>
        <a:solidFill>
          <a:srgbClr val="32A5F4"/>
        </a:solidFill>
      </dgm:spPr>
      <dgm:t>
        <a:bodyPr/>
        <a:lstStyle/>
        <a:p>
          <a:r>
            <a:rPr lang="en-GB" dirty="0"/>
            <a:t> </a:t>
          </a:r>
        </a:p>
      </dgm:t>
    </dgm:pt>
    <dgm:pt modelId="{148F07CC-D67D-4A7E-980C-1209B77D19AA}" type="parTrans" cxnId="{750A6C99-4484-48EB-82BF-5E3D0E9EC1B6}">
      <dgm:prSet/>
      <dgm:spPr/>
      <dgm:t>
        <a:bodyPr/>
        <a:lstStyle/>
        <a:p>
          <a:endParaRPr lang="en-GB"/>
        </a:p>
      </dgm:t>
    </dgm:pt>
    <dgm:pt modelId="{698C2965-9AF6-4999-A8DB-8FFABBD518FD}" type="sibTrans" cxnId="{750A6C99-4484-48EB-82BF-5E3D0E9EC1B6}">
      <dgm:prSet/>
      <dgm:spPr/>
      <dgm:t>
        <a:bodyPr/>
        <a:lstStyle/>
        <a:p>
          <a:endParaRPr lang="en-GB"/>
        </a:p>
      </dgm:t>
    </dgm:pt>
    <dgm:pt modelId="{1507EF6A-E97B-4116-81CE-C3554F123F47}">
      <dgm:prSet phldrT="[Text]"/>
      <dgm:spPr>
        <a:solidFill>
          <a:srgbClr val="32A5F4"/>
        </a:solidFill>
      </dgm:spPr>
      <dgm:t>
        <a:bodyPr/>
        <a:lstStyle/>
        <a:p>
          <a:r>
            <a:rPr lang="en-GB" dirty="0"/>
            <a:t> </a:t>
          </a:r>
        </a:p>
      </dgm:t>
    </dgm:pt>
    <dgm:pt modelId="{8767624B-F0EA-48FF-AE87-19CBFEE0C868}" type="parTrans" cxnId="{F362072C-09DB-4431-AE41-D8EAB158F6EF}">
      <dgm:prSet/>
      <dgm:spPr/>
      <dgm:t>
        <a:bodyPr/>
        <a:lstStyle/>
        <a:p>
          <a:endParaRPr lang="en-GB"/>
        </a:p>
      </dgm:t>
    </dgm:pt>
    <dgm:pt modelId="{9525AB7A-7C1F-4B68-BCFC-0B7B82CD4762}" type="sibTrans" cxnId="{F362072C-09DB-4431-AE41-D8EAB158F6EF}">
      <dgm:prSet/>
      <dgm:spPr/>
      <dgm:t>
        <a:bodyPr/>
        <a:lstStyle/>
        <a:p>
          <a:endParaRPr lang="en-GB"/>
        </a:p>
      </dgm:t>
    </dgm:pt>
    <dgm:pt modelId="{53B2DCF8-5D9A-46E0-9539-A3ADDAE1200D}">
      <dgm:prSet phldrT="[Text]"/>
      <dgm:spPr>
        <a:solidFill>
          <a:srgbClr val="32A5F4"/>
        </a:solidFill>
      </dgm:spPr>
      <dgm:t>
        <a:bodyPr/>
        <a:lstStyle/>
        <a:p>
          <a:r>
            <a:rPr lang="en-GB" dirty="0"/>
            <a:t> </a:t>
          </a:r>
        </a:p>
      </dgm:t>
    </dgm:pt>
    <dgm:pt modelId="{8DDF58A2-52B2-4C56-802B-7CDA926F015C}" type="parTrans" cxnId="{7F0FD851-B689-4A51-BB6C-5DED737539AC}">
      <dgm:prSet/>
      <dgm:spPr/>
      <dgm:t>
        <a:bodyPr/>
        <a:lstStyle/>
        <a:p>
          <a:endParaRPr lang="en-GB"/>
        </a:p>
      </dgm:t>
    </dgm:pt>
    <dgm:pt modelId="{867CECED-80B2-421A-B901-F35BC5B3DD97}" type="sibTrans" cxnId="{7F0FD851-B689-4A51-BB6C-5DED737539AC}">
      <dgm:prSet/>
      <dgm:spPr/>
      <dgm:t>
        <a:bodyPr/>
        <a:lstStyle/>
        <a:p>
          <a:endParaRPr lang="en-GB"/>
        </a:p>
      </dgm:t>
    </dgm:pt>
    <dgm:pt modelId="{10C07A06-4359-4EF5-9E4E-0FCC1E736091}" type="pres">
      <dgm:prSet presAssocID="{B817BB61-F7A0-4B28-9649-E4FB05560B9F}" presName="outerComposite" presStyleCnt="0">
        <dgm:presLayoutVars>
          <dgm:chMax val="2"/>
          <dgm:animLvl val="lvl"/>
          <dgm:resizeHandles val="exact"/>
        </dgm:presLayoutVars>
      </dgm:prSet>
      <dgm:spPr/>
    </dgm:pt>
    <dgm:pt modelId="{1DF3C215-BD4C-4F7C-AD52-2CFBD522A594}" type="pres">
      <dgm:prSet presAssocID="{B817BB61-F7A0-4B28-9649-E4FB05560B9F}" presName="dummyMaxCanvas" presStyleCnt="0"/>
      <dgm:spPr/>
    </dgm:pt>
    <dgm:pt modelId="{BFF52FBF-2BC4-46BA-BAE5-A79AA86E8105}" type="pres">
      <dgm:prSet presAssocID="{B817BB61-F7A0-4B28-9649-E4FB05560B9F}" presName="parentComposite" presStyleCnt="0"/>
      <dgm:spPr/>
    </dgm:pt>
    <dgm:pt modelId="{079ECD3C-854B-4973-BB09-20617F9465E9}" type="pres">
      <dgm:prSet presAssocID="{B817BB61-F7A0-4B28-9649-E4FB05560B9F}" presName="parent1" presStyleLbl="alignAccFollowNode1" presStyleIdx="0" presStyleCnt="4">
        <dgm:presLayoutVars>
          <dgm:chMax val="4"/>
        </dgm:presLayoutVars>
      </dgm:prSet>
      <dgm:spPr/>
    </dgm:pt>
    <dgm:pt modelId="{EB68C2B5-E434-4AAE-B737-FF3797C0263F}" type="pres">
      <dgm:prSet presAssocID="{B817BB61-F7A0-4B28-9649-E4FB05560B9F}" presName="parent2" presStyleLbl="alignAccFollowNode1" presStyleIdx="1" presStyleCnt="4">
        <dgm:presLayoutVars>
          <dgm:chMax val="4"/>
        </dgm:presLayoutVars>
      </dgm:prSet>
      <dgm:spPr/>
    </dgm:pt>
    <dgm:pt modelId="{6B5EE7B3-11CE-4DDE-87E5-9C751AA3285F}" type="pres">
      <dgm:prSet presAssocID="{B817BB61-F7A0-4B28-9649-E4FB05560B9F}" presName="childrenComposite" presStyleCnt="0"/>
      <dgm:spPr/>
    </dgm:pt>
    <dgm:pt modelId="{CA279769-CEC8-4878-ACFD-391DF6EF7C39}" type="pres">
      <dgm:prSet presAssocID="{B817BB61-F7A0-4B28-9649-E4FB05560B9F}" presName="dummyMaxCanvas_ChildArea" presStyleCnt="0"/>
      <dgm:spPr/>
    </dgm:pt>
    <dgm:pt modelId="{3392D1F1-E466-4C8A-9870-D9A33675BD82}" type="pres">
      <dgm:prSet presAssocID="{B817BB61-F7A0-4B28-9649-E4FB05560B9F}" presName="fulcrum" presStyleLbl="alignAccFollowNode1" presStyleIdx="2" presStyleCnt="4"/>
      <dgm:spPr/>
    </dgm:pt>
    <dgm:pt modelId="{004BE702-D8CB-4BD9-B59E-0D57AABCB8C0}" type="pres">
      <dgm:prSet presAssocID="{B817BB61-F7A0-4B28-9649-E4FB05560B9F}" presName="balance_23" presStyleLbl="alignAccFollowNode1" presStyleIdx="3" presStyleCnt="4">
        <dgm:presLayoutVars>
          <dgm:bulletEnabled val="1"/>
        </dgm:presLayoutVars>
      </dgm:prSet>
      <dgm:spPr/>
    </dgm:pt>
    <dgm:pt modelId="{2FCBB269-D93F-4554-8B71-EE9E26228CE2}" type="pres">
      <dgm:prSet presAssocID="{B817BB61-F7A0-4B28-9649-E4FB05560B9F}" presName="right_23_1" presStyleLbl="node1" presStyleIdx="0" presStyleCnt="5">
        <dgm:presLayoutVars>
          <dgm:bulletEnabled val="1"/>
        </dgm:presLayoutVars>
      </dgm:prSet>
      <dgm:spPr/>
    </dgm:pt>
    <dgm:pt modelId="{7A886854-81E5-497C-BD2C-8B4A1199700F}" type="pres">
      <dgm:prSet presAssocID="{B817BB61-F7A0-4B28-9649-E4FB05560B9F}" presName="right_23_2" presStyleLbl="node1" presStyleIdx="1" presStyleCnt="5">
        <dgm:presLayoutVars>
          <dgm:bulletEnabled val="1"/>
        </dgm:presLayoutVars>
      </dgm:prSet>
      <dgm:spPr/>
    </dgm:pt>
    <dgm:pt modelId="{50BC6E3F-2D3D-40CF-A317-1924CFE9FD96}" type="pres">
      <dgm:prSet presAssocID="{B817BB61-F7A0-4B28-9649-E4FB05560B9F}" presName="right_23_3" presStyleLbl="node1" presStyleIdx="2" presStyleCnt="5">
        <dgm:presLayoutVars>
          <dgm:bulletEnabled val="1"/>
        </dgm:presLayoutVars>
      </dgm:prSet>
      <dgm:spPr/>
    </dgm:pt>
    <dgm:pt modelId="{4FE25786-6BCF-425E-9401-E58EAAA73C0F}" type="pres">
      <dgm:prSet presAssocID="{B817BB61-F7A0-4B28-9649-E4FB05560B9F}" presName="left_23_1" presStyleLbl="node1" presStyleIdx="3" presStyleCnt="5">
        <dgm:presLayoutVars>
          <dgm:bulletEnabled val="1"/>
        </dgm:presLayoutVars>
      </dgm:prSet>
      <dgm:spPr/>
    </dgm:pt>
    <dgm:pt modelId="{069E472A-E01C-46E7-9C53-72FDC59C7C81}" type="pres">
      <dgm:prSet presAssocID="{B817BB61-F7A0-4B28-9649-E4FB05560B9F}" presName="left_23_2" presStyleLbl="node1" presStyleIdx="4" presStyleCnt="5">
        <dgm:presLayoutVars>
          <dgm:bulletEnabled val="1"/>
        </dgm:presLayoutVars>
      </dgm:prSet>
      <dgm:spPr/>
    </dgm:pt>
  </dgm:ptLst>
  <dgm:cxnLst>
    <dgm:cxn modelId="{F8D1122A-8267-48BA-8125-2CC027771D59}" srcId="{B817BB61-F7A0-4B28-9649-E4FB05560B9F}" destId="{F4909A46-C887-43F8-9C6B-556CBED37CD0}" srcOrd="1" destOrd="0" parTransId="{33EA5D8E-EF43-4E41-92A3-24404A1B924B}" sibTransId="{CA2E275D-941E-4A88-95ED-E470752B35CA}"/>
    <dgm:cxn modelId="{F362072C-09DB-4431-AE41-D8EAB158F6EF}" srcId="{F4909A46-C887-43F8-9C6B-556CBED37CD0}" destId="{1507EF6A-E97B-4116-81CE-C3554F123F47}" srcOrd="1" destOrd="0" parTransId="{8767624B-F0EA-48FF-AE87-19CBFEE0C868}" sibTransId="{9525AB7A-7C1F-4B68-BCFC-0B7B82CD4762}"/>
    <dgm:cxn modelId="{9970395B-92B3-44C5-80DB-5E1684EAC71C}" type="presOf" srcId="{AE955894-A7AF-4114-B3DC-126B93E65DE6}" destId="{079ECD3C-854B-4973-BB09-20617F9465E9}" srcOrd="0" destOrd="0" presId="urn:microsoft.com/office/officeart/2005/8/layout/balance1"/>
    <dgm:cxn modelId="{EA11315C-646A-4910-8A06-018FDDD3A814}" srcId="{AE955894-A7AF-4114-B3DC-126B93E65DE6}" destId="{07792834-2E8A-4776-B643-3DFEA4F19B04}" srcOrd="0" destOrd="0" parTransId="{DFCD1CA1-3FD8-460E-BCA6-5C980FEDEF0C}" sibTransId="{B7736218-7632-4067-9363-C9937F2F107D}"/>
    <dgm:cxn modelId="{7F0FD851-B689-4A51-BB6C-5DED737539AC}" srcId="{F4909A46-C887-43F8-9C6B-556CBED37CD0}" destId="{53B2DCF8-5D9A-46E0-9539-A3ADDAE1200D}" srcOrd="2" destOrd="0" parTransId="{8DDF58A2-52B2-4C56-802B-7CDA926F015C}" sibTransId="{867CECED-80B2-421A-B901-F35BC5B3DD97}"/>
    <dgm:cxn modelId="{59A4B075-2252-442C-A53F-B668B56198B8}" srcId="{AE955894-A7AF-4114-B3DC-126B93E65DE6}" destId="{442A5FAF-92A3-4591-A6C1-3811E6EA8B7F}" srcOrd="1" destOrd="0" parTransId="{F11F12ED-AF19-4BDA-996F-91CD735B010B}" sibTransId="{E61A3DD2-E86D-45CF-A253-08AE2D3DF258}"/>
    <dgm:cxn modelId="{8A71CB87-FA28-440A-BC17-C3CB23A3F12B}" type="presOf" srcId="{07792834-2E8A-4776-B643-3DFEA4F19B04}" destId="{4FE25786-6BCF-425E-9401-E58EAAA73C0F}" srcOrd="0" destOrd="0" presId="urn:microsoft.com/office/officeart/2005/8/layout/balance1"/>
    <dgm:cxn modelId="{750A6C99-4484-48EB-82BF-5E3D0E9EC1B6}" srcId="{F4909A46-C887-43F8-9C6B-556CBED37CD0}" destId="{39BFC775-8007-4DBC-A0D4-5F0D068541F1}" srcOrd="0" destOrd="0" parTransId="{148F07CC-D67D-4A7E-980C-1209B77D19AA}" sibTransId="{698C2965-9AF6-4999-A8DB-8FFABBD518FD}"/>
    <dgm:cxn modelId="{AECDCC99-827D-47EA-8D1C-087BF05032E8}" type="presOf" srcId="{39BFC775-8007-4DBC-A0D4-5F0D068541F1}" destId="{2FCBB269-D93F-4554-8B71-EE9E26228CE2}" srcOrd="0" destOrd="0" presId="urn:microsoft.com/office/officeart/2005/8/layout/balance1"/>
    <dgm:cxn modelId="{1FDB249A-47C5-4986-9BDE-0A1DE5BC86C6}" type="presOf" srcId="{F4909A46-C887-43F8-9C6B-556CBED37CD0}" destId="{EB68C2B5-E434-4AAE-B737-FF3797C0263F}" srcOrd="0" destOrd="0" presId="urn:microsoft.com/office/officeart/2005/8/layout/balance1"/>
    <dgm:cxn modelId="{8434C99E-183D-4A87-9F5C-EC7ACED8FF2D}" type="presOf" srcId="{B817BB61-F7A0-4B28-9649-E4FB05560B9F}" destId="{10C07A06-4359-4EF5-9E4E-0FCC1E736091}" srcOrd="0" destOrd="0" presId="urn:microsoft.com/office/officeart/2005/8/layout/balance1"/>
    <dgm:cxn modelId="{6BBC2FB6-A845-4459-A0DF-304DFC23FCEF}" type="presOf" srcId="{1507EF6A-E97B-4116-81CE-C3554F123F47}" destId="{7A886854-81E5-497C-BD2C-8B4A1199700F}" srcOrd="0" destOrd="0" presId="urn:microsoft.com/office/officeart/2005/8/layout/balance1"/>
    <dgm:cxn modelId="{799AA3BB-E586-4409-A712-2C01B67AECFA}" type="presOf" srcId="{53B2DCF8-5D9A-46E0-9539-A3ADDAE1200D}" destId="{50BC6E3F-2D3D-40CF-A317-1924CFE9FD96}" srcOrd="0" destOrd="0" presId="urn:microsoft.com/office/officeart/2005/8/layout/balance1"/>
    <dgm:cxn modelId="{1335E3BE-4642-4ABC-BF7D-E16ECFBA4C50}" srcId="{B817BB61-F7A0-4B28-9649-E4FB05560B9F}" destId="{AE955894-A7AF-4114-B3DC-126B93E65DE6}" srcOrd="0" destOrd="0" parTransId="{7B3773DA-A31E-4A37-8D7D-65628C02A355}" sibTransId="{457C9506-A3C1-4A97-84AC-4989A54EE70B}"/>
    <dgm:cxn modelId="{10A4B6C7-5A05-4914-BE31-CD5FF4687F8C}" type="presOf" srcId="{442A5FAF-92A3-4591-A6C1-3811E6EA8B7F}" destId="{069E472A-E01C-46E7-9C53-72FDC59C7C81}" srcOrd="0" destOrd="0" presId="urn:microsoft.com/office/officeart/2005/8/layout/balance1"/>
    <dgm:cxn modelId="{BBDE6CD7-92E3-495F-BAB9-AE8294809764}" type="presParOf" srcId="{10C07A06-4359-4EF5-9E4E-0FCC1E736091}" destId="{1DF3C215-BD4C-4F7C-AD52-2CFBD522A594}" srcOrd="0" destOrd="0" presId="urn:microsoft.com/office/officeart/2005/8/layout/balance1"/>
    <dgm:cxn modelId="{2EB3F919-45A1-4626-BA92-043AAE23ACA7}" type="presParOf" srcId="{10C07A06-4359-4EF5-9E4E-0FCC1E736091}" destId="{BFF52FBF-2BC4-46BA-BAE5-A79AA86E8105}" srcOrd="1" destOrd="0" presId="urn:microsoft.com/office/officeart/2005/8/layout/balance1"/>
    <dgm:cxn modelId="{97D4B571-31D1-40DA-BA3F-1DD9E80AED6F}" type="presParOf" srcId="{BFF52FBF-2BC4-46BA-BAE5-A79AA86E8105}" destId="{079ECD3C-854B-4973-BB09-20617F9465E9}" srcOrd="0" destOrd="0" presId="urn:microsoft.com/office/officeart/2005/8/layout/balance1"/>
    <dgm:cxn modelId="{CE94FDCE-96D4-44A6-A794-F601832EF40F}" type="presParOf" srcId="{BFF52FBF-2BC4-46BA-BAE5-A79AA86E8105}" destId="{EB68C2B5-E434-4AAE-B737-FF3797C0263F}" srcOrd="1" destOrd="0" presId="urn:microsoft.com/office/officeart/2005/8/layout/balance1"/>
    <dgm:cxn modelId="{C4CAE463-6D7E-4131-9C71-1337F12D2C16}" type="presParOf" srcId="{10C07A06-4359-4EF5-9E4E-0FCC1E736091}" destId="{6B5EE7B3-11CE-4DDE-87E5-9C751AA3285F}" srcOrd="2" destOrd="0" presId="urn:microsoft.com/office/officeart/2005/8/layout/balance1"/>
    <dgm:cxn modelId="{C55C5694-053C-43ED-A2D4-C16C9BDE75C9}" type="presParOf" srcId="{6B5EE7B3-11CE-4DDE-87E5-9C751AA3285F}" destId="{CA279769-CEC8-4878-ACFD-391DF6EF7C39}" srcOrd="0" destOrd="0" presId="urn:microsoft.com/office/officeart/2005/8/layout/balance1"/>
    <dgm:cxn modelId="{3A35E14F-61DF-4849-B724-91F0B33E2FBF}" type="presParOf" srcId="{6B5EE7B3-11CE-4DDE-87E5-9C751AA3285F}" destId="{3392D1F1-E466-4C8A-9870-D9A33675BD82}" srcOrd="1" destOrd="0" presId="urn:microsoft.com/office/officeart/2005/8/layout/balance1"/>
    <dgm:cxn modelId="{AAFA43E9-1FAE-4160-846D-8EB132475811}" type="presParOf" srcId="{6B5EE7B3-11CE-4DDE-87E5-9C751AA3285F}" destId="{004BE702-D8CB-4BD9-B59E-0D57AABCB8C0}" srcOrd="2" destOrd="0" presId="urn:microsoft.com/office/officeart/2005/8/layout/balance1"/>
    <dgm:cxn modelId="{44707268-A886-4B30-A74B-AFC938B65A79}" type="presParOf" srcId="{6B5EE7B3-11CE-4DDE-87E5-9C751AA3285F}" destId="{2FCBB269-D93F-4554-8B71-EE9E26228CE2}" srcOrd="3" destOrd="0" presId="urn:microsoft.com/office/officeart/2005/8/layout/balance1"/>
    <dgm:cxn modelId="{9652EF6A-18FF-4481-AC18-9F576D7ED552}" type="presParOf" srcId="{6B5EE7B3-11CE-4DDE-87E5-9C751AA3285F}" destId="{7A886854-81E5-497C-BD2C-8B4A1199700F}" srcOrd="4" destOrd="0" presId="urn:microsoft.com/office/officeart/2005/8/layout/balance1"/>
    <dgm:cxn modelId="{4D495EA6-BB64-4D32-87B9-0FE96C3C50EE}" type="presParOf" srcId="{6B5EE7B3-11CE-4DDE-87E5-9C751AA3285F}" destId="{50BC6E3F-2D3D-40CF-A317-1924CFE9FD96}" srcOrd="5" destOrd="0" presId="urn:microsoft.com/office/officeart/2005/8/layout/balance1"/>
    <dgm:cxn modelId="{54CC31CD-8F70-4586-AEBB-FD530E353DAE}" type="presParOf" srcId="{6B5EE7B3-11CE-4DDE-87E5-9C751AA3285F}" destId="{4FE25786-6BCF-425E-9401-E58EAAA73C0F}" srcOrd="6" destOrd="0" presId="urn:microsoft.com/office/officeart/2005/8/layout/balance1"/>
    <dgm:cxn modelId="{789945FE-AEA5-43DC-84EE-5D3D733A517E}" type="presParOf" srcId="{6B5EE7B3-11CE-4DDE-87E5-9C751AA3285F}" destId="{069E472A-E01C-46E7-9C53-72FDC59C7C81}" srcOrd="7" destOrd="0" presId="urn:microsoft.com/office/officeart/2005/8/layout/balance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7.xml><?xml version="1.0" encoding="utf-8"?>
<dgm:dataModel xmlns:dgm="http://schemas.openxmlformats.org/drawingml/2006/diagram" xmlns:a="http://schemas.openxmlformats.org/drawingml/2006/main">
  <dgm:ptLst>
    <dgm:pt modelId="{0F9E9276-1573-4DC7-84D1-E6F78463FE97}" type="doc">
      <dgm:prSet loTypeId="urn:microsoft.com/office/officeart/2005/8/layout/process2" loCatId="process" qsTypeId="urn:microsoft.com/office/officeart/2005/8/quickstyle/simple1" qsCatId="simple" csTypeId="urn:microsoft.com/office/officeart/2005/8/colors/colorful5" csCatId="colorful" phldr="1"/>
      <dgm:spPr/>
      <dgm:t>
        <a:bodyPr/>
        <a:lstStyle/>
        <a:p>
          <a:endParaRPr lang="en-US"/>
        </a:p>
      </dgm:t>
    </dgm:pt>
    <dgm:pt modelId="{FBF6E178-1F84-4CB6-976F-AD1AB2E66D5C}">
      <dgm:prSet custT="1"/>
      <dgm:spPr>
        <a:solidFill>
          <a:srgbClr val="36E0F2"/>
        </a:solidFill>
      </dgm:spPr>
      <dgm:t>
        <a:bodyPr/>
        <a:lstStyle/>
        <a:p>
          <a:pPr rtl="0"/>
          <a:r>
            <a:rPr lang="en-GB" sz="2400" dirty="0"/>
            <a:t>Anxiety is a condition that can affect anyone </a:t>
          </a:r>
        </a:p>
      </dgm:t>
    </dgm:pt>
    <dgm:pt modelId="{A7B0654A-BB96-4C1F-817E-FE5BCA475EB3}" type="parTrans" cxnId="{BF5C1C99-9CC9-4F61-B0E9-7F24AEF90F5B}">
      <dgm:prSet/>
      <dgm:spPr/>
      <dgm:t>
        <a:bodyPr/>
        <a:lstStyle/>
        <a:p>
          <a:endParaRPr lang="en-US"/>
        </a:p>
      </dgm:t>
    </dgm:pt>
    <dgm:pt modelId="{8E2FC4EF-5844-4EDE-8627-FD03D21E5E34}" type="sibTrans" cxnId="{BF5C1C99-9CC9-4F61-B0E9-7F24AEF90F5B}">
      <dgm:prSet/>
      <dgm:spPr>
        <a:gradFill flip="none" rotWithShape="0">
          <a:gsLst>
            <a:gs pos="0">
              <a:srgbClr val="36E0F2">
                <a:tint val="66000"/>
                <a:satMod val="160000"/>
              </a:srgbClr>
            </a:gs>
            <a:gs pos="50000">
              <a:srgbClr val="36E0F2">
                <a:tint val="44500"/>
                <a:satMod val="160000"/>
              </a:srgbClr>
            </a:gs>
            <a:gs pos="100000">
              <a:srgbClr val="36E0F2">
                <a:tint val="23500"/>
                <a:satMod val="160000"/>
              </a:srgbClr>
            </a:gs>
          </a:gsLst>
          <a:lin ang="8100000" scaled="1"/>
          <a:tileRect/>
        </a:gradFill>
      </dgm:spPr>
      <dgm:t>
        <a:bodyPr/>
        <a:lstStyle/>
        <a:p>
          <a:endParaRPr lang="en-US"/>
        </a:p>
      </dgm:t>
    </dgm:pt>
    <dgm:pt modelId="{37BF3537-3EFD-478A-A432-4A75A7DDE1EC}">
      <dgm:prSet custT="1"/>
      <dgm:spPr>
        <a:solidFill>
          <a:srgbClr val="32A5F4"/>
        </a:solidFill>
      </dgm:spPr>
      <dgm:t>
        <a:bodyPr/>
        <a:lstStyle/>
        <a:p>
          <a:pPr rtl="0"/>
          <a:r>
            <a:rPr lang="en-GB" sz="2000" dirty="0"/>
            <a:t>Even some of the most confident people you know may have suffered with anxiety. </a:t>
          </a:r>
        </a:p>
      </dgm:t>
    </dgm:pt>
    <dgm:pt modelId="{861B574E-9490-46B9-A71F-D8CA0282C69E}" type="parTrans" cxnId="{416CB223-7EC2-46E7-8ADC-0F4885358361}">
      <dgm:prSet/>
      <dgm:spPr/>
      <dgm:t>
        <a:bodyPr/>
        <a:lstStyle/>
        <a:p>
          <a:endParaRPr lang="en-US"/>
        </a:p>
      </dgm:t>
    </dgm:pt>
    <dgm:pt modelId="{CA8D1DC5-3DD8-4862-9056-C49E5C604D4C}" type="sibTrans" cxnId="{416CB223-7EC2-46E7-8ADC-0F4885358361}">
      <dgm:prSet custT="1"/>
      <dgm:spPr>
        <a:gradFill flip="none" rotWithShape="0">
          <a:gsLst>
            <a:gs pos="0">
              <a:srgbClr val="36E0F2">
                <a:tint val="66000"/>
                <a:satMod val="160000"/>
              </a:srgbClr>
            </a:gs>
            <a:gs pos="50000">
              <a:srgbClr val="36E0F2">
                <a:tint val="44500"/>
                <a:satMod val="160000"/>
              </a:srgbClr>
            </a:gs>
            <a:gs pos="100000">
              <a:srgbClr val="36E0F2">
                <a:tint val="23500"/>
                <a:satMod val="160000"/>
              </a:srgbClr>
            </a:gs>
          </a:gsLst>
          <a:lin ang="8100000" scaled="1"/>
          <a:tileRect/>
        </a:gradFill>
        <a:ln>
          <a:noFill/>
        </a:ln>
        <a:effectLst/>
      </dgm:spPr>
      <dgm:t>
        <a:bodyPr spcFirstLastPara="0" vert="horz" wrap="square" lIns="0" tIns="0" rIns="0" bIns="0" numCol="1" spcCol="1270" anchor="ctr" anchorCtr="0"/>
        <a:lstStyle/>
        <a:p>
          <a:pPr marL="0" lvl="0" indent="0" algn="ctr" defTabSz="622300">
            <a:lnSpc>
              <a:spcPct val="90000"/>
            </a:lnSpc>
            <a:spcBef>
              <a:spcPct val="0"/>
            </a:spcBef>
            <a:spcAft>
              <a:spcPct val="35000"/>
            </a:spcAft>
            <a:buNone/>
          </a:pPr>
          <a:endParaRPr lang="en-US" sz="1400" kern="1200">
            <a:solidFill>
              <a:srgbClr val="FFFFFF"/>
            </a:solidFill>
            <a:latin typeface="Neue Haas Grotesk Text Pro"/>
            <a:ea typeface="+mn-ea"/>
            <a:cs typeface="+mn-cs"/>
          </a:endParaRPr>
        </a:p>
      </dgm:t>
    </dgm:pt>
    <dgm:pt modelId="{D3A2CB46-65D7-493E-B25D-5D4C3DAE8C88}">
      <dgm:prSet/>
      <dgm:spPr>
        <a:solidFill>
          <a:srgbClr val="2438FA"/>
        </a:solidFill>
      </dgm:spPr>
      <dgm:t>
        <a:bodyPr/>
        <a:lstStyle/>
        <a:p>
          <a:pPr rtl="0"/>
          <a:r>
            <a:rPr lang="en-GB" dirty="0"/>
            <a:t>Research suggests that as many as 1 in 6 young people will experience an anxiety condition at some point in their lives, this means that up to 5 people in your class may be living with anxiety.</a:t>
          </a:r>
        </a:p>
      </dgm:t>
    </dgm:pt>
    <dgm:pt modelId="{94C36182-5FA4-45B9-896A-B28383601261}" type="parTrans" cxnId="{1F96EC56-571D-4476-B89E-E1ABAA32DB7A}">
      <dgm:prSet/>
      <dgm:spPr/>
      <dgm:t>
        <a:bodyPr/>
        <a:lstStyle/>
        <a:p>
          <a:endParaRPr lang="en-US"/>
        </a:p>
      </dgm:t>
    </dgm:pt>
    <dgm:pt modelId="{5DA4D8A3-14DC-438E-A6D0-5ECE0F29459E}" type="sibTrans" cxnId="{1F96EC56-571D-4476-B89E-E1ABAA32DB7A}">
      <dgm:prSet/>
      <dgm:spPr/>
      <dgm:t>
        <a:bodyPr/>
        <a:lstStyle/>
        <a:p>
          <a:endParaRPr lang="en-US"/>
        </a:p>
      </dgm:t>
    </dgm:pt>
    <dgm:pt modelId="{DDFA97BF-2312-410D-BE31-F15ED0C6465C}" type="pres">
      <dgm:prSet presAssocID="{0F9E9276-1573-4DC7-84D1-E6F78463FE97}" presName="linearFlow" presStyleCnt="0">
        <dgm:presLayoutVars>
          <dgm:resizeHandles val="exact"/>
        </dgm:presLayoutVars>
      </dgm:prSet>
      <dgm:spPr/>
    </dgm:pt>
    <dgm:pt modelId="{307A8954-26FE-48DD-BE98-DF7FEA267B6A}" type="pres">
      <dgm:prSet presAssocID="{FBF6E178-1F84-4CB6-976F-AD1AB2E66D5C}" presName="node" presStyleLbl="node1" presStyleIdx="0" presStyleCnt="3">
        <dgm:presLayoutVars>
          <dgm:bulletEnabled val="1"/>
        </dgm:presLayoutVars>
      </dgm:prSet>
      <dgm:spPr/>
    </dgm:pt>
    <dgm:pt modelId="{9CE51DC5-890F-457B-BDE4-0542FFF3CADA}" type="pres">
      <dgm:prSet presAssocID="{8E2FC4EF-5844-4EDE-8627-FD03D21E5E34}" presName="sibTrans" presStyleLbl="sibTrans2D1" presStyleIdx="0" presStyleCnt="2"/>
      <dgm:spPr/>
    </dgm:pt>
    <dgm:pt modelId="{ACDD2ADE-E10D-490F-AEC6-1FB6066393C7}" type="pres">
      <dgm:prSet presAssocID="{8E2FC4EF-5844-4EDE-8627-FD03D21E5E34}" presName="connectorText" presStyleLbl="sibTrans2D1" presStyleIdx="0" presStyleCnt="2"/>
      <dgm:spPr/>
    </dgm:pt>
    <dgm:pt modelId="{AB0B7C5B-BF4A-456C-AF15-9AB0D9684EC5}" type="pres">
      <dgm:prSet presAssocID="{37BF3537-3EFD-478A-A432-4A75A7DDE1EC}" presName="node" presStyleLbl="node1" presStyleIdx="1" presStyleCnt="3">
        <dgm:presLayoutVars>
          <dgm:bulletEnabled val="1"/>
        </dgm:presLayoutVars>
      </dgm:prSet>
      <dgm:spPr/>
    </dgm:pt>
    <dgm:pt modelId="{DF1F139F-5231-4993-930F-1A4AF375E314}" type="pres">
      <dgm:prSet presAssocID="{CA8D1DC5-3DD8-4862-9056-C49E5C604D4C}" presName="sibTrans" presStyleLbl="sibTrans2D1" presStyleIdx="1" presStyleCnt="2"/>
      <dgm:spPr>
        <a:xfrm rot="5400000">
          <a:off x="1989042" y="3993861"/>
          <a:ext cx="593147" cy="711777"/>
        </a:xfrm>
        <a:prstGeom prst="rightArrow">
          <a:avLst>
            <a:gd name="adj1" fmla="val 60000"/>
            <a:gd name="adj2" fmla="val 50000"/>
          </a:avLst>
        </a:prstGeom>
      </dgm:spPr>
    </dgm:pt>
    <dgm:pt modelId="{B2474C56-6A50-4B84-8EA7-234F3863316A}" type="pres">
      <dgm:prSet presAssocID="{CA8D1DC5-3DD8-4862-9056-C49E5C604D4C}" presName="connectorText" presStyleLbl="sibTrans2D1" presStyleIdx="1" presStyleCnt="2"/>
      <dgm:spPr/>
    </dgm:pt>
    <dgm:pt modelId="{CA8700FF-6C8A-4EEE-98FD-1415BC02A907}" type="pres">
      <dgm:prSet presAssocID="{D3A2CB46-65D7-493E-B25D-5D4C3DAE8C88}" presName="node" presStyleLbl="node1" presStyleIdx="2" presStyleCnt="3">
        <dgm:presLayoutVars>
          <dgm:bulletEnabled val="1"/>
        </dgm:presLayoutVars>
      </dgm:prSet>
      <dgm:spPr/>
    </dgm:pt>
  </dgm:ptLst>
  <dgm:cxnLst>
    <dgm:cxn modelId="{A36D450E-92B5-4B3D-8028-8C0CD41C8A7D}" type="presOf" srcId="{CA8D1DC5-3DD8-4862-9056-C49E5C604D4C}" destId="{B2474C56-6A50-4B84-8EA7-234F3863316A}" srcOrd="1" destOrd="0" presId="urn:microsoft.com/office/officeart/2005/8/layout/process2"/>
    <dgm:cxn modelId="{416CB223-7EC2-46E7-8ADC-0F4885358361}" srcId="{0F9E9276-1573-4DC7-84D1-E6F78463FE97}" destId="{37BF3537-3EFD-478A-A432-4A75A7DDE1EC}" srcOrd="1" destOrd="0" parTransId="{861B574E-9490-46B9-A71F-D8CA0282C69E}" sibTransId="{CA8D1DC5-3DD8-4862-9056-C49E5C604D4C}"/>
    <dgm:cxn modelId="{E16CD536-BCD0-4055-AE71-8DED91E6FAA4}" type="presOf" srcId="{0F9E9276-1573-4DC7-84D1-E6F78463FE97}" destId="{DDFA97BF-2312-410D-BE31-F15ED0C6465C}" srcOrd="0" destOrd="0" presId="urn:microsoft.com/office/officeart/2005/8/layout/process2"/>
    <dgm:cxn modelId="{9E87A668-B48B-4D72-B0B9-B8B272C6F5F0}" type="presOf" srcId="{8E2FC4EF-5844-4EDE-8627-FD03D21E5E34}" destId="{9CE51DC5-890F-457B-BDE4-0542FFF3CADA}" srcOrd="0" destOrd="0" presId="urn:microsoft.com/office/officeart/2005/8/layout/process2"/>
    <dgm:cxn modelId="{1F96EC56-571D-4476-B89E-E1ABAA32DB7A}" srcId="{0F9E9276-1573-4DC7-84D1-E6F78463FE97}" destId="{D3A2CB46-65D7-493E-B25D-5D4C3DAE8C88}" srcOrd="2" destOrd="0" parTransId="{94C36182-5FA4-45B9-896A-B28383601261}" sibTransId="{5DA4D8A3-14DC-438E-A6D0-5ECE0F29459E}"/>
    <dgm:cxn modelId="{87BF445A-8687-4F86-A6D3-06FF1F510FAB}" type="presOf" srcId="{8E2FC4EF-5844-4EDE-8627-FD03D21E5E34}" destId="{ACDD2ADE-E10D-490F-AEC6-1FB6066393C7}" srcOrd="1" destOrd="0" presId="urn:microsoft.com/office/officeart/2005/8/layout/process2"/>
    <dgm:cxn modelId="{DE87C47C-D623-4D96-8228-D67ED7FD379C}" type="presOf" srcId="{FBF6E178-1F84-4CB6-976F-AD1AB2E66D5C}" destId="{307A8954-26FE-48DD-BE98-DF7FEA267B6A}" srcOrd="0" destOrd="0" presId="urn:microsoft.com/office/officeart/2005/8/layout/process2"/>
    <dgm:cxn modelId="{ABFAAD97-B813-47C5-BF72-57FFD20FBB70}" type="presOf" srcId="{37BF3537-3EFD-478A-A432-4A75A7DDE1EC}" destId="{AB0B7C5B-BF4A-456C-AF15-9AB0D9684EC5}" srcOrd="0" destOrd="0" presId="urn:microsoft.com/office/officeart/2005/8/layout/process2"/>
    <dgm:cxn modelId="{BF5C1C99-9CC9-4F61-B0E9-7F24AEF90F5B}" srcId="{0F9E9276-1573-4DC7-84D1-E6F78463FE97}" destId="{FBF6E178-1F84-4CB6-976F-AD1AB2E66D5C}" srcOrd="0" destOrd="0" parTransId="{A7B0654A-BB96-4C1F-817E-FE5BCA475EB3}" sibTransId="{8E2FC4EF-5844-4EDE-8627-FD03D21E5E34}"/>
    <dgm:cxn modelId="{13B81AAC-5CA7-4473-A8FC-19F5E51F3189}" type="presOf" srcId="{CA8D1DC5-3DD8-4862-9056-C49E5C604D4C}" destId="{DF1F139F-5231-4993-930F-1A4AF375E314}" srcOrd="0" destOrd="0" presId="urn:microsoft.com/office/officeart/2005/8/layout/process2"/>
    <dgm:cxn modelId="{ED991DBF-E1BB-4DC2-8B2F-1F41D34058D4}" type="presOf" srcId="{D3A2CB46-65D7-493E-B25D-5D4C3DAE8C88}" destId="{CA8700FF-6C8A-4EEE-98FD-1415BC02A907}" srcOrd="0" destOrd="0" presId="urn:microsoft.com/office/officeart/2005/8/layout/process2"/>
    <dgm:cxn modelId="{646B7FA0-F65F-4A01-A70C-21BC28DFD129}" type="presParOf" srcId="{DDFA97BF-2312-410D-BE31-F15ED0C6465C}" destId="{307A8954-26FE-48DD-BE98-DF7FEA267B6A}" srcOrd="0" destOrd="0" presId="urn:microsoft.com/office/officeart/2005/8/layout/process2"/>
    <dgm:cxn modelId="{BCD09C16-925F-4030-B7F3-7B4F31BDD059}" type="presParOf" srcId="{DDFA97BF-2312-410D-BE31-F15ED0C6465C}" destId="{9CE51DC5-890F-457B-BDE4-0542FFF3CADA}" srcOrd="1" destOrd="0" presId="urn:microsoft.com/office/officeart/2005/8/layout/process2"/>
    <dgm:cxn modelId="{FBF77DD4-9A85-4CDE-8342-86A14B3904E0}" type="presParOf" srcId="{9CE51DC5-890F-457B-BDE4-0542FFF3CADA}" destId="{ACDD2ADE-E10D-490F-AEC6-1FB6066393C7}" srcOrd="0" destOrd="0" presId="urn:microsoft.com/office/officeart/2005/8/layout/process2"/>
    <dgm:cxn modelId="{BA6D9C56-CB18-4D77-9220-067EEB54C26D}" type="presParOf" srcId="{DDFA97BF-2312-410D-BE31-F15ED0C6465C}" destId="{AB0B7C5B-BF4A-456C-AF15-9AB0D9684EC5}" srcOrd="2" destOrd="0" presId="urn:microsoft.com/office/officeart/2005/8/layout/process2"/>
    <dgm:cxn modelId="{23F999F7-FA87-4486-AECE-4CCA3DAC3521}" type="presParOf" srcId="{DDFA97BF-2312-410D-BE31-F15ED0C6465C}" destId="{DF1F139F-5231-4993-930F-1A4AF375E314}" srcOrd="3" destOrd="0" presId="urn:microsoft.com/office/officeart/2005/8/layout/process2"/>
    <dgm:cxn modelId="{FCC93356-87FD-4CE5-9672-976B03BEED52}" type="presParOf" srcId="{DF1F139F-5231-4993-930F-1A4AF375E314}" destId="{B2474C56-6A50-4B84-8EA7-234F3863316A}" srcOrd="0" destOrd="0" presId="urn:microsoft.com/office/officeart/2005/8/layout/process2"/>
    <dgm:cxn modelId="{038AFD27-974A-43D0-8F9E-07EFF08B6046}" type="presParOf" srcId="{DDFA97BF-2312-410D-BE31-F15ED0C6465C}" destId="{CA8700FF-6C8A-4EEE-98FD-1415BC02A907}" srcOrd="4" destOrd="0" presId="urn:microsoft.com/office/officeart/2005/8/layout/process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8.xml><?xml version="1.0" encoding="utf-8"?>
<dgm:dataModel xmlns:dgm="http://schemas.openxmlformats.org/drawingml/2006/diagram" xmlns:a="http://schemas.openxmlformats.org/drawingml/2006/main">
  <dgm:ptLst>
    <dgm:pt modelId="{39F6B2F3-6F04-4DD3-831D-B04E3F2C5EE7}" type="doc">
      <dgm:prSet loTypeId="urn:microsoft.com/office/officeart/2008/layout/LinedList" loCatId="list" qsTypeId="urn:microsoft.com/office/officeart/2005/8/quickstyle/simple1" qsCatId="simple" csTypeId="urn:microsoft.com/office/officeart/2005/8/colors/accent1_2" csCatId="accent1"/>
      <dgm:spPr/>
      <dgm:t>
        <a:bodyPr/>
        <a:lstStyle/>
        <a:p>
          <a:endParaRPr lang="en-US"/>
        </a:p>
      </dgm:t>
    </dgm:pt>
    <dgm:pt modelId="{27F1B894-F52E-46B1-B68D-56E86DE5A7E3}">
      <dgm:prSet custT="1"/>
      <dgm:spPr/>
      <dgm:t>
        <a:bodyPr/>
        <a:lstStyle/>
        <a:p>
          <a:pPr rtl="0"/>
          <a:r>
            <a:rPr lang="en-GB" sz="2200"/>
            <a:t>Worried</a:t>
          </a:r>
        </a:p>
      </dgm:t>
    </dgm:pt>
    <dgm:pt modelId="{8FBC684C-AF5E-4D89-8C5C-7A6B99509C7B}" type="parTrans" cxnId="{93FC36FC-F177-4212-8E81-C1981E51013A}">
      <dgm:prSet/>
      <dgm:spPr/>
      <dgm:t>
        <a:bodyPr/>
        <a:lstStyle/>
        <a:p>
          <a:endParaRPr lang="en-US" sz="2200"/>
        </a:p>
      </dgm:t>
    </dgm:pt>
    <dgm:pt modelId="{E03A35FD-884B-40B0-9923-D88CEF53101A}" type="sibTrans" cxnId="{93FC36FC-F177-4212-8E81-C1981E51013A}">
      <dgm:prSet/>
      <dgm:spPr/>
      <dgm:t>
        <a:bodyPr/>
        <a:lstStyle/>
        <a:p>
          <a:endParaRPr lang="en-US" sz="2200"/>
        </a:p>
      </dgm:t>
    </dgm:pt>
    <dgm:pt modelId="{E2A398D8-95AB-47A8-9AB3-179467BCB67F}">
      <dgm:prSet custT="1"/>
      <dgm:spPr/>
      <dgm:t>
        <a:bodyPr/>
        <a:lstStyle/>
        <a:p>
          <a:pPr rtl="0"/>
          <a:r>
            <a:rPr lang="en-GB" sz="2200"/>
            <a:t>Upset</a:t>
          </a:r>
        </a:p>
      </dgm:t>
    </dgm:pt>
    <dgm:pt modelId="{079ECD33-44B5-4697-B9BD-91DE11C9AD7A}" type="parTrans" cxnId="{44554EA9-500B-4972-9A5E-7ECFDDA08BFB}">
      <dgm:prSet/>
      <dgm:spPr/>
      <dgm:t>
        <a:bodyPr/>
        <a:lstStyle/>
        <a:p>
          <a:endParaRPr lang="en-US" sz="2200"/>
        </a:p>
      </dgm:t>
    </dgm:pt>
    <dgm:pt modelId="{2FD30874-060F-4FDD-8918-38FC8F95339B}" type="sibTrans" cxnId="{44554EA9-500B-4972-9A5E-7ECFDDA08BFB}">
      <dgm:prSet/>
      <dgm:spPr/>
      <dgm:t>
        <a:bodyPr/>
        <a:lstStyle/>
        <a:p>
          <a:endParaRPr lang="en-US" sz="2200"/>
        </a:p>
      </dgm:t>
    </dgm:pt>
    <dgm:pt modelId="{6460043B-EDE8-4D49-BE38-B2DCB4D6C50C}">
      <dgm:prSet custT="1"/>
      <dgm:spPr/>
      <dgm:t>
        <a:bodyPr/>
        <a:lstStyle/>
        <a:p>
          <a:pPr rtl="0"/>
          <a:r>
            <a:rPr lang="en-GB" sz="2200"/>
            <a:t>Feeling sick</a:t>
          </a:r>
        </a:p>
      </dgm:t>
    </dgm:pt>
    <dgm:pt modelId="{593971FE-1495-4740-8890-8FD3111DF520}" type="parTrans" cxnId="{5E6C3A00-97E6-4F2D-8CF2-F573DAD997B8}">
      <dgm:prSet/>
      <dgm:spPr/>
      <dgm:t>
        <a:bodyPr/>
        <a:lstStyle/>
        <a:p>
          <a:endParaRPr lang="en-US" sz="2200"/>
        </a:p>
      </dgm:t>
    </dgm:pt>
    <dgm:pt modelId="{1634B614-22E9-4715-AC6A-195C86B0AD63}" type="sibTrans" cxnId="{5E6C3A00-97E6-4F2D-8CF2-F573DAD997B8}">
      <dgm:prSet/>
      <dgm:spPr/>
      <dgm:t>
        <a:bodyPr/>
        <a:lstStyle/>
        <a:p>
          <a:endParaRPr lang="en-US" sz="2200"/>
        </a:p>
      </dgm:t>
    </dgm:pt>
    <dgm:pt modelId="{12F28789-C918-4ED8-A93C-8C845C1196C3}">
      <dgm:prSet custT="1"/>
      <dgm:spPr/>
      <dgm:t>
        <a:bodyPr/>
        <a:lstStyle/>
        <a:p>
          <a:pPr rtl="0"/>
          <a:r>
            <a:rPr lang="en-GB" sz="2200"/>
            <a:t>Feeling shaky/dizzy</a:t>
          </a:r>
        </a:p>
      </dgm:t>
    </dgm:pt>
    <dgm:pt modelId="{46C30004-817C-4E3B-9312-A97C6CE90000}" type="parTrans" cxnId="{6A21953A-E03F-46FD-AA27-B12F43A21724}">
      <dgm:prSet/>
      <dgm:spPr/>
      <dgm:t>
        <a:bodyPr/>
        <a:lstStyle/>
        <a:p>
          <a:endParaRPr lang="en-US" sz="2200"/>
        </a:p>
      </dgm:t>
    </dgm:pt>
    <dgm:pt modelId="{1FE71DE4-7B90-417D-9857-5DE37AC88A39}" type="sibTrans" cxnId="{6A21953A-E03F-46FD-AA27-B12F43A21724}">
      <dgm:prSet/>
      <dgm:spPr/>
      <dgm:t>
        <a:bodyPr/>
        <a:lstStyle/>
        <a:p>
          <a:endParaRPr lang="en-US" sz="2200"/>
        </a:p>
      </dgm:t>
    </dgm:pt>
    <dgm:pt modelId="{73649814-D62D-47C3-973F-741ED7517817}">
      <dgm:prSet custT="1"/>
      <dgm:spPr/>
      <dgm:t>
        <a:bodyPr/>
        <a:lstStyle/>
        <a:p>
          <a:pPr rtl="0"/>
          <a:r>
            <a:rPr lang="en-GB" sz="2200"/>
            <a:t>Feeling like you might faint/pass out</a:t>
          </a:r>
        </a:p>
      </dgm:t>
    </dgm:pt>
    <dgm:pt modelId="{E3338D07-8A16-48BA-B91A-EE5B63A99C2B}" type="parTrans" cxnId="{77F80F5B-033F-4C02-A8BB-FD3F1C45F19C}">
      <dgm:prSet/>
      <dgm:spPr/>
      <dgm:t>
        <a:bodyPr/>
        <a:lstStyle/>
        <a:p>
          <a:endParaRPr lang="en-US" sz="2200"/>
        </a:p>
      </dgm:t>
    </dgm:pt>
    <dgm:pt modelId="{3823214C-A531-425F-9920-2D77A5DAEBD1}" type="sibTrans" cxnId="{77F80F5B-033F-4C02-A8BB-FD3F1C45F19C}">
      <dgm:prSet/>
      <dgm:spPr/>
      <dgm:t>
        <a:bodyPr/>
        <a:lstStyle/>
        <a:p>
          <a:endParaRPr lang="en-US" sz="2200"/>
        </a:p>
      </dgm:t>
    </dgm:pt>
    <dgm:pt modelId="{405549B0-1F5D-4D54-9E59-1900A3AE32EF}">
      <dgm:prSet custT="1"/>
      <dgm:spPr/>
      <dgm:t>
        <a:bodyPr/>
        <a:lstStyle/>
        <a:p>
          <a:pPr rtl="0"/>
          <a:r>
            <a:rPr lang="en-GB" sz="2200"/>
            <a:t>Thinking unpleasant thoughts</a:t>
          </a:r>
        </a:p>
      </dgm:t>
    </dgm:pt>
    <dgm:pt modelId="{FD545972-3CA8-44F6-98EE-C3FE8FFADC61}" type="parTrans" cxnId="{B0A2AB96-68C5-4B84-B136-78CE754DA6BE}">
      <dgm:prSet/>
      <dgm:spPr/>
      <dgm:t>
        <a:bodyPr/>
        <a:lstStyle/>
        <a:p>
          <a:endParaRPr lang="en-US" sz="2200"/>
        </a:p>
      </dgm:t>
    </dgm:pt>
    <dgm:pt modelId="{A7037CB1-6081-4671-A750-F6D429360CF5}" type="sibTrans" cxnId="{B0A2AB96-68C5-4B84-B136-78CE754DA6BE}">
      <dgm:prSet/>
      <dgm:spPr/>
      <dgm:t>
        <a:bodyPr/>
        <a:lstStyle/>
        <a:p>
          <a:endParaRPr lang="en-US" sz="2200"/>
        </a:p>
      </dgm:t>
    </dgm:pt>
    <dgm:pt modelId="{A786CC11-C736-4CC7-A37A-1FD2C82009D7}">
      <dgm:prSet custT="1"/>
      <dgm:spPr/>
      <dgm:t>
        <a:bodyPr/>
        <a:lstStyle/>
        <a:p>
          <a:pPr rtl="0"/>
          <a:r>
            <a:rPr lang="en-GB" sz="2200"/>
            <a:t>Thinking that you might “go crazy”</a:t>
          </a:r>
        </a:p>
      </dgm:t>
    </dgm:pt>
    <dgm:pt modelId="{A08D1257-69F6-4E63-BAE0-113409DDEF24}" type="parTrans" cxnId="{482B0890-640C-46FC-89D0-43F02700EEA7}">
      <dgm:prSet/>
      <dgm:spPr/>
      <dgm:t>
        <a:bodyPr/>
        <a:lstStyle/>
        <a:p>
          <a:endParaRPr lang="en-US" sz="2200"/>
        </a:p>
      </dgm:t>
    </dgm:pt>
    <dgm:pt modelId="{82ACEA0D-D38D-4E49-8590-480C7649F94A}" type="sibTrans" cxnId="{482B0890-640C-46FC-89D0-43F02700EEA7}">
      <dgm:prSet/>
      <dgm:spPr/>
      <dgm:t>
        <a:bodyPr/>
        <a:lstStyle/>
        <a:p>
          <a:endParaRPr lang="en-US" sz="2200"/>
        </a:p>
      </dgm:t>
    </dgm:pt>
    <dgm:pt modelId="{BF3BB4DE-C8FF-4F14-ABDC-D803608E69B7}" type="pres">
      <dgm:prSet presAssocID="{39F6B2F3-6F04-4DD3-831D-B04E3F2C5EE7}" presName="vert0" presStyleCnt="0">
        <dgm:presLayoutVars>
          <dgm:dir/>
          <dgm:animOne val="branch"/>
          <dgm:animLvl val="lvl"/>
        </dgm:presLayoutVars>
      </dgm:prSet>
      <dgm:spPr/>
    </dgm:pt>
    <dgm:pt modelId="{B2B047BA-0375-4E18-9A4B-0F66E8202A1A}" type="pres">
      <dgm:prSet presAssocID="{27F1B894-F52E-46B1-B68D-56E86DE5A7E3}" presName="thickLine" presStyleLbl="alignNode1" presStyleIdx="0" presStyleCnt="7"/>
      <dgm:spPr/>
    </dgm:pt>
    <dgm:pt modelId="{5161B984-D1EF-4CF7-91C7-F38EB8E8EBF0}" type="pres">
      <dgm:prSet presAssocID="{27F1B894-F52E-46B1-B68D-56E86DE5A7E3}" presName="horz1" presStyleCnt="0"/>
      <dgm:spPr/>
    </dgm:pt>
    <dgm:pt modelId="{1E2A94B5-1626-4383-8245-F8C036EF3667}" type="pres">
      <dgm:prSet presAssocID="{27F1B894-F52E-46B1-B68D-56E86DE5A7E3}" presName="tx1" presStyleLbl="revTx" presStyleIdx="0" presStyleCnt="7"/>
      <dgm:spPr/>
    </dgm:pt>
    <dgm:pt modelId="{52E39433-D570-4403-847B-6E55A361AB81}" type="pres">
      <dgm:prSet presAssocID="{27F1B894-F52E-46B1-B68D-56E86DE5A7E3}" presName="vert1" presStyleCnt="0"/>
      <dgm:spPr/>
    </dgm:pt>
    <dgm:pt modelId="{E0C1D84D-4FD8-4A15-8D8E-EE7DB57FB067}" type="pres">
      <dgm:prSet presAssocID="{E2A398D8-95AB-47A8-9AB3-179467BCB67F}" presName="thickLine" presStyleLbl="alignNode1" presStyleIdx="1" presStyleCnt="7"/>
      <dgm:spPr/>
    </dgm:pt>
    <dgm:pt modelId="{ED737B86-866F-4C07-B9D5-6AD71CBBB32D}" type="pres">
      <dgm:prSet presAssocID="{E2A398D8-95AB-47A8-9AB3-179467BCB67F}" presName="horz1" presStyleCnt="0"/>
      <dgm:spPr/>
    </dgm:pt>
    <dgm:pt modelId="{4BB8E9DC-239F-43CB-A229-3514070F1303}" type="pres">
      <dgm:prSet presAssocID="{E2A398D8-95AB-47A8-9AB3-179467BCB67F}" presName="tx1" presStyleLbl="revTx" presStyleIdx="1" presStyleCnt="7"/>
      <dgm:spPr/>
    </dgm:pt>
    <dgm:pt modelId="{D9207695-AF82-45E9-A4B2-D3E5E1340123}" type="pres">
      <dgm:prSet presAssocID="{E2A398D8-95AB-47A8-9AB3-179467BCB67F}" presName="vert1" presStyleCnt="0"/>
      <dgm:spPr/>
    </dgm:pt>
    <dgm:pt modelId="{A3CB0AC3-0E2B-4577-963E-DAC6A88A1BA5}" type="pres">
      <dgm:prSet presAssocID="{6460043B-EDE8-4D49-BE38-B2DCB4D6C50C}" presName="thickLine" presStyleLbl="alignNode1" presStyleIdx="2" presStyleCnt="7"/>
      <dgm:spPr/>
    </dgm:pt>
    <dgm:pt modelId="{647E3FFA-AA16-4A68-8537-41CE485BDD47}" type="pres">
      <dgm:prSet presAssocID="{6460043B-EDE8-4D49-BE38-B2DCB4D6C50C}" presName="horz1" presStyleCnt="0"/>
      <dgm:spPr/>
    </dgm:pt>
    <dgm:pt modelId="{85B276C2-8C96-4ADE-9F25-12581BDE8C07}" type="pres">
      <dgm:prSet presAssocID="{6460043B-EDE8-4D49-BE38-B2DCB4D6C50C}" presName="tx1" presStyleLbl="revTx" presStyleIdx="2" presStyleCnt="7"/>
      <dgm:spPr/>
    </dgm:pt>
    <dgm:pt modelId="{452FD8B4-847F-4C67-914C-CFFF2E2C1877}" type="pres">
      <dgm:prSet presAssocID="{6460043B-EDE8-4D49-BE38-B2DCB4D6C50C}" presName="vert1" presStyleCnt="0"/>
      <dgm:spPr/>
    </dgm:pt>
    <dgm:pt modelId="{24DE09FB-AD8C-494B-A04A-8DF9F5B70822}" type="pres">
      <dgm:prSet presAssocID="{12F28789-C918-4ED8-A93C-8C845C1196C3}" presName="thickLine" presStyleLbl="alignNode1" presStyleIdx="3" presStyleCnt="7"/>
      <dgm:spPr/>
    </dgm:pt>
    <dgm:pt modelId="{4764C3A9-3CB5-4938-8DCF-74CC431383CB}" type="pres">
      <dgm:prSet presAssocID="{12F28789-C918-4ED8-A93C-8C845C1196C3}" presName="horz1" presStyleCnt="0"/>
      <dgm:spPr/>
    </dgm:pt>
    <dgm:pt modelId="{E0A0750F-4873-46F1-887D-9EA52DA1AAB9}" type="pres">
      <dgm:prSet presAssocID="{12F28789-C918-4ED8-A93C-8C845C1196C3}" presName="tx1" presStyleLbl="revTx" presStyleIdx="3" presStyleCnt="7"/>
      <dgm:spPr/>
    </dgm:pt>
    <dgm:pt modelId="{948962E4-47E5-4E75-8D80-98053AF69361}" type="pres">
      <dgm:prSet presAssocID="{12F28789-C918-4ED8-A93C-8C845C1196C3}" presName="vert1" presStyleCnt="0"/>
      <dgm:spPr/>
    </dgm:pt>
    <dgm:pt modelId="{D46CAF24-275C-4615-AA16-25A10568E3EE}" type="pres">
      <dgm:prSet presAssocID="{73649814-D62D-47C3-973F-741ED7517817}" presName="thickLine" presStyleLbl="alignNode1" presStyleIdx="4" presStyleCnt="7"/>
      <dgm:spPr/>
    </dgm:pt>
    <dgm:pt modelId="{6F61FBC0-879F-41E3-9E5B-31FC2234CFE1}" type="pres">
      <dgm:prSet presAssocID="{73649814-D62D-47C3-973F-741ED7517817}" presName="horz1" presStyleCnt="0"/>
      <dgm:spPr/>
    </dgm:pt>
    <dgm:pt modelId="{E99A8474-FF82-40C5-8601-4A5E228286BF}" type="pres">
      <dgm:prSet presAssocID="{73649814-D62D-47C3-973F-741ED7517817}" presName="tx1" presStyleLbl="revTx" presStyleIdx="4" presStyleCnt="7"/>
      <dgm:spPr/>
    </dgm:pt>
    <dgm:pt modelId="{C43D2D38-4A55-4161-809F-1B365EA3AEFA}" type="pres">
      <dgm:prSet presAssocID="{73649814-D62D-47C3-973F-741ED7517817}" presName="vert1" presStyleCnt="0"/>
      <dgm:spPr/>
    </dgm:pt>
    <dgm:pt modelId="{BA91963E-F519-4CD7-8FF6-C427FF0C9BBF}" type="pres">
      <dgm:prSet presAssocID="{405549B0-1F5D-4D54-9E59-1900A3AE32EF}" presName="thickLine" presStyleLbl="alignNode1" presStyleIdx="5" presStyleCnt="7"/>
      <dgm:spPr/>
    </dgm:pt>
    <dgm:pt modelId="{3C688A5D-6177-40F7-B72E-078E87E9DF9E}" type="pres">
      <dgm:prSet presAssocID="{405549B0-1F5D-4D54-9E59-1900A3AE32EF}" presName="horz1" presStyleCnt="0"/>
      <dgm:spPr/>
    </dgm:pt>
    <dgm:pt modelId="{3F686766-59FC-4E79-99B3-A16E2CE5CF69}" type="pres">
      <dgm:prSet presAssocID="{405549B0-1F5D-4D54-9E59-1900A3AE32EF}" presName="tx1" presStyleLbl="revTx" presStyleIdx="5" presStyleCnt="7"/>
      <dgm:spPr/>
    </dgm:pt>
    <dgm:pt modelId="{1F2843FA-EDDB-492A-AE06-5C31D782CE16}" type="pres">
      <dgm:prSet presAssocID="{405549B0-1F5D-4D54-9E59-1900A3AE32EF}" presName="vert1" presStyleCnt="0"/>
      <dgm:spPr/>
    </dgm:pt>
    <dgm:pt modelId="{D9815E28-C542-4785-AC67-209DE6339D3D}" type="pres">
      <dgm:prSet presAssocID="{A786CC11-C736-4CC7-A37A-1FD2C82009D7}" presName="thickLine" presStyleLbl="alignNode1" presStyleIdx="6" presStyleCnt="7"/>
      <dgm:spPr/>
    </dgm:pt>
    <dgm:pt modelId="{BFCA5DA6-600B-4C13-AD3A-B896A0E0F22D}" type="pres">
      <dgm:prSet presAssocID="{A786CC11-C736-4CC7-A37A-1FD2C82009D7}" presName="horz1" presStyleCnt="0"/>
      <dgm:spPr/>
    </dgm:pt>
    <dgm:pt modelId="{24239F55-5C23-43BB-85C3-C7265E772E3A}" type="pres">
      <dgm:prSet presAssocID="{A786CC11-C736-4CC7-A37A-1FD2C82009D7}" presName="tx1" presStyleLbl="revTx" presStyleIdx="6" presStyleCnt="7"/>
      <dgm:spPr/>
    </dgm:pt>
    <dgm:pt modelId="{D365A650-3EC1-4B35-9034-8046E9A13A2B}" type="pres">
      <dgm:prSet presAssocID="{A786CC11-C736-4CC7-A37A-1FD2C82009D7}" presName="vert1" presStyleCnt="0"/>
      <dgm:spPr/>
    </dgm:pt>
  </dgm:ptLst>
  <dgm:cxnLst>
    <dgm:cxn modelId="{5E6C3A00-97E6-4F2D-8CF2-F573DAD997B8}" srcId="{39F6B2F3-6F04-4DD3-831D-B04E3F2C5EE7}" destId="{6460043B-EDE8-4D49-BE38-B2DCB4D6C50C}" srcOrd="2" destOrd="0" parTransId="{593971FE-1495-4740-8890-8FD3111DF520}" sibTransId="{1634B614-22E9-4715-AC6A-195C86B0AD63}"/>
    <dgm:cxn modelId="{4C82D20D-CC56-495B-9DDE-85D506894316}" type="presOf" srcId="{73649814-D62D-47C3-973F-741ED7517817}" destId="{E99A8474-FF82-40C5-8601-4A5E228286BF}" srcOrd="0" destOrd="0" presId="urn:microsoft.com/office/officeart/2008/layout/LinedList"/>
    <dgm:cxn modelId="{6A21953A-E03F-46FD-AA27-B12F43A21724}" srcId="{39F6B2F3-6F04-4DD3-831D-B04E3F2C5EE7}" destId="{12F28789-C918-4ED8-A93C-8C845C1196C3}" srcOrd="3" destOrd="0" parTransId="{46C30004-817C-4E3B-9312-A97C6CE90000}" sibTransId="{1FE71DE4-7B90-417D-9857-5DE37AC88A39}"/>
    <dgm:cxn modelId="{77F80F5B-033F-4C02-A8BB-FD3F1C45F19C}" srcId="{39F6B2F3-6F04-4DD3-831D-B04E3F2C5EE7}" destId="{73649814-D62D-47C3-973F-741ED7517817}" srcOrd="4" destOrd="0" parTransId="{E3338D07-8A16-48BA-B91A-EE5B63A99C2B}" sibTransId="{3823214C-A531-425F-9920-2D77A5DAEBD1}"/>
    <dgm:cxn modelId="{DA09AD5D-2C8D-4B67-9AC4-C3C69CD1F347}" type="presOf" srcId="{405549B0-1F5D-4D54-9E59-1900A3AE32EF}" destId="{3F686766-59FC-4E79-99B3-A16E2CE5CF69}" srcOrd="0" destOrd="0" presId="urn:microsoft.com/office/officeart/2008/layout/LinedList"/>
    <dgm:cxn modelId="{99F5BD6D-0A13-4365-B5CF-C3110D22163D}" type="presOf" srcId="{6460043B-EDE8-4D49-BE38-B2DCB4D6C50C}" destId="{85B276C2-8C96-4ADE-9F25-12581BDE8C07}" srcOrd="0" destOrd="0" presId="urn:microsoft.com/office/officeart/2008/layout/LinedList"/>
    <dgm:cxn modelId="{77805279-D8E0-41EF-88C3-B84B9B397F21}" type="presOf" srcId="{E2A398D8-95AB-47A8-9AB3-179467BCB67F}" destId="{4BB8E9DC-239F-43CB-A229-3514070F1303}" srcOrd="0" destOrd="0" presId="urn:microsoft.com/office/officeart/2008/layout/LinedList"/>
    <dgm:cxn modelId="{482B0890-640C-46FC-89D0-43F02700EEA7}" srcId="{39F6B2F3-6F04-4DD3-831D-B04E3F2C5EE7}" destId="{A786CC11-C736-4CC7-A37A-1FD2C82009D7}" srcOrd="6" destOrd="0" parTransId="{A08D1257-69F6-4E63-BAE0-113409DDEF24}" sibTransId="{82ACEA0D-D38D-4E49-8590-480C7649F94A}"/>
    <dgm:cxn modelId="{39940592-ED4A-4D21-8B9A-0E11882B0A9B}" type="presOf" srcId="{A786CC11-C736-4CC7-A37A-1FD2C82009D7}" destId="{24239F55-5C23-43BB-85C3-C7265E772E3A}" srcOrd="0" destOrd="0" presId="urn:microsoft.com/office/officeart/2008/layout/LinedList"/>
    <dgm:cxn modelId="{B0A2AB96-68C5-4B84-B136-78CE754DA6BE}" srcId="{39F6B2F3-6F04-4DD3-831D-B04E3F2C5EE7}" destId="{405549B0-1F5D-4D54-9E59-1900A3AE32EF}" srcOrd="5" destOrd="0" parTransId="{FD545972-3CA8-44F6-98EE-C3FE8FFADC61}" sibTransId="{A7037CB1-6081-4671-A750-F6D429360CF5}"/>
    <dgm:cxn modelId="{44554EA9-500B-4972-9A5E-7ECFDDA08BFB}" srcId="{39F6B2F3-6F04-4DD3-831D-B04E3F2C5EE7}" destId="{E2A398D8-95AB-47A8-9AB3-179467BCB67F}" srcOrd="1" destOrd="0" parTransId="{079ECD33-44B5-4697-B9BD-91DE11C9AD7A}" sibTransId="{2FD30874-060F-4FDD-8918-38FC8F95339B}"/>
    <dgm:cxn modelId="{18B0ADB3-CB5C-4D71-986E-4E3B32B33B57}" type="presOf" srcId="{12F28789-C918-4ED8-A93C-8C845C1196C3}" destId="{E0A0750F-4873-46F1-887D-9EA52DA1AAB9}" srcOrd="0" destOrd="0" presId="urn:microsoft.com/office/officeart/2008/layout/LinedList"/>
    <dgm:cxn modelId="{D96F7AF7-17C6-4F95-A000-FA70AB971A99}" type="presOf" srcId="{39F6B2F3-6F04-4DD3-831D-B04E3F2C5EE7}" destId="{BF3BB4DE-C8FF-4F14-ABDC-D803608E69B7}" srcOrd="0" destOrd="0" presId="urn:microsoft.com/office/officeart/2008/layout/LinedList"/>
    <dgm:cxn modelId="{93FC36FC-F177-4212-8E81-C1981E51013A}" srcId="{39F6B2F3-6F04-4DD3-831D-B04E3F2C5EE7}" destId="{27F1B894-F52E-46B1-B68D-56E86DE5A7E3}" srcOrd="0" destOrd="0" parTransId="{8FBC684C-AF5E-4D89-8C5C-7A6B99509C7B}" sibTransId="{E03A35FD-884B-40B0-9923-D88CEF53101A}"/>
    <dgm:cxn modelId="{E28140FD-BF3F-4BC9-B923-84626F686416}" type="presOf" srcId="{27F1B894-F52E-46B1-B68D-56E86DE5A7E3}" destId="{1E2A94B5-1626-4383-8245-F8C036EF3667}" srcOrd="0" destOrd="0" presId="urn:microsoft.com/office/officeart/2008/layout/LinedList"/>
    <dgm:cxn modelId="{89D00B55-3082-4AC4-8465-69B6DD23E376}" type="presParOf" srcId="{BF3BB4DE-C8FF-4F14-ABDC-D803608E69B7}" destId="{B2B047BA-0375-4E18-9A4B-0F66E8202A1A}" srcOrd="0" destOrd="0" presId="urn:microsoft.com/office/officeart/2008/layout/LinedList"/>
    <dgm:cxn modelId="{15E68809-DD63-4367-B347-8A5F7DEBD940}" type="presParOf" srcId="{BF3BB4DE-C8FF-4F14-ABDC-D803608E69B7}" destId="{5161B984-D1EF-4CF7-91C7-F38EB8E8EBF0}" srcOrd="1" destOrd="0" presId="urn:microsoft.com/office/officeart/2008/layout/LinedList"/>
    <dgm:cxn modelId="{A145AC1B-44BB-4AE3-BC60-C5011728B513}" type="presParOf" srcId="{5161B984-D1EF-4CF7-91C7-F38EB8E8EBF0}" destId="{1E2A94B5-1626-4383-8245-F8C036EF3667}" srcOrd="0" destOrd="0" presId="urn:microsoft.com/office/officeart/2008/layout/LinedList"/>
    <dgm:cxn modelId="{0507130C-EC3F-4FE0-BE69-064FAAF262B8}" type="presParOf" srcId="{5161B984-D1EF-4CF7-91C7-F38EB8E8EBF0}" destId="{52E39433-D570-4403-847B-6E55A361AB81}" srcOrd="1" destOrd="0" presId="urn:microsoft.com/office/officeart/2008/layout/LinedList"/>
    <dgm:cxn modelId="{6A7862D9-171C-4265-9CDE-13CE078428BB}" type="presParOf" srcId="{BF3BB4DE-C8FF-4F14-ABDC-D803608E69B7}" destId="{E0C1D84D-4FD8-4A15-8D8E-EE7DB57FB067}" srcOrd="2" destOrd="0" presId="urn:microsoft.com/office/officeart/2008/layout/LinedList"/>
    <dgm:cxn modelId="{EF9AAF21-5904-4235-9D91-2E1ADE8C3329}" type="presParOf" srcId="{BF3BB4DE-C8FF-4F14-ABDC-D803608E69B7}" destId="{ED737B86-866F-4C07-B9D5-6AD71CBBB32D}" srcOrd="3" destOrd="0" presId="urn:microsoft.com/office/officeart/2008/layout/LinedList"/>
    <dgm:cxn modelId="{0C743ADE-3CBC-4232-917F-4EFC1B259A53}" type="presParOf" srcId="{ED737B86-866F-4C07-B9D5-6AD71CBBB32D}" destId="{4BB8E9DC-239F-43CB-A229-3514070F1303}" srcOrd="0" destOrd="0" presId="urn:microsoft.com/office/officeart/2008/layout/LinedList"/>
    <dgm:cxn modelId="{1CEDF5B5-9E37-4219-822F-A37252E98FEF}" type="presParOf" srcId="{ED737B86-866F-4C07-B9D5-6AD71CBBB32D}" destId="{D9207695-AF82-45E9-A4B2-D3E5E1340123}" srcOrd="1" destOrd="0" presId="urn:microsoft.com/office/officeart/2008/layout/LinedList"/>
    <dgm:cxn modelId="{A8127AB2-3BD7-4B08-82A7-9169CF3C2B71}" type="presParOf" srcId="{BF3BB4DE-C8FF-4F14-ABDC-D803608E69B7}" destId="{A3CB0AC3-0E2B-4577-963E-DAC6A88A1BA5}" srcOrd="4" destOrd="0" presId="urn:microsoft.com/office/officeart/2008/layout/LinedList"/>
    <dgm:cxn modelId="{6E7D6138-35C6-4B03-A955-FAE1E3952954}" type="presParOf" srcId="{BF3BB4DE-C8FF-4F14-ABDC-D803608E69B7}" destId="{647E3FFA-AA16-4A68-8537-41CE485BDD47}" srcOrd="5" destOrd="0" presId="urn:microsoft.com/office/officeart/2008/layout/LinedList"/>
    <dgm:cxn modelId="{5B148308-3A10-4D89-9B02-9C4F78D628BB}" type="presParOf" srcId="{647E3FFA-AA16-4A68-8537-41CE485BDD47}" destId="{85B276C2-8C96-4ADE-9F25-12581BDE8C07}" srcOrd="0" destOrd="0" presId="urn:microsoft.com/office/officeart/2008/layout/LinedList"/>
    <dgm:cxn modelId="{9ABAAB1F-4E45-4F2B-93A7-DD3CF02AC75D}" type="presParOf" srcId="{647E3FFA-AA16-4A68-8537-41CE485BDD47}" destId="{452FD8B4-847F-4C67-914C-CFFF2E2C1877}" srcOrd="1" destOrd="0" presId="urn:microsoft.com/office/officeart/2008/layout/LinedList"/>
    <dgm:cxn modelId="{2024637A-6991-4780-84CB-156469D99C14}" type="presParOf" srcId="{BF3BB4DE-C8FF-4F14-ABDC-D803608E69B7}" destId="{24DE09FB-AD8C-494B-A04A-8DF9F5B70822}" srcOrd="6" destOrd="0" presId="urn:microsoft.com/office/officeart/2008/layout/LinedList"/>
    <dgm:cxn modelId="{EC49C2CE-28CD-4A14-BEA9-F6D91EA69D98}" type="presParOf" srcId="{BF3BB4DE-C8FF-4F14-ABDC-D803608E69B7}" destId="{4764C3A9-3CB5-4938-8DCF-74CC431383CB}" srcOrd="7" destOrd="0" presId="urn:microsoft.com/office/officeart/2008/layout/LinedList"/>
    <dgm:cxn modelId="{3AC8311B-B7F1-41B0-A66D-9C9EDA83F62A}" type="presParOf" srcId="{4764C3A9-3CB5-4938-8DCF-74CC431383CB}" destId="{E0A0750F-4873-46F1-887D-9EA52DA1AAB9}" srcOrd="0" destOrd="0" presId="urn:microsoft.com/office/officeart/2008/layout/LinedList"/>
    <dgm:cxn modelId="{8699DEDE-7F90-4071-B18C-1ED33D99A634}" type="presParOf" srcId="{4764C3A9-3CB5-4938-8DCF-74CC431383CB}" destId="{948962E4-47E5-4E75-8D80-98053AF69361}" srcOrd="1" destOrd="0" presId="urn:microsoft.com/office/officeart/2008/layout/LinedList"/>
    <dgm:cxn modelId="{FD601EA5-25E4-445E-B680-4E3C1FBA9781}" type="presParOf" srcId="{BF3BB4DE-C8FF-4F14-ABDC-D803608E69B7}" destId="{D46CAF24-275C-4615-AA16-25A10568E3EE}" srcOrd="8" destOrd="0" presId="urn:microsoft.com/office/officeart/2008/layout/LinedList"/>
    <dgm:cxn modelId="{1FDCFCEC-F956-4B8D-B4AF-A5A4EAE2A91A}" type="presParOf" srcId="{BF3BB4DE-C8FF-4F14-ABDC-D803608E69B7}" destId="{6F61FBC0-879F-41E3-9E5B-31FC2234CFE1}" srcOrd="9" destOrd="0" presId="urn:microsoft.com/office/officeart/2008/layout/LinedList"/>
    <dgm:cxn modelId="{414F9DD2-5277-4C0A-81C2-998B438FA78E}" type="presParOf" srcId="{6F61FBC0-879F-41E3-9E5B-31FC2234CFE1}" destId="{E99A8474-FF82-40C5-8601-4A5E228286BF}" srcOrd="0" destOrd="0" presId="urn:microsoft.com/office/officeart/2008/layout/LinedList"/>
    <dgm:cxn modelId="{00154AF2-F871-4815-B81B-FDC42A926D96}" type="presParOf" srcId="{6F61FBC0-879F-41E3-9E5B-31FC2234CFE1}" destId="{C43D2D38-4A55-4161-809F-1B365EA3AEFA}" srcOrd="1" destOrd="0" presId="urn:microsoft.com/office/officeart/2008/layout/LinedList"/>
    <dgm:cxn modelId="{607F8DB8-D178-431A-9959-028EEC7E18D2}" type="presParOf" srcId="{BF3BB4DE-C8FF-4F14-ABDC-D803608E69B7}" destId="{BA91963E-F519-4CD7-8FF6-C427FF0C9BBF}" srcOrd="10" destOrd="0" presId="urn:microsoft.com/office/officeart/2008/layout/LinedList"/>
    <dgm:cxn modelId="{1FAFA5FE-4301-4374-B212-EE4A123C120B}" type="presParOf" srcId="{BF3BB4DE-C8FF-4F14-ABDC-D803608E69B7}" destId="{3C688A5D-6177-40F7-B72E-078E87E9DF9E}" srcOrd="11" destOrd="0" presId="urn:microsoft.com/office/officeart/2008/layout/LinedList"/>
    <dgm:cxn modelId="{6C0E286F-7D8B-47E4-81D2-2DA9BBEE4DE1}" type="presParOf" srcId="{3C688A5D-6177-40F7-B72E-078E87E9DF9E}" destId="{3F686766-59FC-4E79-99B3-A16E2CE5CF69}" srcOrd="0" destOrd="0" presId="urn:microsoft.com/office/officeart/2008/layout/LinedList"/>
    <dgm:cxn modelId="{73763936-54C6-40D5-BA9D-BECC4F4B0132}" type="presParOf" srcId="{3C688A5D-6177-40F7-B72E-078E87E9DF9E}" destId="{1F2843FA-EDDB-492A-AE06-5C31D782CE16}" srcOrd="1" destOrd="0" presId="urn:microsoft.com/office/officeart/2008/layout/LinedList"/>
    <dgm:cxn modelId="{EB8262B8-BDA4-42B0-9B8B-C904E6C8E754}" type="presParOf" srcId="{BF3BB4DE-C8FF-4F14-ABDC-D803608E69B7}" destId="{D9815E28-C542-4785-AC67-209DE6339D3D}" srcOrd="12" destOrd="0" presId="urn:microsoft.com/office/officeart/2008/layout/LinedList"/>
    <dgm:cxn modelId="{FC92A769-4CFE-41AD-B485-61D53B3B02CC}" type="presParOf" srcId="{BF3BB4DE-C8FF-4F14-ABDC-D803608E69B7}" destId="{BFCA5DA6-600B-4C13-AD3A-B896A0E0F22D}" srcOrd="13" destOrd="0" presId="urn:microsoft.com/office/officeart/2008/layout/LinedList"/>
    <dgm:cxn modelId="{3105CC03-D2CE-494A-B73A-0DF36386C101}" type="presParOf" srcId="{BFCA5DA6-600B-4C13-AD3A-B896A0E0F22D}" destId="{24239F55-5C23-43BB-85C3-C7265E772E3A}" srcOrd="0" destOrd="0" presId="urn:microsoft.com/office/officeart/2008/layout/LinedList"/>
    <dgm:cxn modelId="{BFDB4719-1266-453F-8426-861BF52B02E7}" type="presParOf" srcId="{BFCA5DA6-600B-4C13-AD3A-B896A0E0F22D}" destId="{D365A650-3EC1-4B35-9034-8046E9A13A2B}" srcOrd="1" destOrd="0" presId="urn:microsoft.com/office/officeart/2008/layout/LinedList"/>
  </dgm:cxnLst>
  <dgm:bg/>
  <dgm:whole/>
  <dgm:extLst>
    <a:ext uri="http://schemas.microsoft.com/office/drawing/2008/diagram">
      <dsp:dataModelExt xmlns:dsp="http://schemas.microsoft.com/office/drawing/2008/diagram" relId="rId11" minVer="http://schemas.openxmlformats.org/drawingml/2006/diagram"/>
    </a:ext>
  </dgm:extLst>
</dgm:dataModel>
</file>

<file path=ppt/diagrams/data9.xml><?xml version="1.0" encoding="utf-8"?>
<dgm:dataModel xmlns:dgm="http://schemas.openxmlformats.org/drawingml/2006/diagram" xmlns:a="http://schemas.openxmlformats.org/drawingml/2006/main">
  <dgm:ptLst>
    <dgm:pt modelId="{A6616D49-546B-472C-90EE-309DDB714175}" type="doc">
      <dgm:prSet loTypeId="urn:microsoft.com/office/officeart/2005/8/layout/process1" loCatId="process" qsTypeId="urn:microsoft.com/office/officeart/2005/8/quickstyle/simple1" qsCatId="simple" csTypeId="urn:microsoft.com/office/officeart/2005/8/colors/colorful1" csCatId="colorful" phldr="1"/>
      <dgm:spPr/>
      <dgm:t>
        <a:bodyPr/>
        <a:lstStyle/>
        <a:p>
          <a:endParaRPr lang="en-US"/>
        </a:p>
      </dgm:t>
    </dgm:pt>
    <dgm:pt modelId="{629B6C95-3F8C-485E-A75F-8424360419C5}">
      <dgm:prSet/>
      <dgm:spPr>
        <a:solidFill>
          <a:srgbClr val="F1FEFC"/>
        </a:solidFill>
      </dgm:spPr>
      <dgm:t>
        <a:bodyPr/>
        <a:lstStyle/>
        <a:p>
          <a:pPr rtl="0"/>
          <a:r>
            <a:rPr lang="en-GB" dirty="0">
              <a:solidFill>
                <a:schemeClr val="tx1"/>
              </a:solidFill>
            </a:rPr>
            <a:t>This often makes us feel worse as we are literally on edge waiting for bad feelings to happen; we stop doing things that we link with the negative (bad) feelings or thoughts. </a:t>
          </a:r>
        </a:p>
      </dgm:t>
    </dgm:pt>
    <dgm:pt modelId="{1568B7BB-1883-4732-B2D3-0C3186DA689F}" type="parTrans" cxnId="{C3C2BF1B-61A6-4024-B495-98E2AD270E71}">
      <dgm:prSet/>
      <dgm:spPr/>
      <dgm:t>
        <a:bodyPr/>
        <a:lstStyle/>
        <a:p>
          <a:endParaRPr lang="en-US"/>
        </a:p>
      </dgm:t>
    </dgm:pt>
    <dgm:pt modelId="{D6F1E50C-65F3-466E-99CD-FF9AE517E524}" type="sibTrans" cxnId="{C3C2BF1B-61A6-4024-B495-98E2AD270E71}">
      <dgm:prSet/>
      <dgm:spPr/>
      <dgm:t>
        <a:bodyPr/>
        <a:lstStyle/>
        <a:p>
          <a:endParaRPr lang="en-US"/>
        </a:p>
      </dgm:t>
    </dgm:pt>
    <dgm:pt modelId="{6528B30E-D3D2-4692-8739-732F9ED97BAE}">
      <dgm:prSet/>
      <dgm:spPr>
        <a:solidFill>
          <a:srgbClr val="36E0F2"/>
        </a:solidFill>
      </dgm:spPr>
      <dgm:t>
        <a:bodyPr/>
        <a:lstStyle/>
        <a:p>
          <a:pPr rtl="0"/>
          <a:r>
            <a:rPr lang="en-GB" dirty="0"/>
            <a:t>This is called </a:t>
          </a:r>
          <a:r>
            <a:rPr lang="en-GB" b="1" dirty="0"/>
            <a:t>avoidance. </a:t>
          </a:r>
          <a:r>
            <a:rPr lang="en-GB" dirty="0"/>
            <a:t>The more that we avoid the thing that we link with feeling bad or afraid, the more we think of it as being dangerous.</a:t>
          </a:r>
        </a:p>
      </dgm:t>
    </dgm:pt>
    <dgm:pt modelId="{DA5BD572-9470-4D07-90BA-4923D534029B}" type="parTrans" cxnId="{A7D94D64-36FB-4426-9C39-E5A7682323C7}">
      <dgm:prSet/>
      <dgm:spPr/>
      <dgm:t>
        <a:bodyPr/>
        <a:lstStyle/>
        <a:p>
          <a:endParaRPr lang="en-US"/>
        </a:p>
      </dgm:t>
    </dgm:pt>
    <dgm:pt modelId="{8942973F-26BE-4689-B1C5-162FFA71AE76}" type="sibTrans" cxnId="{A7D94D64-36FB-4426-9C39-E5A7682323C7}">
      <dgm:prSet/>
      <dgm:spPr/>
      <dgm:t>
        <a:bodyPr/>
        <a:lstStyle/>
        <a:p>
          <a:endParaRPr lang="en-US"/>
        </a:p>
      </dgm:t>
    </dgm:pt>
    <dgm:pt modelId="{9370E349-F53F-421D-9C56-DABAB84CDB53}">
      <dgm:prSet/>
      <dgm:spPr>
        <a:solidFill>
          <a:srgbClr val="32A5F4"/>
        </a:solidFill>
      </dgm:spPr>
      <dgm:t>
        <a:bodyPr/>
        <a:lstStyle/>
        <a:p>
          <a:pPr rtl="0"/>
          <a:r>
            <a:rPr lang="en-GB" dirty="0"/>
            <a:t>The next time we must face the situation or event, our body tells us that it is dangerous and the fight, flight or freeze response kicks in. We feel that we either need to run away from the “dangerous” thing, fight it or we feel that our body is frozen to the spot.</a:t>
          </a:r>
        </a:p>
      </dgm:t>
    </dgm:pt>
    <dgm:pt modelId="{FFC28FDF-D1C7-4A68-B8F4-512A060493EF}" type="parTrans" cxnId="{2ED483CF-AE51-442D-9ACC-F42027D147DC}">
      <dgm:prSet/>
      <dgm:spPr/>
      <dgm:t>
        <a:bodyPr/>
        <a:lstStyle/>
        <a:p>
          <a:endParaRPr lang="en-US"/>
        </a:p>
      </dgm:t>
    </dgm:pt>
    <dgm:pt modelId="{481D830C-0D47-48DC-A55A-0CC9D66D3BF0}" type="sibTrans" cxnId="{2ED483CF-AE51-442D-9ACC-F42027D147DC}">
      <dgm:prSet/>
      <dgm:spPr/>
      <dgm:t>
        <a:bodyPr/>
        <a:lstStyle/>
        <a:p>
          <a:endParaRPr lang="en-US"/>
        </a:p>
      </dgm:t>
    </dgm:pt>
    <dgm:pt modelId="{297C295C-DBDB-4293-A604-C0C0DD1A4D47}" type="pres">
      <dgm:prSet presAssocID="{A6616D49-546B-472C-90EE-309DDB714175}" presName="Name0" presStyleCnt="0">
        <dgm:presLayoutVars>
          <dgm:dir/>
          <dgm:resizeHandles val="exact"/>
        </dgm:presLayoutVars>
      </dgm:prSet>
      <dgm:spPr/>
    </dgm:pt>
    <dgm:pt modelId="{0D16DCD0-2554-4C9D-ACAA-189BC3F1BEFF}" type="pres">
      <dgm:prSet presAssocID="{629B6C95-3F8C-485E-A75F-8424360419C5}" presName="node" presStyleLbl="node1" presStyleIdx="0" presStyleCnt="3">
        <dgm:presLayoutVars>
          <dgm:bulletEnabled val="1"/>
        </dgm:presLayoutVars>
      </dgm:prSet>
      <dgm:spPr/>
    </dgm:pt>
    <dgm:pt modelId="{D5192D1D-49A9-428D-A49A-EB2F0F00DF18}" type="pres">
      <dgm:prSet presAssocID="{D6F1E50C-65F3-466E-99CD-FF9AE517E524}" presName="sibTrans" presStyleLbl="sibTrans2D1" presStyleIdx="0" presStyleCnt="2"/>
      <dgm:spPr/>
    </dgm:pt>
    <dgm:pt modelId="{CB306F94-F241-4A6B-93B8-9AB9A00BFEE5}" type="pres">
      <dgm:prSet presAssocID="{D6F1E50C-65F3-466E-99CD-FF9AE517E524}" presName="connectorText" presStyleLbl="sibTrans2D1" presStyleIdx="0" presStyleCnt="2"/>
      <dgm:spPr/>
    </dgm:pt>
    <dgm:pt modelId="{8E32BEB8-35B9-46D7-AFDA-C25080EF2933}" type="pres">
      <dgm:prSet presAssocID="{6528B30E-D3D2-4692-8739-732F9ED97BAE}" presName="node" presStyleLbl="node1" presStyleIdx="1" presStyleCnt="3">
        <dgm:presLayoutVars>
          <dgm:bulletEnabled val="1"/>
        </dgm:presLayoutVars>
      </dgm:prSet>
      <dgm:spPr/>
    </dgm:pt>
    <dgm:pt modelId="{E062837A-4272-4DD0-9C00-F87B59A804D6}" type="pres">
      <dgm:prSet presAssocID="{8942973F-26BE-4689-B1C5-162FFA71AE76}" presName="sibTrans" presStyleLbl="sibTrans2D1" presStyleIdx="1" presStyleCnt="2"/>
      <dgm:spPr/>
    </dgm:pt>
    <dgm:pt modelId="{7853D629-1157-4A22-9A5B-BAEFD7A6E670}" type="pres">
      <dgm:prSet presAssocID="{8942973F-26BE-4689-B1C5-162FFA71AE76}" presName="connectorText" presStyleLbl="sibTrans2D1" presStyleIdx="1" presStyleCnt="2"/>
      <dgm:spPr/>
    </dgm:pt>
    <dgm:pt modelId="{3342F48A-F059-457E-80BF-073D8F47CDC6}" type="pres">
      <dgm:prSet presAssocID="{9370E349-F53F-421D-9C56-DABAB84CDB53}" presName="node" presStyleLbl="node1" presStyleIdx="2" presStyleCnt="3">
        <dgm:presLayoutVars>
          <dgm:bulletEnabled val="1"/>
        </dgm:presLayoutVars>
      </dgm:prSet>
      <dgm:spPr/>
    </dgm:pt>
  </dgm:ptLst>
  <dgm:cxnLst>
    <dgm:cxn modelId="{C3C2BF1B-61A6-4024-B495-98E2AD270E71}" srcId="{A6616D49-546B-472C-90EE-309DDB714175}" destId="{629B6C95-3F8C-485E-A75F-8424360419C5}" srcOrd="0" destOrd="0" parTransId="{1568B7BB-1883-4732-B2D3-0C3186DA689F}" sibTransId="{D6F1E50C-65F3-466E-99CD-FF9AE517E524}"/>
    <dgm:cxn modelId="{381B0243-682B-4BD2-8DAD-94DB77856227}" type="presOf" srcId="{629B6C95-3F8C-485E-A75F-8424360419C5}" destId="{0D16DCD0-2554-4C9D-ACAA-189BC3F1BEFF}" srcOrd="0" destOrd="0" presId="urn:microsoft.com/office/officeart/2005/8/layout/process1"/>
    <dgm:cxn modelId="{A7D94D64-36FB-4426-9C39-E5A7682323C7}" srcId="{A6616D49-546B-472C-90EE-309DDB714175}" destId="{6528B30E-D3D2-4692-8739-732F9ED97BAE}" srcOrd="1" destOrd="0" parTransId="{DA5BD572-9470-4D07-90BA-4923D534029B}" sibTransId="{8942973F-26BE-4689-B1C5-162FFA71AE76}"/>
    <dgm:cxn modelId="{4036F247-EB8B-4470-A61B-09DAB811FDFA}" type="presOf" srcId="{D6F1E50C-65F3-466E-99CD-FF9AE517E524}" destId="{D5192D1D-49A9-428D-A49A-EB2F0F00DF18}" srcOrd="0" destOrd="0" presId="urn:microsoft.com/office/officeart/2005/8/layout/process1"/>
    <dgm:cxn modelId="{1289AA9F-3492-4CE7-9928-17FAF9473893}" type="presOf" srcId="{6528B30E-D3D2-4692-8739-732F9ED97BAE}" destId="{8E32BEB8-35B9-46D7-AFDA-C25080EF2933}" srcOrd="0" destOrd="0" presId="urn:microsoft.com/office/officeart/2005/8/layout/process1"/>
    <dgm:cxn modelId="{5E7F1EA8-004B-4402-8FBB-90EBF09B5BDC}" type="presOf" srcId="{8942973F-26BE-4689-B1C5-162FFA71AE76}" destId="{E062837A-4272-4DD0-9C00-F87B59A804D6}" srcOrd="0" destOrd="0" presId="urn:microsoft.com/office/officeart/2005/8/layout/process1"/>
    <dgm:cxn modelId="{2ED483CF-AE51-442D-9ACC-F42027D147DC}" srcId="{A6616D49-546B-472C-90EE-309DDB714175}" destId="{9370E349-F53F-421D-9C56-DABAB84CDB53}" srcOrd="2" destOrd="0" parTransId="{FFC28FDF-D1C7-4A68-B8F4-512A060493EF}" sibTransId="{481D830C-0D47-48DC-A55A-0CC9D66D3BF0}"/>
    <dgm:cxn modelId="{40FB60E1-2AD4-4B3E-86D8-26B640271D59}" type="presOf" srcId="{9370E349-F53F-421D-9C56-DABAB84CDB53}" destId="{3342F48A-F059-457E-80BF-073D8F47CDC6}" srcOrd="0" destOrd="0" presId="urn:microsoft.com/office/officeart/2005/8/layout/process1"/>
    <dgm:cxn modelId="{604658E7-F06D-4B67-8E23-FF590495FA5A}" type="presOf" srcId="{8942973F-26BE-4689-B1C5-162FFA71AE76}" destId="{7853D629-1157-4A22-9A5B-BAEFD7A6E670}" srcOrd="1" destOrd="0" presId="urn:microsoft.com/office/officeart/2005/8/layout/process1"/>
    <dgm:cxn modelId="{E4CDC3EF-2069-4B96-977D-6B4ABFD8DFAB}" type="presOf" srcId="{A6616D49-546B-472C-90EE-309DDB714175}" destId="{297C295C-DBDB-4293-A604-C0C0DD1A4D47}" srcOrd="0" destOrd="0" presId="urn:microsoft.com/office/officeart/2005/8/layout/process1"/>
    <dgm:cxn modelId="{4DE80FF3-9CD8-4E3D-A8F5-F3F720CFBB3C}" type="presOf" srcId="{D6F1E50C-65F3-466E-99CD-FF9AE517E524}" destId="{CB306F94-F241-4A6B-93B8-9AB9A00BFEE5}" srcOrd="1" destOrd="0" presId="urn:microsoft.com/office/officeart/2005/8/layout/process1"/>
    <dgm:cxn modelId="{53E95DC4-4607-4686-8D22-4866A19E61CE}" type="presParOf" srcId="{297C295C-DBDB-4293-A604-C0C0DD1A4D47}" destId="{0D16DCD0-2554-4C9D-ACAA-189BC3F1BEFF}" srcOrd="0" destOrd="0" presId="urn:microsoft.com/office/officeart/2005/8/layout/process1"/>
    <dgm:cxn modelId="{5FA96576-F4F2-48A1-8C61-CE8E83A91E30}" type="presParOf" srcId="{297C295C-DBDB-4293-A604-C0C0DD1A4D47}" destId="{D5192D1D-49A9-428D-A49A-EB2F0F00DF18}" srcOrd="1" destOrd="0" presId="urn:microsoft.com/office/officeart/2005/8/layout/process1"/>
    <dgm:cxn modelId="{B807C530-672C-480D-B8A1-EFADDB8172B7}" type="presParOf" srcId="{D5192D1D-49A9-428D-A49A-EB2F0F00DF18}" destId="{CB306F94-F241-4A6B-93B8-9AB9A00BFEE5}" srcOrd="0" destOrd="0" presId="urn:microsoft.com/office/officeart/2005/8/layout/process1"/>
    <dgm:cxn modelId="{184400C7-7CB8-4924-8A1E-96EC32E62842}" type="presParOf" srcId="{297C295C-DBDB-4293-A604-C0C0DD1A4D47}" destId="{8E32BEB8-35B9-46D7-AFDA-C25080EF2933}" srcOrd="2" destOrd="0" presId="urn:microsoft.com/office/officeart/2005/8/layout/process1"/>
    <dgm:cxn modelId="{2B8E539C-BA9B-4F70-8CE2-C98897941710}" type="presParOf" srcId="{297C295C-DBDB-4293-A604-C0C0DD1A4D47}" destId="{E062837A-4272-4DD0-9C00-F87B59A804D6}" srcOrd="3" destOrd="0" presId="urn:microsoft.com/office/officeart/2005/8/layout/process1"/>
    <dgm:cxn modelId="{8745F925-3811-4639-8D8E-D8D53833DA3D}" type="presParOf" srcId="{E062837A-4272-4DD0-9C00-F87B59A804D6}" destId="{7853D629-1157-4A22-9A5B-BAEFD7A6E670}" srcOrd="0" destOrd="0" presId="urn:microsoft.com/office/officeart/2005/8/layout/process1"/>
    <dgm:cxn modelId="{90D71188-55A5-497B-A696-6C32C36D2860}" type="presParOf" srcId="{297C295C-DBDB-4293-A604-C0C0DD1A4D47}" destId="{3342F48A-F059-457E-80BF-073D8F47CDC6}" srcOrd="4" destOrd="0" presId="urn:microsoft.com/office/officeart/2005/8/layout/process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0.xml><?xml version="1.0" encoding="utf-8"?>
<dgm:dataModel xmlns:dgm="http://schemas.openxmlformats.org/drawingml/2006/diagram" xmlns:a="http://schemas.openxmlformats.org/drawingml/2006/main">
  <dgm:ptLst>
    <dgm:pt modelId="{A3DBFE02-E318-43A3-ACD1-09A8A45F35A0}" type="doc">
      <dgm:prSet loTypeId="urn:microsoft.com/office/officeart/2018/2/layout/IconVerticalSolidList" loCatId="icon" qsTypeId="urn:microsoft.com/office/officeart/2005/8/quickstyle/simple1" qsCatId="simple" csTypeId="urn:microsoft.com/office/officeart/2005/8/colors/colorful4" csCatId="colorful" phldr="1"/>
      <dgm:spPr/>
      <dgm:t>
        <a:bodyPr/>
        <a:lstStyle/>
        <a:p>
          <a:endParaRPr lang="en-US"/>
        </a:p>
      </dgm:t>
    </dgm:pt>
    <dgm:pt modelId="{B495430A-0797-4629-8383-D30B61DBAE6D}">
      <dgm:prSet/>
      <dgm:spPr/>
      <dgm:t>
        <a:bodyPr/>
        <a:lstStyle/>
        <a:p>
          <a:pPr>
            <a:lnSpc>
              <a:spcPct val="100000"/>
            </a:lnSpc>
          </a:pPr>
          <a:r>
            <a:rPr lang="en-GB" b="1" dirty="0"/>
            <a:t>Magical Thinking</a:t>
          </a:r>
        </a:p>
        <a:p>
          <a:pPr>
            <a:lnSpc>
              <a:spcPct val="100000"/>
            </a:lnSpc>
          </a:pPr>
          <a:r>
            <a:rPr lang="en-GB" dirty="0"/>
            <a:t>The belief that acts will influence unrelated situations. </a:t>
          </a:r>
        </a:p>
        <a:p>
          <a:pPr>
            <a:lnSpc>
              <a:spcPct val="100000"/>
            </a:lnSpc>
          </a:pPr>
          <a:r>
            <a:rPr lang="en-GB" dirty="0"/>
            <a:t>“I am a good person—bad things shouldn’t happen to me.”</a:t>
          </a:r>
        </a:p>
      </dgm:t>
    </dgm:pt>
    <dgm:pt modelId="{0BA714D8-5DAA-40EB-BC8F-276C259773FE}" type="parTrans" cxnId="{EA6F1F26-D682-4A2D-91DD-1BC639760273}">
      <dgm:prSet/>
      <dgm:spPr/>
      <dgm:t>
        <a:bodyPr/>
        <a:lstStyle/>
        <a:p>
          <a:endParaRPr lang="en-US"/>
        </a:p>
      </dgm:t>
    </dgm:pt>
    <dgm:pt modelId="{900C28B5-6888-4500-A28C-8BB09F8D2AF3}" type="sibTrans" cxnId="{EA6F1F26-D682-4A2D-91DD-1BC639760273}">
      <dgm:prSet/>
      <dgm:spPr/>
      <dgm:t>
        <a:bodyPr/>
        <a:lstStyle/>
        <a:p>
          <a:endParaRPr lang="en-US"/>
        </a:p>
      </dgm:t>
    </dgm:pt>
    <dgm:pt modelId="{8261E08A-A02A-49EC-824A-CE62C0DC9677}">
      <dgm:prSet/>
      <dgm:spPr/>
      <dgm:t>
        <a:bodyPr/>
        <a:lstStyle/>
        <a:p>
          <a:pPr>
            <a:lnSpc>
              <a:spcPct val="100000"/>
            </a:lnSpc>
          </a:pPr>
          <a:r>
            <a:rPr lang="en-GB" b="1" dirty="0"/>
            <a:t>Personalisation:</a:t>
          </a:r>
        </a:p>
        <a:p>
          <a:pPr>
            <a:lnSpc>
              <a:spcPct val="100000"/>
            </a:lnSpc>
          </a:pPr>
          <a:r>
            <a:rPr lang="en-GB" dirty="0"/>
            <a:t>Believing we are responsible for events outside our control. </a:t>
          </a:r>
        </a:p>
        <a:p>
          <a:pPr>
            <a:lnSpc>
              <a:spcPct val="100000"/>
            </a:lnSpc>
          </a:pPr>
          <a:r>
            <a:rPr lang="en-GB" dirty="0"/>
            <a:t>“My mom is always upset. She would be fine if I did more to help her.”</a:t>
          </a:r>
        </a:p>
      </dgm:t>
    </dgm:pt>
    <dgm:pt modelId="{1D36F8F9-20AE-4DD2-BE46-90405F1EB405}" type="parTrans" cxnId="{6DF093F3-6F76-4F9F-9362-CB17176B2280}">
      <dgm:prSet/>
      <dgm:spPr/>
      <dgm:t>
        <a:bodyPr/>
        <a:lstStyle/>
        <a:p>
          <a:endParaRPr lang="en-US"/>
        </a:p>
      </dgm:t>
    </dgm:pt>
    <dgm:pt modelId="{475F0F7E-9B6B-49AB-A04C-5FD8DC05FE88}" type="sibTrans" cxnId="{6DF093F3-6F76-4F9F-9362-CB17176B2280}">
      <dgm:prSet/>
      <dgm:spPr/>
      <dgm:t>
        <a:bodyPr/>
        <a:lstStyle/>
        <a:p>
          <a:endParaRPr lang="en-US"/>
        </a:p>
      </dgm:t>
    </dgm:pt>
    <dgm:pt modelId="{184C4D76-C409-43EE-BBC3-BA3D1E8A6979}">
      <dgm:prSet/>
      <dgm:spPr/>
      <dgm:t>
        <a:bodyPr/>
        <a:lstStyle/>
        <a:p>
          <a:pPr>
            <a:lnSpc>
              <a:spcPct val="100000"/>
            </a:lnSpc>
          </a:pPr>
          <a:r>
            <a:rPr lang="en-GB" b="1" dirty="0"/>
            <a:t>Jumping to Conclusions</a:t>
          </a:r>
        </a:p>
        <a:p>
          <a:pPr>
            <a:lnSpc>
              <a:spcPct val="100000"/>
            </a:lnSpc>
          </a:pPr>
          <a:r>
            <a:rPr lang="en-GB" dirty="0"/>
            <a:t>Interpreting the meaning of a situation with little or no evidence.</a:t>
          </a:r>
        </a:p>
      </dgm:t>
    </dgm:pt>
    <dgm:pt modelId="{056380E2-EF2C-4DCA-95E2-CDE2D96C1BFE}" type="parTrans" cxnId="{3974DE31-C099-495C-84A1-D502F8046878}">
      <dgm:prSet/>
      <dgm:spPr/>
      <dgm:t>
        <a:bodyPr/>
        <a:lstStyle/>
        <a:p>
          <a:endParaRPr lang="en-US"/>
        </a:p>
      </dgm:t>
    </dgm:pt>
    <dgm:pt modelId="{B93530BF-5C66-4EF5-B2D9-D5FA4AD6CD16}" type="sibTrans" cxnId="{3974DE31-C099-495C-84A1-D502F8046878}">
      <dgm:prSet/>
      <dgm:spPr/>
      <dgm:t>
        <a:bodyPr/>
        <a:lstStyle/>
        <a:p>
          <a:endParaRPr lang="en-US"/>
        </a:p>
      </dgm:t>
    </dgm:pt>
    <dgm:pt modelId="{C944AB81-570B-41BC-88C7-63ED268D9F38}" type="pres">
      <dgm:prSet presAssocID="{A3DBFE02-E318-43A3-ACD1-09A8A45F35A0}" presName="root" presStyleCnt="0">
        <dgm:presLayoutVars>
          <dgm:dir/>
          <dgm:resizeHandles val="exact"/>
        </dgm:presLayoutVars>
      </dgm:prSet>
      <dgm:spPr/>
    </dgm:pt>
    <dgm:pt modelId="{136CD0C5-041A-4219-B9B3-E502A7559B50}" type="pres">
      <dgm:prSet presAssocID="{B495430A-0797-4629-8383-D30B61DBAE6D}" presName="compNode" presStyleCnt="0"/>
      <dgm:spPr/>
    </dgm:pt>
    <dgm:pt modelId="{60D797ED-AF28-41E2-8C68-20CB99C82765}" type="pres">
      <dgm:prSet presAssocID="{B495430A-0797-4629-8383-D30B61DBAE6D}" presName="bgRect" presStyleLbl="bgShp" presStyleIdx="0" presStyleCnt="3"/>
      <dgm:spPr>
        <a:solidFill>
          <a:srgbClr val="F1FEFC"/>
        </a:solidFill>
      </dgm:spPr>
    </dgm:pt>
    <dgm:pt modelId="{86A53B4C-DEC8-4AC5-BD9D-619875C2706D}" type="pres">
      <dgm:prSet presAssocID="{B495430A-0797-4629-8383-D30B61DBAE6D}" presName="iconRect" presStyleLbl="node1" presStyleIdx="0" presStyleCnt="3"/>
      <dgm:spPr>
        <a:blipFill>
          <a:blip xmlns:r="http://schemas.openxmlformats.org/officeDocument/2006/relationships" r:embed="rId1">
            <a:extLst>
              <a:ext uri="{96DAC541-7B7A-43D3-8B79-37D633B846F1}">
                <asvg:svgBlip xmlns:asvg="http://schemas.microsoft.com/office/drawing/2016/SVG/main" r:embed="rId2"/>
              </a:ext>
            </a:extLst>
          </a:blip>
          <a:srcRect/>
          <a:stretch>
            <a:fillRect/>
          </a:stretch>
        </a:blipFill>
      </dgm:spPr>
      <dgm:extLst>
        <a:ext uri="{E40237B7-FDA0-4F09-8148-C483321AD2D9}">
          <dgm14:cNvPr xmlns:dgm14="http://schemas.microsoft.com/office/drawing/2010/diagram" id="0" name="" descr="Magic Wand Auto with solid fill"/>
        </a:ext>
      </dgm:extLst>
    </dgm:pt>
    <dgm:pt modelId="{CB4EEB07-4160-4C95-B9B6-92B26513E985}" type="pres">
      <dgm:prSet presAssocID="{B495430A-0797-4629-8383-D30B61DBAE6D}" presName="spaceRect" presStyleCnt="0"/>
      <dgm:spPr/>
    </dgm:pt>
    <dgm:pt modelId="{078BB8B8-6619-4FF4-A3C1-C5837317877E}" type="pres">
      <dgm:prSet presAssocID="{B495430A-0797-4629-8383-D30B61DBAE6D}" presName="parTx" presStyleLbl="revTx" presStyleIdx="0" presStyleCnt="3">
        <dgm:presLayoutVars>
          <dgm:chMax val="0"/>
          <dgm:chPref val="0"/>
        </dgm:presLayoutVars>
      </dgm:prSet>
      <dgm:spPr/>
    </dgm:pt>
    <dgm:pt modelId="{CD25A6F6-23D5-4CE4-8C18-9000AFA01E2A}" type="pres">
      <dgm:prSet presAssocID="{900C28B5-6888-4500-A28C-8BB09F8D2AF3}" presName="sibTrans" presStyleCnt="0"/>
      <dgm:spPr/>
    </dgm:pt>
    <dgm:pt modelId="{3930EE2D-88DC-4BA3-9D92-752FE8C4C118}" type="pres">
      <dgm:prSet presAssocID="{8261E08A-A02A-49EC-824A-CE62C0DC9677}" presName="compNode" presStyleCnt="0"/>
      <dgm:spPr/>
    </dgm:pt>
    <dgm:pt modelId="{8E1863B1-3CD6-4D01-981E-233E78DCFA5F}" type="pres">
      <dgm:prSet presAssocID="{8261E08A-A02A-49EC-824A-CE62C0DC9677}" presName="bgRect" presStyleLbl="bgShp" presStyleIdx="1" presStyleCnt="3"/>
      <dgm:spPr>
        <a:solidFill>
          <a:srgbClr val="36E0F2"/>
        </a:solidFill>
      </dgm:spPr>
    </dgm:pt>
    <dgm:pt modelId="{F49F38D1-4E86-43CA-9A31-44D7B8DC9E45}" type="pres">
      <dgm:prSet presAssocID="{8261E08A-A02A-49EC-824A-CE62C0DC9677}"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dgm:spPr>
      <dgm:extLst>
        <a:ext uri="{E40237B7-FDA0-4F09-8148-C483321AD2D9}">
          <dgm14:cNvPr xmlns:dgm14="http://schemas.microsoft.com/office/drawing/2010/diagram" id="0" name="" descr="Parent and Child"/>
        </a:ext>
      </dgm:extLst>
    </dgm:pt>
    <dgm:pt modelId="{2ACA1F9B-0B62-4DA4-948F-4216248C2061}" type="pres">
      <dgm:prSet presAssocID="{8261E08A-A02A-49EC-824A-CE62C0DC9677}" presName="spaceRect" presStyleCnt="0"/>
      <dgm:spPr/>
    </dgm:pt>
    <dgm:pt modelId="{F0046779-BF56-4798-8A73-B37077698A33}" type="pres">
      <dgm:prSet presAssocID="{8261E08A-A02A-49EC-824A-CE62C0DC9677}" presName="parTx" presStyleLbl="revTx" presStyleIdx="1" presStyleCnt="3">
        <dgm:presLayoutVars>
          <dgm:chMax val="0"/>
          <dgm:chPref val="0"/>
        </dgm:presLayoutVars>
      </dgm:prSet>
      <dgm:spPr/>
    </dgm:pt>
    <dgm:pt modelId="{7B3C9023-1B75-4214-84B0-C247BDC68AB8}" type="pres">
      <dgm:prSet presAssocID="{475F0F7E-9B6B-49AB-A04C-5FD8DC05FE88}" presName="sibTrans" presStyleCnt="0"/>
      <dgm:spPr/>
    </dgm:pt>
    <dgm:pt modelId="{9D2E1F40-C39E-47D2-B857-E85D9BDD8060}" type="pres">
      <dgm:prSet presAssocID="{184C4D76-C409-43EE-BBC3-BA3D1E8A6979}" presName="compNode" presStyleCnt="0"/>
      <dgm:spPr/>
    </dgm:pt>
    <dgm:pt modelId="{32729B27-8A94-4CAE-9778-22E87FC68B9E}" type="pres">
      <dgm:prSet presAssocID="{184C4D76-C409-43EE-BBC3-BA3D1E8A6979}" presName="bgRect" presStyleLbl="bgShp" presStyleIdx="2" presStyleCnt="3"/>
      <dgm:spPr>
        <a:solidFill>
          <a:srgbClr val="32A5F4"/>
        </a:solidFill>
      </dgm:spPr>
    </dgm:pt>
    <dgm:pt modelId="{7C96752E-A03C-4BE9-BF77-E5BE09306EC3}" type="pres">
      <dgm:prSet presAssocID="{184C4D76-C409-43EE-BBC3-BA3D1E8A6979}" presName="iconRect" presStyleLbl="nod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dgm:spPr>
      <dgm:extLst>
        <a:ext uri="{E40237B7-FDA0-4F09-8148-C483321AD2D9}">
          <dgm14:cNvPr xmlns:dgm14="http://schemas.microsoft.com/office/drawing/2010/diagram" id="0" name="" descr="Question mark"/>
        </a:ext>
      </dgm:extLst>
    </dgm:pt>
    <dgm:pt modelId="{2AAB7F63-97A1-417B-A259-A1170329A5E1}" type="pres">
      <dgm:prSet presAssocID="{184C4D76-C409-43EE-BBC3-BA3D1E8A6979}" presName="spaceRect" presStyleCnt="0"/>
      <dgm:spPr/>
    </dgm:pt>
    <dgm:pt modelId="{29B7E513-B2F9-44BB-A126-E78C7EF258DC}" type="pres">
      <dgm:prSet presAssocID="{184C4D76-C409-43EE-BBC3-BA3D1E8A6979}" presName="parTx" presStyleLbl="revTx" presStyleIdx="2" presStyleCnt="3">
        <dgm:presLayoutVars>
          <dgm:chMax val="0"/>
          <dgm:chPref val="0"/>
        </dgm:presLayoutVars>
      </dgm:prSet>
      <dgm:spPr/>
    </dgm:pt>
  </dgm:ptLst>
  <dgm:cxnLst>
    <dgm:cxn modelId="{EA6F1F26-D682-4A2D-91DD-1BC639760273}" srcId="{A3DBFE02-E318-43A3-ACD1-09A8A45F35A0}" destId="{B495430A-0797-4629-8383-D30B61DBAE6D}" srcOrd="0" destOrd="0" parTransId="{0BA714D8-5DAA-40EB-BC8F-276C259773FE}" sibTransId="{900C28B5-6888-4500-A28C-8BB09F8D2AF3}"/>
    <dgm:cxn modelId="{3974DE31-C099-495C-84A1-D502F8046878}" srcId="{A3DBFE02-E318-43A3-ACD1-09A8A45F35A0}" destId="{184C4D76-C409-43EE-BBC3-BA3D1E8A6979}" srcOrd="2" destOrd="0" parTransId="{056380E2-EF2C-4DCA-95E2-CDE2D96C1BFE}" sibTransId="{B93530BF-5C66-4EF5-B2D9-D5FA4AD6CD16}"/>
    <dgm:cxn modelId="{5E6EB273-F5F1-4100-B3B6-7B0F05476EF3}" type="presOf" srcId="{A3DBFE02-E318-43A3-ACD1-09A8A45F35A0}" destId="{C944AB81-570B-41BC-88C7-63ED268D9F38}" srcOrd="0" destOrd="0" presId="urn:microsoft.com/office/officeart/2018/2/layout/IconVerticalSolidList"/>
    <dgm:cxn modelId="{1E26EDDB-AAB4-4264-B799-26AB6ED3B16F}" type="presOf" srcId="{B495430A-0797-4629-8383-D30B61DBAE6D}" destId="{078BB8B8-6619-4FF4-A3C1-C5837317877E}" srcOrd="0" destOrd="0" presId="urn:microsoft.com/office/officeart/2018/2/layout/IconVerticalSolidList"/>
    <dgm:cxn modelId="{3AB1DEEB-FA26-4045-BAD9-DE6EF804C301}" type="presOf" srcId="{8261E08A-A02A-49EC-824A-CE62C0DC9677}" destId="{F0046779-BF56-4798-8A73-B37077698A33}" srcOrd="0" destOrd="0" presId="urn:microsoft.com/office/officeart/2018/2/layout/IconVerticalSolidList"/>
    <dgm:cxn modelId="{29BF83F1-D4C5-4F45-9DCD-BD07E5122EAB}" type="presOf" srcId="{184C4D76-C409-43EE-BBC3-BA3D1E8A6979}" destId="{29B7E513-B2F9-44BB-A126-E78C7EF258DC}" srcOrd="0" destOrd="0" presId="urn:microsoft.com/office/officeart/2018/2/layout/IconVerticalSolidList"/>
    <dgm:cxn modelId="{6DF093F3-6F76-4F9F-9362-CB17176B2280}" srcId="{A3DBFE02-E318-43A3-ACD1-09A8A45F35A0}" destId="{8261E08A-A02A-49EC-824A-CE62C0DC9677}" srcOrd="1" destOrd="0" parTransId="{1D36F8F9-20AE-4DD2-BE46-90405F1EB405}" sibTransId="{475F0F7E-9B6B-49AB-A04C-5FD8DC05FE88}"/>
    <dgm:cxn modelId="{CE92CA9C-51B8-430D-AB11-915D4FF4353D}" type="presParOf" srcId="{C944AB81-570B-41BC-88C7-63ED268D9F38}" destId="{136CD0C5-041A-4219-B9B3-E502A7559B50}" srcOrd="0" destOrd="0" presId="urn:microsoft.com/office/officeart/2018/2/layout/IconVerticalSolidList"/>
    <dgm:cxn modelId="{85162B41-B458-41B7-9C94-0F007E1D1B5F}" type="presParOf" srcId="{136CD0C5-041A-4219-B9B3-E502A7559B50}" destId="{60D797ED-AF28-41E2-8C68-20CB99C82765}" srcOrd="0" destOrd="0" presId="urn:microsoft.com/office/officeart/2018/2/layout/IconVerticalSolidList"/>
    <dgm:cxn modelId="{C79C04AB-C0C9-48E9-9D5B-F8CE7E3D6F36}" type="presParOf" srcId="{136CD0C5-041A-4219-B9B3-E502A7559B50}" destId="{86A53B4C-DEC8-4AC5-BD9D-619875C2706D}" srcOrd="1" destOrd="0" presId="urn:microsoft.com/office/officeart/2018/2/layout/IconVerticalSolidList"/>
    <dgm:cxn modelId="{B0445E24-57F2-4E55-AF6B-101F06297D23}" type="presParOf" srcId="{136CD0C5-041A-4219-B9B3-E502A7559B50}" destId="{CB4EEB07-4160-4C95-B9B6-92B26513E985}" srcOrd="2" destOrd="0" presId="urn:microsoft.com/office/officeart/2018/2/layout/IconVerticalSolidList"/>
    <dgm:cxn modelId="{0FFD806B-2403-4765-A2DF-EF5105997428}" type="presParOf" srcId="{136CD0C5-041A-4219-B9B3-E502A7559B50}" destId="{078BB8B8-6619-4FF4-A3C1-C5837317877E}" srcOrd="3" destOrd="0" presId="urn:microsoft.com/office/officeart/2018/2/layout/IconVerticalSolidList"/>
    <dgm:cxn modelId="{4D2D6826-ECAA-4CB4-ABE2-19E0A6357572}" type="presParOf" srcId="{C944AB81-570B-41BC-88C7-63ED268D9F38}" destId="{CD25A6F6-23D5-4CE4-8C18-9000AFA01E2A}" srcOrd="1" destOrd="0" presId="urn:microsoft.com/office/officeart/2018/2/layout/IconVerticalSolidList"/>
    <dgm:cxn modelId="{06654ADE-2B96-440C-8195-892454DCA921}" type="presParOf" srcId="{C944AB81-570B-41BC-88C7-63ED268D9F38}" destId="{3930EE2D-88DC-4BA3-9D92-752FE8C4C118}" srcOrd="2" destOrd="0" presId="urn:microsoft.com/office/officeart/2018/2/layout/IconVerticalSolidList"/>
    <dgm:cxn modelId="{3650E4E6-E513-4D2E-BD2F-C48B3BC87241}" type="presParOf" srcId="{3930EE2D-88DC-4BA3-9D92-752FE8C4C118}" destId="{8E1863B1-3CD6-4D01-981E-233E78DCFA5F}" srcOrd="0" destOrd="0" presId="urn:microsoft.com/office/officeart/2018/2/layout/IconVerticalSolidList"/>
    <dgm:cxn modelId="{8EB2D539-6A89-4A3C-9361-812677FB1F80}" type="presParOf" srcId="{3930EE2D-88DC-4BA3-9D92-752FE8C4C118}" destId="{F49F38D1-4E86-43CA-9A31-44D7B8DC9E45}" srcOrd="1" destOrd="0" presId="urn:microsoft.com/office/officeart/2018/2/layout/IconVerticalSolidList"/>
    <dgm:cxn modelId="{ED0CB087-5316-4CC8-A245-C25802EA344B}" type="presParOf" srcId="{3930EE2D-88DC-4BA3-9D92-752FE8C4C118}" destId="{2ACA1F9B-0B62-4DA4-948F-4216248C2061}" srcOrd="2" destOrd="0" presId="urn:microsoft.com/office/officeart/2018/2/layout/IconVerticalSolidList"/>
    <dgm:cxn modelId="{A56880FA-F2D8-4671-A9D1-BE71014E0F31}" type="presParOf" srcId="{3930EE2D-88DC-4BA3-9D92-752FE8C4C118}" destId="{F0046779-BF56-4798-8A73-B37077698A33}" srcOrd="3" destOrd="0" presId="urn:microsoft.com/office/officeart/2018/2/layout/IconVerticalSolidList"/>
    <dgm:cxn modelId="{5D206C10-84B6-4178-8A25-3C5FE0919E32}" type="presParOf" srcId="{C944AB81-570B-41BC-88C7-63ED268D9F38}" destId="{7B3C9023-1B75-4214-84B0-C247BDC68AB8}" srcOrd="3" destOrd="0" presId="urn:microsoft.com/office/officeart/2018/2/layout/IconVerticalSolidList"/>
    <dgm:cxn modelId="{916D1B68-00A7-4527-B95F-D024721DD114}" type="presParOf" srcId="{C944AB81-570B-41BC-88C7-63ED268D9F38}" destId="{9D2E1F40-C39E-47D2-B857-E85D9BDD8060}" srcOrd="4" destOrd="0" presId="urn:microsoft.com/office/officeart/2018/2/layout/IconVerticalSolidList"/>
    <dgm:cxn modelId="{1A6EA7CB-9C3D-4CB6-B386-FEB6B202A5A4}" type="presParOf" srcId="{9D2E1F40-C39E-47D2-B857-E85D9BDD8060}" destId="{32729B27-8A94-4CAE-9778-22E87FC68B9E}" srcOrd="0" destOrd="0" presId="urn:microsoft.com/office/officeart/2018/2/layout/IconVerticalSolidList"/>
    <dgm:cxn modelId="{A3ACA62E-6AD3-4E1A-B928-DCAD60BA0605}" type="presParOf" srcId="{9D2E1F40-C39E-47D2-B857-E85D9BDD8060}" destId="{7C96752E-A03C-4BE9-BF77-E5BE09306EC3}" srcOrd="1" destOrd="0" presId="urn:microsoft.com/office/officeart/2018/2/layout/IconVerticalSolidList"/>
    <dgm:cxn modelId="{956A329B-C4DF-4E42-8D35-7F851D52D9CB}" type="presParOf" srcId="{9D2E1F40-C39E-47D2-B857-E85D9BDD8060}" destId="{2AAB7F63-97A1-417B-A259-A1170329A5E1}" srcOrd="2" destOrd="0" presId="urn:microsoft.com/office/officeart/2018/2/layout/IconVerticalSolidList"/>
    <dgm:cxn modelId="{3AF8043B-D45C-4E60-8FA8-EB665B326F2D}" type="presParOf" srcId="{9D2E1F40-C39E-47D2-B857-E85D9BDD8060}" destId="{29B7E513-B2F9-44BB-A126-E78C7EF258DC}" srcOrd="3" destOrd="0" presId="urn:microsoft.com/office/officeart/2018/2/layout/IconVerticalSoli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1.xml><?xml version="1.0" encoding="utf-8"?>
<dgm:dataModel xmlns:dgm="http://schemas.openxmlformats.org/drawingml/2006/diagram" xmlns:a="http://schemas.openxmlformats.org/drawingml/2006/main">
  <dgm:ptLst>
    <dgm:pt modelId="{094E89BC-3985-442C-9D7A-484B72749BBA}" type="doc">
      <dgm:prSet loTypeId="urn:microsoft.com/office/officeart/2005/8/layout/cycle1" loCatId="cycle" qsTypeId="urn:microsoft.com/office/officeart/2005/8/quickstyle/simple1" qsCatId="simple" csTypeId="urn:microsoft.com/office/officeart/2005/8/colors/accent1_2" csCatId="accent1"/>
      <dgm:spPr/>
      <dgm:t>
        <a:bodyPr/>
        <a:lstStyle/>
        <a:p>
          <a:endParaRPr lang="en-US"/>
        </a:p>
      </dgm:t>
    </dgm:pt>
    <dgm:pt modelId="{380F85B9-9502-4D31-BB8A-8C4AE57B0AF3}">
      <dgm:prSet/>
      <dgm:spPr/>
      <dgm:t>
        <a:bodyPr/>
        <a:lstStyle/>
        <a:p>
          <a:r>
            <a:rPr lang="en-GB" dirty="0"/>
            <a:t>Problem focused coping</a:t>
          </a:r>
          <a:endParaRPr lang="en-US" dirty="0"/>
        </a:p>
      </dgm:t>
    </dgm:pt>
    <dgm:pt modelId="{4810F4FC-EDA1-427A-9D25-00696F7B2F6E}" type="parTrans" cxnId="{A5869EB0-A55C-42D4-93E8-DA150CE8687A}">
      <dgm:prSet/>
      <dgm:spPr/>
      <dgm:t>
        <a:bodyPr/>
        <a:lstStyle/>
        <a:p>
          <a:endParaRPr lang="en-US"/>
        </a:p>
      </dgm:t>
    </dgm:pt>
    <dgm:pt modelId="{B3C86150-7BF8-4EF7-8B39-59ADDF350C72}" type="sibTrans" cxnId="{A5869EB0-A55C-42D4-93E8-DA150CE8687A}">
      <dgm:prSet/>
      <dgm:spPr/>
      <dgm:t>
        <a:bodyPr/>
        <a:lstStyle/>
        <a:p>
          <a:endParaRPr lang="en-US"/>
        </a:p>
      </dgm:t>
    </dgm:pt>
    <dgm:pt modelId="{304B7805-69ED-47C9-A5C8-61EFAAFA066C}">
      <dgm:prSet/>
      <dgm:spPr/>
      <dgm:t>
        <a:bodyPr/>
        <a:lstStyle/>
        <a:p>
          <a:r>
            <a:rPr lang="en-GB"/>
            <a:t>Emotion focused coping</a:t>
          </a:r>
          <a:endParaRPr lang="en-US"/>
        </a:p>
      </dgm:t>
    </dgm:pt>
    <dgm:pt modelId="{36ADE42C-88F2-42F0-AA60-CA290C629F28}" type="parTrans" cxnId="{FA254CC7-2FC3-48FA-B628-29A49B5ACD3B}">
      <dgm:prSet/>
      <dgm:spPr/>
      <dgm:t>
        <a:bodyPr/>
        <a:lstStyle/>
        <a:p>
          <a:endParaRPr lang="en-US"/>
        </a:p>
      </dgm:t>
    </dgm:pt>
    <dgm:pt modelId="{3409C7A2-284C-4AE4-8298-A77C71A6FCCF}" type="sibTrans" cxnId="{FA254CC7-2FC3-48FA-B628-29A49B5ACD3B}">
      <dgm:prSet/>
      <dgm:spPr/>
      <dgm:t>
        <a:bodyPr/>
        <a:lstStyle/>
        <a:p>
          <a:endParaRPr lang="en-US"/>
        </a:p>
      </dgm:t>
    </dgm:pt>
    <dgm:pt modelId="{8075F834-61F2-4467-8F05-E83DE94A0447}">
      <dgm:prSet/>
      <dgm:spPr/>
      <dgm:t>
        <a:bodyPr/>
        <a:lstStyle/>
        <a:p>
          <a:r>
            <a:rPr lang="en-GB" dirty="0"/>
            <a:t>Avoidant coping</a:t>
          </a:r>
          <a:endParaRPr lang="en-US" dirty="0"/>
        </a:p>
      </dgm:t>
    </dgm:pt>
    <dgm:pt modelId="{0EC3F72D-AA0E-4625-ABDC-781BBADE2AD0}" type="parTrans" cxnId="{F570E449-16D9-4F8A-BA29-F101764AA390}">
      <dgm:prSet/>
      <dgm:spPr/>
      <dgm:t>
        <a:bodyPr/>
        <a:lstStyle/>
        <a:p>
          <a:endParaRPr lang="en-US"/>
        </a:p>
      </dgm:t>
    </dgm:pt>
    <dgm:pt modelId="{BC4C49B1-ADD9-4B78-BF13-5EA9BDEBDEEA}" type="sibTrans" cxnId="{F570E449-16D9-4F8A-BA29-F101764AA390}">
      <dgm:prSet/>
      <dgm:spPr/>
      <dgm:t>
        <a:bodyPr/>
        <a:lstStyle/>
        <a:p>
          <a:endParaRPr lang="en-US"/>
        </a:p>
      </dgm:t>
    </dgm:pt>
    <dgm:pt modelId="{5DBCE46C-A97D-4911-88FC-F12127D023EA}" type="pres">
      <dgm:prSet presAssocID="{094E89BC-3985-442C-9D7A-484B72749BBA}" presName="cycle" presStyleCnt="0">
        <dgm:presLayoutVars>
          <dgm:dir/>
          <dgm:resizeHandles val="exact"/>
        </dgm:presLayoutVars>
      </dgm:prSet>
      <dgm:spPr/>
    </dgm:pt>
    <dgm:pt modelId="{59622965-568B-4369-AF87-7D704652E0BC}" type="pres">
      <dgm:prSet presAssocID="{380F85B9-9502-4D31-BB8A-8C4AE57B0AF3}" presName="dummy" presStyleCnt="0"/>
      <dgm:spPr/>
    </dgm:pt>
    <dgm:pt modelId="{D994C1E1-7ABF-478D-9EDC-E8664C1CC293}" type="pres">
      <dgm:prSet presAssocID="{380F85B9-9502-4D31-BB8A-8C4AE57B0AF3}" presName="node" presStyleLbl="revTx" presStyleIdx="0" presStyleCnt="3">
        <dgm:presLayoutVars>
          <dgm:bulletEnabled val="1"/>
        </dgm:presLayoutVars>
      </dgm:prSet>
      <dgm:spPr/>
    </dgm:pt>
    <dgm:pt modelId="{C8B9ED5C-CE2E-4C9B-8194-7FCCB60BD453}" type="pres">
      <dgm:prSet presAssocID="{B3C86150-7BF8-4EF7-8B39-59ADDF350C72}" presName="sibTrans" presStyleLbl="node1" presStyleIdx="0" presStyleCnt="3"/>
      <dgm:spPr/>
    </dgm:pt>
    <dgm:pt modelId="{0E266AFB-4EA3-469F-8E29-9D33162BC74D}" type="pres">
      <dgm:prSet presAssocID="{304B7805-69ED-47C9-A5C8-61EFAAFA066C}" presName="dummy" presStyleCnt="0"/>
      <dgm:spPr/>
    </dgm:pt>
    <dgm:pt modelId="{8FD23C7A-A950-4CFB-BA00-FB127BD3B467}" type="pres">
      <dgm:prSet presAssocID="{304B7805-69ED-47C9-A5C8-61EFAAFA066C}" presName="node" presStyleLbl="revTx" presStyleIdx="1" presStyleCnt="3">
        <dgm:presLayoutVars>
          <dgm:bulletEnabled val="1"/>
        </dgm:presLayoutVars>
      </dgm:prSet>
      <dgm:spPr/>
    </dgm:pt>
    <dgm:pt modelId="{D489B4AA-4F53-4783-85BB-F36B9DD38150}" type="pres">
      <dgm:prSet presAssocID="{3409C7A2-284C-4AE4-8298-A77C71A6FCCF}" presName="sibTrans" presStyleLbl="node1" presStyleIdx="1" presStyleCnt="3"/>
      <dgm:spPr/>
    </dgm:pt>
    <dgm:pt modelId="{C90AE220-E906-47C4-A029-786364F604F4}" type="pres">
      <dgm:prSet presAssocID="{8075F834-61F2-4467-8F05-E83DE94A0447}" presName="dummy" presStyleCnt="0"/>
      <dgm:spPr/>
    </dgm:pt>
    <dgm:pt modelId="{A79A432C-0C6D-4044-AFFA-824E7E1F6E61}" type="pres">
      <dgm:prSet presAssocID="{8075F834-61F2-4467-8F05-E83DE94A0447}" presName="node" presStyleLbl="revTx" presStyleIdx="2" presStyleCnt="3">
        <dgm:presLayoutVars>
          <dgm:bulletEnabled val="1"/>
        </dgm:presLayoutVars>
      </dgm:prSet>
      <dgm:spPr/>
    </dgm:pt>
    <dgm:pt modelId="{907C3FD2-584B-4906-88A1-07F822A47507}" type="pres">
      <dgm:prSet presAssocID="{BC4C49B1-ADD9-4B78-BF13-5EA9BDEBDEEA}" presName="sibTrans" presStyleLbl="node1" presStyleIdx="2" presStyleCnt="3"/>
      <dgm:spPr/>
    </dgm:pt>
  </dgm:ptLst>
  <dgm:cxnLst>
    <dgm:cxn modelId="{AAA6CD29-B6E6-4869-8A53-DE8FE9957A2A}" type="presOf" srcId="{380F85B9-9502-4D31-BB8A-8C4AE57B0AF3}" destId="{D994C1E1-7ABF-478D-9EDC-E8664C1CC293}" srcOrd="0" destOrd="0" presId="urn:microsoft.com/office/officeart/2005/8/layout/cycle1"/>
    <dgm:cxn modelId="{5177DB30-36A0-494D-AB33-2F36D8FBE878}" type="presOf" srcId="{8075F834-61F2-4467-8F05-E83DE94A0447}" destId="{A79A432C-0C6D-4044-AFFA-824E7E1F6E61}" srcOrd="0" destOrd="0" presId="urn:microsoft.com/office/officeart/2005/8/layout/cycle1"/>
    <dgm:cxn modelId="{F570E449-16D9-4F8A-BA29-F101764AA390}" srcId="{094E89BC-3985-442C-9D7A-484B72749BBA}" destId="{8075F834-61F2-4467-8F05-E83DE94A0447}" srcOrd="2" destOrd="0" parTransId="{0EC3F72D-AA0E-4625-ABDC-781BBADE2AD0}" sibTransId="{BC4C49B1-ADD9-4B78-BF13-5EA9BDEBDEEA}"/>
    <dgm:cxn modelId="{ABCCBB4D-18BD-4355-A95B-5B36F0EFF67A}" type="presOf" srcId="{3409C7A2-284C-4AE4-8298-A77C71A6FCCF}" destId="{D489B4AA-4F53-4783-85BB-F36B9DD38150}" srcOrd="0" destOrd="0" presId="urn:microsoft.com/office/officeart/2005/8/layout/cycle1"/>
    <dgm:cxn modelId="{0AE73A70-54D3-4F2A-923A-F166FA94CDFF}" type="presOf" srcId="{B3C86150-7BF8-4EF7-8B39-59ADDF350C72}" destId="{C8B9ED5C-CE2E-4C9B-8194-7FCCB60BD453}" srcOrd="0" destOrd="0" presId="urn:microsoft.com/office/officeart/2005/8/layout/cycle1"/>
    <dgm:cxn modelId="{CA23BE8B-B83A-45B4-BF0B-372256E9B873}" type="presOf" srcId="{304B7805-69ED-47C9-A5C8-61EFAAFA066C}" destId="{8FD23C7A-A950-4CFB-BA00-FB127BD3B467}" srcOrd="0" destOrd="0" presId="urn:microsoft.com/office/officeart/2005/8/layout/cycle1"/>
    <dgm:cxn modelId="{07C412A7-C0D2-4391-8965-815BD5B2ED12}" type="presOf" srcId="{094E89BC-3985-442C-9D7A-484B72749BBA}" destId="{5DBCE46C-A97D-4911-88FC-F12127D023EA}" srcOrd="0" destOrd="0" presId="urn:microsoft.com/office/officeart/2005/8/layout/cycle1"/>
    <dgm:cxn modelId="{A5869EB0-A55C-42D4-93E8-DA150CE8687A}" srcId="{094E89BC-3985-442C-9D7A-484B72749BBA}" destId="{380F85B9-9502-4D31-BB8A-8C4AE57B0AF3}" srcOrd="0" destOrd="0" parTransId="{4810F4FC-EDA1-427A-9D25-00696F7B2F6E}" sibTransId="{B3C86150-7BF8-4EF7-8B39-59ADDF350C72}"/>
    <dgm:cxn modelId="{FA254CC7-2FC3-48FA-B628-29A49B5ACD3B}" srcId="{094E89BC-3985-442C-9D7A-484B72749BBA}" destId="{304B7805-69ED-47C9-A5C8-61EFAAFA066C}" srcOrd="1" destOrd="0" parTransId="{36ADE42C-88F2-42F0-AA60-CA290C629F28}" sibTransId="{3409C7A2-284C-4AE4-8298-A77C71A6FCCF}"/>
    <dgm:cxn modelId="{CC0C2DCD-F6B5-4ACE-BB22-266E27D81031}" type="presOf" srcId="{BC4C49B1-ADD9-4B78-BF13-5EA9BDEBDEEA}" destId="{907C3FD2-584B-4906-88A1-07F822A47507}" srcOrd="0" destOrd="0" presId="urn:microsoft.com/office/officeart/2005/8/layout/cycle1"/>
    <dgm:cxn modelId="{678D21EC-6E0D-4EF8-90B5-8A4196CC37AA}" type="presParOf" srcId="{5DBCE46C-A97D-4911-88FC-F12127D023EA}" destId="{59622965-568B-4369-AF87-7D704652E0BC}" srcOrd="0" destOrd="0" presId="urn:microsoft.com/office/officeart/2005/8/layout/cycle1"/>
    <dgm:cxn modelId="{4A6864E5-F396-4715-AABF-DCD00D299CD4}" type="presParOf" srcId="{5DBCE46C-A97D-4911-88FC-F12127D023EA}" destId="{D994C1E1-7ABF-478D-9EDC-E8664C1CC293}" srcOrd="1" destOrd="0" presId="urn:microsoft.com/office/officeart/2005/8/layout/cycle1"/>
    <dgm:cxn modelId="{AB323126-8FE2-4E76-B6B3-FC882CC4D8BA}" type="presParOf" srcId="{5DBCE46C-A97D-4911-88FC-F12127D023EA}" destId="{C8B9ED5C-CE2E-4C9B-8194-7FCCB60BD453}" srcOrd="2" destOrd="0" presId="urn:microsoft.com/office/officeart/2005/8/layout/cycle1"/>
    <dgm:cxn modelId="{FBB64582-F233-422E-93FD-703819FDA563}" type="presParOf" srcId="{5DBCE46C-A97D-4911-88FC-F12127D023EA}" destId="{0E266AFB-4EA3-469F-8E29-9D33162BC74D}" srcOrd="3" destOrd="0" presId="urn:microsoft.com/office/officeart/2005/8/layout/cycle1"/>
    <dgm:cxn modelId="{4DA3B20C-05A7-48A3-8F3E-980A37406486}" type="presParOf" srcId="{5DBCE46C-A97D-4911-88FC-F12127D023EA}" destId="{8FD23C7A-A950-4CFB-BA00-FB127BD3B467}" srcOrd="4" destOrd="0" presId="urn:microsoft.com/office/officeart/2005/8/layout/cycle1"/>
    <dgm:cxn modelId="{71DACEF9-342C-42EA-B4A7-725A3C29C9B1}" type="presParOf" srcId="{5DBCE46C-A97D-4911-88FC-F12127D023EA}" destId="{D489B4AA-4F53-4783-85BB-F36B9DD38150}" srcOrd="5" destOrd="0" presId="urn:microsoft.com/office/officeart/2005/8/layout/cycle1"/>
    <dgm:cxn modelId="{B47E3965-E9E1-4B64-8843-DB44CD62005B}" type="presParOf" srcId="{5DBCE46C-A97D-4911-88FC-F12127D023EA}" destId="{C90AE220-E906-47C4-A029-786364F604F4}" srcOrd="6" destOrd="0" presId="urn:microsoft.com/office/officeart/2005/8/layout/cycle1"/>
    <dgm:cxn modelId="{44E1E155-C3F3-48FF-8FF3-095D74063E58}" type="presParOf" srcId="{5DBCE46C-A97D-4911-88FC-F12127D023EA}" destId="{A79A432C-0C6D-4044-AFFA-824E7E1F6E61}" srcOrd="7" destOrd="0" presId="urn:microsoft.com/office/officeart/2005/8/layout/cycle1"/>
    <dgm:cxn modelId="{18CC84BB-0136-4C2A-A400-F31C91DEC915}" type="presParOf" srcId="{5DBCE46C-A97D-4911-88FC-F12127D023EA}" destId="{907C3FD2-584B-4906-88A1-07F822A47507}" srcOrd="8" destOrd="0" presId="urn:microsoft.com/office/officeart/2005/8/layout/cycle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2.xml><?xml version="1.0" encoding="utf-8"?>
<dgm:dataModel xmlns:dgm="http://schemas.openxmlformats.org/drawingml/2006/diagram" xmlns:a="http://schemas.openxmlformats.org/drawingml/2006/main">
  <dgm:ptLst>
    <dgm:pt modelId="{250CE18F-BB19-447A-AEE5-7EECC9CC265A}" type="doc">
      <dgm:prSet loTypeId="urn:microsoft.com/office/officeart/2005/8/layout/default" loCatId="list" qsTypeId="urn:microsoft.com/office/officeart/2005/8/quickstyle/simple1" qsCatId="simple" csTypeId="urn:microsoft.com/office/officeart/2005/8/colors/accent6_3" csCatId="accent6"/>
      <dgm:spPr/>
      <dgm:t>
        <a:bodyPr/>
        <a:lstStyle/>
        <a:p>
          <a:endParaRPr lang="en-GB"/>
        </a:p>
      </dgm:t>
    </dgm:pt>
    <dgm:pt modelId="{AED2193C-D383-4518-A578-9F35A7E9986A}">
      <dgm:prSet/>
      <dgm:spPr/>
      <dgm:t>
        <a:bodyPr/>
        <a:lstStyle/>
        <a:p>
          <a:r>
            <a:rPr lang="en-GB"/>
            <a:t>What is the evidence for this thought? What is the evidence against it?</a:t>
          </a:r>
        </a:p>
      </dgm:t>
    </dgm:pt>
    <dgm:pt modelId="{4D455DC9-0683-4AF0-82D8-A3EFD0CCFD71}" type="parTrans" cxnId="{575E8713-22F7-43C9-95D7-E0EBFA5CB521}">
      <dgm:prSet/>
      <dgm:spPr/>
      <dgm:t>
        <a:bodyPr/>
        <a:lstStyle/>
        <a:p>
          <a:endParaRPr lang="en-GB"/>
        </a:p>
      </dgm:t>
    </dgm:pt>
    <dgm:pt modelId="{45DB86E5-7FDE-4474-A2E9-816282C36DC5}" type="sibTrans" cxnId="{575E8713-22F7-43C9-95D7-E0EBFA5CB521}">
      <dgm:prSet/>
      <dgm:spPr/>
      <dgm:t>
        <a:bodyPr/>
        <a:lstStyle/>
        <a:p>
          <a:endParaRPr lang="en-GB"/>
        </a:p>
      </dgm:t>
    </dgm:pt>
    <dgm:pt modelId="{BCF7E22A-891B-4C81-BDAE-5D22F311A7CC}">
      <dgm:prSet/>
      <dgm:spPr/>
      <dgm:t>
        <a:bodyPr/>
        <a:lstStyle/>
        <a:p>
          <a:r>
            <a:rPr lang="en-GB" dirty="0"/>
            <a:t>Am I basing this though on facts, or on feelings?</a:t>
          </a:r>
        </a:p>
      </dgm:t>
    </dgm:pt>
    <dgm:pt modelId="{7067F723-2BF0-4D18-A5E7-D30913157948}" type="parTrans" cxnId="{1CA12F59-46F8-49F0-84FA-59ECB5DB88A5}">
      <dgm:prSet/>
      <dgm:spPr/>
      <dgm:t>
        <a:bodyPr/>
        <a:lstStyle/>
        <a:p>
          <a:endParaRPr lang="en-GB"/>
        </a:p>
      </dgm:t>
    </dgm:pt>
    <dgm:pt modelId="{861E8D6C-7606-42EB-A84E-FF1D1C370470}" type="sibTrans" cxnId="{1CA12F59-46F8-49F0-84FA-59ECB5DB88A5}">
      <dgm:prSet/>
      <dgm:spPr/>
      <dgm:t>
        <a:bodyPr/>
        <a:lstStyle/>
        <a:p>
          <a:endParaRPr lang="en-GB"/>
        </a:p>
      </dgm:t>
    </dgm:pt>
    <dgm:pt modelId="{61B41D79-ED6F-4448-98BC-B255CD641AFB}">
      <dgm:prSet/>
      <dgm:spPr/>
      <dgm:t>
        <a:bodyPr/>
        <a:lstStyle/>
        <a:p>
          <a:r>
            <a:rPr lang="en-GB"/>
            <a:t>Is this thought black and white, when reality is more complicated?</a:t>
          </a:r>
        </a:p>
      </dgm:t>
    </dgm:pt>
    <dgm:pt modelId="{6368964A-F4F5-4DB1-A648-3F7552049F92}" type="parTrans" cxnId="{A60576D3-F8A6-4243-B24F-EAC539E4E712}">
      <dgm:prSet/>
      <dgm:spPr/>
      <dgm:t>
        <a:bodyPr/>
        <a:lstStyle/>
        <a:p>
          <a:endParaRPr lang="en-GB"/>
        </a:p>
      </dgm:t>
    </dgm:pt>
    <dgm:pt modelId="{3A565FAA-E94B-4E3A-B976-1E08F9A17264}" type="sibTrans" cxnId="{A60576D3-F8A6-4243-B24F-EAC539E4E712}">
      <dgm:prSet/>
      <dgm:spPr/>
      <dgm:t>
        <a:bodyPr/>
        <a:lstStyle/>
        <a:p>
          <a:endParaRPr lang="en-GB"/>
        </a:p>
      </dgm:t>
    </dgm:pt>
    <dgm:pt modelId="{49D3F07E-DA96-4E84-AA4D-8DFCC53DB01C}">
      <dgm:prSet/>
      <dgm:spPr/>
      <dgm:t>
        <a:bodyPr/>
        <a:lstStyle/>
        <a:p>
          <a:r>
            <a:rPr lang="en-GB"/>
            <a:t>Could I be misinterpreting the evidence?</a:t>
          </a:r>
        </a:p>
      </dgm:t>
    </dgm:pt>
    <dgm:pt modelId="{1F1CA6EB-4CEC-4023-B62A-A6AE60DA63C7}" type="parTrans" cxnId="{671D0C3E-D83F-41FD-AF63-BB60E0129717}">
      <dgm:prSet/>
      <dgm:spPr/>
      <dgm:t>
        <a:bodyPr/>
        <a:lstStyle/>
        <a:p>
          <a:endParaRPr lang="en-GB"/>
        </a:p>
      </dgm:t>
    </dgm:pt>
    <dgm:pt modelId="{BD588A7A-E8FC-41FB-AB51-11510E1863AD}" type="sibTrans" cxnId="{671D0C3E-D83F-41FD-AF63-BB60E0129717}">
      <dgm:prSet/>
      <dgm:spPr/>
      <dgm:t>
        <a:bodyPr/>
        <a:lstStyle/>
        <a:p>
          <a:endParaRPr lang="en-GB"/>
        </a:p>
      </dgm:t>
    </dgm:pt>
    <dgm:pt modelId="{9F6B7691-D9B7-430E-A1F2-FE7514E12FFC}">
      <dgm:prSet/>
      <dgm:spPr/>
      <dgm:t>
        <a:bodyPr/>
        <a:lstStyle/>
        <a:p>
          <a:r>
            <a:rPr lang="en-GB"/>
            <a:t>Am I making any assumptions?</a:t>
          </a:r>
        </a:p>
      </dgm:t>
    </dgm:pt>
    <dgm:pt modelId="{538BDFE7-350F-41C8-B18B-EDEA4DA7F48E}" type="parTrans" cxnId="{5A43EA05-89BE-4B5E-A02A-7B0C36052DD4}">
      <dgm:prSet/>
      <dgm:spPr/>
      <dgm:t>
        <a:bodyPr/>
        <a:lstStyle/>
        <a:p>
          <a:endParaRPr lang="en-GB"/>
        </a:p>
      </dgm:t>
    </dgm:pt>
    <dgm:pt modelId="{5A023F8B-52F7-45FE-84F7-725A86A66D5C}" type="sibTrans" cxnId="{5A43EA05-89BE-4B5E-A02A-7B0C36052DD4}">
      <dgm:prSet/>
      <dgm:spPr/>
      <dgm:t>
        <a:bodyPr/>
        <a:lstStyle/>
        <a:p>
          <a:endParaRPr lang="en-GB"/>
        </a:p>
      </dgm:t>
    </dgm:pt>
    <dgm:pt modelId="{41612568-F4C8-45FF-BE4F-C1D8BAEB5951}">
      <dgm:prSet/>
      <dgm:spPr/>
      <dgm:t>
        <a:bodyPr/>
        <a:lstStyle/>
        <a:p>
          <a:r>
            <a:rPr lang="en-GB"/>
            <a:t>Might other people have different interpretations of this same situation? </a:t>
          </a:r>
        </a:p>
      </dgm:t>
    </dgm:pt>
    <dgm:pt modelId="{505B9C79-5702-4CF3-B422-E6F894F2BE52}" type="parTrans" cxnId="{F224B1F3-1788-4A88-A4EE-CA9C3F886632}">
      <dgm:prSet/>
      <dgm:spPr/>
      <dgm:t>
        <a:bodyPr/>
        <a:lstStyle/>
        <a:p>
          <a:endParaRPr lang="en-GB"/>
        </a:p>
      </dgm:t>
    </dgm:pt>
    <dgm:pt modelId="{BEAD020F-848C-4FB5-8691-2293D82AECA7}" type="sibTrans" cxnId="{F224B1F3-1788-4A88-A4EE-CA9C3F886632}">
      <dgm:prSet/>
      <dgm:spPr/>
      <dgm:t>
        <a:bodyPr/>
        <a:lstStyle/>
        <a:p>
          <a:endParaRPr lang="en-GB"/>
        </a:p>
      </dgm:t>
    </dgm:pt>
    <dgm:pt modelId="{6D7F8DE5-B0CD-4B9B-9998-8FC24FBF1263}">
      <dgm:prSet/>
      <dgm:spPr/>
      <dgm:t>
        <a:bodyPr/>
        <a:lstStyle/>
        <a:p>
          <a:r>
            <a:rPr lang="en-GB"/>
            <a:t>What are they?</a:t>
          </a:r>
        </a:p>
      </dgm:t>
    </dgm:pt>
    <dgm:pt modelId="{BFAD89A5-048A-444B-B1F4-87636EB90466}" type="parTrans" cxnId="{767B1066-8643-4A73-94EB-CD943EB7C2E9}">
      <dgm:prSet/>
      <dgm:spPr/>
      <dgm:t>
        <a:bodyPr/>
        <a:lstStyle/>
        <a:p>
          <a:endParaRPr lang="en-GB"/>
        </a:p>
      </dgm:t>
    </dgm:pt>
    <dgm:pt modelId="{CBAA2E8F-CD95-4DEE-A133-83EEE61694FA}" type="sibTrans" cxnId="{767B1066-8643-4A73-94EB-CD943EB7C2E9}">
      <dgm:prSet/>
      <dgm:spPr/>
      <dgm:t>
        <a:bodyPr/>
        <a:lstStyle/>
        <a:p>
          <a:endParaRPr lang="en-GB"/>
        </a:p>
      </dgm:t>
    </dgm:pt>
    <dgm:pt modelId="{4582452C-FAF0-4D7B-8E1B-020137F28866}">
      <dgm:prSet/>
      <dgm:spPr/>
      <dgm:t>
        <a:bodyPr/>
        <a:lstStyle/>
        <a:p>
          <a:r>
            <a:rPr lang="en-GB"/>
            <a:t>Am I looking at all the evidence, or just what supports my thought?</a:t>
          </a:r>
        </a:p>
      </dgm:t>
    </dgm:pt>
    <dgm:pt modelId="{107915FF-795A-4156-8D30-EB48352E1834}" type="parTrans" cxnId="{92A27445-9E9A-43F7-850F-57060AECD895}">
      <dgm:prSet/>
      <dgm:spPr/>
      <dgm:t>
        <a:bodyPr/>
        <a:lstStyle/>
        <a:p>
          <a:endParaRPr lang="en-GB"/>
        </a:p>
      </dgm:t>
    </dgm:pt>
    <dgm:pt modelId="{ABEB4F83-326D-4043-8073-33735AF5623A}" type="sibTrans" cxnId="{92A27445-9E9A-43F7-850F-57060AECD895}">
      <dgm:prSet/>
      <dgm:spPr/>
      <dgm:t>
        <a:bodyPr/>
        <a:lstStyle/>
        <a:p>
          <a:endParaRPr lang="en-GB"/>
        </a:p>
      </dgm:t>
    </dgm:pt>
    <dgm:pt modelId="{DD4259EF-A2D8-45FC-82DE-FB9816AD6FBB}">
      <dgm:prSet/>
      <dgm:spPr/>
      <dgm:t>
        <a:bodyPr/>
        <a:lstStyle/>
        <a:p>
          <a:r>
            <a:rPr lang="en-GB"/>
            <a:t>Could my thought be an exaggeration of what’s true?</a:t>
          </a:r>
        </a:p>
      </dgm:t>
    </dgm:pt>
    <dgm:pt modelId="{DCA404A9-3000-457C-98E6-03C4A68D5732}" type="parTrans" cxnId="{601F3709-2212-4DEE-A95B-DDD8179F6851}">
      <dgm:prSet/>
      <dgm:spPr/>
      <dgm:t>
        <a:bodyPr/>
        <a:lstStyle/>
        <a:p>
          <a:endParaRPr lang="en-GB"/>
        </a:p>
      </dgm:t>
    </dgm:pt>
    <dgm:pt modelId="{723B7205-8B36-4690-9C2C-5ED717630A9A}" type="sibTrans" cxnId="{601F3709-2212-4DEE-A95B-DDD8179F6851}">
      <dgm:prSet/>
      <dgm:spPr/>
      <dgm:t>
        <a:bodyPr/>
        <a:lstStyle/>
        <a:p>
          <a:endParaRPr lang="en-GB"/>
        </a:p>
      </dgm:t>
    </dgm:pt>
    <dgm:pt modelId="{E2C61235-805A-456B-9DB4-3D67C8F8EF43}">
      <dgm:prSet/>
      <dgm:spPr/>
      <dgm:t>
        <a:bodyPr/>
        <a:lstStyle/>
        <a:p>
          <a:r>
            <a:rPr lang="en-GB"/>
            <a:t>Am I having this thought out of habit, or do the facts support it?</a:t>
          </a:r>
        </a:p>
      </dgm:t>
    </dgm:pt>
    <dgm:pt modelId="{2903A2CD-D84B-4405-BD8E-934ED3252DED}" type="parTrans" cxnId="{8A91DBA6-5313-431E-9E00-97A901E1EDB9}">
      <dgm:prSet/>
      <dgm:spPr/>
      <dgm:t>
        <a:bodyPr/>
        <a:lstStyle/>
        <a:p>
          <a:endParaRPr lang="en-GB"/>
        </a:p>
      </dgm:t>
    </dgm:pt>
    <dgm:pt modelId="{A09F3099-88CC-419F-9C0E-0012527E8747}" type="sibTrans" cxnId="{8A91DBA6-5313-431E-9E00-97A901E1EDB9}">
      <dgm:prSet/>
      <dgm:spPr/>
      <dgm:t>
        <a:bodyPr/>
        <a:lstStyle/>
        <a:p>
          <a:endParaRPr lang="en-GB"/>
        </a:p>
      </dgm:t>
    </dgm:pt>
    <dgm:pt modelId="{1C38C9B2-1886-463F-A786-BBC08B952CA2}">
      <dgm:prSet/>
      <dgm:spPr/>
      <dgm:t>
        <a:bodyPr/>
        <a:lstStyle/>
        <a:p>
          <a:r>
            <a:rPr lang="en-GB"/>
            <a:t>Did someone pass this thought / belief to me? If so, are they a reliable source?</a:t>
          </a:r>
        </a:p>
      </dgm:t>
    </dgm:pt>
    <dgm:pt modelId="{48BFB605-59C5-4109-A09B-0374F1556388}" type="parTrans" cxnId="{CC5DF9C4-1FB1-4E9F-A6A7-0804AEACD3D6}">
      <dgm:prSet/>
      <dgm:spPr/>
      <dgm:t>
        <a:bodyPr/>
        <a:lstStyle/>
        <a:p>
          <a:endParaRPr lang="en-GB"/>
        </a:p>
      </dgm:t>
    </dgm:pt>
    <dgm:pt modelId="{87FA3E6B-5064-4DC5-83BF-3377D407C2E3}" type="sibTrans" cxnId="{CC5DF9C4-1FB1-4E9F-A6A7-0804AEACD3D6}">
      <dgm:prSet/>
      <dgm:spPr/>
      <dgm:t>
        <a:bodyPr/>
        <a:lstStyle/>
        <a:p>
          <a:endParaRPr lang="en-GB"/>
        </a:p>
      </dgm:t>
    </dgm:pt>
    <dgm:pt modelId="{9484C1EC-A68D-405B-8088-FA3BA238A7BB}">
      <dgm:prSet/>
      <dgm:spPr/>
      <dgm:t>
        <a:bodyPr/>
        <a:lstStyle/>
        <a:p>
          <a:r>
            <a:rPr lang="en-GB"/>
            <a:t>Is my thought a likely scenario, or is it the worst-case scenario?</a:t>
          </a:r>
        </a:p>
      </dgm:t>
    </dgm:pt>
    <dgm:pt modelId="{0038B8FA-1153-458C-8B4C-3F52648325DB}" type="parTrans" cxnId="{9F276761-FB81-4738-A7C1-D0C2A547497E}">
      <dgm:prSet/>
      <dgm:spPr/>
      <dgm:t>
        <a:bodyPr/>
        <a:lstStyle/>
        <a:p>
          <a:endParaRPr lang="en-GB"/>
        </a:p>
      </dgm:t>
    </dgm:pt>
    <dgm:pt modelId="{A37F43B0-0330-4F70-BE96-6E05C0FDA163}" type="sibTrans" cxnId="{9F276761-FB81-4738-A7C1-D0C2A547497E}">
      <dgm:prSet/>
      <dgm:spPr/>
      <dgm:t>
        <a:bodyPr/>
        <a:lstStyle/>
        <a:p>
          <a:endParaRPr lang="en-GB"/>
        </a:p>
      </dgm:t>
    </dgm:pt>
    <dgm:pt modelId="{50F9E8C6-364B-497F-B3EF-212F10E3AB08}" type="pres">
      <dgm:prSet presAssocID="{250CE18F-BB19-447A-AEE5-7EECC9CC265A}" presName="diagram" presStyleCnt="0">
        <dgm:presLayoutVars>
          <dgm:dir/>
          <dgm:resizeHandles val="exact"/>
        </dgm:presLayoutVars>
      </dgm:prSet>
      <dgm:spPr/>
    </dgm:pt>
    <dgm:pt modelId="{987292AE-A4CD-4761-8E02-F1634354E538}" type="pres">
      <dgm:prSet presAssocID="{AED2193C-D383-4518-A578-9F35A7E9986A}" presName="node" presStyleLbl="node1" presStyleIdx="0" presStyleCnt="12">
        <dgm:presLayoutVars>
          <dgm:bulletEnabled val="1"/>
        </dgm:presLayoutVars>
      </dgm:prSet>
      <dgm:spPr/>
    </dgm:pt>
    <dgm:pt modelId="{5F1D1EEF-48E7-43F0-99C7-AE3E7AD72041}" type="pres">
      <dgm:prSet presAssocID="{45DB86E5-7FDE-4474-A2E9-816282C36DC5}" presName="sibTrans" presStyleCnt="0"/>
      <dgm:spPr/>
    </dgm:pt>
    <dgm:pt modelId="{469398C0-1384-4C6E-850F-9DA75A7CBE25}" type="pres">
      <dgm:prSet presAssocID="{BCF7E22A-891B-4C81-BDAE-5D22F311A7CC}" presName="node" presStyleLbl="node1" presStyleIdx="1" presStyleCnt="12">
        <dgm:presLayoutVars>
          <dgm:bulletEnabled val="1"/>
        </dgm:presLayoutVars>
      </dgm:prSet>
      <dgm:spPr/>
    </dgm:pt>
    <dgm:pt modelId="{64919ED1-BE55-4D2E-BD50-3041409D317B}" type="pres">
      <dgm:prSet presAssocID="{861E8D6C-7606-42EB-A84E-FF1D1C370470}" presName="sibTrans" presStyleCnt="0"/>
      <dgm:spPr/>
    </dgm:pt>
    <dgm:pt modelId="{4E03A2B3-550C-4A55-9CB2-BEB86D6532FD}" type="pres">
      <dgm:prSet presAssocID="{61B41D79-ED6F-4448-98BC-B255CD641AFB}" presName="node" presStyleLbl="node1" presStyleIdx="2" presStyleCnt="12">
        <dgm:presLayoutVars>
          <dgm:bulletEnabled val="1"/>
        </dgm:presLayoutVars>
      </dgm:prSet>
      <dgm:spPr/>
    </dgm:pt>
    <dgm:pt modelId="{D7D76F09-BB5E-43C2-9FA2-F86856724154}" type="pres">
      <dgm:prSet presAssocID="{3A565FAA-E94B-4E3A-B976-1E08F9A17264}" presName="sibTrans" presStyleCnt="0"/>
      <dgm:spPr/>
    </dgm:pt>
    <dgm:pt modelId="{E25FC8D4-C4D6-48ED-B507-04CE7B970CD7}" type="pres">
      <dgm:prSet presAssocID="{49D3F07E-DA96-4E84-AA4D-8DFCC53DB01C}" presName="node" presStyleLbl="node1" presStyleIdx="3" presStyleCnt="12">
        <dgm:presLayoutVars>
          <dgm:bulletEnabled val="1"/>
        </dgm:presLayoutVars>
      </dgm:prSet>
      <dgm:spPr/>
    </dgm:pt>
    <dgm:pt modelId="{C90BFE38-1EB4-42BC-B848-A309B5258E5E}" type="pres">
      <dgm:prSet presAssocID="{BD588A7A-E8FC-41FB-AB51-11510E1863AD}" presName="sibTrans" presStyleCnt="0"/>
      <dgm:spPr/>
    </dgm:pt>
    <dgm:pt modelId="{6CD34002-B68F-48A4-9314-0948293897A8}" type="pres">
      <dgm:prSet presAssocID="{9F6B7691-D9B7-430E-A1F2-FE7514E12FFC}" presName="node" presStyleLbl="node1" presStyleIdx="4" presStyleCnt="12">
        <dgm:presLayoutVars>
          <dgm:bulletEnabled val="1"/>
        </dgm:presLayoutVars>
      </dgm:prSet>
      <dgm:spPr/>
    </dgm:pt>
    <dgm:pt modelId="{F97CB620-2E03-48A9-B00D-9EC80F4241CB}" type="pres">
      <dgm:prSet presAssocID="{5A023F8B-52F7-45FE-84F7-725A86A66D5C}" presName="sibTrans" presStyleCnt="0"/>
      <dgm:spPr/>
    </dgm:pt>
    <dgm:pt modelId="{FED7D8FA-8221-4B4B-B03B-40CB8038C04E}" type="pres">
      <dgm:prSet presAssocID="{41612568-F4C8-45FF-BE4F-C1D8BAEB5951}" presName="node" presStyleLbl="node1" presStyleIdx="5" presStyleCnt="12">
        <dgm:presLayoutVars>
          <dgm:bulletEnabled val="1"/>
        </dgm:presLayoutVars>
      </dgm:prSet>
      <dgm:spPr/>
    </dgm:pt>
    <dgm:pt modelId="{C1D83D1D-2348-410E-AC32-55D9389DB7FA}" type="pres">
      <dgm:prSet presAssocID="{BEAD020F-848C-4FB5-8691-2293D82AECA7}" presName="sibTrans" presStyleCnt="0"/>
      <dgm:spPr/>
    </dgm:pt>
    <dgm:pt modelId="{7DED8B17-DCDE-4539-8429-B0455FE6159D}" type="pres">
      <dgm:prSet presAssocID="{6D7F8DE5-B0CD-4B9B-9998-8FC24FBF1263}" presName="node" presStyleLbl="node1" presStyleIdx="6" presStyleCnt="12">
        <dgm:presLayoutVars>
          <dgm:bulletEnabled val="1"/>
        </dgm:presLayoutVars>
      </dgm:prSet>
      <dgm:spPr/>
    </dgm:pt>
    <dgm:pt modelId="{DFE3158E-1BED-4AD5-A5B5-6F8510DEFBBB}" type="pres">
      <dgm:prSet presAssocID="{CBAA2E8F-CD95-4DEE-A133-83EEE61694FA}" presName="sibTrans" presStyleCnt="0"/>
      <dgm:spPr/>
    </dgm:pt>
    <dgm:pt modelId="{9D0CD67B-982E-4EC1-B0C9-A3F3649B9213}" type="pres">
      <dgm:prSet presAssocID="{4582452C-FAF0-4D7B-8E1B-020137F28866}" presName="node" presStyleLbl="node1" presStyleIdx="7" presStyleCnt="12">
        <dgm:presLayoutVars>
          <dgm:bulletEnabled val="1"/>
        </dgm:presLayoutVars>
      </dgm:prSet>
      <dgm:spPr/>
    </dgm:pt>
    <dgm:pt modelId="{FC10146F-918D-4E95-8C1C-8A43CBC27102}" type="pres">
      <dgm:prSet presAssocID="{ABEB4F83-326D-4043-8073-33735AF5623A}" presName="sibTrans" presStyleCnt="0"/>
      <dgm:spPr/>
    </dgm:pt>
    <dgm:pt modelId="{623CA753-8B71-4119-A6B1-59FD2D76FFB9}" type="pres">
      <dgm:prSet presAssocID="{DD4259EF-A2D8-45FC-82DE-FB9816AD6FBB}" presName="node" presStyleLbl="node1" presStyleIdx="8" presStyleCnt="12">
        <dgm:presLayoutVars>
          <dgm:bulletEnabled val="1"/>
        </dgm:presLayoutVars>
      </dgm:prSet>
      <dgm:spPr/>
    </dgm:pt>
    <dgm:pt modelId="{A5D5884C-9619-4B15-9588-39916E9E02FF}" type="pres">
      <dgm:prSet presAssocID="{723B7205-8B36-4690-9C2C-5ED717630A9A}" presName="sibTrans" presStyleCnt="0"/>
      <dgm:spPr/>
    </dgm:pt>
    <dgm:pt modelId="{21771B3B-E3C2-45C3-BD3B-6E0294FBFCC6}" type="pres">
      <dgm:prSet presAssocID="{E2C61235-805A-456B-9DB4-3D67C8F8EF43}" presName="node" presStyleLbl="node1" presStyleIdx="9" presStyleCnt="12">
        <dgm:presLayoutVars>
          <dgm:bulletEnabled val="1"/>
        </dgm:presLayoutVars>
      </dgm:prSet>
      <dgm:spPr/>
    </dgm:pt>
    <dgm:pt modelId="{C7101CA1-D903-4BE6-866E-34B95084526C}" type="pres">
      <dgm:prSet presAssocID="{A09F3099-88CC-419F-9C0E-0012527E8747}" presName="sibTrans" presStyleCnt="0"/>
      <dgm:spPr/>
    </dgm:pt>
    <dgm:pt modelId="{1272EB97-6D18-4726-B1EE-AAB52C2A022D}" type="pres">
      <dgm:prSet presAssocID="{1C38C9B2-1886-463F-A786-BBC08B952CA2}" presName="node" presStyleLbl="node1" presStyleIdx="10" presStyleCnt="12">
        <dgm:presLayoutVars>
          <dgm:bulletEnabled val="1"/>
        </dgm:presLayoutVars>
      </dgm:prSet>
      <dgm:spPr/>
    </dgm:pt>
    <dgm:pt modelId="{D9047616-A204-49B3-87DF-C6700F37D5DA}" type="pres">
      <dgm:prSet presAssocID="{87FA3E6B-5064-4DC5-83BF-3377D407C2E3}" presName="sibTrans" presStyleCnt="0"/>
      <dgm:spPr/>
    </dgm:pt>
    <dgm:pt modelId="{E244A27C-9F91-4690-B477-A6466B5A7926}" type="pres">
      <dgm:prSet presAssocID="{9484C1EC-A68D-405B-8088-FA3BA238A7BB}" presName="node" presStyleLbl="node1" presStyleIdx="11" presStyleCnt="12">
        <dgm:presLayoutVars>
          <dgm:bulletEnabled val="1"/>
        </dgm:presLayoutVars>
      </dgm:prSet>
      <dgm:spPr/>
    </dgm:pt>
  </dgm:ptLst>
  <dgm:cxnLst>
    <dgm:cxn modelId="{6DF13701-4703-4F54-9042-C60256923273}" type="presOf" srcId="{49D3F07E-DA96-4E84-AA4D-8DFCC53DB01C}" destId="{E25FC8D4-C4D6-48ED-B507-04CE7B970CD7}" srcOrd="0" destOrd="0" presId="urn:microsoft.com/office/officeart/2005/8/layout/default"/>
    <dgm:cxn modelId="{5A43EA05-89BE-4B5E-A02A-7B0C36052DD4}" srcId="{250CE18F-BB19-447A-AEE5-7EECC9CC265A}" destId="{9F6B7691-D9B7-430E-A1F2-FE7514E12FFC}" srcOrd="4" destOrd="0" parTransId="{538BDFE7-350F-41C8-B18B-EDEA4DA7F48E}" sibTransId="{5A023F8B-52F7-45FE-84F7-725A86A66D5C}"/>
    <dgm:cxn modelId="{601F3709-2212-4DEE-A95B-DDD8179F6851}" srcId="{250CE18F-BB19-447A-AEE5-7EECC9CC265A}" destId="{DD4259EF-A2D8-45FC-82DE-FB9816AD6FBB}" srcOrd="8" destOrd="0" parTransId="{DCA404A9-3000-457C-98E6-03C4A68D5732}" sibTransId="{723B7205-8B36-4690-9C2C-5ED717630A9A}"/>
    <dgm:cxn modelId="{C673D609-3717-4442-B446-9D394A15D6DF}" type="presOf" srcId="{6D7F8DE5-B0CD-4B9B-9998-8FC24FBF1263}" destId="{7DED8B17-DCDE-4539-8429-B0455FE6159D}" srcOrd="0" destOrd="0" presId="urn:microsoft.com/office/officeart/2005/8/layout/default"/>
    <dgm:cxn modelId="{0944240D-69DC-4EE6-A330-724CE4EC9ADA}" type="presOf" srcId="{BCF7E22A-891B-4C81-BDAE-5D22F311A7CC}" destId="{469398C0-1384-4C6E-850F-9DA75A7CBE25}" srcOrd="0" destOrd="0" presId="urn:microsoft.com/office/officeart/2005/8/layout/default"/>
    <dgm:cxn modelId="{575E8713-22F7-43C9-95D7-E0EBFA5CB521}" srcId="{250CE18F-BB19-447A-AEE5-7EECC9CC265A}" destId="{AED2193C-D383-4518-A578-9F35A7E9986A}" srcOrd="0" destOrd="0" parTransId="{4D455DC9-0683-4AF0-82D8-A3EFD0CCFD71}" sibTransId="{45DB86E5-7FDE-4474-A2E9-816282C36DC5}"/>
    <dgm:cxn modelId="{9971F735-BDF0-4DCB-9038-DFD097E86B6A}" type="presOf" srcId="{DD4259EF-A2D8-45FC-82DE-FB9816AD6FBB}" destId="{623CA753-8B71-4119-A6B1-59FD2D76FFB9}" srcOrd="0" destOrd="0" presId="urn:microsoft.com/office/officeart/2005/8/layout/default"/>
    <dgm:cxn modelId="{671D0C3E-D83F-41FD-AF63-BB60E0129717}" srcId="{250CE18F-BB19-447A-AEE5-7EECC9CC265A}" destId="{49D3F07E-DA96-4E84-AA4D-8DFCC53DB01C}" srcOrd="3" destOrd="0" parTransId="{1F1CA6EB-4CEC-4023-B62A-A6AE60DA63C7}" sibTransId="{BD588A7A-E8FC-41FB-AB51-11510E1863AD}"/>
    <dgm:cxn modelId="{9F276761-FB81-4738-A7C1-D0C2A547497E}" srcId="{250CE18F-BB19-447A-AEE5-7EECC9CC265A}" destId="{9484C1EC-A68D-405B-8088-FA3BA238A7BB}" srcOrd="11" destOrd="0" parTransId="{0038B8FA-1153-458C-8B4C-3F52648325DB}" sibTransId="{A37F43B0-0330-4F70-BE96-6E05C0FDA163}"/>
    <dgm:cxn modelId="{92A27445-9E9A-43F7-850F-57060AECD895}" srcId="{250CE18F-BB19-447A-AEE5-7EECC9CC265A}" destId="{4582452C-FAF0-4D7B-8E1B-020137F28866}" srcOrd="7" destOrd="0" parTransId="{107915FF-795A-4156-8D30-EB48352E1834}" sibTransId="{ABEB4F83-326D-4043-8073-33735AF5623A}"/>
    <dgm:cxn modelId="{767B1066-8643-4A73-94EB-CD943EB7C2E9}" srcId="{250CE18F-BB19-447A-AEE5-7EECC9CC265A}" destId="{6D7F8DE5-B0CD-4B9B-9998-8FC24FBF1263}" srcOrd="6" destOrd="0" parTransId="{BFAD89A5-048A-444B-B1F4-87636EB90466}" sibTransId="{CBAA2E8F-CD95-4DEE-A133-83EEE61694FA}"/>
    <dgm:cxn modelId="{F581F966-9C2C-41C1-87D0-39A456D06FB5}" type="presOf" srcId="{1C38C9B2-1886-463F-A786-BBC08B952CA2}" destId="{1272EB97-6D18-4726-B1EE-AAB52C2A022D}" srcOrd="0" destOrd="0" presId="urn:microsoft.com/office/officeart/2005/8/layout/default"/>
    <dgm:cxn modelId="{0A936B4D-A80A-469D-8FE4-C6617C4E7096}" type="presOf" srcId="{E2C61235-805A-456B-9DB4-3D67C8F8EF43}" destId="{21771B3B-E3C2-45C3-BD3B-6E0294FBFCC6}" srcOrd="0" destOrd="0" presId="urn:microsoft.com/office/officeart/2005/8/layout/default"/>
    <dgm:cxn modelId="{1CA12F59-46F8-49F0-84FA-59ECB5DB88A5}" srcId="{250CE18F-BB19-447A-AEE5-7EECC9CC265A}" destId="{BCF7E22A-891B-4C81-BDAE-5D22F311A7CC}" srcOrd="1" destOrd="0" parTransId="{7067F723-2BF0-4D18-A5E7-D30913157948}" sibTransId="{861E8D6C-7606-42EB-A84E-FF1D1C370470}"/>
    <dgm:cxn modelId="{79D2B184-8B74-416D-99DC-D086C2E6317B}" type="presOf" srcId="{9484C1EC-A68D-405B-8088-FA3BA238A7BB}" destId="{E244A27C-9F91-4690-B477-A6466B5A7926}" srcOrd="0" destOrd="0" presId="urn:microsoft.com/office/officeart/2005/8/layout/default"/>
    <dgm:cxn modelId="{377F938A-5804-434B-A5DD-AAF824CAFF39}" type="presOf" srcId="{250CE18F-BB19-447A-AEE5-7EECC9CC265A}" destId="{50F9E8C6-364B-497F-B3EF-212F10E3AB08}" srcOrd="0" destOrd="0" presId="urn:microsoft.com/office/officeart/2005/8/layout/default"/>
    <dgm:cxn modelId="{8A91DBA6-5313-431E-9E00-97A901E1EDB9}" srcId="{250CE18F-BB19-447A-AEE5-7EECC9CC265A}" destId="{E2C61235-805A-456B-9DB4-3D67C8F8EF43}" srcOrd="9" destOrd="0" parTransId="{2903A2CD-D84B-4405-BD8E-934ED3252DED}" sibTransId="{A09F3099-88CC-419F-9C0E-0012527E8747}"/>
    <dgm:cxn modelId="{4BCE0EAF-2BC3-4701-BB47-8482E927D7CC}" type="presOf" srcId="{9F6B7691-D9B7-430E-A1F2-FE7514E12FFC}" destId="{6CD34002-B68F-48A4-9314-0948293897A8}" srcOrd="0" destOrd="0" presId="urn:microsoft.com/office/officeart/2005/8/layout/default"/>
    <dgm:cxn modelId="{2C0B49AF-5DAB-48F8-B52C-E4C00EFDDE89}" type="presOf" srcId="{61B41D79-ED6F-4448-98BC-B255CD641AFB}" destId="{4E03A2B3-550C-4A55-9CB2-BEB86D6532FD}" srcOrd="0" destOrd="0" presId="urn:microsoft.com/office/officeart/2005/8/layout/default"/>
    <dgm:cxn modelId="{13A147BC-85F8-4B66-A5FC-C32057EA9821}" type="presOf" srcId="{AED2193C-D383-4518-A578-9F35A7E9986A}" destId="{987292AE-A4CD-4761-8E02-F1634354E538}" srcOrd="0" destOrd="0" presId="urn:microsoft.com/office/officeart/2005/8/layout/default"/>
    <dgm:cxn modelId="{CC5DF9C4-1FB1-4E9F-A6A7-0804AEACD3D6}" srcId="{250CE18F-BB19-447A-AEE5-7EECC9CC265A}" destId="{1C38C9B2-1886-463F-A786-BBC08B952CA2}" srcOrd="10" destOrd="0" parTransId="{48BFB605-59C5-4109-A09B-0374F1556388}" sibTransId="{87FA3E6B-5064-4DC5-83BF-3377D407C2E3}"/>
    <dgm:cxn modelId="{A60576D3-F8A6-4243-B24F-EAC539E4E712}" srcId="{250CE18F-BB19-447A-AEE5-7EECC9CC265A}" destId="{61B41D79-ED6F-4448-98BC-B255CD641AFB}" srcOrd="2" destOrd="0" parTransId="{6368964A-F4F5-4DB1-A648-3F7552049F92}" sibTransId="{3A565FAA-E94B-4E3A-B976-1E08F9A17264}"/>
    <dgm:cxn modelId="{1D5762E8-26DF-4533-B408-5522CAD28EE2}" type="presOf" srcId="{41612568-F4C8-45FF-BE4F-C1D8BAEB5951}" destId="{FED7D8FA-8221-4B4B-B03B-40CB8038C04E}" srcOrd="0" destOrd="0" presId="urn:microsoft.com/office/officeart/2005/8/layout/default"/>
    <dgm:cxn modelId="{10C2E8EC-DB01-427E-8356-F2DF36C78CB0}" type="presOf" srcId="{4582452C-FAF0-4D7B-8E1B-020137F28866}" destId="{9D0CD67B-982E-4EC1-B0C9-A3F3649B9213}" srcOrd="0" destOrd="0" presId="urn:microsoft.com/office/officeart/2005/8/layout/default"/>
    <dgm:cxn modelId="{F224B1F3-1788-4A88-A4EE-CA9C3F886632}" srcId="{250CE18F-BB19-447A-AEE5-7EECC9CC265A}" destId="{41612568-F4C8-45FF-BE4F-C1D8BAEB5951}" srcOrd="5" destOrd="0" parTransId="{505B9C79-5702-4CF3-B422-E6F894F2BE52}" sibTransId="{BEAD020F-848C-4FB5-8691-2293D82AECA7}"/>
    <dgm:cxn modelId="{0380D344-26B4-4484-8538-04AC089376CC}" type="presParOf" srcId="{50F9E8C6-364B-497F-B3EF-212F10E3AB08}" destId="{987292AE-A4CD-4761-8E02-F1634354E538}" srcOrd="0" destOrd="0" presId="urn:microsoft.com/office/officeart/2005/8/layout/default"/>
    <dgm:cxn modelId="{C6C8C3B8-CC0A-4E63-BF1C-2A5417120264}" type="presParOf" srcId="{50F9E8C6-364B-497F-B3EF-212F10E3AB08}" destId="{5F1D1EEF-48E7-43F0-99C7-AE3E7AD72041}" srcOrd="1" destOrd="0" presId="urn:microsoft.com/office/officeart/2005/8/layout/default"/>
    <dgm:cxn modelId="{D18CEF49-F6C2-44CE-B829-B474D3394EB5}" type="presParOf" srcId="{50F9E8C6-364B-497F-B3EF-212F10E3AB08}" destId="{469398C0-1384-4C6E-850F-9DA75A7CBE25}" srcOrd="2" destOrd="0" presId="urn:microsoft.com/office/officeart/2005/8/layout/default"/>
    <dgm:cxn modelId="{C7968C17-86C3-45F3-B150-320644907493}" type="presParOf" srcId="{50F9E8C6-364B-497F-B3EF-212F10E3AB08}" destId="{64919ED1-BE55-4D2E-BD50-3041409D317B}" srcOrd="3" destOrd="0" presId="urn:microsoft.com/office/officeart/2005/8/layout/default"/>
    <dgm:cxn modelId="{76C7D5E9-C64A-4212-A8A6-DF8A2D2F24AF}" type="presParOf" srcId="{50F9E8C6-364B-497F-B3EF-212F10E3AB08}" destId="{4E03A2B3-550C-4A55-9CB2-BEB86D6532FD}" srcOrd="4" destOrd="0" presId="urn:microsoft.com/office/officeart/2005/8/layout/default"/>
    <dgm:cxn modelId="{C8F1093A-ADA8-437B-95E0-3ABE5CE95C25}" type="presParOf" srcId="{50F9E8C6-364B-497F-B3EF-212F10E3AB08}" destId="{D7D76F09-BB5E-43C2-9FA2-F86856724154}" srcOrd="5" destOrd="0" presId="urn:microsoft.com/office/officeart/2005/8/layout/default"/>
    <dgm:cxn modelId="{75F3A136-7E15-48DE-91D3-150471745494}" type="presParOf" srcId="{50F9E8C6-364B-497F-B3EF-212F10E3AB08}" destId="{E25FC8D4-C4D6-48ED-B507-04CE7B970CD7}" srcOrd="6" destOrd="0" presId="urn:microsoft.com/office/officeart/2005/8/layout/default"/>
    <dgm:cxn modelId="{98B9C67A-714B-40C7-AF77-18881A5703D0}" type="presParOf" srcId="{50F9E8C6-364B-497F-B3EF-212F10E3AB08}" destId="{C90BFE38-1EB4-42BC-B848-A309B5258E5E}" srcOrd="7" destOrd="0" presId="urn:microsoft.com/office/officeart/2005/8/layout/default"/>
    <dgm:cxn modelId="{D787E5CC-D7A6-4FFD-BFA4-0DF4A1578906}" type="presParOf" srcId="{50F9E8C6-364B-497F-B3EF-212F10E3AB08}" destId="{6CD34002-B68F-48A4-9314-0948293897A8}" srcOrd="8" destOrd="0" presId="urn:microsoft.com/office/officeart/2005/8/layout/default"/>
    <dgm:cxn modelId="{D475DEB1-050D-4D79-B6B8-13C30CA2ADC6}" type="presParOf" srcId="{50F9E8C6-364B-497F-B3EF-212F10E3AB08}" destId="{F97CB620-2E03-48A9-B00D-9EC80F4241CB}" srcOrd="9" destOrd="0" presId="urn:microsoft.com/office/officeart/2005/8/layout/default"/>
    <dgm:cxn modelId="{124BACE0-1C86-4D29-BB46-D39B8C3492AD}" type="presParOf" srcId="{50F9E8C6-364B-497F-B3EF-212F10E3AB08}" destId="{FED7D8FA-8221-4B4B-B03B-40CB8038C04E}" srcOrd="10" destOrd="0" presId="urn:microsoft.com/office/officeart/2005/8/layout/default"/>
    <dgm:cxn modelId="{8FE4847D-FC92-48E1-8E0E-CC26BC288988}" type="presParOf" srcId="{50F9E8C6-364B-497F-B3EF-212F10E3AB08}" destId="{C1D83D1D-2348-410E-AC32-55D9389DB7FA}" srcOrd="11" destOrd="0" presId="urn:microsoft.com/office/officeart/2005/8/layout/default"/>
    <dgm:cxn modelId="{B2864342-6064-4343-BB2A-11930D9306EB}" type="presParOf" srcId="{50F9E8C6-364B-497F-B3EF-212F10E3AB08}" destId="{7DED8B17-DCDE-4539-8429-B0455FE6159D}" srcOrd="12" destOrd="0" presId="urn:microsoft.com/office/officeart/2005/8/layout/default"/>
    <dgm:cxn modelId="{241BDC45-B6DC-4162-8222-656A6D99DD67}" type="presParOf" srcId="{50F9E8C6-364B-497F-B3EF-212F10E3AB08}" destId="{DFE3158E-1BED-4AD5-A5B5-6F8510DEFBBB}" srcOrd="13" destOrd="0" presId="urn:microsoft.com/office/officeart/2005/8/layout/default"/>
    <dgm:cxn modelId="{D2166353-8454-46B0-834C-09DE19372D62}" type="presParOf" srcId="{50F9E8C6-364B-497F-B3EF-212F10E3AB08}" destId="{9D0CD67B-982E-4EC1-B0C9-A3F3649B9213}" srcOrd="14" destOrd="0" presId="urn:microsoft.com/office/officeart/2005/8/layout/default"/>
    <dgm:cxn modelId="{A81D3642-2438-4F4A-86F3-AC17830B8B09}" type="presParOf" srcId="{50F9E8C6-364B-497F-B3EF-212F10E3AB08}" destId="{FC10146F-918D-4E95-8C1C-8A43CBC27102}" srcOrd="15" destOrd="0" presId="urn:microsoft.com/office/officeart/2005/8/layout/default"/>
    <dgm:cxn modelId="{0E3541D4-4D6F-42DD-B54B-B4C8263A286D}" type="presParOf" srcId="{50F9E8C6-364B-497F-B3EF-212F10E3AB08}" destId="{623CA753-8B71-4119-A6B1-59FD2D76FFB9}" srcOrd="16" destOrd="0" presId="urn:microsoft.com/office/officeart/2005/8/layout/default"/>
    <dgm:cxn modelId="{6FCA2C78-5A1C-4872-ADA1-C0B9FD9562C4}" type="presParOf" srcId="{50F9E8C6-364B-497F-B3EF-212F10E3AB08}" destId="{A5D5884C-9619-4B15-9588-39916E9E02FF}" srcOrd="17" destOrd="0" presId="urn:microsoft.com/office/officeart/2005/8/layout/default"/>
    <dgm:cxn modelId="{EBBEF3E2-5000-405D-8D47-F28FAE6C2C06}" type="presParOf" srcId="{50F9E8C6-364B-497F-B3EF-212F10E3AB08}" destId="{21771B3B-E3C2-45C3-BD3B-6E0294FBFCC6}" srcOrd="18" destOrd="0" presId="urn:microsoft.com/office/officeart/2005/8/layout/default"/>
    <dgm:cxn modelId="{F45FCA3E-CF41-464E-BC79-3EE7A840E9DA}" type="presParOf" srcId="{50F9E8C6-364B-497F-B3EF-212F10E3AB08}" destId="{C7101CA1-D903-4BE6-866E-34B95084526C}" srcOrd="19" destOrd="0" presId="urn:microsoft.com/office/officeart/2005/8/layout/default"/>
    <dgm:cxn modelId="{216F5C70-B0D6-4156-8D4B-8DBA0311B38D}" type="presParOf" srcId="{50F9E8C6-364B-497F-B3EF-212F10E3AB08}" destId="{1272EB97-6D18-4726-B1EE-AAB52C2A022D}" srcOrd="20" destOrd="0" presId="urn:microsoft.com/office/officeart/2005/8/layout/default"/>
    <dgm:cxn modelId="{87518F3B-F4F1-4189-9759-006CA30E2127}" type="presParOf" srcId="{50F9E8C6-364B-497F-B3EF-212F10E3AB08}" destId="{D9047616-A204-49B3-87DF-C6700F37D5DA}" srcOrd="21" destOrd="0" presId="urn:microsoft.com/office/officeart/2005/8/layout/default"/>
    <dgm:cxn modelId="{20F658BA-104D-41A0-B13A-9FE60B3BC17B}" type="presParOf" srcId="{50F9E8C6-364B-497F-B3EF-212F10E3AB08}" destId="{E244A27C-9F91-4690-B477-A6466B5A7926}" srcOrd="22" destOrd="0" presId="urn:microsoft.com/office/officeart/2005/8/layout/defaul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3.xml><?xml version="1.0" encoding="utf-8"?>
<dgm:dataModel xmlns:dgm="http://schemas.openxmlformats.org/drawingml/2006/diagram" xmlns:a="http://schemas.openxmlformats.org/drawingml/2006/main">
  <dgm:ptLst>
    <dgm:pt modelId="{FA475AC9-A59E-49D6-B06D-2A8983A7E5BA}" type="doc">
      <dgm:prSet loTypeId="urn:microsoft.com/office/officeart/2005/8/layout/vList5" loCatId="list" qsTypeId="urn:microsoft.com/office/officeart/2005/8/quickstyle/simple1" qsCatId="simple" csTypeId="urn:microsoft.com/office/officeart/2005/8/colors/accent1_4" csCatId="accent1" phldr="1"/>
      <dgm:spPr/>
      <dgm:t>
        <a:bodyPr/>
        <a:lstStyle/>
        <a:p>
          <a:endParaRPr lang="en-US"/>
        </a:p>
      </dgm:t>
    </dgm:pt>
    <dgm:pt modelId="{16EC32A7-F3B8-4909-8272-B440627B8069}">
      <dgm:prSet custT="1"/>
      <dgm:spPr>
        <a:solidFill>
          <a:srgbClr val="31ABE5"/>
        </a:solidFill>
      </dgm:spPr>
      <dgm:t>
        <a:bodyPr/>
        <a:lstStyle/>
        <a:p>
          <a:pPr rtl="0"/>
          <a:r>
            <a:rPr lang="en-GB" sz="2400" dirty="0"/>
            <a:t>Ok – let’s try this…</a:t>
          </a:r>
        </a:p>
      </dgm:t>
    </dgm:pt>
    <dgm:pt modelId="{FA266187-DE48-4A9B-9B0F-37E01592BE1A}" type="parTrans" cxnId="{2F5ED849-0832-46D2-9A6B-164260499750}">
      <dgm:prSet/>
      <dgm:spPr/>
      <dgm:t>
        <a:bodyPr/>
        <a:lstStyle/>
        <a:p>
          <a:endParaRPr lang="en-US" sz="2400"/>
        </a:p>
      </dgm:t>
    </dgm:pt>
    <dgm:pt modelId="{1C5C11DB-4F81-4A06-99E5-514D40D5FBC9}" type="sibTrans" cxnId="{2F5ED849-0832-46D2-9A6B-164260499750}">
      <dgm:prSet/>
      <dgm:spPr/>
      <dgm:t>
        <a:bodyPr/>
        <a:lstStyle/>
        <a:p>
          <a:endParaRPr lang="en-US" sz="2400"/>
        </a:p>
      </dgm:t>
    </dgm:pt>
    <dgm:pt modelId="{FABA3413-902C-4A49-B4D3-CDFE133086A1}" type="pres">
      <dgm:prSet presAssocID="{FA475AC9-A59E-49D6-B06D-2A8983A7E5BA}" presName="Name0" presStyleCnt="0">
        <dgm:presLayoutVars>
          <dgm:dir/>
          <dgm:animLvl val="lvl"/>
          <dgm:resizeHandles val="exact"/>
        </dgm:presLayoutVars>
      </dgm:prSet>
      <dgm:spPr/>
    </dgm:pt>
    <dgm:pt modelId="{9ABD5263-3F0A-40E6-B7FF-2271E636D2A5}" type="pres">
      <dgm:prSet presAssocID="{16EC32A7-F3B8-4909-8272-B440627B8069}" presName="linNode" presStyleCnt="0"/>
      <dgm:spPr/>
    </dgm:pt>
    <dgm:pt modelId="{D066C308-73F3-436C-B6D5-DF00785237A2}" type="pres">
      <dgm:prSet presAssocID="{16EC32A7-F3B8-4909-8272-B440627B8069}" presName="parentText" presStyleLbl="node1" presStyleIdx="0" presStyleCnt="1" custScaleX="168814" custLinFactNeighborX="19202" custLinFactNeighborY="-6554">
        <dgm:presLayoutVars>
          <dgm:chMax val="1"/>
          <dgm:bulletEnabled val="1"/>
        </dgm:presLayoutVars>
      </dgm:prSet>
      <dgm:spPr/>
    </dgm:pt>
  </dgm:ptLst>
  <dgm:cxnLst>
    <dgm:cxn modelId="{2F5ED849-0832-46D2-9A6B-164260499750}" srcId="{FA475AC9-A59E-49D6-B06D-2A8983A7E5BA}" destId="{16EC32A7-F3B8-4909-8272-B440627B8069}" srcOrd="0" destOrd="0" parTransId="{FA266187-DE48-4A9B-9B0F-37E01592BE1A}" sibTransId="{1C5C11DB-4F81-4A06-99E5-514D40D5FBC9}"/>
    <dgm:cxn modelId="{CF948FE5-332E-4431-877C-A1654DB5F351}" type="presOf" srcId="{FA475AC9-A59E-49D6-B06D-2A8983A7E5BA}" destId="{FABA3413-902C-4A49-B4D3-CDFE133086A1}" srcOrd="0" destOrd="0" presId="urn:microsoft.com/office/officeart/2005/8/layout/vList5"/>
    <dgm:cxn modelId="{7141D8EC-6834-46C5-81A1-9BA868148C35}" type="presOf" srcId="{16EC32A7-F3B8-4909-8272-B440627B8069}" destId="{D066C308-73F3-436C-B6D5-DF00785237A2}" srcOrd="0" destOrd="0" presId="urn:microsoft.com/office/officeart/2005/8/layout/vList5"/>
    <dgm:cxn modelId="{9015368C-647F-4975-B02C-E3FD80903F50}" type="presParOf" srcId="{FABA3413-902C-4A49-B4D3-CDFE133086A1}" destId="{9ABD5263-3F0A-40E6-B7FF-2271E636D2A5}" srcOrd="0" destOrd="0" presId="urn:microsoft.com/office/officeart/2005/8/layout/vList5"/>
    <dgm:cxn modelId="{B8A249F0-8B36-4DF0-A98B-4FD572840302}" type="presParOf" srcId="{9ABD5263-3F0A-40E6-B7FF-2271E636D2A5}" destId="{D066C308-73F3-436C-B6D5-DF00785237A2}" srcOrd="0" destOrd="0" presId="urn:microsoft.com/office/officeart/2005/8/layout/vList5"/>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4.xml><?xml version="1.0" encoding="utf-8"?>
<dgm:dataModel xmlns:dgm="http://schemas.openxmlformats.org/drawingml/2006/diagram" xmlns:a="http://schemas.openxmlformats.org/drawingml/2006/main">
  <dgm:ptLst>
    <dgm:pt modelId="{717CCA1A-6012-4EAC-A788-288435A7455C}" type="doc">
      <dgm:prSet loTypeId="urn:microsoft.com/office/officeart/2008/layout/LinedList" loCatId="list" qsTypeId="urn:microsoft.com/office/officeart/2005/8/quickstyle/simple1" qsCatId="simple" csTypeId="urn:microsoft.com/office/officeart/2005/8/colors/accent1_2" csCatId="accent1" phldr="1"/>
      <dgm:spPr/>
      <dgm:t>
        <a:bodyPr/>
        <a:lstStyle/>
        <a:p>
          <a:endParaRPr lang="en-US"/>
        </a:p>
      </dgm:t>
    </dgm:pt>
    <dgm:pt modelId="{D66DF668-29E0-442E-BDCF-43DA7DED9D1E}">
      <dgm:prSet/>
      <dgm:spPr/>
      <dgm:t>
        <a:bodyPr/>
        <a:lstStyle/>
        <a:p>
          <a:pPr rtl="0"/>
          <a:r>
            <a:rPr lang="en-GB" dirty="0"/>
            <a:t>As our minds become more settled, we can take in more accurate information and we can access capacities for creativity, flexibility and lateral thinking that enables us to manage situations more skilfully. </a:t>
          </a:r>
        </a:p>
      </dgm:t>
    </dgm:pt>
    <dgm:pt modelId="{4676E00F-B7F1-4C34-B279-8A4F6AAFBF52}" type="parTrans" cxnId="{B7FEA676-3A62-4757-A584-389768192031}">
      <dgm:prSet/>
      <dgm:spPr/>
      <dgm:t>
        <a:bodyPr/>
        <a:lstStyle/>
        <a:p>
          <a:endParaRPr lang="en-US"/>
        </a:p>
      </dgm:t>
    </dgm:pt>
    <dgm:pt modelId="{3B0EA12B-A160-468C-AAF8-EF959B77238B}" type="sibTrans" cxnId="{B7FEA676-3A62-4757-A584-389768192031}">
      <dgm:prSet/>
      <dgm:spPr/>
      <dgm:t>
        <a:bodyPr/>
        <a:lstStyle/>
        <a:p>
          <a:endParaRPr lang="en-US"/>
        </a:p>
      </dgm:t>
    </dgm:pt>
    <dgm:pt modelId="{F1A94130-ACC0-460F-B3F2-0C029D1121B1}" type="pres">
      <dgm:prSet presAssocID="{717CCA1A-6012-4EAC-A788-288435A7455C}" presName="vert0" presStyleCnt="0">
        <dgm:presLayoutVars>
          <dgm:dir/>
          <dgm:animOne val="branch"/>
          <dgm:animLvl val="lvl"/>
        </dgm:presLayoutVars>
      </dgm:prSet>
      <dgm:spPr/>
    </dgm:pt>
    <dgm:pt modelId="{2BDDBCC2-B9FD-4E08-94D9-4CC8DFA66E4D}" type="pres">
      <dgm:prSet presAssocID="{D66DF668-29E0-442E-BDCF-43DA7DED9D1E}" presName="thickLine" presStyleLbl="alignNode1" presStyleIdx="0" presStyleCnt="1"/>
      <dgm:spPr/>
    </dgm:pt>
    <dgm:pt modelId="{C5B7AA6E-47AB-4789-80D3-A7A0498DB85F}" type="pres">
      <dgm:prSet presAssocID="{D66DF668-29E0-442E-BDCF-43DA7DED9D1E}" presName="horz1" presStyleCnt="0"/>
      <dgm:spPr/>
    </dgm:pt>
    <dgm:pt modelId="{CFBBB274-ED67-44BD-890F-FA7D7D068669}" type="pres">
      <dgm:prSet presAssocID="{D66DF668-29E0-442E-BDCF-43DA7DED9D1E}" presName="tx1" presStyleLbl="revTx" presStyleIdx="0" presStyleCnt="1" custLinFactNeighborX="1781" custLinFactNeighborY="35983"/>
      <dgm:spPr/>
    </dgm:pt>
    <dgm:pt modelId="{30BFBA7E-DF29-403D-9EBB-A1224869ACCC}" type="pres">
      <dgm:prSet presAssocID="{D66DF668-29E0-442E-BDCF-43DA7DED9D1E}" presName="vert1" presStyleCnt="0"/>
      <dgm:spPr/>
    </dgm:pt>
  </dgm:ptLst>
  <dgm:cxnLst>
    <dgm:cxn modelId="{A51B5318-BC6C-4C9C-93E1-80E1642657FD}" type="presOf" srcId="{717CCA1A-6012-4EAC-A788-288435A7455C}" destId="{F1A94130-ACC0-460F-B3F2-0C029D1121B1}" srcOrd="0" destOrd="0" presId="urn:microsoft.com/office/officeart/2008/layout/LinedList"/>
    <dgm:cxn modelId="{26FA995E-EDA2-4FBB-BB16-F70DF0589A0B}" type="presOf" srcId="{D66DF668-29E0-442E-BDCF-43DA7DED9D1E}" destId="{CFBBB274-ED67-44BD-890F-FA7D7D068669}" srcOrd="0" destOrd="0" presId="urn:microsoft.com/office/officeart/2008/layout/LinedList"/>
    <dgm:cxn modelId="{B7FEA676-3A62-4757-A584-389768192031}" srcId="{717CCA1A-6012-4EAC-A788-288435A7455C}" destId="{D66DF668-29E0-442E-BDCF-43DA7DED9D1E}" srcOrd="0" destOrd="0" parTransId="{4676E00F-B7F1-4C34-B279-8A4F6AAFBF52}" sibTransId="{3B0EA12B-A160-468C-AAF8-EF959B77238B}"/>
    <dgm:cxn modelId="{88FD26E5-15CB-4FA1-8E3B-26224B563602}" type="presParOf" srcId="{F1A94130-ACC0-460F-B3F2-0C029D1121B1}" destId="{2BDDBCC2-B9FD-4E08-94D9-4CC8DFA66E4D}" srcOrd="0" destOrd="0" presId="urn:microsoft.com/office/officeart/2008/layout/LinedList"/>
    <dgm:cxn modelId="{6345F094-3445-4145-A155-9FFBECB80E27}" type="presParOf" srcId="{F1A94130-ACC0-460F-B3F2-0C029D1121B1}" destId="{C5B7AA6E-47AB-4789-80D3-A7A0498DB85F}" srcOrd="1" destOrd="0" presId="urn:microsoft.com/office/officeart/2008/layout/LinedList"/>
    <dgm:cxn modelId="{240E1EA5-323E-4C9E-A8DE-6C895DB444BA}" type="presParOf" srcId="{C5B7AA6E-47AB-4789-80D3-A7A0498DB85F}" destId="{CFBBB274-ED67-44BD-890F-FA7D7D068669}" srcOrd="0" destOrd="0" presId="urn:microsoft.com/office/officeart/2008/layout/LinedList"/>
    <dgm:cxn modelId="{C15FCC08-8A04-4CF6-825C-A62D3E5F6126}" type="presParOf" srcId="{C5B7AA6E-47AB-4789-80D3-A7A0498DB85F}" destId="{30BFBA7E-DF29-403D-9EBB-A1224869ACCC}"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5.xml><?xml version="1.0" encoding="utf-8"?>
<dgm:dataModel xmlns:dgm="http://schemas.openxmlformats.org/drawingml/2006/diagram" xmlns:a="http://schemas.openxmlformats.org/drawingml/2006/main">
  <dgm:ptLst>
    <dgm:pt modelId="{23D5F52E-B88D-4E45-8A71-471269EC5850}" type="doc">
      <dgm:prSet loTypeId="urn:microsoft.com/office/officeart/2005/8/layout/lProcess3" loCatId="process" qsTypeId="urn:microsoft.com/office/officeart/2005/8/quickstyle/simple1" qsCatId="simple" csTypeId="urn:microsoft.com/office/officeart/2005/8/colors/colorful5" csCatId="colorful" phldr="1"/>
      <dgm:spPr/>
      <dgm:t>
        <a:bodyPr/>
        <a:lstStyle/>
        <a:p>
          <a:endParaRPr lang="en-US"/>
        </a:p>
      </dgm:t>
    </dgm:pt>
    <dgm:pt modelId="{39F1A8FC-7546-42A2-A2AC-0380B344AFF1}">
      <dgm:prSet/>
      <dgm:spPr>
        <a:solidFill>
          <a:srgbClr val="F1FEFC"/>
        </a:solidFill>
      </dgm:spPr>
      <dgm:t>
        <a:bodyPr/>
        <a:lstStyle/>
        <a:p>
          <a:pPr rtl="0"/>
          <a:r>
            <a:rPr lang="en-GB" dirty="0">
              <a:solidFill>
                <a:schemeClr val="tx1"/>
              </a:solidFill>
            </a:rPr>
            <a:t>When we build skills of mindfulness, we still experience negative feelings like frustration disappointment, fear or irritability but the research shows that we recover more quickly. </a:t>
          </a:r>
        </a:p>
      </dgm:t>
    </dgm:pt>
    <dgm:pt modelId="{78671A8D-D0DC-4E1A-AD72-5F5F1EA854E5}" type="parTrans" cxnId="{305E4CB7-96FF-4202-A4B3-C96CCFD3EDB6}">
      <dgm:prSet/>
      <dgm:spPr/>
      <dgm:t>
        <a:bodyPr/>
        <a:lstStyle/>
        <a:p>
          <a:endParaRPr lang="en-US"/>
        </a:p>
      </dgm:t>
    </dgm:pt>
    <dgm:pt modelId="{52011128-2837-484B-BFD3-31C8E83E51F9}" type="sibTrans" cxnId="{305E4CB7-96FF-4202-A4B3-C96CCFD3EDB6}">
      <dgm:prSet/>
      <dgm:spPr/>
      <dgm:t>
        <a:bodyPr/>
        <a:lstStyle/>
        <a:p>
          <a:endParaRPr lang="en-US"/>
        </a:p>
      </dgm:t>
    </dgm:pt>
    <dgm:pt modelId="{8CD0C141-A38C-4F59-8A5E-7A8916A289FB}" type="pres">
      <dgm:prSet presAssocID="{23D5F52E-B88D-4E45-8A71-471269EC5850}" presName="Name0" presStyleCnt="0">
        <dgm:presLayoutVars>
          <dgm:chPref val="3"/>
          <dgm:dir/>
          <dgm:animLvl val="lvl"/>
          <dgm:resizeHandles/>
        </dgm:presLayoutVars>
      </dgm:prSet>
      <dgm:spPr/>
    </dgm:pt>
    <dgm:pt modelId="{7668D87E-CC57-4C77-AB7D-90A983AF5644}" type="pres">
      <dgm:prSet presAssocID="{39F1A8FC-7546-42A2-A2AC-0380B344AFF1}" presName="horFlow" presStyleCnt="0"/>
      <dgm:spPr/>
    </dgm:pt>
    <dgm:pt modelId="{7044BFC5-C0C1-4BAA-A168-4A7E271949EE}" type="pres">
      <dgm:prSet presAssocID="{39F1A8FC-7546-42A2-A2AC-0380B344AFF1}" presName="bigChev" presStyleLbl="node1" presStyleIdx="0" presStyleCnt="1" custScaleX="352496" custLinFactNeighborX="-11200" custLinFactNeighborY="-35759"/>
      <dgm:spPr/>
    </dgm:pt>
  </dgm:ptLst>
  <dgm:cxnLst>
    <dgm:cxn modelId="{305E4CB7-96FF-4202-A4B3-C96CCFD3EDB6}" srcId="{23D5F52E-B88D-4E45-8A71-471269EC5850}" destId="{39F1A8FC-7546-42A2-A2AC-0380B344AFF1}" srcOrd="0" destOrd="0" parTransId="{78671A8D-D0DC-4E1A-AD72-5F5F1EA854E5}" sibTransId="{52011128-2837-484B-BFD3-31C8E83E51F9}"/>
    <dgm:cxn modelId="{69C9E8BA-AB55-498E-BD96-5CB38E416AD3}" type="presOf" srcId="{23D5F52E-B88D-4E45-8A71-471269EC5850}" destId="{8CD0C141-A38C-4F59-8A5E-7A8916A289FB}" srcOrd="0" destOrd="0" presId="urn:microsoft.com/office/officeart/2005/8/layout/lProcess3"/>
    <dgm:cxn modelId="{0A3520E7-9AD3-47F9-BF2E-D641ED3DBEB7}" type="presOf" srcId="{39F1A8FC-7546-42A2-A2AC-0380B344AFF1}" destId="{7044BFC5-C0C1-4BAA-A168-4A7E271949EE}" srcOrd="0" destOrd="0" presId="urn:microsoft.com/office/officeart/2005/8/layout/lProcess3"/>
    <dgm:cxn modelId="{374A1DD9-8F1A-4CF5-A275-3BA21AF222E7}" type="presParOf" srcId="{8CD0C141-A38C-4F59-8A5E-7A8916A289FB}" destId="{7668D87E-CC57-4C77-AB7D-90A983AF5644}" srcOrd="0" destOrd="0" presId="urn:microsoft.com/office/officeart/2005/8/layout/lProcess3"/>
    <dgm:cxn modelId="{51468817-96A6-4CB7-9C60-5D9D20C132F4}" type="presParOf" srcId="{7668D87E-CC57-4C77-AB7D-90A983AF5644}" destId="{7044BFC5-C0C1-4BAA-A168-4A7E271949EE}" srcOrd="0" destOrd="0" presId="urn:microsoft.com/office/officeart/2005/8/layout/lProcess3"/>
  </dgm:cxnLst>
  <dgm:bg/>
  <dgm:whole/>
  <dgm:extLst>
    <a:ext uri="http://schemas.microsoft.com/office/drawing/2008/diagram">
      <dsp:dataModelExt xmlns:dsp="http://schemas.microsoft.com/office/drawing/2008/diagram" relId="rId12" minVer="http://schemas.openxmlformats.org/drawingml/2006/diagram"/>
    </a:ext>
  </dgm:extLst>
</dgm:dataModel>
</file>

<file path=ppt/diagrams/data16.xml><?xml version="1.0" encoding="utf-8"?>
<dgm:dataModel xmlns:dgm="http://schemas.openxmlformats.org/drawingml/2006/diagram" xmlns:a="http://schemas.openxmlformats.org/drawingml/2006/main">
  <dgm:ptLst>
    <dgm:pt modelId="{A236884C-F76A-46B4-94CF-255CF650C121}" type="doc">
      <dgm:prSet loTypeId="urn:microsoft.com/office/officeart/2008/layout/LinedList" loCatId="list" qsTypeId="urn:microsoft.com/office/officeart/2005/8/quickstyle/simple2" qsCatId="simple" csTypeId="urn:microsoft.com/office/officeart/2005/8/colors/accent3_2" csCatId="accent3"/>
      <dgm:spPr/>
      <dgm:t>
        <a:bodyPr/>
        <a:lstStyle/>
        <a:p>
          <a:endParaRPr lang="en-US"/>
        </a:p>
      </dgm:t>
    </dgm:pt>
    <dgm:pt modelId="{1DE1188E-BFE1-4E19-95DA-65D53D261C95}">
      <dgm:prSet/>
      <dgm:spPr/>
      <dgm:t>
        <a:bodyPr/>
        <a:lstStyle/>
        <a:p>
          <a:pPr rtl="0"/>
          <a:r>
            <a:rPr lang="en-GB" dirty="0"/>
            <a:t>It can often be difficult to discuss how you feel with other people, especially if you think that no one else feels the same, or that they won’t understand. </a:t>
          </a:r>
        </a:p>
      </dgm:t>
    </dgm:pt>
    <dgm:pt modelId="{9F964D86-761A-46A0-9C3E-5661D561D0AE}" type="parTrans" cxnId="{60162BFE-6284-4A72-AC99-0BBC8037198E}">
      <dgm:prSet/>
      <dgm:spPr/>
      <dgm:t>
        <a:bodyPr/>
        <a:lstStyle/>
        <a:p>
          <a:endParaRPr lang="en-US"/>
        </a:p>
      </dgm:t>
    </dgm:pt>
    <dgm:pt modelId="{50BD5FDD-A3B4-4A2A-BCB2-D2607F7F713C}" type="sibTrans" cxnId="{60162BFE-6284-4A72-AC99-0BBC8037198E}">
      <dgm:prSet/>
      <dgm:spPr/>
      <dgm:t>
        <a:bodyPr/>
        <a:lstStyle/>
        <a:p>
          <a:endParaRPr lang="en-US"/>
        </a:p>
      </dgm:t>
    </dgm:pt>
    <dgm:pt modelId="{56B5451A-9962-45A0-89F8-607F961D0BF8}">
      <dgm:prSet/>
      <dgm:spPr/>
      <dgm:t>
        <a:bodyPr/>
        <a:lstStyle/>
        <a:p>
          <a:pPr rtl="0"/>
          <a:r>
            <a:rPr lang="en-GB" dirty="0"/>
            <a:t>You may feel that you don’t fully understand what is happening to you, which can make it very hard to explain to others exactly what you are going through. </a:t>
          </a:r>
        </a:p>
      </dgm:t>
    </dgm:pt>
    <dgm:pt modelId="{4D68479D-A0D7-41C3-AE2D-B42CDEAB3160}" type="parTrans" cxnId="{CE9421E2-0B42-4372-88E1-AD4A9591D675}">
      <dgm:prSet/>
      <dgm:spPr/>
      <dgm:t>
        <a:bodyPr/>
        <a:lstStyle/>
        <a:p>
          <a:endParaRPr lang="en-US"/>
        </a:p>
      </dgm:t>
    </dgm:pt>
    <dgm:pt modelId="{5019CC81-DD57-483B-A9D7-71F22EA5E73F}" type="sibTrans" cxnId="{CE9421E2-0B42-4372-88E1-AD4A9591D675}">
      <dgm:prSet/>
      <dgm:spPr/>
      <dgm:t>
        <a:bodyPr/>
        <a:lstStyle/>
        <a:p>
          <a:endParaRPr lang="en-US"/>
        </a:p>
      </dgm:t>
    </dgm:pt>
    <dgm:pt modelId="{8B8450E2-8B9C-4E52-91F7-6F8A95246FBD}">
      <dgm:prSet/>
      <dgm:spPr/>
      <dgm:t>
        <a:bodyPr/>
        <a:lstStyle/>
        <a:p>
          <a:pPr rtl="0"/>
          <a:r>
            <a:rPr lang="en-GB"/>
            <a:t>Often, experiencing anxiety can leave you feeling tired, upset and frustrated. This can make you feel that you are unable to cope or that there is nothing that you can do to improve the situation.</a:t>
          </a:r>
        </a:p>
      </dgm:t>
    </dgm:pt>
    <dgm:pt modelId="{9F703BF8-C754-4957-99DE-1CEC258BA787}" type="parTrans" cxnId="{6416F4B1-3D1B-409B-A2CC-2F89FC81E82E}">
      <dgm:prSet/>
      <dgm:spPr/>
      <dgm:t>
        <a:bodyPr/>
        <a:lstStyle/>
        <a:p>
          <a:endParaRPr lang="en-US"/>
        </a:p>
      </dgm:t>
    </dgm:pt>
    <dgm:pt modelId="{16FB6AC4-6BA5-4CB8-9A38-2DB9553ADE63}" type="sibTrans" cxnId="{6416F4B1-3D1B-409B-A2CC-2F89FC81E82E}">
      <dgm:prSet/>
      <dgm:spPr/>
      <dgm:t>
        <a:bodyPr/>
        <a:lstStyle/>
        <a:p>
          <a:endParaRPr lang="en-US"/>
        </a:p>
      </dgm:t>
    </dgm:pt>
    <dgm:pt modelId="{39231706-FA72-4B90-98D7-6F21313E31C1}" type="pres">
      <dgm:prSet presAssocID="{A236884C-F76A-46B4-94CF-255CF650C121}" presName="vert0" presStyleCnt="0">
        <dgm:presLayoutVars>
          <dgm:dir/>
          <dgm:animOne val="branch"/>
          <dgm:animLvl val="lvl"/>
        </dgm:presLayoutVars>
      </dgm:prSet>
      <dgm:spPr/>
    </dgm:pt>
    <dgm:pt modelId="{6A379DA1-649F-4DD6-821D-D7686BF9A16E}" type="pres">
      <dgm:prSet presAssocID="{1DE1188E-BFE1-4E19-95DA-65D53D261C95}" presName="thickLine" presStyleLbl="alignNode1" presStyleIdx="0" presStyleCnt="3"/>
      <dgm:spPr/>
    </dgm:pt>
    <dgm:pt modelId="{236ED7E5-D39D-42C2-A471-9A8BAE84D9CB}" type="pres">
      <dgm:prSet presAssocID="{1DE1188E-BFE1-4E19-95DA-65D53D261C95}" presName="horz1" presStyleCnt="0"/>
      <dgm:spPr/>
    </dgm:pt>
    <dgm:pt modelId="{47414BD6-3C90-48A2-B905-5BFD97780DCC}" type="pres">
      <dgm:prSet presAssocID="{1DE1188E-BFE1-4E19-95DA-65D53D261C95}" presName="tx1" presStyleLbl="revTx" presStyleIdx="0" presStyleCnt="3"/>
      <dgm:spPr/>
    </dgm:pt>
    <dgm:pt modelId="{1D0BF997-4C99-45FB-ABF2-D96C56DF2170}" type="pres">
      <dgm:prSet presAssocID="{1DE1188E-BFE1-4E19-95DA-65D53D261C95}" presName="vert1" presStyleCnt="0"/>
      <dgm:spPr/>
    </dgm:pt>
    <dgm:pt modelId="{A2D28359-F802-4685-B2CB-1F07C69CB299}" type="pres">
      <dgm:prSet presAssocID="{56B5451A-9962-45A0-89F8-607F961D0BF8}" presName="thickLine" presStyleLbl="alignNode1" presStyleIdx="1" presStyleCnt="3"/>
      <dgm:spPr/>
    </dgm:pt>
    <dgm:pt modelId="{15A3D53D-2E49-4055-8012-4D2571E4C15D}" type="pres">
      <dgm:prSet presAssocID="{56B5451A-9962-45A0-89F8-607F961D0BF8}" presName="horz1" presStyleCnt="0"/>
      <dgm:spPr/>
    </dgm:pt>
    <dgm:pt modelId="{12226A7A-DC9B-4575-A6AD-C95EFA04FCB9}" type="pres">
      <dgm:prSet presAssocID="{56B5451A-9962-45A0-89F8-607F961D0BF8}" presName="tx1" presStyleLbl="revTx" presStyleIdx="1" presStyleCnt="3"/>
      <dgm:spPr/>
    </dgm:pt>
    <dgm:pt modelId="{70296C9A-7A14-4221-81B6-604D8F1CFEBD}" type="pres">
      <dgm:prSet presAssocID="{56B5451A-9962-45A0-89F8-607F961D0BF8}" presName="vert1" presStyleCnt="0"/>
      <dgm:spPr/>
    </dgm:pt>
    <dgm:pt modelId="{0A0ECD7A-E109-4FA5-B9FA-6249F5844932}" type="pres">
      <dgm:prSet presAssocID="{8B8450E2-8B9C-4E52-91F7-6F8A95246FBD}" presName="thickLine" presStyleLbl="alignNode1" presStyleIdx="2" presStyleCnt="3"/>
      <dgm:spPr/>
    </dgm:pt>
    <dgm:pt modelId="{10C5EA7C-31F7-4100-AA87-62BD9DD5ED04}" type="pres">
      <dgm:prSet presAssocID="{8B8450E2-8B9C-4E52-91F7-6F8A95246FBD}" presName="horz1" presStyleCnt="0"/>
      <dgm:spPr/>
    </dgm:pt>
    <dgm:pt modelId="{A8BC7BE8-72C5-4A63-9D33-1B41F16E1E3C}" type="pres">
      <dgm:prSet presAssocID="{8B8450E2-8B9C-4E52-91F7-6F8A95246FBD}" presName="tx1" presStyleLbl="revTx" presStyleIdx="2" presStyleCnt="3"/>
      <dgm:spPr/>
    </dgm:pt>
    <dgm:pt modelId="{DEE0EDDB-C527-4D54-AA74-30425E92755F}" type="pres">
      <dgm:prSet presAssocID="{8B8450E2-8B9C-4E52-91F7-6F8A95246FBD}" presName="vert1" presStyleCnt="0"/>
      <dgm:spPr/>
    </dgm:pt>
  </dgm:ptLst>
  <dgm:cxnLst>
    <dgm:cxn modelId="{6488BD23-E25E-47CA-ABDB-D6568DE431AD}" type="presOf" srcId="{1DE1188E-BFE1-4E19-95DA-65D53D261C95}" destId="{47414BD6-3C90-48A2-B905-5BFD97780DCC}" srcOrd="0" destOrd="0" presId="urn:microsoft.com/office/officeart/2008/layout/LinedList"/>
    <dgm:cxn modelId="{EA044168-7E90-45E9-A6B7-A075804D2008}" type="presOf" srcId="{8B8450E2-8B9C-4E52-91F7-6F8A95246FBD}" destId="{A8BC7BE8-72C5-4A63-9D33-1B41F16E1E3C}" srcOrd="0" destOrd="0" presId="urn:microsoft.com/office/officeart/2008/layout/LinedList"/>
    <dgm:cxn modelId="{DBEF697B-25DD-4C90-86A0-4EB218D5E1B4}" type="presOf" srcId="{A236884C-F76A-46B4-94CF-255CF650C121}" destId="{39231706-FA72-4B90-98D7-6F21313E31C1}" srcOrd="0" destOrd="0" presId="urn:microsoft.com/office/officeart/2008/layout/LinedList"/>
    <dgm:cxn modelId="{C0C29B81-1E23-40A1-BE1F-74DFC5DFB4E3}" type="presOf" srcId="{56B5451A-9962-45A0-89F8-607F961D0BF8}" destId="{12226A7A-DC9B-4575-A6AD-C95EFA04FCB9}" srcOrd="0" destOrd="0" presId="urn:microsoft.com/office/officeart/2008/layout/LinedList"/>
    <dgm:cxn modelId="{6416F4B1-3D1B-409B-A2CC-2F89FC81E82E}" srcId="{A236884C-F76A-46B4-94CF-255CF650C121}" destId="{8B8450E2-8B9C-4E52-91F7-6F8A95246FBD}" srcOrd="2" destOrd="0" parTransId="{9F703BF8-C754-4957-99DE-1CEC258BA787}" sibTransId="{16FB6AC4-6BA5-4CB8-9A38-2DB9553ADE63}"/>
    <dgm:cxn modelId="{CE9421E2-0B42-4372-88E1-AD4A9591D675}" srcId="{A236884C-F76A-46B4-94CF-255CF650C121}" destId="{56B5451A-9962-45A0-89F8-607F961D0BF8}" srcOrd="1" destOrd="0" parTransId="{4D68479D-A0D7-41C3-AE2D-B42CDEAB3160}" sibTransId="{5019CC81-DD57-483B-A9D7-71F22EA5E73F}"/>
    <dgm:cxn modelId="{60162BFE-6284-4A72-AC99-0BBC8037198E}" srcId="{A236884C-F76A-46B4-94CF-255CF650C121}" destId="{1DE1188E-BFE1-4E19-95DA-65D53D261C95}" srcOrd="0" destOrd="0" parTransId="{9F964D86-761A-46A0-9C3E-5661D561D0AE}" sibTransId="{50BD5FDD-A3B4-4A2A-BCB2-D2607F7F713C}"/>
    <dgm:cxn modelId="{9E11F407-0A91-4AEB-827F-6B25092D6CA2}" type="presParOf" srcId="{39231706-FA72-4B90-98D7-6F21313E31C1}" destId="{6A379DA1-649F-4DD6-821D-D7686BF9A16E}" srcOrd="0" destOrd="0" presId="urn:microsoft.com/office/officeart/2008/layout/LinedList"/>
    <dgm:cxn modelId="{057303EC-BB0C-4BC7-AB62-9B67EA235CD3}" type="presParOf" srcId="{39231706-FA72-4B90-98D7-6F21313E31C1}" destId="{236ED7E5-D39D-42C2-A471-9A8BAE84D9CB}" srcOrd="1" destOrd="0" presId="urn:microsoft.com/office/officeart/2008/layout/LinedList"/>
    <dgm:cxn modelId="{BE51333A-3FE1-4E41-9FD5-23E8BB6C95A9}" type="presParOf" srcId="{236ED7E5-D39D-42C2-A471-9A8BAE84D9CB}" destId="{47414BD6-3C90-48A2-B905-5BFD97780DCC}" srcOrd="0" destOrd="0" presId="urn:microsoft.com/office/officeart/2008/layout/LinedList"/>
    <dgm:cxn modelId="{8AF1D4E9-86E1-4346-A9FE-0A2BCCCB0759}" type="presParOf" srcId="{236ED7E5-D39D-42C2-A471-9A8BAE84D9CB}" destId="{1D0BF997-4C99-45FB-ABF2-D96C56DF2170}" srcOrd="1" destOrd="0" presId="urn:microsoft.com/office/officeart/2008/layout/LinedList"/>
    <dgm:cxn modelId="{707BAA07-391A-45BA-BE8C-767F9C5769E8}" type="presParOf" srcId="{39231706-FA72-4B90-98D7-6F21313E31C1}" destId="{A2D28359-F802-4685-B2CB-1F07C69CB299}" srcOrd="2" destOrd="0" presId="urn:microsoft.com/office/officeart/2008/layout/LinedList"/>
    <dgm:cxn modelId="{D049CEA8-6832-4C9B-AD1D-32BED5A0F1E0}" type="presParOf" srcId="{39231706-FA72-4B90-98D7-6F21313E31C1}" destId="{15A3D53D-2E49-4055-8012-4D2571E4C15D}" srcOrd="3" destOrd="0" presId="urn:microsoft.com/office/officeart/2008/layout/LinedList"/>
    <dgm:cxn modelId="{2E34D4AF-9649-439F-AECC-B0B9DF88C5ED}" type="presParOf" srcId="{15A3D53D-2E49-4055-8012-4D2571E4C15D}" destId="{12226A7A-DC9B-4575-A6AD-C95EFA04FCB9}" srcOrd="0" destOrd="0" presId="urn:microsoft.com/office/officeart/2008/layout/LinedList"/>
    <dgm:cxn modelId="{9F7D7F84-A56F-4855-B414-7CA13950EDF9}" type="presParOf" srcId="{15A3D53D-2E49-4055-8012-4D2571E4C15D}" destId="{70296C9A-7A14-4221-81B6-604D8F1CFEBD}" srcOrd="1" destOrd="0" presId="urn:microsoft.com/office/officeart/2008/layout/LinedList"/>
    <dgm:cxn modelId="{F1582544-11A4-4288-808F-5440BCBFC6CF}" type="presParOf" srcId="{39231706-FA72-4B90-98D7-6F21313E31C1}" destId="{0A0ECD7A-E109-4FA5-B9FA-6249F5844932}" srcOrd="4" destOrd="0" presId="urn:microsoft.com/office/officeart/2008/layout/LinedList"/>
    <dgm:cxn modelId="{13C3689A-FFE0-4140-90D4-14B5F6FFF413}" type="presParOf" srcId="{39231706-FA72-4B90-98D7-6F21313E31C1}" destId="{10C5EA7C-31F7-4100-AA87-62BD9DD5ED04}" srcOrd="5" destOrd="0" presId="urn:microsoft.com/office/officeart/2008/layout/LinedList"/>
    <dgm:cxn modelId="{8707FCAB-51E5-4774-A312-B22940F7E88D}" type="presParOf" srcId="{10C5EA7C-31F7-4100-AA87-62BD9DD5ED04}" destId="{A8BC7BE8-72C5-4A63-9D33-1B41F16E1E3C}" srcOrd="0" destOrd="0" presId="urn:microsoft.com/office/officeart/2008/layout/LinedList"/>
    <dgm:cxn modelId="{0AFAF807-54B8-4E3B-BDEF-B99F36417CCC}" type="presParOf" srcId="{10C5EA7C-31F7-4100-AA87-62BD9DD5ED04}" destId="{DEE0EDDB-C527-4D54-AA74-30425E92755F}" srcOrd="1" destOrd="0" presId="urn:microsoft.com/office/officeart/2008/layout/LinedList"/>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539278E-B3AA-4418-89F3-5B2C551AFE27}">
      <dsp:nvSpPr>
        <dsp:cNvPr id="0" name=""/>
        <dsp:cNvSpPr/>
      </dsp:nvSpPr>
      <dsp:spPr>
        <a:xfrm>
          <a:off x="0" y="447"/>
          <a:ext cx="10092124" cy="1047339"/>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C3D0E66C-DDAA-4D91-A7A4-5DA8E7217D06}">
      <dsp:nvSpPr>
        <dsp:cNvPr id="0" name=""/>
        <dsp:cNvSpPr/>
      </dsp:nvSpPr>
      <dsp:spPr>
        <a:xfrm>
          <a:off x="316820" y="236098"/>
          <a:ext cx="576036" cy="576036"/>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EE090E0E-60AD-40AF-BCC2-F56FB8EE3095}">
      <dsp:nvSpPr>
        <dsp:cNvPr id="0" name=""/>
        <dsp:cNvSpPr/>
      </dsp:nvSpPr>
      <dsp:spPr>
        <a:xfrm>
          <a:off x="1209676" y="447"/>
          <a:ext cx="8882447" cy="104733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0843" tIns="110843" rIns="110843" bIns="110843" numCol="1" spcCol="1270" anchor="ctr" anchorCtr="0">
          <a:noAutofit/>
        </a:bodyPr>
        <a:lstStyle/>
        <a:p>
          <a:pPr marL="0" lvl="0" indent="0" algn="l" defTabSz="889000">
            <a:lnSpc>
              <a:spcPct val="90000"/>
            </a:lnSpc>
            <a:spcBef>
              <a:spcPct val="0"/>
            </a:spcBef>
            <a:spcAft>
              <a:spcPct val="35000"/>
            </a:spcAft>
            <a:buNone/>
          </a:pPr>
          <a:r>
            <a:rPr lang="en-GB" sz="2000" kern="1200"/>
            <a:t>Stress is a natural reaction to excessive pressure</a:t>
          </a:r>
          <a:endParaRPr lang="en-US" sz="2000" kern="1200"/>
        </a:p>
      </dsp:txBody>
      <dsp:txXfrm>
        <a:off x="1209676" y="447"/>
        <a:ext cx="8882447" cy="1047339"/>
      </dsp:txXfrm>
    </dsp:sp>
    <dsp:sp modelId="{F86FA5B9-DEA0-474D-BC28-89AF12637AF6}">
      <dsp:nvSpPr>
        <dsp:cNvPr id="0" name=""/>
        <dsp:cNvSpPr/>
      </dsp:nvSpPr>
      <dsp:spPr>
        <a:xfrm>
          <a:off x="0" y="1309621"/>
          <a:ext cx="10092124" cy="1047339"/>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CB2049AE-8128-41AD-B4DD-14DE7774D492}">
      <dsp:nvSpPr>
        <dsp:cNvPr id="0" name=""/>
        <dsp:cNvSpPr/>
      </dsp:nvSpPr>
      <dsp:spPr>
        <a:xfrm>
          <a:off x="316820" y="1545273"/>
          <a:ext cx="576036" cy="576036"/>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D508E966-A960-4DD0-A52F-EB7652A85697}">
      <dsp:nvSpPr>
        <dsp:cNvPr id="0" name=""/>
        <dsp:cNvSpPr/>
      </dsp:nvSpPr>
      <dsp:spPr>
        <a:xfrm>
          <a:off x="1209676" y="1309621"/>
          <a:ext cx="8882447" cy="104733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0843" tIns="110843" rIns="110843" bIns="110843" numCol="1" spcCol="1270" anchor="ctr" anchorCtr="0">
          <a:noAutofit/>
        </a:bodyPr>
        <a:lstStyle/>
        <a:p>
          <a:pPr marL="0" lvl="0" indent="0" algn="l" defTabSz="889000">
            <a:lnSpc>
              <a:spcPct val="90000"/>
            </a:lnSpc>
            <a:spcBef>
              <a:spcPct val="0"/>
            </a:spcBef>
            <a:spcAft>
              <a:spcPct val="35000"/>
            </a:spcAft>
            <a:buNone/>
          </a:pPr>
          <a:r>
            <a:rPr lang="en-GB" sz="2000" kern="1200"/>
            <a:t>Prolonged stress can lead to anxiety</a:t>
          </a:r>
          <a:endParaRPr lang="en-US" sz="2000" kern="1200"/>
        </a:p>
      </dsp:txBody>
      <dsp:txXfrm>
        <a:off x="1209676" y="1309621"/>
        <a:ext cx="8882447" cy="1047339"/>
      </dsp:txXfrm>
    </dsp:sp>
    <dsp:sp modelId="{01BC8222-48B2-4FAE-95A7-8EB3BB0EF20F}">
      <dsp:nvSpPr>
        <dsp:cNvPr id="0" name=""/>
        <dsp:cNvSpPr/>
      </dsp:nvSpPr>
      <dsp:spPr>
        <a:xfrm>
          <a:off x="0" y="2618796"/>
          <a:ext cx="10092124" cy="1047339"/>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CB739E5D-1623-432D-8FFD-76F56FF1F231}">
      <dsp:nvSpPr>
        <dsp:cNvPr id="0" name=""/>
        <dsp:cNvSpPr/>
      </dsp:nvSpPr>
      <dsp:spPr>
        <a:xfrm>
          <a:off x="316820" y="2854447"/>
          <a:ext cx="576036" cy="576036"/>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526449E6-99A2-441D-8118-E37A981B0222}">
      <dsp:nvSpPr>
        <dsp:cNvPr id="0" name=""/>
        <dsp:cNvSpPr/>
      </dsp:nvSpPr>
      <dsp:spPr>
        <a:xfrm>
          <a:off x="1209676" y="2618796"/>
          <a:ext cx="8882447" cy="104733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0843" tIns="110843" rIns="110843" bIns="110843" numCol="1" spcCol="1270" anchor="ctr" anchorCtr="0">
          <a:noAutofit/>
        </a:bodyPr>
        <a:lstStyle/>
        <a:p>
          <a:pPr marL="0" lvl="0" indent="0" algn="l" defTabSz="889000">
            <a:lnSpc>
              <a:spcPct val="90000"/>
            </a:lnSpc>
            <a:spcBef>
              <a:spcPct val="0"/>
            </a:spcBef>
            <a:spcAft>
              <a:spcPct val="35000"/>
            </a:spcAft>
            <a:buNone/>
          </a:pPr>
          <a:r>
            <a:rPr lang="en-GB" sz="2000" kern="1200"/>
            <a:t>Anxiety is a state of apprehension or fear that results from anticipating something – this can be a real or a perceived threat, event, or situation</a:t>
          </a:r>
          <a:endParaRPr lang="en-US" sz="2000" kern="1200"/>
        </a:p>
      </dsp:txBody>
      <dsp:txXfrm>
        <a:off x="1209676" y="2618796"/>
        <a:ext cx="8882447" cy="1047339"/>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79ECD3C-854B-4973-BB09-20617F9465E9}">
      <dsp:nvSpPr>
        <dsp:cNvPr id="0" name=""/>
        <dsp:cNvSpPr/>
      </dsp:nvSpPr>
      <dsp:spPr>
        <a:xfrm>
          <a:off x="1339700" y="0"/>
          <a:ext cx="1226311" cy="681284"/>
        </a:xfrm>
        <a:prstGeom prst="roundRect">
          <a:avLst>
            <a:gd name="adj" fmla="val 10000"/>
          </a:avLst>
        </a:prstGeom>
        <a:solidFill>
          <a:schemeClr val="accent2">
            <a:tint val="40000"/>
            <a:alpha val="90000"/>
            <a:hueOff val="0"/>
            <a:satOff val="0"/>
            <a:lumOff val="0"/>
            <a:alphaOff val="0"/>
          </a:schemeClr>
        </a:solidFill>
        <a:ln w="12700" cap="flat" cmpd="sng" algn="ctr">
          <a:solidFill>
            <a:schemeClr val="accent2">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57150" tIns="57150" rIns="57150" bIns="57150" numCol="1" spcCol="1270" anchor="ctr" anchorCtr="0">
          <a:noAutofit/>
        </a:bodyPr>
        <a:lstStyle/>
        <a:p>
          <a:pPr marL="0" lvl="0" indent="0" algn="ctr" defTabSz="666750">
            <a:lnSpc>
              <a:spcPct val="90000"/>
            </a:lnSpc>
            <a:spcBef>
              <a:spcPct val="0"/>
            </a:spcBef>
            <a:spcAft>
              <a:spcPct val="35000"/>
            </a:spcAft>
            <a:buNone/>
          </a:pPr>
          <a:r>
            <a:rPr lang="en-GB" sz="1500" kern="1200" dirty="0"/>
            <a:t>Capabilities </a:t>
          </a:r>
        </a:p>
      </dsp:txBody>
      <dsp:txXfrm>
        <a:off x="1359654" y="19954"/>
        <a:ext cx="1186403" cy="641376"/>
      </dsp:txXfrm>
    </dsp:sp>
    <dsp:sp modelId="{EB68C2B5-E434-4AAE-B737-FF3797C0263F}">
      <dsp:nvSpPr>
        <dsp:cNvPr id="0" name=""/>
        <dsp:cNvSpPr/>
      </dsp:nvSpPr>
      <dsp:spPr>
        <a:xfrm>
          <a:off x="3111040" y="0"/>
          <a:ext cx="1226311" cy="681284"/>
        </a:xfrm>
        <a:prstGeom prst="roundRect">
          <a:avLst>
            <a:gd name="adj" fmla="val 10000"/>
          </a:avLst>
        </a:prstGeom>
        <a:solidFill>
          <a:schemeClr val="accent2">
            <a:tint val="40000"/>
            <a:alpha val="90000"/>
            <a:hueOff val="572332"/>
            <a:satOff val="-1729"/>
            <a:lumOff val="-69"/>
            <a:alphaOff val="0"/>
          </a:schemeClr>
        </a:solidFill>
        <a:ln w="12700" cap="flat" cmpd="sng" algn="ctr">
          <a:solidFill>
            <a:schemeClr val="accent2">
              <a:tint val="40000"/>
              <a:alpha val="90000"/>
              <a:hueOff val="572332"/>
              <a:satOff val="-1729"/>
              <a:lumOff val="-69"/>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57150" tIns="57150" rIns="57150" bIns="57150" numCol="1" spcCol="1270" anchor="ctr" anchorCtr="0">
          <a:noAutofit/>
        </a:bodyPr>
        <a:lstStyle/>
        <a:p>
          <a:pPr marL="0" lvl="0" indent="0" algn="ctr" defTabSz="666750">
            <a:lnSpc>
              <a:spcPct val="90000"/>
            </a:lnSpc>
            <a:spcBef>
              <a:spcPct val="0"/>
            </a:spcBef>
            <a:spcAft>
              <a:spcPct val="35000"/>
            </a:spcAft>
            <a:buNone/>
          </a:pPr>
          <a:r>
            <a:rPr lang="en-GB" sz="1500" kern="1200" dirty="0"/>
            <a:t>Demands</a:t>
          </a:r>
        </a:p>
      </dsp:txBody>
      <dsp:txXfrm>
        <a:off x="3130994" y="19954"/>
        <a:ext cx="1186403" cy="641376"/>
      </dsp:txXfrm>
    </dsp:sp>
    <dsp:sp modelId="{3392D1F1-E466-4C8A-9870-D9A33675BD82}">
      <dsp:nvSpPr>
        <dsp:cNvPr id="0" name=""/>
        <dsp:cNvSpPr/>
      </dsp:nvSpPr>
      <dsp:spPr>
        <a:xfrm>
          <a:off x="2583044" y="2895458"/>
          <a:ext cx="510963" cy="510963"/>
        </a:xfrm>
        <a:prstGeom prst="triangle">
          <a:avLst/>
        </a:prstGeom>
        <a:solidFill>
          <a:schemeClr val="accent2">
            <a:tint val="40000"/>
            <a:alpha val="90000"/>
            <a:hueOff val="1144665"/>
            <a:satOff val="-3457"/>
            <a:lumOff val="-137"/>
            <a:alphaOff val="0"/>
          </a:schemeClr>
        </a:solidFill>
        <a:ln w="12700" cap="flat" cmpd="sng" algn="ctr">
          <a:solidFill>
            <a:schemeClr val="accent2">
              <a:tint val="40000"/>
              <a:alpha val="90000"/>
              <a:hueOff val="1144665"/>
              <a:satOff val="-3457"/>
              <a:lumOff val="-137"/>
              <a:alphaOff val="0"/>
            </a:schemeClr>
          </a:solidFill>
          <a:prstDash val="solid"/>
          <a:miter lim="800000"/>
        </a:ln>
        <a:effectLst/>
      </dsp:spPr>
      <dsp:style>
        <a:lnRef idx="2">
          <a:scrgbClr r="0" g="0" b="0"/>
        </a:lnRef>
        <a:fillRef idx="1">
          <a:scrgbClr r="0" g="0" b="0"/>
        </a:fillRef>
        <a:effectRef idx="0">
          <a:scrgbClr r="0" g="0" b="0"/>
        </a:effectRef>
        <a:fontRef idx="minor"/>
      </dsp:style>
    </dsp:sp>
    <dsp:sp modelId="{699E5B86-0326-45A1-A0DC-D95F369AA65C}">
      <dsp:nvSpPr>
        <dsp:cNvPr id="0" name=""/>
        <dsp:cNvSpPr/>
      </dsp:nvSpPr>
      <dsp:spPr>
        <a:xfrm rot="240000">
          <a:off x="1305168" y="2676505"/>
          <a:ext cx="3066716" cy="214445"/>
        </a:xfrm>
        <a:prstGeom prst="rect">
          <a:avLst/>
        </a:prstGeom>
        <a:solidFill>
          <a:schemeClr val="accent2">
            <a:tint val="40000"/>
            <a:alpha val="90000"/>
            <a:hueOff val="1716997"/>
            <a:satOff val="-5186"/>
            <a:lumOff val="-206"/>
            <a:alphaOff val="0"/>
          </a:schemeClr>
        </a:solidFill>
        <a:ln w="12700" cap="flat" cmpd="sng" algn="ctr">
          <a:solidFill>
            <a:schemeClr val="accent2">
              <a:tint val="40000"/>
              <a:alpha val="90000"/>
              <a:hueOff val="1716997"/>
              <a:satOff val="-5186"/>
              <a:lumOff val="-206"/>
              <a:alphaOff val="0"/>
            </a:schemeClr>
          </a:solidFill>
          <a:prstDash val="solid"/>
          <a:miter lim="800000"/>
        </a:ln>
        <a:effectLst/>
      </dsp:spPr>
      <dsp:style>
        <a:lnRef idx="2">
          <a:scrgbClr r="0" g="0" b="0"/>
        </a:lnRef>
        <a:fillRef idx="1">
          <a:scrgbClr r="0" g="0" b="0"/>
        </a:fillRef>
        <a:effectRef idx="0">
          <a:scrgbClr r="0" g="0" b="0"/>
        </a:effectRef>
        <a:fontRef idx="minor"/>
      </dsp:style>
    </dsp:sp>
    <dsp:sp modelId="{CE288448-9FD1-469E-9425-C86791086B7A}">
      <dsp:nvSpPr>
        <dsp:cNvPr id="0" name=""/>
        <dsp:cNvSpPr/>
      </dsp:nvSpPr>
      <dsp:spPr>
        <a:xfrm rot="240000">
          <a:off x="3173208" y="885756"/>
          <a:ext cx="1238232" cy="1825668"/>
        </a:xfrm>
        <a:prstGeom prst="roundRect">
          <a:avLst/>
        </a:prstGeom>
        <a:solidFill>
          <a:srgbClr val="32A5F4"/>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47650" tIns="247650" rIns="247650" bIns="247650" numCol="1" spcCol="1270" anchor="ctr" anchorCtr="0">
          <a:noAutofit/>
        </a:bodyPr>
        <a:lstStyle/>
        <a:p>
          <a:pPr marL="0" lvl="0" indent="0" algn="ctr" defTabSz="2889250">
            <a:lnSpc>
              <a:spcPct val="90000"/>
            </a:lnSpc>
            <a:spcBef>
              <a:spcPct val="0"/>
            </a:spcBef>
            <a:spcAft>
              <a:spcPct val="35000"/>
            </a:spcAft>
            <a:buNone/>
          </a:pPr>
          <a:r>
            <a:rPr lang="en-GB" sz="6500" kern="1200" dirty="0"/>
            <a:t> </a:t>
          </a:r>
        </a:p>
      </dsp:txBody>
      <dsp:txXfrm>
        <a:off x="3233654" y="946202"/>
        <a:ext cx="1117340" cy="1704776"/>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79ECD3C-854B-4973-BB09-20617F9465E9}">
      <dsp:nvSpPr>
        <dsp:cNvPr id="0" name=""/>
        <dsp:cNvSpPr/>
      </dsp:nvSpPr>
      <dsp:spPr>
        <a:xfrm>
          <a:off x="1339700" y="0"/>
          <a:ext cx="1226311" cy="681284"/>
        </a:xfrm>
        <a:prstGeom prst="roundRect">
          <a:avLst>
            <a:gd name="adj" fmla="val 10000"/>
          </a:avLst>
        </a:prstGeom>
        <a:solidFill>
          <a:schemeClr val="accent2">
            <a:tint val="40000"/>
            <a:alpha val="90000"/>
            <a:hueOff val="0"/>
            <a:satOff val="0"/>
            <a:lumOff val="0"/>
            <a:alphaOff val="0"/>
          </a:schemeClr>
        </a:solidFill>
        <a:ln w="12700" cap="flat" cmpd="sng" algn="ctr">
          <a:solidFill>
            <a:schemeClr val="accent2">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57150" tIns="57150" rIns="57150" bIns="57150" numCol="1" spcCol="1270" anchor="ctr" anchorCtr="0">
          <a:noAutofit/>
        </a:bodyPr>
        <a:lstStyle/>
        <a:p>
          <a:pPr marL="0" lvl="0" indent="0" algn="ctr" defTabSz="666750">
            <a:lnSpc>
              <a:spcPct val="90000"/>
            </a:lnSpc>
            <a:spcBef>
              <a:spcPct val="0"/>
            </a:spcBef>
            <a:spcAft>
              <a:spcPct val="35000"/>
            </a:spcAft>
            <a:buNone/>
          </a:pPr>
          <a:r>
            <a:rPr lang="en-GB" sz="1500" kern="1200" dirty="0"/>
            <a:t>Capabilities </a:t>
          </a:r>
        </a:p>
      </dsp:txBody>
      <dsp:txXfrm>
        <a:off x="1359654" y="19954"/>
        <a:ext cx="1186403" cy="641376"/>
      </dsp:txXfrm>
    </dsp:sp>
    <dsp:sp modelId="{EB68C2B5-E434-4AAE-B737-FF3797C0263F}">
      <dsp:nvSpPr>
        <dsp:cNvPr id="0" name=""/>
        <dsp:cNvSpPr/>
      </dsp:nvSpPr>
      <dsp:spPr>
        <a:xfrm>
          <a:off x="3111040" y="0"/>
          <a:ext cx="1226311" cy="681284"/>
        </a:xfrm>
        <a:prstGeom prst="roundRect">
          <a:avLst>
            <a:gd name="adj" fmla="val 10000"/>
          </a:avLst>
        </a:prstGeom>
        <a:solidFill>
          <a:schemeClr val="accent2">
            <a:tint val="40000"/>
            <a:alpha val="90000"/>
            <a:hueOff val="572332"/>
            <a:satOff val="-1729"/>
            <a:lumOff val="-69"/>
            <a:alphaOff val="0"/>
          </a:schemeClr>
        </a:solidFill>
        <a:ln w="12700" cap="flat" cmpd="sng" algn="ctr">
          <a:solidFill>
            <a:schemeClr val="accent2">
              <a:tint val="40000"/>
              <a:alpha val="90000"/>
              <a:hueOff val="572332"/>
              <a:satOff val="-1729"/>
              <a:lumOff val="-69"/>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57150" tIns="57150" rIns="57150" bIns="57150" numCol="1" spcCol="1270" anchor="ctr" anchorCtr="0">
          <a:noAutofit/>
        </a:bodyPr>
        <a:lstStyle/>
        <a:p>
          <a:pPr marL="0" lvl="0" indent="0" algn="ctr" defTabSz="666750">
            <a:lnSpc>
              <a:spcPct val="90000"/>
            </a:lnSpc>
            <a:spcBef>
              <a:spcPct val="0"/>
            </a:spcBef>
            <a:spcAft>
              <a:spcPct val="35000"/>
            </a:spcAft>
            <a:buNone/>
          </a:pPr>
          <a:r>
            <a:rPr lang="en-GB" sz="1500" kern="1200" dirty="0"/>
            <a:t>Demands</a:t>
          </a:r>
        </a:p>
      </dsp:txBody>
      <dsp:txXfrm>
        <a:off x="3130994" y="19954"/>
        <a:ext cx="1186403" cy="641376"/>
      </dsp:txXfrm>
    </dsp:sp>
    <dsp:sp modelId="{3392D1F1-E466-4C8A-9870-D9A33675BD82}">
      <dsp:nvSpPr>
        <dsp:cNvPr id="0" name=""/>
        <dsp:cNvSpPr/>
      </dsp:nvSpPr>
      <dsp:spPr>
        <a:xfrm>
          <a:off x="2583044" y="2895458"/>
          <a:ext cx="510963" cy="510963"/>
        </a:xfrm>
        <a:prstGeom prst="triangle">
          <a:avLst/>
        </a:prstGeom>
        <a:solidFill>
          <a:schemeClr val="accent2">
            <a:tint val="40000"/>
            <a:alpha val="90000"/>
            <a:hueOff val="1144665"/>
            <a:satOff val="-3457"/>
            <a:lumOff val="-137"/>
            <a:alphaOff val="0"/>
          </a:schemeClr>
        </a:solidFill>
        <a:ln w="12700" cap="flat" cmpd="sng" algn="ctr">
          <a:solidFill>
            <a:schemeClr val="accent2">
              <a:tint val="40000"/>
              <a:alpha val="90000"/>
              <a:hueOff val="1144665"/>
              <a:satOff val="-3457"/>
              <a:lumOff val="-137"/>
              <a:alphaOff val="0"/>
            </a:schemeClr>
          </a:solidFill>
          <a:prstDash val="solid"/>
          <a:miter lim="800000"/>
        </a:ln>
        <a:effectLst/>
      </dsp:spPr>
      <dsp:style>
        <a:lnRef idx="2">
          <a:scrgbClr r="0" g="0" b="0"/>
        </a:lnRef>
        <a:fillRef idx="1">
          <a:scrgbClr r="0" g="0" b="0"/>
        </a:fillRef>
        <a:effectRef idx="0">
          <a:scrgbClr r="0" g="0" b="0"/>
        </a:effectRef>
        <a:fontRef idx="minor"/>
      </dsp:style>
    </dsp:sp>
    <dsp:sp modelId="{96B42AA1-A2C7-4C54-A3B3-C36771F992CC}">
      <dsp:nvSpPr>
        <dsp:cNvPr id="0" name=""/>
        <dsp:cNvSpPr/>
      </dsp:nvSpPr>
      <dsp:spPr>
        <a:xfrm>
          <a:off x="1305636" y="2681535"/>
          <a:ext cx="3065779" cy="207110"/>
        </a:xfrm>
        <a:prstGeom prst="rect">
          <a:avLst/>
        </a:prstGeom>
        <a:solidFill>
          <a:schemeClr val="accent2">
            <a:tint val="40000"/>
            <a:alpha val="90000"/>
            <a:hueOff val="1716997"/>
            <a:satOff val="-5186"/>
            <a:lumOff val="-206"/>
            <a:alphaOff val="0"/>
          </a:schemeClr>
        </a:solidFill>
        <a:ln w="12700" cap="flat" cmpd="sng" algn="ctr">
          <a:solidFill>
            <a:schemeClr val="accent2">
              <a:tint val="40000"/>
              <a:alpha val="90000"/>
              <a:hueOff val="1716997"/>
              <a:satOff val="-5186"/>
              <a:lumOff val="-206"/>
              <a:alphaOff val="0"/>
            </a:schemeClr>
          </a:solidFill>
          <a:prstDash val="solid"/>
          <a:miter lim="800000"/>
        </a:ln>
        <a:effectLst/>
      </dsp:spPr>
      <dsp:style>
        <a:lnRef idx="2">
          <a:scrgbClr r="0" g="0" b="0"/>
        </a:lnRef>
        <a:fillRef idx="1">
          <a:scrgbClr r="0" g="0" b="0"/>
        </a:fillRef>
        <a:effectRef idx="0">
          <a:scrgbClr r="0" g="0" b="0"/>
        </a:effectRef>
        <a:fontRef idx="minor"/>
      </dsp:style>
    </dsp:sp>
    <dsp:sp modelId="{979F79CC-9398-4059-8D12-81B0E37D932F}">
      <dsp:nvSpPr>
        <dsp:cNvPr id="0" name=""/>
        <dsp:cNvSpPr/>
      </dsp:nvSpPr>
      <dsp:spPr>
        <a:xfrm>
          <a:off x="1339700" y="831166"/>
          <a:ext cx="1226311" cy="1825842"/>
        </a:xfrm>
        <a:prstGeom prst="roundRect">
          <a:avLst/>
        </a:prstGeom>
        <a:solidFill>
          <a:srgbClr val="36E0F2"/>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47650" tIns="247650" rIns="247650" bIns="247650" numCol="1" spcCol="1270" anchor="ctr" anchorCtr="0">
          <a:noAutofit/>
        </a:bodyPr>
        <a:lstStyle/>
        <a:p>
          <a:pPr marL="0" lvl="0" indent="0" algn="ctr" defTabSz="2889250">
            <a:lnSpc>
              <a:spcPct val="90000"/>
            </a:lnSpc>
            <a:spcBef>
              <a:spcPct val="0"/>
            </a:spcBef>
            <a:spcAft>
              <a:spcPct val="35000"/>
            </a:spcAft>
            <a:buNone/>
          </a:pPr>
          <a:r>
            <a:rPr lang="en-GB" sz="6500" kern="1200" dirty="0"/>
            <a:t> </a:t>
          </a:r>
        </a:p>
      </dsp:txBody>
      <dsp:txXfrm>
        <a:off x="1399564" y="891030"/>
        <a:ext cx="1106583" cy="1706114"/>
      </dsp:txXfrm>
    </dsp:sp>
    <dsp:sp modelId="{557A3F97-6A49-423B-8604-67835D8B08BB}">
      <dsp:nvSpPr>
        <dsp:cNvPr id="0" name=""/>
        <dsp:cNvSpPr/>
      </dsp:nvSpPr>
      <dsp:spPr>
        <a:xfrm>
          <a:off x="3111040" y="831166"/>
          <a:ext cx="1226311" cy="1825842"/>
        </a:xfrm>
        <a:prstGeom prst="roundRect">
          <a:avLst/>
        </a:prstGeom>
        <a:solidFill>
          <a:srgbClr val="32A5F4"/>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47650" tIns="247650" rIns="247650" bIns="247650" numCol="1" spcCol="1270" anchor="ctr" anchorCtr="0">
          <a:noAutofit/>
        </a:bodyPr>
        <a:lstStyle/>
        <a:p>
          <a:pPr marL="0" lvl="0" indent="0" algn="ctr" defTabSz="2889250">
            <a:lnSpc>
              <a:spcPct val="90000"/>
            </a:lnSpc>
            <a:spcBef>
              <a:spcPct val="0"/>
            </a:spcBef>
            <a:spcAft>
              <a:spcPct val="35000"/>
            </a:spcAft>
            <a:buNone/>
          </a:pPr>
          <a:r>
            <a:rPr lang="en-GB" sz="6500" kern="1200" dirty="0"/>
            <a:t> </a:t>
          </a:r>
        </a:p>
      </dsp:txBody>
      <dsp:txXfrm>
        <a:off x="3170904" y="891030"/>
        <a:ext cx="1106583" cy="1706114"/>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79ECD3C-854B-4973-BB09-20617F9465E9}">
      <dsp:nvSpPr>
        <dsp:cNvPr id="0" name=""/>
        <dsp:cNvSpPr/>
      </dsp:nvSpPr>
      <dsp:spPr>
        <a:xfrm>
          <a:off x="1339700" y="0"/>
          <a:ext cx="1226311" cy="681284"/>
        </a:xfrm>
        <a:prstGeom prst="roundRect">
          <a:avLst>
            <a:gd name="adj" fmla="val 10000"/>
          </a:avLst>
        </a:prstGeom>
        <a:solidFill>
          <a:schemeClr val="accent2">
            <a:tint val="40000"/>
            <a:alpha val="90000"/>
            <a:hueOff val="0"/>
            <a:satOff val="0"/>
            <a:lumOff val="0"/>
            <a:alphaOff val="0"/>
          </a:schemeClr>
        </a:solidFill>
        <a:ln w="12700" cap="flat" cmpd="sng" algn="ctr">
          <a:solidFill>
            <a:schemeClr val="accent2">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57150" tIns="57150" rIns="57150" bIns="57150" numCol="1" spcCol="1270" anchor="ctr" anchorCtr="0">
          <a:noAutofit/>
        </a:bodyPr>
        <a:lstStyle/>
        <a:p>
          <a:pPr marL="0" lvl="0" indent="0" algn="ctr" defTabSz="666750">
            <a:lnSpc>
              <a:spcPct val="90000"/>
            </a:lnSpc>
            <a:spcBef>
              <a:spcPct val="0"/>
            </a:spcBef>
            <a:spcAft>
              <a:spcPct val="35000"/>
            </a:spcAft>
            <a:buNone/>
          </a:pPr>
          <a:r>
            <a:rPr lang="en-GB" sz="1500" kern="1200" dirty="0"/>
            <a:t>Capabilities </a:t>
          </a:r>
        </a:p>
      </dsp:txBody>
      <dsp:txXfrm>
        <a:off x="1359654" y="19954"/>
        <a:ext cx="1186403" cy="641376"/>
      </dsp:txXfrm>
    </dsp:sp>
    <dsp:sp modelId="{EB68C2B5-E434-4AAE-B737-FF3797C0263F}">
      <dsp:nvSpPr>
        <dsp:cNvPr id="0" name=""/>
        <dsp:cNvSpPr/>
      </dsp:nvSpPr>
      <dsp:spPr>
        <a:xfrm>
          <a:off x="3111040" y="0"/>
          <a:ext cx="1226311" cy="681284"/>
        </a:xfrm>
        <a:prstGeom prst="roundRect">
          <a:avLst>
            <a:gd name="adj" fmla="val 10000"/>
          </a:avLst>
        </a:prstGeom>
        <a:solidFill>
          <a:schemeClr val="accent2">
            <a:tint val="40000"/>
            <a:alpha val="90000"/>
            <a:hueOff val="572332"/>
            <a:satOff val="-1729"/>
            <a:lumOff val="-69"/>
            <a:alphaOff val="0"/>
          </a:schemeClr>
        </a:solidFill>
        <a:ln w="12700" cap="flat" cmpd="sng" algn="ctr">
          <a:solidFill>
            <a:schemeClr val="accent2">
              <a:tint val="40000"/>
              <a:alpha val="90000"/>
              <a:hueOff val="572332"/>
              <a:satOff val="-1729"/>
              <a:lumOff val="-69"/>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57150" tIns="57150" rIns="57150" bIns="57150" numCol="1" spcCol="1270" anchor="ctr" anchorCtr="0">
          <a:noAutofit/>
        </a:bodyPr>
        <a:lstStyle/>
        <a:p>
          <a:pPr marL="0" lvl="0" indent="0" algn="ctr" defTabSz="666750">
            <a:lnSpc>
              <a:spcPct val="90000"/>
            </a:lnSpc>
            <a:spcBef>
              <a:spcPct val="0"/>
            </a:spcBef>
            <a:spcAft>
              <a:spcPct val="35000"/>
            </a:spcAft>
            <a:buNone/>
          </a:pPr>
          <a:r>
            <a:rPr lang="en-GB" sz="1500" kern="1200" dirty="0"/>
            <a:t>Demands</a:t>
          </a:r>
        </a:p>
      </dsp:txBody>
      <dsp:txXfrm>
        <a:off x="3130994" y="19954"/>
        <a:ext cx="1186403" cy="641376"/>
      </dsp:txXfrm>
    </dsp:sp>
    <dsp:sp modelId="{3392D1F1-E466-4C8A-9870-D9A33675BD82}">
      <dsp:nvSpPr>
        <dsp:cNvPr id="0" name=""/>
        <dsp:cNvSpPr/>
      </dsp:nvSpPr>
      <dsp:spPr>
        <a:xfrm>
          <a:off x="2583044" y="2895458"/>
          <a:ext cx="510963" cy="510963"/>
        </a:xfrm>
        <a:prstGeom prst="triangle">
          <a:avLst/>
        </a:prstGeom>
        <a:solidFill>
          <a:schemeClr val="accent2">
            <a:tint val="40000"/>
            <a:alpha val="90000"/>
            <a:hueOff val="1144665"/>
            <a:satOff val="-3457"/>
            <a:lumOff val="-137"/>
            <a:alphaOff val="0"/>
          </a:schemeClr>
        </a:solidFill>
        <a:ln w="12700" cap="flat" cmpd="sng" algn="ctr">
          <a:solidFill>
            <a:schemeClr val="accent2">
              <a:tint val="40000"/>
              <a:alpha val="90000"/>
              <a:hueOff val="1144665"/>
              <a:satOff val="-3457"/>
              <a:lumOff val="-137"/>
              <a:alphaOff val="0"/>
            </a:schemeClr>
          </a:solidFill>
          <a:prstDash val="solid"/>
          <a:miter lim="800000"/>
        </a:ln>
        <a:effectLst/>
      </dsp:spPr>
      <dsp:style>
        <a:lnRef idx="2">
          <a:scrgbClr r="0" g="0" b="0"/>
        </a:lnRef>
        <a:fillRef idx="1">
          <a:scrgbClr r="0" g="0" b="0"/>
        </a:fillRef>
        <a:effectRef idx="0">
          <a:scrgbClr r="0" g="0" b="0"/>
        </a:effectRef>
        <a:fontRef idx="minor"/>
      </dsp:style>
    </dsp:sp>
    <dsp:sp modelId="{A5EAE5D1-6138-4EFE-BE1B-0F692952C49F}">
      <dsp:nvSpPr>
        <dsp:cNvPr id="0" name=""/>
        <dsp:cNvSpPr/>
      </dsp:nvSpPr>
      <dsp:spPr>
        <a:xfrm rot="240000">
          <a:off x="1305168" y="2676505"/>
          <a:ext cx="3066716" cy="214445"/>
        </a:xfrm>
        <a:prstGeom prst="rect">
          <a:avLst/>
        </a:prstGeom>
        <a:solidFill>
          <a:schemeClr val="accent2">
            <a:tint val="40000"/>
            <a:alpha val="90000"/>
            <a:hueOff val="1716997"/>
            <a:satOff val="-5186"/>
            <a:lumOff val="-206"/>
            <a:alphaOff val="0"/>
          </a:schemeClr>
        </a:solidFill>
        <a:ln w="12700" cap="flat" cmpd="sng" algn="ctr">
          <a:solidFill>
            <a:schemeClr val="accent2">
              <a:tint val="40000"/>
              <a:alpha val="90000"/>
              <a:hueOff val="1716997"/>
              <a:satOff val="-5186"/>
              <a:lumOff val="-206"/>
              <a:alphaOff val="0"/>
            </a:schemeClr>
          </a:solidFill>
          <a:prstDash val="solid"/>
          <a:miter lim="800000"/>
        </a:ln>
        <a:effectLst/>
      </dsp:spPr>
      <dsp:style>
        <a:lnRef idx="2">
          <a:scrgbClr r="0" g="0" b="0"/>
        </a:lnRef>
        <a:fillRef idx="1">
          <a:scrgbClr r="0" g="0" b="0"/>
        </a:fillRef>
        <a:effectRef idx="0">
          <a:scrgbClr r="0" g="0" b="0"/>
        </a:effectRef>
        <a:fontRef idx="minor"/>
      </dsp:style>
    </dsp:sp>
    <dsp:sp modelId="{CBB5BA11-6487-49A6-9813-E32F67588FED}">
      <dsp:nvSpPr>
        <dsp:cNvPr id="0" name=""/>
        <dsp:cNvSpPr/>
      </dsp:nvSpPr>
      <dsp:spPr>
        <a:xfrm rot="240000">
          <a:off x="3127099" y="1814276"/>
          <a:ext cx="1262322" cy="895174"/>
        </a:xfrm>
        <a:prstGeom prst="roundRect">
          <a:avLst/>
        </a:prstGeom>
        <a:solidFill>
          <a:srgbClr val="32A5F4"/>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40970" tIns="140970" rIns="140970" bIns="140970" numCol="1" spcCol="1270" anchor="ctr" anchorCtr="0">
          <a:noAutofit/>
        </a:bodyPr>
        <a:lstStyle/>
        <a:p>
          <a:pPr marL="0" lvl="0" indent="0" algn="ctr" defTabSz="1644650">
            <a:lnSpc>
              <a:spcPct val="90000"/>
            </a:lnSpc>
            <a:spcBef>
              <a:spcPct val="0"/>
            </a:spcBef>
            <a:spcAft>
              <a:spcPct val="35000"/>
            </a:spcAft>
            <a:buNone/>
          </a:pPr>
          <a:r>
            <a:rPr lang="en-GB" sz="3700" kern="1200" dirty="0"/>
            <a:t> </a:t>
          </a:r>
        </a:p>
      </dsp:txBody>
      <dsp:txXfrm>
        <a:off x="3170798" y="1857975"/>
        <a:ext cx="1174924" cy="807776"/>
      </dsp:txXfrm>
    </dsp:sp>
    <dsp:sp modelId="{08A26447-690F-4D05-95CB-434B9709C0AC}">
      <dsp:nvSpPr>
        <dsp:cNvPr id="0" name=""/>
        <dsp:cNvSpPr/>
      </dsp:nvSpPr>
      <dsp:spPr>
        <a:xfrm rot="240000">
          <a:off x="3195227" y="887729"/>
          <a:ext cx="1262322" cy="895174"/>
        </a:xfrm>
        <a:prstGeom prst="roundRect">
          <a:avLst/>
        </a:prstGeom>
        <a:solidFill>
          <a:srgbClr val="32A5F4"/>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40970" tIns="140970" rIns="140970" bIns="140970" numCol="1" spcCol="1270" anchor="ctr" anchorCtr="0">
          <a:noAutofit/>
        </a:bodyPr>
        <a:lstStyle/>
        <a:p>
          <a:pPr marL="0" lvl="0" indent="0" algn="ctr" defTabSz="1644650">
            <a:lnSpc>
              <a:spcPct val="90000"/>
            </a:lnSpc>
            <a:spcBef>
              <a:spcPct val="0"/>
            </a:spcBef>
            <a:spcAft>
              <a:spcPct val="35000"/>
            </a:spcAft>
            <a:buNone/>
          </a:pPr>
          <a:r>
            <a:rPr lang="en-GB" sz="3700" kern="1200" dirty="0"/>
            <a:t> </a:t>
          </a:r>
        </a:p>
      </dsp:txBody>
      <dsp:txXfrm>
        <a:off x="3238926" y="931428"/>
        <a:ext cx="1174924" cy="807776"/>
      </dsp:txXfrm>
    </dsp:sp>
    <dsp:sp modelId="{3EE6C072-27CA-45E6-B77F-F8F8A2C7CF61}">
      <dsp:nvSpPr>
        <dsp:cNvPr id="0" name=""/>
        <dsp:cNvSpPr/>
      </dsp:nvSpPr>
      <dsp:spPr>
        <a:xfrm rot="240000">
          <a:off x="1372791" y="1691645"/>
          <a:ext cx="1262322" cy="895174"/>
        </a:xfrm>
        <a:prstGeom prst="roundRect">
          <a:avLst/>
        </a:prstGeom>
        <a:solidFill>
          <a:srgbClr val="36E0F2"/>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40970" tIns="140970" rIns="140970" bIns="140970" numCol="1" spcCol="1270" anchor="ctr" anchorCtr="0">
          <a:noAutofit/>
        </a:bodyPr>
        <a:lstStyle/>
        <a:p>
          <a:pPr marL="0" lvl="0" indent="0" algn="ctr" defTabSz="1644650">
            <a:lnSpc>
              <a:spcPct val="90000"/>
            </a:lnSpc>
            <a:spcBef>
              <a:spcPct val="0"/>
            </a:spcBef>
            <a:spcAft>
              <a:spcPct val="35000"/>
            </a:spcAft>
            <a:buNone/>
          </a:pPr>
          <a:r>
            <a:rPr lang="en-GB" sz="3700" kern="1200" dirty="0"/>
            <a:t> </a:t>
          </a:r>
        </a:p>
      </dsp:txBody>
      <dsp:txXfrm>
        <a:off x="1416490" y="1735344"/>
        <a:ext cx="1174924" cy="807776"/>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79ECD3C-854B-4973-BB09-20617F9465E9}">
      <dsp:nvSpPr>
        <dsp:cNvPr id="0" name=""/>
        <dsp:cNvSpPr/>
      </dsp:nvSpPr>
      <dsp:spPr>
        <a:xfrm>
          <a:off x="1339700" y="0"/>
          <a:ext cx="1226311" cy="681284"/>
        </a:xfrm>
        <a:prstGeom prst="roundRect">
          <a:avLst>
            <a:gd name="adj" fmla="val 10000"/>
          </a:avLst>
        </a:prstGeom>
        <a:solidFill>
          <a:schemeClr val="accent2">
            <a:tint val="40000"/>
            <a:alpha val="90000"/>
            <a:hueOff val="0"/>
            <a:satOff val="0"/>
            <a:lumOff val="0"/>
            <a:alphaOff val="0"/>
          </a:schemeClr>
        </a:solidFill>
        <a:ln w="12700" cap="flat" cmpd="sng" algn="ctr">
          <a:solidFill>
            <a:schemeClr val="accent2">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57150" tIns="57150" rIns="57150" bIns="57150" numCol="1" spcCol="1270" anchor="ctr" anchorCtr="0">
          <a:noAutofit/>
        </a:bodyPr>
        <a:lstStyle/>
        <a:p>
          <a:pPr marL="0" lvl="0" indent="0" algn="ctr" defTabSz="666750">
            <a:lnSpc>
              <a:spcPct val="90000"/>
            </a:lnSpc>
            <a:spcBef>
              <a:spcPct val="0"/>
            </a:spcBef>
            <a:spcAft>
              <a:spcPct val="35000"/>
            </a:spcAft>
            <a:buNone/>
          </a:pPr>
          <a:r>
            <a:rPr lang="en-GB" sz="1500" kern="1200" dirty="0"/>
            <a:t>Capabilities </a:t>
          </a:r>
        </a:p>
      </dsp:txBody>
      <dsp:txXfrm>
        <a:off x="1359654" y="19954"/>
        <a:ext cx="1186403" cy="641376"/>
      </dsp:txXfrm>
    </dsp:sp>
    <dsp:sp modelId="{EB68C2B5-E434-4AAE-B737-FF3797C0263F}">
      <dsp:nvSpPr>
        <dsp:cNvPr id="0" name=""/>
        <dsp:cNvSpPr/>
      </dsp:nvSpPr>
      <dsp:spPr>
        <a:xfrm>
          <a:off x="3111040" y="0"/>
          <a:ext cx="1226311" cy="681284"/>
        </a:xfrm>
        <a:prstGeom prst="roundRect">
          <a:avLst>
            <a:gd name="adj" fmla="val 10000"/>
          </a:avLst>
        </a:prstGeom>
        <a:solidFill>
          <a:schemeClr val="accent2">
            <a:tint val="40000"/>
            <a:alpha val="90000"/>
            <a:hueOff val="572332"/>
            <a:satOff val="-1729"/>
            <a:lumOff val="-69"/>
            <a:alphaOff val="0"/>
          </a:schemeClr>
        </a:solidFill>
        <a:ln w="12700" cap="flat" cmpd="sng" algn="ctr">
          <a:solidFill>
            <a:schemeClr val="accent2">
              <a:tint val="40000"/>
              <a:alpha val="90000"/>
              <a:hueOff val="572332"/>
              <a:satOff val="-1729"/>
              <a:lumOff val="-69"/>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57150" tIns="57150" rIns="57150" bIns="57150" numCol="1" spcCol="1270" anchor="ctr" anchorCtr="0">
          <a:noAutofit/>
        </a:bodyPr>
        <a:lstStyle/>
        <a:p>
          <a:pPr marL="0" lvl="0" indent="0" algn="ctr" defTabSz="666750">
            <a:lnSpc>
              <a:spcPct val="90000"/>
            </a:lnSpc>
            <a:spcBef>
              <a:spcPct val="0"/>
            </a:spcBef>
            <a:spcAft>
              <a:spcPct val="35000"/>
            </a:spcAft>
            <a:buNone/>
          </a:pPr>
          <a:r>
            <a:rPr lang="en-GB" sz="1500" kern="1200" dirty="0"/>
            <a:t>Demands</a:t>
          </a:r>
        </a:p>
      </dsp:txBody>
      <dsp:txXfrm>
        <a:off x="3130994" y="19954"/>
        <a:ext cx="1186403" cy="641376"/>
      </dsp:txXfrm>
    </dsp:sp>
    <dsp:sp modelId="{3392D1F1-E466-4C8A-9870-D9A33675BD82}">
      <dsp:nvSpPr>
        <dsp:cNvPr id="0" name=""/>
        <dsp:cNvSpPr/>
      </dsp:nvSpPr>
      <dsp:spPr>
        <a:xfrm>
          <a:off x="2583044" y="2895458"/>
          <a:ext cx="510963" cy="510963"/>
        </a:xfrm>
        <a:prstGeom prst="triangle">
          <a:avLst/>
        </a:prstGeom>
        <a:solidFill>
          <a:schemeClr val="accent2">
            <a:tint val="40000"/>
            <a:alpha val="90000"/>
            <a:hueOff val="1144665"/>
            <a:satOff val="-3457"/>
            <a:lumOff val="-137"/>
            <a:alphaOff val="0"/>
          </a:schemeClr>
        </a:solidFill>
        <a:ln w="12700" cap="flat" cmpd="sng" algn="ctr">
          <a:solidFill>
            <a:schemeClr val="accent2">
              <a:tint val="40000"/>
              <a:alpha val="90000"/>
              <a:hueOff val="1144665"/>
              <a:satOff val="-3457"/>
              <a:lumOff val="-137"/>
              <a:alphaOff val="0"/>
            </a:schemeClr>
          </a:solidFill>
          <a:prstDash val="solid"/>
          <a:miter lim="800000"/>
        </a:ln>
        <a:effectLst/>
      </dsp:spPr>
      <dsp:style>
        <a:lnRef idx="2">
          <a:scrgbClr r="0" g="0" b="0"/>
        </a:lnRef>
        <a:fillRef idx="1">
          <a:scrgbClr r="0" g="0" b="0"/>
        </a:fillRef>
        <a:effectRef idx="0">
          <a:scrgbClr r="0" g="0" b="0"/>
        </a:effectRef>
        <a:fontRef idx="minor"/>
      </dsp:style>
    </dsp:sp>
    <dsp:sp modelId="{EA96A510-0EEA-4B96-90CD-3E521852E875}">
      <dsp:nvSpPr>
        <dsp:cNvPr id="0" name=""/>
        <dsp:cNvSpPr/>
      </dsp:nvSpPr>
      <dsp:spPr>
        <a:xfrm>
          <a:off x="1305636" y="2681535"/>
          <a:ext cx="3065779" cy="207110"/>
        </a:xfrm>
        <a:prstGeom prst="rect">
          <a:avLst/>
        </a:prstGeom>
        <a:solidFill>
          <a:schemeClr val="accent2">
            <a:tint val="40000"/>
            <a:alpha val="90000"/>
            <a:hueOff val="1716997"/>
            <a:satOff val="-5186"/>
            <a:lumOff val="-206"/>
            <a:alphaOff val="0"/>
          </a:schemeClr>
        </a:solidFill>
        <a:ln w="12700" cap="flat" cmpd="sng" algn="ctr">
          <a:solidFill>
            <a:schemeClr val="accent2">
              <a:tint val="40000"/>
              <a:alpha val="90000"/>
              <a:hueOff val="1716997"/>
              <a:satOff val="-5186"/>
              <a:lumOff val="-206"/>
              <a:alphaOff val="0"/>
            </a:schemeClr>
          </a:solidFill>
          <a:prstDash val="solid"/>
          <a:miter lim="800000"/>
        </a:ln>
        <a:effectLst/>
      </dsp:spPr>
      <dsp:style>
        <a:lnRef idx="2">
          <a:scrgbClr r="0" g="0" b="0"/>
        </a:lnRef>
        <a:fillRef idx="1">
          <a:scrgbClr r="0" g="0" b="0"/>
        </a:fillRef>
        <a:effectRef idx="0">
          <a:scrgbClr r="0" g="0" b="0"/>
        </a:effectRef>
        <a:fontRef idx="minor"/>
      </dsp:style>
    </dsp:sp>
    <dsp:sp modelId="{5425D9CA-5236-4512-AA3C-2CA9A86408CD}">
      <dsp:nvSpPr>
        <dsp:cNvPr id="0" name=""/>
        <dsp:cNvSpPr/>
      </dsp:nvSpPr>
      <dsp:spPr>
        <a:xfrm>
          <a:off x="3111040" y="1860985"/>
          <a:ext cx="1226311" cy="720003"/>
        </a:xfrm>
        <a:prstGeom prst="roundRect">
          <a:avLst/>
        </a:prstGeom>
        <a:solidFill>
          <a:srgbClr val="32A5F4"/>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4300" tIns="114300" rIns="114300" bIns="114300" numCol="1" spcCol="1270" anchor="ctr" anchorCtr="0">
          <a:noAutofit/>
        </a:bodyPr>
        <a:lstStyle/>
        <a:p>
          <a:pPr marL="0" lvl="0" indent="0" algn="ctr" defTabSz="1333500">
            <a:lnSpc>
              <a:spcPct val="90000"/>
            </a:lnSpc>
            <a:spcBef>
              <a:spcPct val="0"/>
            </a:spcBef>
            <a:spcAft>
              <a:spcPct val="35000"/>
            </a:spcAft>
            <a:buNone/>
          </a:pPr>
          <a:r>
            <a:rPr lang="en-GB" sz="3000" kern="1200" dirty="0"/>
            <a:t> </a:t>
          </a:r>
        </a:p>
      </dsp:txBody>
      <dsp:txXfrm>
        <a:off x="3146188" y="1896133"/>
        <a:ext cx="1156015" cy="649707"/>
      </dsp:txXfrm>
    </dsp:sp>
    <dsp:sp modelId="{E04B0CDB-221C-4BE9-9798-2A929DC7F62E}">
      <dsp:nvSpPr>
        <dsp:cNvPr id="0" name=""/>
        <dsp:cNvSpPr/>
      </dsp:nvSpPr>
      <dsp:spPr>
        <a:xfrm>
          <a:off x="3091909" y="949581"/>
          <a:ext cx="1226311" cy="720003"/>
        </a:xfrm>
        <a:prstGeom prst="roundRect">
          <a:avLst/>
        </a:prstGeom>
        <a:solidFill>
          <a:srgbClr val="32A5F4"/>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4300" tIns="114300" rIns="114300" bIns="114300" numCol="1" spcCol="1270" anchor="ctr" anchorCtr="0">
          <a:noAutofit/>
        </a:bodyPr>
        <a:lstStyle/>
        <a:p>
          <a:pPr marL="0" lvl="0" indent="0" algn="ctr" defTabSz="1333500">
            <a:lnSpc>
              <a:spcPct val="90000"/>
            </a:lnSpc>
            <a:spcBef>
              <a:spcPct val="0"/>
            </a:spcBef>
            <a:spcAft>
              <a:spcPct val="35000"/>
            </a:spcAft>
            <a:buNone/>
          </a:pPr>
          <a:r>
            <a:rPr lang="en-GB" sz="3000" kern="1200" dirty="0"/>
            <a:t> </a:t>
          </a:r>
        </a:p>
      </dsp:txBody>
      <dsp:txXfrm>
        <a:off x="3127057" y="984729"/>
        <a:ext cx="1156015" cy="649707"/>
      </dsp:txXfrm>
    </dsp:sp>
    <dsp:sp modelId="{0EF4D35C-809F-41D5-8159-99DA1140C897}">
      <dsp:nvSpPr>
        <dsp:cNvPr id="0" name=""/>
        <dsp:cNvSpPr/>
      </dsp:nvSpPr>
      <dsp:spPr>
        <a:xfrm>
          <a:off x="1356955" y="1894193"/>
          <a:ext cx="1226311" cy="720003"/>
        </a:xfrm>
        <a:prstGeom prst="roundRect">
          <a:avLst/>
        </a:prstGeom>
        <a:solidFill>
          <a:srgbClr val="36E0F2"/>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4300" tIns="114300" rIns="114300" bIns="114300" numCol="1" spcCol="1270" anchor="ctr" anchorCtr="0">
          <a:noAutofit/>
        </a:bodyPr>
        <a:lstStyle/>
        <a:p>
          <a:pPr marL="0" lvl="0" indent="0" algn="ctr" defTabSz="1333500">
            <a:lnSpc>
              <a:spcPct val="90000"/>
            </a:lnSpc>
            <a:spcBef>
              <a:spcPct val="0"/>
            </a:spcBef>
            <a:spcAft>
              <a:spcPct val="35000"/>
            </a:spcAft>
            <a:buNone/>
          </a:pPr>
          <a:r>
            <a:rPr lang="en-GB" sz="3000" kern="1200" dirty="0"/>
            <a:t> </a:t>
          </a:r>
        </a:p>
      </dsp:txBody>
      <dsp:txXfrm>
        <a:off x="1392103" y="1929341"/>
        <a:ext cx="1156015" cy="649707"/>
      </dsp:txXfrm>
    </dsp:sp>
    <dsp:sp modelId="{13ABB5E1-AFA6-430A-B635-E58722B40DD0}">
      <dsp:nvSpPr>
        <dsp:cNvPr id="0" name=""/>
        <dsp:cNvSpPr/>
      </dsp:nvSpPr>
      <dsp:spPr>
        <a:xfrm>
          <a:off x="1339057" y="948064"/>
          <a:ext cx="1227599" cy="720003"/>
        </a:xfrm>
        <a:prstGeom prst="roundRect">
          <a:avLst/>
        </a:prstGeom>
        <a:solidFill>
          <a:srgbClr val="36E0F2"/>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4300" tIns="114300" rIns="114300" bIns="114300" numCol="1" spcCol="1270" anchor="ctr" anchorCtr="0">
          <a:noAutofit/>
        </a:bodyPr>
        <a:lstStyle/>
        <a:p>
          <a:pPr marL="0" lvl="0" indent="0" algn="ctr" defTabSz="1333500">
            <a:lnSpc>
              <a:spcPct val="90000"/>
            </a:lnSpc>
            <a:spcBef>
              <a:spcPct val="0"/>
            </a:spcBef>
            <a:spcAft>
              <a:spcPct val="35000"/>
            </a:spcAft>
            <a:buNone/>
          </a:pPr>
          <a:r>
            <a:rPr lang="en-GB" sz="3000" kern="1200" dirty="0"/>
            <a:t> </a:t>
          </a:r>
        </a:p>
      </dsp:txBody>
      <dsp:txXfrm>
        <a:off x="1374205" y="983212"/>
        <a:ext cx="1157303" cy="649707"/>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79ECD3C-854B-4973-BB09-20617F9465E9}">
      <dsp:nvSpPr>
        <dsp:cNvPr id="0" name=""/>
        <dsp:cNvSpPr/>
      </dsp:nvSpPr>
      <dsp:spPr>
        <a:xfrm>
          <a:off x="1389217" y="0"/>
          <a:ext cx="1384837" cy="769354"/>
        </a:xfrm>
        <a:prstGeom prst="roundRect">
          <a:avLst>
            <a:gd name="adj" fmla="val 10000"/>
          </a:avLst>
        </a:prstGeom>
        <a:solidFill>
          <a:schemeClr val="accent2">
            <a:tint val="40000"/>
            <a:alpha val="90000"/>
            <a:hueOff val="0"/>
            <a:satOff val="0"/>
            <a:lumOff val="0"/>
            <a:alphaOff val="0"/>
          </a:schemeClr>
        </a:solidFill>
        <a:ln w="12700" cap="flat" cmpd="sng" algn="ctr">
          <a:solidFill>
            <a:schemeClr val="accent2">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64770" tIns="64770" rIns="64770" bIns="64770" numCol="1" spcCol="1270" anchor="ctr" anchorCtr="0">
          <a:noAutofit/>
        </a:bodyPr>
        <a:lstStyle/>
        <a:p>
          <a:pPr marL="0" lvl="0" indent="0" algn="ctr" defTabSz="755650">
            <a:lnSpc>
              <a:spcPct val="90000"/>
            </a:lnSpc>
            <a:spcBef>
              <a:spcPct val="0"/>
            </a:spcBef>
            <a:spcAft>
              <a:spcPct val="35000"/>
            </a:spcAft>
            <a:buNone/>
          </a:pPr>
          <a:r>
            <a:rPr lang="en-GB" sz="1700" kern="1200" dirty="0"/>
            <a:t>Capabilities </a:t>
          </a:r>
        </a:p>
      </dsp:txBody>
      <dsp:txXfrm>
        <a:off x="1411751" y="22534"/>
        <a:ext cx="1339769" cy="724286"/>
      </dsp:txXfrm>
    </dsp:sp>
    <dsp:sp modelId="{EB68C2B5-E434-4AAE-B737-FF3797C0263F}">
      <dsp:nvSpPr>
        <dsp:cNvPr id="0" name=""/>
        <dsp:cNvSpPr/>
      </dsp:nvSpPr>
      <dsp:spPr>
        <a:xfrm>
          <a:off x="3389537" y="0"/>
          <a:ext cx="1384837" cy="769354"/>
        </a:xfrm>
        <a:prstGeom prst="roundRect">
          <a:avLst>
            <a:gd name="adj" fmla="val 10000"/>
          </a:avLst>
        </a:prstGeom>
        <a:solidFill>
          <a:schemeClr val="accent2">
            <a:tint val="40000"/>
            <a:alpha val="90000"/>
            <a:hueOff val="572332"/>
            <a:satOff val="-1729"/>
            <a:lumOff val="-69"/>
            <a:alphaOff val="0"/>
          </a:schemeClr>
        </a:solidFill>
        <a:ln w="12700" cap="flat" cmpd="sng" algn="ctr">
          <a:solidFill>
            <a:schemeClr val="accent2">
              <a:tint val="40000"/>
              <a:alpha val="90000"/>
              <a:hueOff val="572332"/>
              <a:satOff val="-1729"/>
              <a:lumOff val="-69"/>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64770" tIns="64770" rIns="64770" bIns="64770" numCol="1" spcCol="1270" anchor="ctr" anchorCtr="0">
          <a:noAutofit/>
        </a:bodyPr>
        <a:lstStyle/>
        <a:p>
          <a:pPr marL="0" lvl="0" indent="0" algn="ctr" defTabSz="755650">
            <a:lnSpc>
              <a:spcPct val="90000"/>
            </a:lnSpc>
            <a:spcBef>
              <a:spcPct val="0"/>
            </a:spcBef>
            <a:spcAft>
              <a:spcPct val="35000"/>
            </a:spcAft>
            <a:buNone/>
          </a:pPr>
          <a:r>
            <a:rPr lang="en-GB" sz="1700" kern="1200" dirty="0"/>
            <a:t>Demands</a:t>
          </a:r>
        </a:p>
      </dsp:txBody>
      <dsp:txXfrm>
        <a:off x="3412071" y="22534"/>
        <a:ext cx="1339769" cy="724286"/>
      </dsp:txXfrm>
    </dsp:sp>
    <dsp:sp modelId="{3392D1F1-E466-4C8A-9870-D9A33675BD82}">
      <dsp:nvSpPr>
        <dsp:cNvPr id="0" name=""/>
        <dsp:cNvSpPr/>
      </dsp:nvSpPr>
      <dsp:spPr>
        <a:xfrm>
          <a:off x="2793288" y="3269754"/>
          <a:ext cx="577015" cy="577015"/>
        </a:xfrm>
        <a:prstGeom prst="triangle">
          <a:avLst/>
        </a:prstGeom>
        <a:solidFill>
          <a:schemeClr val="accent2">
            <a:tint val="40000"/>
            <a:alpha val="90000"/>
            <a:hueOff val="1144665"/>
            <a:satOff val="-3457"/>
            <a:lumOff val="-137"/>
            <a:alphaOff val="0"/>
          </a:schemeClr>
        </a:solidFill>
        <a:ln w="12700" cap="flat" cmpd="sng" algn="ctr">
          <a:solidFill>
            <a:schemeClr val="accent2">
              <a:tint val="40000"/>
              <a:alpha val="90000"/>
              <a:hueOff val="1144665"/>
              <a:satOff val="-3457"/>
              <a:lumOff val="-137"/>
              <a:alphaOff val="0"/>
            </a:schemeClr>
          </a:solidFill>
          <a:prstDash val="solid"/>
          <a:miter lim="800000"/>
        </a:ln>
        <a:effectLst/>
      </dsp:spPr>
      <dsp:style>
        <a:lnRef idx="2">
          <a:scrgbClr r="0" g="0" b="0"/>
        </a:lnRef>
        <a:fillRef idx="1">
          <a:scrgbClr r="0" g="0" b="0"/>
        </a:fillRef>
        <a:effectRef idx="0">
          <a:scrgbClr r="0" g="0" b="0"/>
        </a:effectRef>
        <a:fontRef idx="minor"/>
      </dsp:style>
    </dsp:sp>
    <dsp:sp modelId="{004BE702-D8CB-4BD9-B59E-0D57AABCB8C0}">
      <dsp:nvSpPr>
        <dsp:cNvPr id="0" name=""/>
        <dsp:cNvSpPr/>
      </dsp:nvSpPr>
      <dsp:spPr>
        <a:xfrm rot="240000">
          <a:off x="1350220" y="3022496"/>
          <a:ext cx="3463150" cy="242167"/>
        </a:xfrm>
        <a:prstGeom prst="rect">
          <a:avLst/>
        </a:prstGeom>
        <a:solidFill>
          <a:schemeClr val="accent2">
            <a:tint val="40000"/>
            <a:alpha val="90000"/>
            <a:hueOff val="1716997"/>
            <a:satOff val="-5186"/>
            <a:lumOff val="-206"/>
            <a:alphaOff val="0"/>
          </a:schemeClr>
        </a:solidFill>
        <a:ln w="12700" cap="flat" cmpd="sng" algn="ctr">
          <a:solidFill>
            <a:schemeClr val="accent2">
              <a:tint val="40000"/>
              <a:alpha val="90000"/>
              <a:hueOff val="1716997"/>
              <a:satOff val="-5186"/>
              <a:lumOff val="-206"/>
              <a:alphaOff val="0"/>
            </a:schemeClr>
          </a:solidFill>
          <a:prstDash val="solid"/>
          <a:miter lim="800000"/>
        </a:ln>
        <a:effectLst/>
      </dsp:spPr>
      <dsp:style>
        <a:lnRef idx="2">
          <a:scrgbClr r="0" g="0" b="0"/>
        </a:lnRef>
        <a:fillRef idx="1">
          <a:scrgbClr r="0" g="0" b="0"/>
        </a:fillRef>
        <a:effectRef idx="0">
          <a:scrgbClr r="0" g="0" b="0"/>
        </a:effectRef>
        <a:fontRef idx="minor"/>
      </dsp:style>
    </dsp:sp>
    <dsp:sp modelId="{2FCBB269-D93F-4554-8B71-EE9E26228CE2}">
      <dsp:nvSpPr>
        <dsp:cNvPr id="0" name=""/>
        <dsp:cNvSpPr/>
      </dsp:nvSpPr>
      <dsp:spPr>
        <a:xfrm rot="240000">
          <a:off x="3429541" y="2417019"/>
          <a:ext cx="1381764" cy="643761"/>
        </a:xfrm>
        <a:prstGeom prst="roundRect">
          <a:avLst/>
        </a:prstGeom>
        <a:solidFill>
          <a:srgbClr val="32A5F4"/>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9060" tIns="99060" rIns="99060" bIns="99060" numCol="1" spcCol="1270" anchor="ctr" anchorCtr="0">
          <a:noAutofit/>
        </a:bodyPr>
        <a:lstStyle/>
        <a:p>
          <a:pPr marL="0" lvl="0" indent="0" algn="ctr" defTabSz="1155700">
            <a:lnSpc>
              <a:spcPct val="90000"/>
            </a:lnSpc>
            <a:spcBef>
              <a:spcPct val="0"/>
            </a:spcBef>
            <a:spcAft>
              <a:spcPct val="35000"/>
            </a:spcAft>
            <a:buNone/>
          </a:pPr>
          <a:r>
            <a:rPr lang="en-GB" sz="2600" kern="1200" dirty="0"/>
            <a:t> </a:t>
          </a:r>
        </a:p>
      </dsp:txBody>
      <dsp:txXfrm>
        <a:off x="3460967" y="2448445"/>
        <a:ext cx="1318912" cy="580909"/>
      </dsp:txXfrm>
    </dsp:sp>
    <dsp:sp modelId="{7A886854-81E5-497C-BD2C-8B4A1199700F}">
      <dsp:nvSpPr>
        <dsp:cNvPr id="0" name=""/>
        <dsp:cNvSpPr/>
      </dsp:nvSpPr>
      <dsp:spPr>
        <a:xfrm rot="240000">
          <a:off x="3479549" y="1724601"/>
          <a:ext cx="1381764" cy="643761"/>
        </a:xfrm>
        <a:prstGeom prst="roundRect">
          <a:avLst/>
        </a:prstGeom>
        <a:solidFill>
          <a:srgbClr val="32A5F4"/>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9060" tIns="99060" rIns="99060" bIns="99060" numCol="1" spcCol="1270" anchor="ctr" anchorCtr="0">
          <a:noAutofit/>
        </a:bodyPr>
        <a:lstStyle/>
        <a:p>
          <a:pPr marL="0" lvl="0" indent="0" algn="ctr" defTabSz="1155700">
            <a:lnSpc>
              <a:spcPct val="90000"/>
            </a:lnSpc>
            <a:spcBef>
              <a:spcPct val="0"/>
            </a:spcBef>
            <a:spcAft>
              <a:spcPct val="35000"/>
            </a:spcAft>
            <a:buNone/>
          </a:pPr>
          <a:r>
            <a:rPr lang="en-GB" sz="2600" kern="1200" dirty="0"/>
            <a:t> </a:t>
          </a:r>
        </a:p>
      </dsp:txBody>
      <dsp:txXfrm>
        <a:off x="3510975" y="1756027"/>
        <a:ext cx="1318912" cy="580909"/>
      </dsp:txXfrm>
    </dsp:sp>
    <dsp:sp modelId="{50BC6E3F-2D3D-40CF-A317-1924CFE9FD96}">
      <dsp:nvSpPr>
        <dsp:cNvPr id="0" name=""/>
        <dsp:cNvSpPr/>
      </dsp:nvSpPr>
      <dsp:spPr>
        <a:xfrm rot="240000">
          <a:off x="3529557" y="1047569"/>
          <a:ext cx="1381764" cy="643761"/>
        </a:xfrm>
        <a:prstGeom prst="roundRect">
          <a:avLst/>
        </a:prstGeom>
        <a:solidFill>
          <a:srgbClr val="32A5F4"/>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9060" tIns="99060" rIns="99060" bIns="99060" numCol="1" spcCol="1270" anchor="ctr" anchorCtr="0">
          <a:noAutofit/>
        </a:bodyPr>
        <a:lstStyle/>
        <a:p>
          <a:pPr marL="0" lvl="0" indent="0" algn="ctr" defTabSz="1155700">
            <a:lnSpc>
              <a:spcPct val="90000"/>
            </a:lnSpc>
            <a:spcBef>
              <a:spcPct val="0"/>
            </a:spcBef>
            <a:spcAft>
              <a:spcPct val="35000"/>
            </a:spcAft>
            <a:buNone/>
          </a:pPr>
          <a:r>
            <a:rPr lang="en-GB" sz="2600" kern="1200" dirty="0"/>
            <a:t> </a:t>
          </a:r>
        </a:p>
      </dsp:txBody>
      <dsp:txXfrm>
        <a:off x="3560983" y="1078995"/>
        <a:ext cx="1318912" cy="580909"/>
      </dsp:txXfrm>
    </dsp:sp>
    <dsp:sp modelId="{4FE25786-6BCF-425E-9401-E58EAAA73C0F}">
      <dsp:nvSpPr>
        <dsp:cNvPr id="0" name=""/>
        <dsp:cNvSpPr/>
      </dsp:nvSpPr>
      <dsp:spPr>
        <a:xfrm rot="240000">
          <a:off x="1448455" y="2278536"/>
          <a:ext cx="1381764" cy="643761"/>
        </a:xfrm>
        <a:prstGeom prst="roundRect">
          <a:avLst/>
        </a:prstGeom>
        <a:solidFill>
          <a:srgbClr val="36E0F2"/>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9060" tIns="99060" rIns="99060" bIns="99060" numCol="1" spcCol="1270" anchor="ctr" anchorCtr="0">
          <a:noAutofit/>
        </a:bodyPr>
        <a:lstStyle/>
        <a:p>
          <a:pPr marL="0" lvl="0" indent="0" algn="ctr" defTabSz="1155700">
            <a:lnSpc>
              <a:spcPct val="90000"/>
            </a:lnSpc>
            <a:spcBef>
              <a:spcPct val="0"/>
            </a:spcBef>
            <a:spcAft>
              <a:spcPct val="35000"/>
            </a:spcAft>
            <a:buNone/>
          </a:pPr>
          <a:r>
            <a:rPr lang="en-GB" sz="2600" kern="1200" dirty="0"/>
            <a:t> </a:t>
          </a:r>
        </a:p>
      </dsp:txBody>
      <dsp:txXfrm>
        <a:off x="1479881" y="2309962"/>
        <a:ext cx="1318912" cy="580909"/>
      </dsp:txXfrm>
    </dsp:sp>
    <dsp:sp modelId="{069E472A-E01C-46E7-9C53-72FDC59C7C81}">
      <dsp:nvSpPr>
        <dsp:cNvPr id="0" name=""/>
        <dsp:cNvSpPr/>
      </dsp:nvSpPr>
      <dsp:spPr>
        <a:xfrm rot="240000">
          <a:off x="1498463" y="1586117"/>
          <a:ext cx="1381764" cy="643761"/>
        </a:xfrm>
        <a:prstGeom prst="roundRect">
          <a:avLst/>
        </a:prstGeom>
        <a:solidFill>
          <a:srgbClr val="36E0F2"/>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9060" tIns="99060" rIns="99060" bIns="99060" numCol="1" spcCol="1270" anchor="ctr" anchorCtr="0">
          <a:noAutofit/>
        </a:bodyPr>
        <a:lstStyle/>
        <a:p>
          <a:pPr marL="0" lvl="0" indent="0" algn="ctr" defTabSz="1155700">
            <a:lnSpc>
              <a:spcPct val="90000"/>
            </a:lnSpc>
            <a:spcBef>
              <a:spcPct val="0"/>
            </a:spcBef>
            <a:spcAft>
              <a:spcPct val="35000"/>
            </a:spcAft>
            <a:buNone/>
          </a:pPr>
          <a:r>
            <a:rPr lang="en-GB" sz="2600" kern="1200" dirty="0"/>
            <a:t> </a:t>
          </a:r>
        </a:p>
      </dsp:txBody>
      <dsp:txXfrm>
        <a:off x="1529889" y="1617543"/>
        <a:ext cx="1318912" cy="580909"/>
      </dsp:txXfrm>
    </dsp:sp>
  </dsp:spTree>
</dsp:drawing>
</file>

<file path=ppt/diagrams/drawing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07A8954-26FE-48DD-BE98-DF7FEA267B6A}">
      <dsp:nvSpPr>
        <dsp:cNvPr id="0" name=""/>
        <dsp:cNvSpPr/>
      </dsp:nvSpPr>
      <dsp:spPr>
        <a:xfrm>
          <a:off x="122943" y="0"/>
          <a:ext cx="4325344" cy="1581727"/>
        </a:xfrm>
        <a:prstGeom prst="roundRect">
          <a:avLst>
            <a:gd name="adj" fmla="val 10000"/>
          </a:avLst>
        </a:prstGeom>
        <a:solidFill>
          <a:srgbClr val="36E0F2"/>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rtl="0">
            <a:lnSpc>
              <a:spcPct val="90000"/>
            </a:lnSpc>
            <a:spcBef>
              <a:spcPct val="0"/>
            </a:spcBef>
            <a:spcAft>
              <a:spcPct val="35000"/>
            </a:spcAft>
            <a:buNone/>
          </a:pPr>
          <a:r>
            <a:rPr lang="en-GB" sz="2400" kern="1200" dirty="0"/>
            <a:t>Anxiety is a condition that can affect anyone </a:t>
          </a:r>
        </a:p>
      </dsp:txBody>
      <dsp:txXfrm>
        <a:off x="169270" y="46327"/>
        <a:ext cx="4232690" cy="1489073"/>
      </dsp:txXfrm>
    </dsp:sp>
    <dsp:sp modelId="{9CE51DC5-890F-457B-BDE4-0542FFF3CADA}">
      <dsp:nvSpPr>
        <dsp:cNvPr id="0" name=""/>
        <dsp:cNvSpPr/>
      </dsp:nvSpPr>
      <dsp:spPr>
        <a:xfrm rot="5400000">
          <a:off x="1989042" y="1621270"/>
          <a:ext cx="593147" cy="711777"/>
        </a:xfrm>
        <a:prstGeom prst="rightArrow">
          <a:avLst>
            <a:gd name="adj1" fmla="val 60000"/>
            <a:gd name="adj2" fmla="val 50000"/>
          </a:avLst>
        </a:prstGeom>
        <a:gradFill flip="none" rotWithShape="0">
          <a:gsLst>
            <a:gs pos="0">
              <a:srgbClr val="36E0F2">
                <a:tint val="66000"/>
                <a:satMod val="160000"/>
              </a:srgbClr>
            </a:gs>
            <a:gs pos="50000">
              <a:srgbClr val="36E0F2">
                <a:tint val="44500"/>
                <a:satMod val="160000"/>
              </a:srgbClr>
            </a:gs>
            <a:gs pos="100000">
              <a:srgbClr val="36E0F2">
                <a:tint val="23500"/>
                <a:satMod val="160000"/>
              </a:srgbClr>
            </a:gs>
          </a:gsLst>
          <a:lin ang="8100000" scaled="1"/>
          <a:tileRect/>
        </a:gra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622300">
            <a:lnSpc>
              <a:spcPct val="90000"/>
            </a:lnSpc>
            <a:spcBef>
              <a:spcPct val="0"/>
            </a:spcBef>
            <a:spcAft>
              <a:spcPct val="35000"/>
            </a:spcAft>
            <a:buNone/>
          </a:pPr>
          <a:endParaRPr lang="en-US" sz="1400" kern="1200"/>
        </a:p>
      </dsp:txBody>
      <dsp:txXfrm rot="-5400000">
        <a:off x="2072082" y="1680585"/>
        <a:ext cx="427067" cy="415203"/>
      </dsp:txXfrm>
    </dsp:sp>
    <dsp:sp modelId="{AB0B7C5B-BF4A-456C-AF15-9AB0D9684EC5}">
      <dsp:nvSpPr>
        <dsp:cNvPr id="0" name=""/>
        <dsp:cNvSpPr/>
      </dsp:nvSpPr>
      <dsp:spPr>
        <a:xfrm>
          <a:off x="122943" y="2372590"/>
          <a:ext cx="4325344" cy="1581727"/>
        </a:xfrm>
        <a:prstGeom prst="roundRect">
          <a:avLst>
            <a:gd name="adj" fmla="val 10000"/>
          </a:avLst>
        </a:prstGeom>
        <a:solidFill>
          <a:srgbClr val="32A5F4"/>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rtl="0">
            <a:lnSpc>
              <a:spcPct val="90000"/>
            </a:lnSpc>
            <a:spcBef>
              <a:spcPct val="0"/>
            </a:spcBef>
            <a:spcAft>
              <a:spcPct val="35000"/>
            </a:spcAft>
            <a:buNone/>
          </a:pPr>
          <a:r>
            <a:rPr lang="en-GB" sz="2000" kern="1200" dirty="0"/>
            <a:t>Even some of the most confident people you know may have suffered with anxiety. </a:t>
          </a:r>
        </a:p>
      </dsp:txBody>
      <dsp:txXfrm>
        <a:off x="169270" y="2418917"/>
        <a:ext cx="4232690" cy="1489073"/>
      </dsp:txXfrm>
    </dsp:sp>
    <dsp:sp modelId="{DF1F139F-5231-4993-930F-1A4AF375E314}">
      <dsp:nvSpPr>
        <dsp:cNvPr id="0" name=""/>
        <dsp:cNvSpPr/>
      </dsp:nvSpPr>
      <dsp:spPr>
        <a:xfrm rot="5400000">
          <a:off x="1989042" y="3993861"/>
          <a:ext cx="593147" cy="711777"/>
        </a:xfrm>
        <a:prstGeom prst="rightArrow">
          <a:avLst>
            <a:gd name="adj1" fmla="val 60000"/>
            <a:gd name="adj2" fmla="val 50000"/>
          </a:avLst>
        </a:prstGeom>
        <a:gradFill flip="none" rotWithShape="0">
          <a:gsLst>
            <a:gs pos="0">
              <a:srgbClr val="36E0F2">
                <a:tint val="66000"/>
                <a:satMod val="160000"/>
              </a:srgbClr>
            </a:gs>
            <a:gs pos="50000">
              <a:srgbClr val="36E0F2">
                <a:tint val="44500"/>
                <a:satMod val="160000"/>
              </a:srgbClr>
            </a:gs>
            <a:gs pos="100000">
              <a:srgbClr val="36E0F2">
                <a:tint val="23500"/>
                <a:satMod val="160000"/>
              </a:srgbClr>
            </a:gs>
          </a:gsLst>
          <a:lin ang="8100000" scaled="1"/>
          <a:tileRect/>
        </a:gra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622300">
            <a:lnSpc>
              <a:spcPct val="90000"/>
            </a:lnSpc>
            <a:spcBef>
              <a:spcPct val="0"/>
            </a:spcBef>
            <a:spcAft>
              <a:spcPct val="35000"/>
            </a:spcAft>
            <a:buNone/>
          </a:pPr>
          <a:endParaRPr lang="en-US" sz="1400" kern="1200">
            <a:solidFill>
              <a:srgbClr val="FFFFFF"/>
            </a:solidFill>
            <a:latin typeface="Neue Haas Grotesk Text Pro"/>
            <a:ea typeface="+mn-ea"/>
            <a:cs typeface="+mn-cs"/>
          </a:endParaRPr>
        </a:p>
      </dsp:txBody>
      <dsp:txXfrm rot="-5400000">
        <a:off x="2072082" y="4053176"/>
        <a:ext cx="427067" cy="415203"/>
      </dsp:txXfrm>
    </dsp:sp>
    <dsp:sp modelId="{CA8700FF-6C8A-4EEE-98FD-1415BC02A907}">
      <dsp:nvSpPr>
        <dsp:cNvPr id="0" name=""/>
        <dsp:cNvSpPr/>
      </dsp:nvSpPr>
      <dsp:spPr>
        <a:xfrm>
          <a:off x="122943" y="4745181"/>
          <a:ext cx="4325344" cy="1581727"/>
        </a:xfrm>
        <a:prstGeom prst="roundRect">
          <a:avLst>
            <a:gd name="adj" fmla="val 10000"/>
          </a:avLst>
        </a:prstGeom>
        <a:solidFill>
          <a:srgbClr val="2438FA"/>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rtl="0">
            <a:lnSpc>
              <a:spcPct val="90000"/>
            </a:lnSpc>
            <a:spcBef>
              <a:spcPct val="0"/>
            </a:spcBef>
            <a:spcAft>
              <a:spcPct val="35000"/>
            </a:spcAft>
            <a:buNone/>
          </a:pPr>
          <a:r>
            <a:rPr lang="en-GB" sz="1800" kern="1200" dirty="0"/>
            <a:t>Research suggests that as many as 1 in 6 young people will experience an anxiety condition at some point in their lives, this means that up to 5 people in your class may be living with anxiety.</a:t>
          </a:r>
        </a:p>
      </dsp:txBody>
      <dsp:txXfrm>
        <a:off x="169270" y="4791508"/>
        <a:ext cx="4232690" cy="1489073"/>
      </dsp:txXfrm>
    </dsp:sp>
  </dsp:spTree>
</dsp:drawing>
</file>

<file path=ppt/diagrams/drawing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2B047BA-0375-4E18-9A4B-0F66E8202A1A}">
      <dsp:nvSpPr>
        <dsp:cNvPr id="0" name=""/>
        <dsp:cNvSpPr/>
      </dsp:nvSpPr>
      <dsp:spPr>
        <a:xfrm>
          <a:off x="0" y="560"/>
          <a:ext cx="4959350"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1E2A94B5-1626-4383-8245-F8C036EF3667}">
      <dsp:nvSpPr>
        <dsp:cNvPr id="0" name=""/>
        <dsp:cNvSpPr/>
      </dsp:nvSpPr>
      <dsp:spPr>
        <a:xfrm>
          <a:off x="0" y="560"/>
          <a:ext cx="4959350" cy="65593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3820" tIns="83820" rIns="83820" bIns="83820" numCol="1" spcCol="1270" anchor="t" anchorCtr="0">
          <a:noAutofit/>
        </a:bodyPr>
        <a:lstStyle/>
        <a:p>
          <a:pPr marL="0" lvl="0" indent="0" algn="l" defTabSz="977900" rtl="0">
            <a:lnSpc>
              <a:spcPct val="90000"/>
            </a:lnSpc>
            <a:spcBef>
              <a:spcPct val="0"/>
            </a:spcBef>
            <a:spcAft>
              <a:spcPct val="35000"/>
            </a:spcAft>
            <a:buNone/>
          </a:pPr>
          <a:r>
            <a:rPr lang="en-GB" sz="2200" kern="1200"/>
            <a:t>Worried</a:t>
          </a:r>
        </a:p>
      </dsp:txBody>
      <dsp:txXfrm>
        <a:off x="0" y="560"/>
        <a:ext cx="4959350" cy="655930"/>
      </dsp:txXfrm>
    </dsp:sp>
    <dsp:sp modelId="{E0C1D84D-4FD8-4A15-8D8E-EE7DB57FB067}">
      <dsp:nvSpPr>
        <dsp:cNvPr id="0" name=""/>
        <dsp:cNvSpPr/>
      </dsp:nvSpPr>
      <dsp:spPr>
        <a:xfrm>
          <a:off x="0" y="656491"/>
          <a:ext cx="4959350"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4BB8E9DC-239F-43CB-A229-3514070F1303}">
      <dsp:nvSpPr>
        <dsp:cNvPr id="0" name=""/>
        <dsp:cNvSpPr/>
      </dsp:nvSpPr>
      <dsp:spPr>
        <a:xfrm>
          <a:off x="0" y="656491"/>
          <a:ext cx="4959350" cy="65593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3820" tIns="83820" rIns="83820" bIns="83820" numCol="1" spcCol="1270" anchor="t" anchorCtr="0">
          <a:noAutofit/>
        </a:bodyPr>
        <a:lstStyle/>
        <a:p>
          <a:pPr marL="0" lvl="0" indent="0" algn="l" defTabSz="977900" rtl="0">
            <a:lnSpc>
              <a:spcPct val="90000"/>
            </a:lnSpc>
            <a:spcBef>
              <a:spcPct val="0"/>
            </a:spcBef>
            <a:spcAft>
              <a:spcPct val="35000"/>
            </a:spcAft>
            <a:buNone/>
          </a:pPr>
          <a:r>
            <a:rPr lang="en-GB" sz="2200" kern="1200"/>
            <a:t>Upset</a:t>
          </a:r>
        </a:p>
      </dsp:txBody>
      <dsp:txXfrm>
        <a:off x="0" y="656491"/>
        <a:ext cx="4959350" cy="655930"/>
      </dsp:txXfrm>
    </dsp:sp>
    <dsp:sp modelId="{A3CB0AC3-0E2B-4577-963E-DAC6A88A1BA5}">
      <dsp:nvSpPr>
        <dsp:cNvPr id="0" name=""/>
        <dsp:cNvSpPr/>
      </dsp:nvSpPr>
      <dsp:spPr>
        <a:xfrm>
          <a:off x="0" y="1312422"/>
          <a:ext cx="4959350"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85B276C2-8C96-4ADE-9F25-12581BDE8C07}">
      <dsp:nvSpPr>
        <dsp:cNvPr id="0" name=""/>
        <dsp:cNvSpPr/>
      </dsp:nvSpPr>
      <dsp:spPr>
        <a:xfrm>
          <a:off x="0" y="1312422"/>
          <a:ext cx="4959350" cy="65593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3820" tIns="83820" rIns="83820" bIns="83820" numCol="1" spcCol="1270" anchor="t" anchorCtr="0">
          <a:noAutofit/>
        </a:bodyPr>
        <a:lstStyle/>
        <a:p>
          <a:pPr marL="0" lvl="0" indent="0" algn="l" defTabSz="977900" rtl="0">
            <a:lnSpc>
              <a:spcPct val="90000"/>
            </a:lnSpc>
            <a:spcBef>
              <a:spcPct val="0"/>
            </a:spcBef>
            <a:spcAft>
              <a:spcPct val="35000"/>
            </a:spcAft>
            <a:buNone/>
          </a:pPr>
          <a:r>
            <a:rPr lang="en-GB" sz="2200" kern="1200"/>
            <a:t>Feeling sick</a:t>
          </a:r>
        </a:p>
      </dsp:txBody>
      <dsp:txXfrm>
        <a:off x="0" y="1312422"/>
        <a:ext cx="4959350" cy="655930"/>
      </dsp:txXfrm>
    </dsp:sp>
    <dsp:sp modelId="{24DE09FB-AD8C-494B-A04A-8DF9F5B70822}">
      <dsp:nvSpPr>
        <dsp:cNvPr id="0" name=""/>
        <dsp:cNvSpPr/>
      </dsp:nvSpPr>
      <dsp:spPr>
        <a:xfrm>
          <a:off x="0" y="1968353"/>
          <a:ext cx="4959350"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E0A0750F-4873-46F1-887D-9EA52DA1AAB9}">
      <dsp:nvSpPr>
        <dsp:cNvPr id="0" name=""/>
        <dsp:cNvSpPr/>
      </dsp:nvSpPr>
      <dsp:spPr>
        <a:xfrm>
          <a:off x="0" y="1968353"/>
          <a:ext cx="4959350" cy="65593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3820" tIns="83820" rIns="83820" bIns="83820" numCol="1" spcCol="1270" anchor="t" anchorCtr="0">
          <a:noAutofit/>
        </a:bodyPr>
        <a:lstStyle/>
        <a:p>
          <a:pPr marL="0" lvl="0" indent="0" algn="l" defTabSz="977900" rtl="0">
            <a:lnSpc>
              <a:spcPct val="90000"/>
            </a:lnSpc>
            <a:spcBef>
              <a:spcPct val="0"/>
            </a:spcBef>
            <a:spcAft>
              <a:spcPct val="35000"/>
            </a:spcAft>
            <a:buNone/>
          </a:pPr>
          <a:r>
            <a:rPr lang="en-GB" sz="2200" kern="1200"/>
            <a:t>Feeling shaky/dizzy</a:t>
          </a:r>
        </a:p>
      </dsp:txBody>
      <dsp:txXfrm>
        <a:off x="0" y="1968353"/>
        <a:ext cx="4959350" cy="655930"/>
      </dsp:txXfrm>
    </dsp:sp>
    <dsp:sp modelId="{D46CAF24-275C-4615-AA16-25A10568E3EE}">
      <dsp:nvSpPr>
        <dsp:cNvPr id="0" name=""/>
        <dsp:cNvSpPr/>
      </dsp:nvSpPr>
      <dsp:spPr>
        <a:xfrm>
          <a:off x="0" y="2624283"/>
          <a:ext cx="4959350"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E99A8474-FF82-40C5-8601-4A5E228286BF}">
      <dsp:nvSpPr>
        <dsp:cNvPr id="0" name=""/>
        <dsp:cNvSpPr/>
      </dsp:nvSpPr>
      <dsp:spPr>
        <a:xfrm>
          <a:off x="0" y="2624283"/>
          <a:ext cx="4959350" cy="65593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3820" tIns="83820" rIns="83820" bIns="83820" numCol="1" spcCol="1270" anchor="t" anchorCtr="0">
          <a:noAutofit/>
        </a:bodyPr>
        <a:lstStyle/>
        <a:p>
          <a:pPr marL="0" lvl="0" indent="0" algn="l" defTabSz="977900" rtl="0">
            <a:lnSpc>
              <a:spcPct val="90000"/>
            </a:lnSpc>
            <a:spcBef>
              <a:spcPct val="0"/>
            </a:spcBef>
            <a:spcAft>
              <a:spcPct val="35000"/>
            </a:spcAft>
            <a:buNone/>
          </a:pPr>
          <a:r>
            <a:rPr lang="en-GB" sz="2200" kern="1200"/>
            <a:t>Feeling like you might faint/pass out</a:t>
          </a:r>
        </a:p>
      </dsp:txBody>
      <dsp:txXfrm>
        <a:off x="0" y="2624283"/>
        <a:ext cx="4959350" cy="655930"/>
      </dsp:txXfrm>
    </dsp:sp>
    <dsp:sp modelId="{BA91963E-F519-4CD7-8FF6-C427FF0C9BBF}">
      <dsp:nvSpPr>
        <dsp:cNvPr id="0" name=""/>
        <dsp:cNvSpPr/>
      </dsp:nvSpPr>
      <dsp:spPr>
        <a:xfrm>
          <a:off x="0" y="3280214"/>
          <a:ext cx="4959350"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3F686766-59FC-4E79-99B3-A16E2CE5CF69}">
      <dsp:nvSpPr>
        <dsp:cNvPr id="0" name=""/>
        <dsp:cNvSpPr/>
      </dsp:nvSpPr>
      <dsp:spPr>
        <a:xfrm>
          <a:off x="0" y="3280214"/>
          <a:ext cx="4959350" cy="65593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3820" tIns="83820" rIns="83820" bIns="83820" numCol="1" spcCol="1270" anchor="t" anchorCtr="0">
          <a:noAutofit/>
        </a:bodyPr>
        <a:lstStyle/>
        <a:p>
          <a:pPr marL="0" lvl="0" indent="0" algn="l" defTabSz="977900" rtl="0">
            <a:lnSpc>
              <a:spcPct val="90000"/>
            </a:lnSpc>
            <a:spcBef>
              <a:spcPct val="0"/>
            </a:spcBef>
            <a:spcAft>
              <a:spcPct val="35000"/>
            </a:spcAft>
            <a:buNone/>
          </a:pPr>
          <a:r>
            <a:rPr lang="en-GB" sz="2200" kern="1200"/>
            <a:t>Thinking unpleasant thoughts</a:t>
          </a:r>
        </a:p>
      </dsp:txBody>
      <dsp:txXfrm>
        <a:off x="0" y="3280214"/>
        <a:ext cx="4959350" cy="655930"/>
      </dsp:txXfrm>
    </dsp:sp>
    <dsp:sp modelId="{D9815E28-C542-4785-AC67-209DE6339D3D}">
      <dsp:nvSpPr>
        <dsp:cNvPr id="0" name=""/>
        <dsp:cNvSpPr/>
      </dsp:nvSpPr>
      <dsp:spPr>
        <a:xfrm>
          <a:off x="0" y="3936145"/>
          <a:ext cx="4959350"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24239F55-5C23-43BB-85C3-C7265E772E3A}">
      <dsp:nvSpPr>
        <dsp:cNvPr id="0" name=""/>
        <dsp:cNvSpPr/>
      </dsp:nvSpPr>
      <dsp:spPr>
        <a:xfrm>
          <a:off x="0" y="3936145"/>
          <a:ext cx="4959350" cy="65593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3820" tIns="83820" rIns="83820" bIns="83820" numCol="1" spcCol="1270" anchor="t" anchorCtr="0">
          <a:noAutofit/>
        </a:bodyPr>
        <a:lstStyle/>
        <a:p>
          <a:pPr marL="0" lvl="0" indent="0" algn="l" defTabSz="977900" rtl="0">
            <a:lnSpc>
              <a:spcPct val="90000"/>
            </a:lnSpc>
            <a:spcBef>
              <a:spcPct val="0"/>
            </a:spcBef>
            <a:spcAft>
              <a:spcPct val="35000"/>
            </a:spcAft>
            <a:buNone/>
          </a:pPr>
          <a:r>
            <a:rPr lang="en-GB" sz="2200" kern="1200"/>
            <a:t>Thinking that you might “go crazy”</a:t>
          </a:r>
        </a:p>
      </dsp:txBody>
      <dsp:txXfrm>
        <a:off x="0" y="3936145"/>
        <a:ext cx="4959350" cy="655930"/>
      </dsp:txXfrm>
    </dsp:sp>
  </dsp:spTree>
</dsp:drawing>
</file>

<file path=ppt/diagrams/drawing9.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D16DCD0-2554-4C9D-ACAA-189BC3F1BEFF}">
      <dsp:nvSpPr>
        <dsp:cNvPr id="0" name=""/>
        <dsp:cNvSpPr/>
      </dsp:nvSpPr>
      <dsp:spPr>
        <a:xfrm>
          <a:off x="8442" y="0"/>
          <a:ext cx="2523327" cy="3388997"/>
        </a:xfrm>
        <a:prstGeom prst="roundRect">
          <a:avLst>
            <a:gd name="adj" fmla="val 10000"/>
          </a:avLst>
        </a:prstGeom>
        <a:solidFill>
          <a:srgbClr val="F1FEFC"/>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ctr" defTabSz="755650" rtl="0">
            <a:lnSpc>
              <a:spcPct val="90000"/>
            </a:lnSpc>
            <a:spcBef>
              <a:spcPct val="0"/>
            </a:spcBef>
            <a:spcAft>
              <a:spcPct val="35000"/>
            </a:spcAft>
            <a:buNone/>
          </a:pPr>
          <a:r>
            <a:rPr lang="en-GB" sz="1700" kern="1200" dirty="0">
              <a:solidFill>
                <a:schemeClr val="tx1"/>
              </a:solidFill>
            </a:rPr>
            <a:t>This often makes us feel worse as we are literally on edge waiting for bad feelings to happen; we stop doing things that we link with the negative (bad) feelings or thoughts. </a:t>
          </a:r>
        </a:p>
      </dsp:txBody>
      <dsp:txXfrm>
        <a:off x="82348" y="73906"/>
        <a:ext cx="2375515" cy="3241185"/>
      </dsp:txXfrm>
    </dsp:sp>
    <dsp:sp modelId="{D5192D1D-49A9-428D-A49A-EB2F0F00DF18}">
      <dsp:nvSpPr>
        <dsp:cNvPr id="0" name=""/>
        <dsp:cNvSpPr/>
      </dsp:nvSpPr>
      <dsp:spPr>
        <a:xfrm>
          <a:off x="2784103" y="1381605"/>
          <a:ext cx="534945" cy="625785"/>
        </a:xfrm>
        <a:prstGeom prst="rightArrow">
          <a:avLst>
            <a:gd name="adj1" fmla="val 60000"/>
            <a:gd name="adj2" fmla="val 50000"/>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622300">
            <a:lnSpc>
              <a:spcPct val="90000"/>
            </a:lnSpc>
            <a:spcBef>
              <a:spcPct val="0"/>
            </a:spcBef>
            <a:spcAft>
              <a:spcPct val="35000"/>
            </a:spcAft>
            <a:buNone/>
          </a:pPr>
          <a:endParaRPr lang="en-US" sz="1400" kern="1200"/>
        </a:p>
      </dsp:txBody>
      <dsp:txXfrm>
        <a:off x="2784103" y="1506762"/>
        <a:ext cx="374462" cy="375471"/>
      </dsp:txXfrm>
    </dsp:sp>
    <dsp:sp modelId="{8E32BEB8-35B9-46D7-AFDA-C25080EF2933}">
      <dsp:nvSpPr>
        <dsp:cNvPr id="0" name=""/>
        <dsp:cNvSpPr/>
      </dsp:nvSpPr>
      <dsp:spPr>
        <a:xfrm>
          <a:off x="3541101" y="0"/>
          <a:ext cx="2523327" cy="3388997"/>
        </a:xfrm>
        <a:prstGeom prst="roundRect">
          <a:avLst>
            <a:gd name="adj" fmla="val 10000"/>
          </a:avLst>
        </a:prstGeom>
        <a:solidFill>
          <a:srgbClr val="36E0F2"/>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ctr" defTabSz="755650" rtl="0">
            <a:lnSpc>
              <a:spcPct val="90000"/>
            </a:lnSpc>
            <a:spcBef>
              <a:spcPct val="0"/>
            </a:spcBef>
            <a:spcAft>
              <a:spcPct val="35000"/>
            </a:spcAft>
            <a:buNone/>
          </a:pPr>
          <a:r>
            <a:rPr lang="en-GB" sz="1700" kern="1200" dirty="0"/>
            <a:t>This is called </a:t>
          </a:r>
          <a:r>
            <a:rPr lang="en-GB" sz="1700" b="1" kern="1200" dirty="0"/>
            <a:t>avoidance. </a:t>
          </a:r>
          <a:r>
            <a:rPr lang="en-GB" sz="1700" kern="1200" dirty="0"/>
            <a:t>The more that we avoid the thing that we link with feeling bad or afraid, the more we think of it as being dangerous.</a:t>
          </a:r>
        </a:p>
      </dsp:txBody>
      <dsp:txXfrm>
        <a:off x="3615007" y="73906"/>
        <a:ext cx="2375515" cy="3241185"/>
      </dsp:txXfrm>
    </dsp:sp>
    <dsp:sp modelId="{E062837A-4272-4DD0-9C00-F87B59A804D6}">
      <dsp:nvSpPr>
        <dsp:cNvPr id="0" name=""/>
        <dsp:cNvSpPr/>
      </dsp:nvSpPr>
      <dsp:spPr>
        <a:xfrm>
          <a:off x="6316762" y="1381605"/>
          <a:ext cx="534945" cy="625785"/>
        </a:xfrm>
        <a:prstGeom prst="rightArrow">
          <a:avLst>
            <a:gd name="adj1" fmla="val 60000"/>
            <a:gd name="adj2" fmla="val 50000"/>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622300">
            <a:lnSpc>
              <a:spcPct val="90000"/>
            </a:lnSpc>
            <a:spcBef>
              <a:spcPct val="0"/>
            </a:spcBef>
            <a:spcAft>
              <a:spcPct val="35000"/>
            </a:spcAft>
            <a:buNone/>
          </a:pPr>
          <a:endParaRPr lang="en-US" sz="1400" kern="1200"/>
        </a:p>
      </dsp:txBody>
      <dsp:txXfrm>
        <a:off x="6316762" y="1506762"/>
        <a:ext cx="374462" cy="375471"/>
      </dsp:txXfrm>
    </dsp:sp>
    <dsp:sp modelId="{3342F48A-F059-457E-80BF-073D8F47CDC6}">
      <dsp:nvSpPr>
        <dsp:cNvPr id="0" name=""/>
        <dsp:cNvSpPr/>
      </dsp:nvSpPr>
      <dsp:spPr>
        <a:xfrm>
          <a:off x="7073760" y="0"/>
          <a:ext cx="2523327" cy="3388997"/>
        </a:xfrm>
        <a:prstGeom prst="roundRect">
          <a:avLst>
            <a:gd name="adj" fmla="val 10000"/>
          </a:avLst>
        </a:prstGeom>
        <a:solidFill>
          <a:srgbClr val="32A5F4"/>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ctr" defTabSz="755650" rtl="0">
            <a:lnSpc>
              <a:spcPct val="90000"/>
            </a:lnSpc>
            <a:spcBef>
              <a:spcPct val="0"/>
            </a:spcBef>
            <a:spcAft>
              <a:spcPct val="35000"/>
            </a:spcAft>
            <a:buNone/>
          </a:pPr>
          <a:r>
            <a:rPr lang="en-GB" sz="1700" kern="1200" dirty="0"/>
            <a:t>The next time we must face the situation or event, our body tells us that it is dangerous and the fight, flight or freeze response kicks in. We feel that we either need to run away from the “dangerous” thing, fight it or we feel that our body is frozen to the spot.</a:t>
          </a:r>
        </a:p>
      </dsp:txBody>
      <dsp:txXfrm>
        <a:off x="7147666" y="73906"/>
        <a:ext cx="2375515" cy="3241185"/>
      </dsp:txXfrm>
    </dsp:sp>
  </dsp:spTree>
</dsp:drawing>
</file>

<file path=ppt/diagrams/drawing10.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0D797ED-AF28-41E2-8C68-20CB99C82765}">
      <dsp:nvSpPr>
        <dsp:cNvPr id="0" name=""/>
        <dsp:cNvSpPr/>
      </dsp:nvSpPr>
      <dsp:spPr>
        <a:xfrm>
          <a:off x="0" y="592"/>
          <a:ext cx="11259478" cy="1386585"/>
        </a:xfrm>
        <a:prstGeom prst="roundRect">
          <a:avLst>
            <a:gd name="adj" fmla="val 10000"/>
          </a:avLst>
        </a:prstGeom>
        <a:solidFill>
          <a:srgbClr val="F1FEFC"/>
        </a:solidFill>
        <a:ln>
          <a:noFill/>
        </a:ln>
        <a:effectLst/>
      </dsp:spPr>
      <dsp:style>
        <a:lnRef idx="0">
          <a:scrgbClr r="0" g="0" b="0"/>
        </a:lnRef>
        <a:fillRef idx="1">
          <a:scrgbClr r="0" g="0" b="0"/>
        </a:fillRef>
        <a:effectRef idx="0">
          <a:scrgbClr r="0" g="0" b="0"/>
        </a:effectRef>
        <a:fontRef idx="minor"/>
      </dsp:style>
    </dsp:sp>
    <dsp:sp modelId="{86A53B4C-DEC8-4AC5-BD9D-619875C2706D}">
      <dsp:nvSpPr>
        <dsp:cNvPr id="0" name=""/>
        <dsp:cNvSpPr/>
      </dsp:nvSpPr>
      <dsp:spPr>
        <a:xfrm>
          <a:off x="419442" y="312574"/>
          <a:ext cx="762622" cy="762622"/>
        </a:xfrm>
        <a:prstGeom prst="rect">
          <a:avLst/>
        </a:prstGeom>
        <a:blipFill>
          <a:blip xmlns:r="http://schemas.openxmlformats.org/officeDocument/2006/relationships" r:embed="rId1">
            <a:extLst>
              <a:ext uri="{96DAC541-7B7A-43D3-8B79-37D633B846F1}">
                <asvg:svgBlip xmlns:asvg="http://schemas.microsoft.com/office/drawing/2016/SVG/main" r:embed="rId2"/>
              </a:ext>
            </a:extLst>
          </a:blip>
          <a:srcRect/>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078BB8B8-6619-4FF4-A3C1-C5837317877E}">
      <dsp:nvSpPr>
        <dsp:cNvPr id="0" name=""/>
        <dsp:cNvSpPr/>
      </dsp:nvSpPr>
      <dsp:spPr>
        <a:xfrm>
          <a:off x="1601506" y="592"/>
          <a:ext cx="9657971" cy="138658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46747" tIns="146747" rIns="146747" bIns="146747" numCol="1" spcCol="1270" anchor="ctr" anchorCtr="0">
          <a:noAutofit/>
        </a:bodyPr>
        <a:lstStyle/>
        <a:p>
          <a:pPr marL="0" lvl="0" indent="0" algn="l" defTabSz="800100">
            <a:lnSpc>
              <a:spcPct val="100000"/>
            </a:lnSpc>
            <a:spcBef>
              <a:spcPct val="0"/>
            </a:spcBef>
            <a:spcAft>
              <a:spcPct val="35000"/>
            </a:spcAft>
            <a:buNone/>
          </a:pPr>
          <a:r>
            <a:rPr lang="en-GB" sz="1800" b="1" kern="1200" dirty="0"/>
            <a:t>Magical Thinking</a:t>
          </a:r>
        </a:p>
        <a:p>
          <a:pPr marL="0" lvl="0" indent="0" algn="l" defTabSz="800100">
            <a:lnSpc>
              <a:spcPct val="100000"/>
            </a:lnSpc>
            <a:spcBef>
              <a:spcPct val="0"/>
            </a:spcBef>
            <a:spcAft>
              <a:spcPct val="35000"/>
            </a:spcAft>
            <a:buNone/>
          </a:pPr>
          <a:r>
            <a:rPr lang="en-GB" sz="1800" kern="1200" dirty="0"/>
            <a:t>The belief that acts will influence unrelated situations. </a:t>
          </a:r>
        </a:p>
        <a:p>
          <a:pPr marL="0" lvl="0" indent="0" algn="l" defTabSz="800100">
            <a:lnSpc>
              <a:spcPct val="100000"/>
            </a:lnSpc>
            <a:spcBef>
              <a:spcPct val="0"/>
            </a:spcBef>
            <a:spcAft>
              <a:spcPct val="35000"/>
            </a:spcAft>
            <a:buNone/>
          </a:pPr>
          <a:r>
            <a:rPr lang="en-GB" sz="1800" kern="1200" dirty="0"/>
            <a:t>“I am a good person—bad things shouldn’t happen to me.”</a:t>
          </a:r>
        </a:p>
      </dsp:txBody>
      <dsp:txXfrm>
        <a:off x="1601506" y="592"/>
        <a:ext cx="9657971" cy="1386585"/>
      </dsp:txXfrm>
    </dsp:sp>
    <dsp:sp modelId="{8E1863B1-3CD6-4D01-981E-233E78DCFA5F}">
      <dsp:nvSpPr>
        <dsp:cNvPr id="0" name=""/>
        <dsp:cNvSpPr/>
      </dsp:nvSpPr>
      <dsp:spPr>
        <a:xfrm>
          <a:off x="0" y="1733825"/>
          <a:ext cx="11259478" cy="1386585"/>
        </a:xfrm>
        <a:prstGeom prst="roundRect">
          <a:avLst>
            <a:gd name="adj" fmla="val 10000"/>
          </a:avLst>
        </a:prstGeom>
        <a:solidFill>
          <a:srgbClr val="36E0F2"/>
        </a:solidFill>
        <a:ln>
          <a:noFill/>
        </a:ln>
        <a:effectLst/>
      </dsp:spPr>
      <dsp:style>
        <a:lnRef idx="0">
          <a:scrgbClr r="0" g="0" b="0"/>
        </a:lnRef>
        <a:fillRef idx="1">
          <a:scrgbClr r="0" g="0" b="0"/>
        </a:fillRef>
        <a:effectRef idx="0">
          <a:scrgbClr r="0" g="0" b="0"/>
        </a:effectRef>
        <a:fontRef idx="minor"/>
      </dsp:style>
    </dsp:sp>
    <dsp:sp modelId="{F49F38D1-4E86-43CA-9A31-44D7B8DC9E45}">
      <dsp:nvSpPr>
        <dsp:cNvPr id="0" name=""/>
        <dsp:cNvSpPr/>
      </dsp:nvSpPr>
      <dsp:spPr>
        <a:xfrm>
          <a:off x="419442" y="2045806"/>
          <a:ext cx="762622" cy="762622"/>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F0046779-BF56-4798-8A73-B37077698A33}">
      <dsp:nvSpPr>
        <dsp:cNvPr id="0" name=""/>
        <dsp:cNvSpPr/>
      </dsp:nvSpPr>
      <dsp:spPr>
        <a:xfrm>
          <a:off x="1601506" y="1733825"/>
          <a:ext cx="9657971" cy="138658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46747" tIns="146747" rIns="146747" bIns="146747" numCol="1" spcCol="1270" anchor="ctr" anchorCtr="0">
          <a:noAutofit/>
        </a:bodyPr>
        <a:lstStyle/>
        <a:p>
          <a:pPr marL="0" lvl="0" indent="0" algn="l" defTabSz="800100">
            <a:lnSpc>
              <a:spcPct val="100000"/>
            </a:lnSpc>
            <a:spcBef>
              <a:spcPct val="0"/>
            </a:spcBef>
            <a:spcAft>
              <a:spcPct val="35000"/>
            </a:spcAft>
            <a:buNone/>
          </a:pPr>
          <a:r>
            <a:rPr lang="en-GB" sz="1800" b="1" kern="1200" dirty="0"/>
            <a:t>Personalisation:</a:t>
          </a:r>
        </a:p>
        <a:p>
          <a:pPr marL="0" lvl="0" indent="0" algn="l" defTabSz="800100">
            <a:lnSpc>
              <a:spcPct val="100000"/>
            </a:lnSpc>
            <a:spcBef>
              <a:spcPct val="0"/>
            </a:spcBef>
            <a:spcAft>
              <a:spcPct val="35000"/>
            </a:spcAft>
            <a:buNone/>
          </a:pPr>
          <a:r>
            <a:rPr lang="en-GB" sz="1800" kern="1200" dirty="0"/>
            <a:t>Believing we are responsible for events outside our control. </a:t>
          </a:r>
        </a:p>
        <a:p>
          <a:pPr marL="0" lvl="0" indent="0" algn="l" defTabSz="800100">
            <a:lnSpc>
              <a:spcPct val="100000"/>
            </a:lnSpc>
            <a:spcBef>
              <a:spcPct val="0"/>
            </a:spcBef>
            <a:spcAft>
              <a:spcPct val="35000"/>
            </a:spcAft>
            <a:buNone/>
          </a:pPr>
          <a:r>
            <a:rPr lang="en-GB" sz="1800" kern="1200" dirty="0"/>
            <a:t>“My mom is always upset. She would be fine if I did more to help her.”</a:t>
          </a:r>
        </a:p>
      </dsp:txBody>
      <dsp:txXfrm>
        <a:off x="1601506" y="1733825"/>
        <a:ext cx="9657971" cy="1386585"/>
      </dsp:txXfrm>
    </dsp:sp>
    <dsp:sp modelId="{32729B27-8A94-4CAE-9778-22E87FC68B9E}">
      <dsp:nvSpPr>
        <dsp:cNvPr id="0" name=""/>
        <dsp:cNvSpPr/>
      </dsp:nvSpPr>
      <dsp:spPr>
        <a:xfrm>
          <a:off x="0" y="3467057"/>
          <a:ext cx="11259478" cy="1386585"/>
        </a:xfrm>
        <a:prstGeom prst="roundRect">
          <a:avLst>
            <a:gd name="adj" fmla="val 10000"/>
          </a:avLst>
        </a:prstGeom>
        <a:solidFill>
          <a:srgbClr val="32A5F4"/>
        </a:solidFill>
        <a:ln>
          <a:noFill/>
        </a:ln>
        <a:effectLst/>
      </dsp:spPr>
      <dsp:style>
        <a:lnRef idx="0">
          <a:scrgbClr r="0" g="0" b="0"/>
        </a:lnRef>
        <a:fillRef idx="1">
          <a:scrgbClr r="0" g="0" b="0"/>
        </a:fillRef>
        <a:effectRef idx="0">
          <a:scrgbClr r="0" g="0" b="0"/>
        </a:effectRef>
        <a:fontRef idx="minor"/>
      </dsp:style>
    </dsp:sp>
    <dsp:sp modelId="{7C96752E-A03C-4BE9-BF77-E5BE09306EC3}">
      <dsp:nvSpPr>
        <dsp:cNvPr id="0" name=""/>
        <dsp:cNvSpPr/>
      </dsp:nvSpPr>
      <dsp:spPr>
        <a:xfrm>
          <a:off x="419442" y="3779039"/>
          <a:ext cx="762622" cy="762622"/>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29B7E513-B2F9-44BB-A126-E78C7EF258DC}">
      <dsp:nvSpPr>
        <dsp:cNvPr id="0" name=""/>
        <dsp:cNvSpPr/>
      </dsp:nvSpPr>
      <dsp:spPr>
        <a:xfrm>
          <a:off x="1601506" y="3467057"/>
          <a:ext cx="9657971" cy="138658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46747" tIns="146747" rIns="146747" bIns="146747" numCol="1" spcCol="1270" anchor="ctr" anchorCtr="0">
          <a:noAutofit/>
        </a:bodyPr>
        <a:lstStyle/>
        <a:p>
          <a:pPr marL="0" lvl="0" indent="0" algn="l" defTabSz="800100">
            <a:lnSpc>
              <a:spcPct val="100000"/>
            </a:lnSpc>
            <a:spcBef>
              <a:spcPct val="0"/>
            </a:spcBef>
            <a:spcAft>
              <a:spcPct val="35000"/>
            </a:spcAft>
            <a:buNone/>
          </a:pPr>
          <a:r>
            <a:rPr lang="en-GB" sz="1800" b="1" kern="1200" dirty="0"/>
            <a:t>Jumping to Conclusions</a:t>
          </a:r>
        </a:p>
        <a:p>
          <a:pPr marL="0" lvl="0" indent="0" algn="l" defTabSz="800100">
            <a:lnSpc>
              <a:spcPct val="100000"/>
            </a:lnSpc>
            <a:spcBef>
              <a:spcPct val="0"/>
            </a:spcBef>
            <a:spcAft>
              <a:spcPct val="35000"/>
            </a:spcAft>
            <a:buNone/>
          </a:pPr>
          <a:r>
            <a:rPr lang="en-GB" sz="1800" kern="1200" dirty="0"/>
            <a:t>Interpreting the meaning of a situation with little or no evidence.</a:t>
          </a:r>
        </a:p>
      </dsp:txBody>
      <dsp:txXfrm>
        <a:off x="1601506" y="3467057"/>
        <a:ext cx="9657971" cy="1386585"/>
      </dsp:txXfrm>
    </dsp:sp>
  </dsp:spTree>
</dsp:drawing>
</file>

<file path=ppt/diagrams/drawing1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994C1E1-7ABF-478D-9EDC-E8664C1CC293}">
      <dsp:nvSpPr>
        <dsp:cNvPr id="0" name=""/>
        <dsp:cNvSpPr/>
      </dsp:nvSpPr>
      <dsp:spPr>
        <a:xfrm>
          <a:off x="3157213" y="295159"/>
          <a:ext cx="1507761" cy="150776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34290" tIns="34290" rIns="34290" bIns="34290" numCol="1" spcCol="1270" anchor="ctr" anchorCtr="0">
          <a:noAutofit/>
        </a:bodyPr>
        <a:lstStyle/>
        <a:p>
          <a:pPr marL="0" lvl="0" indent="0" algn="ctr" defTabSz="1200150">
            <a:lnSpc>
              <a:spcPct val="90000"/>
            </a:lnSpc>
            <a:spcBef>
              <a:spcPct val="0"/>
            </a:spcBef>
            <a:spcAft>
              <a:spcPct val="35000"/>
            </a:spcAft>
            <a:buNone/>
          </a:pPr>
          <a:r>
            <a:rPr lang="en-GB" sz="2700" kern="1200" dirty="0"/>
            <a:t>Problem focused coping</a:t>
          </a:r>
          <a:endParaRPr lang="en-US" sz="2700" kern="1200" dirty="0"/>
        </a:p>
      </dsp:txBody>
      <dsp:txXfrm>
        <a:off x="3157213" y="295159"/>
        <a:ext cx="1507761" cy="1507761"/>
      </dsp:txXfrm>
    </dsp:sp>
    <dsp:sp modelId="{C8B9ED5C-CE2E-4C9B-8194-7FCCB60BD453}">
      <dsp:nvSpPr>
        <dsp:cNvPr id="0" name=""/>
        <dsp:cNvSpPr/>
      </dsp:nvSpPr>
      <dsp:spPr>
        <a:xfrm>
          <a:off x="861823" y="-1178"/>
          <a:ext cx="3563844" cy="3563844"/>
        </a:xfrm>
        <a:prstGeom prst="circularArrow">
          <a:avLst>
            <a:gd name="adj1" fmla="val 8250"/>
            <a:gd name="adj2" fmla="val 576240"/>
            <a:gd name="adj3" fmla="val 2963295"/>
            <a:gd name="adj4" fmla="val 52098"/>
            <a:gd name="adj5" fmla="val 9625"/>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8FD23C7A-A950-4CFB-BA00-FB127BD3B467}">
      <dsp:nvSpPr>
        <dsp:cNvPr id="0" name=""/>
        <dsp:cNvSpPr/>
      </dsp:nvSpPr>
      <dsp:spPr>
        <a:xfrm>
          <a:off x="1889865" y="2490271"/>
          <a:ext cx="1507761" cy="150776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34290" tIns="34290" rIns="34290" bIns="34290" numCol="1" spcCol="1270" anchor="ctr" anchorCtr="0">
          <a:noAutofit/>
        </a:bodyPr>
        <a:lstStyle/>
        <a:p>
          <a:pPr marL="0" lvl="0" indent="0" algn="ctr" defTabSz="1200150">
            <a:lnSpc>
              <a:spcPct val="90000"/>
            </a:lnSpc>
            <a:spcBef>
              <a:spcPct val="0"/>
            </a:spcBef>
            <a:spcAft>
              <a:spcPct val="35000"/>
            </a:spcAft>
            <a:buNone/>
          </a:pPr>
          <a:r>
            <a:rPr lang="en-GB" sz="2700" kern="1200"/>
            <a:t>Emotion focused coping</a:t>
          </a:r>
          <a:endParaRPr lang="en-US" sz="2700" kern="1200"/>
        </a:p>
      </dsp:txBody>
      <dsp:txXfrm>
        <a:off x="1889865" y="2490271"/>
        <a:ext cx="1507761" cy="1507761"/>
      </dsp:txXfrm>
    </dsp:sp>
    <dsp:sp modelId="{D489B4AA-4F53-4783-85BB-F36B9DD38150}">
      <dsp:nvSpPr>
        <dsp:cNvPr id="0" name=""/>
        <dsp:cNvSpPr/>
      </dsp:nvSpPr>
      <dsp:spPr>
        <a:xfrm>
          <a:off x="861823" y="-1178"/>
          <a:ext cx="3563844" cy="3563844"/>
        </a:xfrm>
        <a:prstGeom prst="circularArrow">
          <a:avLst>
            <a:gd name="adj1" fmla="val 8250"/>
            <a:gd name="adj2" fmla="val 576240"/>
            <a:gd name="adj3" fmla="val 10171662"/>
            <a:gd name="adj4" fmla="val 7260466"/>
            <a:gd name="adj5" fmla="val 9625"/>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A79A432C-0C6D-4044-AFFA-824E7E1F6E61}">
      <dsp:nvSpPr>
        <dsp:cNvPr id="0" name=""/>
        <dsp:cNvSpPr/>
      </dsp:nvSpPr>
      <dsp:spPr>
        <a:xfrm>
          <a:off x="622516" y="295159"/>
          <a:ext cx="1507761" cy="150776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34290" tIns="34290" rIns="34290" bIns="34290" numCol="1" spcCol="1270" anchor="ctr" anchorCtr="0">
          <a:noAutofit/>
        </a:bodyPr>
        <a:lstStyle/>
        <a:p>
          <a:pPr marL="0" lvl="0" indent="0" algn="ctr" defTabSz="1200150">
            <a:lnSpc>
              <a:spcPct val="90000"/>
            </a:lnSpc>
            <a:spcBef>
              <a:spcPct val="0"/>
            </a:spcBef>
            <a:spcAft>
              <a:spcPct val="35000"/>
            </a:spcAft>
            <a:buNone/>
          </a:pPr>
          <a:r>
            <a:rPr lang="en-GB" sz="2700" kern="1200" dirty="0"/>
            <a:t>Avoidant coping</a:t>
          </a:r>
          <a:endParaRPr lang="en-US" sz="2700" kern="1200" dirty="0"/>
        </a:p>
      </dsp:txBody>
      <dsp:txXfrm>
        <a:off x="622516" y="295159"/>
        <a:ext cx="1507761" cy="1507761"/>
      </dsp:txXfrm>
    </dsp:sp>
    <dsp:sp modelId="{907C3FD2-584B-4906-88A1-07F822A47507}">
      <dsp:nvSpPr>
        <dsp:cNvPr id="0" name=""/>
        <dsp:cNvSpPr/>
      </dsp:nvSpPr>
      <dsp:spPr>
        <a:xfrm>
          <a:off x="861823" y="-1178"/>
          <a:ext cx="3563844" cy="3563844"/>
        </a:xfrm>
        <a:prstGeom prst="circularArrow">
          <a:avLst>
            <a:gd name="adj1" fmla="val 8250"/>
            <a:gd name="adj2" fmla="val 576240"/>
            <a:gd name="adj3" fmla="val 16856197"/>
            <a:gd name="adj4" fmla="val 14967563"/>
            <a:gd name="adj5" fmla="val 9625"/>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Tree>
</dsp:drawing>
</file>

<file path=ppt/diagrams/drawing1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87292AE-A4CD-4761-8E02-F1634354E538}">
      <dsp:nvSpPr>
        <dsp:cNvPr id="0" name=""/>
        <dsp:cNvSpPr/>
      </dsp:nvSpPr>
      <dsp:spPr>
        <a:xfrm>
          <a:off x="388975" y="256"/>
          <a:ext cx="2296657" cy="1377994"/>
        </a:xfrm>
        <a:prstGeom prst="rect">
          <a:avLst/>
        </a:prstGeom>
        <a:solidFill>
          <a:schemeClr val="accent6">
            <a:shade val="80000"/>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ctr" defTabSz="755650">
            <a:lnSpc>
              <a:spcPct val="90000"/>
            </a:lnSpc>
            <a:spcBef>
              <a:spcPct val="0"/>
            </a:spcBef>
            <a:spcAft>
              <a:spcPct val="35000"/>
            </a:spcAft>
            <a:buNone/>
          </a:pPr>
          <a:r>
            <a:rPr lang="en-GB" sz="1700" kern="1200"/>
            <a:t>What is the evidence for this thought? What is the evidence against it?</a:t>
          </a:r>
        </a:p>
      </dsp:txBody>
      <dsp:txXfrm>
        <a:off x="388975" y="256"/>
        <a:ext cx="2296657" cy="1377994"/>
      </dsp:txXfrm>
    </dsp:sp>
    <dsp:sp modelId="{469398C0-1384-4C6E-850F-9DA75A7CBE25}">
      <dsp:nvSpPr>
        <dsp:cNvPr id="0" name=""/>
        <dsp:cNvSpPr/>
      </dsp:nvSpPr>
      <dsp:spPr>
        <a:xfrm>
          <a:off x="2915298" y="256"/>
          <a:ext cx="2296657" cy="1377994"/>
        </a:xfrm>
        <a:prstGeom prst="rect">
          <a:avLst/>
        </a:prstGeom>
        <a:solidFill>
          <a:schemeClr val="accent6">
            <a:shade val="80000"/>
            <a:hueOff val="-11447"/>
            <a:satOff val="57"/>
            <a:lumOff val="2022"/>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ctr" defTabSz="755650">
            <a:lnSpc>
              <a:spcPct val="90000"/>
            </a:lnSpc>
            <a:spcBef>
              <a:spcPct val="0"/>
            </a:spcBef>
            <a:spcAft>
              <a:spcPct val="35000"/>
            </a:spcAft>
            <a:buNone/>
          </a:pPr>
          <a:r>
            <a:rPr lang="en-GB" sz="1700" kern="1200" dirty="0"/>
            <a:t>Am I basing this though on facts, or on feelings?</a:t>
          </a:r>
        </a:p>
      </dsp:txBody>
      <dsp:txXfrm>
        <a:off x="2915298" y="256"/>
        <a:ext cx="2296657" cy="1377994"/>
      </dsp:txXfrm>
    </dsp:sp>
    <dsp:sp modelId="{4E03A2B3-550C-4A55-9CB2-BEB86D6532FD}">
      <dsp:nvSpPr>
        <dsp:cNvPr id="0" name=""/>
        <dsp:cNvSpPr/>
      </dsp:nvSpPr>
      <dsp:spPr>
        <a:xfrm>
          <a:off x="5441622" y="256"/>
          <a:ext cx="2296657" cy="1377994"/>
        </a:xfrm>
        <a:prstGeom prst="rect">
          <a:avLst/>
        </a:prstGeom>
        <a:solidFill>
          <a:schemeClr val="accent6">
            <a:shade val="80000"/>
            <a:hueOff val="-22894"/>
            <a:satOff val="113"/>
            <a:lumOff val="4044"/>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ctr" defTabSz="755650">
            <a:lnSpc>
              <a:spcPct val="90000"/>
            </a:lnSpc>
            <a:spcBef>
              <a:spcPct val="0"/>
            </a:spcBef>
            <a:spcAft>
              <a:spcPct val="35000"/>
            </a:spcAft>
            <a:buNone/>
          </a:pPr>
          <a:r>
            <a:rPr lang="en-GB" sz="1700" kern="1200"/>
            <a:t>Is this thought black and white, when reality is more complicated?</a:t>
          </a:r>
        </a:p>
      </dsp:txBody>
      <dsp:txXfrm>
        <a:off x="5441622" y="256"/>
        <a:ext cx="2296657" cy="1377994"/>
      </dsp:txXfrm>
    </dsp:sp>
    <dsp:sp modelId="{E25FC8D4-C4D6-48ED-B507-04CE7B970CD7}">
      <dsp:nvSpPr>
        <dsp:cNvPr id="0" name=""/>
        <dsp:cNvSpPr/>
      </dsp:nvSpPr>
      <dsp:spPr>
        <a:xfrm>
          <a:off x="7967945" y="256"/>
          <a:ext cx="2296657" cy="1377994"/>
        </a:xfrm>
        <a:prstGeom prst="rect">
          <a:avLst/>
        </a:prstGeom>
        <a:solidFill>
          <a:schemeClr val="accent6">
            <a:shade val="80000"/>
            <a:hueOff val="-34341"/>
            <a:satOff val="170"/>
            <a:lumOff val="6067"/>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ctr" defTabSz="755650">
            <a:lnSpc>
              <a:spcPct val="90000"/>
            </a:lnSpc>
            <a:spcBef>
              <a:spcPct val="0"/>
            </a:spcBef>
            <a:spcAft>
              <a:spcPct val="35000"/>
            </a:spcAft>
            <a:buNone/>
          </a:pPr>
          <a:r>
            <a:rPr lang="en-GB" sz="1700" kern="1200"/>
            <a:t>Could I be misinterpreting the evidence?</a:t>
          </a:r>
        </a:p>
      </dsp:txBody>
      <dsp:txXfrm>
        <a:off x="7967945" y="256"/>
        <a:ext cx="2296657" cy="1377994"/>
      </dsp:txXfrm>
    </dsp:sp>
    <dsp:sp modelId="{6CD34002-B68F-48A4-9314-0948293897A8}">
      <dsp:nvSpPr>
        <dsp:cNvPr id="0" name=""/>
        <dsp:cNvSpPr/>
      </dsp:nvSpPr>
      <dsp:spPr>
        <a:xfrm>
          <a:off x="388975" y="1607916"/>
          <a:ext cx="2296657" cy="1377994"/>
        </a:xfrm>
        <a:prstGeom prst="rect">
          <a:avLst/>
        </a:prstGeom>
        <a:solidFill>
          <a:schemeClr val="accent6">
            <a:shade val="80000"/>
            <a:hueOff val="-45788"/>
            <a:satOff val="227"/>
            <a:lumOff val="8089"/>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ctr" defTabSz="755650">
            <a:lnSpc>
              <a:spcPct val="90000"/>
            </a:lnSpc>
            <a:spcBef>
              <a:spcPct val="0"/>
            </a:spcBef>
            <a:spcAft>
              <a:spcPct val="35000"/>
            </a:spcAft>
            <a:buNone/>
          </a:pPr>
          <a:r>
            <a:rPr lang="en-GB" sz="1700" kern="1200"/>
            <a:t>Am I making any assumptions?</a:t>
          </a:r>
        </a:p>
      </dsp:txBody>
      <dsp:txXfrm>
        <a:off x="388975" y="1607916"/>
        <a:ext cx="2296657" cy="1377994"/>
      </dsp:txXfrm>
    </dsp:sp>
    <dsp:sp modelId="{FED7D8FA-8221-4B4B-B03B-40CB8038C04E}">
      <dsp:nvSpPr>
        <dsp:cNvPr id="0" name=""/>
        <dsp:cNvSpPr/>
      </dsp:nvSpPr>
      <dsp:spPr>
        <a:xfrm>
          <a:off x="2915298" y="1607916"/>
          <a:ext cx="2296657" cy="1377994"/>
        </a:xfrm>
        <a:prstGeom prst="rect">
          <a:avLst/>
        </a:prstGeom>
        <a:solidFill>
          <a:schemeClr val="accent6">
            <a:shade val="80000"/>
            <a:hueOff val="-57235"/>
            <a:satOff val="283"/>
            <a:lumOff val="10111"/>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ctr" defTabSz="755650">
            <a:lnSpc>
              <a:spcPct val="90000"/>
            </a:lnSpc>
            <a:spcBef>
              <a:spcPct val="0"/>
            </a:spcBef>
            <a:spcAft>
              <a:spcPct val="35000"/>
            </a:spcAft>
            <a:buNone/>
          </a:pPr>
          <a:r>
            <a:rPr lang="en-GB" sz="1700" kern="1200"/>
            <a:t>Might other people have different interpretations of this same situation? </a:t>
          </a:r>
        </a:p>
      </dsp:txBody>
      <dsp:txXfrm>
        <a:off x="2915298" y="1607916"/>
        <a:ext cx="2296657" cy="1377994"/>
      </dsp:txXfrm>
    </dsp:sp>
    <dsp:sp modelId="{7DED8B17-DCDE-4539-8429-B0455FE6159D}">
      <dsp:nvSpPr>
        <dsp:cNvPr id="0" name=""/>
        <dsp:cNvSpPr/>
      </dsp:nvSpPr>
      <dsp:spPr>
        <a:xfrm>
          <a:off x="5441622" y="1607916"/>
          <a:ext cx="2296657" cy="1377994"/>
        </a:xfrm>
        <a:prstGeom prst="rect">
          <a:avLst/>
        </a:prstGeom>
        <a:solidFill>
          <a:schemeClr val="accent6">
            <a:shade val="80000"/>
            <a:hueOff val="-68683"/>
            <a:satOff val="340"/>
            <a:lumOff val="12133"/>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ctr" defTabSz="755650">
            <a:lnSpc>
              <a:spcPct val="90000"/>
            </a:lnSpc>
            <a:spcBef>
              <a:spcPct val="0"/>
            </a:spcBef>
            <a:spcAft>
              <a:spcPct val="35000"/>
            </a:spcAft>
            <a:buNone/>
          </a:pPr>
          <a:r>
            <a:rPr lang="en-GB" sz="1700" kern="1200"/>
            <a:t>What are they?</a:t>
          </a:r>
        </a:p>
      </dsp:txBody>
      <dsp:txXfrm>
        <a:off x="5441622" y="1607916"/>
        <a:ext cx="2296657" cy="1377994"/>
      </dsp:txXfrm>
    </dsp:sp>
    <dsp:sp modelId="{9D0CD67B-982E-4EC1-B0C9-A3F3649B9213}">
      <dsp:nvSpPr>
        <dsp:cNvPr id="0" name=""/>
        <dsp:cNvSpPr/>
      </dsp:nvSpPr>
      <dsp:spPr>
        <a:xfrm>
          <a:off x="7967945" y="1607916"/>
          <a:ext cx="2296657" cy="1377994"/>
        </a:xfrm>
        <a:prstGeom prst="rect">
          <a:avLst/>
        </a:prstGeom>
        <a:solidFill>
          <a:schemeClr val="accent6">
            <a:shade val="80000"/>
            <a:hueOff val="-80130"/>
            <a:satOff val="396"/>
            <a:lumOff val="14155"/>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ctr" defTabSz="755650">
            <a:lnSpc>
              <a:spcPct val="90000"/>
            </a:lnSpc>
            <a:spcBef>
              <a:spcPct val="0"/>
            </a:spcBef>
            <a:spcAft>
              <a:spcPct val="35000"/>
            </a:spcAft>
            <a:buNone/>
          </a:pPr>
          <a:r>
            <a:rPr lang="en-GB" sz="1700" kern="1200"/>
            <a:t>Am I looking at all the evidence, or just what supports my thought?</a:t>
          </a:r>
        </a:p>
      </dsp:txBody>
      <dsp:txXfrm>
        <a:off x="7967945" y="1607916"/>
        <a:ext cx="2296657" cy="1377994"/>
      </dsp:txXfrm>
    </dsp:sp>
    <dsp:sp modelId="{623CA753-8B71-4119-A6B1-59FD2D76FFB9}">
      <dsp:nvSpPr>
        <dsp:cNvPr id="0" name=""/>
        <dsp:cNvSpPr/>
      </dsp:nvSpPr>
      <dsp:spPr>
        <a:xfrm>
          <a:off x="388975" y="3215577"/>
          <a:ext cx="2296657" cy="1377994"/>
        </a:xfrm>
        <a:prstGeom prst="rect">
          <a:avLst/>
        </a:prstGeom>
        <a:solidFill>
          <a:schemeClr val="accent6">
            <a:shade val="80000"/>
            <a:hueOff val="-91577"/>
            <a:satOff val="453"/>
            <a:lumOff val="16177"/>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ctr" defTabSz="755650">
            <a:lnSpc>
              <a:spcPct val="90000"/>
            </a:lnSpc>
            <a:spcBef>
              <a:spcPct val="0"/>
            </a:spcBef>
            <a:spcAft>
              <a:spcPct val="35000"/>
            </a:spcAft>
            <a:buNone/>
          </a:pPr>
          <a:r>
            <a:rPr lang="en-GB" sz="1700" kern="1200"/>
            <a:t>Could my thought be an exaggeration of what’s true?</a:t>
          </a:r>
        </a:p>
      </dsp:txBody>
      <dsp:txXfrm>
        <a:off x="388975" y="3215577"/>
        <a:ext cx="2296657" cy="1377994"/>
      </dsp:txXfrm>
    </dsp:sp>
    <dsp:sp modelId="{21771B3B-E3C2-45C3-BD3B-6E0294FBFCC6}">
      <dsp:nvSpPr>
        <dsp:cNvPr id="0" name=""/>
        <dsp:cNvSpPr/>
      </dsp:nvSpPr>
      <dsp:spPr>
        <a:xfrm>
          <a:off x="2915298" y="3215577"/>
          <a:ext cx="2296657" cy="1377994"/>
        </a:xfrm>
        <a:prstGeom prst="rect">
          <a:avLst/>
        </a:prstGeom>
        <a:solidFill>
          <a:schemeClr val="accent6">
            <a:shade val="80000"/>
            <a:hueOff val="-103024"/>
            <a:satOff val="510"/>
            <a:lumOff val="1820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ctr" defTabSz="755650">
            <a:lnSpc>
              <a:spcPct val="90000"/>
            </a:lnSpc>
            <a:spcBef>
              <a:spcPct val="0"/>
            </a:spcBef>
            <a:spcAft>
              <a:spcPct val="35000"/>
            </a:spcAft>
            <a:buNone/>
          </a:pPr>
          <a:r>
            <a:rPr lang="en-GB" sz="1700" kern="1200"/>
            <a:t>Am I having this thought out of habit, or do the facts support it?</a:t>
          </a:r>
        </a:p>
      </dsp:txBody>
      <dsp:txXfrm>
        <a:off x="2915298" y="3215577"/>
        <a:ext cx="2296657" cy="1377994"/>
      </dsp:txXfrm>
    </dsp:sp>
    <dsp:sp modelId="{1272EB97-6D18-4726-B1EE-AAB52C2A022D}">
      <dsp:nvSpPr>
        <dsp:cNvPr id="0" name=""/>
        <dsp:cNvSpPr/>
      </dsp:nvSpPr>
      <dsp:spPr>
        <a:xfrm>
          <a:off x="5441622" y="3215577"/>
          <a:ext cx="2296657" cy="1377994"/>
        </a:xfrm>
        <a:prstGeom prst="rect">
          <a:avLst/>
        </a:prstGeom>
        <a:solidFill>
          <a:schemeClr val="accent6">
            <a:shade val="80000"/>
            <a:hueOff val="-114471"/>
            <a:satOff val="566"/>
            <a:lumOff val="20222"/>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ctr" defTabSz="755650">
            <a:lnSpc>
              <a:spcPct val="90000"/>
            </a:lnSpc>
            <a:spcBef>
              <a:spcPct val="0"/>
            </a:spcBef>
            <a:spcAft>
              <a:spcPct val="35000"/>
            </a:spcAft>
            <a:buNone/>
          </a:pPr>
          <a:r>
            <a:rPr lang="en-GB" sz="1700" kern="1200"/>
            <a:t>Did someone pass this thought / belief to me? If so, are they a reliable source?</a:t>
          </a:r>
        </a:p>
      </dsp:txBody>
      <dsp:txXfrm>
        <a:off x="5441622" y="3215577"/>
        <a:ext cx="2296657" cy="1377994"/>
      </dsp:txXfrm>
    </dsp:sp>
    <dsp:sp modelId="{E244A27C-9F91-4690-B477-A6466B5A7926}">
      <dsp:nvSpPr>
        <dsp:cNvPr id="0" name=""/>
        <dsp:cNvSpPr/>
      </dsp:nvSpPr>
      <dsp:spPr>
        <a:xfrm>
          <a:off x="7967945" y="3215577"/>
          <a:ext cx="2296657" cy="1377994"/>
        </a:xfrm>
        <a:prstGeom prst="rect">
          <a:avLst/>
        </a:prstGeom>
        <a:solidFill>
          <a:schemeClr val="accent6">
            <a:shade val="80000"/>
            <a:hueOff val="-125918"/>
            <a:satOff val="623"/>
            <a:lumOff val="22244"/>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ctr" defTabSz="755650">
            <a:lnSpc>
              <a:spcPct val="90000"/>
            </a:lnSpc>
            <a:spcBef>
              <a:spcPct val="0"/>
            </a:spcBef>
            <a:spcAft>
              <a:spcPct val="35000"/>
            </a:spcAft>
            <a:buNone/>
          </a:pPr>
          <a:r>
            <a:rPr lang="en-GB" sz="1700" kern="1200"/>
            <a:t>Is my thought a likely scenario, or is it the worst-case scenario?</a:t>
          </a:r>
        </a:p>
      </dsp:txBody>
      <dsp:txXfrm>
        <a:off x="7967945" y="3215577"/>
        <a:ext cx="2296657" cy="1377994"/>
      </dsp:txXfrm>
    </dsp:sp>
  </dsp:spTree>
</dsp:drawing>
</file>

<file path=ppt/diagrams/drawing1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066C308-73F3-436C-B6D5-DF00785237A2}">
      <dsp:nvSpPr>
        <dsp:cNvPr id="0" name=""/>
        <dsp:cNvSpPr/>
      </dsp:nvSpPr>
      <dsp:spPr>
        <a:xfrm>
          <a:off x="1712589" y="0"/>
          <a:ext cx="3923639" cy="747415"/>
        </a:xfrm>
        <a:prstGeom prst="roundRect">
          <a:avLst/>
        </a:prstGeom>
        <a:solidFill>
          <a:srgbClr val="31ABE5"/>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45720" rIns="91440" bIns="45720" numCol="1" spcCol="1270" anchor="ctr" anchorCtr="0">
          <a:noAutofit/>
        </a:bodyPr>
        <a:lstStyle/>
        <a:p>
          <a:pPr marL="0" lvl="0" indent="0" algn="ctr" defTabSz="1066800" rtl="0">
            <a:lnSpc>
              <a:spcPct val="90000"/>
            </a:lnSpc>
            <a:spcBef>
              <a:spcPct val="0"/>
            </a:spcBef>
            <a:spcAft>
              <a:spcPct val="35000"/>
            </a:spcAft>
            <a:buNone/>
          </a:pPr>
          <a:r>
            <a:rPr lang="en-GB" sz="2400" kern="1200" dirty="0"/>
            <a:t>Ok – let’s try this…</a:t>
          </a:r>
        </a:p>
      </dsp:txBody>
      <dsp:txXfrm>
        <a:off x="1749075" y="36486"/>
        <a:ext cx="3850667" cy="674443"/>
      </dsp:txXfrm>
    </dsp:sp>
  </dsp:spTree>
</dsp:drawing>
</file>

<file path=ppt/diagrams/drawing1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BDDBCC2-B9FD-4E08-94D9-4CC8DFA66E4D}">
      <dsp:nvSpPr>
        <dsp:cNvPr id="0" name=""/>
        <dsp:cNvSpPr/>
      </dsp:nvSpPr>
      <dsp:spPr>
        <a:xfrm>
          <a:off x="0" y="0"/>
          <a:ext cx="7726166"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CFBBB274-ED67-44BD-890F-FA7D7D068669}">
      <dsp:nvSpPr>
        <dsp:cNvPr id="0" name=""/>
        <dsp:cNvSpPr/>
      </dsp:nvSpPr>
      <dsp:spPr>
        <a:xfrm>
          <a:off x="0" y="0"/>
          <a:ext cx="7726166" cy="175500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1440" tIns="91440" rIns="91440" bIns="91440" numCol="1" spcCol="1270" anchor="t" anchorCtr="0">
          <a:noAutofit/>
        </a:bodyPr>
        <a:lstStyle/>
        <a:p>
          <a:pPr marL="0" lvl="0" indent="0" algn="l" defTabSz="1066800" rtl="0">
            <a:lnSpc>
              <a:spcPct val="90000"/>
            </a:lnSpc>
            <a:spcBef>
              <a:spcPct val="0"/>
            </a:spcBef>
            <a:spcAft>
              <a:spcPct val="35000"/>
            </a:spcAft>
            <a:buNone/>
          </a:pPr>
          <a:r>
            <a:rPr lang="en-GB" sz="2400" kern="1200" dirty="0"/>
            <a:t>As our minds become more settled, we can take in more accurate information and we can access capacities for creativity, flexibility and lateral thinking that enables us to manage situations more skilfully. </a:t>
          </a:r>
        </a:p>
      </dsp:txBody>
      <dsp:txXfrm>
        <a:off x="0" y="0"/>
        <a:ext cx="7726166" cy="1755006"/>
      </dsp:txXfrm>
    </dsp:sp>
  </dsp:spTree>
</dsp:drawing>
</file>

<file path=ppt/diagrams/drawing1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044BFC5-C0C1-4BAA-A168-4A7E271949EE}">
      <dsp:nvSpPr>
        <dsp:cNvPr id="0" name=""/>
        <dsp:cNvSpPr/>
      </dsp:nvSpPr>
      <dsp:spPr>
        <a:xfrm>
          <a:off x="124497" y="0"/>
          <a:ext cx="8133293" cy="922937"/>
        </a:xfrm>
        <a:prstGeom prst="chevron">
          <a:avLst/>
        </a:prstGeom>
        <a:solidFill>
          <a:srgbClr val="F1FEFC"/>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4130" tIns="12065" rIns="0" bIns="12065" numCol="1" spcCol="1270" anchor="ctr" anchorCtr="0">
          <a:noAutofit/>
        </a:bodyPr>
        <a:lstStyle/>
        <a:p>
          <a:pPr marL="0" lvl="0" indent="0" algn="ctr" defTabSz="844550" rtl="0">
            <a:lnSpc>
              <a:spcPct val="90000"/>
            </a:lnSpc>
            <a:spcBef>
              <a:spcPct val="0"/>
            </a:spcBef>
            <a:spcAft>
              <a:spcPct val="35000"/>
            </a:spcAft>
            <a:buNone/>
          </a:pPr>
          <a:r>
            <a:rPr lang="en-GB" sz="1900" kern="1200" dirty="0">
              <a:solidFill>
                <a:schemeClr val="tx1"/>
              </a:solidFill>
            </a:rPr>
            <a:t>When we build skills of mindfulness, we still experience negative feelings like frustration disappointment, fear or irritability but the research shows that we recover more quickly. </a:t>
          </a:r>
        </a:p>
      </dsp:txBody>
      <dsp:txXfrm>
        <a:off x="585966" y="0"/>
        <a:ext cx="7210356" cy="922937"/>
      </dsp:txXfrm>
    </dsp:sp>
  </dsp:spTree>
</dsp:drawing>
</file>

<file path=ppt/diagrams/drawing1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A379DA1-649F-4DD6-821D-D7686BF9A16E}">
      <dsp:nvSpPr>
        <dsp:cNvPr id="0" name=""/>
        <dsp:cNvSpPr/>
      </dsp:nvSpPr>
      <dsp:spPr>
        <a:xfrm>
          <a:off x="0" y="1932"/>
          <a:ext cx="5780550" cy="0"/>
        </a:xfrm>
        <a:prstGeom prst="line">
          <a:avLst/>
        </a:prstGeom>
        <a:solidFill>
          <a:schemeClr val="accent3">
            <a:hueOff val="0"/>
            <a:satOff val="0"/>
            <a:lumOff val="0"/>
            <a:alphaOff val="0"/>
          </a:schemeClr>
        </a:solidFill>
        <a:ln w="12700" cap="flat" cmpd="sng" algn="ctr">
          <a:solidFill>
            <a:schemeClr val="accent3">
              <a:hueOff val="0"/>
              <a:satOff val="0"/>
              <a:lumOff val="0"/>
              <a:alphaOff val="0"/>
            </a:schemeClr>
          </a:solidFill>
          <a:prstDash val="solid"/>
          <a:miter lim="800000"/>
        </a:ln>
        <a:effectLst/>
      </dsp:spPr>
      <dsp:style>
        <a:lnRef idx="2">
          <a:scrgbClr r="0" g="0" b="0"/>
        </a:lnRef>
        <a:fillRef idx="1">
          <a:scrgbClr r="0" g="0" b="0"/>
        </a:fillRef>
        <a:effectRef idx="1">
          <a:scrgbClr r="0" g="0" b="0"/>
        </a:effectRef>
        <a:fontRef idx="minor">
          <a:schemeClr val="lt1"/>
        </a:fontRef>
      </dsp:style>
    </dsp:sp>
    <dsp:sp modelId="{47414BD6-3C90-48A2-B905-5BFD97780DCC}">
      <dsp:nvSpPr>
        <dsp:cNvPr id="0" name=""/>
        <dsp:cNvSpPr/>
      </dsp:nvSpPr>
      <dsp:spPr>
        <a:xfrm>
          <a:off x="0" y="1932"/>
          <a:ext cx="5780550" cy="131771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2390" tIns="72390" rIns="72390" bIns="72390" numCol="1" spcCol="1270" anchor="t" anchorCtr="0">
          <a:noAutofit/>
        </a:bodyPr>
        <a:lstStyle/>
        <a:p>
          <a:pPr marL="0" lvl="0" indent="0" algn="l" defTabSz="844550" rtl="0">
            <a:lnSpc>
              <a:spcPct val="90000"/>
            </a:lnSpc>
            <a:spcBef>
              <a:spcPct val="0"/>
            </a:spcBef>
            <a:spcAft>
              <a:spcPct val="35000"/>
            </a:spcAft>
            <a:buNone/>
          </a:pPr>
          <a:r>
            <a:rPr lang="en-GB" sz="1900" kern="1200" dirty="0"/>
            <a:t>It can often be difficult to discuss how you feel with other people, especially if you think that no one else feels the same, or that they won’t understand. </a:t>
          </a:r>
        </a:p>
      </dsp:txBody>
      <dsp:txXfrm>
        <a:off x="0" y="1932"/>
        <a:ext cx="5780550" cy="1317719"/>
      </dsp:txXfrm>
    </dsp:sp>
    <dsp:sp modelId="{A2D28359-F802-4685-B2CB-1F07C69CB299}">
      <dsp:nvSpPr>
        <dsp:cNvPr id="0" name=""/>
        <dsp:cNvSpPr/>
      </dsp:nvSpPr>
      <dsp:spPr>
        <a:xfrm>
          <a:off x="0" y="1319651"/>
          <a:ext cx="5780550" cy="0"/>
        </a:xfrm>
        <a:prstGeom prst="line">
          <a:avLst/>
        </a:prstGeom>
        <a:solidFill>
          <a:schemeClr val="accent3">
            <a:hueOff val="0"/>
            <a:satOff val="0"/>
            <a:lumOff val="0"/>
            <a:alphaOff val="0"/>
          </a:schemeClr>
        </a:solidFill>
        <a:ln w="12700" cap="flat" cmpd="sng" algn="ctr">
          <a:solidFill>
            <a:schemeClr val="accent3">
              <a:hueOff val="0"/>
              <a:satOff val="0"/>
              <a:lumOff val="0"/>
              <a:alphaOff val="0"/>
            </a:schemeClr>
          </a:solidFill>
          <a:prstDash val="solid"/>
          <a:miter lim="800000"/>
        </a:ln>
        <a:effectLst/>
      </dsp:spPr>
      <dsp:style>
        <a:lnRef idx="2">
          <a:scrgbClr r="0" g="0" b="0"/>
        </a:lnRef>
        <a:fillRef idx="1">
          <a:scrgbClr r="0" g="0" b="0"/>
        </a:fillRef>
        <a:effectRef idx="1">
          <a:scrgbClr r="0" g="0" b="0"/>
        </a:effectRef>
        <a:fontRef idx="minor">
          <a:schemeClr val="lt1"/>
        </a:fontRef>
      </dsp:style>
    </dsp:sp>
    <dsp:sp modelId="{12226A7A-DC9B-4575-A6AD-C95EFA04FCB9}">
      <dsp:nvSpPr>
        <dsp:cNvPr id="0" name=""/>
        <dsp:cNvSpPr/>
      </dsp:nvSpPr>
      <dsp:spPr>
        <a:xfrm>
          <a:off x="0" y="1319651"/>
          <a:ext cx="5780550" cy="131771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2390" tIns="72390" rIns="72390" bIns="72390" numCol="1" spcCol="1270" anchor="t" anchorCtr="0">
          <a:noAutofit/>
        </a:bodyPr>
        <a:lstStyle/>
        <a:p>
          <a:pPr marL="0" lvl="0" indent="0" algn="l" defTabSz="844550" rtl="0">
            <a:lnSpc>
              <a:spcPct val="90000"/>
            </a:lnSpc>
            <a:spcBef>
              <a:spcPct val="0"/>
            </a:spcBef>
            <a:spcAft>
              <a:spcPct val="35000"/>
            </a:spcAft>
            <a:buNone/>
          </a:pPr>
          <a:r>
            <a:rPr lang="en-GB" sz="1900" kern="1200" dirty="0"/>
            <a:t>You may feel that you don’t fully understand what is happening to you, which can make it very hard to explain to others exactly what you are going through. </a:t>
          </a:r>
        </a:p>
      </dsp:txBody>
      <dsp:txXfrm>
        <a:off x="0" y="1319651"/>
        <a:ext cx="5780550" cy="1317719"/>
      </dsp:txXfrm>
    </dsp:sp>
    <dsp:sp modelId="{0A0ECD7A-E109-4FA5-B9FA-6249F5844932}">
      <dsp:nvSpPr>
        <dsp:cNvPr id="0" name=""/>
        <dsp:cNvSpPr/>
      </dsp:nvSpPr>
      <dsp:spPr>
        <a:xfrm>
          <a:off x="0" y="2637371"/>
          <a:ext cx="5780550" cy="0"/>
        </a:xfrm>
        <a:prstGeom prst="line">
          <a:avLst/>
        </a:prstGeom>
        <a:solidFill>
          <a:schemeClr val="accent3">
            <a:hueOff val="0"/>
            <a:satOff val="0"/>
            <a:lumOff val="0"/>
            <a:alphaOff val="0"/>
          </a:schemeClr>
        </a:solidFill>
        <a:ln w="12700" cap="flat" cmpd="sng" algn="ctr">
          <a:solidFill>
            <a:schemeClr val="accent3">
              <a:hueOff val="0"/>
              <a:satOff val="0"/>
              <a:lumOff val="0"/>
              <a:alphaOff val="0"/>
            </a:schemeClr>
          </a:solidFill>
          <a:prstDash val="solid"/>
          <a:miter lim="800000"/>
        </a:ln>
        <a:effectLst/>
      </dsp:spPr>
      <dsp:style>
        <a:lnRef idx="2">
          <a:scrgbClr r="0" g="0" b="0"/>
        </a:lnRef>
        <a:fillRef idx="1">
          <a:scrgbClr r="0" g="0" b="0"/>
        </a:fillRef>
        <a:effectRef idx="1">
          <a:scrgbClr r="0" g="0" b="0"/>
        </a:effectRef>
        <a:fontRef idx="minor">
          <a:schemeClr val="lt1"/>
        </a:fontRef>
      </dsp:style>
    </dsp:sp>
    <dsp:sp modelId="{A8BC7BE8-72C5-4A63-9D33-1B41F16E1E3C}">
      <dsp:nvSpPr>
        <dsp:cNvPr id="0" name=""/>
        <dsp:cNvSpPr/>
      </dsp:nvSpPr>
      <dsp:spPr>
        <a:xfrm>
          <a:off x="0" y="2637371"/>
          <a:ext cx="5780550" cy="131771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2390" tIns="72390" rIns="72390" bIns="72390" numCol="1" spcCol="1270" anchor="t" anchorCtr="0">
          <a:noAutofit/>
        </a:bodyPr>
        <a:lstStyle/>
        <a:p>
          <a:pPr marL="0" lvl="0" indent="0" algn="l" defTabSz="844550" rtl="0">
            <a:lnSpc>
              <a:spcPct val="90000"/>
            </a:lnSpc>
            <a:spcBef>
              <a:spcPct val="0"/>
            </a:spcBef>
            <a:spcAft>
              <a:spcPct val="35000"/>
            </a:spcAft>
            <a:buNone/>
          </a:pPr>
          <a:r>
            <a:rPr lang="en-GB" sz="1900" kern="1200"/>
            <a:t>Often, experiencing anxiety can leave you feeling tired, upset and frustrated. This can make you feel that you are unable to cope or that there is nothing that you can do to improve the situation.</a:t>
          </a:r>
        </a:p>
      </dsp:txBody>
      <dsp:txXfrm>
        <a:off x="0" y="2637371"/>
        <a:ext cx="5780550" cy="1317719"/>
      </dsp:txXfrm>
    </dsp:sp>
  </dsp:spTree>
</dsp:drawing>
</file>

<file path=ppt/diagrams/layout1.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2.xml><?xml version="1.0" encoding="utf-8"?>
<dgm:layoutDef xmlns:dgm="http://schemas.openxmlformats.org/drawingml/2006/diagram" xmlns:a="http://schemas.openxmlformats.org/drawingml/2006/main" uniqueId="urn:microsoft.com/office/officeart/2005/8/layout/balance1">
  <dgm:title val=""/>
  <dgm:desc val=""/>
  <dgm:catLst>
    <dgm:cat type="relationship" pri="1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23">
          <dgm:prSet phldr="1"/>
        </dgm:pt>
      </dgm:ptLst>
      <dgm:cxnLst>
        <dgm:cxn modelId="4" srcId="0" destId="1" srcOrd="0" destOrd="0"/>
        <dgm:cxn modelId="5" srcId="0" destId="2" srcOrd="1" destOrd="0"/>
        <dgm:cxn modelId="13" srcId="1" destId="11" srcOrd="0" destOrd="0"/>
        <dgm:cxn modelId="14" srcId="1" destId="12" srcOrd="0" destOrd="0"/>
        <dgm:cxn modelId="23" srcId="2" destId="21" srcOrd="0" destOrd="0"/>
        <dgm:cxn modelId="24" srcId="2" destId="22" srcOrd="0" destOrd="0"/>
        <dgm:cxn modelId="25" srcId="2" destId="23" srcOrd="0" destOrd="0"/>
      </dgm:cxnLst>
      <dgm:bg/>
      <dgm:whole/>
    </dgm:dataModel>
  </dgm:sampData>
  <dgm:styleData>
    <dgm:dataModel>
      <dgm:ptLst>
        <dgm:pt modelId="0" type="doc"/>
        <dgm:pt modelId="1"/>
        <dgm:pt modelId="11"/>
        <dgm:pt modelId="12"/>
        <dgm:pt modelId="2"/>
        <dgm:pt modelId="21"/>
        <dgm:pt modelId="22"/>
      </dgm:ptLst>
      <dgm:cxnLst>
        <dgm:cxn modelId="4" srcId="0" destId="1" srcOrd="0" destOrd="0"/>
        <dgm:cxn modelId="5" srcId="0" destId="2" srcOrd="1" destOrd="0"/>
        <dgm:cxn modelId="13" srcId="1" destId="11" srcOrd="0" destOrd="0"/>
        <dgm:cxn modelId="14" srcId="1" destId="12" srcOrd="0" destOrd="0"/>
        <dgm:cxn modelId="23" srcId="2" destId="21" srcOrd="0" destOrd="0"/>
        <dgm:cxn modelId="24" srcId="2" destId="22" srcOrd="0" destOrd="0"/>
      </dgm:cxnLst>
      <dgm:bg/>
      <dgm:whole/>
    </dgm:dataModel>
  </dgm:styleData>
  <dgm:clrData>
    <dgm:dataModel>
      <dgm:ptLst>
        <dgm:pt modelId="0" type="doc"/>
        <dgm:pt modelId="1"/>
        <dgm:pt modelId="11"/>
        <dgm:pt modelId="12"/>
        <dgm:pt modelId="13"/>
        <dgm:pt modelId="2"/>
        <dgm:pt modelId="21"/>
        <dgm:pt modelId="22"/>
        <dgm:pt modelId="23"/>
      </dgm:ptLst>
      <dgm:cxnLst>
        <dgm:cxn modelId="4" srcId="0" destId="1" srcOrd="0" destOrd="0"/>
        <dgm:cxn modelId="5" srcId="0" destId="2" srcOrd="1" destOrd="0"/>
        <dgm:cxn modelId="15" srcId="1" destId="11" srcOrd="0" destOrd="0"/>
        <dgm:cxn modelId="16" srcId="1" destId="12" srcOrd="0" destOrd="0"/>
        <dgm:cxn modelId="17" srcId="1" destId="13" srcOrd="0" destOrd="0"/>
        <dgm:cxn modelId="25" srcId="2" destId="21" srcOrd="0" destOrd="0"/>
        <dgm:cxn modelId="26" srcId="2" destId="22" srcOrd="0" destOrd="0"/>
        <dgm:cxn modelId="27" srcId="2" destId="23" srcOrd="0" destOrd="0"/>
      </dgm:cxnLst>
      <dgm:bg/>
      <dgm:whole/>
    </dgm:dataModel>
  </dgm:clrData>
  <dgm:layoutNode name="outerComposite">
    <dgm:varLst>
      <dgm:chMax val="2"/>
      <dgm:animLvl val="lvl"/>
      <dgm:resizeHandles val="exact"/>
    </dgm:varLst>
    <dgm:alg type="composite">
      <dgm:param type="ar" val="1"/>
    </dgm:alg>
    <dgm:shape xmlns:r="http://schemas.openxmlformats.org/officeDocument/2006/relationships" r:blip="">
      <dgm:adjLst/>
    </dgm:shape>
    <dgm:presOf/>
    <dgm:constrLst>
      <dgm:constr type="h" for="ch" forName="parentComposite" refType="h" refFor="ch" refForName="dummyMaxCanvas" op="equ" fact="0.2"/>
      <dgm:constr type="t" for="ch" forName="parentComposite"/>
      <dgm:constr type="h" for="ch" forName="childrenComposite" refType="h" refFor="ch" refForName="dummyMaxCanvas" op="equ" fact="0.8"/>
      <dgm:constr type="t" for="ch" forName="childrenComposite" refType="h" refFor="ch" refForName="dummyMaxCanvas" fact="0.2"/>
    </dgm:constrLst>
    <dgm:ruleLst/>
    <dgm:layoutNode name="dummyMaxCanvas">
      <dgm:alg type="sp"/>
      <dgm:shape xmlns:r="http://schemas.openxmlformats.org/officeDocument/2006/relationships" r:blip="">
        <dgm:adjLst/>
      </dgm:shape>
      <dgm:presOf/>
      <dgm:constrLst/>
      <dgm:ruleLst/>
    </dgm:layoutNode>
    <dgm:layoutNode name="parentComposite">
      <dgm:alg type="composite"/>
      <dgm:shape xmlns:r="http://schemas.openxmlformats.org/officeDocument/2006/relationships" r:blip="">
        <dgm:adjLst/>
      </dgm:shape>
      <dgm:presOf/>
      <dgm:constrLst>
        <dgm:constr type="w" for="ch" forName="parent1" refType="w" fact="0.36"/>
        <dgm:constr type="ctrX" for="ch" forName="parent1" refType="w" fact="0.24"/>
        <dgm:constr type="w" for="ch" forName="parent2" refType="w" fact="0.36"/>
        <dgm:constr type="ctrX" for="ch" forName="parent2" refType="w" fact="0.76"/>
        <dgm:constr type="primFontSz" for="ch" ptType="node" op="equ"/>
      </dgm:constrLst>
      <dgm:ruleLst/>
      <dgm:layoutNode name="parent1" styleLbl="alignAccFollowNode1">
        <dgm:varLst>
          <dgm:chMax val="4"/>
        </dgm:varLst>
        <dgm:alg type="tx"/>
        <dgm:shape xmlns:r="http://schemas.openxmlformats.org/officeDocument/2006/relationships" type="roundRect" r:blip="">
          <dgm:adjLst>
            <dgm:adj idx="1" val="0.1"/>
          </dgm:adjLst>
        </dgm:shape>
        <dgm:presOf axis="ch" ptType="node" cnt="1"/>
        <dgm:constrLst>
          <dgm:constr type="primFontSz" val="65"/>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parent2" styleLbl="alignAccFollowNode1">
        <dgm:varLst>
          <dgm:chMax val="4"/>
        </dgm:varLst>
        <dgm:alg type="tx"/>
        <dgm:shape xmlns:r="http://schemas.openxmlformats.org/officeDocument/2006/relationships" type="roundRect" r:blip="">
          <dgm:adjLst>
            <dgm:adj idx="1" val="0.1"/>
          </dgm:adjLst>
        </dgm:shape>
        <dgm:presOf axis="ch" ptType="node" st="2" cnt="1"/>
        <dgm:constrLst>
          <dgm:constr type="primFontSz" val="65"/>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dgm:layoutNode name="childrenComposite">
      <dgm:alg type="composite"/>
      <dgm:shape xmlns:r="http://schemas.openxmlformats.org/officeDocument/2006/relationships" r:blip="">
        <dgm:adjLst/>
      </dgm:shape>
      <dgm:presOf/>
      <dgm:constrLst>
        <dgm:constr type="primFontSz" for="ch" ptType="node" op="equ" val="65"/>
        <dgm:constr type="w" for="ch" forName="fulcrum" refType="w" fact="0.15"/>
        <dgm:constr type="h" for="ch" forName="fulcrum" refType="w" refFor="ch" refForName="fulcrum"/>
        <dgm:constr type="b" for="ch" forName="fulcrum" refType="h"/>
        <dgm:constr type="ctrX" for="ch" forName="fulcrum" refType="w" fact="0.5"/>
        <dgm:constr type="w" for="ch" forName="balance_00" refType="w" fact="0.9"/>
        <dgm:constr type="h" for="ch" forName="balance_00" refType="h" fact="0.076"/>
        <dgm:constr type="b" for="ch" forName="balance_00" refType="h" fact="0.81"/>
        <dgm:constr type="ctrX" for="ch" forName="balance_00" refType="w" fact="0.5"/>
        <dgm:constr type="w" for="ch" forName="balance_01" refType="w"/>
        <dgm:constr type="h" for="ch" forName="balance_01" refType="h" fact="0.157"/>
        <dgm:constr type="b" for="ch" forName="balance_01" refType="h" fact="0.85"/>
        <dgm:constr type="ctrX" for="ch" forName="balance_01" refType="w" fact="0.5"/>
        <dgm:constr type="w" for="ch" forName="balance_02" refType="w"/>
        <dgm:constr type="h" for="ch" forName="balance_02" refType="h" fact="0.157"/>
        <dgm:constr type="b" for="ch" forName="balance_02" refType="h" fact="0.85"/>
        <dgm:constr type="ctrX" for="ch" forName="balance_02" refType="w" fact="0.5"/>
        <dgm:constr type="w" for="ch" forName="balance_03" refType="w"/>
        <dgm:constr type="h" for="ch" forName="balance_03" refType="h" fact="0.157"/>
        <dgm:constr type="b" for="ch" forName="balance_03" refType="h" fact="0.85"/>
        <dgm:constr type="ctrX" for="ch" forName="balance_03" refType="w" fact="0.5"/>
        <dgm:constr type="w" for="ch" forName="balance_04" refType="w"/>
        <dgm:constr type="h" for="ch" forName="balance_04" refType="h" fact="0.157"/>
        <dgm:constr type="b" for="ch" forName="balance_04" refType="h" fact="0.85"/>
        <dgm:constr type="ctrX" for="ch" forName="balance_04" refType="w" fact="0.5"/>
        <dgm:constr type="w" for="ch" forName="balance_10" refType="w"/>
        <dgm:constr type="h" for="ch" forName="balance_10" refType="h" fact="0.157"/>
        <dgm:constr type="b" for="ch" forName="balance_10" refType="h" fact="0.85"/>
        <dgm:constr type="ctrX" for="ch" forName="balance_10" refType="w" fact="0.5"/>
        <dgm:constr type="w" for="ch" forName="balance_11" refType="w" fact="0.9"/>
        <dgm:constr type="h" for="ch" forName="balance_11" refType="h" fact="0.076"/>
        <dgm:constr type="b" for="ch" forName="balance_11" refType="h" fact="0.81"/>
        <dgm:constr type="ctrX" for="ch" forName="balance_11" refType="w" fact="0.5"/>
        <dgm:constr type="w" for="ch" forName="balance_12" refType="w"/>
        <dgm:constr type="h" for="ch" forName="balance_12" refType="h" fact="0.157"/>
        <dgm:constr type="b" for="ch" forName="balance_12" refType="h" fact="0.85"/>
        <dgm:constr type="ctrX" for="ch" forName="balance_12" refType="w" fact="0.5"/>
        <dgm:constr type="w" for="ch" forName="balance_13" refType="w"/>
        <dgm:constr type="h" for="ch" forName="balance_13" refType="h" fact="0.157"/>
        <dgm:constr type="b" for="ch" forName="balance_13" refType="h" fact="0.85"/>
        <dgm:constr type="ctrX" for="ch" forName="balance_13" refType="w" fact="0.5"/>
        <dgm:constr type="w" for="ch" forName="balance_14" refType="w"/>
        <dgm:constr type="h" for="ch" forName="balance_14" refType="h" fact="0.157"/>
        <dgm:constr type="b" for="ch" forName="balance_14" refType="h" fact="0.85"/>
        <dgm:constr type="ctrX" for="ch" forName="balance_14" refType="w" fact="0.5"/>
        <dgm:constr type="w" for="ch" forName="balance_20" refType="w"/>
        <dgm:constr type="h" for="ch" forName="balance_20" refType="h" fact="0.157"/>
        <dgm:constr type="b" for="ch" forName="balance_20" refType="h" fact="0.85"/>
        <dgm:constr type="ctrX" for="ch" forName="balance_20" refType="w" fact="0.5"/>
        <dgm:constr type="w" for="ch" forName="balance_21" refType="w"/>
        <dgm:constr type="h" for="ch" forName="balance_21" refType="h" fact="0.157"/>
        <dgm:constr type="b" for="ch" forName="balance_21" refType="h" fact="0.85"/>
        <dgm:constr type="ctrX" for="ch" forName="balance_21" refType="w" fact="0.5"/>
        <dgm:constr type="w" for="ch" forName="balance_22" refType="w" fact="0.9"/>
        <dgm:constr type="h" for="ch" forName="balance_22" refType="h" fact="0.076"/>
        <dgm:constr type="b" for="ch" forName="balance_22" refType="h" fact="0.81"/>
        <dgm:constr type="ctrX" for="ch" forName="balance_22" refType="w" fact="0.5"/>
        <dgm:constr type="w" for="ch" forName="balance_23" refType="w"/>
        <dgm:constr type="h" for="ch" forName="balance_23" refType="h" fact="0.157"/>
        <dgm:constr type="b" for="ch" forName="balance_23" refType="h" fact="0.85"/>
        <dgm:constr type="ctrX" for="ch" forName="balance_23" refType="w" fact="0.5"/>
        <dgm:constr type="w" for="ch" forName="balance_24" refType="w"/>
        <dgm:constr type="h" for="ch" forName="balance_24" refType="h" fact="0.157"/>
        <dgm:constr type="b" for="ch" forName="balance_24" refType="h" fact="0.85"/>
        <dgm:constr type="ctrX" for="ch" forName="balance_24" refType="w" fact="0.5"/>
        <dgm:constr type="w" for="ch" forName="balance_30" refType="w"/>
        <dgm:constr type="h" for="ch" forName="balance_30" refType="h" fact="0.157"/>
        <dgm:constr type="b" for="ch" forName="balance_30" refType="h" fact="0.85"/>
        <dgm:constr type="ctrX" for="ch" forName="balance_30" refType="w" fact="0.5"/>
        <dgm:constr type="w" for="ch" forName="balance_31" refType="w"/>
        <dgm:constr type="h" for="ch" forName="balance_31" refType="h" fact="0.157"/>
        <dgm:constr type="b" for="ch" forName="balance_31" refType="h" fact="0.85"/>
        <dgm:constr type="ctrX" for="ch" forName="balance_31" refType="w" fact="0.5"/>
        <dgm:constr type="w" for="ch" forName="balance_32" refType="w"/>
        <dgm:constr type="h" for="ch" forName="balance_32" refType="h" fact="0.157"/>
        <dgm:constr type="b" for="ch" forName="balance_32" refType="h" fact="0.85"/>
        <dgm:constr type="ctrX" for="ch" forName="balance_32" refType="w" fact="0.5"/>
        <dgm:constr type="w" for="ch" forName="balance_33" refType="w" fact="0.9"/>
        <dgm:constr type="h" for="ch" forName="balance_33" refType="h" fact="0.076"/>
        <dgm:constr type="b" for="ch" forName="balance_33" refType="h" fact="0.81"/>
        <dgm:constr type="ctrX" for="ch" forName="balance_33" refType="w" fact="0.5"/>
        <dgm:constr type="w" for="ch" forName="balance_34" refType="w"/>
        <dgm:constr type="h" for="ch" forName="balance_34" refType="h" fact="0.157"/>
        <dgm:constr type="b" for="ch" forName="balance_34" refType="h" fact="0.85"/>
        <dgm:constr type="ctrX" for="ch" forName="balance_34" refType="w" fact="0.5"/>
        <dgm:constr type="w" for="ch" forName="balance_40" refType="w"/>
        <dgm:constr type="h" for="ch" forName="balance_40" refType="h" fact="0.157"/>
        <dgm:constr type="b" for="ch" forName="balance_40" refType="h" fact="0.85"/>
        <dgm:constr type="ctrX" for="ch" forName="balance_40" refType="w" fact="0.5"/>
        <dgm:constr type="w" for="ch" forName="balance_41" refType="w"/>
        <dgm:constr type="h" for="ch" forName="balance_41" refType="h" fact="0.157"/>
        <dgm:constr type="b" for="ch" forName="balance_41" refType="h" fact="0.85"/>
        <dgm:constr type="ctrX" for="ch" forName="balance_41" refType="w" fact="0.5"/>
        <dgm:constr type="w" for="ch" forName="balance_42" refType="w"/>
        <dgm:constr type="h" for="ch" forName="balance_42" refType="h" fact="0.157"/>
        <dgm:constr type="b" for="ch" forName="balance_42" refType="h" fact="0.85"/>
        <dgm:constr type="ctrX" for="ch" forName="balance_42" refType="w" fact="0.5"/>
        <dgm:constr type="w" for="ch" forName="balance_43" refType="w"/>
        <dgm:constr type="h" for="ch" forName="balance_43" refType="h" fact="0.157"/>
        <dgm:constr type="b" for="ch" forName="balance_43" refType="h" fact="0.85"/>
        <dgm:constr type="ctrX" for="ch" forName="balance_43" refType="w" fact="0.5"/>
        <dgm:constr type="w" for="ch" forName="balance_44" refType="w" fact="0.9"/>
        <dgm:constr type="h" for="ch" forName="balance_44" refType="h" fact="0.076"/>
        <dgm:constr type="b" for="ch" forName="balance_44" refType="h" fact="0.81"/>
        <dgm:constr type="ctrX" for="ch" forName="balance_44" refType="w" fact="0.5"/>
        <dgm:constr type="w" for="ch" forName="right_01_1" refType="w" fact="0.4"/>
        <dgm:constr type="h" for="ch" forName="right_01_1" refType="h" fact="0.7"/>
        <dgm:constr type="b" for="ch" forName="right_01_1" refType="h" fact="0.76"/>
        <dgm:constr type="ctrX" for="ch" forName="right_01_1" refType="w" fact="0.78"/>
        <dgm:constr type="w" for="ch" forName="left_10_1" refType="w" fact="0.4"/>
        <dgm:constr type="h" for="ch" forName="left_10_1" refType="h" fact="0.7"/>
        <dgm:constr type="b" for="ch" forName="left_10_1" refType="h" fact="0.76"/>
        <dgm:constr type="ctrX" for="ch" forName="left_10_1" refType="w" fact="0.22"/>
        <dgm:constr type="w" for="ch" forName="right_11_1" refType="w" fact="0.36"/>
        <dgm:constr type="h" for="ch" forName="right_11_1" refType="h" fact="0.67"/>
        <dgm:constr type="b" for="ch" forName="right_11_1" refType="h" fact="0.725"/>
        <dgm:constr type="ctrX" for="ch" forName="right_11_1" refType="w" fact="0.76"/>
        <dgm:constr type="w" for="ch" forName="left_11_1" refType="w" fact="0.36"/>
        <dgm:constr type="h" for="ch" forName="left_11_1" refType="h" fact="0.67"/>
        <dgm:constr type="b" for="ch" forName="left_11_1" refType="h" fact="0.725"/>
        <dgm:constr type="ctrX" for="ch" forName="left_11_1" refType="w" fact="0.24"/>
        <dgm:constr type="w" for="ch" forName="right_02_1" refType="w" fact="0.388"/>
        <dgm:constr type="h" for="ch" forName="right_02_1" refType="h" fact="0.36"/>
        <dgm:constr type="b" for="ch" forName="right_02_1" refType="h" fact="0.76"/>
        <dgm:constr type="ctrX" for="ch" forName="right_02_1" refType="w" fact="0.77"/>
        <dgm:constr type="w" for="ch" forName="right_02_2" refType="w" fact="0.388"/>
        <dgm:constr type="h" for="ch" forName="right_02_2" refType="h" fact="0.36"/>
        <dgm:constr type="b" for="ch" forName="right_02_2" refType="h" fact="0.42"/>
        <dgm:constr type="ctrX" for="ch" forName="right_02_2" refType="w" fact="0.79"/>
        <dgm:constr type="w" for="ch" forName="left_20_1" refType="w" fact="0.388"/>
        <dgm:constr type="h" for="ch" forName="left_20_1" refType="h" fact="0.36"/>
        <dgm:constr type="b" for="ch" forName="left_20_1" refType="h" fact="0.76"/>
        <dgm:constr type="ctrX" for="ch" forName="left_20_1" refType="w" fact="0.23"/>
        <dgm:constr type="w" for="ch" forName="left_20_2" refType="w" fact="0.388"/>
        <dgm:constr type="h" for="ch" forName="left_20_2" refType="h" fact="0.36"/>
        <dgm:constr type="b" for="ch" forName="left_20_2" refType="h" fact="0.42"/>
        <dgm:constr type="ctrX" for="ch" forName="left_20_2" refType="w" fact="0.21"/>
        <dgm:constr type="w" for="ch" forName="right_12_1" refType="w" fact="0.388"/>
        <dgm:constr type="h" for="ch" forName="right_12_1" refType="h" fact="0.36"/>
        <dgm:constr type="b" for="ch" forName="right_12_1" refType="h" fact="0.76"/>
        <dgm:constr type="ctrX" for="ch" forName="right_12_1" refType="w" fact="0.77"/>
        <dgm:constr type="w" for="ch" forName="right_12_2" refType="w" fact="0.388"/>
        <dgm:constr type="h" for="ch" forName="right_12_2" refType="h" fact="0.36"/>
        <dgm:constr type="b" for="ch" forName="right_12_2" refType="h" fact="0.42"/>
        <dgm:constr type="ctrX" for="ch" forName="right_12_2" refType="w" fact="0.79"/>
        <dgm:constr type="w" for="ch" forName="left_12_1" refType="w" fact="0.388"/>
        <dgm:constr type="h" for="ch" forName="left_12_1" refType="h" fact="0.36"/>
        <dgm:constr type="b" for="ch" forName="left_12_1" refType="h" fact="0.715"/>
        <dgm:constr type="ctrX" for="ch" forName="left_12_1" refType="w" fact="0.255"/>
        <dgm:constr type="w" for="ch" forName="right_22_1" refType="w" fact="0.36"/>
        <dgm:constr type="h" for="ch" forName="right_22_1" refType="h" fact="0.32"/>
        <dgm:constr type="b" for="ch" forName="right_22_1" refType="h" fact="0.725"/>
        <dgm:constr type="ctrX" for="ch" forName="right_22_1" refType="w" fact="0.76"/>
        <dgm:constr type="w" for="ch" forName="right_22_2" refType="w" fact="0.36"/>
        <dgm:constr type="h" for="ch" forName="right_22_2" refType="h" fact="0.32"/>
        <dgm:constr type="b" for="ch" forName="right_22_2" refType="h" fact="0.39"/>
        <dgm:constr type="ctrX" for="ch" forName="right_22_2" refType="w" fact="0.76"/>
        <dgm:constr type="w" for="ch" forName="left_22_1" refType="w" fact="0.36"/>
        <dgm:constr type="h" for="ch" forName="left_22_1" refType="h" fact="0.32"/>
        <dgm:constr type="b" for="ch" forName="left_22_1" refType="h" fact="0.725"/>
        <dgm:constr type="ctrX" for="ch" forName="left_22_1" refType="w" fact="0.24"/>
        <dgm:constr type="w" for="ch" forName="left_22_2" refType="w" fact="0.36"/>
        <dgm:constr type="h" for="ch" forName="left_22_2" refType="h" fact="0.32"/>
        <dgm:constr type="b" for="ch" forName="left_22_2" refType="h" fact="0.39"/>
        <dgm:constr type="ctrX" for="ch" forName="left_22_2" refType="w" fact="0.24"/>
        <dgm:constr type="w" for="ch" forName="left_21_1" refType="w" fact="0.388"/>
        <dgm:constr type="h" for="ch" forName="left_21_1" refType="h" fact="0.36"/>
        <dgm:constr type="b" for="ch" forName="left_21_1" refType="h" fact="0.76"/>
        <dgm:constr type="ctrX" for="ch" forName="left_21_1" refType="w" fact="0.23"/>
        <dgm:constr type="w" for="ch" forName="left_21_2" refType="w" fact="0.388"/>
        <dgm:constr type="h" for="ch" forName="left_21_2" refType="h" fact="0.36"/>
        <dgm:constr type="b" for="ch" forName="left_21_2" refType="h" fact="0.42"/>
        <dgm:constr type="ctrX" for="ch" forName="left_21_2" refType="w" fact="0.21"/>
        <dgm:constr type="w" for="ch" forName="right_21_1" refType="w" fact="0.388"/>
        <dgm:constr type="h" for="ch" forName="right_21_1" refType="h" fact="0.36"/>
        <dgm:constr type="b" for="ch" forName="right_21_1" refType="h" fact="0.715"/>
        <dgm:constr type="ctrX" for="ch" forName="right_21_1" refType="w" fact="0.745"/>
        <dgm:constr type="w" for="ch" forName="right_03_1" refType="w" fact="0.37"/>
        <dgm:constr type="h" for="ch" forName="right_03_1" refType="h" fact="0.24"/>
        <dgm:constr type="b" for="ch" forName="right_03_1" refType="h" fact="0.76"/>
        <dgm:constr type="ctrX" for="ch" forName="right_03_1" refType="w" fact="0.77"/>
        <dgm:constr type="w" for="ch" forName="right_03_2" refType="w" fact="0.37"/>
        <dgm:constr type="h" for="ch" forName="right_03_2" refType="h" fact="0.24"/>
        <dgm:constr type="b" for="ch" forName="right_03_2" refType="h" fact="0.535"/>
        <dgm:constr type="ctrX" for="ch" forName="right_03_2" refType="w" fact="0.783"/>
        <dgm:constr type="w" for="ch" forName="right_03_3" refType="w" fact="0.37"/>
        <dgm:constr type="h" for="ch" forName="right_03_3" refType="h" fact="0.24"/>
        <dgm:constr type="b" for="ch" forName="right_03_3" refType="h" fact="0.315"/>
        <dgm:constr type="ctrX" for="ch" forName="right_03_3" refType="w" fact="0.796"/>
        <dgm:constr type="w" for="ch" forName="left_30_1" refType="w" fact="0.37"/>
        <dgm:constr type="h" for="ch" forName="left_30_1" refType="h" fact="0.24"/>
        <dgm:constr type="b" for="ch" forName="left_30_1" refType="h" fact="0.76"/>
        <dgm:constr type="ctrX" for="ch" forName="left_30_1" refType="w" fact="0.23"/>
        <dgm:constr type="w" for="ch" forName="left_30_2" refType="w" fact="0.37"/>
        <dgm:constr type="h" for="ch" forName="left_30_2" refType="h" fact="0.24"/>
        <dgm:constr type="b" for="ch" forName="left_30_2" refType="h" fact="0.535"/>
        <dgm:constr type="ctrX" for="ch" forName="left_30_2" refType="w" fact="0.217"/>
        <dgm:constr type="w" for="ch" forName="left_30_3" refType="w" fact="0.37"/>
        <dgm:constr type="h" for="ch" forName="left_30_3" refType="h" fact="0.24"/>
        <dgm:constr type="b" for="ch" forName="left_30_3" refType="h" fact="0.315"/>
        <dgm:constr type="ctrX" for="ch" forName="left_30_3" refType="w" fact="0.204"/>
        <dgm:constr type="w" for="ch" forName="right_13_1" refType="w" fact="0.37"/>
        <dgm:constr type="h" for="ch" forName="right_13_1" refType="h" fact="0.24"/>
        <dgm:constr type="b" for="ch" forName="right_13_1" refType="h" fact="0.76"/>
        <dgm:constr type="ctrX" for="ch" forName="right_13_1" refType="w" fact="0.77"/>
        <dgm:constr type="w" for="ch" forName="right_13_2" refType="w" fact="0.37"/>
        <dgm:constr type="h" for="ch" forName="right_13_2" refType="h" fact="0.24"/>
        <dgm:constr type="b" for="ch" forName="right_13_2" refType="h" fact="0.535"/>
        <dgm:constr type="ctrX" for="ch" forName="right_13_2" refType="w" fact="0.783"/>
        <dgm:constr type="w" for="ch" forName="right_13_3" refType="w" fact="0.37"/>
        <dgm:constr type="h" for="ch" forName="right_13_3" refType="h" fact="0.24"/>
        <dgm:constr type="b" for="ch" forName="right_13_3" refType="h" fact="0.315"/>
        <dgm:constr type="ctrX" for="ch" forName="right_13_3" refType="w" fact="0.796"/>
        <dgm:constr type="w" for="ch" forName="left_13_1" refType="w" fact="0.37"/>
        <dgm:constr type="h" for="ch" forName="left_13_1" refType="h" fact="0.24"/>
        <dgm:constr type="b" for="ch" forName="left_13_1" refType="h" fact="0.715"/>
        <dgm:constr type="ctrX" for="ch" forName="left_13_1" refType="w" fact="0.255"/>
        <dgm:constr type="w" for="ch" forName="left_31_1" refType="w" fact="0.37"/>
        <dgm:constr type="h" for="ch" forName="left_31_1" refType="h" fact="0.24"/>
        <dgm:constr type="b" for="ch" forName="left_31_1" refType="h" fact="0.76"/>
        <dgm:constr type="ctrX" for="ch" forName="left_31_1" refType="w" fact="0.23"/>
        <dgm:constr type="w" for="ch" forName="left_31_2" refType="w" fact="0.37"/>
        <dgm:constr type="h" for="ch" forName="left_31_2" refType="h" fact="0.24"/>
        <dgm:constr type="b" for="ch" forName="left_31_2" refType="h" fact="0.535"/>
        <dgm:constr type="ctrX" for="ch" forName="left_31_2" refType="w" fact="0.217"/>
        <dgm:constr type="w" for="ch" forName="left_31_3" refType="w" fact="0.37"/>
        <dgm:constr type="h" for="ch" forName="left_31_3" refType="h" fact="0.24"/>
        <dgm:constr type="b" for="ch" forName="left_31_3" refType="h" fact="0.315"/>
        <dgm:constr type="ctrX" for="ch" forName="left_31_3" refType="w" fact="0.204"/>
        <dgm:constr type="w" for="ch" forName="right_31_1" refType="w" fact="0.37"/>
        <dgm:constr type="h" for="ch" forName="right_31_1" refType="h" fact="0.24"/>
        <dgm:constr type="b" for="ch" forName="right_31_1" refType="h" fact="0.715"/>
        <dgm:constr type="ctrX" for="ch" forName="right_31_1" refType="w" fact="0.745"/>
        <dgm:constr type="w" for="ch" forName="right_23_1" refType="w" fact="0.37"/>
        <dgm:constr type="h" for="ch" forName="right_23_1" refType="h" fact="0.24"/>
        <dgm:constr type="b" for="ch" forName="right_23_1" refType="h" fact="0.76"/>
        <dgm:constr type="ctrX" for="ch" forName="right_23_1" refType="w" fact="0.77"/>
        <dgm:constr type="w" for="ch" forName="right_23_2" refType="w" fact="0.37"/>
        <dgm:constr type="h" for="ch" forName="right_23_2" refType="h" fact="0.24"/>
        <dgm:constr type="b" for="ch" forName="right_23_2" refType="h" fact="0.535"/>
        <dgm:constr type="ctrX" for="ch" forName="right_23_2" refType="w" fact="0.783"/>
        <dgm:constr type="w" for="ch" forName="right_23_3" refType="w" fact="0.37"/>
        <dgm:constr type="h" for="ch" forName="right_23_3" refType="h" fact="0.24"/>
        <dgm:constr type="b" for="ch" forName="right_23_3" refType="h" fact="0.315"/>
        <dgm:constr type="ctrX" for="ch" forName="right_23_3" refType="w" fact="0.796"/>
        <dgm:constr type="w" for="ch" forName="left_23_1" refType="w" fact="0.37"/>
        <dgm:constr type="h" for="ch" forName="left_23_1" refType="h" fact="0.24"/>
        <dgm:constr type="b" for="ch" forName="left_23_1" refType="h" fact="0.715"/>
        <dgm:constr type="ctrX" for="ch" forName="left_23_1" refType="w" fact="0.255"/>
        <dgm:constr type="w" for="ch" forName="left_23_2" refType="w" fact="0.37"/>
        <dgm:constr type="h" for="ch" forName="left_23_2" refType="h" fact="0.24"/>
        <dgm:constr type="b" for="ch" forName="left_23_2" refType="h" fact="0.49"/>
        <dgm:constr type="ctrX" for="ch" forName="left_23_2" refType="w" fact="0.268"/>
        <dgm:constr type="w" for="ch" forName="left_32_1" refType="w" fact="0.37"/>
        <dgm:constr type="h" for="ch" forName="left_32_1" refType="h" fact="0.24"/>
        <dgm:constr type="b" for="ch" forName="left_32_1" refType="h" fact="0.76"/>
        <dgm:constr type="ctrX" for="ch" forName="left_32_1" refType="w" fact="0.23"/>
        <dgm:constr type="w" for="ch" forName="left_32_2" refType="w" fact="0.37"/>
        <dgm:constr type="h" for="ch" forName="left_32_2" refType="h" fact="0.24"/>
        <dgm:constr type="b" for="ch" forName="left_32_2" refType="h" fact="0.535"/>
        <dgm:constr type="ctrX" for="ch" forName="left_32_2" refType="w" fact="0.217"/>
        <dgm:constr type="w" for="ch" forName="left_32_3" refType="w" fact="0.37"/>
        <dgm:constr type="h" for="ch" forName="left_32_3" refType="h" fact="0.24"/>
        <dgm:constr type="b" for="ch" forName="left_32_3" refType="h" fact="0.315"/>
        <dgm:constr type="ctrX" for="ch" forName="left_32_3" refType="w" fact="0.204"/>
        <dgm:constr type="w" for="ch" forName="right_32_1" refType="w" fact="0.37"/>
        <dgm:constr type="h" for="ch" forName="right_32_1" refType="h" fact="0.24"/>
        <dgm:constr type="b" for="ch" forName="right_32_1" refType="h" fact="0.715"/>
        <dgm:constr type="ctrX" for="ch" forName="right_32_1" refType="w" fact="0.745"/>
        <dgm:constr type="w" for="ch" forName="right_32_2" refType="w" fact="0.37"/>
        <dgm:constr type="h" for="ch" forName="right_32_2" refType="h" fact="0.24"/>
        <dgm:constr type="b" for="ch" forName="right_32_2" refType="h" fact="0.49"/>
        <dgm:constr type="ctrX" for="ch" forName="right_32_2" refType="w" fact="0.732"/>
        <dgm:constr type="w" for="ch" forName="right_33_1" refType="w" fact="0.36"/>
        <dgm:constr type="h" for="ch" forName="right_33_1" refType="h" fact="0.21"/>
        <dgm:constr type="b" for="ch" forName="right_33_1" refType="h" fact="0.725"/>
        <dgm:constr type="ctrX" for="ch" forName="right_33_1" refType="w" fact="0.76"/>
        <dgm:constr type="w" for="ch" forName="right_33_2" refType="w" fact="0.36"/>
        <dgm:constr type="h" for="ch" forName="right_33_2" refType="h" fact="0.21"/>
        <dgm:constr type="b" for="ch" forName="right_33_2" refType="h" fact="0.5"/>
        <dgm:constr type="ctrX" for="ch" forName="right_33_2" refType="w" fact="0.76"/>
        <dgm:constr type="w" for="ch" forName="right_33_3" refType="w" fact="0.36"/>
        <dgm:constr type="h" for="ch" forName="right_33_3" refType="h" fact="0.21"/>
        <dgm:constr type="b" for="ch" forName="right_33_3" refType="h" fact="0.275"/>
        <dgm:constr type="ctrX" for="ch" forName="right_33_3" refType="w" fact="0.76"/>
        <dgm:constr type="w" for="ch" forName="left_33_1" refType="w" fact="0.36"/>
        <dgm:constr type="h" for="ch" forName="left_33_1" refType="h" fact="0.21"/>
        <dgm:constr type="b" for="ch" forName="left_33_1" refType="h" fact="0.725"/>
        <dgm:constr type="ctrX" for="ch" forName="left_33_1" refType="w" fact="0.24"/>
        <dgm:constr type="w" for="ch" forName="left_33_2" refType="w" fact="0.36"/>
        <dgm:constr type="h" for="ch" forName="left_33_2" refType="h" fact="0.21"/>
        <dgm:constr type="b" for="ch" forName="left_33_2" refType="h" fact="0.5"/>
        <dgm:constr type="ctrX" for="ch" forName="left_33_2" refType="w" fact="0.24"/>
        <dgm:constr type="w" for="ch" forName="left_33_3" refType="w" fact="0.36"/>
        <dgm:constr type="h" for="ch" forName="left_33_3" refType="h" fact="0.21"/>
        <dgm:constr type="b" for="ch" forName="left_33_3" refType="h" fact="0.275"/>
        <dgm:constr type="ctrX" for="ch" forName="left_33_3" refType="w" fact="0.24"/>
        <dgm:constr type="w" for="ch" forName="right_04_1" refType="w" fact="0.365"/>
        <dgm:constr type="h" for="ch" forName="right_04_1" refType="h" fact="0.185"/>
        <dgm:constr type="b" for="ch" forName="right_04_1" refType="h" fact="0.76"/>
        <dgm:constr type="ctrX" for="ch" forName="right_04_1" refType="w" fact="0.77"/>
        <dgm:constr type="w" for="ch" forName="right_04_2" refType="w" fact="0.365"/>
        <dgm:constr type="h" for="ch" forName="right_04_2" refType="h" fact="0.185"/>
        <dgm:constr type="b" for="ch" forName="right_04_2" refType="h" fact="0.595"/>
        <dgm:constr type="ctrX" for="ch" forName="right_04_2" refType="w" fact="0.78"/>
        <dgm:constr type="w" for="ch" forName="right_04_3" refType="w" fact="0.365"/>
        <dgm:constr type="h" for="ch" forName="right_04_3" refType="h" fact="0.185"/>
        <dgm:constr type="b" for="ch" forName="right_04_3" refType="h" fact="0.43"/>
        <dgm:constr type="ctrX" for="ch" forName="right_04_3" refType="w" fact="0.79"/>
        <dgm:constr type="w" for="ch" forName="right_04_4" refType="w" fact="0.365"/>
        <dgm:constr type="h" for="ch" forName="right_04_4" refType="h" fact="0.185"/>
        <dgm:constr type="b" for="ch" forName="right_04_4" refType="h" fact="0.265"/>
        <dgm:constr type="ctrX" for="ch" forName="right_04_4" refType="w" fact="0.8"/>
        <dgm:constr type="w" for="ch" forName="left_40_1" refType="w" fact="0.365"/>
        <dgm:constr type="h" for="ch" forName="left_40_1" refType="h" fact="0.185"/>
        <dgm:constr type="b" for="ch" forName="left_40_1" refType="h" fact="0.76"/>
        <dgm:constr type="ctrX" for="ch" forName="left_40_1" refType="w" fact="0.23"/>
        <dgm:constr type="w" for="ch" forName="left_40_2" refType="w" fact="0.365"/>
        <dgm:constr type="h" for="ch" forName="left_40_2" refType="h" fact="0.185"/>
        <dgm:constr type="b" for="ch" forName="left_40_2" refType="h" fact="0.595"/>
        <dgm:constr type="ctrX" for="ch" forName="left_40_2" refType="w" fact="0.22"/>
        <dgm:constr type="w" for="ch" forName="left_40_3" refType="w" fact="0.365"/>
        <dgm:constr type="h" for="ch" forName="left_40_3" refType="h" fact="0.185"/>
        <dgm:constr type="b" for="ch" forName="left_40_3" refType="h" fact="0.43"/>
        <dgm:constr type="ctrX" for="ch" forName="left_40_3" refType="w" fact="0.21"/>
        <dgm:constr type="w" for="ch" forName="left_40_4" refType="w" fact="0.365"/>
        <dgm:constr type="h" for="ch" forName="left_40_4" refType="h" fact="0.185"/>
        <dgm:constr type="b" for="ch" forName="left_40_4" refType="h" fact="0.265"/>
        <dgm:constr type="ctrX" for="ch" forName="left_40_4" refType="w" fact="0.2"/>
        <dgm:constr type="w" for="ch" forName="right_14_1" refType="w" fact="0.365"/>
        <dgm:constr type="h" for="ch" forName="right_14_1" refType="h" fact="0.185"/>
        <dgm:constr type="b" for="ch" forName="right_14_1" refType="h" fact="0.76"/>
        <dgm:constr type="ctrX" for="ch" forName="right_14_1" refType="w" fact="0.77"/>
        <dgm:constr type="w" for="ch" forName="right_14_2" refType="w" fact="0.365"/>
        <dgm:constr type="h" for="ch" forName="right_14_2" refType="h" fact="0.185"/>
        <dgm:constr type="b" for="ch" forName="right_14_2" refType="h" fact="0.595"/>
        <dgm:constr type="ctrX" for="ch" forName="right_14_2" refType="w" fact="0.78"/>
        <dgm:constr type="w" for="ch" forName="right_14_3" refType="w" fact="0.365"/>
        <dgm:constr type="h" for="ch" forName="right_14_3" refType="h" fact="0.185"/>
        <dgm:constr type="b" for="ch" forName="right_14_3" refType="h" fact="0.43"/>
        <dgm:constr type="ctrX" for="ch" forName="right_14_3" refType="w" fact="0.79"/>
        <dgm:constr type="w" for="ch" forName="right_14_4" refType="w" fact="0.365"/>
        <dgm:constr type="h" for="ch" forName="right_14_4" refType="h" fact="0.185"/>
        <dgm:constr type="b" for="ch" forName="right_14_4" refType="h" fact="0.265"/>
        <dgm:constr type="ctrX" for="ch" forName="right_14_4" refType="w" fact="0.8"/>
        <dgm:constr type="w" for="ch" forName="left_14_1" refType="w" fact="0.365"/>
        <dgm:constr type="h" for="ch" forName="left_14_1" refType="h" fact="0.185"/>
        <dgm:constr type="b" for="ch" forName="left_14_1" refType="h" fact="0.715"/>
        <dgm:constr type="ctrX" for="ch" forName="left_14_1" refType="w" fact="0.25"/>
        <dgm:constr type="w" for="ch" forName="left_41_1" refType="w" fact="0.365"/>
        <dgm:constr type="h" for="ch" forName="left_41_1" refType="h" fact="0.185"/>
        <dgm:constr type="b" for="ch" forName="left_41_1" refType="h" fact="0.76"/>
        <dgm:constr type="ctrX" for="ch" forName="left_41_1" refType="w" fact="0.23"/>
        <dgm:constr type="w" for="ch" forName="left_41_2" refType="w" fact="0.365"/>
        <dgm:constr type="h" for="ch" forName="left_41_2" refType="h" fact="0.185"/>
        <dgm:constr type="b" for="ch" forName="left_41_2" refType="h" fact="0.595"/>
        <dgm:constr type="ctrX" for="ch" forName="left_41_2" refType="w" fact="0.22"/>
        <dgm:constr type="w" for="ch" forName="left_41_3" refType="w" fact="0.365"/>
        <dgm:constr type="h" for="ch" forName="left_41_3" refType="h" fact="0.185"/>
        <dgm:constr type="b" for="ch" forName="left_41_3" refType="h" fact="0.43"/>
        <dgm:constr type="ctrX" for="ch" forName="left_41_3" refType="w" fact="0.21"/>
        <dgm:constr type="w" for="ch" forName="left_41_4" refType="w" fact="0.365"/>
        <dgm:constr type="h" for="ch" forName="left_41_4" refType="h" fact="0.185"/>
        <dgm:constr type="b" for="ch" forName="left_41_4" refType="h" fact="0.265"/>
        <dgm:constr type="ctrX" for="ch" forName="left_41_4" refType="w" fact="0.2"/>
        <dgm:constr type="w" for="ch" forName="right_41_1" refType="w" fact="0.365"/>
        <dgm:constr type="h" for="ch" forName="right_41_1" refType="h" fact="0.185"/>
        <dgm:constr type="b" for="ch" forName="right_41_1" refType="h" fact="0.715"/>
        <dgm:constr type="ctrX" for="ch" forName="right_41_1" refType="w" fact="0.75"/>
        <dgm:constr type="w" for="ch" forName="right_24_1" refType="w" fact="0.365"/>
        <dgm:constr type="h" for="ch" forName="right_24_1" refType="h" fact="0.185"/>
        <dgm:constr type="b" for="ch" forName="right_24_1" refType="h" fact="0.76"/>
        <dgm:constr type="ctrX" for="ch" forName="right_24_1" refType="w" fact="0.77"/>
        <dgm:constr type="w" for="ch" forName="right_24_2" refType="w" fact="0.365"/>
        <dgm:constr type="h" for="ch" forName="right_24_2" refType="h" fact="0.185"/>
        <dgm:constr type="b" for="ch" forName="right_24_2" refType="h" fact="0.595"/>
        <dgm:constr type="ctrX" for="ch" forName="right_24_2" refType="w" fact="0.78"/>
        <dgm:constr type="w" for="ch" forName="right_24_3" refType="w" fact="0.365"/>
        <dgm:constr type="h" for="ch" forName="right_24_3" refType="h" fact="0.185"/>
        <dgm:constr type="b" for="ch" forName="right_24_3" refType="h" fact="0.43"/>
        <dgm:constr type="ctrX" for="ch" forName="right_24_3" refType="w" fact="0.79"/>
        <dgm:constr type="w" for="ch" forName="right_24_4" refType="w" fact="0.365"/>
        <dgm:constr type="h" for="ch" forName="right_24_4" refType="h" fact="0.185"/>
        <dgm:constr type="b" for="ch" forName="right_24_4" refType="h" fact="0.265"/>
        <dgm:constr type="ctrX" for="ch" forName="right_24_4" refType="w" fact="0.8"/>
        <dgm:constr type="w" for="ch" forName="left_24_1" refType="w" fact="0.365"/>
        <dgm:constr type="h" for="ch" forName="left_24_1" refType="h" fact="0.185"/>
        <dgm:constr type="b" for="ch" forName="left_24_1" refType="h" fact="0.715"/>
        <dgm:constr type="ctrX" for="ch" forName="left_24_1" refType="w" fact="0.25"/>
        <dgm:constr type="w" for="ch" forName="left_24_2" refType="w" fact="0.365"/>
        <dgm:constr type="h" for="ch" forName="left_24_2" refType="h" fact="0.185"/>
        <dgm:constr type="b" for="ch" forName="left_24_2" refType="h" fact="0.55"/>
        <dgm:constr type="ctrX" for="ch" forName="left_24_2" refType="w" fact="0.26"/>
        <dgm:constr type="w" for="ch" forName="left_42_1" refType="w" fact="0.365"/>
        <dgm:constr type="h" for="ch" forName="left_42_1" refType="h" fact="0.185"/>
        <dgm:constr type="b" for="ch" forName="left_42_1" refType="h" fact="0.76"/>
        <dgm:constr type="ctrX" for="ch" forName="left_42_1" refType="w" fact="0.23"/>
        <dgm:constr type="w" for="ch" forName="left_42_2" refType="w" fact="0.365"/>
        <dgm:constr type="h" for="ch" forName="left_42_2" refType="h" fact="0.185"/>
        <dgm:constr type="b" for="ch" forName="left_42_2" refType="h" fact="0.595"/>
        <dgm:constr type="ctrX" for="ch" forName="left_42_2" refType="w" fact="0.22"/>
        <dgm:constr type="w" for="ch" forName="left_42_3" refType="w" fact="0.365"/>
        <dgm:constr type="h" for="ch" forName="left_42_3" refType="h" fact="0.185"/>
        <dgm:constr type="b" for="ch" forName="left_42_3" refType="h" fact="0.43"/>
        <dgm:constr type="ctrX" for="ch" forName="left_42_3" refType="w" fact="0.21"/>
        <dgm:constr type="w" for="ch" forName="left_42_4" refType="w" fact="0.365"/>
        <dgm:constr type="h" for="ch" forName="left_42_4" refType="h" fact="0.185"/>
        <dgm:constr type="b" for="ch" forName="left_42_4" refType="h" fact="0.265"/>
        <dgm:constr type="ctrX" for="ch" forName="left_42_4" refType="w" fact="0.2"/>
        <dgm:constr type="w" for="ch" forName="right_42_1" refType="w" fact="0.365"/>
        <dgm:constr type="h" for="ch" forName="right_42_1" refType="h" fact="0.185"/>
        <dgm:constr type="b" for="ch" forName="right_42_1" refType="h" fact="0.715"/>
        <dgm:constr type="ctrX" for="ch" forName="right_42_1" refType="w" fact="0.75"/>
        <dgm:constr type="w" for="ch" forName="right_42_2" refType="w" fact="0.365"/>
        <dgm:constr type="h" for="ch" forName="right_42_2" refType="h" fact="0.185"/>
        <dgm:constr type="b" for="ch" forName="right_42_2" refType="h" fact="0.55"/>
        <dgm:constr type="ctrX" for="ch" forName="right_42_2" refType="w" fact="0.74"/>
        <dgm:constr type="w" for="ch" forName="right_34_1" refType="w" fact="0.365"/>
        <dgm:constr type="h" for="ch" forName="right_34_1" refType="h" fact="0.185"/>
        <dgm:constr type="b" for="ch" forName="right_34_1" refType="h" fact="0.76"/>
        <dgm:constr type="ctrX" for="ch" forName="right_34_1" refType="w" fact="0.77"/>
        <dgm:constr type="w" for="ch" forName="right_34_2" refType="w" fact="0.365"/>
        <dgm:constr type="h" for="ch" forName="right_34_2" refType="h" fact="0.185"/>
        <dgm:constr type="b" for="ch" forName="right_34_2" refType="h" fact="0.595"/>
        <dgm:constr type="ctrX" for="ch" forName="right_34_2" refType="w" fact="0.78"/>
        <dgm:constr type="w" for="ch" forName="right_34_3" refType="w" fact="0.365"/>
        <dgm:constr type="h" for="ch" forName="right_34_3" refType="h" fact="0.185"/>
        <dgm:constr type="b" for="ch" forName="right_34_3" refType="h" fact="0.43"/>
        <dgm:constr type="ctrX" for="ch" forName="right_34_3" refType="w" fact="0.79"/>
        <dgm:constr type="w" for="ch" forName="right_34_4" refType="w" fact="0.365"/>
        <dgm:constr type="h" for="ch" forName="right_34_4" refType="h" fact="0.185"/>
        <dgm:constr type="b" for="ch" forName="right_34_4" refType="h" fact="0.265"/>
        <dgm:constr type="ctrX" for="ch" forName="right_34_4" refType="w" fact="0.8"/>
        <dgm:constr type="w" for="ch" forName="left_34_1" refType="w" fact="0.365"/>
        <dgm:constr type="h" for="ch" forName="left_34_1" refType="h" fact="0.185"/>
        <dgm:constr type="b" for="ch" forName="left_34_1" refType="h" fact="0.715"/>
        <dgm:constr type="ctrX" for="ch" forName="left_34_1" refType="w" fact="0.25"/>
        <dgm:constr type="w" for="ch" forName="left_34_2" refType="w" fact="0.365"/>
        <dgm:constr type="h" for="ch" forName="left_34_2" refType="h" fact="0.185"/>
        <dgm:constr type="b" for="ch" forName="left_34_2" refType="h" fact="0.55"/>
        <dgm:constr type="ctrX" for="ch" forName="left_34_2" refType="w" fact="0.26"/>
        <dgm:constr type="w" for="ch" forName="left_34_3" refType="w" fact="0.365"/>
        <dgm:constr type="h" for="ch" forName="left_34_3" refType="h" fact="0.185"/>
        <dgm:constr type="b" for="ch" forName="left_34_3" refType="h" fact="0.385"/>
        <dgm:constr type="ctrX" for="ch" forName="left_34_3" refType="w" fact="0.27"/>
        <dgm:constr type="w" for="ch" forName="left_43_1" refType="w" fact="0.365"/>
        <dgm:constr type="h" for="ch" forName="left_43_1" refType="h" fact="0.185"/>
        <dgm:constr type="b" for="ch" forName="left_43_1" refType="h" fact="0.76"/>
        <dgm:constr type="ctrX" for="ch" forName="left_43_1" refType="w" fact="0.23"/>
        <dgm:constr type="w" for="ch" forName="left_43_2" refType="w" fact="0.365"/>
        <dgm:constr type="h" for="ch" forName="left_43_2" refType="h" fact="0.185"/>
        <dgm:constr type="b" for="ch" forName="left_43_2" refType="h" fact="0.595"/>
        <dgm:constr type="ctrX" for="ch" forName="left_43_2" refType="w" fact="0.22"/>
        <dgm:constr type="w" for="ch" forName="left_43_3" refType="w" fact="0.365"/>
        <dgm:constr type="h" for="ch" forName="left_43_3" refType="h" fact="0.185"/>
        <dgm:constr type="b" for="ch" forName="left_43_3" refType="h" fact="0.43"/>
        <dgm:constr type="ctrX" for="ch" forName="left_43_3" refType="w" fact="0.21"/>
        <dgm:constr type="w" for="ch" forName="left_43_4" refType="w" fact="0.365"/>
        <dgm:constr type="h" for="ch" forName="left_43_4" refType="h" fact="0.185"/>
        <dgm:constr type="b" for="ch" forName="left_43_4" refType="h" fact="0.265"/>
        <dgm:constr type="ctrX" for="ch" forName="left_43_4" refType="w" fact="0.2"/>
        <dgm:constr type="w" for="ch" forName="right_43_1" refType="w" fact="0.365"/>
        <dgm:constr type="h" for="ch" forName="right_43_1" refType="h" fact="0.185"/>
        <dgm:constr type="b" for="ch" forName="right_43_1" refType="h" fact="0.715"/>
        <dgm:constr type="ctrX" for="ch" forName="right_43_1" refType="w" fact="0.75"/>
        <dgm:constr type="w" for="ch" forName="right_43_2" refType="w" fact="0.365"/>
        <dgm:constr type="h" for="ch" forName="right_43_2" refType="h" fact="0.185"/>
        <dgm:constr type="b" for="ch" forName="right_43_2" refType="h" fact="0.55"/>
        <dgm:constr type="ctrX" for="ch" forName="right_43_2" refType="w" fact="0.74"/>
        <dgm:constr type="w" for="ch" forName="right_43_3" refType="w" fact="0.365"/>
        <dgm:constr type="h" for="ch" forName="right_43_3" refType="h" fact="0.185"/>
        <dgm:constr type="b" for="ch" forName="right_43_3" refType="h" fact="0.385"/>
        <dgm:constr type="ctrX" for="ch" forName="right_43_3" refType="w" fact="0.73"/>
        <dgm:constr type="w" for="ch" forName="right_44_1" refType="w" fact="0.36"/>
        <dgm:constr type="h" for="ch" forName="right_44_1" refType="h" fact="0.154"/>
        <dgm:constr type="b" for="ch" forName="right_44_1" refType="h" fact="0.725"/>
        <dgm:constr type="ctrX" for="ch" forName="right_44_1" refType="w" fact="0.76"/>
        <dgm:constr type="w" for="ch" forName="right_44_2" refType="w" fact="0.36"/>
        <dgm:constr type="h" for="ch" forName="right_44_2" refType="h" fact="0.154"/>
        <dgm:constr type="b" for="ch" forName="right_44_2" refType="h" fact="0.559"/>
        <dgm:constr type="ctrX" for="ch" forName="right_44_2" refType="w" fact="0.76"/>
        <dgm:constr type="w" for="ch" forName="right_44_3" refType="w" fact="0.36"/>
        <dgm:constr type="h" for="ch" forName="right_44_3" refType="h" fact="0.154"/>
        <dgm:constr type="b" for="ch" forName="right_44_3" refType="h" fact="0.393"/>
        <dgm:constr type="ctrX" for="ch" forName="right_44_3" refType="w" fact="0.76"/>
        <dgm:constr type="w" for="ch" forName="right_44_4" refType="w" fact="0.36"/>
        <dgm:constr type="h" for="ch" forName="right_44_4" refType="h" fact="0.154"/>
        <dgm:constr type="b" for="ch" forName="right_44_4" refType="h" fact="0.224"/>
        <dgm:constr type="ctrX" for="ch" forName="right_44_4" refType="w" fact="0.76"/>
        <dgm:constr type="w" for="ch" forName="left_44_1" refType="w" fact="0.36"/>
        <dgm:constr type="h" for="ch" forName="left_44_1" refType="h" fact="0.154"/>
        <dgm:constr type="b" for="ch" forName="left_44_1" refType="h" fact="0.725"/>
        <dgm:constr type="ctrX" for="ch" forName="left_44_1" refType="w" fact="0.24"/>
        <dgm:constr type="w" for="ch" forName="left_44_2" refType="w" fact="0.36"/>
        <dgm:constr type="h" for="ch" forName="left_44_2" refType="h" fact="0.154"/>
        <dgm:constr type="b" for="ch" forName="left_44_2" refType="h" fact="0.559"/>
        <dgm:constr type="ctrX" for="ch" forName="left_44_2" refType="w" fact="0.24"/>
        <dgm:constr type="w" for="ch" forName="left_44_3" refType="w" fact="0.36"/>
        <dgm:constr type="h" for="ch" forName="left_44_3" refType="h" fact="0.154"/>
        <dgm:constr type="b" for="ch" forName="left_44_3" refType="h" fact="0.393"/>
        <dgm:constr type="ctrX" for="ch" forName="left_44_3" refType="w" fact="0.24"/>
        <dgm:constr type="w" for="ch" forName="left_44_4" refType="w" fact="0.36"/>
        <dgm:constr type="h" for="ch" forName="left_44_4" refType="h" fact="0.154"/>
        <dgm:constr type="b" for="ch" forName="left_44_4" refType="h" fact="0.224"/>
        <dgm:constr type="ctrX" for="ch" forName="left_44_4" refType="w" fact="0.24"/>
      </dgm:constrLst>
      <dgm:ruleLst/>
      <dgm:layoutNode name="dummyMaxCanvas_ChildArea">
        <dgm:alg type="sp"/>
        <dgm:shape xmlns:r="http://schemas.openxmlformats.org/officeDocument/2006/relationships" r:blip="">
          <dgm:adjLst/>
        </dgm:shape>
        <dgm:presOf/>
        <dgm:constrLst/>
        <dgm:ruleLst/>
      </dgm:layoutNode>
      <dgm:layoutNode name="fulcrum" styleLbl="alignAccFollowNode1">
        <dgm:alg type="sp"/>
        <dgm:shape xmlns:r="http://schemas.openxmlformats.org/officeDocument/2006/relationships" type="triangle" r:blip="">
          <dgm:adjLst/>
        </dgm:shape>
        <dgm:presOf/>
        <dgm:constrLst/>
        <dgm:ruleLst/>
      </dgm:layoutNode>
      <dgm:choose name="Name0">
        <dgm:if name="Name1" axis="ch ch" ptType="node node" st="1 1" cnt="1 0" func="cnt" op="equ" val="0">
          <dgm:choose name="Name2">
            <dgm:if name="Name3" axis="ch ch" ptType="node node" st="2 1" cnt="1 0" func="cnt" op="equ" val="0">
              <dgm:layoutNode name="balance_00" styleLbl="alignAccFollowNode1">
                <dgm:varLst>
                  <dgm:bulletEnabled val="1"/>
                </dgm:varLst>
                <dgm:alg type="sp"/>
                <dgm:shape xmlns:r="http://schemas.openxmlformats.org/officeDocument/2006/relationships" type="rect" r:blip="">
                  <dgm:adjLst/>
                </dgm:shape>
                <dgm:presOf/>
                <dgm:constrLst/>
                <dgm:ruleLst/>
              </dgm:layoutNode>
            </dgm:if>
            <dgm:else name="Name4">
              <dgm:choose name="Name5">
                <dgm:if name="Name6" axis="ch ch" ptType="node node" st="2 1" cnt="1 0" func="cnt" op="equ" val="1">
                  <dgm:layoutNode name="balance_01" styleLbl="alignAccFollowNode1">
                    <dgm:varLst>
                      <dgm:bulletEnabled val="1"/>
                    </dgm:varLst>
                    <dgm:alg type="sp"/>
                    <dgm:shape xmlns:r="http://schemas.openxmlformats.org/officeDocument/2006/relationships" rot="4" type="rect" r:blip="">
                      <dgm:adjLst/>
                    </dgm:shape>
                    <dgm:presOf/>
                    <dgm:constrLst/>
                    <dgm:ruleLst/>
                  </dgm:layoutNode>
                  <dgm:layoutNode name="right_01_1" styleLbl="node1">
                    <dgm:varLst>
                      <dgm:bulletEnabled val="1"/>
                    </dgm:varLst>
                    <dgm:alg type="tx"/>
                    <dgm:shape xmlns:r="http://schemas.openxmlformats.org/officeDocument/2006/relationships" rot="4" type="roundRect" r:blip="">
                      <dgm:adjLst/>
                    </dgm:shape>
                    <dgm:presOf axis="ch ch desOrSelf" ptType="node node node" st="2 1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7">
                  <dgm:choose name="Name8">
                    <dgm:if name="Name9" axis="ch ch" ptType="node node" st="2 1" cnt="1 0" func="cnt" op="equ" val="2">
                      <dgm:layoutNode name="balance_02" styleLbl="alignAccFollowNode1">
                        <dgm:varLst>
                          <dgm:bulletEnabled val="1"/>
                        </dgm:varLst>
                        <dgm:alg type="sp"/>
                        <dgm:shape xmlns:r="http://schemas.openxmlformats.org/officeDocument/2006/relationships" rot="4" type="rect" r:blip="">
                          <dgm:adjLst/>
                        </dgm:shape>
                        <dgm:presOf/>
                        <dgm:constrLst/>
                        <dgm:ruleLst/>
                      </dgm:layoutNode>
                      <dgm:layoutNode name="right_02_1" styleLbl="node1">
                        <dgm:varLst>
                          <dgm:bulletEnabled val="1"/>
                        </dgm:varLst>
                        <dgm:alg type="tx"/>
                        <dgm:shape xmlns:r="http://schemas.openxmlformats.org/officeDocument/2006/relationships" rot="4" type="roundRect" r:blip="">
                          <dgm:adjLst/>
                        </dgm:shape>
                        <dgm:presOf axis="ch ch desOrSelf" ptType="node node node" st="2 1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ight_02_2" styleLbl="node1">
                        <dgm:varLst>
                          <dgm:bulletEnabled val="1"/>
                        </dgm:varLst>
                        <dgm:alg type="tx"/>
                        <dgm:shape xmlns:r="http://schemas.openxmlformats.org/officeDocument/2006/relationships" rot="4" type="roundRect" r:blip="">
                          <dgm:adjLst/>
                        </dgm:shape>
                        <dgm:presOf axis="ch ch desOrSelf" ptType="node node node" st="2 2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0">
                      <dgm:choose name="Name11">
                        <dgm:if name="Name12" axis="ch ch" ptType="node node" st="2 1" cnt="1 0" func="cnt" op="equ" val="3">
                          <dgm:layoutNode name="balance_03" styleLbl="alignAccFollowNode1">
                            <dgm:varLst>
                              <dgm:bulletEnabled val="1"/>
                            </dgm:varLst>
                            <dgm:alg type="sp"/>
                            <dgm:shape xmlns:r="http://schemas.openxmlformats.org/officeDocument/2006/relationships" rot="4" type="rect" r:blip="">
                              <dgm:adjLst/>
                            </dgm:shape>
                            <dgm:presOf/>
                            <dgm:constrLst/>
                            <dgm:ruleLst/>
                          </dgm:layoutNode>
                          <dgm:layoutNode name="right_03_1" styleLbl="node1">
                            <dgm:varLst>
                              <dgm:bulletEnabled val="1"/>
                            </dgm:varLst>
                            <dgm:alg type="tx"/>
                            <dgm:shape xmlns:r="http://schemas.openxmlformats.org/officeDocument/2006/relationships" rot="4" type="roundRect" r:blip="">
                              <dgm:adjLst/>
                            </dgm:shape>
                            <dgm:presOf axis="ch ch desOrSelf" ptType="node node node" st="2 1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ight_03_2" styleLbl="node1">
                            <dgm:varLst>
                              <dgm:bulletEnabled val="1"/>
                            </dgm:varLst>
                            <dgm:alg type="tx"/>
                            <dgm:shape xmlns:r="http://schemas.openxmlformats.org/officeDocument/2006/relationships" rot="4" type="roundRect" r:blip="">
                              <dgm:adjLst/>
                            </dgm:shape>
                            <dgm:presOf axis="ch ch desOrSelf" ptType="node node node" st="2 2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ight_03_3" styleLbl="node1">
                            <dgm:varLst>
                              <dgm:bulletEnabled val="1"/>
                            </dgm:varLst>
                            <dgm:alg type="tx"/>
                            <dgm:shape xmlns:r="http://schemas.openxmlformats.org/officeDocument/2006/relationships" rot="4" type="roundRect" r:blip="">
                              <dgm:adjLst/>
                            </dgm:shape>
                            <dgm:presOf axis="ch ch desOrSelf" ptType="node node node" st="2 3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3">
                          <dgm:choose name="Name14">
                            <dgm:if name="Name15" axis="ch ch" ptType="node node" st="2 1" cnt="1 0" func="cnt" op="gte" val="4">
                              <dgm:layoutNode name="balance_04" styleLbl="alignAccFollowNode1">
                                <dgm:varLst>
                                  <dgm:bulletEnabled val="1"/>
                                </dgm:varLst>
                                <dgm:alg type="sp"/>
                                <dgm:shape xmlns:r="http://schemas.openxmlformats.org/officeDocument/2006/relationships" rot="4" type="rect" r:blip="">
                                  <dgm:adjLst/>
                                </dgm:shape>
                                <dgm:presOf/>
                                <dgm:constrLst/>
                                <dgm:ruleLst/>
                              </dgm:layoutNode>
                              <dgm:layoutNode name="right_04_1" styleLbl="node1">
                                <dgm:varLst>
                                  <dgm:bulletEnabled val="1"/>
                                </dgm:varLst>
                                <dgm:alg type="tx"/>
                                <dgm:shape xmlns:r="http://schemas.openxmlformats.org/officeDocument/2006/relationships" rot="4" type="roundRect" r:blip="">
                                  <dgm:adjLst/>
                                </dgm:shape>
                                <dgm:presOf axis="ch ch desOrSelf" ptType="node node node" st="2 1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ight_04_2" styleLbl="node1">
                                <dgm:varLst>
                                  <dgm:bulletEnabled val="1"/>
                                </dgm:varLst>
                                <dgm:alg type="tx"/>
                                <dgm:shape xmlns:r="http://schemas.openxmlformats.org/officeDocument/2006/relationships" rot="4" type="roundRect" r:blip="">
                                  <dgm:adjLst/>
                                </dgm:shape>
                                <dgm:presOf axis="ch ch desOrSelf" ptType="node node node" st="2 2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ight_04_3" styleLbl="node1">
                                <dgm:varLst>
                                  <dgm:bulletEnabled val="1"/>
                                </dgm:varLst>
                                <dgm:alg type="tx"/>
                                <dgm:shape xmlns:r="http://schemas.openxmlformats.org/officeDocument/2006/relationships" rot="4" type="roundRect" r:blip="">
                                  <dgm:adjLst/>
                                </dgm:shape>
                                <dgm:presOf axis="ch ch desOrSelf" ptType="node node node" st="2 3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ight_04_4" styleLbl="node1">
                                <dgm:varLst>
                                  <dgm:bulletEnabled val="1"/>
                                </dgm:varLst>
                                <dgm:alg type="tx"/>
                                <dgm:shape xmlns:r="http://schemas.openxmlformats.org/officeDocument/2006/relationships" rot="4" type="roundRect" r:blip="">
                                  <dgm:adjLst/>
                                </dgm:shape>
                                <dgm:presOf axis="ch ch desOrSelf" ptType="node node node" st="2 4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6"/>
                          </dgm:choose>
                        </dgm:else>
                      </dgm:choose>
                    </dgm:else>
                  </dgm:choose>
                </dgm:else>
              </dgm:choose>
            </dgm:else>
          </dgm:choose>
        </dgm:if>
        <dgm:else name="Name17">
          <dgm:choose name="Name18">
            <dgm:if name="Name19" axis="ch ch" ptType="node node" st="1 1" cnt="1 0" func="cnt" op="equ" val="1">
              <dgm:choose name="Name20">
                <dgm:if name="Name21" axis="ch ch" ptType="node node" st="2 1" cnt="1 0" func="cnt" op="equ" val="0">
                  <dgm:layoutNode name="balance_10" styleLbl="alignAccFollowNode1">
                    <dgm:varLst>
                      <dgm:bulletEnabled val="1"/>
                    </dgm:varLst>
                    <dgm:alg type="sp"/>
                    <dgm:shape xmlns:r="http://schemas.openxmlformats.org/officeDocument/2006/relationships" rot="-4" type="rect" r:blip="">
                      <dgm:adjLst/>
                    </dgm:shape>
                    <dgm:presOf/>
                    <dgm:constrLst/>
                    <dgm:ruleLst/>
                  </dgm:layoutNode>
                  <dgm:layoutNode name="left_10_1" styleLbl="node1">
                    <dgm:varLst>
                      <dgm:bulletEnabled val="1"/>
                    </dgm:varLst>
                    <dgm:alg type="tx"/>
                    <dgm:shape xmlns:r="http://schemas.openxmlformats.org/officeDocument/2006/relationships" rot="-4" type="roundRect" r:blip="">
                      <dgm:adjLst/>
                    </dgm:shape>
                    <dgm:presOf axis="ch ch desOrSelf" ptType="node node node" st="1 1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22">
                  <dgm:choose name="Name23">
                    <dgm:if name="Name24" axis="ch ch" ptType="node node" st="2 1" cnt="1 0" func="cnt" op="equ" val="1">
                      <dgm:layoutNode name="balance_11" styleLbl="alignAccFollowNode1">
                        <dgm:varLst>
                          <dgm:bulletEnabled val="1"/>
                        </dgm:varLst>
                        <dgm:alg type="sp"/>
                        <dgm:shape xmlns:r="http://schemas.openxmlformats.org/officeDocument/2006/relationships" type="rect" r:blip="">
                          <dgm:adjLst/>
                        </dgm:shape>
                        <dgm:presOf/>
                        <dgm:constrLst/>
                        <dgm:ruleLst/>
                      </dgm:layoutNode>
                      <dgm:layoutNode name="left_11_1" styleLbl="node1">
                        <dgm:varLst>
                          <dgm:bulletEnabled val="1"/>
                        </dgm:varLst>
                        <dgm:alg type="tx"/>
                        <dgm:shape xmlns:r="http://schemas.openxmlformats.org/officeDocument/2006/relationships" type="roundRect" r:blip="">
                          <dgm:adjLst/>
                        </dgm:shape>
                        <dgm:presOf axis="ch ch desOrSelf" ptType="node node node" st="1 1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ight_11_1" styleLbl="node1">
                        <dgm:varLst>
                          <dgm:bulletEnabled val="1"/>
                        </dgm:varLst>
                        <dgm:alg type="tx"/>
                        <dgm:shape xmlns:r="http://schemas.openxmlformats.org/officeDocument/2006/relationships" type="roundRect" r:blip="">
                          <dgm:adjLst/>
                        </dgm:shape>
                        <dgm:presOf axis="ch ch desOrSelf" ptType="node node node" st="2 1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25">
                      <dgm:choose name="Name26">
                        <dgm:if name="Name27" axis="ch ch" ptType="node node" st="2 1" cnt="1 0" func="cnt" op="equ" val="2">
                          <dgm:layoutNode name="balance_12" styleLbl="alignAccFollowNode1">
                            <dgm:varLst>
                              <dgm:bulletEnabled val="1"/>
                            </dgm:varLst>
                            <dgm:alg type="sp"/>
                            <dgm:shape xmlns:r="http://schemas.openxmlformats.org/officeDocument/2006/relationships" rot="4" type="rect" r:blip="">
                              <dgm:adjLst/>
                            </dgm:shape>
                            <dgm:presOf/>
                            <dgm:constrLst/>
                            <dgm:ruleLst/>
                          </dgm:layoutNode>
                          <dgm:layoutNode name="right_12_1" styleLbl="node1">
                            <dgm:varLst>
                              <dgm:bulletEnabled val="1"/>
                            </dgm:varLst>
                            <dgm:alg type="tx"/>
                            <dgm:shape xmlns:r="http://schemas.openxmlformats.org/officeDocument/2006/relationships" rot="4" type="roundRect" r:blip="">
                              <dgm:adjLst/>
                            </dgm:shape>
                            <dgm:presOf axis="ch ch desOrSelf" ptType="node node node" st="2 1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ight_12_2" styleLbl="node1">
                            <dgm:varLst>
                              <dgm:bulletEnabled val="1"/>
                            </dgm:varLst>
                            <dgm:alg type="tx"/>
                            <dgm:shape xmlns:r="http://schemas.openxmlformats.org/officeDocument/2006/relationships" rot="4" type="roundRect" r:blip="">
                              <dgm:adjLst/>
                            </dgm:shape>
                            <dgm:presOf axis="ch ch desOrSelf" ptType="node node node" st="2 2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left_12_1" styleLbl="node1">
                            <dgm:varLst>
                              <dgm:bulletEnabled val="1"/>
                            </dgm:varLst>
                            <dgm:alg type="tx"/>
                            <dgm:shape xmlns:r="http://schemas.openxmlformats.org/officeDocument/2006/relationships" rot="4" type="roundRect" r:blip="">
                              <dgm:adjLst/>
                            </dgm:shape>
                            <dgm:presOf axis="ch ch desOrSelf" ptType="node node node" st="1 1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28">
                          <dgm:choose name="Name29">
                            <dgm:if name="Name30" axis="ch ch" ptType="node node" st="2 1" cnt="1 0" func="cnt" op="equ" val="3">
                              <dgm:layoutNode name="balance_13" styleLbl="alignAccFollowNode1">
                                <dgm:varLst>
                                  <dgm:bulletEnabled val="1"/>
                                </dgm:varLst>
                                <dgm:alg type="sp"/>
                                <dgm:shape xmlns:r="http://schemas.openxmlformats.org/officeDocument/2006/relationships" rot="4" type="rect" r:blip="">
                                  <dgm:adjLst/>
                                </dgm:shape>
                                <dgm:presOf/>
                                <dgm:constrLst/>
                                <dgm:ruleLst/>
                              </dgm:layoutNode>
                              <dgm:layoutNode name="right_13_1" styleLbl="node1">
                                <dgm:varLst>
                                  <dgm:bulletEnabled val="1"/>
                                </dgm:varLst>
                                <dgm:alg type="tx"/>
                                <dgm:shape xmlns:r="http://schemas.openxmlformats.org/officeDocument/2006/relationships" rot="4" type="roundRect" r:blip="">
                                  <dgm:adjLst/>
                                </dgm:shape>
                                <dgm:presOf axis="ch ch desOrSelf" ptType="node node node" st="2 1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ight_13_2" styleLbl="node1">
                                <dgm:varLst>
                                  <dgm:bulletEnabled val="1"/>
                                </dgm:varLst>
                                <dgm:alg type="tx"/>
                                <dgm:shape xmlns:r="http://schemas.openxmlformats.org/officeDocument/2006/relationships" rot="4" type="roundRect" r:blip="">
                                  <dgm:adjLst/>
                                </dgm:shape>
                                <dgm:presOf axis="ch ch desOrSelf" ptType="node node node" st="2 2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ight_13_3" styleLbl="node1">
                                <dgm:varLst>
                                  <dgm:bulletEnabled val="1"/>
                                </dgm:varLst>
                                <dgm:alg type="tx"/>
                                <dgm:shape xmlns:r="http://schemas.openxmlformats.org/officeDocument/2006/relationships" rot="4" type="roundRect" r:blip="">
                                  <dgm:adjLst/>
                                </dgm:shape>
                                <dgm:presOf axis="ch ch desOrSelf" ptType="node node node" st="2 3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left_13_1" styleLbl="node1">
                                <dgm:varLst>
                                  <dgm:bulletEnabled val="1"/>
                                </dgm:varLst>
                                <dgm:alg type="tx"/>
                                <dgm:shape xmlns:r="http://schemas.openxmlformats.org/officeDocument/2006/relationships" rot="4" type="roundRect" r:blip="">
                                  <dgm:adjLst/>
                                </dgm:shape>
                                <dgm:presOf axis="ch ch desOrSelf" ptType="node node node" st="1 1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31">
                              <dgm:choose name="Name32">
                                <dgm:if name="Name33" axis="ch ch" ptType="node node" st="2 1" cnt="1 0" func="cnt" op="gte" val="4">
                                  <dgm:layoutNode name="balance_14" styleLbl="alignAccFollowNode1">
                                    <dgm:varLst>
                                      <dgm:bulletEnabled val="1"/>
                                    </dgm:varLst>
                                    <dgm:alg type="sp"/>
                                    <dgm:shape xmlns:r="http://schemas.openxmlformats.org/officeDocument/2006/relationships" rot="4" type="rect" r:blip="">
                                      <dgm:adjLst/>
                                    </dgm:shape>
                                    <dgm:presOf/>
                                    <dgm:constrLst/>
                                    <dgm:ruleLst/>
                                  </dgm:layoutNode>
                                  <dgm:layoutNode name="right_14_1" styleLbl="node1">
                                    <dgm:varLst>
                                      <dgm:bulletEnabled val="1"/>
                                    </dgm:varLst>
                                    <dgm:alg type="tx"/>
                                    <dgm:shape xmlns:r="http://schemas.openxmlformats.org/officeDocument/2006/relationships" rot="4" type="roundRect" r:blip="">
                                      <dgm:adjLst/>
                                    </dgm:shape>
                                    <dgm:presOf axis="ch ch desOrSelf" ptType="node node node" st="2 1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ight_14_2" styleLbl="node1">
                                    <dgm:varLst>
                                      <dgm:bulletEnabled val="1"/>
                                    </dgm:varLst>
                                    <dgm:alg type="tx"/>
                                    <dgm:shape xmlns:r="http://schemas.openxmlformats.org/officeDocument/2006/relationships" rot="4" type="roundRect" r:blip="">
                                      <dgm:adjLst/>
                                    </dgm:shape>
                                    <dgm:presOf axis="ch ch desOrSelf" ptType="node node node" st="2 2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ight_14_3" styleLbl="node1">
                                    <dgm:varLst>
                                      <dgm:bulletEnabled val="1"/>
                                    </dgm:varLst>
                                    <dgm:alg type="tx"/>
                                    <dgm:shape xmlns:r="http://schemas.openxmlformats.org/officeDocument/2006/relationships" rot="4" type="roundRect" r:blip="">
                                      <dgm:adjLst/>
                                    </dgm:shape>
                                    <dgm:presOf axis="ch ch desOrSelf" ptType="node node node" st="2 3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ight_14_4" styleLbl="node1">
                                    <dgm:varLst>
                                      <dgm:bulletEnabled val="1"/>
                                    </dgm:varLst>
                                    <dgm:alg type="tx"/>
                                    <dgm:shape xmlns:r="http://schemas.openxmlformats.org/officeDocument/2006/relationships" rot="4" type="roundRect" r:blip="">
                                      <dgm:adjLst/>
                                    </dgm:shape>
                                    <dgm:presOf axis="ch ch desOrSelf" ptType="node node node" st="2 4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left_14_1" styleLbl="node1">
                                    <dgm:varLst>
                                      <dgm:bulletEnabled val="1"/>
                                    </dgm:varLst>
                                    <dgm:alg type="tx"/>
                                    <dgm:shape xmlns:r="http://schemas.openxmlformats.org/officeDocument/2006/relationships" rot="4" type="roundRect" r:blip="">
                                      <dgm:adjLst/>
                                    </dgm:shape>
                                    <dgm:presOf axis="ch ch desOrSelf" ptType="node node node" st="1 1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34"/>
                              </dgm:choose>
                            </dgm:else>
                          </dgm:choose>
                        </dgm:else>
                      </dgm:choose>
                    </dgm:else>
                  </dgm:choose>
                </dgm:else>
              </dgm:choose>
            </dgm:if>
            <dgm:else name="Name35">
              <dgm:choose name="Name36">
                <dgm:if name="Name37" axis="ch ch" ptType="node node" st="1 1" cnt="1 0" func="cnt" op="equ" val="2">
                  <dgm:choose name="Name38">
                    <dgm:if name="Name39" axis="ch ch" ptType="node node" st="2 1" cnt="1 0" func="cnt" op="equ" val="0">
                      <dgm:layoutNode name="balance_20" styleLbl="alignAccFollowNode1">
                        <dgm:varLst>
                          <dgm:bulletEnabled val="1"/>
                        </dgm:varLst>
                        <dgm:alg type="sp"/>
                        <dgm:shape xmlns:r="http://schemas.openxmlformats.org/officeDocument/2006/relationships" rot="-4" type="rect" r:blip="">
                          <dgm:adjLst/>
                        </dgm:shape>
                        <dgm:presOf/>
                        <dgm:constrLst/>
                        <dgm:ruleLst/>
                      </dgm:layoutNode>
                      <dgm:layoutNode name="left_20_1" styleLbl="node1">
                        <dgm:varLst>
                          <dgm:bulletEnabled val="1"/>
                        </dgm:varLst>
                        <dgm:alg type="tx"/>
                        <dgm:shape xmlns:r="http://schemas.openxmlformats.org/officeDocument/2006/relationships" rot="-4" type="roundRect" r:blip="">
                          <dgm:adjLst/>
                        </dgm:shape>
                        <dgm:presOf axis="ch ch desOrSelf" ptType="node node node" st="1 1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left_20_2" styleLbl="node1">
                        <dgm:varLst>
                          <dgm:bulletEnabled val="1"/>
                        </dgm:varLst>
                        <dgm:alg type="tx"/>
                        <dgm:shape xmlns:r="http://schemas.openxmlformats.org/officeDocument/2006/relationships" rot="-4" type="roundRect" r:blip="">
                          <dgm:adjLst/>
                        </dgm:shape>
                        <dgm:presOf axis="ch ch desOrSelf" ptType="node node node" st="1 2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40">
                      <dgm:choose name="Name41">
                        <dgm:if name="Name42" axis="ch ch" ptType="node node" st="2 1" cnt="1 0" func="cnt" op="equ" val="1">
                          <dgm:layoutNode name="balance_21" styleLbl="alignAccFollowNode1">
                            <dgm:varLst>
                              <dgm:bulletEnabled val="1"/>
                            </dgm:varLst>
                            <dgm:alg type="sp"/>
                            <dgm:shape xmlns:r="http://schemas.openxmlformats.org/officeDocument/2006/relationships" rot="-4" type="rect" r:blip="">
                              <dgm:adjLst/>
                            </dgm:shape>
                            <dgm:presOf/>
                            <dgm:constrLst/>
                            <dgm:ruleLst/>
                          </dgm:layoutNode>
                          <dgm:layoutNode name="left_21_1" styleLbl="node1">
                            <dgm:varLst>
                              <dgm:bulletEnabled val="1"/>
                            </dgm:varLst>
                            <dgm:alg type="tx"/>
                            <dgm:shape xmlns:r="http://schemas.openxmlformats.org/officeDocument/2006/relationships" rot="-4" type="roundRect" r:blip="">
                              <dgm:adjLst/>
                            </dgm:shape>
                            <dgm:presOf axis="ch ch desOrSelf" ptType="node node node" st="1 1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left_21_2" styleLbl="node1">
                            <dgm:varLst>
                              <dgm:bulletEnabled val="1"/>
                            </dgm:varLst>
                            <dgm:alg type="tx"/>
                            <dgm:shape xmlns:r="http://schemas.openxmlformats.org/officeDocument/2006/relationships" rot="-4" type="roundRect" r:blip="">
                              <dgm:adjLst/>
                            </dgm:shape>
                            <dgm:presOf axis="ch ch desOrSelf" ptType="node node node" st="1 2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ight_21_1" styleLbl="node1">
                            <dgm:varLst>
                              <dgm:bulletEnabled val="1"/>
                            </dgm:varLst>
                            <dgm:alg type="tx"/>
                            <dgm:shape xmlns:r="http://schemas.openxmlformats.org/officeDocument/2006/relationships" rot="-4" type="roundRect" r:blip="">
                              <dgm:adjLst/>
                            </dgm:shape>
                            <dgm:presOf axis="ch ch desOrSelf" ptType="node node node" st="2 1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43">
                          <dgm:choose name="Name44">
                            <dgm:if name="Name45" axis="ch ch" ptType="node node" st="2 1" cnt="1 0" func="cnt" op="equ" val="2">
                              <dgm:layoutNode name="balance_22" styleLbl="alignAccFollowNode1">
                                <dgm:varLst>
                                  <dgm:bulletEnabled val="1"/>
                                </dgm:varLst>
                                <dgm:alg type="sp"/>
                                <dgm:shape xmlns:r="http://schemas.openxmlformats.org/officeDocument/2006/relationships" type="rect" r:blip="">
                                  <dgm:adjLst/>
                                </dgm:shape>
                                <dgm:presOf/>
                                <dgm:constrLst/>
                                <dgm:ruleLst/>
                              </dgm:layoutNode>
                              <dgm:layoutNode name="right_22_1" styleLbl="node1">
                                <dgm:varLst>
                                  <dgm:bulletEnabled val="1"/>
                                </dgm:varLst>
                                <dgm:alg type="tx"/>
                                <dgm:shape xmlns:r="http://schemas.openxmlformats.org/officeDocument/2006/relationships" type="roundRect" r:blip="">
                                  <dgm:adjLst/>
                                </dgm:shape>
                                <dgm:presOf axis="ch ch desOrSelf" ptType="node node node" st="2 1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ight_22_2" styleLbl="node1">
                                <dgm:varLst>
                                  <dgm:bulletEnabled val="1"/>
                                </dgm:varLst>
                                <dgm:alg type="tx"/>
                                <dgm:shape xmlns:r="http://schemas.openxmlformats.org/officeDocument/2006/relationships" type="roundRect" r:blip="">
                                  <dgm:adjLst/>
                                </dgm:shape>
                                <dgm:presOf axis="ch ch desOrSelf" ptType="node node node" st="2 2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left_22_1" styleLbl="node1">
                                <dgm:varLst>
                                  <dgm:bulletEnabled val="1"/>
                                </dgm:varLst>
                                <dgm:alg type="tx"/>
                                <dgm:shape xmlns:r="http://schemas.openxmlformats.org/officeDocument/2006/relationships" type="roundRect" r:blip="">
                                  <dgm:adjLst/>
                                </dgm:shape>
                                <dgm:presOf axis="ch ch desOrSelf" ptType="node node node" st="1 1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left_22_2" styleLbl="node1">
                                <dgm:varLst>
                                  <dgm:bulletEnabled val="1"/>
                                </dgm:varLst>
                                <dgm:alg type="tx"/>
                                <dgm:shape xmlns:r="http://schemas.openxmlformats.org/officeDocument/2006/relationships" type="roundRect" r:blip="">
                                  <dgm:adjLst/>
                                </dgm:shape>
                                <dgm:presOf axis="ch ch desOrSelf" ptType="node node node" st="1 2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46">
                              <dgm:choose name="Name47">
                                <dgm:if name="Name48" axis="ch ch" ptType="node node" st="2 1" cnt="1 0" func="cnt" op="equ" val="3">
                                  <dgm:layoutNode name="balance_23" styleLbl="alignAccFollowNode1">
                                    <dgm:varLst>
                                      <dgm:bulletEnabled val="1"/>
                                    </dgm:varLst>
                                    <dgm:alg type="sp"/>
                                    <dgm:shape xmlns:r="http://schemas.openxmlformats.org/officeDocument/2006/relationships" rot="4" type="rect" r:blip="">
                                      <dgm:adjLst/>
                                    </dgm:shape>
                                    <dgm:presOf/>
                                    <dgm:constrLst/>
                                    <dgm:ruleLst/>
                                  </dgm:layoutNode>
                                  <dgm:layoutNode name="right_23_1" styleLbl="node1">
                                    <dgm:varLst>
                                      <dgm:bulletEnabled val="1"/>
                                    </dgm:varLst>
                                    <dgm:alg type="tx"/>
                                    <dgm:shape xmlns:r="http://schemas.openxmlformats.org/officeDocument/2006/relationships" rot="4" type="roundRect" r:blip="">
                                      <dgm:adjLst/>
                                    </dgm:shape>
                                    <dgm:presOf axis="ch ch desOrSelf" ptType="node node node" st="2 1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ight_23_2" styleLbl="node1">
                                    <dgm:varLst>
                                      <dgm:bulletEnabled val="1"/>
                                    </dgm:varLst>
                                    <dgm:alg type="tx"/>
                                    <dgm:shape xmlns:r="http://schemas.openxmlformats.org/officeDocument/2006/relationships" rot="4" type="roundRect" r:blip="">
                                      <dgm:adjLst/>
                                    </dgm:shape>
                                    <dgm:presOf axis="ch ch desOrSelf" ptType="node node node" st="2 2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ight_23_3" styleLbl="node1">
                                    <dgm:varLst>
                                      <dgm:bulletEnabled val="1"/>
                                    </dgm:varLst>
                                    <dgm:alg type="tx"/>
                                    <dgm:shape xmlns:r="http://schemas.openxmlformats.org/officeDocument/2006/relationships" rot="4" type="roundRect" r:blip="">
                                      <dgm:adjLst/>
                                    </dgm:shape>
                                    <dgm:presOf axis="ch ch desOrSelf" ptType="node node node" st="2 3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left_23_1" styleLbl="node1">
                                    <dgm:varLst>
                                      <dgm:bulletEnabled val="1"/>
                                    </dgm:varLst>
                                    <dgm:alg type="tx"/>
                                    <dgm:shape xmlns:r="http://schemas.openxmlformats.org/officeDocument/2006/relationships" rot="4" type="roundRect" r:blip="">
                                      <dgm:adjLst/>
                                    </dgm:shape>
                                    <dgm:presOf axis="ch ch desOrSelf" ptType="node node node" st="1 1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left_23_2" styleLbl="node1">
                                    <dgm:varLst>
                                      <dgm:bulletEnabled val="1"/>
                                    </dgm:varLst>
                                    <dgm:alg type="tx"/>
                                    <dgm:shape xmlns:r="http://schemas.openxmlformats.org/officeDocument/2006/relationships" rot="4" type="roundRect" r:blip="">
                                      <dgm:adjLst/>
                                    </dgm:shape>
                                    <dgm:presOf axis="ch ch desOrSelf" ptType="node node node" st="1 2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49">
                                  <dgm:choose name="Name50">
                                    <dgm:if name="Name51" axis="ch ch" ptType="node node" st="2 1" cnt="1 0" func="cnt" op="gte" val="4">
                                      <dgm:layoutNode name="balance_24" styleLbl="alignAccFollowNode1">
                                        <dgm:varLst>
                                          <dgm:bulletEnabled val="1"/>
                                        </dgm:varLst>
                                        <dgm:alg type="sp"/>
                                        <dgm:shape xmlns:r="http://schemas.openxmlformats.org/officeDocument/2006/relationships" rot="4" type="rect" r:blip="">
                                          <dgm:adjLst/>
                                        </dgm:shape>
                                        <dgm:presOf/>
                                        <dgm:constrLst/>
                                        <dgm:ruleLst/>
                                      </dgm:layoutNode>
                                      <dgm:layoutNode name="right_24_1" styleLbl="node1">
                                        <dgm:varLst>
                                          <dgm:bulletEnabled val="1"/>
                                        </dgm:varLst>
                                        <dgm:alg type="tx"/>
                                        <dgm:shape xmlns:r="http://schemas.openxmlformats.org/officeDocument/2006/relationships" rot="4" type="roundRect" r:blip="">
                                          <dgm:adjLst/>
                                        </dgm:shape>
                                        <dgm:presOf axis="ch ch desOrSelf" ptType="node node node" st="2 1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ight_24_2" styleLbl="node1">
                                        <dgm:varLst>
                                          <dgm:bulletEnabled val="1"/>
                                        </dgm:varLst>
                                        <dgm:alg type="tx"/>
                                        <dgm:shape xmlns:r="http://schemas.openxmlformats.org/officeDocument/2006/relationships" rot="4" type="roundRect" r:blip="">
                                          <dgm:adjLst/>
                                        </dgm:shape>
                                        <dgm:presOf axis="ch ch desOrSelf" ptType="node node node" st="2 2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ight_24_3" styleLbl="node1">
                                        <dgm:varLst>
                                          <dgm:bulletEnabled val="1"/>
                                        </dgm:varLst>
                                        <dgm:alg type="tx"/>
                                        <dgm:shape xmlns:r="http://schemas.openxmlformats.org/officeDocument/2006/relationships" rot="4" type="roundRect" r:blip="">
                                          <dgm:adjLst/>
                                        </dgm:shape>
                                        <dgm:presOf axis="ch ch desOrSelf" ptType="node node node" st="2 3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ight_24_4" styleLbl="node1">
                                        <dgm:varLst>
                                          <dgm:bulletEnabled val="1"/>
                                        </dgm:varLst>
                                        <dgm:alg type="tx"/>
                                        <dgm:shape xmlns:r="http://schemas.openxmlformats.org/officeDocument/2006/relationships" rot="4" type="roundRect" r:blip="">
                                          <dgm:adjLst/>
                                        </dgm:shape>
                                        <dgm:presOf axis="ch ch desOrSelf" ptType="node node node" st="2 4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left_24_1" styleLbl="node1">
                                        <dgm:varLst>
                                          <dgm:bulletEnabled val="1"/>
                                        </dgm:varLst>
                                        <dgm:alg type="tx"/>
                                        <dgm:shape xmlns:r="http://schemas.openxmlformats.org/officeDocument/2006/relationships" rot="4" type="roundRect" r:blip="">
                                          <dgm:adjLst/>
                                        </dgm:shape>
                                        <dgm:presOf axis="ch ch desOrSelf" ptType="node node node" st="1 1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left_24_2" styleLbl="node1">
                                        <dgm:varLst>
                                          <dgm:bulletEnabled val="1"/>
                                        </dgm:varLst>
                                        <dgm:alg type="tx"/>
                                        <dgm:shape xmlns:r="http://schemas.openxmlformats.org/officeDocument/2006/relationships" rot="4" type="roundRect" r:blip="">
                                          <dgm:adjLst/>
                                        </dgm:shape>
                                        <dgm:presOf axis="ch ch desOrSelf" ptType="node node node" st="1 2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52"/>
                                  </dgm:choose>
                                </dgm:else>
                              </dgm:choose>
                            </dgm:else>
                          </dgm:choose>
                        </dgm:else>
                      </dgm:choose>
                    </dgm:else>
                  </dgm:choose>
                </dgm:if>
                <dgm:else name="Name53">
                  <dgm:choose name="Name54">
                    <dgm:if name="Name55" axis="ch ch" ptType="node node" st="1 1" cnt="1 0" func="cnt" op="equ" val="3">
                      <dgm:choose name="Name56">
                        <dgm:if name="Name57" axis="ch ch" ptType="node node" st="2 1" cnt="1 0" func="cnt" op="equ" val="0">
                          <dgm:layoutNode name="balance_30" styleLbl="alignAccFollowNode1">
                            <dgm:varLst>
                              <dgm:bulletEnabled val="1"/>
                            </dgm:varLst>
                            <dgm:alg type="sp"/>
                            <dgm:shape xmlns:r="http://schemas.openxmlformats.org/officeDocument/2006/relationships" rot="-4" type="rect" r:blip="">
                              <dgm:adjLst/>
                            </dgm:shape>
                            <dgm:presOf/>
                            <dgm:constrLst/>
                            <dgm:ruleLst/>
                          </dgm:layoutNode>
                          <dgm:layoutNode name="left_30_1" styleLbl="node1">
                            <dgm:varLst>
                              <dgm:bulletEnabled val="1"/>
                            </dgm:varLst>
                            <dgm:alg type="tx"/>
                            <dgm:shape xmlns:r="http://schemas.openxmlformats.org/officeDocument/2006/relationships" rot="-4" type="roundRect" r:blip="">
                              <dgm:adjLst/>
                            </dgm:shape>
                            <dgm:presOf axis="ch ch desOrSelf" ptType="node node node" st="1 1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left_30_2" styleLbl="node1">
                            <dgm:varLst>
                              <dgm:bulletEnabled val="1"/>
                            </dgm:varLst>
                            <dgm:alg type="tx"/>
                            <dgm:shape xmlns:r="http://schemas.openxmlformats.org/officeDocument/2006/relationships" rot="-4" type="roundRect" r:blip="">
                              <dgm:adjLst/>
                            </dgm:shape>
                            <dgm:presOf axis="ch ch desOrSelf" ptType="node node node" st="1 2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left_30_3" styleLbl="node1">
                            <dgm:varLst>
                              <dgm:bulletEnabled val="1"/>
                            </dgm:varLst>
                            <dgm:alg type="tx"/>
                            <dgm:shape xmlns:r="http://schemas.openxmlformats.org/officeDocument/2006/relationships" rot="-4" type="roundRect" r:blip="">
                              <dgm:adjLst/>
                            </dgm:shape>
                            <dgm:presOf axis="ch ch desOrSelf" ptType="node node node" st="1 3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58">
                          <dgm:choose name="Name59">
                            <dgm:if name="Name60" axis="ch ch" ptType="node node" st="2 1" cnt="1 0" func="cnt" op="equ" val="1">
                              <dgm:layoutNode name="balance_31" styleLbl="alignAccFollowNode1">
                                <dgm:varLst>
                                  <dgm:bulletEnabled val="1"/>
                                </dgm:varLst>
                                <dgm:alg type="sp"/>
                                <dgm:shape xmlns:r="http://schemas.openxmlformats.org/officeDocument/2006/relationships" rot="-4" type="rect" r:blip="">
                                  <dgm:adjLst/>
                                </dgm:shape>
                                <dgm:presOf/>
                                <dgm:constrLst/>
                                <dgm:ruleLst/>
                              </dgm:layoutNode>
                              <dgm:layoutNode name="left_31_1" styleLbl="node1">
                                <dgm:varLst>
                                  <dgm:bulletEnabled val="1"/>
                                </dgm:varLst>
                                <dgm:alg type="tx"/>
                                <dgm:shape xmlns:r="http://schemas.openxmlformats.org/officeDocument/2006/relationships" rot="-4" type="roundRect" r:blip="">
                                  <dgm:adjLst/>
                                </dgm:shape>
                                <dgm:presOf axis="ch ch desOrSelf" ptType="node node node" st="1 1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left_31_2" styleLbl="node1">
                                <dgm:varLst>
                                  <dgm:bulletEnabled val="1"/>
                                </dgm:varLst>
                                <dgm:alg type="tx"/>
                                <dgm:shape xmlns:r="http://schemas.openxmlformats.org/officeDocument/2006/relationships" rot="-4" type="roundRect" r:blip="">
                                  <dgm:adjLst/>
                                </dgm:shape>
                                <dgm:presOf axis="ch ch desOrSelf" ptType="node node node" st="1 2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left_31_3" styleLbl="node1">
                                <dgm:varLst>
                                  <dgm:bulletEnabled val="1"/>
                                </dgm:varLst>
                                <dgm:alg type="tx"/>
                                <dgm:shape xmlns:r="http://schemas.openxmlformats.org/officeDocument/2006/relationships" rot="-4" type="roundRect" r:blip="">
                                  <dgm:adjLst/>
                                </dgm:shape>
                                <dgm:presOf axis="ch ch desOrSelf" ptType="node node node" st="1 3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ight_31_1" styleLbl="node1">
                                <dgm:varLst>
                                  <dgm:bulletEnabled val="1"/>
                                </dgm:varLst>
                                <dgm:alg type="tx"/>
                                <dgm:shape xmlns:r="http://schemas.openxmlformats.org/officeDocument/2006/relationships" rot="-4" type="roundRect" r:blip="">
                                  <dgm:adjLst/>
                                </dgm:shape>
                                <dgm:presOf axis="ch ch desOrSelf" ptType="node node node" st="2 1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61">
                              <dgm:choose name="Name62">
                                <dgm:if name="Name63" axis="ch ch" ptType="node node" st="2 1" cnt="1 0" func="cnt" op="equ" val="2">
                                  <dgm:layoutNode name="balance_32" styleLbl="alignAccFollowNode1">
                                    <dgm:varLst>
                                      <dgm:bulletEnabled val="1"/>
                                    </dgm:varLst>
                                    <dgm:alg type="sp"/>
                                    <dgm:shape xmlns:r="http://schemas.openxmlformats.org/officeDocument/2006/relationships" rot="-4" type="rect" r:blip="">
                                      <dgm:adjLst/>
                                    </dgm:shape>
                                    <dgm:presOf/>
                                    <dgm:constrLst/>
                                    <dgm:ruleLst/>
                                  </dgm:layoutNode>
                                  <dgm:layoutNode name="left_32_1" styleLbl="node1">
                                    <dgm:varLst>
                                      <dgm:bulletEnabled val="1"/>
                                    </dgm:varLst>
                                    <dgm:alg type="tx"/>
                                    <dgm:shape xmlns:r="http://schemas.openxmlformats.org/officeDocument/2006/relationships" rot="-4" type="roundRect" r:blip="">
                                      <dgm:adjLst/>
                                    </dgm:shape>
                                    <dgm:presOf axis="ch ch desOrSelf" ptType="node node node" st="1 1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left_32_2" styleLbl="node1">
                                    <dgm:varLst>
                                      <dgm:bulletEnabled val="1"/>
                                    </dgm:varLst>
                                    <dgm:alg type="tx"/>
                                    <dgm:shape xmlns:r="http://schemas.openxmlformats.org/officeDocument/2006/relationships" rot="-4" type="roundRect" r:blip="">
                                      <dgm:adjLst/>
                                    </dgm:shape>
                                    <dgm:presOf axis="ch ch desOrSelf" ptType="node node node" st="1 2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left_32_3" styleLbl="node1">
                                    <dgm:varLst>
                                      <dgm:bulletEnabled val="1"/>
                                    </dgm:varLst>
                                    <dgm:alg type="tx"/>
                                    <dgm:shape xmlns:r="http://schemas.openxmlformats.org/officeDocument/2006/relationships" rot="-4" type="roundRect" r:blip="">
                                      <dgm:adjLst/>
                                    </dgm:shape>
                                    <dgm:presOf axis="ch ch desOrSelf" ptType="node node node" st="1 3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ight_32_1" styleLbl="node1">
                                    <dgm:varLst>
                                      <dgm:bulletEnabled val="1"/>
                                    </dgm:varLst>
                                    <dgm:alg type="tx"/>
                                    <dgm:shape xmlns:r="http://schemas.openxmlformats.org/officeDocument/2006/relationships" rot="-4" type="roundRect" r:blip="">
                                      <dgm:adjLst/>
                                    </dgm:shape>
                                    <dgm:presOf axis="ch ch desOrSelf" ptType="node node node" st="2 1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ight_32_2" styleLbl="node1">
                                    <dgm:varLst>
                                      <dgm:bulletEnabled val="1"/>
                                    </dgm:varLst>
                                    <dgm:alg type="tx"/>
                                    <dgm:shape xmlns:r="http://schemas.openxmlformats.org/officeDocument/2006/relationships" rot="-4" type="roundRect" r:blip="">
                                      <dgm:adjLst/>
                                    </dgm:shape>
                                    <dgm:presOf axis="ch ch desOrSelf" ptType="node node node" st="2 2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64">
                                  <dgm:choose name="Name65">
                                    <dgm:if name="Name66" axis="ch ch" ptType="node node" st="2 1" cnt="1 0" func="cnt" op="equ" val="3">
                                      <dgm:layoutNode name="balance_33" styleLbl="alignAccFollowNode1">
                                        <dgm:varLst>
                                          <dgm:bulletEnabled val="1"/>
                                        </dgm:varLst>
                                        <dgm:alg type="sp"/>
                                        <dgm:shape xmlns:r="http://schemas.openxmlformats.org/officeDocument/2006/relationships" type="rect" r:blip="">
                                          <dgm:adjLst/>
                                        </dgm:shape>
                                        <dgm:presOf/>
                                        <dgm:constrLst/>
                                        <dgm:ruleLst/>
                                      </dgm:layoutNode>
                                      <dgm:layoutNode name="right_33_1" styleLbl="node1">
                                        <dgm:varLst>
                                          <dgm:bulletEnabled val="1"/>
                                        </dgm:varLst>
                                        <dgm:alg type="tx"/>
                                        <dgm:shape xmlns:r="http://schemas.openxmlformats.org/officeDocument/2006/relationships" type="roundRect" r:blip="">
                                          <dgm:adjLst/>
                                        </dgm:shape>
                                        <dgm:presOf axis="ch ch desOrSelf" ptType="node node node" st="2 1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ight_33_2" styleLbl="node1">
                                        <dgm:varLst>
                                          <dgm:bulletEnabled val="1"/>
                                        </dgm:varLst>
                                        <dgm:alg type="tx"/>
                                        <dgm:shape xmlns:r="http://schemas.openxmlformats.org/officeDocument/2006/relationships" type="roundRect" r:blip="">
                                          <dgm:adjLst/>
                                        </dgm:shape>
                                        <dgm:presOf axis="ch ch desOrSelf" ptType="node node node" st="2 2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ight_33_3" styleLbl="node1">
                                        <dgm:varLst>
                                          <dgm:bulletEnabled val="1"/>
                                        </dgm:varLst>
                                        <dgm:alg type="tx"/>
                                        <dgm:shape xmlns:r="http://schemas.openxmlformats.org/officeDocument/2006/relationships" type="roundRect" r:blip="">
                                          <dgm:adjLst/>
                                        </dgm:shape>
                                        <dgm:presOf axis="ch ch desOrSelf" ptType="node node node" st="2 3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left_33_1" styleLbl="node1">
                                        <dgm:varLst>
                                          <dgm:bulletEnabled val="1"/>
                                        </dgm:varLst>
                                        <dgm:alg type="tx"/>
                                        <dgm:shape xmlns:r="http://schemas.openxmlformats.org/officeDocument/2006/relationships" type="roundRect" r:blip="">
                                          <dgm:adjLst/>
                                        </dgm:shape>
                                        <dgm:presOf axis="ch ch desOrSelf" ptType="node node node" st="1 1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left_33_2" styleLbl="node1">
                                        <dgm:varLst>
                                          <dgm:bulletEnabled val="1"/>
                                        </dgm:varLst>
                                        <dgm:alg type="tx"/>
                                        <dgm:shape xmlns:r="http://schemas.openxmlformats.org/officeDocument/2006/relationships" type="roundRect" r:blip="">
                                          <dgm:adjLst/>
                                        </dgm:shape>
                                        <dgm:presOf axis="ch ch desOrSelf" ptType="node node node" st="1 2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left_33_3" styleLbl="node1">
                                        <dgm:varLst>
                                          <dgm:bulletEnabled val="1"/>
                                        </dgm:varLst>
                                        <dgm:alg type="tx"/>
                                        <dgm:shape xmlns:r="http://schemas.openxmlformats.org/officeDocument/2006/relationships" type="roundRect" r:blip="">
                                          <dgm:adjLst/>
                                        </dgm:shape>
                                        <dgm:presOf axis="ch ch desOrSelf" ptType="node node node" st="1 3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67">
                                      <dgm:choose name="Name68">
                                        <dgm:if name="Name69" axis="ch ch" ptType="node node" st="2 1" cnt="1 0" func="cnt" op="gte" val="4">
                                          <dgm:layoutNode name="balance_34" styleLbl="alignAccFollowNode1">
                                            <dgm:varLst>
                                              <dgm:bulletEnabled val="1"/>
                                            </dgm:varLst>
                                            <dgm:alg type="sp"/>
                                            <dgm:shape xmlns:r="http://schemas.openxmlformats.org/officeDocument/2006/relationships" rot="4" type="rect" r:blip="">
                                              <dgm:adjLst/>
                                            </dgm:shape>
                                            <dgm:presOf/>
                                            <dgm:constrLst/>
                                            <dgm:ruleLst/>
                                          </dgm:layoutNode>
                                          <dgm:layoutNode name="right_34_1" styleLbl="node1">
                                            <dgm:varLst>
                                              <dgm:bulletEnabled val="1"/>
                                            </dgm:varLst>
                                            <dgm:alg type="tx"/>
                                            <dgm:shape xmlns:r="http://schemas.openxmlformats.org/officeDocument/2006/relationships" rot="4" type="roundRect" r:blip="">
                                              <dgm:adjLst/>
                                            </dgm:shape>
                                            <dgm:presOf axis="ch ch desOrSelf" ptType="node node node" st="2 1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ight_34_2" styleLbl="node1">
                                            <dgm:varLst>
                                              <dgm:bulletEnabled val="1"/>
                                            </dgm:varLst>
                                            <dgm:alg type="tx"/>
                                            <dgm:shape xmlns:r="http://schemas.openxmlformats.org/officeDocument/2006/relationships" rot="4" type="roundRect" r:blip="">
                                              <dgm:adjLst/>
                                            </dgm:shape>
                                            <dgm:presOf axis="ch ch desOrSelf" ptType="node node node" st="2 2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ight_34_3" styleLbl="node1">
                                            <dgm:varLst>
                                              <dgm:bulletEnabled val="1"/>
                                            </dgm:varLst>
                                            <dgm:alg type="tx"/>
                                            <dgm:shape xmlns:r="http://schemas.openxmlformats.org/officeDocument/2006/relationships" rot="4" type="roundRect" r:blip="">
                                              <dgm:adjLst/>
                                            </dgm:shape>
                                            <dgm:presOf axis="ch ch desOrSelf" ptType="node node node" st="2 3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ight_34_4" styleLbl="node1">
                                            <dgm:varLst>
                                              <dgm:bulletEnabled val="1"/>
                                            </dgm:varLst>
                                            <dgm:alg type="tx"/>
                                            <dgm:shape xmlns:r="http://schemas.openxmlformats.org/officeDocument/2006/relationships" rot="4" type="roundRect" r:blip="">
                                              <dgm:adjLst/>
                                            </dgm:shape>
                                            <dgm:presOf axis="ch ch desOrSelf" ptType="node node node" st="2 4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left_34_1" styleLbl="node1">
                                            <dgm:varLst>
                                              <dgm:bulletEnabled val="1"/>
                                            </dgm:varLst>
                                            <dgm:alg type="tx"/>
                                            <dgm:shape xmlns:r="http://schemas.openxmlformats.org/officeDocument/2006/relationships" rot="4" type="roundRect" r:blip="">
                                              <dgm:adjLst/>
                                            </dgm:shape>
                                            <dgm:presOf axis="ch ch desOrSelf" ptType="node node node" st="1 1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left_34_2" styleLbl="node1">
                                            <dgm:varLst>
                                              <dgm:bulletEnabled val="1"/>
                                            </dgm:varLst>
                                            <dgm:alg type="tx"/>
                                            <dgm:shape xmlns:r="http://schemas.openxmlformats.org/officeDocument/2006/relationships" rot="4" type="roundRect" r:blip="">
                                              <dgm:adjLst/>
                                            </dgm:shape>
                                            <dgm:presOf axis="ch ch desOrSelf" ptType="node node node" st="1 2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left_34_3" styleLbl="node1">
                                            <dgm:varLst>
                                              <dgm:bulletEnabled val="1"/>
                                            </dgm:varLst>
                                            <dgm:alg type="tx"/>
                                            <dgm:shape xmlns:r="http://schemas.openxmlformats.org/officeDocument/2006/relationships" rot="4" type="roundRect" r:blip="">
                                              <dgm:adjLst/>
                                            </dgm:shape>
                                            <dgm:presOf axis="ch ch desOrSelf" ptType="node node node" st="1 3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70"/>
                                      </dgm:choose>
                                    </dgm:else>
                                  </dgm:choose>
                                </dgm:else>
                              </dgm:choose>
                            </dgm:else>
                          </dgm:choose>
                        </dgm:else>
                      </dgm:choose>
                    </dgm:if>
                    <dgm:else name="Name71">
                      <dgm:choose name="Name72">
                        <dgm:if name="Name73" axis="ch ch" ptType="node node" st="1 1" cnt="1 0" func="cnt" op="gte" val="4">
                          <dgm:choose name="Name74">
                            <dgm:if name="Name75" axis="ch ch" ptType="node node" st="2 1" cnt="1 0" func="cnt" op="equ" val="0">
                              <dgm:layoutNode name="balance_40" styleLbl="alignAccFollowNode1">
                                <dgm:varLst>
                                  <dgm:bulletEnabled val="1"/>
                                </dgm:varLst>
                                <dgm:alg type="sp"/>
                                <dgm:shape xmlns:r="http://schemas.openxmlformats.org/officeDocument/2006/relationships" rot="-4" type="rect" r:blip="">
                                  <dgm:adjLst/>
                                </dgm:shape>
                                <dgm:presOf/>
                                <dgm:constrLst/>
                                <dgm:ruleLst/>
                              </dgm:layoutNode>
                              <dgm:layoutNode name="left_40_1" styleLbl="node1">
                                <dgm:varLst>
                                  <dgm:bulletEnabled val="1"/>
                                </dgm:varLst>
                                <dgm:alg type="tx"/>
                                <dgm:shape xmlns:r="http://schemas.openxmlformats.org/officeDocument/2006/relationships" rot="-4" type="roundRect" r:blip="">
                                  <dgm:adjLst/>
                                </dgm:shape>
                                <dgm:presOf axis="ch ch desOrSelf" ptType="node node node" st="1 1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left_40_2" styleLbl="node1">
                                <dgm:varLst>
                                  <dgm:bulletEnabled val="1"/>
                                </dgm:varLst>
                                <dgm:alg type="tx"/>
                                <dgm:shape xmlns:r="http://schemas.openxmlformats.org/officeDocument/2006/relationships" rot="-4" type="roundRect" r:blip="">
                                  <dgm:adjLst/>
                                </dgm:shape>
                                <dgm:presOf axis="ch ch desOrSelf" ptType="node node node" st="1 2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left_40_3" styleLbl="node1">
                                <dgm:varLst>
                                  <dgm:bulletEnabled val="1"/>
                                </dgm:varLst>
                                <dgm:alg type="tx"/>
                                <dgm:shape xmlns:r="http://schemas.openxmlformats.org/officeDocument/2006/relationships" rot="-4" type="roundRect" r:blip="">
                                  <dgm:adjLst/>
                                </dgm:shape>
                                <dgm:presOf axis="ch ch desOrSelf" ptType="node node node" st="1 3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left_40_4" styleLbl="node1">
                                <dgm:varLst>
                                  <dgm:bulletEnabled val="1"/>
                                </dgm:varLst>
                                <dgm:alg type="tx"/>
                                <dgm:shape xmlns:r="http://schemas.openxmlformats.org/officeDocument/2006/relationships" rot="-4" type="roundRect" r:blip="">
                                  <dgm:adjLst/>
                                </dgm:shape>
                                <dgm:presOf axis="ch ch desOrSelf" ptType="node node node" st="1 4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76">
                              <dgm:choose name="Name77">
                                <dgm:if name="Name78" axis="ch ch" ptType="node node" st="2 1" cnt="1 0" func="cnt" op="equ" val="1">
                                  <dgm:layoutNode name="balance_41" styleLbl="alignAccFollowNode1">
                                    <dgm:varLst>
                                      <dgm:bulletEnabled val="1"/>
                                    </dgm:varLst>
                                    <dgm:alg type="sp"/>
                                    <dgm:shape xmlns:r="http://schemas.openxmlformats.org/officeDocument/2006/relationships" rot="-4" type="rect" r:blip="">
                                      <dgm:adjLst/>
                                    </dgm:shape>
                                    <dgm:presOf/>
                                    <dgm:constrLst/>
                                    <dgm:ruleLst/>
                                  </dgm:layoutNode>
                                  <dgm:layoutNode name="left_41_1" styleLbl="node1">
                                    <dgm:varLst>
                                      <dgm:bulletEnabled val="1"/>
                                    </dgm:varLst>
                                    <dgm:alg type="tx"/>
                                    <dgm:shape xmlns:r="http://schemas.openxmlformats.org/officeDocument/2006/relationships" rot="-4" type="roundRect" r:blip="">
                                      <dgm:adjLst/>
                                    </dgm:shape>
                                    <dgm:presOf axis="ch ch desOrSelf" ptType="node node node" st="1 1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left_41_2" styleLbl="node1">
                                    <dgm:varLst>
                                      <dgm:bulletEnabled val="1"/>
                                    </dgm:varLst>
                                    <dgm:alg type="tx"/>
                                    <dgm:shape xmlns:r="http://schemas.openxmlformats.org/officeDocument/2006/relationships" rot="-4" type="roundRect" r:blip="">
                                      <dgm:adjLst/>
                                    </dgm:shape>
                                    <dgm:presOf axis="ch ch desOrSelf" ptType="node node node" st="1 2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left_41_3" styleLbl="node1">
                                    <dgm:varLst>
                                      <dgm:bulletEnabled val="1"/>
                                    </dgm:varLst>
                                    <dgm:alg type="tx"/>
                                    <dgm:shape xmlns:r="http://schemas.openxmlformats.org/officeDocument/2006/relationships" rot="-4" type="roundRect" r:blip="">
                                      <dgm:adjLst/>
                                    </dgm:shape>
                                    <dgm:presOf axis="ch ch desOrSelf" ptType="node node node" st="1 3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left_41_4" styleLbl="node1">
                                    <dgm:varLst>
                                      <dgm:bulletEnabled val="1"/>
                                    </dgm:varLst>
                                    <dgm:alg type="tx"/>
                                    <dgm:shape xmlns:r="http://schemas.openxmlformats.org/officeDocument/2006/relationships" rot="-4" type="roundRect" r:blip="">
                                      <dgm:adjLst/>
                                    </dgm:shape>
                                    <dgm:presOf axis="ch ch desOrSelf" ptType="node node node" st="1 4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ight_41_1" styleLbl="node1">
                                    <dgm:varLst>
                                      <dgm:bulletEnabled val="1"/>
                                    </dgm:varLst>
                                    <dgm:alg type="tx"/>
                                    <dgm:shape xmlns:r="http://schemas.openxmlformats.org/officeDocument/2006/relationships" rot="-4" type="roundRect" r:blip="">
                                      <dgm:adjLst/>
                                    </dgm:shape>
                                    <dgm:presOf axis="ch ch desOrSelf" ptType="node node node" st="2 1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79">
                                  <dgm:choose name="Name80">
                                    <dgm:if name="Name81" axis="ch ch" ptType="node node" st="2 1" cnt="1 0" func="cnt" op="equ" val="2">
                                      <dgm:layoutNode name="balance_42" styleLbl="alignAccFollowNode1">
                                        <dgm:varLst>
                                          <dgm:bulletEnabled val="1"/>
                                        </dgm:varLst>
                                        <dgm:alg type="sp"/>
                                        <dgm:shape xmlns:r="http://schemas.openxmlformats.org/officeDocument/2006/relationships" rot="-4" type="rect" r:blip="">
                                          <dgm:adjLst/>
                                        </dgm:shape>
                                        <dgm:presOf/>
                                        <dgm:constrLst/>
                                        <dgm:ruleLst/>
                                      </dgm:layoutNode>
                                      <dgm:layoutNode name="left_42_1" styleLbl="node1">
                                        <dgm:varLst>
                                          <dgm:bulletEnabled val="1"/>
                                        </dgm:varLst>
                                        <dgm:alg type="tx"/>
                                        <dgm:shape xmlns:r="http://schemas.openxmlformats.org/officeDocument/2006/relationships" rot="-4" type="roundRect" r:blip="">
                                          <dgm:adjLst/>
                                        </dgm:shape>
                                        <dgm:presOf axis="ch ch desOrSelf" ptType="node node node" st="1 1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left_42_2" styleLbl="node1">
                                        <dgm:varLst>
                                          <dgm:bulletEnabled val="1"/>
                                        </dgm:varLst>
                                        <dgm:alg type="tx"/>
                                        <dgm:shape xmlns:r="http://schemas.openxmlformats.org/officeDocument/2006/relationships" rot="-4" type="roundRect" r:blip="">
                                          <dgm:adjLst/>
                                        </dgm:shape>
                                        <dgm:presOf axis="ch ch desOrSelf" ptType="node node node" st="1 2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left_42_3" styleLbl="node1">
                                        <dgm:varLst>
                                          <dgm:bulletEnabled val="1"/>
                                        </dgm:varLst>
                                        <dgm:alg type="tx"/>
                                        <dgm:shape xmlns:r="http://schemas.openxmlformats.org/officeDocument/2006/relationships" rot="-4" type="roundRect" r:blip="">
                                          <dgm:adjLst/>
                                        </dgm:shape>
                                        <dgm:presOf axis="ch ch desOrSelf" ptType="node node node" st="1 3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left_42_4" styleLbl="node1">
                                        <dgm:varLst>
                                          <dgm:bulletEnabled val="1"/>
                                        </dgm:varLst>
                                        <dgm:alg type="tx"/>
                                        <dgm:shape xmlns:r="http://schemas.openxmlformats.org/officeDocument/2006/relationships" rot="-4" type="roundRect" r:blip="">
                                          <dgm:adjLst/>
                                        </dgm:shape>
                                        <dgm:presOf axis="ch ch desOrSelf" ptType="node node node" st="1 4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ight_42_1" styleLbl="node1">
                                        <dgm:varLst>
                                          <dgm:bulletEnabled val="1"/>
                                        </dgm:varLst>
                                        <dgm:alg type="tx"/>
                                        <dgm:shape xmlns:r="http://schemas.openxmlformats.org/officeDocument/2006/relationships" rot="-4" type="roundRect" r:blip="">
                                          <dgm:adjLst/>
                                        </dgm:shape>
                                        <dgm:presOf axis="ch ch desOrSelf" ptType="node node node" st="2 1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ight_42_2" styleLbl="node1">
                                        <dgm:varLst>
                                          <dgm:bulletEnabled val="1"/>
                                        </dgm:varLst>
                                        <dgm:alg type="tx"/>
                                        <dgm:shape xmlns:r="http://schemas.openxmlformats.org/officeDocument/2006/relationships" rot="-4" type="roundRect" r:blip="">
                                          <dgm:adjLst/>
                                        </dgm:shape>
                                        <dgm:presOf axis="ch ch desOrSelf" ptType="node node node" st="2 2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82">
                                      <dgm:choose name="Name83">
                                        <dgm:if name="Name84" axis="ch ch" ptType="node node" st="2 1" cnt="1 0" func="cnt" op="equ" val="3">
                                          <dgm:layoutNode name="balance_43" styleLbl="alignAccFollowNode1">
                                            <dgm:varLst>
                                              <dgm:bulletEnabled val="1"/>
                                            </dgm:varLst>
                                            <dgm:alg type="sp"/>
                                            <dgm:shape xmlns:r="http://schemas.openxmlformats.org/officeDocument/2006/relationships" rot="-4" type="rect" r:blip="">
                                              <dgm:adjLst/>
                                            </dgm:shape>
                                            <dgm:presOf/>
                                            <dgm:constrLst/>
                                            <dgm:ruleLst/>
                                          </dgm:layoutNode>
                                          <dgm:layoutNode name="left_43_1" styleLbl="node1">
                                            <dgm:varLst>
                                              <dgm:bulletEnabled val="1"/>
                                            </dgm:varLst>
                                            <dgm:alg type="tx"/>
                                            <dgm:shape xmlns:r="http://schemas.openxmlformats.org/officeDocument/2006/relationships" rot="-4" type="roundRect" r:blip="">
                                              <dgm:adjLst/>
                                            </dgm:shape>
                                            <dgm:presOf axis="ch ch desOrSelf" ptType="node node node" st="1 1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left_43_2" styleLbl="node1">
                                            <dgm:varLst>
                                              <dgm:bulletEnabled val="1"/>
                                            </dgm:varLst>
                                            <dgm:alg type="tx"/>
                                            <dgm:shape xmlns:r="http://schemas.openxmlformats.org/officeDocument/2006/relationships" rot="-4" type="roundRect" r:blip="">
                                              <dgm:adjLst/>
                                            </dgm:shape>
                                            <dgm:presOf axis="ch ch desOrSelf" ptType="node node node" st="1 2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left_43_3" styleLbl="node1">
                                            <dgm:varLst>
                                              <dgm:bulletEnabled val="1"/>
                                            </dgm:varLst>
                                            <dgm:alg type="tx"/>
                                            <dgm:shape xmlns:r="http://schemas.openxmlformats.org/officeDocument/2006/relationships" rot="-4" type="roundRect" r:blip="">
                                              <dgm:adjLst/>
                                            </dgm:shape>
                                            <dgm:presOf axis="ch ch desOrSelf" ptType="node node node" st="1 3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left_43_4" styleLbl="node1">
                                            <dgm:varLst>
                                              <dgm:bulletEnabled val="1"/>
                                            </dgm:varLst>
                                            <dgm:alg type="tx"/>
                                            <dgm:shape xmlns:r="http://schemas.openxmlformats.org/officeDocument/2006/relationships" rot="-4" type="roundRect" r:blip="">
                                              <dgm:adjLst/>
                                            </dgm:shape>
                                            <dgm:presOf axis="ch ch desOrSelf" ptType="node node node" st="1 4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ight_43_1" styleLbl="node1">
                                            <dgm:varLst>
                                              <dgm:bulletEnabled val="1"/>
                                            </dgm:varLst>
                                            <dgm:alg type="tx"/>
                                            <dgm:shape xmlns:r="http://schemas.openxmlformats.org/officeDocument/2006/relationships" rot="-4" type="roundRect" r:blip="">
                                              <dgm:adjLst/>
                                            </dgm:shape>
                                            <dgm:presOf axis="ch ch desOrSelf" ptType="node node node" st="2 1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ight_43_2" styleLbl="node1">
                                            <dgm:varLst>
                                              <dgm:bulletEnabled val="1"/>
                                            </dgm:varLst>
                                            <dgm:alg type="tx"/>
                                            <dgm:shape xmlns:r="http://schemas.openxmlformats.org/officeDocument/2006/relationships" rot="-4" type="roundRect" r:blip="">
                                              <dgm:adjLst/>
                                            </dgm:shape>
                                            <dgm:presOf axis="ch ch desOrSelf" ptType="node node node" st="2 2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ight_43_3" styleLbl="node1">
                                            <dgm:varLst>
                                              <dgm:bulletEnabled val="1"/>
                                            </dgm:varLst>
                                            <dgm:alg type="tx"/>
                                            <dgm:shape xmlns:r="http://schemas.openxmlformats.org/officeDocument/2006/relationships" rot="-4" type="roundRect" r:blip="">
                                              <dgm:adjLst/>
                                            </dgm:shape>
                                            <dgm:presOf axis="ch ch desOrSelf" ptType="node node node" st="2 3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85">
                                          <dgm:choose name="Name86">
                                            <dgm:if name="Name87" axis="ch ch" ptType="node node" st="2 1" cnt="1 0" func="cnt" op="gte" val="4">
                                              <dgm:layoutNode name="balance_44" styleLbl="alignAccFollowNode1">
                                                <dgm:varLst>
                                                  <dgm:bulletEnabled val="1"/>
                                                </dgm:varLst>
                                                <dgm:alg type="sp"/>
                                                <dgm:shape xmlns:r="http://schemas.openxmlformats.org/officeDocument/2006/relationships" type="rect" r:blip="">
                                                  <dgm:adjLst/>
                                                </dgm:shape>
                                                <dgm:presOf/>
                                                <dgm:constrLst/>
                                                <dgm:ruleLst/>
                                              </dgm:layoutNode>
                                              <dgm:layoutNode name="right_44_1" styleLbl="node1">
                                                <dgm:varLst>
                                                  <dgm:bulletEnabled val="1"/>
                                                </dgm:varLst>
                                                <dgm:alg type="tx"/>
                                                <dgm:shape xmlns:r="http://schemas.openxmlformats.org/officeDocument/2006/relationships" type="roundRect" r:blip="">
                                                  <dgm:adjLst/>
                                                </dgm:shape>
                                                <dgm:presOf axis="ch ch desOrSelf" ptType="node node node" st="2 1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ight_44_2" styleLbl="node1">
                                                <dgm:varLst>
                                                  <dgm:bulletEnabled val="1"/>
                                                </dgm:varLst>
                                                <dgm:alg type="tx"/>
                                                <dgm:shape xmlns:r="http://schemas.openxmlformats.org/officeDocument/2006/relationships" type="roundRect" r:blip="">
                                                  <dgm:adjLst/>
                                                </dgm:shape>
                                                <dgm:presOf axis="ch ch desOrSelf" ptType="node node node" st="2 2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ight_44_3" styleLbl="node1">
                                                <dgm:varLst>
                                                  <dgm:bulletEnabled val="1"/>
                                                </dgm:varLst>
                                                <dgm:alg type="tx"/>
                                                <dgm:shape xmlns:r="http://schemas.openxmlformats.org/officeDocument/2006/relationships" type="roundRect" r:blip="">
                                                  <dgm:adjLst/>
                                                </dgm:shape>
                                                <dgm:presOf axis="ch ch desOrSelf" ptType="node node node" st="2 3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ight_44_4" styleLbl="node1">
                                                <dgm:varLst>
                                                  <dgm:bulletEnabled val="1"/>
                                                </dgm:varLst>
                                                <dgm:alg type="tx"/>
                                                <dgm:shape xmlns:r="http://schemas.openxmlformats.org/officeDocument/2006/relationships" type="roundRect" r:blip="">
                                                  <dgm:adjLst/>
                                                </dgm:shape>
                                                <dgm:presOf axis="ch ch desOrSelf" ptType="node node node" st="2 4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left_44_1" styleLbl="node1">
                                                <dgm:varLst>
                                                  <dgm:bulletEnabled val="1"/>
                                                </dgm:varLst>
                                                <dgm:alg type="tx"/>
                                                <dgm:shape xmlns:r="http://schemas.openxmlformats.org/officeDocument/2006/relationships" type="roundRect" r:blip="">
                                                  <dgm:adjLst/>
                                                </dgm:shape>
                                                <dgm:presOf axis="ch ch desOrSelf" ptType="node node node" st="1 1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left_44_2" styleLbl="node1">
                                                <dgm:varLst>
                                                  <dgm:bulletEnabled val="1"/>
                                                </dgm:varLst>
                                                <dgm:alg type="tx"/>
                                                <dgm:shape xmlns:r="http://schemas.openxmlformats.org/officeDocument/2006/relationships" type="roundRect" r:blip="">
                                                  <dgm:adjLst/>
                                                </dgm:shape>
                                                <dgm:presOf axis="ch ch desOrSelf" ptType="node node node" st="1 2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left_44_3" styleLbl="node1">
                                                <dgm:varLst>
                                                  <dgm:bulletEnabled val="1"/>
                                                </dgm:varLst>
                                                <dgm:alg type="tx"/>
                                                <dgm:shape xmlns:r="http://schemas.openxmlformats.org/officeDocument/2006/relationships" type="roundRect" r:blip="">
                                                  <dgm:adjLst/>
                                                </dgm:shape>
                                                <dgm:presOf axis="ch ch desOrSelf" ptType="node node node" st="1 3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left_44_4" styleLbl="node1">
                                                <dgm:varLst>
                                                  <dgm:bulletEnabled val="1"/>
                                                </dgm:varLst>
                                                <dgm:alg type="tx"/>
                                                <dgm:shape xmlns:r="http://schemas.openxmlformats.org/officeDocument/2006/relationships" type="roundRect" r:blip="">
                                                  <dgm:adjLst/>
                                                </dgm:shape>
                                                <dgm:presOf axis="ch ch desOrSelf" ptType="node node node" st="1 4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88"/>
                                          </dgm:choose>
                                        </dgm:else>
                                      </dgm:choose>
                                    </dgm:else>
                                  </dgm:choose>
                                </dgm:else>
                              </dgm:choose>
                            </dgm:else>
                          </dgm:choose>
                        </dgm:if>
                        <dgm:else name="Name89"/>
                      </dgm:choose>
                    </dgm:else>
                  </dgm:choose>
                </dgm:else>
              </dgm:choose>
            </dgm:else>
          </dgm:choose>
        </dgm:else>
      </dgm:choose>
    </dgm:layoutNode>
  </dgm:layoutNode>
</dgm:layoutDef>
</file>

<file path=ppt/diagrams/layout3.xml><?xml version="1.0" encoding="utf-8"?>
<dgm:layoutDef xmlns:dgm="http://schemas.openxmlformats.org/drawingml/2006/diagram" xmlns:a="http://schemas.openxmlformats.org/drawingml/2006/main" uniqueId="urn:microsoft.com/office/officeart/2005/8/layout/balance1">
  <dgm:title val=""/>
  <dgm:desc val=""/>
  <dgm:catLst>
    <dgm:cat type="relationship" pri="1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23">
          <dgm:prSet phldr="1"/>
        </dgm:pt>
      </dgm:ptLst>
      <dgm:cxnLst>
        <dgm:cxn modelId="4" srcId="0" destId="1" srcOrd="0" destOrd="0"/>
        <dgm:cxn modelId="5" srcId="0" destId="2" srcOrd="1" destOrd="0"/>
        <dgm:cxn modelId="13" srcId="1" destId="11" srcOrd="0" destOrd="0"/>
        <dgm:cxn modelId="14" srcId="1" destId="12" srcOrd="0" destOrd="0"/>
        <dgm:cxn modelId="23" srcId="2" destId="21" srcOrd="0" destOrd="0"/>
        <dgm:cxn modelId="24" srcId="2" destId="22" srcOrd="0" destOrd="0"/>
        <dgm:cxn modelId="25" srcId="2" destId="23" srcOrd="0" destOrd="0"/>
      </dgm:cxnLst>
      <dgm:bg/>
      <dgm:whole/>
    </dgm:dataModel>
  </dgm:sampData>
  <dgm:styleData>
    <dgm:dataModel>
      <dgm:ptLst>
        <dgm:pt modelId="0" type="doc"/>
        <dgm:pt modelId="1"/>
        <dgm:pt modelId="11"/>
        <dgm:pt modelId="12"/>
        <dgm:pt modelId="2"/>
        <dgm:pt modelId="21"/>
        <dgm:pt modelId="22"/>
      </dgm:ptLst>
      <dgm:cxnLst>
        <dgm:cxn modelId="4" srcId="0" destId="1" srcOrd="0" destOrd="0"/>
        <dgm:cxn modelId="5" srcId="0" destId="2" srcOrd="1" destOrd="0"/>
        <dgm:cxn modelId="13" srcId="1" destId="11" srcOrd="0" destOrd="0"/>
        <dgm:cxn modelId="14" srcId="1" destId="12" srcOrd="0" destOrd="0"/>
        <dgm:cxn modelId="23" srcId="2" destId="21" srcOrd="0" destOrd="0"/>
        <dgm:cxn modelId="24" srcId="2" destId="22" srcOrd="0" destOrd="0"/>
      </dgm:cxnLst>
      <dgm:bg/>
      <dgm:whole/>
    </dgm:dataModel>
  </dgm:styleData>
  <dgm:clrData>
    <dgm:dataModel>
      <dgm:ptLst>
        <dgm:pt modelId="0" type="doc"/>
        <dgm:pt modelId="1"/>
        <dgm:pt modelId="11"/>
        <dgm:pt modelId="12"/>
        <dgm:pt modelId="13"/>
        <dgm:pt modelId="2"/>
        <dgm:pt modelId="21"/>
        <dgm:pt modelId="22"/>
        <dgm:pt modelId="23"/>
      </dgm:ptLst>
      <dgm:cxnLst>
        <dgm:cxn modelId="4" srcId="0" destId="1" srcOrd="0" destOrd="0"/>
        <dgm:cxn modelId="5" srcId="0" destId="2" srcOrd="1" destOrd="0"/>
        <dgm:cxn modelId="15" srcId="1" destId="11" srcOrd="0" destOrd="0"/>
        <dgm:cxn modelId="16" srcId="1" destId="12" srcOrd="0" destOrd="0"/>
        <dgm:cxn modelId="17" srcId="1" destId="13" srcOrd="0" destOrd="0"/>
        <dgm:cxn modelId="25" srcId="2" destId="21" srcOrd="0" destOrd="0"/>
        <dgm:cxn modelId="26" srcId="2" destId="22" srcOrd="0" destOrd="0"/>
        <dgm:cxn modelId="27" srcId="2" destId="23" srcOrd="0" destOrd="0"/>
      </dgm:cxnLst>
      <dgm:bg/>
      <dgm:whole/>
    </dgm:dataModel>
  </dgm:clrData>
  <dgm:layoutNode name="outerComposite">
    <dgm:varLst>
      <dgm:chMax val="2"/>
      <dgm:animLvl val="lvl"/>
      <dgm:resizeHandles val="exact"/>
    </dgm:varLst>
    <dgm:alg type="composite">
      <dgm:param type="ar" val="1"/>
    </dgm:alg>
    <dgm:shape xmlns:r="http://schemas.openxmlformats.org/officeDocument/2006/relationships" r:blip="">
      <dgm:adjLst/>
    </dgm:shape>
    <dgm:presOf/>
    <dgm:constrLst>
      <dgm:constr type="h" for="ch" forName="parentComposite" refType="h" refFor="ch" refForName="dummyMaxCanvas" op="equ" fact="0.2"/>
      <dgm:constr type="t" for="ch" forName="parentComposite"/>
      <dgm:constr type="h" for="ch" forName="childrenComposite" refType="h" refFor="ch" refForName="dummyMaxCanvas" op="equ" fact="0.8"/>
      <dgm:constr type="t" for="ch" forName="childrenComposite" refType="h" refFor="ch" refForName="dummyMaxCanvas" fact="0.2"/>
    </dgm:constrLst>
    <dgm:ruleLst/>
    <dgm:layoutNode name="dummyMaxCanvas">
      <dgm:alg type="sp"/>
      <dgm:shape xmlns:r="http://schemas.openxmlformats.org/officeDocument/2006/relationships" r:blip="">
        <dgm:adjLst/>
      </dgm:shape>
      <dgm:presOf/>
      <dgm:constrLst/>
      <dgm:ruleLst/>
    </dgm:layoutNode>
    <dgm:layoutNode name="parentComposite">
      <dgm:alg type="composite"/>
      <dgm:shape xmlns:r="http://schemas.openxmlformats.org/officeDocument/2006/relationships" r:blip="">
        <dgm:adjLst/>
      </dgm:shape>
      <dgm:presOf/>
      <dgm:constrLst>
        <dgm:constr type="w" for="ch" forName="parent1" refType="w" fact="0.36"/>
        <dgm:constr type="ctrX" for="ch" forName="parent1" refType="w" fact="0.24"/>
        <dgm:constr type="w" for="ch" forName="parent2" refType="w" fact="0.36"/>
        <dgm:constr type="ctrX" for="ch" forName="parent2" refType="w" fact="0.76"/>
        <dgm:constr type="primFontSz" for="ch" ptType="node" op="equ"/>
      </dgm:constrLst>
      <dgm:ruleLst/>
      <dgm:layoutNode name="parent1" styleLbl="alignAccFollowNode1">
        <dgm:varLst>
          <dgm:chMax val="4"/>
        </dgm:varLst>
        <dgm:alg type="tx"/>
        <dgm:shape xmlns:r="http://schemas.openxmlformats.org/officeDocument/2006/relationships" type="roundRect" r:blip="">
          <dgm:adjLst>
            <dgm:adj idx="1" val="0.1"/>
          </dgm:adjLst>
        </dgm:shape>
        <dgm:presOf axis="ch" ptType="node" cnt="1"/>
        <dgm:constrLst>
          <dgm:constr type="primFontSz" val="65"/>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parent2" styleLbl="alignAccFollowNode1">
        <dgm:varLst>
          <dgm:chMax val="4"/>
        </dgm:varLst>
        <dgm:alg type="tx"/>
        <dgm:shape xmlns:r="http://schemas.openxmlformats.org/officeDocument/2006/relationships" type="roundRect" r:blip="">
          <dgm:adjLst>
            <dgm:adj idx="1" val="0.1"/>
          </dgm:adjLst>
        </dgm:shape>
        <dgm:presOf axis="ch" ptType="node" st="2" cnt="1"/>
        <dgm:constrLst>
          <dgm:constr type="primFontSz" val="65"/>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dgm:layoutNode name="childrenComposite">
      <dgm:alg type="composite"/>
      <dgm:shape xmlns:r="http://schemas.openxmlformats.org/officeDocument/2006/relationships" r:blip="">
        <dgm:adjLst/>
      </dgm:shape>
      <dgm:presOf/>
      <dgm:constrLst>
        <dgm:constr type="primFontSz" for="ch" ptType="node" op="equ" val="65"/>
        <dgm:constr type="w" for="ch" forName="fulcrum" refType="w" fact="0.15"/>
        <dgm:constr type="h" for="ch" forName="fulcrum" refType="w" refFor="ch" refForName="fulcrum"/>
        <dgm:constr type="b" for="ch" forName="fulcrum" refType="h"/>
        <dgm:constr type="ctrX" for="ch" forName="fulcrum" refType="w" fact="0.5"/>
        <dgm:constr type="w" for="ch" forName="balance_00" refType="w" fact="0.9"/>
        <dgm:constr type="h" for="ch" forName="balance_00" refType="h" fact="0.076"/>
        <dgm:constr type="b" for="ch" forName="balance_00" refType="h" fact="0.81"/>
        <dgm:constr type="ctrX" for="ch" forName="balance_00" refType="w" fact="0.5"/>
        <dgm:constr type="w" for="ch" forName="balance_01" refType="w"/>
        <dgm:constr type="h" for="ch" forName="balance_01" refType="h" fact="0.157"/>
        <dgm:constr type="b" for="ch" forName="balance_01" refType="h" fact="0.85"/>
        <dgm:constr type="ctrX" for="ch" forName="balance_01" refType="w" fact="0.5"/>
        <dgm:constr type="w" for="ch" forName="balance_02" refType="w"/>
        <dgm:constr type="h" for="ch" forName="balance_02" refType="h" fact="0.157"/>
        <dgm:constr type="b" for="ch" forName="balance_02" refType="h" fact="0.85"/>
        <dgm:constr type="ctrX" for="ch" forName="balance_02" refType="w" fact="0.5"/>
        <dgm:constr type="w" for="ch" forName="balance_03" refType="w"/>
        <dgm:constr type="h" for="ch" forName="balance_03" refType="h" fact="0.157"/>
        <dgm:constr type="b" for="ch" forName="balance_03" refType="h" fact="0.85"/>
        <dgm:constr type="ctrX" for="ch" forName="balance_03" refType="w" fact="0.5"/>
        <dgm:constr type="w" for="ch" forName="balance_04" refType="w"/>
        <dgm:constr type="h" for="ch" forName="balance_04" refType="h" fact="0.157"/>
        <dgm:constr type="b" for="ch" forName="balance_04" refType="h" fact="0.85"/>
        <dgm:constr type="ctrX" for="ch" forName="balance_04" refType="w" fact="0.5"/>
        <dgm:constr type="w" for="ch" forName="balance_10" refType="w"/>
        <dgm:constr type="h" for="ch" forName="balance_10" refType="h" fact="0.157"/>
        <dgm:constr type="b" for="ch" forName="balance_10" refType="h" fact="0.85"/>
        <dgm:constr type="ctrX" for="ch" forName="balance_10" refType="w" fact="0.5"/>
        <dgm:constr type="w" for="ch" forName="balance_11" refType="w" fact="0.9"/>
        <dgm:constr type="h" for="ch" forName="balance_11" refType="h" fact="0.076"/>
        <dgm:constr type="b" for="ch" forName="balance_11" refType="h" fact="0.81"/>
        <dgm:constr type="ctrX" for="ch" forName="balance_11" refType="w" fact="0.5"/>
        <dgm:constr type="w" for="ch" forName="balance_12" refType="w"/>
        <dgm:constr type="h" for="ch" forName="balance_12" refType="h" fact="0.157"/>
        <dgm:constr type="b" for="ch" forName="balance_12" refType="h" fact="0.85"/>
        <dgm:constr type="ctrX" for="ch" forName="balance_12" refType="w" fact="0.5"/>
        <dgm:constr type="w" for="ch" forName="balance_13" refType="w"/>
        <dgm:constr type="h" for="ch" forName="balance_13" refType="h" fact="0.157"/>
        <dgm:constr type="b" for="ch" forName="balance_13" refType="h" fact="0.85"/>
        <dgm:constr type="ctrX" for="ch" forName="balance_13" refType="w" fact="0.5"/>
        <dgm:constr type="w" for="ch" forName="balance_14" refType="w"/>
        <dgm:constr type="h" for="ch" forName="balance_14" refType="h" fact="0.157"/>
        <dgm:constr type="b" for="ch" forName="balance_14" refType="h" fact="0.85"/>
        <dgm:constr type="ctrX" for="ch" forName="balance_14" refType="w" fact="0.5"/>
        <dgm:constr type="w" for="ch" forName="balance_20" refType="w"/>
        <dgm:constr type="h" for="ch" forName="balance_20" refType="h" fact="0.157"/>
        <dgm:constr type="b" for="ch" forName="balance_20" refType="h" fact="0.85"/>
        <dgm:constr type="ctrX" for="ch" forName="balance_20" refType="w" fact="0.5"/>
        <dgm:constr type="w" for="ch" forName="balance_21" refType="w"/>
        <dgm:constr type="h" for="ch" forName="balance_21" refType="h" fact="0.157"/>
        <dgm:constr type="b" for="ch" forName="balance_21" refType="h" fact="0.85"/>
        <dgm:constr type="ctrX" for="ch" forName="balance_21" refType="w" fact="0.5"/>
        <dgm:constr type="w" for="ch" forName="balance_22" refType="w" fact="0.9"/>
        <dgm:constr type="h" for="ch" forName="balance_22" refType="h" fact="0.076"/>
        <dgm:constr type="b" for="ch" forName="balance_22" refType="h" fact="0.81"/>
        <dgm:constr type="ctrX" for="ch" forName="balance_22" refType="w" fact="0.5"/>
        <dgm:constr type="w" for="ch" forName="balance_23" refType="w"/>
        <dgm:constr type="h" for="ch" forName="balance_23" refType="h" fact="0.157"/>
        <dgm:constr type="b" for="ch" forName="balance_23" refType="h" fact="0.85"/>
        <dgm:constr type="ctrX" for="ch" forName="balance_23" refType="w" fact="0.5"/>
        <dgm:constr type="w" for="ch" forName="balance_24" refType="w"/>
        <dgm:constr type="h" for="ch" forName="balance_24" refType="h" fact="0.157"/>
        <dgm:constr type="b" for="ch" forName="balance_24" refType="h" fact="0.85"/>
        <dgm:constr type="ctrX" for="ch" forName="balance_24" refType="w" fact="0.5"/>
        <dgm:constr type="w" for="ch" forName="balance_30" refType="w"/>
        <dgm:constr type="h" for="ch" forName="balance_30" refType="h" fact="0.157"/>
        <dgm:constr type="b" for="ch" forName="balance_30" refType="h" fact="0.85"/>
        <dgm:constr type="ctrX" for="ch" forName="balance_30" refType="w" fact="0.5"/>
        <dgm:constr type="w" for="ch" forName="balance_31" refType="w"/>
        <dgm:constr type="h" for="ch" forName="balance_31" refType="h" fact="0.157"/>
        <dgm:constr type="b" for="ch" forName="balance_31" refType="h" fact="0.85"/>
        <dgm:constr type="ctrX" for="ch" forName="balance_31" refType="w" fact="0.5"/>
        <dgm:constr type="w" for="ch" forName="balance_32" refType="w"/>
        <dgm:constr type="h" for="ch" forName="balance_32" refType="h" fact="0.157"/>
        <dgm:constr type="b" for="ch" forName="balance_32" refType="h" fact="0.85"/>
        <dgm:constr type="ctrX" for="ch" forName="balance_32" refType="w" fact="0.5"/>
        <dgm:constr type="w" for="ch" forName="balance_33" refType="w" fact="0.9"/>
        <dgm:constr type="h" for="ch" forName="balance_33" refType="h" fact="0.076"/>
        <dgm:constr type="b" for="ch" forName="balance_33" refType="h" fact="0.81"/>
        <dgm:constr type="ctrX" for="ch" forName="balance_33" refType="w" fact="0.5"/>
        <dgm:constr type="w" for="ch" forName="balance_34" refType="w"/>
        <dgm:constr type="h" for="ch" forName="balance_34" refType="h" fact="0.157"/>
        <dgm:constr type="b" for="ch" forName="balance_34" refType="h" fact="0.85"/>
        <dgm:constr type="ctrX" for="ch" forName="balance_34" refType="w" fact="0.5"/>
        <dgm:constr type="w" for="ch" forName="balance_40" refType="w"/>
        <dgm:constr type="h" for="ch" forName="balance_40" refType="h" fact="0.157"/>
        <dgm:constr type="b" for="ch" forName="balance_40" refType="h" fact="0.85"/>
        <dgm:constr type="ctrX" for="ch" forName="balance_40" refType="w" fact="0.5"/>
        <dgm:constr type="w" for="ch" forName="balance_41" refType="w"/>
        <dgm:constr type="h" for="ch" forName="balance_41" refType="h" fact="0.157"/>
        <dgm:constr type="b" for="ch" forName="balance_41" refType="h" fact="0.85"/>
        <dgm:constr type="ctrX" for="ch" forName="balance_41" refType="w" fact="0.5"/>
        <dgm:constr type="w" for="ch" forName="balance_42" refType="w"/>
        <dgm:constr type="h" for="ch" forName="balance_42" refType="h" fact="0.157"/>
        <dgm:constr type="b" for="ch" forName="balance_42" refType="h" fact="0.85"/>
        <dgm:constr type="ctrX" for="ch" forName="balance_42" refType="w" fact="0.5"/>
        <dgm:constr type="w" for="ch" forName="balance_43" refType="w"/>
        <dgm:constr type="h" for="ch" forName="balance_43" refType="h" fact="0.157"/>
        <dgm:constr type="b" for="ch" forName="balance_43" refType="h" fact="0.85"/>
        <dgm:constr type="ctrX" for="ch" forName="balance_43" refType="w" fact="0.5"/>
        <dgm:constr type="w" for="ch" forName="balance_44" refType="w" fact="0.9"/>
        <dgm:constr type="h" for="ch" forName="balance_44" refType="h" fact="0.076"/>
        <dgm:constr type="b" for="ch" forName="balance_44" refType="h" fact="0.81"/>
        <dgm:constr type="ctrX" for="ch" forName="balance_44" refType="w" fact="0.5"/>
        <dgm:constr type="w" for="ch" forName="right_01_1" refType="w" fact="0.4"/>
        <dgm:constr type="h" for="ch" forName="right_01_1" refType="h" fact="0.7"/>
        <dgm:constr type="b" for="ch" forName="right_01_1" refType="h" fact="0.76"/>
        <dgm:constr type="ctrX" for="ch" forName="right_01_1" refType="w" fact="0.78"/>
        <dgm:constr type="w" for="ch" forName="left_10_1" refType="w" fact="0.4"/>
        <dgm:constr type="h" for="ch" forName="left_10_1" refType="h" fact="0.7"/>
        <dgm:constr type="b" for="ch" forName="left_10_1" refType="h" fact="0.76"/>
        <dgm:constr type="ctrX" for="ch" forName="left_10_1" refType="w" fact="0.22"/>
        <dgm:constr type="w" for="ch" forName="right_11_1" refType="w" fact="0.36"/>
        <dgm:constr type="h" for="ch" forName="right_11_1" refType="h" fact="0.67"/>
        <dgm:constr type="b" for="ch" forName="right_11_1" refType="h" fact="0.725"/>
        <dgm:constr type="ctrX" for="ch" forName="right_11_1" refType="w" fact="0.76"/>
        <dgm:constr type="w" for="ch" forName="left_11_1" refType="w" fact="0.36"/>
        <dgm:constr type="h" for="ch" forName="left_11_1" refType="h" fact="0.67"/>
        <dgm:constr type="b" for="ch" forName="left_11_1" refType="h" fact="0.725"/>
        <dgm:constr type="ctrX" for="ch" forName="left_11_1" refType="w" fact="0.24"/>
        <dgm:constr type="w" for="ch" forName="right_02_1" refType="w" fact="0.388"/>
        <dgm:constr type="h" for="ch" forName="right_02_1" refType="h" fact="0.36"/>
        <dgm:constr type="b" for="ch" forName="right_02_1" refType="h" fact="0.76"/>
        <dgm:constr type="ctrX" for="ch" forName="right_02_1" refType="w" fact="0.77"/>
        <dgm:constr type="w" for="ch" forName="right_02_2" refType="w" fact="0.388"/>
        <dgm:constr type="h" for="ch" forName="right_02_2" refType="h" fact="0.36"/>
        <dgm:constr type="b" for="ch" forName="right_02_2" refType="h" fact="0.42"/>
        <dgm:constr type="ctrX" for="ch" forName="right_02_2" refType="w" fact="0.79"/>
        <dgm:constr type="w" for="ch" forName="left_20_1" refType="w" fact="0.388"/>
        <dgm:constr type="h" for="ch" forName="left_20_1" refType="h" fact="0.36"/>
        <dgm:constr type="b" for="ch" forName="left_20_1" refType="h" fact="0.76"/>
        <dgm:constr type="ctrX" for="ch" forName="left_20_1" refType="w" fact="0.23"/>
        <dgm:constr type="w" for="ch" forName="left_20_2" refType="w" fact="0.388"/>
        <dgm:constr type="h" for="ch" forName="left_20_2" refType="h" fact="0.36"/>
        <dgm:constr type="b" for="ch" forName="left_20_2" refType="h" fact="0.42"/>
        <dgm:constr type="ctrX" for="ch" forName="left_20_2" refType="w" fact="0.21"/>
        <dgm:constr type="w" for="ch" forName="right_12_1" refType="w" fact="0.388"/>
        <dgm:constr type="h" for="ch" forName="right_12_1" refType="h" fact="0.36"/>
        <dgm:constr type="b" for="ch" forName="right_12_1" refType="h" fact="0.76"/>
        <dgm:constr type="ctrX" for="ch" forName="right_12_1" refType="w" fact="0.77"/>
        <dgm:constr type="w" for="ch" forName="right_12_2" refType="w" fact="0.388"/>
        <dgm:constr type="h" for="ch" forName="right_12_2" refType="h" fact="0.36"/>
        <dgm:constr type="b" for="ch" forName="right_12_2" refType="h" fact="0.42"/>
        <dgm:constr type="ctrX" for="ch" forName="right_12_2" refType="w" fact="0.79"/>
        <dgm:constr type="w" for="ch" forName="left_12_1" refType="w" fact="0.388"/>
        <dgm:constr type="h" for="ch" forName="left_12_1" refType="h" fact="0.36"/>
        <dgm:constr type="b" for="ch" forName="left_12_1" refType="h" fact="0.715"/>
        <dgm:constr type="ctrX" for="ch" forName="left_12_1" refType="w" fact="0.255"/>
        <dgm:constr type="w" for="ch" forName="right_22_1" refType="w" fact="0.36"/>
        <dgm:constr type="h" for="ch" forName="right_22_1" refType="h" fact="0.32"/>
        <dgm:constr type="b" for="ch" forName="right_22_1" refType="h" fact="0.725"/>
        <dgm:constr type="ctrX" for="ch" forName="right_22_1" refType="w" fact="0.76"/>
        <dgm:constr type="w" for="ch" forName="right_22_2" refType="w" fact="0.36"/>
        <dgm:constr type="h" for="ch" forName="right_22_2" refType="h" fact="0.32"/>
        <dgm:constr type="b" for="ch" forName="right_22_2" refType="h" fact="0.39"/>
        <dgm:constr type="ctrX" for="ch" forName="right_22_2" refType="w" fact="0.76"/>
        <dgm:constr type="w" for="ch" forName="left_22_1" refType="w" fact="0.36"/>
        <dgm:constr type="h" for="ch" forName="left_22_1" refType="h" fact="0.32"/>
        <dgm:constr type="b" for="ch" forName="left_22_1" refType="h" fact="0.725"/>
        <dgm:constr type="ctrX" for="ch" forName="left_22_1" refType="w" fact="0.24"/>
        <dgm:constr type="w" for="ch" forName="left_22_2" refType="w" fact="0.36"/>
        <dgm:constr type="h" for="ch" forName="left_22_2" refType="h" fact="0.32"/>
        <dgm:constr type="b" for="ch" forName="left_22_2" refType="h" fact="0.39"/>
        <dgm:constr type="ctrX" for="ch" forName="left_22_2" refType="w" fact="0.24"/>
        <dgm:constr type="w" for="ch" forName="left_21_1" refType="w" fact="0.388"/>
        <dgm:constr type="h" for="ch" forName="left_21_1" refType="h" fact="0.36"/>
        <dgm:constr type="b" for="ch" forName="left_21_1" refType="h" fact="0.76"/>
        <dgm:constr type="ctrX" for="ch" forName="left_21_1" refType="w" fact="0.23"/>
        <dgm:constr type="w" for="ch" forName="left_21_2" refType="w" fact="0.388"/>
        <dgm:constr type="h" for="ch" forName="left_21_2" refType="h" fact="0.36"/>
        <dgm:constr type="b" for="ch" forName="left_21_2" refType="h" fact="0.42"/>
        <dgm:constr type="ctrX" for="ch" forName="left_21_2" refType="w" fact="0.21"/>
        <dgm:constr type="w" for="ch" forName="right_21_1" refType="w" fact="0.388"/>
        <dgm:constr type="h" for="ch" forName="right_21_1" refType="h" fact="0.36"/>
        <dgm:constr type="b" for="ch" forName="right_21_1" refType="h" fact="0.715"/>
        <dgm:constr type="ctrX" for="ch" forName="right_21_1" refType="w" fact="0.745"/>
        <dgm:constr type="w" for="ch" forName="right_03_1" refType="w" fact="0.37"/>
        <dgm:constr type="h" for="ch" forName="right_03_1" refType="h" fact="0.24"/>
        <dgm:constr type="b" for="ch" forName="right_03_1" refType="h" fact="0.76"/>
        <dgm:constr type="ctrX" for="ch" forName="right_03_1" refType="w" fact="0.77"/>
        <dgm:constr type="w" for="ch" forName="right_03_2" refType="w" fact="0.37"/>
        <dgm:constr type="h" for="ch" forName="right_03_2" refType="h" fact="0.24"/>
        <dgm:constr type="b" for="ch" forName="right_03_2" refType="h" fact="0.535"/>
        <dgm:constr type="ctrX" for="ch" forName="right_03_2" refType="w" fact="0.783"/>
        <dgm:constr type="w" for="ch" forName="right_03_3" refType="w" fact="0.37"/>
        <dgm:constr type="h" for="ch" forName="right_03_3" refType="h" fact="0.24"/>
        <dgm:constr type="b" for="ch" forName="right_03_3" refType="h" fact="0.315"/>
        <dgm:constr type="ctrX" for="ch" forName="right_03_3" refType="w" fact="0.796"/>
        <dgm:constr type="w" for="ch" forName="left_30_1" refType="w" fact="0.37"/>
        <dgm:constr type="h" for="ch" forName="left_30_1" refType="h" fact="0.24"/>
        <dgm:constr type="b" for="ch" forName="left_30_1" refType="h" fact="0.76"/>
        <dgm:constr type="ctrX" for="ch" forName="left_30_1" refType="w" fact="0.23"/>
        <dgm:constr type="w" for="ch" forName="left_30_2" refType="w" fact="0.37"/>
        <dgm:constr type="h" for="ch" forName="left_30_2" refType="h" fact="0.24"/>
        <dgm:constr type="b" for="ch" forName="left_30_2" refType="h" fact="0.535"/>
        <dgm:constr type="ctrX" for="ch" forName="left_30_2" refType="w" fact="0.217"/>
        <dgm:constr type="w" for="ch" forName="left_30_3" refType="w" fact="0.37"/>
        <dgm:constr type="h" for="ch" forName="left_30_3" refType="h" fact="0.24"/>
        <dgm:constr type="b" for="ch" forName="left_30_3" refType="h" fact="0.315"/>
        <dgm:constr type="ctrX" for="ch" forName="left_30_3" refType="w" fact="0.204"/>
        <dgm:constr type="w" for="ch" forName="right_13_1" refType="w" fact="0.37"/>
        <dgm:constr type="h" for="ch" forName="right_13_1" refType="h" fact="0.24"/>
        <dgm:constr type="b" for="ch" forName="right_13_1" refType="h" fact="0.76"/>
        <dgm:constr type="ctrX" for="ch" forName="right_13_1" refType="w" fact="0.77"/>
        <dgm:constr type="w" for="ch" forName="right_13_2" refType="w" fact="0.37"/>
        <dgm:constr type="h" for="ch" forName="right_13_2" refType="h" fact="0.24"/>
        <dgm:constr type="b" for="ch" forName="right_13_2" refType="h" fact="0.535"/>
        <dgm:constr type="ctrX" for="ch" forName="right_13_2" refType="w" fact="0.783"/>
        <dgm:constr type="w" for="ch" forName="right_13_3" refType="w" fact="0.37"/>
        <dgm:constr type="h" for="ch" forName="right_13_3" refType="h" fact="0.24"/>
        <dgm:constr type="b" for="ch" forName="right_13_3" refType="h" fact="0.315"/>
        <dgm:constr type="ctrX" for="ch" forName="right_13_3" refType="w" fact="0.796"/>
        <dgm:constr type="w" for="ch" forName="left_13_1" refType="w" fact="0.37"/>
        <dgm:constr type="h" for="ch" forName="left_13_1" refType="h" fact="0.24"/>
        <dgm:constr type="b" for="ch" forName="left_13_1" refType="h" fact="0.715"/>
        <dgm:constr type="ctrX" for="ch" forName="left_13_1" refType="w" fact="0.255"/>
        <dgm:constr type="w" for="ch" forName="left_31_1" refType="w" fact="0.37"/>
        <dgm:constr type="h" for="ch" forName="left_31_1" refType="h" fact="0.24"/>
        <dgm:constr type="b" for="ch" forName="left_31_1" refType="h" fact="0.76"/>
        <dgm:constr type="ctrX" for="ch" forName="left_31_1" refType="w" fact="0.23"/>
        <dgm:constr type="w" for="ch" forName="left_31_2" refType="w" fact="0.37"/>
        <dgm:constr type="h" for="ch" forName="left_31_2" refType="h" fact="0.24"/>
        <dgm:constr type="b" for="ch" forName="left_31_2" refType="h" fact="0.535"/>
        <dgm:constr type="ctrX" for="ch" forName="left_31_2" refType="w" fact="0.217"/>
        <dgm:constr type="w" for="ch" forName="left_31_3" refType="w" fact="0.37"/>
        <dgm:constr type="h" for="ch" forName="left_31_3" refType="h" fact="0.24"/>
        <dgm:constr type="b" for="ch" forName="left_31_3" refType="h" fact="0.315"/>
        <dgm:constr type="ctrX" for="ch" forName="left_31_3" refType="w" fact="0.204"/>
        <dgm:constr type="w" for="ch" forName="right_31_1" refType="w" fact="0.37"/>
        <dgm:constr type="h" for="ch" forName="right_31_1" refType="h" fact="0.24"/>
        <dgm:constr type="b" for="ch" forName="right_31_1" refType="h" fact="0.715"/>
        <dgm:constr type="ctrX" for="ch" forName="right_31_1" refType="w" fact="0.745"/>
        <dgm:constr type="w" for="ch" forName="right_23_1" refType="w" fact="0.37"/>
        <dgm:constr type="h" for="ch" forName="right_23_1" refType="h" fact="0.24"/>
        <dgm:constr type="b" for="ch" forName="right_23_1" refType="h" fact="0.76"/>
        <dgm:constr type="ctrX" for="ch" forName="right_23_1" refType="w" fact="0.77"/>
        <dgm:constr type="w" for="ch" forName="right_23_2" refType="w" fact="0.37"/>
        <dgm:constr type="h" for="ch" forName="right_23_2" refType="h" fact="0.24"/>
        <dgm:constr type="b" for="ch" forName="right_23_2" refType="h" fact="0.535"/>
        <dgm:constr type="ctrX" for="ch" forName="right_23_2" refType="w" fact="0.783"/>
        <dgm:constr type="w" for="ch" forName="right_23_3" refType="w" fact="0.37"/>
        <dgm:constr type="h" for="ch" forName="right_23_3" refType="h" fact="0.24"/>
        <dgm:constr type="b" for="ch" forName="right_23_3" refType="h" fact="0.315"/>
        <dgm:constr type="ctrX" for="ch" forName="right_23_3" refType="w" fact="0.796"/>
        <dgm:constr type="w" for="ch" forName="left_23_1" refType="w" fact="0.37"/>
        <dgm:constr type="h" for="ch" forName="left_23_1" refType="h" fact="0.24"/>
        <dgm:constr type="b" for="ch" forName="left_23_1" refType="h" fact="0.715"/>
        <dgm:constr type="ctrX" for="ch" forName="left_23_1" refType="w" fact="0.255"/>
        <dgm:constr type="w" for="ch" forName="left_23_2" refType="w" fact="0.37"/>
        <dgm:constr type="h" for="ch" forName="left_23_2" refType="h" fact="0.24"/>
        <dgm:constr type="b" for="ch" forName="left_23_2" refType="h" fact="0.49"/>
        <dgm:constr type="ctrX" for="ch" forName="left_23_2" refType="w" fact="0.268"/>
        <dgm:constr type="w" for="ch" forName="left_32_1" refType="w" fact="0.37"/>
        <dgm:constr type="h" for="ch" forName="left_32_1" refType="h" fact="0.24"/>
        <dgm:constr type="b" for="ch" forName="left_32_1" refType="h" fact="0.76"/>
        <dgm:constr type="ctrX" for="ch" forName="left_32_1" refType="w" fact="0.23"/>
        <dgm:constr type="w" for="ch" forName="left_32_2" refType="w" fact="0.37"/>
        <dgm:constr type="h" for="ch" forName="left_32_2" refType="h" fact="0.24"/>
        <dgm:constr type="b" for="ch" forName="left_32_2" refType="h" fact="0.535"/>
        <dgm:constr type="ctrX" for="ch" forName="left_32_2" refType="w" fact="0.217"/>
        <dgm:constr type="w" for="ch" forName="left_32_3" refType="w" fact="0.37"/>
        <dgm:constr type="h" for="ch" forName="left_32_3" refType="h" fact="0.24"/>
        <dgm:constr type="b" for="ch" forName="left_32_3" refType="h" fact="0.315"/>
        <dgm:constr type="ctrX" for="ch" forName="left_32_3" refType="w" fact="0.204"/>
        <dgm:constr type="w" for="ch" forName="right_32_1" refType="w" fact="0.37"/>
        <dgm:constr type="h" for="ch" forName="right_32_1" refType="h" fact="0.24"/>
        <dgm:constr type="b" for="ch" forName="right_32_1" refType="h" fact="0.715"/>
        <dgm:constr type="ctrX" for="ch" forName="right_32_1" refType="w" fact="0.745"/>
        <dgm:constr type="w" for="ch" forName="right_32_2" refType="w" fact="0.37"/>
        <dgm:constr type="h" for="ch" forName="right_32_2" refType="h" fact="0.24"/>
        <dgm:constr type="b" for="ch" forName="right_32_2" refType="h" fact="0.49"/>
        <dgm:constr type="ctrX" for="ch" forName="right_32_2" refType="w" fact="0.732"/>
        <dgm:constr type="w" for="ch" forName="right_33_1" refType="w" fact="0.36"/>
        <dgm:constr type="h" for="ch" forName="right_33_1" refType="h" fact="0.21"/>
        <dgm:constr type="b" for="ch" forName="right_33_1" refType="h" fact="0.725"/>
        <dgm:constr type="ctrX" for="ch" forName="right_33_1" refType="w" fact="0.76"/>
        <dgm:constr type="w" for="ch" forName="right_33_2" refType="w" fact="0.36"/>
        <dgm:constr type="h" for="ch" forName="right_33_2" refType="h" fact="0.21"/>
        <dgm:constr type="b" for="ch" forName="right_33_2" refType="h" fact="0.5"/>
        <dgm:constr type="ctrX" for="ch" forName="right_33_2" refType="w" fact="0.76"/>
        <dgm:constr type="w" for="ch" forName="right_33_3" refType="w" fact="0.36"/>
        <dgm:constr type="h" for="ch" forName="right_33_3" refType="h" fact="0.21"/>
        <dgm:constr type="b" for="ch" forName="right_33_3" refType="h" fact="0.275"/>
        <dgm:constr type="ctrX" for="ch" forName="right_33_3" refType="w" fact="0.76"/>
        <dgm:constr type="w" for="ch" forName="left_33_1" refType="w" fact="0.36"/>
        <dgm:constr type="h" for="ch" forName="left_33_1" refType="h" fact="0.21"/>
        <dgm:constr type="b" for="ch" forName="left_33_1" refType="h" fact="0.725"/>
        <dgm:constr type="ctrX" for="ch" forName="left_33_1" refType="w" fact="0.24"/>
        <dgm:constr type="w" for="ch" forName="left_33_2" refType="w" fact="0.36"/>
        <dgm:constr type="h" for="ch" forName="left_33_2" refType="h" fact="0.21"/>
        <dgm:constr type="b" for="ch" forName="left_33_2" refType="h" fact="0.5"/>
        <dgm:constr type="ctrX" for="ch" forName="left_33_2" refType="w" fact="0.24"/>
        <dgm:constr type="w" for="ch" forName="left_33_3" refType="w" fact="0.36"/>
        <dgm:constr type="h" for="ch" forName="left_33_3" refType="h" fact="0.21"/>
        <dgm:constr type="b" for="ch" forName="left_33_3" refType="h" fact="0.275"/>
        <dgm:constr type="ctrX" for="ch" forName="left_33_3" refType="w" fact="0.24"/>
        <dgm:constr type="w" for="ch" forName="right_04_1" refType="w" fact="0.365"/>
        <dgm:constr type="h" for="ch" forName="right_04_1" refType="h" fact="0.185"/>
        <dgm:constr type="b" for="ch" forName="right_04_1" refType="h" fact="0.76"/>
        <dgm:constr type="ctrX" for="ch" forName="right_04_1" refType="w" fact="0.77"/>
        <dgm:constr type="w" for="ch" forName="right_04_2" refType="w" fact="0.365"/>
        <dgm:constr type="h" for="ch" forName="right_04_2" refType="h" fact="0.185"/>
        <dgm:constr type="b" for="ch" forName="right_04_2" refType="h" fact="0.595"/>
        <dgm:constr type="ctrX" for="ch" forName="right_04_2" refType="w" fact="0.78"/>
        <dgm:constr type="w" for="ch" forName="right_04_3" refType="w" fact="0.365"/>
        <dgm:constr type="h" for="ch" forName="right_04_3" refType="h" fact="0.185"/>
        <dgm:constr type="b" for="ch" forName="right_04_3" refType="h" fact="0.43"/>
        <dgm:constr type="ctrX" for="ch" forName="right_04_3" refType="w" fact="0.79"/>
        <dgm:constr type="w" for="ch" forName="right_04_4" refType="w" fact="0.365"/>
        <dgm:constr type="h" for="ch" forName="right_04_4" refType="h" fact="0.185"/>
        <dgm:constr type="b" for="ch" forName="right_04_4" refType="h" fact="0.265"/>
        <dgm:constr type="ctrX" for="ch" forName="right_04_4" refType="w" fact="0.8"/>
        <dgm:constr type="w" for="ch" forName="left_40_1" refType="w" fact="0.365"/>
        <dgm:constr type="h" for="ch" forName="left_40_1" refType="h" fact="0.185"/>
        <dgm:constr type="b" for="ch" forName="left_40_1" refType="h" fact="0.76"/>
        <dgm:constr type="ctrX" for="ch" forName="left_40_1" refType="w" fact="0.23"/>
        <dgm:constr type="w" for="ch" forName="left_40_2" refType="w" fact="0.365"/>
        <dgm:constr type="h" for="ch" forName="left_40_2" refType="h" fact="0.185"/>
        <dgm:constr type="b" for="ch" forName="left_40_2" refType="h" fact="0.595"/>
        <dgm:constr type="ctrX" for="ch" forName="left_40_2" refType="w" fact="0.22"/>
        <dgm:constr type="w" for="ch" forName="left_40_3" refType="w" fact="0.365"/>
        <dgm:constr type="h" for="ch" forName="left_40_3" refType="h" fact="0.185"/>
        <dgm:constr type="b" for="ch" forName="left_40_3" refType="h" fact="0.43"/>
        <dgm:constr type="ctrX" for="ch" forName="left_40_3" refType="w" fact="0.21"/>
        <dgm:constr type="w" for="ch" forName="left_40_4" refType="w" fact="0.365"/>
        <dgm:constr type="h" for="ch" forName="left_40_4" refType="h" fact="0.185"/>
        <dgm:constr type="b" for="ch" forName="left_40_4" refType="h" fact="0.265"/>
        <dgm:constr type="ctrX" for="ch" forName="left_40_4" refType="w" fact="0.2"/>
        <dgm:constr type="w" for="ch" forName="right_14_1" refType="w" fact="0.365"/>
        <dgm:constr type="h" for="ch" forName="right_14_1" refType="h" fact="0.185"/>
        <dgm:constr type="b" for="ch" forName="right_14_1" refType="h" fact="0.76"/>
        <dgm:constr type="ctrX" for="ch" forName="right_14_1" refType="w" fact="0.77"/>
        <dgm:constr type="w" for="ch" forName="right_14_2" refType="w" fact="0.365"/>
        <dgm:constr type="h" for="ch" forName="right_14_2" refType="h" fact="0.185"/>
        <dgm:constr type="b" for="ch" forName="right_14_2" refType="h" fact="0.595"/>
        <dgm:constr type="ctrX" for="ch" forName="right_14_2" refType="w" fact="0.78"/>
        <dgm:constr type="w" for="ch" forName="right_14_3" refType="w" fact="0.365"/>
        <dgm:constr type="h" for="ch" forName="right_14_3" refType="h" fact="0.185"/>
        <dgm:constr type="b" for="ch" forName="right_14_3" refType="h" fact="0.43"/>
        <dgm:constr type="ctrX" for="ch" forName="right_14_3" refType="w" fact="0.79"/>
        <dgm:constr type="w" for="ch" forName="right_14_4" refType="w" fact="0.365"/>
        <dgm:constr type="h" for="ch" forName="right_14_4" refType="h" fact="0.185"/>
        <dgm:constr type="b" for="ch" forName="right_14_4" refType="h" fact="0.265"/>
        <dgm:constr type="ctrX" for="ch" forName="right_14_4" refType="w" fact="0.8"/>
        <dgm:constr type="w" for="ch" forName="left_14_1" refType="w" fact="0.365"/>
        <dgm:constr type="h" for="ch" forName="left_14_1" refType="h" fact="0.185"/>
        <dgm:constr type="b" for="ch" forName="left_14_1" refType="h" fact="0.715"/>
        <dgm:constr type="ctrX" for="ch" forName="left_14_1" refType="w" fact="0.25"/>
        <dgm:constr type="w" for="ch" forName="left_41_1" refType="w" fact="0.365"/>
        <dgm:constr type="h" for="ch" forName="left_41_1" refType="h" fact="0.185"/>
        <dgm:constr type="b" for="ch" forName="left_41_1" refType="h" fact="0.76"/>
        <dgm:constr type="ctrX" for="ch" forName="left_41_1" refType="w" fact="0.23"/>
        <dgm:constr type="w" for="ch" forName="left_41_2" refType="w" fact="0.365"/>
        <dgm:constr type="h" for="ch" forName="left_41_2" refType="h" fact="0.185"/>
        <dgm:constr type="b" for="ch" forName="left_41_2" refType="h" fact="0.595"/>
        <dgm:constr type="ctrX" for="ch" forName="left_41_2" refType="w" fact="0.22"/>
        <dgm:constr type="w" for="ch" forName="left_41_3" refType="w" fact="0.365"/>
        <dgm:constr type="h" for="ch" forName="left_41_3" refType="h" fact="0.185"/>
        <dgm:constr type="b" for="ch" forName="left_41_3" refType="h" fact="0.43"/>
        <dgm:constr type="ctrX" for="ch" forName="left_41_3" refType="w" fact="0.21"/>
        <dgm:constr type="w" for="ch" forName="left_41_4" refType="w" fact="0.365"/>
        <dgm:constr type="h" for="ch" forName="left_41_4" refType="h" fact="0.185"/>
        <dgm:constr type="b" for="ch" forName="left_41_4" refType="h" fact="0.265"/>
        <dgm:constr type="ctrX" for="ch" forName="left_41_4" refType="w" fact="0.2"/>
        <dgm:constr type="w" for="ch" forName="right_41_1" refType="w" fact="0.365"/>
        <dgm:constr type="h" for="ch" forName="right_41_1" refType="h" fact="0.185"/>
        <dgm:constr type="b" for="ch" forName="right_41_1" refType="h" fact="0.715"/>
        <dgm:constr type="ctrX" for="ch" forName="right_41_1" refType="w" fact="0.75"/>
        <dgm:constr type="w" for="ch" forName="right_24_1" refType="w" fact="0.365"/>
        <dgm:constr type="h" for="ch" forName="right_24_1" refType="h" fact="0.185"/>
        <dgm:constr type="b" for="ch" forName="right_24_1" refType="h" fact="0.76"/>
        <dgm:constr type="ctrX" for="ch" forName="right_24_1" refType="w" fact="0.77"/>
        <dgm:constr type="w" for="ch" forName="right_24_2" refType="w" fact="0.365"/>
        <dgm:constr type="h" for="ch" forName="right_24_2" refType="h" fact="0.185"/>
        <dgm:constr type="b" for="ch" forName="right_24_2" refType="h" fact="0.595"/>
        <dgm:constr type="ctrX" for="ch" forName="right_24_2" refType="w" fact="0.78"/>
        <dgm:constr type="w" for="ch" forName="right_24_3" refType="w" fact="0.365"/>
        <dgm:constr type="h" for="ch" forName="right_24_3" refType="h" fact="0.185"/>
        <dgm:constr type="b" for="ch" forName="right_24_3" refType="h" fact="0.43"/>
        <dgm:constr type="ctrX" for="ch" forName="right_24_3" refType="w" fact="0.79"/>
        <dgm:constr type="w" for="ch" forName="right_24_4" refType="w" fact="0.365"/>
        <dgm:constr type="h" for="ch" forName="right_24_4" refType="h" fact="0.185"/>
        <dgm:constr type="b" for="ch" forName="right_24_4" refType="h" fact="0.265"/>
        <dgm:constr type="ctrX" for="ch" forName="right_24_4" refType="w" fact="0.8"/>
        <dgm:constr type="w" for="ch" forName="left_24_1" refType="w" fact="0.365"/>
        <dgm:constr type="h" for="ch" forName="left_24_1" refType="h" fact="0.185"/>
        <dgm:constr type="b" for="ch" forName="left_24_1" refType="h" fact="0.715"/>
        <dgm:constr type="ctrX" for="ch" forName="left_24_1" refType="w" fact="0.25"/>
        <dgm:constr type="w" for="ch" forName="left_24_2" refType="w" fact="0.365"/>
        <dgm:constr type="h" for="ch" forName="left_24_2" refType="h" fact="0.185"/>
        <dgm:constr type="b" for="ch" forName="left_24_2" refType="h" fact="0.55"/>
        <dgm:constr type="ctrX" for="ch" forName="left_24_2" refType="w" fact="0.26"/>
        <dgm:constr type="w" for="ch" forName="left_42_1" refType="w" fact="0.365"/>
        <dgm:constr type="h" for="ch" forName="left_42_1" refType="h" fact="0.185"/>
        <dgm:constr type="b" for="ch" forName="left_42_1" refType="h" fact="0.76"/>
        <dgm:constr type="ctrX" for="ch" forName="left_42_1" refType="w" fact="0.23"/>
        <dgm:constr type="w" for="ch" forName="left_42_2" refType="w" fact="0.365"/>
        <dgm:constr type="h" for="ch" forName="left_42_2" refType="h" fact="0.185"/>
        <dgm:constr type="b" for="ch" forName="left_42_2" refType="h" fact="0.595"/>
        <dgm:constr type="ctrX" for="ch" forName="left_42_2" refType="w" fact="0.22"/>
        <dgm:constr type="w" for="ch" forName="left_42_3" refType="w" fact="0.365"/>
        <dgm:constr type="h" for="ch" forName="left_42_3" refType="h" fact="0.185"/>
        <dgm:constr type="b" for="ch" forName="left_42_3" refType="h" fact="0.43"/>
        <dgm:constr type="ctrX" for="ch" forName="left_42_3" refType="w" fact="0.21"/>
        <dgm:constr type="w" for="ch" forName="left_42_4" refType="w" fact="0.365"/>
        <dgm:constr type="h" for="ch" forName="left_42_4" refType="h" fact="0.185"/>
        <dgm:constr type="b" for="ch" forName="left_42_4" refType="h" fact="0.265"/>
        <dgm:constr type="ctrX" for="ch" forName="left_42_4" refType="w" fact="0.2"/>
        <dgm:constr type="w" for="ch" forName="right_42_1" refType="w" fact="0.365"/>
        <dgm:constr type="h" for="ch" forName="right_42_1" refType="h" fact="0.185"/>
        <dgm:constr type="b" for="ch" forName="right_42_1" refType="h" fact="0.715"/>
        <dgm:constr type="ctrX" for="ch" forName="right_42_1" refType="w" fact="0.75"/>
        <dgm:constr type="w" for="ch" forName="right_42_2" refType="w" fact="0.365"/>
        <dgm:constr type="h" for="ch" forName="right_42_2" refType="h" fact="0.185"/>
        <dgm:constr type="b" for="ch" forName="right_42_2" refType="h" fact="0.55"/>
        <dgm:constr type="ctrX" for="ch" forName="right_42_2" refType="w" fact="0.74"/>
        <dgm:constr type="w" for="ch" forName="right_34_1" refType="w" fact="0.365"/>
        <dgm:constr type="h" for="ch" forName="right_34_1" refType="h" fact="0.185"/>
        <dgm:constr type="b" for="ch" forName="right_34_1" refType="h" fact="0.76"/>
        <dgm:constr type="ctrX" for="ch" forName="right_34_1" refType="w" fact="0.77"/>
        <dgm:constr type="w" for="ch" forName="right_34_2" refType="w" fact="0.365"/>
        <dgm:constr type="h" for="ch" forName="right_34_2" refType="h" fact="0.185"/>
        <dgm:constr type="b" for="ch" forName="right_34_2" refType="h" fact="0.595"/>
        <dgm:constr type="ctrX" for="ch" forName="right_34_2" refType="w" fact="0.78"/>
        <dgm:constr type="w" for="ch" forName="right_34_3" refType="w" fact="0.365"/>
        <dgm:constr type="h" for="ch" forName="right_34_3" refType="h" fact="0.185"/>
        <dgm:constr type="b" for="ch" forName="right_34_3" refType="h" fact="0.43"/>
        <dgm:constr type="ctrX" for="ch" forName="right_34_3" refType="w" fact="0.79"/>
        <dgm:constr type="w" for="ch" forName="right_34_4" refType="w" fact="0.365"/>
        <dgm:constr type="h" for="ch" forName="right_34_4" refType="h" fact="0.185"/>
        <dgm:constr type="b" for="ch" forName="right_34_4" refType="h" fact="0.265"/>
        <dgm:constr type="ctrX" for="ch" forName="right_34_4" refType="w" fact="0.8"/>
        <dgm:constr type="w" for="ch" forName="left_34_1" refType="w" fact="0.365"/>
        <dgm:constr type="h" for="ch" forName="left_34_1" refType="h" fact="0.185"/>
        <dgm:constr type="b" for="ch" forName="left_34_1" refType="h" fact="0.715"/>
        <dgm:constr type="ctrX" for="ch" forName="left_34_1" refType="w" fact="0.25"/>
        <dgm:constr type="w" for="ch" forName="left_34_2" refType="w" fact="0.365"/>
        <dgm:constr type="h" for="ch" forName="left_34_2" refType="h" fact="0.185"/>
        <dgm:constr type="b" for="ch" forName="left_34_2" refType="h" fact="0.55"/>
        <dgm:constr type="ctrX" for="ch" forName="left_34_2" refType="w" fact="0.26"/>
        <dgm:constr type="w" for="ch" forName="left_34_3" refType="w" fact="0.365"/>
        <dgm:constr type="h" for="ch" forName="left_34_3" refType="h" fact="0.185"/>
        <dgm:constr type="b" for="ch" forName="left_34_3" refType="h" fact="0.385"/>
        <dgm:constr type="ctrX" for="ch" forName="left_34_3" refType="w" fact="0.27"/>
        <dgm:constr type="w" for="ch" forName="left_43_1" refType="w" fact="0.365"/>
        <dgm:constr type="h" for="ch" forName="left_43_1" refType="h" fact="0.185"/>
        <dgm:constr type="b" for="ch" forName="left_43_1" refType="h" fact="0.76"/>
        <dgm:constr type="ctrX" for="ch" forName="left_43_1" refType="w" fact="0.23"/>
        <dgm:constr type="w" for="ch" forName="left_43_2" refType="w" fact="0.365"/>
        <dgm:constr type="h" for="ch" forName="left_43_2" refType="h" fact="0.185"/>
        <dgm:constr type="b" for="ch" forName="left_43_2" refType="h" fact="0.595"/>
        <dgm:constr type="ctrX" for="ch" forName="left_43_2" refType="w" fact="0.22"/>
        <dgm:constr type="w" for="ch" forName="left_43_3" refType="w" fact="0.365"/>
        <dgm:constr type="h" for="ch" forName="left_43_3" refType="h" fact="0.185"/>
        <dgm:constr type="b" for="ch" forName="left_43_3" refType="h" fact="0.43"/>
        <dgm:constr type="ctrX" for="ch" forName="left_43_3" refType="w" fact="0.21"/>
        <dgm:constr type="w" for="ch" forName="left_43_4" refType="w" fact="0.365"/>
        <dgm:constr type="h" for="ch" forName="left_43_4" refType="h" fact="0.185"/>
        <dgm:constr type="b" for="ch" forName="left_43_4" refType="h" fact="0.265"/>
        <dgm:constr type="ctrX" for="ch" forName="left_43_4" refType="w" fact="0.2"/>
        <dgm:constr type="w" for="ch" forName="right_43_1" refType="w" fact="0.365"/>
        <dgm:constr type="h" for="ch" forName="right_43_1" refType="h" fact="0.185"/>
        <dgm:constr type="b" for="ch" forName="right_43_1" refType="h" fact="0.715"/>
        <dgm:constr type="ctrX" for="ch" forName="right_43_1" refType="w" fact="0.75"/>
        <dgm:constr type="w" for="ch" forName="right_43_2" refType="w" fact="0.365"/>
        <dgm:constr type="h" for="ch" forName="right_43_2" refType="h" fact="0.185"/>
        <dgm:constr type="b" for="ch" forName="right_43_2" refType="h" fact="0.55"/>
        <dgm:constr type="ctrX" for="ch" forName="right_43_2" refType="w" fact="0.74"/>
        <dgm:constr type="w" for="ch" forName="right_43_3" refType="w" fact="0.365"/>
        <dgm:constr type="h" for="ch" forName="right_43_3" refType="h" fact="0.185"/>
        <dgm:constr type="b" for="ch" forName="right_43_3" refType="h" fact="0.385"/>
        <dgm:constr type="ctrX" for="ch" forName="right_43_3" refType="w" fact="0.73"/>
        <dgm:constr type="w" for="ch" forName="right_44_1" refType="w" fact="0.36"/>
        <dgm:constr type="h" for="ch" forName="right_44_1" refType="h" fact="0.154"/>
        <dgm:constr type="b" for="ch" forName="right_44_1" refType="h" fact="0.725"/>
        <dgm:constr type="ctrX" for="ch" forName="right_44_1" refType="w" fact="0.76"/>
        <dgm:constr type="w" for="ch" forName="right_44_2" refType="w" fact="0.36"/>
        <dgm:constr type="h" for="ch" forName="right_44_2" refType="h" fact="0.154"/>
        <dgm:constr type="b" for="ch" forName="right_44_2" refType="h" fact="0.559"/>
        <dgm:constr type="ctrX" for="ch" forName="right_44_2" refType="w" fact="0.76"/>
        <dgm:constr type="w" for="ch" forName="right_44_3" refType="w" fact="0.36"/>
        <dgm:constr type="h" for="ch" forName="right_44_3" refType="h" fact="0.154"/>
        <dgm:constr type="b" for="ch" forName="right_44_3" refType="h" fact="0.393"/>
        <dgm:constr type="ctrX" for="ch" forName="right_44_3" refType="w" fact="0.76"/>
        <dgm:constr type="w" for="ch" forName="right_44_4" refType="w" fact="0.36"/>
        <dgm:constr type="h" for="ch" forName="right_44_4" refType="h" fact="0.154"/>
        <dgm:constr type="b" for="ch" forName="right_44_4" refType="h" fact="0.224"/>
        <dgm:constr type="ctrX" for="ch" forName="right_44_4" refType="w" fact="0.76"/>
        <dgm:constr type="w" for="ch" forName="left_44_1" refType="w" fact="0.36"/>
        <dgm:constr type="h" for="ch" forName="left_44_1" refType="h" fact="0.154"/>
        <dgm:constr type="b" for="ch" forName="left_44_1" refType="h" fact="0.725"/>
        <dgm:constr type="ctrX" for="ch" forName="left_44_1" refType="w" fact="0.24"/>
        <dgm:constr type="w" for="ch" forName="left_44_2" refType="w" fact="0.36"/>
        <dgm:constr type="h" for="ch" forName="left_44_2" refType="h" fact="0.154"/>
        <dgm:constr type="b" for="ch" forName="left_44_2" refType="h" fact="0.559"/>
        <dgm:constr type="ctrX" for="ch" forName="left_44_2" refType="w" fact="0.24"/>
        <dgm:constr type="w" for="ch" forName="left_44_3" refType="w" fact="0.36"/>
        <dgm:constr type="h" for="ch" forName="left_44_3" refType="h" fact="0.154"/>
        <dgm:constr type="b" for="ch" forName="left_44_3" refType="h" fact="0.393"/>
        <dgm:constr type="ctrX" for="ch" forName="left_44_3" refType="w" fact="0.24"/>
        <dgm:constr type="w" for="ch" forName="left_44_4" refType="w" fact="0.36"/>
        <dgm:constr type="h" for="ch" forName="left_44_4" refType="h" fact="0.154"/>
        <dgm:constr type="b" for="ch" forName="left_44_4" refType="h" fact="0.224"/>
        <dgm:constr type="ctrX" for="ch" forName="left_44_4" refType="w" fact="0.24"/>
      </dgm:constrLst>
      <dgm:ruleLst/>
      <dgm:layoutNode name="dummyMaxCanvas_ChildArea">
        <dgm:alg type="sp"/>
        <dgm:shape xmlns:r="http://schemas.openxmlformats.org/officeDocument/2006/relationships" r:blip="">
          <dgm:adjLst/>
        </dgm:shape>
        <dgm:presOf/>
        <dgm:constrLst/>
        <dgm:ruleLst/>
      </dgm:layoutNode>
      <dgm:layoutNode name="fulcrum" styleLbl="alignAccFollowNode1">
        <dgm:alg type="sp"/>
        <dgm:shape xmlns:r="http://schemas.openxmlformats.org/officeDocument/2006/relationships" type="triangle" r:blip="">
          <dgm:adjLst/>
        </dgm:shape>
        <dgm:presOf/>
        <dgm:constrLst/>
        <dgm:ruleLst/>
      </dgm:layoutNode>
      <dgm:choose name="Name0">
        <dgm:if name="Name1" axis="ch ch" ptType="node node" st="1 1" cnt="1 0" func="cnt" op="equ" val="0">
          <dgm:choose name="Name2">
            <dgm:if name="Name3" axis="ch ch" ptType="node node" st="2 1" cnt="1 0" func="cnt" op="equ" val="0">
              <dgm:layoutNode name="balance_00" styleLbl="alignAccFollowNode1">
                <dgm:varLst>
                  <dgm:bulletEnabled val="1"/>
                </dgm:varLst>
                <dgm:alg type="sp"/>
                <dgm:shape xmlns:r="http://schemas.openxmlformats.org/officeDocument/2006/relationships" type="rect" r:blip="">
                  <dgm:adjLst/>
                </dgm:shape>
                <dgm:presOf/>
                <dgm:constrLst/>
                <dgm:ruleLst/>
              </dgm:layoutNode>
            </dgm:if>
            <dgm:else name="Name4">
              <dgm:choose name="Name5">
                <dgm:if name="Name6" axis="ch ch" ptType="node node" st="2 1" cnt="1 0" func="cnt" op="equ" val="1">
                  <dgm:layoutNode name="balance_01" styleLbl="alignAccFollowNode1">
                    <dgm:varLst>
                      <dgm:bulletEnabled val="1"/>
                    </dgm:varLst>
                    <dgm:alg type="sp"/>
                    <dgm:shape xmlns:r="http://schemas.openxmlformats.org/officeDocument/2006/relationships" rot="4" type="rect" r:blip="">
                      <dgm:adjLst/>
                    </dgm:shape>
                    <dgm:presOf/>
                    <dgm:constrLst/>
                    <dgm:ruleLst/>
                  </dgm:layoutNode>
                  <dgm:layoutNode name="right_01_1" styleLbl="node1">
                    <dgm:varLst>
                      <dgm:bulletEnabled val="1"/>
                    </dgm:varLst>
                    <dgm:alg type="tx"/>
                    <dgm:shape xmlns:r="http://schemas.openxmlformats.org/officeDocument/2006/relationships" rot="4" type="roundRect" r:blip="">
                      <dgm:adjLst/>
                    </dgm:shape>
                    <dgm:presOf axis="ch ch desOrSelf" ptType="node node node" st="2 1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7">
                  <dgm:choose name="Name8">
                    <dgm:if name="Name9" axis="ch ch" ptType="node node" st="2 1" cnt="1 0" func="cnt" op="equ" val="2">
                      <dgm:layoutNode name="balance_02" styleLbl="alignAccFollowNode1">
                        <dgm:varLst>
                          <dgm:bulletEnabled val="1"/>
                        </dgm:varLst>
                        <dgm:alg type="sp"/>
                        <dgm:shape xmlns:r="http://schemas.openxmlformats.org/officeDocument/2006/relationships" rot="4" type="rect" r:blip="">
                          <dgm:adjLst/>
                        </dgm:shape>
                        <dgm:presOf/>
                        <dgm:constrLst/>
                        <dgm:ruleLst/>
                      </dgm:layoutNode>
                      <dgm:layoutNode name="right_02_1" styleLbl="node1">
                        <dgm:varLst>
                          <dgm:bulletEnabled val="1"/>
                        </dgm:varLst>
                        <dgm:alg type="tx"/>
                        <dgm:shape xmlns:r="http://schemas.openxmlformats.org/officeDocument/2006/relationships" rot="4" type="roundRect" r:blip="">
                          <dgm:adjLst/>
                        </dgm:shape>
                        <dgm:presOf axis="ch ch desOrSelf" ptType="node node node" st="2 1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ight_02_2" styleLbl="node1">
                        <dgm:varLst>
                          <dgm:bulletEnabled val="1"/>
                        </dgm:varLst>
                        <dgm:alg type="tx"/>
                        <dgm:shape xmlns:r="http://schemas.openxmlformats.org/officeDocument/2006/relationships" rot="4" type="roundRect" r:blip="">
                          <dgm:adjLst/>
                        </dgm:shape>
                        <dgm:presOf axis="ch ch desOrSelf" ptType="node node node" st="2 2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0">
                      <dgm:choose name="Name11">
                        <dgm:if name="Name12" axis="ch ch" ptType="node node" st="2 1" cnt="1 0" func="cnt" op="equ" val="3">
                          <dgm:layoutNode name="balance_03" styleLbl="alignAccFollowNode1">
                            <dgm:varLst>
                              <dgm:bulletEnabled val="1"/>
                            </dgm:varLst>
                            <dgm:alg type="sp"/>
                            <dgm:shape xmlns:r="http://schemas.openxmlformats.org/officeDocument/2006/relationships" rot="4" type="rect" r:blip="">
                              <dgm:adjLst/>
                            </dgm:shape>
                            <dgm:presOf/>
                            <dgm:constrLst/>
                            <dgm:ruleLst/>
                          </dgm:layoutNode>
                          <dgm:layoutNode name="right_03_1" styleLbl="node1">
                            <dgm:varLst>
                              <dgm:bulletEnabled val="1"/>
                            </dgm:varLst>
                            <dgm:alg type="tx"/>
                            <dgm:shape xmlns:r="http://schemas.openxmlformats.org/officeDocument/2006/relationships" rot="4" type="roundRect" r:blip="">
                              <dgm:adjLst/>
                            </dgm:shape>
                            <dgm:presOf axis="ch ch desOrSelf" ptType="node node node" st="2 1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ight_03_2" styleLbl="node1">
                            <dgm:varLst>
                              <dgm:bulletEnabled val="1"/>
                            </dgm:varLst>
                            <dgm:alg type="tx"/>
                            <dgm:shape xmlns:r="http://schemas.openxmlformats.org/officeDocument/2006/relationships" rot="4" type="roundRect" r:blip="">
                              <dgm:adjLst/>
                            </dgm:shape>
                            <dgm:presOf axis="ch ch desOrSelf" ptType="node node node" st="2 2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ight_03_3" styleLbl="node1">
                            <dgm:varLst>
                              <dgm:bulletEnabled val="1"/>
                            </dgm:varLst>
                            <dgm:alg type="tx"/>
                            <dgm:shape xmlns:r="http://schemas.openxmlformats.org/officeDocument/2006/relationships" rot="4" type="roundRect" r:blip="">
                              <dgm:adjLst/>
                            </dgm:shape>
                            <dgm:presOf axis="ch ch desOrSelf" ptType="node node node" st="2 3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3">
                          <dgm:choose name="Name14">
                            <dgm:if name="Name15" axis="ch ch" ptType="node node" st="2 1" cnt="1 0" func="cnt" op="gte" val="4">
                              <dgm:layoutNode name="balance_04" styleLbl="alignAccFollowNode1">
                                <dgm:varLst>
                                  <dgm:bulletEnabled val="1"/>
                                </dgm:varLst>
                                <dgm:alg type="sp"/>
                                <dgm:shape xmlns:r="http://schemas.openxmlformats.org/officeDocument/2006/relationships" rot="4" type="rect" r:blip="">
                                  <dgm:adjLst/>
                                </dgm:shape>
                                <dgm:presOf/>
                                <dgm:constrLst/>
                                <dgm:ruleLst/>
                              </dgm:layoutNode>
                              <dgm:layoutNode name="right_04_1" styleLbl="node1">
                                <dgm:varLst>
                                  <dgm:bulletEnabled val="1"/>
                                </dgm:varLst>
                                <dgm:alg type="tx"/>
                                <dgm:shape xmlns:r="http://schemas.openxmlformats.org/officeDocument/2006/relationships" rot="4" type="roundRect" r:blip="">
                                  <dgm:adjLst/>
                                </dgm:shape>
                                <dgm:presOf axis="ch ch desOrSelf" ptType="node node node" st="2 1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ight_04_2" styleLbl="node1">
                                <dgm:varLst>
                                  <dgm:bulletEnabled val="1"/>
                                </dgm:varLst>
                                <dgm:alg type="tx"/>
                                <dgm:shape xmlns:r="http://schemas.openxmlformats.org/officeDocument/2006/relationships" rot="4" type="roundRect" r:blip="">
                                  <dgm:adjLst/>
                                </dgm:shape>
                                <dgm:presOf axis="ch ch desOrSelf" ptType="node node node" st="2 2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ight_04_3" styleLbl="node1">
                                <dgm:varLst>
                                  <dgm:bulletEnabled val="1"/>
                                </dgm:varLst>
                                <dgm:alg type="tx"/>
                                <dgm:shape xmlns:r="http://schemas.openxmlformats.org/officeDocument/2006/relationships" rot="4" type="roundRect" r:blip="">
                                  <dgm:adjLst/>
                                </dgm:shape>
                                <dgm:presOf axis="ch ch desOrSelf" ptType="node node node" st="2 3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ight_04_4" styleLbl="node1">
                                <dgm:varLst>
                                  <dgm:bulletEnabled val="1"/>
                                </dgm:varLst>
                                <dgm:alg type="tx"/>
                                <dgm:shape xmlns:r="http://schemas.openxmlformats.org/officeDocument/2006/relationships" rot="4" type="roundRect" r:blip="">
                                  <dgm:adjLst/>
                                </dgm:shape>
                                <dgm:presOf axis="ch ch desOrSelf" ptType="node node node" st="2 4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6"/>
                          </dgm:choose>
                        </dgm:else>
                      </dgm:choose>
                    </dgm:else>
                  </dgm:choose>
                </dgm:else>
              </dgm:choose>
            </dgm:else>
          </dgm:choose>
        </dgm:if>
        <dgm:else name="Name17">
          <dgm:choose name="Name18">
            <dgm:if name="Name19" axis="ch ch" ptType="node node" st="1 1" cnt="1 0" func="cnt" op="equ" val="1">
              <dgm:choose name="Name20">
                <dgm:if name="Name21" axis="ch ch" ptType="node node" st="2 1" cnt="1 0" func="cnt" op="equ" val="0">
                  <dgm:layoutNode name="balance_10" styleLbl="alignAccFollowNode1">
                    <dgm:varLst>
                      <dgm:bulletEnabled val="1"/>
                    </dgm:varLst>
                    <dgm:alg type="sp"/>
                    <dgm:shape xmlns:r="http://schemas.openxmlformats.org/officeDocument/2006/relationships" rot="-4" type="rect" r:blip="">
                      <dgm:adjLst/>
                    </dgm:shape>
                    <dgm:presOf/>
                    <dgm:constrLst/>
                    <dgm:ruleLst/>
                  </dgm:layoutNode>
                  <dgm:layoutNode name="left_10_1" styleLbl="node1">
                    <dgm:varLst>
                      <dgm:bulletEnabled val="1"/>
                    </dgm:varLst>
                    <dgm:alg type="tx"/>
                    <dgm:shape xmlns:r="http://schemas.openxmlformats.org/officeDocument/2006/relationships" rot="-4" type="roundRect" r:blip="">
                      <dgm:adjLst/>
                    </dgm:shape>
                    <dgm:presOf axis="ch ch desOrSelf" ptType="node node node" st="1 1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22">
                  <dgm:choose name="Name23">
                    <dgm:if name="Name24" axis="ch ch" ptType="node node" st="2 1" cnt="1 0" func="cnt" op="equ" val="1">
                      <dgm:layoutNode name="balance_11" styleLbl="alignAccFollowNode1">
                        <dgm:varLst>
                          <dgm:bulletEnabled val="1"/>
                        </dgm:varLst>
                        <dgm:alg type="sp"/>
                        <dgm:shape xmlns:r="http://schemas.openxmlformats.org/officeDocument/2006/relationships" type="rect" r:blip="">
                          <dgm:adjLst/>
                        </dgm:shape>
                        <dgm:presOf/>
                        <dgm:constrLst/>
                        <dgm:ruleLst/>
                      </dgm:layoutNode>
                      <dgm:layoutNode name="left_11_1" styleLbl="node1">
                        <dgm:varLst>
                          <dgm:bulletEnabled val="1"/>
                        </dgm:varLst>
                        <dgm:alg type="tx"/>
                        <dgm:shape xmlns:r="http://schemas.openxmlformats.org/officeDocument/2006/relationships" type="roundRect" r:blip="">
                          <dgm:adjLst/>
                        </dgm:shape>
                        <dgm:presOf axis="ch ch desOrSelf" ptType="node node node" st="1 1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ight_11_1" styleLbl="node1">
                        <dgm:varLst>
                          <dgm:bulletEnabled val="1"/>
                        </dgm:varLst>
                        <dgm:alg type="tx"/>
                        <dgm:shape xmlns:r="http://schemas.openxmlformats.org/officeDocument/2006/relationships" type="roundRect" r:blip="">
                          <dgm:adjLst/>
                        </dgm:shape>
                        <dgm:presOf axis="ch ch desOrSelf" ptType="node node node" st="2 1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25">
                      <dgm:choose name="Name26">
                        <dgm:if name="Name27" axis="ch ch" ptType="node node" st="2 1" cnt="1 0" func="cnt" op="equ" val="2">
                          <dgm:layoutNode name="balance_12" styleLbl="alignAccFollowNode1">
                            <dgm:varLst>
                              <dgm:bulletEnabled val="1"/>
                            </dgm:varLst>
                            <dgm:alg type="sp"/>
                            <dgm:shape xmlns:r="http://schemas.openxmlformats.org/officeDocument/2006/relationships" rot="4" type="rect" r:blip="">
                              <dgm:adjLst/>
                            </dgm:shape>
                            <dgm:presOf/>
                            <dgm:constrLst/>
                            <dgm:ruleLst/>
                          </dgm:layoutNode>
                          <dgm:layoutNode name="right_12_1" styleLbl="node1">
                            <dgm:varLst>
                              <dgm:bulletEnabled val="1"/>
                            </dgm:varLst>
                            <dgm:alg type="tx"/>
                            <dgm:shape xmlns:r="http://schemas.openxmlformats.org/officeDocument/2006/relationships" rot="4" type="roundRect" r:blip="">
                              <dgm:adjLst/>
                            </dgm:shape>
                            <dgm:presOf axis="ch ch desOrSelf" ptType="node node node" st="2 1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ight_12_2" styleLbl="node1">
                            <dgm:varLst>
                              <dgm:bulletEnabled val="1"/>
                            </dgm:varLst>
                            <dgm:alg type="tx"/>
                            <dgm:shape xmlns:r="http://schemas.openxmlformats.org/officeDocument/2006/relationships" rot="4" type="roundRect" r:blip="">
                              <dgm:adjLst/>
                            </dgm:shape>
                            <dgm:presOf axis="ch ch desOrSelf" ptType="node node node" st="2 2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left_12_1" styleLbl="node1">
                            <dgm:varLst>
                              <dgm:bulletEnabled val="1"/>
                            </dgm:varLst>
                            <dgm:alg type="tx"/>
                            <dgm:shape xmlns:r="http://schemas.openxmlformats.org/officeDocument/2006/relationships" rot="4" type="roundRect" r:blip="">
                              <dgm:adjLst/>
                            </dgm:shape>
                            <dgm:presOf axis="ch ch desOrSelf" ptType="node node node" st="1 1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28">
                          <dgm:choose name="Name29">
                            <dgm:if name="Name30" axis="ch ch" ptType="node node" st="2 1" cnt="1 0" func="cnt" op="equ" val="3">
                              <dgm:layoutNode name="balance_13" styleLbl="alignAccFollowNode1">
                                <dgm:varLst>
                                  <dgm:bulletEnabled val="1"/>
                                </dgm:varLst>
                                <dgm:alg type="sp"/>
                                <dgm:shape xmlns:r="http://schemas.openxmlformats.org/officeDocument/2006/relationships" rot="4" type="rect" r:blip="">
                                  <dgm:adjLst/>
                                </dgm:shape>
                                <dgm:presOf/>
                                <dgm:constrLst/>
                                <dgm:ruleLst/>
                              </dgm:layoutNode>
                              <dgm:layoutNode name="right_13_1" styleLbl="node1">
                                <dgm:varLst>
                                  <dgm:bulletEnabled val="1"/>
                                </dgm:varLst>
                                <dgm:alg type="tx"/>
                                <dgm:shape xmlns:r="http://schemas.openxmlformats.org/officeDocument/2006/relationships" rot="4" type="roundRect" r:blip="">
                                  <dgm:adjLst/>
                                </dgm:shape>
                                <dgm:presOf axis="ch ch desOrSelf" ptType="node node node" st="2 1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ight_13_2" styleLbl="node1">
                                <dgm:varLst>
                                  <dgm:bulletEnabled val="1"/>
                                </dgm:varLst>
                                <dgm:alg type="tx"/>
                                <dgm:shape xmlns:r="http://schemas.openxmlformats.org/officeDocument/2006/relationships" rot="4" type="roundRect" r:blip="">
                                  <dgm:adjLst/>
                                </dgm:shape>
                                <dgm:presOf axis="ch ch desOrSelf" ptType="node node node" st="2 2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ight_13_3" styleLbl="node1">
                                <dgm:varLst>
                                  <dgm:bulletEnabled val="1"/>
                                </dgm:varLst>
                                <dgm:alg type="tx"/>
                                <dgm:shape xmlns:r="http://schemas.openxmlformats.org/officeDocument/2006/relationships" rot="4" type="roundRect" r:blip="">
                                  <dgm:adjLst/>
                                </dgm:shape>
                                <dgm:presOf axis="ch ch desOrSelf" ptType="node node node" st="2 3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left_13_1" styleLbl="node1">
                                <dgm:varLst>
                                  <dgm:bulletEnabled val="1"/>
                                </dgm:varLst>
                                <dgm:alg type="tx"/>
                                <dgm:shape xmlns:r="http://schemas.openxmlformats.org/officeDocument/2006/relationships" rot="4" type="roundRect" r:blip="">
                                  <dgm:adjLst/>
                                </dgm:shape>
                                <dgm:presOf axis="ch ch desOrSelf" ptType="node node node" st="1 1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31">
                              <dgm:choose name="Name32">
                                <dgm:if name="Name33" axis="ch ch" ptType="node node" st="2 1" cnt="1 0" func="cnt" op="gte" val="4">
                                  <dgm:layoutNode name="balance_14" styleLbl="alignAccFollowNode1">
                                    <dgm:varLst>
                                      <dgm:bulletEnabled val="1"/>
                                    </dgm:varLst>
                                    <dgm:alg type="sp"/>
                                    <dgm:shape xmlns:r="http://schemas.openxmlformats.org/officeDocument/2006/relationships" rot="4" type="rect" r:blip="">
                                      <dgm:adjLst/>
                                    </dgm:shape>
                                    <dgm:presOf/>
                                    <dgm:constrLst/>
                                    <dgm:ruleLst/>
                                  </dgm:layoutNode>
                                  <dgm:layoutNode name="right_14_1" styleLbl="node1">
                                    <dgm:varLst>
                                      <dgm:bulletEnabled val="1"/>
                                    </dgm:varLst>
                                    <dgm:alg type="tx"/>
                                    <dgm:shape xmlns:r="http://schemas.openxmlformats.org/officeDocument/2006/relationships" rot="4" type="roundRect" r:blip="">
                                      <dgm:adjLst/>
                                    </dgm:shape>
                                    <dgm:presOf axis="ch ch desOrSelf" ptType="node node node" st="2 1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ight_14_2" styleLbl="node1">
                                    <dgm:varLst>
                                      <dgm:bulletEnabled val="1"/>
                                    </dgm:varLst>
                                    <dgm:alg type="tx"/>
                                    <dgm:shape xmlns:r="http://schemas.openxmlformats.org/officeDocument/2006/relationships" rot="4" type="roundRect" r:blip="">
                                      <dgm:adjLst/>
                                    </dgm:shape>
                                    <dgm:presOf axis="ch ch desOrSelf" ptType="node node node" st="2 2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ight_14_3" styleLbl="node1">
                                    <dgm:varLst>
                                      <dgm:bulletEnabled val="1"/>
                                    </dgm:varLst>
                                    <dgm:alg type="tx"/>
                                    <dgm:shape xmlns:r="http://schemas.openxmlformats.org/officeDocument/2006/relationships" rot="4" type="roundRect" r:blip="">
                                      <dgm:adjLst/>
                                    </dgm:shape>
                                    <dgm:presOf axis="ch ch desOrSelf" ptType="node node node" st="2 3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ight_14_4" styleLbl="node1">
                                    <dgm:varLst>
                                      <dgm:bulletEnabled val="1"/>
                                    </dgm:varLst>
                                    <dgm:alg type="tx"/>
                                    <dgm:shape xmlns:r="http://schemas.openxmlformats.org/officeDocument/2006/relationships" rot="4" type="roundRect" r:blip="">
                                      <dgm:adjLst/>
                                    </dgm:shape>
                                    <dgm:presOf axis="ch ch desOrSelf" ptType="node node node" st="2 4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left_14_1" styleLbl="node1">
                                    <dgm:varLst>
                                      <dgm:bulletEnabled val="1"/>
                                    </dgm:varLst>
                                    <dgm:alg type="tx"/>
                                    <dgm:shape xmlns:r="http://schemas.openxmlformats.org/officeDocument/2006/relationships" rot="4" type="roundRect" r:blip="">
                                      <dgm:adjLst/>
                                    </dgm:shape>
                                    <dgm:presOf axis="ch ch desOrSelf" ptType="node node node" st="1 1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34"/>
                              </dgm:choose>
                            </dgm:else>
                          </dgm:choose>
                        </dgm:else>
                      </dgm:choose>
                    </dgm:else>
                  </dgm:choose>
                </dgm:else>
              </dgm:choose>
            </dgm:if>
            <dgm:else name="Name35">
              <dgm:choose name="Name36">
                <dgm:if name="Name37" axis="ch ch" ptType="node node" st="1 1" cnt="1 0" func="cnt" op="equ" val="2">
                  <dgm:choose name="Name38">
                    <dgm:if name="Name39" axis="ch ch" ptType="node node" st="2 1" cnt="1 0" func="cnt" op="equ" val="0">
                      <dgm:layoutNode name="balance_20" styleLbl="alignAccFollowNode1">
                        <dgm:varLst>
                          <dgm:bulletEnabled val="1"/>
                        </dgm:varLst>
                        <dgm:alg type="sp"/>
                        <dgm:shape xmlns:r="http://schemas.openxmlformats.org/officeDocument/2006/relationships" rot="-4" type="rect" r:blip="">
                          <dgm:adjLst/>
                        </dgm:shape>
                        <dgm:presOf/>
                        <dgm:constrLst/>
                        <dgm:ruleLst/>
                      </dgm:layoutNode>
                      <dgm:layoutNode name="left_20_1" styleLbl="node1">
                        <dgm:varLst>
                          <dgm:bulletEnabled val="1"/>
                        </dgm:varLst>
                        <dgm:alg type="tx"/>
                        <dgm:shape xmlns:r="http://schemas.openxmlformats.org/officeDocument/2006/relationships" rot="-4" type="roundRect" r:blip="">
                          <dgm:adjLst/>
                        </dgm:shape>
                        <dgm:presOf axis="ch ch desOrSelf" ptType="node node node" st="1 1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left_20_2" styleLbl="node1">
                        <dgm:varLst>
                          <dgm:bulletEnabled val="1"/>
                        </dgm:varLst>
                        <dgm:alg type="tx"/>
                        <dgm:shape xmlns:r="http://schemas.openxmlformats.org/officeDocument/2006/relationships" rot="-4" type="roundRect" r:blip="">
                          <dgm:adjLst/>
                        </dgm:shape>
                        <dgm:presOf axis="ch ch desOrSelf" ptType="node node node" st="1 2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40">
                      <dgm:choose name="Name41">
                        <dgm:if name="Name42" axis="ch ch" ptType="node node" st="2 1" cnt="1 0" func="cnt" op="equ" val="1">
                          <dgm:layoutNode name="balance_21" styleLbl="alignAccFollowNode1">
                            <dgm:varLst>
                              <dgm:bulletEnabled val="1"/>
                            </dgm:varLst>
                            <dgm:alg type="sp"/>
                            <dgm:shape xmlns:r="http://schemas.openxmlformats.org/officeDocument/2006/relationships" rot="-4" type="rect" r:blip="">
                              <dgm:adjLst/>
                            </dgm:shape>
                            <dgm:presOf/>
                            <dgm:constrLst/>
                            <dgm:ruleLst/>
                          </dgm:layoutNode>
                          <dgm:layoutNode name="left_21_1" styleLbl="node1">
                            <dgm:varLst>
                              <dgm:bulletEnabled val="1"/>
                            </dgm:varLst>
                            <dgm:alg type="tx"/>
                            <dgm:shape xmlns:r="http://schemas.openxmlformats.org/officeDocument/2006/relationships" rot="-4" type="roundRect" r:blip="">
                              <dgm:adjLst/>
                            </dgm:shape>
                            <dgm:presOf axis="ch ch desOrSelf" ptType="node node node" st="1 1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left_21_2" styleLbl="node1">
                            <dgm:varLst>
                              <dgm:bulletEnabled val="1"/>
                            </dgm:varLst>
                            <dgm:alg type="tx"/>
                            <dgm:shape xmlns:r="http://schemas.openxmlformats.org/officeDocument/2006/relationships" rot="-4" type="roundRect" r:blip="">
                              <dgm:adjLst/>
                            </dgm:shape>
                            <dgm:presOf axis="ch ch desOrSelf" ptType="node node node" st="1 2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ight_21_1" styleLbl="node1">
                            <dgm:varLst>
                              <dgm:bulletEnabled val="1"/>
                            </dgm:varLst>
                            <dgm:alg type="tx"/>
                            <dgm:shape xmlns:r="http://schemas.openxmlformats.org/officeDocument/2006/relationships" rot="-4" type="roundRect" r:blip="">
                              <dgm:adjLst/>
                            </dgm:shape>
                            <dgm:presOf axis="ch ch desOrSelf" ptType="node node node" st="2 1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43">
                          <dgm:choose name="Name44">
                            <dgm:if name="Name45" axis="ch ch" ptType="node node" st="2 1" cnt="1 0" func="cnt" op="equ" val="2">
                              <dgm:layoutNode name="balance_22" styleLbl="alignAccFollowNode1">
                                <dgm:varLst>
                                  <dgm:bulletEnabled val="1"/>
                                </dgm:varLst>
                                <dgm:alg type="sp"/>
                                <dgm:shape xmlns:r="http://schemas.openxmlformats.org/officeDocument/2006/relationships" type="rect" r:blip="">
                                  <dgm:adjLst/>
                                </dgm:shape>
                                <dgm:presOf/>
                                <dgm:constrLst/>
                                <dgm:ruleLst/>
                              </dgm:layoutNode>
                              <dgm:layoutNode name="right_22_1" styleLbl="node1">
                                <dgm:varLst>
                                  <dgm:bulletEnabled val="1"/>
                                </dgm:varLst>
                                <dgm:alg type="tx"/>
                                <dgm:shape xmlns:r="http://schemas.openxmlformats.org/officeDocument/2006/relationships" type="roundRect" r:blip="">
                                  <dgm:adjLst/>
                                </dgm:shape>
                                <dgm:presOf axis="ch ch desOrSelf" ptType="node node node" st="2 1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ight_22_2" styleLbl="node1">
                                <dgm:varLst>
                                  <dgm:bulletEnabled val="1"/>
                                </dgm:varLst>
                                <dgm:alg type="tx"/>
                                <dgm:shape xmlns:r="http://schemas.openxmlformats.org/officeDocument/2006/relationships" type="roundRect" r:blip="">
                                  <dgm:adjLst/>
                                </dgm:shape>
                                <dgm:presOf axis="ch ch desOrSelf" ptType="node node node" st="2 2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left_22_1" styleLbl="node1">
                                <dgm:varLst>
                                  <dgm:bulletEnabled val="1"/>
                                </dgm:varLst>
                                <dgm:alg type="tx"/>
                                <dgm:shape xmlns:r="http://schemas.openxmlformats.org/officeDocument/2006/relationships" type="roundRect" r:blip="">
                                  <dgm:adjLst/>
                                </dgm:shape>
                                <dgm:presOf axis="ch ch desOrSelf" ptType="node node node" st="1 1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left_22_2" styleLbl="node1">
                                <dgm:varLst>
                                  <dgm:bulletEnabled val="1"/>
                                </dgm:varLst>
                                <dgm:alg type="tx"/>
                                <dgm:shape xmlns:r="http://schemas.openxmlformats.org/officeDocument/2006/relationships" type="roundRect" r:blip="">
                                  <dgm:adjLst/>
                                </dgm:shape>
                                <dgm:presOf axis="ch ch desOrSelf" ptType="node node node" st="1 2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46">
                              <dgm:choose name="Name47">
                                <dgm:if name="Name48" axis="ch ch" ptType="node node" st="2 1" cnt="1 0" func="cnt" op="equ" val="3">
                                  <dgm:layoutNode name="balance_23" styleLbl="alignAccFollowNode1">
                                    <dgm:varLst>
                                      <dgm:bulletEnabled val="1"/>
                                    </dgm:varLst>
                                    <dgm:alg type="sp"/>
                                    <dgm:shape xmlns:r="http://schemas.openxmlformats.org/officeDocument/2006/relationships" rot="4" type="rect" r:blip="">
                                      <dgm:adjLst/>
                                    </dgm:shape>
                                    <dgm:presOf/>
                                    <dgm:constrLst/>
                                    <dgm:ruleLst/>
                                  </dgm:layoutNode>
                                  <dgm:layoutNode name="right_23_1" styleLbl="node1">
                                    <dgm:varLst>
                                      <dgm:bulletEnabled val="1"/>
                                    </dgm:varLst>
                                    <dgm:alg type="tx"/>
                                    <dgm:shape xmlns:r="http://schemas.openxmlformats.org/officeDocument/2006/relationships" rot="4" type="roundRect" r:blip="">
                                      <dgm:adjLst/>
                                    </dgm:shape>
                                    <dgm:presOf axis="ch ch desOrSelf" ptType="node node node" st="2 1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ight_23_2" styleLbl="node1">
                                    <dgm:varLst>
                                      <dgm:bulletEnabled val="1"/>
                                    </dgm:varLst>
                                    <dgm:alg type="tx"/>
                                    <dgm:shape xmlns:r="http://schemas.openxmlformats.org/officeDocument/2006/relationships" rot="4" type="roundRect" r:blip="">
                                      <dgm:adjLst/>
                                    </dgm:shape>
                                    <dgm:presOf axis="ch ch desOrSelf" ptType="node node node" st="2 2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ight_23_3" styleLbl="node1">
                                    <dgm:varLst>
                                      <dgm:bulletEnabled val="1"/>
                                    </dgm:varLst>
                                    <dgm:alg type="tx"/>
                                    <dgm:shape xmlns:r="http://schemas.openxmlformats.org/officeDocument/2006/relationships" rot="4" type="roundRect" r:blip="">
                                      <dgm:adjLst/>
                                    </dgm:shape>
                                    <dgm:presOf axis="ch ch desOrSelf" ptType="node node node" st="2 3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left_23_1" styleLbl="node1">
                                    <dgm:varLst>
                                      <dgm:bulletEnabled val="1"/>
                                    </dgm:varLst>
                                    <dgm:alg type="tx"/>
                                    <dgm:shape xmlns:r="http://schemas.openxmlformats.org/officeDocument/2006/relationships" rot="4" type="roundRect" r:blip="">
                                      <dgm:adjLst/>
                                    </dgm:shape>
                                    <dgm:presOf axis="ch ch desOrSelf" ptType="node node node" st="1 1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left_23_2" styleLbl="node1">
                                    <dgm:varLst>
                                      <dgm:bulletEnabled val="1"/>
                                    </dgm:varLst>
                                    <dgm:alg type="tx"/>
                                    <dgm:shape xmlns:r="http://schemas.openxmlformats.org/officeDocument/2006/relationships" rot="4" type="roundRect" r:blip="">
                                      <dgm:adjLst/>
                                    </dgm:shape>
                                    <dgm:presOf axis="ch ch desOrSelf" ptType="node node node" st="1 2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49">
                                  <dgm:choose name="Name50">
                                    <dgm:if name="Name51" axis="ch ch" ptType="node node" st="2 1" cnt="1 0" func="cnt" op="gte" val="4">
                                      <dgm:layoutNode name="balance_24" styleLbl="alignAccFollowNode1">
                                        <dgm:varLst>
                                          <dgm:bulletEnabled val="1"/>
                                        </dgm:varLst>
                                        <dgm:alg type="sp"/>
                                        <dgm:shape xmlns:r="http://schemas.openxmlformats.org/officeDocument/2006/relationships" rot="4" type="rect" r:blip="">
                                          <dgm:adjLst/>
                                        </dgm:shape>
                                        <dgm:presOf/>
                                        <dgm:constrLst/>
                                        <dgm:ruleLst/>
                                      </dgm:layoutNode>
                                      <dgm:layoutNode name="right_24_1" styleLbl="node1">
                                        <dgm:varLst>
                                          <dgm:bulletEnabled val="1"/>
                                        </dgm:varLst>
                                        <dgm:alg type="tx"/>
                                        <dgm:shape xmlns:r="http://schemas.openxmlformats.org/officeDocument/2006/relationships" rot="4" type="roundRect" r:blip="">
                                          <dgm:adjLst/>
                                        </dgm:shape>
                                        <dgm:presOf axis="ch ch desOrSelf" ptType="node node node" st="2 1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ight_24_2" styleLbl="node1">
                                        <dgm:varLst>
                                          <dgm:bulletEnabled val="1"/>
                                        </dgm:varLst>
                                        <dgm:alg type="tx"/>
                                        <dgm:shape xmlns:r="http://schemas.openxmlformats.org/officeDocument/2006/relationships" rot="4" type="roundRect" r:blip="">
                                          <dgm:adjLst/>
                                        </dgm:shape>
                                        <dgm:presOf axis="ch ch desOrSelf" ptType="node node node" st="2 2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ight_24_3" styleLbl="node1">
                                        <dgm:varLst>
                                          <dgm:bulletEnabled val="1"/>
                                        </dgm:varLst>
                                        <dgm:alg type="tx"/>
                                        <dgm:shape xmlns:r="http://schemas.openxmlformats.org/officeDocument/2006/relationships" rot="4" type="roundRect" r:blip="">
                                          <dgm:adjLst/>
                                        </dgm:shape>
                                        <dgm:presOf axis="ch ch desOrSelf" ptType="node node node" st="2 3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ight_24_4" styleLbl="node1">
                                        <dgm:varLst>
                                          <dgm:bulletEnabled val="1"/>
                                        </dgm:varLst>
                                        <dgm:alg type="tx"/>
                                        <dgm:shape xmlns:r="http://schemas.openxmlformats.org/officeDocument/2006/relationships" rot="4" type="roundRect" r:blip="">
                                          <dgm:adjLst/>
                                        </dgm:shape>
                                        <dgm:presOf axis="ch ch desOrSelf" ptType="node node node" st="2 4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left_24_1" styleLbl="node1">
                                        <dgm:varLst>
                                          <dgm:bulletEnabled val="1"/>
                                        </dgm:varLst>
                                        <dgm:alg type="tx"/>
                                        <dgm:shape xmlns:r="http://schemas.openxmlformats.org/officeDocument/2006/relationships" rot="4" type="roundRect" r:blip="">
                                          <dgm:adjLst/>
                                        </dgm:shape>
                                        <dgm:presOf axis="ch ch desOrSelf" ptType="node node node" st="1 1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left_24_2" styleLbl="node1">
                                        <dgm:varLst>
                                          <dgm:bulletEnabled val="1"/>
                                        </dgm:varLst>
                                        <dgm:alg type="tx"/>
                                        <dgm:shape xmlns:r="http://schemas.openxmlformats.org/officeDocument/2006/relationships" rot="4" type="roundRect" r:blip="">
                                          <dgm:adjLst/>
                                        </dgm:shape>
                                        <dgm:presOf axis="ch ch desOrSelf" ptType="node node node" st="1 2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52"/>
                                  </dgm:choose>
                                </dgm:else>
                              </dgm:choose>
                            </dgm:else>
                          </dgm:choose>
                        </dgm:else>
                      </dgm:choose>
                    </dgm:else>
                  </dgm:choose>
                </dgm:if>
                <dgm:else name="Name53">
                  <dgm:choose name="Name54">
                    <dgm:if name="Name55" axis="ch ch" ptType="node node" st="1 1" cnt="1 0" func="cnt" op="equ" val="3">
                      <dgm:choose name="Name56">
                        <dgm:if name="Name57" axis="ch ch" ptType="node node" st="2 1" cnt="1 0" func="cnt" op="equ" val="0">
                          <dgm:layoutNode name="balance_30" styleLbl="alignAccFollowNode1">
                            <dgm:varLst>
                              <dgm:bulletEnabled val="1"/>
                            </dgm:varLst>
                            <dgm:alg type="sp"/>
                            <dgm:shape xmlns:r="http://schemas.openxmlformats.org/officeDocument/2006/relationships" rot="-4" type="rect" r:blip="">
                              <dgm:adjLst/>
                            </dgm:shape>
                            <dgm:presOf/>
                            <dgm:constrLst/>
                            <dgm:ruleLst/>
                          </dgm:layoutNode>
                          <dgm:layoutNode name="left_30_1" styleLbl="node1">
                            <dgm:varLst>
                              <dgm:bulletEnabled val="1"/>
                            </dgm:varLst>
                            <dgm:alg type="tx"/>
                            <dgm:shape xmlns:r="http://schemas.openxmlformats.org/officeDocument/2006/relationships" rot="-4" type="roundRect" r:blip="">
                              <dgm:adjLst/>
                            </dgm:shape>
                            <dgm:presOf axis="ch ch desOrSelf" ptType="node node node" st="1 1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left_30_2" styleLbl="node1">
                            <dgm:varLst>
                              <dgm:bulletEnabled val="1"/>
                            </dgm:varLst>
                            <dgm:alg type="tx"/>
                            <dgm:shape xmlns:r="http://schemas.openxmlformats.org/officeDocument/2006/relationships" rot="-4" type="roundRect" r:blip="">
                              <dgm:adjLst/>
                            </dgm:shape>
                            <dgm:presOf axis="ch ch desOrSelf" ptType="node node node" st="1 2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left_30_3" styleLbl="node1">
                            <dgm:varLst>
                              <dgm:bulletEnabled val="1"/>
                            </dgm:varLst>
                            <dgm:alg type="tx"/>
                            <dgm:shape xmlns:r="http://schemas.openxmlformats.org/officeDocument/2006/relationships" rot="-4" type="roundRect" r:blip="">
                              <dgm:adjLst/>
                            </dgm:shape>
                            <dgm:presOf axis="ch ch desOrSelf" ptType="node node node" st="1 3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58">
                          <dgm:choose name="Name59">
                            <dgm:if name="Name60" axis="ch ch" ptType="node node" st="2 1" cnt="1 0" func="cnt" op="equ" val="1">
                              <dgm:layoutNode name="balance_31" styleLbl="alignAccFollowNode1">
                                <dgm:varLst>
                                  <dgm:bulletEnabled val="1"/>
                                </dgm:varLst>
                                <dgm:alg type="sp"/>
                                <dgm:shape xmlns:r="http://schemas.openxmlformats.org/officeDocument/2006/relationships" rot="-4" type="rect" r:blip="">
                                  <dgm:adjLst/>
                                </dgm:shape>
                                <dgm:presOf/>
                                <dgm:constrLst/>
                                <dgm:ruleLst/>
                              </dgm:layoutNode>
                              <dgm:layoutNode name="left_31_1" styleLbl="node1">
                                <dgm:varLst>
                                  <dgm:bulletEnabled val="1"/>
                                </dgm:varLst>
                                <dgm:alg type="tx"/>
                                <dgm:shape xmlns:r="http://schemas.openxmlformats.org/officeDocument/2006/relationships" rot="-4" type="roundRect" r:blip="">
                                  <dgm:adjLst/>
                                </dgm:shape>
                                <dgm:presOf axis="ch ch desOrSelf" ptType="node node node" st="1 1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left_31_2" styleLbl="node1">
                                <dgm:varLst>
                                  <dgm:bulletEnabled val="1"/>
                                </dgm:varLst>
                                <dgm:alg type="tx"/>
                                <dgm:shape xmlns:r="http://schemas.openxmlformats.org/officeDocument/2006/relationships" rot="-4" type="roundRect" r:blip="">
                                  <dgm:adjLst/>
                                </dgm:shape>
                                <dgm:presOf axis="ch ch desOrSelf" ptType="node node node" st="1 2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left_31_3" styleLbl="node1">
                                <dgm:varLst>
                                  <dgm:bulletEnabled val="1"/>
                                </dgm:varLst>
                                <dgm:alg type="tx"/>
                                <dgm:shape xmlns:r="http://schemas.openxmlformats.org/officeDocument/2006/relationships" rot="-4" type="roundRect" r:blip="">
                                  <dgm:adjLst/>
                                </dgm:shape>
                                <dgm:presOf axis="ch ch desOrSelf" ptType="node node node" st="1 3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ight_31_1" styleLbl="node1">
                                <dgm:varLst>
                                  <dgm:bulletEnabled val="1"/>
                                </dgm:varLst>
                                <dgm:alg type="tx"/>
                                <dgm:shape xmlns:r="http://schemas.openxmlformats.org/officeDocument/2006/relationships" rot="-4" type="roundRect" r:blip="">
                                  <dgm:adjLst/>
                                </dgm:shape>
                                <dgm:presOf axis="ch ch desOrSelf" ptType="node node node" st="2 1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61">
                              <dgm:choose name="Name62">
                                <dgm:if name="Name63" axis="ch ch" ptType="node node" st="2 1" cnt="1 0" func="cnt" op="equ" val="2">
                                  <dgm:layoutNode name="balance_32" styleLbl="alignAccFollowNode1">
                                    <dgm:varLst>
                                      <dgm:bulletEnabled val="1"/>
                                    </dgm:varLst>
                                    <dgm:alg type="sp"/>
                                    <dgm:shape xmlns:r="http://schemas.openxmlformats.org/officeDocument/2006/relationships" rot="-4" type="rect" r:blip="">
                                      <dgm:adjLst/>
                                    </dgm:shape>
                                    <dgm:presOf/>
                                    <dgm:constrLst/>
                                    <dgm:ruleLst/>
                                  </dgm:layoutNode>
                                  <dgm:layoutNode name="left_32_1" styleLbl="node1">
                                    <dgm:varLst>
                                      <dgm:bulletEnabled val="1"/>
                                    </dgm:varLst>
                                    <dgm:alg type="tx"/>
                                    <dgm:shape xmlns:r="http://schemas.openxmlformats.org/officeDocument/2006/relationships" rot="-4" type="roundRect" r:blip="">
                                      <dgm:adjLst/>
                                    </dgm:shape>
                                    <dgm:presOf axis="ch ch desOrSelf" ptType="node node node" st="1 1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left_32_2" styleLbl="node1">
                                    <dgm:varLst>
                                      <dgm:bulletEnabled val="1"/>
                                    </dgm:varLst>
                                    <dgm:alg type="tx"/>
                                    <dgm:shape xmlns:r="http://schemas.openxmlformats.org/officeDocument/2006/relationships" rot="-4" type="roundRect" r:blip="">
                                      <dgm:adjLst/>
                                    </dgm:shape>
                                    <dgm:presOf axis="ch ch desOrSelf" ptType="node node node" st="1 2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left_32_3" styleLbl="node1">
                                    <dgm:varLst>
                                      <dgm:bulletEnabled val="1"/>
                                    </dgm:varLst>
                                    <dgm:alg type="tx"/>
                                    <dgm:shape xmlns:r="http://schemas.openxmlformats.org/officeDocument/2006/relationships" rot="-4" type="roundRect" r:blip="">
                                      <dgm:adjLst/>
                                    </dgm:shape>
                                    <dgm:presOf axis="ch ch desOrSelf" ptType="node node node" st="1 3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ight_32_1" styleLbl="node1">
                                    <dgm:varLst>
                                      <dgm:bulletEnabled val="1"/>
                                    </dgm:varLst>
                                    <dgm:alg type="tx"/>
                                    <dgm:shape xmlns:r="http://schemas.openxmlformats.org/officeDocument/2006/relationships" rot="-4" type="roundRect" r:blip="">
                                      <dgm:adjLst/>
                                    </dgm:shape>
                                    <dgm:presOf axis="ch ch desOrSelf" ptType="node node node" st="2 1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ight_32_2" styleLbl="node1">
                                    <dgm:varLst>
                                      <dgm:bulletEnabled val="1"/>
                                    </dgm:varLst>
                                    <dgm:alg type="tx"/>
                                    <dgm:shape xmlns:r="http://schemas.openxmlformats.org/officeDocument/2006/relationships" rot="-4" type="roundRect" r:blip="">
                                      <dgm:adjLst/>
                                    </dgm:shape>
                                    <dgm:presOf axis="ch ch desOrSelf" ptType="node node node" st="2 2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64">
                                  <dgm:choose name="Name65">
                                    <dgm:if name="Name66" axis="ch ch" ptType="node node" st="2 1" cnt="1 0" func="cnt" op="equ" val="3">
                                      <dgm:layoutNode name="balance_33" styleLbl="alignAccFollowNode1">
                                        <dgm:varLst>
                                          <dgm:bulletEnabled val="1"/>
                                        </dgm:varLst>
                                        <dgm:alg type="sp"/>
                                        <dgm:shape xmlns:r="http://schemas.openxmlformats.org/officeDocument/2006/relationships" type="rect" r:blip="">
                                          <dgm:adjLst/>
                                        </dgm:shape>
                                        <dgm:presOf/>
                                        <dgm:constrLst/>
                                        <dgm:ruleLst/>
                                      </dgm:layoutNode>
                                      <dgm:layoutNode name="right_33_1" styleLbl="node1">
                                        <dgm:varLst>
                                          <dgm:bulletEnabled val="1"/>
                                        </dgm:varLst>
                                        <dgm:alg type="tx"/>
                                        <dgm:shape xmlns:r="http://schemas.openxmlformats.org/officeDocument/2006/relationships" type="roundRect" r:blip="">
                                          <dgm:adjLst/>
                                        </dgm:shape>
                                        <dgm:presOf axis="ch ch desOrSelf" ptType="node node node" st="2 1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ight_33_2" styleLbl="node1">
                                        <dgm:varLst>
                                          <dgm:bulletEnabled val="1"/>
                                        </dgm:varLst>
                                        <dgm:alg type="tx"/>
                                        <dgm:shape xmlns:r="http://schemas.openxmlformats.org/officeDocument/2006/relationships" type="roundRect" r:blip="">
                                          <dgm:adjLst/>
                                        </dgm:shape>
                                        <dgm:presOf axis="ch ch desOrSelf" ptType="node node node" st="2 2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ight_33_3" styleLbl="node1">
                                        <dgm:varLst>
                                          <dgm:bulletEnabled val="1"/>
                                        </dgm:varLst>
                                        <dgm:alg type="tx"/>
                                        <dgm:shape xmlns:r="http://schemas.openxmlformats.org/officeDocument/2006/relationships" type="roundRect" r:blip="">
                                          <dgm:adjLst/>
                                        </dgm:shape>
                                        <dgm:presOf axis="ch ch desOrSelf" ptType="node node node" st="2 3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left_33_1" styleLbl="node1">
                                        <dgm:varLst>
                                          <dgm:bulletEnabled val="1"/>
                                        </dgm:varLst>
                                        <dgm:alg type="tx"/>
                                        <dgm:shape xmlns:r="http://schemas.openxmlformats.org/officeDocument/2006/relationships" type="roundRect" r:blip="">
                                          <dgm:adjLst/>
                                        </dgm:shape>
                                        <dgm:presOf axis="ch ch desOrSelf" ptType="node node node" st="1 1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left_33_2" styleLbl="node1">
                                        <dgm:varLst>
                                          <dgm:bulletEnabled val="1"/>
                                        </dgm:varLst>
                                        <dgm:alg type="tx"/>
                                        <dgm:shape xmlns:r="http://schemas.openxmlformats.org/officeDocument/2006/relationships" type="roundRect" r:blip="">
                                          <dgm:adjLst/>
                                        </dgm:shape>
                                        <dgm:presOf axis="ch ch desOrSelf" ptType="node node node" st="1 2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left_33_3" styleLbl="node1">
                                        <dgm:varLst>
                                          <dgm:bulletEnabled val="1"/>
                                        </dgm:varLst>
                                        <dgm:alg type="tx"/>
                                        <dgm:shape xmlns:r="http://schemas.openxmlformats.org/officeDocument/2006/relationships" type="roundRect" r:blip="">
                                          <dgm:adjLst/>
                                        </dgm:shape>
                                        <dgm:presOf axis="ch ch desOrSelf" ptType="node node node" st="1 3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67">
                                      <dgm:choose name="Name68">
                                        <dgm:if name="Name69" axis="ch ch" ptType="node node" st="2 1" cnt="1 0" func="cnt" op="gte" val="4">
                                          <dgm:layoutNode name="balance_34" styleLbl="alignAccFollowNode1">
                                            <dgm:varLst>
                                              <dgm:bulletEnabled val="1"/>
                                            </dgm:varLst>
                                            <dgm:alg type="sp"/>
                                            <dgm:shape xmlns:r="http://schemas.openxmlformats.org/officeDocument/2006/relationships" rot="4" type="rect" r:blip="">
                                              <dgm:adjLst/>
                                            </dgm:shape>
                                            <dgm:presOf/>
                                            <dgm:constrLst/>
                                            <dgm:ruleLst/>
                                          </dgm:layoutNode>
                                          <dgm:layoutNode name="right_34_1" styleLbl="node1">
                                            <dgm:varLst>
                                              <dgm:bulletEnabled val="1"/>
                                            </dgm:varLst>
                                            <dgm:alg type="tx"/>
                                            <dgm:shape xmlns:r="http://schemas.openxmlformats.org/officeDocument/2006/relationships" rot="4" type="roundRect" r:blip="">
                                              <dgm:adjLst/>
                                            </dgm:shape>
                                            <dgm:presOf axis="ch ch desOrSelf" ptType="node node node" st="2 1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ight_34_2" styleLbl="node1">
                                            <dgm:varLst>
                                              <dgm:bulletEnabled val="1"/>
                                            </dgm:varLst>
                                            <dgm:alg type="tx"/>
                                            <dgm:shape xmlns:r="http://schemas.openxmlformats.org/officeDocument/2006/relationships" rot="4" type="roundRect" r:blip="">
                                              <dgm:adjLst/>
                                            </dgm:shape>
                                            <dgm:presOf axis="ch ch desOrSelf" ptType="node node node" st="2 2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ight_34_3" styleLbl="node1">
                                            <dgm:varLst>
                                              <dgm:bulletEnabled val="1"/>
                                            </dgm:varLst>
                                            <dgm:alg type="tx"/>
                                            <dgm:shape xmlns:r="http://schemas.openxmlformats.org/officeDocument/2006/relationships" rot="4" type="roundRect" r:blip="">
                                              <dgm:adjLst/>
                                            </dgm:shape>
                                            <dgm:presOf axis="ch ch desOrSelf" ptType="node node node" st="2 3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ight_34_4" styleLbl="node1">
                                            <dgm:varLst>
                                              <dgm:bulletEnabled val="1"/>
                                            </dgm:varLst>
                                            <dgm:alg type="tx"/>
                                            <dgm:shape xmlns:r="http://schemas.openxmlformats.org/officeDocument/2006/relationships" rot="4" type="roundRect" r:blip="">
                                              <dgm:adjLst/>
                                            </dgm:shape>
                                            <dgm:presOf axis="ch ch desOrSelf" ptType="node node node" st="2 4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left_34_1" styleLbl="node1">
                                            <dgm:varLst>
                                              <dgm:bulletEnabled val="1"/>
                                            </dgm:varLst>
                                            <dgm:alg type="tx"/>
                                            <dgm:shape xmlns:r="http://schemas.openxmlformats.org/officeDocument/2006/relationships" rot="4" type="roundRect" r:blip="">
                                              <dgm:adjLst/>
                                            </dgm:shape>
                                            <dgm:presOf axis="ch ch desOrSelf" ptType="node node node" st="1 1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left_34_2" styleLbl="node1">
                                            <dgm:varLst>
                                              <dgm:bulletEnabled val="1"/>
                                            </dgm:varLst>
                                            <dgm:alg type="tx"/>
                                            <dgm:shape xmlns:r="http://schemas.openxmlformats.org/officeDocument/2006/relationships" rot="4" type="roundRect" r:blip="">
                                              <dgm:adjLst/>
                                            </dgm:shape>
                                            <dgm:presOf axis="ch ch desOrSelf" ptType="node node node" st="1 2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left_34_3" styleLbl="node1">
                                            <dgm:varLst>
                                              <dgm:bulletEnabled val="1"/>
                                            </dgm:varLst>
                                            <dgm:alg type="tx"/>
                                            <dgm:shape xmlns:r="http://schemas.openxmlformats.org/officeDocument/2006/relationships" rot="4" type="roundRect" r:blip="">
                                              <dgm:adjLst/>
                                            </dgm:shape>
                                            <dgm:presOf axis="ch ch desOrSelf" ptType="node node node" st="1 3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70"/>
                                      </dgm:choose>
                                    </dgm:else>
                                  </dgm:choose>
                                </dgm:else>
                              </dgm:choose>
                            </dgm:else>
                          </dgm:choose>
                        </dgm:else>
                      </dgm:choose>
                    </dgm:if>
                    <dgm:else name="Name71">
                      <dgm:choose name="Name72">
                        <dgm:if name="Name73" axis="ch ch" ptType="node node" st="1 1" cnt="1 0" func="cnt" op="gte" val="4">
                          <dgm:choose name="Name74">
                            <dgm:if name="Name75" axis="ch ch" ptType="node node" st="2 1" cnt="1 0" func="cnt" op="equ" val="0">
                              <dgm:layoutNode name="balance_40" styleLbl="alignAccFollowNode1">
                                <dgm:varLst>
                                  <dgm:bulletEnabled val="1"/>
                                </dgm:varLst>
                                <dgm:alg type="sp"/>
                                <dgm:shape xmlns:r="http://schemas.openxmlformats.org/officeDocument/2006/relationships" rot="-4" type="rect" r:blip="">
                                  <dgm:adjLst/>
                                </dgm:shape>
                                <dgm:presOf/>
                                <dgm:constrLst/>
                                <dgm:ruleLst/>
                              </dgm:layoutNode>
                              <dgm:layoutNode name="left_40_1" styleLbl="node1">
                                <dgm:varLst>
                                  <dgm:bulletEnabled val="1"/>
                                </dgm:varLst>
                                <dgm:alg type="tx"/>
                                <dgm:shape xmlns:r="http://schemas.openxmlformats.org/officeDocument/2006/relationships" rot="-4" type="roundRect" r:blip="">
                                  <dgm:adjLst/>
                                </dgm:shape>
                                <dgm:presOf axis="ch ch desOrSelf" ptType="node node node" st="1 1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left_40_2" styleLbl="node1">
                                <dgm:varLst>
                                  <dgm:bulletEnabled val="1"/>
                                </dgm:varLst>
                                <dgm:alg type="tx"/>
                                <dgm:shape xmlns:r="http://schemas.openxmlformats.org/officeDocument/2006/relationships" rot="-4" type="roundRect" r:blip="">
                                  <dgm:adjLst/>
                                </dgm:shape>
                                <dgm:presOf axis="ch ch desOrSelf" ptType="node node node" st="1 2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left_40_3" styleLbl="node1">
                                <dgm:varLst>
                                  <dgm:bulletEnabled val="1"/>
                                </dgm:varLst>
                                <dgm:alg type="tx"/>
                                <dgm:shape xmlns:r="http://schemas.openxmlformats.org/officeDocument/2006/relationships" rot="-4" type="roundRect" r:blip="">
                                  <dgm:adjLst/>
                                </dgm:shape>
                                <dgm:presOf axis="ch ch desOrSelf" ptType="node node node" st="1 3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left_40_4" styleLbl="node1">
                                <dgm:varLst>
                                  <dgm:bulletEnabled val="1"/>
                                </dgm:varLst>
                                <dgm:alg type="tx"/>
                                <dgm:shape xmlns:r="http://schemas.openxmlformats.org/officeDocument/2006/relationships" rot="-4" type="roundRect" r:blip="">
                                  <dgm:adjLst/>
                                </dgm:shape>
                                <dgm:presOf axis="ch ch desOrSelf" ptType="node node node" st="1 4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76">
                              <dgm:choose name="Name77">
                                <dgm:if name="Name78" axis="ch ch" ptType="node node" st="2 1" cnt="1 0" func="cnt" op="equ" val="1">
                                  <dgm:layoutNode name="balance_41" styleLbl="alignAccFollowNode1">
                                    <dgm:varLst>
                                      <dgm:bulletEnabled val="1"/>
                                    </dgm:varLst>
                                    <dgm:alg type="sp"/>
                                    <dgm:shape xmlns:r="http://schemas.openxmlformats.org/officeDocument/2006/relationships" rot="-4" type="rect" r:blip="">
                                      <dgm:adjLst/>
                                    </dgm:shape>
                                    <dgm:presOf/>
                                    <dgm:constrLst/>
                                    <dgm:ruleLst/>
                                  </dgm:layoutNode>
                                  <dgm:layoutNode name="left_41_1" styleLbl="node1">
                                    <dgm:varLst>
                                      <dgm:bulletEnabled val="1"/>
                                    </dgm:varLst>
                                    <dgm:alg type="tx"/>
                                    <dgm:shape xmlns:r="http://schemas.openxmlformats.org/officeDocument/2006/relationships" rot="-4" type="roundRect" r:blip="">
                                      <dgm:adjLst/>
                                    </dgm:shape>
                                    <dgm:presOf axis="ch ch desOrSelf" ptType="node node node" st="1 1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left_41_2" styleLbl="node1">
                                    <dgm:varLst>
                                      <dgm:bulletEnabled val="1"/>
                                    </dgm:varLst>
                                    <dgm:alg type="tx"/>
                                    <dgm:shape xmlns:r="http://schemas.openxmlformats.org/officeDocument/2006/relationships" rot="-4" type="roundRect" r:blip="">
                                      <dgm:adjLst/>
                                    </dgm:shape>
                                    <dgm:presOf axis="ch ch desOrSelf" ptType="node node node" st="1 2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left_41_3" styleLbl="node1">
                                    <dgm:varLst>
                                      <dgm:bulletEnabled val="1"/>
                                    </dgm:varLst>
                                    <dgm:alg type="tx"/>
                                    <dgm:shape xmlns:r="http://schemas.openxmlformats.org/officeDocument/2006/relationships" rot="-4" type="roundRect" r:blip="">
                                      <dgm:adjLst/>
                                    </dgm:shape>
                                    <dgm:presOf axis="ch ch desOrSelf" ptType="node node node" st="1 3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left_41_4" styleLbl="node1">
                                    <dgm:varLst>
                                      <dgm:bulletEnabled val="1"/>
                                    </dgm:varLst>
                                    <dgm:alg type="tx"/>
                                    <dgm:shape xmlns:r="http://schemas.openxmlformats.org/officeDocument/2006/relationships" rot="-4" type="roundRect" r:blip="">
                                      <dgm:adjLst/>
                                    </dgm:shape>
                                    <dgm:presOf axis="ch ch desOrSelf" ptType="node node node" st="1 4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ight_41_1" styleLbl="node1">
                                    <dgm:varLst>
                                      <dgm:bulletEnabled val="1"/>
                                    </dgm:varLst>
                                    <dgm:alg type="tx"/>
                                    <dgm:shape xmlns:r="http://schemas.openxmlformats.org/officeDocument/2006/relationships" rot="-4" type="roundRect" r:blip="">
                                      <dgm:adjLst/>
                                    </dgm:shape>
                                    <dgm:presOf axis="ch ch desOrSelf" ptType="node node node" st="2 1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79">
                                  <dgm:choose name="Name80">
                                    <dgm:if name="Name81" axis="ch ch" ptType="node node" st="2 1" cnt="1 0" func="cnt" op="equ" val="2">
                                      <dgm:layoutNode name="balance_42" styleLbl="alignAccFollowNode1">
                                        <dgm:varLst>
                                          <dgm:bulletEnabled val="1"/>
                                        </dgm:varLst>
                                        <dgm:alg type="sp"/>
                                        <dgm:shape xmlns:r="http://schemas.openxmlformats.org/officeDocument/2006/relationships" rot="-4" type="rect" r:blip="">
                                          <dgm:adjLst/>
                                        </dgm:shape>
                                        <dgm:presOf/>
                                        <dgm:constrLst/>
                                        <dgm:ruleLst/>
                                      </dgm:layoutNode>
                                      <dgm:layoutNode name="left_42_1" styleLbl="node1">
                                        <dgm:varLst>
                                          <dgm:bulletEnabled val="1"/>
                                        </dgm:varLst>
                                        <dgm:alg type="tx"/>
                                        <dgm:shape xmlns:r="http://schemas.openxmlformats.org/officeDocument/2006/relationships" rot="-4" type="roundRect" r:blip="">
                                          <dgm:adjLst/>
                                        </dgm:shape>
                                        <dgm:presOf axis="ch ch desOrSelf" ptType="node node node" st="1 1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left_42_2" styleLbl="node1">
                                        <dgm:varLst>
                                          <dgm:bulletEnabled val="1"/>
                                        </dgm:varLst>
                                        <dgm:alg type="tx"/>
                                        <dgm:shape xmlns:r="http://schemas.openxmlformats.org/officeDocument/2006/relationships" rot="-4" type="roundRect" r:blip="">
                                          <dgm:adjLst/>
                                        </dgm:shape>
                                        <dgm:presOf axis="ch ch desOrSelf" ptType="node node node" st="1 2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left_42_3" styleLbl="node1">
                                        <dgm:varLst>
                                          <dgm:bulletEnabled val="1"/>
                                        </dgm:varLst>
                                        <dgm:alg type="tx"/>
                                        <dgm:shape xmlns:r="http://schemas.openxmlformats.org/officeDocument/2006/relationships" rot="-4" type="roundRect" r:blip="">
                                          <dgm:adjLst/>
                                        </dgm:shape>
                                        <dgm:presOf axis="ch ch desOrSelf" ptType="node node node" st="1 3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left_42_4" styleLbl="node1">
                                        <dgm:varLst>
                                          <dgm:bulletEnabled val="1"/>
                                        </dgm:varLst>
                                        <dgm:alg type="tx"/>
                                        <dgm:shape xmlns:r="http://schemas.openxmlformats.org/officeDocument/2006/relationships" rot="-4" type="roundRect" r:blip="">
                                          <dgm:adjLst/>
                                        </dgm:shape>
                                        <dgm:presOf axis="ch ch desOrSelf" ptType="node node node" st="1 4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ight_42_1" styleLbl="node1">
                                        <dgm:varLst>
                                          <dgm:bulletEnabled val="1"/>
                                        </dgm:varLst>
                                        <dgm:alg type="tx"/>
                                        <dgm:shape xmlns:r="http://schemas.openxmlformats.org/officeDocument/2006/relationships" rot="-4" type="roundRect" r:blip="">
                                          <dgm:adjLst/>
                                        </dgm:shape>
                                        <dgm:presOf axis="ch ch desOrSelf" ptType="node node node" st="2 1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ight_42_2" styleLbl="node1">
                                        <dgm:varLst>
                                          <dgm:bulletEnabled val="1"/>
                                        </dgm:varLst>
                                        <dgm:alg type="tx"/>
                                        <dgm:shape xmlns:r="http://schemas.openxmlformats.org/officeDocument/2006/relationships" rot="-4" type="roundRect" r:blip="">
                                          <dgm:adjLst/>
                                        </dgm:shape>
                                        <dgm:presOf axis="ch ch desOrSelf" ptType="node node node" st="2 2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82">
                                      <dgm:choose name="Name83">
                                        <dgm:if name="Name84" axis="ch ch" ptType="node node" st="2 1" cnt="1 0" func="cnt" op="equ" val="3">
                                          <dgm:layoutNode name="balance_43" styleLbl="alignAccFollowNode1">
                                            <dgm:varLst>
                                              <dgm:bulletEnabled val="1"/>
                                            </dgm:varLst>
                                            <dgm:alg type="sp"/>
                                            <dgm:shape xmlns:r="http://schemas.openxmlformats.org/officeDocument/2006/relationships" rot="-4" type="rect" r:blip="">
                                              <dgm:adjLst/>
                                            </dgm:shape>
                                            <dgm:presOf/>
                                            <dgm:constrLst/>
                                            <dgm:ruleLst/>
                                          </dgm:layoutNode>
                                          <dgm:layoutNode name="left_43_1" styleLbl="node1">
                                            <dgm:varLst>
                                              <dgm:bulletEnabled val="1"/>
                                            </dgm:varLst>
                                            <dgm:alg type="tx"/>
                                            <dgm:shape xmlns:r="http://schemas.openxmlformats.org/officeDocument/2006/relationships" rot="-4" type="roundRect" r:blip="">
                                              <dgm:adjLst/>
                                            </dgm:shape>
                                            <dgm:presOf axis="ch ch desOrSelf" ptType="node node node" st="1 1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left_43_2" styleLbl="node1">
                                            <dgm:varLst>
                                              <dgm:bulletEnabled val="1"/>
                                            </dgm:varLst>
                                            <dgm:alg type="tx"/>
                                            <dgm:shape xmlns:r="http://schemas.openxmlformats.org/officeDocument/2006/relationships" rot="-4" type="roundRect" r:blip="">
                                              <dgm:adjLst/>
                                            </dgm:shape>
                                            <dgm:presOf axis="ch ch desOrSelf" ptType="node node node" st="1 2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left_43_3" styleLbl="node1">
                                            <dgm:varLst>
                                              <dgm:bulletEnabled val="1"/>
                                            </dgm:varLst>
                                            <dgm:alg type="tx"/>
                                            <dgm:shape xmlns:r="http://schemas.openxmlformats.org/officeDocument/2006/relationships" rot="-4" type="roundRect" r:blip="">
                                              <dgm:adjLst/>
                                            </dgm:shape>
                                            <dgm:presOf axis="ch ch desOrSelf" ptType="node node node" st="1 3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left_43_4" styleLbl="node1">
                                            <dgm:varLst>
                                              <dgm:bulletEnabled val="1"/>
                                            </dgm:varLst>
                                            <dgm:alg type="tx"/>
                                            <dgm:shape xmlns:r="http://schemas.openxmlformats.org/officeDocument/2006/relationships" rot="-4" type="roundRect" r:blip="">
                                              <dgm:adjLst/>
                                            </dgm:shape>
                                            <dgm:presOf axis="ch ch desOrSelf" ptType="node node node" st="1 4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ight_43_1" styleLbl="node1">
                                            <dgm:varLst>
                                              <dgm:bulletEnabled val="1"/>
                                            </dgm:varLst>
                                            <dgm:alg type="tx"/>
                                            <dgm:shape xmlns:r="http://schemas.openxmlformats.org/officeDocument/2006/relationships" rot="-4" type="roundRect" r:blip="">
                                              <dgm:adjLst/>
                                            </dgm:shape>
                                            <dgm:presOf axis="ch ch desOrSelf" ptType="node node node" st="2 1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ight_43_2" styleLbl="node1">
                                            <dgm:varLst>
                                              <dgm:bulletEnabled val="1"/>
                                            </dgm:varLst>
                                            <dgm:alg type="tx"/>
                                            <dgm:shape xmlns:r="http://schemas.openxmlformats.org/officeDocument/2006/relationships" rot="-4" type="roundRect" r:blip="">
                                              <dgm:adjLst/>
                                            </dgm:shape>
                                            <dgm:presOf axis="ch ch desOrSelf" ptType="node node node" st="2 2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ight_43_3" styleLbl="node1">
                                            <dgm:varLst>
                                              <dgm:bulletEnabled val="1"/>
                                            </dgm:varLst>
                                            <dgm:alg type="tx"/>
                                            <dgm:shape xmlns:r="http://schemas.openxmlformats.org/officeDocument/2006/relationships" rot="-4" type="roundRect" r:blip="">
                                              <dgm:adjLst/>
                                            </dgm:shape>
                                            <dgm:presOf axis="ch ch desOrSelf" ptType="node node node" st="2 3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85">
                                          <dgm:choose name="Name86">
                                            <dgm:if name="Name87" axis="ch ch" ptType="node node" st="2 1" cnt="1 0" func="cnt" op="gte" val="4">
                                              <dgm:layoutNode name="balance_44" styleLbl="alignAccFollowNode1">
                                                <dgm:varLst>
                                                  <dgm:bulletEnabled val="1"/>
                                                </dgm:varLst>
                                                <dgm:alg type="sp"/>
                                                <dgm:shape xmlns:r="http://schemas.openxmlformats.org/officeDocument/2006/relationships" type="rect" r:blip="">
                                                  <dgm:adjLst/>
                                                </dgm:shape>
                                                <dgm:presOf/>
                                                <dgm:constrLst/>
                                                <dgm:ruleLst/>
                                              </dgm:layoutNode>
                                              <dgm:layoutNode name="right_44_1" styleLbl="node1">
                                                <dgm:varLst>
                                                  <dgm:bulletEnabled val="1"/>
                                                </dgm:varLst>
                                                <dgm:alg type="tx"/>
                                                <dgm:shape xmlns:r="http://schemas.openxmlformats.org/officeDocument/2006/relationships" type="roundRect" r:blip="">
                                                  <dgm:adjLst/>
                                                </dgm:shape>
                                                <dgm:presOf axis="ch ch desOrSelf" ptType="node node node" st="2 1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ight_44_2" styleLbl="node1">
                                                <dgm:varLst>
                                                  <dgm:bulletEnabled val="1"/>
                                                </dgm:varLst>
                                                <dgm:alg type="tx"/>
                                                <dgm:shape xmlns:r="http://schemas.openxmlformats.org/officeDocument/2006/relationships" type="roundRect" r:blip="">
                                                  <dgm:adjLst/>
                                                </dgm:shape>
                                                <dgm:presOf axis="ch ch desOrSelf" ptType="node node node" st="2 2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ight_44_3" styleLbl="node1">
                                                <dgm:varLst>
                                                  <dgm:bulletEnabled val="1"/>
                                                </dgm:varLst>
                                                <dgm:alg type="tx"/>
                                                <dgm:shape xmlns:r="http://schemas.openxmlformats.org/officeDocument/2006/relationships" type="roundRect" r:blip="">
                                                  <dgm:adjLst/>
                                                </dgm:shape>
                                                <dgm:presOf axis="ch ch desOrSelf" ptType="node node node" st="2 3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ight_44_4" styleLbl="node1">
                                                <dgm:varLst>
                                                  <dgm:bulletEnabled val="1"/>
                                                </dgm:varLst>
                                                <dgm:alg type="tx"/>
                                                <dgm:shape xmlns:r="http://schemas.openxmlformats.org/officeDocument/2006/relationships" type="roundRect" r:blip="">
                                                  <dgm:adjLst/>
                                                </dgm:shape>
                                                <dgm:presOf axis="ch ch desOrSelf" ptType="node node node" st="2 4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left_44_1" styleLbl="node1">
                                                <dgm:varLst>
                                                  <dgm:bulletEnabled val="1"/>
                                                </dgm:varLst>
                                                <dgm:alg type="tx"/>
                                                <dgm:shape xmlns:r="http://schemas.openxmlformats.org/officeDocument/2006/relationships" type="roundRect" r:blip="">
                                                  <dgm:adjLst/>
                                                </dgm:shape>
                                                <dgm:presOf axis="ch ch desOrSelf" ptType="node node node" st="1 1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left_44_2" styleLbl="node1">
                                                <dgm:varLst>
                                                  <dgm:bulletEnabled val="1"/>
                                                </dgm:varLst>
                                                <dgm:alg type="tx"/>
                                                <dgm:shape xmlns:r="http://schemas.openxmlformats.org/officeDocument/2006/relationships" type="roundRect" r:blip="">
                                                  <dgm:adjLst/>
                                                </dgm:shape>
                                                <dgm:presOf axis="ch ch desOrSelf" ptType="node node node" st="1 2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left_44_3" styleLbl="node1">
                                                <dgm:varLst>
                                                  <dgm:bulletEnabled val="1"/>
                                                </dgm:varLst>
                                                <dgm:alg type="tx"/>
                                                <dgm:shape xmlns:r="http://schemas.openxmlformats.org/officeDocument/2006/relationships" type="roundRect" r:blip="">
                                                  <dgm:adjLst/>
                                                </dgm:shape>
                                                <dgm:presOf axis="ch ch desOrSelf" ptType="node node node" st="1 3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left_44_4" styleLbl="node1">
                                                <dgm:varLst>
                                                  <dgm:bulletEnabled val="1"/>
                                                </dgm:varLst>
                                                <dgm:alg type="tx"/>
                                                <dgm:shape xmlns:r="http://schemas.openxmlformats.org/officeDocument/2006/relationships" type="roundRect" r:blip="">
                                                  <dgm:adjLst/>
                                                </dgm:shape>
                                                <dgm:presOf axis="ch ch desOrSelf" ptType="node node node" st="1 4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88"/>
                                          </dgm:choose>
                                        </dgm:else>
                                      </dgm:choose>
                                    </dgm:else>
                                  </dgm:choose>
                                </dgm:else>
                              </dgm:choose>
                            </dgm:else>
                          </dgm:choose>
                        </dgm:if>
                        <dgm:else name="Name89"/>
                      </dgm:choose>
                    </dgm:else>
                  </dgm:choose>
                </dgm:else>
              </dgm:choose>
            </dgm:else>
          </dgm:choose>
        </dgm:else>
      </dgm:choose>
    </dgm:layoutNode>
  </dgm:layoutNode>
</dgm:layoutDef>
</file>

<file path=ppt/diagrams/layout4.xml><?xml version="1.0" encoding="utf-8"?>
<dgm:layoutDef xmlns:dgm="http://schemas.openxmlformats.org/drawingml/2006/diagram" xmlns:a="http://schemas.openxmlformats.org/drawingml/2006/main" uniqueId="urn:microsoft.com/office/officeart/2005/8/layout/balance1">
  <dgm:title val=""/>
  <dgm:desc val=""/>
  <dgm:catLst>
    <dgm:cat type="relationship" pri="1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23">
          <dgm:prSet phldr="1"/>
        </dgm:pt>
      </dgm:ptLst>
      <dgm:cxnLst>
        <dgm:cxn modelId="4" srcId="0" destId="1" srcOrd="0" destOrd="0"/>
        <dgm:cxn modelId="5" srcId="0" destId="2" srcOrd="1" destOrd="0"/>
        <dgm:cxn modelId="13" srcId="1" destId="11" srcOrd="0" destOrd="0"/>
        <dgm:cxn modelId="14" srcId="1" destId="12" srcOrd="0" destOrd="0"/>
        <dgm:cxn modelId="23" srcId="2" destId="21" srcOrd="0" destOrd="0"/>
        <dgm:cxn modelId="24" srcId="2" destId="22" srcOrd="0" destOrd="0"/>
        <dgm:cxn modelId="25" srcId="2" destId="23" srcOrd="0" destOrd="0"/>
      </dgm:cxnLst>
      <dgm:bg/>
      <dgm:whole/>
    </dgm:dataModel>
  </dgm:sampData>
  <dgm:styleData>
    <dgm:dataModel>
      <dgm:ptLst>
        <dgm:pt modelId="0" type="doc"/>
        <dgm:pt modelId="1"/>
        <dgm:pt modelId="11"/>
        <dgm:pt modelId="12"/>
        <dgm:pt modelId="2"/>
        <dgm:pt modelId="21"/>
        <dgm:pt modelId="22"/>
      </dgm:ptLst>
      <dgm:cxnLst>
        <dgm:cxn modelId="4" srcId="0" destId="1" srcOrd="0" destOrd="0"/>
        <dgm:cxn modelId="5" srcId="0" destId="2" srcOrd="1" destOrd="0"/>
        <dgm:cxn modelId="13" srcId="1" destId="11" srcOrd="0" destOrd="0"/>
        <dgm:cxn modelId="14" srcId="1" destId="12" srcOrd="0" destOrd="0"/>
        <dgm:cxn modelId="23" srcId="2" destId="21" srcOrd="0" destOrd="0"/>
        <dgm:cxn modelId="24" srcId="2" destId="22" srcOrd="0" destOrd="0"/>
      </dgm:cxnLst>
      <dgm:bg/>
      <dgm:whole/>
    </dgm:dataModel>
  </dgm:styleData>
  <dgm:clrData>
    <dgm:dataModel>
      <dgm:ptLst>
        <dgm:pt modelId="0" type="doc"/>
        <dgm:pt modelId="1"/>
        <dgm:pt modelId="11"/>
        <dgm:pt modelId="12"/>
        <dgm:pt modelId="13"/>
        <dgm:pt modelId="2"/>
        <dgm:pt modelId="21"/>
        <dgm:pt modelId="22"/>
        <dgm:pt modelId="23"/>
      </dgm:ptLst>
      <dgm:cxnLst>
        <dgm:cxn modelId="4" srcId="0" destId="1" srcOrd="0" destOrd="0"/>
        <dgm:cxn modelId="5" srcId="0" destId="2" srcOrd="1" destOrd="0"/>
        <dgm:cxn modelId="15" srcId="1" destId="11" srcOrd="0" destOrd="0"/>
        <dgm:cxn modelId="16" srcId="1" destId="12" srcOrd="0" destOrd="0"/>
        <dgm:cxn modelId="17" srcId="1" destId="13" srcOrd="0" destOrd="0"/>
        <dgm:cxn modelId="25" srcId="2" destId="21" srcOrd="0" destOrd="0"/>
        <dgm:cxn modelId="26" srcId="2" destId="22" srcOrd="0" destOrd="0"/>
        <dgm:cxn modelId="27" srcId="2" destId="23" srcOrd="0" destOrd="0"/>
      </dgm:cxnLst>
      <dgm:bg/>
      <dgm:whole/>
    </dgm:dataModel>
  </dgm:clrData>
  <dgm:layoutNode name="outerComposite">
    <dgm:varLst>
      <dgm:chMax val="2"/>
      <dgm:animLvl val="lvl"/>
      <dgm:resizeHandles val="exact"/>
    </dgm:varLst>
    <dgm:alg type="composite">
      <dgm:param type="ar" val="1"/>
    </dgm:alg>
    <dgm:shape xmlns:r="http://schemas.openxmlformats.org/officeDocument/2006/relationships" r:blip="">
      <dgm:adjLst/>
    </dgm:shape>
    <dgm:presOf/>
    <dgm:constrLst>
      <dgm:constr type="h" for="ch" forName="parentComposite" refType="h" refFor="ch" refForName="dummyMaxCanvas" op="equ" fact="0.2"/>
      <dgm:constr type="t" for="ch" forName="parentComposite"/>
      <dgm:constr type="h" for="ch" forName="childrenComposite" refType="h" refFor="ch" refForName="dummyMaxCanvas" op="equ" fact="0.8"/>
      <dgm:constr type="t" for="ch" forName="childrenComposite" refType="h" refFor="ch" refForName="dummyMaxCanvas" fact="0.2"/>
    </dgm:constrLst>
    <dgm:ruleLst/>
    <dgm:layoutNode name="dummyMaxCanvas">
      <dgm:alg type="sp"/>
      <dgm:shape xmlns:r="http://schemas.openxmlformats.org/officeDocument/2006/relationships" r:blip="">
        <dgm:adjLst/>
      </dgm:shape>
      <dgm:presOf/>
      <dgm:constrLst/>
      <dgm:ruleLst/>
    </dgm:layoutNode>
    <dgm:layoutNode name="parentComposite">
      <dgm:alg type="composite"/>
      <dgm:shape xmlns:r="http://schemas.openxmlformats.org/officeDocument/2006/relationships" r:blip="">
        <dgm:adjLst/>
      </dgm:shape>
      <dgm:presOf/>
      <dgm:constrLst>
        <dgm:constr type="w" for="ch" forName="parent1" refType="w" fact="0.36"/>
        <dgm:constr type="ctrX" for="ch" forName="parent1" refType="w" fact="0.24"/>
        <dgm:constr type="w" for="ch" forName="parent2" refType="w" fact="0.36"/>
        <dgm:constr type="ctrX" for="ch" forName="parent2" refType="w" fact="0.76"/>
        <dgm:constr type="primFontSz" for="ch" ptType="node" op="equ"/>
      </dgm:constrLst>
      <dgm:ruleLst/>
      <dgm:layoutNode name="parent1" styleLbl="alignAccFollowNode1">
        <dgm:varLst>
          <dgm:chMax val="4"/>
        </dgm:varLst>
        <dgm:alg type="tx"/>
        <dgm:shape xmlns:r="http://schemas.openxmlformats.org/officeDocument/2006/relationships" type="roundRect" r:blip="">
          <dgm:adjLst>
            <dgm:adj idx="1" val="0.1"/>
          </dgm:adjLst>
        </dgm:shape>
        <dgm:presOf axis="ch" ptType="node" cnt="1"/>
        <dgm:constrLst>
          <dgm:constr type="primFontSz" val="65"/>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parent2" styleLbl="alignAccFollowNode1">
        <dgm:varLst>
          <dgm:chMax val="4"/>
        </dgm:varLst>
        <dgm:alg type="tx"/>
        <dgm:shape xmlns:r="http://schemas.openxmlformats.org/officeDocument/2006/relationships" type="roundRect" r:blip="">
          <dgm:adjLst>
            <dgm:adj idx="1" val="0.1"/>
          </dgm:adjLst>
        </dgm:shape>
        <dgm:presOf axis="ch" ptType="node" st="2" cnt="1"/>
        <dgm:constrLst>
          <dgm:constr type="primFontSz" val="65"/>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dgm:layoutNode name="childrenComposite">
      <dgm:alg type="composite"/>
      <dgm:shape xmlns:r="http://schemas.openxmlformats.org/officeDocument/2006/relationships" r:blip="">
        <dgm:adjLst/>
      </dgm:shape>
      <dgm:presOf/>
      <dgm:constrLst>
        <dgm:constr type="primFontSz" for="ch" ptType="node" op="equ" val="65"/>
        <dgm:constr type="w" for="ch" forName="fulcrum" refType="w" fact="0.15"/>
        <dgm:constr type="h" for="ch" forName="fulcrum" refType="w" refFor="ch" refForName="fulcrum"/>
        <dgm:constr type="b" for="ch" forName="fulcrum" refType="h"/>
        <dgm:constr type="ctrX" for="ch" forName="fulcrum" refType="w" fact="0.5"/>
        <dgm:constr type="w" for="ch" forName="balance_00" refType="w" fact="0.9"/>
        <dgm:constr type="h" for="ch" forName="balance_00" refType="h" fact="0.076"/>
        <dgm:constr type="b" for="ch" forName="balance_00" refType="h" fact="0.81"/>
        <dgm:constr type="ctrX" for="ch" forName="balance_00" refType="w" fact="0.5"/>
        <dgm:constr type="w" for="ch" forName="balance_01" refType="w"/>
        <dgm:constr type="h" for="ch" forName="balance_01" refType="h" fact="0.157"/>
        <dgm:constr type="b" for="ch" forName="balance_01" refType="h" fact="0.85"/>
        <dgm:constr type="ctrX" for="ch" forName="balance_01" refType="w" fact="0.5"/>
        <dgm:constr type="w" for="ch" forName="balance_02" refType="w"/>
        <dgm:constr type="h" for="ch" forName="balance_02" refType="h" fact="0.157"/>
        <dgm:constr type="b" for="ch" forName="balance_02" refType="h" fact="0.85"/>
        <dgm:constr type="ctrX" for="ch" forName="balance_02" refType="w" fact="0.5"/>
        <dgm:constr type="w" for="ch" forName="balance_03" refType="w"/>
        <dgm:constr type="h" for="ch" forName="balance_03" refType="h" fact="0.157"/>
        <dgm:constr type="b" for="ch" forName="balance_03" refType="h" fact="0.85"/>
        <dgm:constr type="ctrX" for="ch" forName="balance_03" refType="w" fact="0.5"/>
        <dgm:constr type="w" for="ch" forName="balance_04" refType="w"/>
        <dgm:constr type="h" for="ch" forName="balance_04" refType="h" fact="0.157"/>
        <dgm:constr type="b" for="ch" forName="balance_04" refType="h" fact="0.85"/>
        <dgm:constr type="ctrX" for="ch" forName="balance_04" refType="w" fact="0.5"/>
        <dgm:constr type="w" for="ch" forName="balance_10" refType="w"/>
        <dgm:constr type="h" for="ch" forName="balance_10" refType="h" fact="0.157"/>
        <dgm:constr type="b" for="ch" forName="balance_10" refType="h" fact="0.85"/>
        <dgm:constr type="ctrX" for="ch" forName="balance_10" refType="w" fact="0.5"/>
        <dgm:constr type="w" for="ch" forName="balance_11" refType="w" fact="0.9"/>
        <dgm:constr type="h" for="ch" forName="balance_11" refType="h" fact="0.076"/>
        <dgm:constr type="b" for="ch" forName="balance_11" refType="h" fact="0.81"/>
        <dgm:constr type="ctrX" for="ch" forName="balance_11" refType="w" fact="0.5"/>
        <dgm:constr type="w" for="ch" forName="balance_12" refType="w"/>
        <dgm:constr type="h" for="ch" forName="balance_12" refType="h" fact="0.157"/>
        <dgm:constr type="b" for="ch" forName="balance_12" refType="h" fact="0.85"/>
        <dgm:constr type="ctrX" for="ch" forName="balance_12" refType="w" fact="0.5"/>
        <dgm:constr type="w" for="ch" forName="balance_13" refType="w"/>
        <dgm:constr type="h" for="ch" forName="balance_13" refType="h" fact="0.157"/>
        <dgm:constr type="b" for="ch" forName="balance_13" refType="h" fact="0.85"/>
        <dgm:constr type="ctrX" for="ch" forName="balance_13" refType="w" fact="0.5"/>
        <dgm:constr type="w" for="ch" forName="balance_14" refType="w"/>
        <dgm:constr type="h" for="ch" forName="balance_14" refType="h" fact="0.157"/>
        <dgm:constr type="b" for="ch" forName="balance_14" refType="h" fact="0.85"/>
        <dgm:constr type="ctrX" for="ch" forName="balance_14" refType="w" fact="0.5"/>
        <dgm:constr type="w" for="ch" forName="balance_20" refType="w"/>
        <dgm:constr type="h" for="ch" forName="balance_20" refType="h" fact="0.157"/>
        <dgm:constr type="b" for="ch" forName="balance_20" refType="h" fact="0.85"/>
        <dgm:constr type="ctrX" for="ch" forName="balance_20" refType="w" fact="0.5"/>
        <dgm:constr type="w" for="ch" forName="balance_21" refType="w"/>
        <dgm:constr type="h" for="ch" forName="balance_21" refType="h" fact="0.157"/>
        <dgm:constr type="b" for="ch" forName="balance_21" refType="h" fact="0.85"/>
        <dgm:constr type="ctrX" for="ch" forName="balance_21" refType="w" fact="0.5"/>
        <dgm:constr type="w" for="ch" forName="balance_22" refType="w" fact="0.9"/>
        <dgm:constr type="h" for="ch" forName="balance_22" refType="h" fact="0.076"/>
        <dgm:constr type="b" for="ch" forName="balance_22" refType="h" fact="0.81"/>
        <dgm:constr type="ctrX" for="ch" forName="balance_22" refType="w" fact="0.5"/>
        <dgm:constr type="w" for="ch" forName="balance_23" refType="w"/>
        <dgm:constr type="h" for="ch" forName="balance_23" refType="h" fact="0.157"/>
        <dgm:constr type="b" for="ch" forName="balance_23" refType="h" fact="0.85"/>
        <dgm:constr type="ctrX" for="ch" forName="balance_23" refType="w" fact="0.5"/>
        <dgm:constr type="w" for="ch" forName="balance_24" refType="w"/>
        <dgm:constr type="h" for="ch" forName="balance_24" refType="h" fact="0.157"/>
        <dgm:constr type="b" for="ch" forName="balance_24" refType="h" fact="0.85"/>
        <dgm:constr type="ctrX" for="ch" forName="balance_24" refType="w" fact="0.5"/>
        <dgm:constr type="w" for="ch" forName="balance_30" refType="w"/>
        <dgm:constr type="h" for="ch" forName="balance_30" refType="h" fact="0.157"/>
        <dgm:constr type="b" for="ch" forName="balance_30" refType="h" fact="0.85"/>
        <dgm:constr type="ctrX" for="ch" forName="balance_30" refType="w" fact="0.5"/>
        <dgm:constr type="w" for="ch" forName="balance_31" refType="w"/>
        <dgm:constr type="h" for="ch" forName="balance_31" refType="h" fact="0.157"/>
        <dgm:constr type="b" for="ch" forName="balance_31" refType="h" fact="0.85"/>
        <dgm:constr type="ctrX" for="ch" forName="balance_31" refType="w" fact="0.5"/>
        <dgm:constr type="w" for="ch" forName="balance_32" refType="w"/>
        <dgm:constr type="h" for="ch" forName="balance_32" refType="h" fact="0.157"/>
        <dgm:constr type="b" for="ch" forName="balance_32" refType="h" fact="0.85"/>
        <dgm:constr type="ctrX" for="ch" forName="balance_32" refType="w" fact="0.5"/>
        <dgm:constr type="w" for="ch" forName="balance_33" refType="w" fact="0.9"/>
        <dgm:constr type="h" for="ch" forName="balance_33" refType="h" fact="0.076"/>
        <dgm:constr type="b" for="ch" forName="balance_33" refType="h" fact="0.81"/>
        <dgm:constr type="ctrX" for="ch" forName="balance_33" refType="w" fact="0.5"/>
        <dgm:constr type="w" for="ch" forName="balance_34" refType="w"/>
        <dgm:constr type="h" for="ch" forName="balance_34" refType="h" fact="0.157"/>
        <dgm:constr type="b" for="ch" forName="balance_34" refType="h" fact="0.85"/>
        <dgm:constr type="ctrX" for="ch" forName="balance_34" refType="w" fact="0.5"/>
        <dgm:constr type="w" for="ch" forName="balance_40" refType="w"/>
        <dgm:constr type="h" for="ch" forName="balance_40" refType="h" fact="0.157"/>
        <dgm:constr type="b" for="ch" forName="balance_40" refType="h" fact="0.85"/>
        <dgm:constr type="ctrX" for="ch" forName="balance_40" refType="w" fact="0.5"/>
        <dgm:constr type="w" for="ch" forName="balance_41" refType="w"/>
        <dgm:constr type="h" for="ch" forName="balance_41" refType="h" fact="0.157"/>
        <dgm:constr type="b" for="ch" forName="balance_41" refType="h" fact="0.85"/>
        <dgm:constr type="ctrX" for="ch" forName="balance_41" refType="w" fact="0.5"/>
        <dgm:constr type="w" for="ch" forName="balance_42" refType="w"/>
        <dgm:constr type="h" for="ch" forName="balance_42" refType="h" fact="0.157"/>
        <dgm:constr type="b" for="ch" forName="balance_42" refType="h" fact="0.85"/>
        <dgm:constr type="ctrX" for="ch" forName="balance_42" refType="w" fact="0.5"/>
        <dgm:constr type="w" for="ch" forName="balance_43" refType="w"/>
        <dgm:constr type="h" for="ch" forName="balance_43" refType="h" fact="0.157"/>
        <dgm:constr type="b" for="ch" forName="balance_43" refType="h" fact="0.85"/>
        <dgm:constr type="ctrX" for="ch" forName="balance_43" refType="w" fact="0.5"/>
        <dgm:constr type="w" for="ch" forName="balance_44" refType="w" fact="0.9"/>
        <dgm:constr type="h" for="ch" forName="balance_44" refType="h" fact="0.076"/>
        <dgm:constr type="b" for="ch" forName="balance_44" refType="h" fact="0.81"/>
        <dgm:constr type="ctrX" for="ch" forName="balance_44" refType="w" fact="0.5"/>
        <dgm:constr type="w" for="ch" forName="right_01_1" refType="w" fact="0.4"/>
        <dgm:constr type="h" for="ch" forName="right_01_1" refType="h" fact="0.7"/>
        <dgm:constr type="b" for="ch" forName="right_01_1" refType="h" fact="0.76"/>
        <dgm:constr type="ctrX" for="ch" forName="right_01_1" refType="w" fact="0.78"/>
        <dgm:constr type="w" for="ch" forName="left_10_1" refType="w" fact="0.4"/>
        <dgm:constr type="h" for="ch" forName="left_10_1" refType="h" fact="0.7"/>
        <dgm:constr type="b" for="ch" forName="left_10_1" refType="h" fact="0.76"/>
        <dgm:constr type="ctrX" for="ch" forName="left_10_1" refType="w" fact="0.22"/>
        <dgm:constr type="w" for="ch" forName="right_11_1" refType="w" fact="0.36"/>
        <dgm:constr type="h" for="ch" forName="right_11_1" refType="h" fact="0.67"/>
        <dgm:constr type="b" for="ch" forName="right_11_1" refType="h" fact="0.725"/>
        <dgm:constr type="ctrX" for="ch" forName="right_11_1" refType="w" fact="0.76"/>
        <dgm:constr type="w" for="ch" forName="left_11_1" refType="w" fact="0.36"/>
        <dgm:constr type="h" for="ch" forName="left_11_1" refType="h" fact="0.67"/>
        <dgm:constr type="b" for="ch" forName="left_11_1" refType="h" fact="0.725"/>
        <dgm:constr type="ctrX" for="ch" forName="left_11_1" refType="w" fact="0.24"/>
        <dgm:constr type="w" for="ch" forName="right_02_1" refType="w" fact="0.388"/>
        <dgm:constr type="h" for="ch" forName="right_02_1" refType="h" fact="0.36"/>
        <dgm:constr type="b" for="ch" forName="right_02_1" refType="h" fact="0.76"/>
        <dgm:constr type="ctrX" for="ch" forName="right_02_1" refType="w" fact="0.77"/>
        <dgm:constr type="w" for="ch" forName="right_02_2" refType="w" fact="0.388"/>
        <dgm:constr type="h" for="ch" forName="right_02_2" refType="h" fact="0.36"/>
        <dgm:constr type="b" for="ch" forName="right_02_2" refType="h" fact="0.42"/>
        <dgm:constr type="ctrX" for="ch" forName="right_02_2" refType="w" fact="0.79"/>
        <dgm:constr type="w" for="ch" forName="left_20_1" refType="w" fact="0.388"/>
        <dgm:constr type="h" for="ch" forName="left_20_1" refType="h" fact="0.36"/>
        <dgm:constr type="b" for="ch" forName="left_20_1" refType="h" fact="0.76"/>
        <dgm:constr type="ctrX" for="ch" forName="left_20_1" refType="w" fact="0.23"/>
        <dgm:constr type="w" for="ch" forName="left_20_2" refType="w" fact="0.388"/>
        <dgm:constr type="h" for="ch" forName="left_20_2" refType="h" fact="0.36"/>
        <dgm:constr type="b" for="ch" forName="left_20_2" refType="h" fact="0.42"/>
        <dgm:constr type="ctrX" for="ch" forName="left_20_2" refType="w" fact="0.21"/>
        <dgm:constr type="w" for="ch" forName="right_12_1" refType="w" fact="0.388"/>
        <dgm:constr type="h" for="ch" forName="right_12_1" refType="h" fact="0.36"/>
        <dgm:constr type="b" for="ch" forName="right_12_1" refType="h" fact="0.76"/>
        <dgm:constr type="ctrX" for="ch" forName="right_12_1" refType="w" fact="0.77"/>
        <dgm:constr type="w" for="ch" forName="right_12_2" refType="w" fact="0.388"/>
        <dgm:constr type="h" for="ch" forName="right_12_2" refType="h" fact="0.36"/>
        <dgm:constr type="b" for="ch" forName="right_12_2" refType="h" fact="0.42"/>
        <dgm:constr type="ctrX" for="ch" forName="right_12_2" refType="w" fact="0.79"/>
        <dgm:constr type="w" for="ch" forName="left_12_1" refType="w" fact="0.388"/>
        <dgm:constr type="h" for="ch" forName="left_12_1" refType="h" fact="0.36"/>
        <dgm:constr type="b" for="ch" forName="left_12_1" refType="h" fact="0.715"/>
        <dgm:constr type="ctrX" for="ch" forName="left_12_1" refType="w" fact="0.255"/>
        <dgm:constr type="w" for="ch" forName="right_22_1" refType="w" fact="0.36"/>
        <dgm:constr type="h" for="ch" forName="right_22_1" refType="h" fact="0.32"/>
        <dgm:constr type="b" for="ch" forName="right_22_1" refType="h" fact="0.725"/>
        <dgm:constr type="ctrX" for="ch" forName="right_22_1" refType="w" fact="0.76"/>
        <dgm:constr type="w" for="ch" forName="right_22_2" refType="w" fact="0.36"/>
        <dgm:constr type="h" for="ch" forName="right_22_2" refType="h" fact="0.32"/>
        <dgm:constr type="b" for="ch" forName="right_22_2" refType="h" fact="0.39"/>
        <dgm:constr type="ctrX" for="ch" forName="right_22_2" refType="w" fact="0.76"/>
        <dgm:constr type="w" for="ch" forName="left_22_1" refType="w" fact="0.36"/>
        <dgm:constr type="h" for="ch" forName="left_22_1" refType="h" fact="0.32"/>
        <dgm:constr type="b" for="ch" forName="left_22_1" refType="h" fact="0.725"/>
        <dgm:constr type="ctrX" for="ch" forName="left_22_1" refType="w" fact="0.24"/>
        <dgm:constr type="w" for="ch" forName="left_22_2" refType="w" fact="0.36"/>
        <dgm:constr type="h" for="ch" forName="left_22_2" refType="h" fact="0.32"/>
        <dgm:constr type="b" for="ch" forName="left_22_2" refType="h" fact="0.39"/>
        <dgm:constr type="ctrX" for="ch" forName="left_22_2" refType="w" fact="0.24"/>
        <dgm:constr type="w" for="ch" forName="left_21_1" refType="w" fact="0.388"/>
        <dgm:constr type="h" for="ch" forName="left_21_1" refType="h" fact="0.36"/>
        <dgm:constr type="b" for="ch" forName="left_21_1" refType="h" fact="0.76"/>
        <dgm:constr type="ctrX" for="ch" forName="left_21_1" refType="w" fact="0.23"/>
        <dgm:constr type="w" for="ch" forName="left_21_2" refType="w" fact="0.388"/>
        <dgm:constr type="h" for="ch" forName="left_21_2" refType="h" fact="0.36"/>
        <dgm:constr type="b" for="ch" forName="left_21_2" refType="h" fact="0.42"/>
        <dgm:constr type="ctrX" for="ch" forName="left_21_2" refType="w" fact="0.21"/>
        <dgm:constr type="w" for="ch" forName="right_21_1" refType="w" fact="0.388"/>
        <dgm:constr type="h" for="ch" forName="right_21_1" refType="h" fact="0.36"/>
        <dgm:constr type="b" for="ch" forName="right_21_1" refType="h" fact="0.715"/>
        <dgm:constr type="ctrX" for="ch" forName="right_21_1" refType="w" fact="0.745"/>
        <dgm:constr type="w" for="ch" forName="right_03_1" refType="w" fact="0.37"/>
        <dgm:constr type="h" for="ch" forName="right_03_1" refType="h" fact="0.24"/>
        <dgm:constr type="b" for="ch" forName="right_03_1" refType="h" fact="0.76"/>
        <dgm:constr type="ctrX" for="ch" forName="right_03_1" refType="w" fact="0.77"/>
        <dgm:constr type="w" for="ch" forName="right_03_2" refType="w" fact="0.37"/>
        <dgm:constr type="h" for="ch" forName="right_03_2" refType="h" fact="0.24"/>
        <dgm:constr type="b" for="ch" forName="right_03_2" refType="h" fact="0.535"/>
        <dgm:constr type="ctrX" for="ch" forName="right_03_2" refType="w" fact="0.783"/>
        <dgm:constr type="w" for="ch" forName="right_03_3" refType="w" fact="0.37"/>
        <dgm:constr type="h" for="ch" forName="right_03_3" refType="h" fact="0.24"/>
        <dgm:constr type="b" for="ch" forName="right_03_3" refType="h" fact="0.315"/>
        <dgm:constr type="ctrX" for="ch" forName="right_03_3" refType="w" fact="0.796"/>
        <dgm:constr type="w" for="ch" forName="left_30_1" refType="w" fact="0.37"/>
        <dgm:constr type="h" for="ch" forName="left_30_1" refType="h" fact="0.24"/>
        <dgm:constr type="b" for="ch" forName="left_30_1" refType="h" fact="0.76"/>
        <dgm:constr type="ctrX" for="ch" forName="left_30_1" refType="w" fact="0.23"/>
        <dgm:constr type="w" for="ch" forName="left_30_2" refType="w" fact="0.37"/>
        <dgm:constr type="h" for="ch" forName="left_30_2" refType="h" fact="0.24"/>
        <dgm:constr type="b" for="ch" forName="left_30_2" refType="h" fact="0.535"/>
        <dgm:constr type="ctrX" for="ch" forName="left_30_2" refType="w" fact="0.217"/>
        <dgm:constr type="w" for="ch" forName="left_30_3" refType="w" fact="0.37"/>
        <dgm:constr type="h" for="ch" forName="left_30_3" refType="h" fact="0.24"/>
        <dgm:constr type="b" for="ch" forName="left_30_3" refType="h" fact="0.315"/>
        <dgm:constr type="ctrX" for="ch" forName="left_30_3" refType="w" fact="0.204"/>
        <dgm:constr type="w" for="ch" forName="right_13_1" refType="w" fact="0.37"/>
        <dgm:constr type="h" for="ch" forName="right_13_1" refType="h" fact="0.24"/>
        <dgm:constr type="b" for="ch" forName="right_13_1" refType="h" fact="0.76"/>
        <dgm:constr type="ctrX" for="ch" forName="right_13_1" refType="w" fact="0.77"/>
        <dgm:constr type="w" for="ch" forName="right_13_2" refType="w" fact="0.37"/>
        <dgm:constr type="h" for="ch" forName="right_13_2" refType="h" fact="0.24"/>
        <dgm:constr type="b" for="ch" forName="right_13_2" refType="h" fact="0.535"/>
        <dgm:constr type="ctrX" for="ch" forName="right_13_2" refType="w" fact="0.783"/>
        <dgm:constr type="w" for="ch" forName="right_13_3" refType="w" fact="0.37"/>
        <dgm:constr type="h" for="ch" forName="right_13_3" refType="h" fact="0.24"/>
        <dgm:constr type="b" for="ch" forName="right_13_3" refType="h" fact="0.315"/>
        <dgm:constr type="ctrX" for="ch" forName="right_13_3" refType="w" fact="0.796"/>
        <dgm:constr type="w" for="ch" forName="left_13_1" refType="w" fact="0.37"/>
        <dgm:constr type="h" for="ch" forName="left_13_1" refType="h" fact="0.24"/>
        <dgm:constr type="b" for="ch" forName="left_13_1" refType="h" fact="0.715"/>
        <dgm:constr type="ctrX" for="ch" forName="left_13_1" refType="w" fact="0.255"/>
        <dgm:constr type="w" for="ch" forName="left_31_1" refType="w" fact="0.37"/>
        <dgm:constr type="h" for="ch" forName="left_31_1" refType="h" fact="0.24"/>
        <dgm:constr type="b" for="ch" forName="left_31_1" refType="h" fact="0.76"/>
        <dgm:constr type="ctrX" for="ch" forName="left_31_1" refType="w" fact="0.23"/>
        <dgm:constr type="w" for="ch" forName="left_31_2" refType="w" fact="0.37"/>
        <dgm:constr type="h" for="ch" forName="left_31_2" refType="h" fact="0.24"/>
        <dgm:constr type="b" for="ch" forName="left_31_2" refType="h" fact="0.535"/>
        <dgm:constr type="ctrX" for="ch" forName="left_31_2" refType="w" fact="0.217"/>
        <dgm:constr type="w" for="ch" forName="left_31_3" refType="w" fact="0.37"/>
        <dgm:constr type="h" for="ch" forName="left_31_3" refType="h" fact="0.24"/>
        <dgm:constr type="b" for="ch" forName="left_31_3" refType="h" fact="0.315"/>
        <dgm:constr type="ctrX" for="ch" forName="left_31_3" refType="w" fact="0.204"/>
        <dgm:constr type="w" for="ch" forName="right_31_1" refType="w" fact="0.37"/>
        <dgm:constr type="h" for="ch" forName="right_31_1" refType="h" fact="0.24"/>
        <dgm:constr type="b" for="ch" forName="right_31_1" refType="h" fact="0.715"/>
        <dgm:constr type="ctrX" for="ch" forName="right_31_1" refType="w" fact="0.745"/>
        <dgm:constr type="w" for="ch" forName="right_23_1" refType="w" fact="0.37"/>
        <dgm:constr type="h" for="ch" forName="right_23_1" refType="h" fact="0.24"/>
        <dgm:constr type="b" for="ch" forName="right_23_1" refType="h" fact="0.76"/>
        <dgm:constr type="ctrX" for="ch" forName="right_23_1" refType="w" fact="0.77"/>
        <dgm:constr type="w" for="ch" forName="right_23_2" refType="w" fact="0.37"/>
        <dgm:constr type="h" for="ch" forName="right_23_2" refType="h" fact="0.24"/>
        <dgm:constr type="b" for="ch" forName="right_23_2" refType="h" fact="0.535"/>
        <dgm:constr type="ctrX" for="ch" forName="right_23_2" refType="w" fact="0.783"/>
        <dgm:constr type="w" for="ch" forName="right_23_3" refType="w" fact="0.37"/>
        <dgm:constr type="h" for="ch" forName="right_23_3" refType="h" fact="0.24"/>
        <dgm:constr type="b" for="ch" forName="right_23_3" refType="h" fact="0.315"/>
        <dgm:constr type="ctrX" for="ch" forName="right_23_3" refType="w" fact="0.796"/>
        <dgm:constr type="w" for="ch" forName="left_23_1" refType="w" fact="0.37"/>
        <dgm:constr type="h" for="ch" forName="left_23_1" refType="h" fact="0.24"/>
        <dgm:constr type="b" for="ch" forName="left_23_1" refType="h" fact="0.715"/>
        <dgm:constr type="ctrX" for="ch" forName="left_23_1" refType="w" fact="0.255"/>
        <dgm:constr type="w" for="ch" forName="left_23_2" refType="w" fact="0.37"/>
        <dgm:constr type="h" for="ch" forName="left_23_2" refType="h" fact="0.24"/>
        <dgm:constr type="b" for="ch" forName="left_23_2" refType="h" fact="0.49"/>
        <dgm:constr type="ctrX" for="ch" forName="left_23_2" refType="w" fact="0.268"/>
        <dgm:constr type="w" for="ch" forName="left_32_1" refType="w" fact="0.37"/>
        <dgm:constr type="h" for="ch" forName="left_32_1" refType="h" fact="0.24"/>
        <dgm:constr type="b" for="ch" forName="left_32_1" refType="h" fact="0.76"/>
        <dgm:constr type="ctrX" for="ch" forName="left_32_1" refType="w" fact="0.23"/>
        <dgm:constr type="w" for="ch" forName="left_32_2" refType="w" fact="0.37"/>
        <dgm:constr type="h" for="ch" forName="left_32_2" refType="h" fact="0.24"/>
        <dgm:constr type="b" for="ch" forName="left_32_2" refType="h" fact="0.535"/>
        <dgm:constr type="ctrX" for="ch" forName="left_32_2" refType="w" fact="0.217"/>
        <dgm:constr type="w" for="ch" forName="left_32_3" refType="w" fact="0.37"/>
        <dgm:constr type="h" for="ch" forName="left_32_3" refType="h" fact="0.24"/>
        <dgm:constr type="b" for="ch" forName="left_32_3" refType="h" fact="0.315"/>
        <dgm:constr type="ctrX" for="ch" forName="left_32_3" refType="w" fact="0.204"/>
        <dgm:constr type="w" for="ch" forName="right_32_1" refType="w" fact="0.37"/>
        <dgm:constr type="h" for="ch" forName="right_32_1" refType="h" fact="0.24"/>
        <dgm:constr type="b" for="ch" forName="right_32_1" refType="h" fact="0.715"/>
        <dgm:constr type="ctrX" for="ch" forName="right_32_1" refType="w" fact="0.745"/>
        <dgm:constr type="w" for="ch" forName="right_32_2" refType="w" fact="0.37"/>
        <dgm:constr type="h" for="ch" forName="right_32_2" refType="h" fact="0.24"/>
        <dgm:constr type="b" for="ch" forName="right_32_2" refType="h" fact="0.49"/>
        <dgm:constr type="ctrX" for="ch" forName="right_32_2" refType="w" fact="0.732"/>
        <dgm:constr type="w" for="ch" forName="right_33_1" refType="w" fact="0.36"/>
        <dgm:constr type="h" for="ch" forName="right_33_1" refType="h" fact="0.21"/>
        <dgm:constr type="b" for="ch" forName="right_33_1" refType="h" fact="0.725"/>
        <dgm:constr type="ctrX" for="ch" forName="right_33_1" refType="w" fact="0.76"/>
        <dgm:constr type="w" for="ch" forName="right_33_2" refType="w" fact="0.36"/>
        <dgm:constr type="h" for="ch" forName="right_33_2" refType="h" fact="0.21"/>
        <dgm:constr type="b" for="ch" forName="right_33_2" refType="h" fact="0.5"/>
        <dgm:constr type="ctrX" for="ch" forName="right_33_2" refType="w" fact="0.76"/>
        <dgm:constr type="w" for="ch" forName="right_33_3" refType="w" fact="0.36"/>
        <dgm:constr type="h" for="ch" forName="right_33_3" refType="h" fact="0.21"/>
        <dgm:constr type="b" for="ch" forName="right_33_3" refType="h" fact="0.275"/>
        <dgm:constr type="ctrX" for="ch" forName="right_33_3" refType="w" fact="0.76"/>
        <dgm:constr type="w" for="ch" forName="left_33_1" refType="w" fact="0.36"/>
        <dgm:constr type="h" for="ch" forName="left_33_1" refType="h" fact="0.21"/>
        <dgm:constr type="b" for="ch" forName="left_33_1" refType="h" fact="0.725"/>
        <dgm:constr type="ctrX" for="ch" forName="left_33_1" refType="w" fact="0.24"/>
        <dgm:constr type="w" for="ch" forName="left_33_2" refType="w" fact="0.36"/>
        <dgm:constr type="h" for="ch" forName="left_33_2" refType="h" fact="0.21"/>
        <dgm:constr type="b" for="ch" forName="left_33_2" refType="h" fact="0.5"/>
        <dgm:constr type="ctrX" for="ch" forName="left_33_2" refType="w" fact="0.24"/>
        <dgm:constr type="w" for="ch" forName="left_33_3" refType="w" fact="0.36"/>
        <dgm:constr type="h" for="ch" forName="left_33_3" refType="h" fact="0.21"/>
        <dgm:constr type="b" for="ch" forName="left_33_3" refType="h" fact="0.275"/>
        <dgm:constr type="ctrX" for="ch" forName="left_33_3" refType="w" fact="0.24"/>
        <dgm:constr type="w" for="ch" forName="right_04_1" refType="w" fact="0.365"/>
        <dgm:constr type="h" for="ch" forName="right_04_1" refType="h" fact="0.185"/>
        <dgm:constr type="b" for="ch" forName="right_04_1" refType="h" fact="0.76"/>
        <dgm:constr type="ctrX" for="ch" forName="right_04_1" refType="w" fact="0.77"/>
        <dgm:constr type="w" for="ch" forName="right_04_2" refType="w" fact="0.365"/>
        <dgm:constr type="h" for="ch" forName="right_04_2" refType="h" fact="0.185"/>
        <dgm:constr type="b" for="ch" forName="right_04_2" refType="h" fact="0.595"/>
        <dgm:constr type="ctrX" for="ch" forName="right_04_2" refType="w" fact="0.78"/>
        <dgm:constr type="w" for="ch" forName="right_04_3" refType="w" fact="0.365"/>
        <dgm:constr type="h" for="ch" forName="right_04_3" refType="h" fact="0.185"/>
        <dgm:constr type="b" for="ch" forName="right_04_3" refType="h" fact="0.43"/>
        <dgm:constr type="ctrX" for="ch" forName="right_04_3" refType="w" fact="0.79"/>
        <dgm:constr type="w" for="ch" forName="right_04_4" refType="w" fact="0.365"/>
        <dgm:constr type="h" for="ch" forName="right_04_4" refType="h" fact="0.185"/>
        <dgm:constr type="b" for="ch" forName="right_04_4" refType="h" fact="0.265"/>
        <dgm:constr type="ctrX" for="ch" forName="right_04_4" refType="w" fact="0.8"/>
        <dgm:constr type="w" for="ch" forName="left_40_1" refType="w" fact="0.365"/>
        <dgm:constr type="h" for="ch" forName="left_40_1" refType="h" fact="0.185"/>
        <dgm:constr type="b" for="ch" forName="left_40_1" refType="h" fact="0.76"/>
        <dgm:constr type="ctrX" for="ch" forName="left_40_1" refType="w" fact="0.23"/>
        <dgm:constr type="w" for="ch" forName="left_40_2" refType="w" fact="0.365"/>
        <dgm:constr type="h" for="ch" forName="left_40_2" refType="h" fact="0.185"/>
        <dgm:constr type="b" for="ch" forName="left_40_2" refType="h" fact="0.595"/>
        <dgm:constr type="ctrX" for="ch" forName="left_40_2" refType="w" fact="0.22"/>
        <dgm:constr type="w" for="ch" forName="left_40_3" refType="w" fact="0.365"/>
        <dgm:constr type="h" for="ch" forName="left_40_3" refType="h" fact="0.185"/>
        <dgm:constr type="b" for="ch" forName="left_40_3" refType="h" fact="0.43"/>
        <dgm:constr type="ctrX" for="ch" forName="left_40_3" refType="w" fact="0.21"/>
        <dgm:constr type="w" for="ch" forName="left_40_4" refType="w" fact="0.365"/>
        <dgm:constr type="h" for="ch" forName="left_40_4" refType="h" fact="0.185"/>
        <dgm:constr type="b" for="ch" forName="left_40_4" refType="h" fact="0.265"/>
        <dgm:constr type="ctrX" for="ch" forName="left_40_4" refType="w" fact="0.2"/>
        <dgm:constr type="w" for="ch" forName="right_14_1" refType="w" fact="0.365"/>
        <dgm:constr type="h" for="ch" forName="right_14_1" refType="h" fact="0.185"/>
        <dgm:constr type="b" for="ch" forName="right_14_1" refType="h" fact="0.76"/>
        <dgm:constr type="ctrX" for="ch" forName="right_14_1" refType="w" fact="0.77"/>
        <dgm:constr type="w" for="ch" forName="right_14_2" refType="w" fact="0.365"/>
        <dgm:constr type="h" for="ch" forName="right_14_2" refType="h" fact="0.185"/>
        <dgm:constr type="b" for="ch" forName="right_14_2" refType="h" fact="0.595"/>
        <dgm:constr type="ctrX" for="ch" forName="right_14_2" refType="w" fact="0.78"/>
        <dgm:constr type="w" for="ch" forName="right_14_3" refType="w" fact="0.365"/>
        <dgm:constr type="h" for="ch" forName="right_14_3" refType="h" fact="0.185"/>
        <dgm:constr type="b" for="ch" forName="right_14_3" refType="h" fact="0.43"/>
        <dgm:constr type="ctrX" for="ch" forName="right_14_3" refType="w" fact="0.79"/>
        <dgm:constr type="w" for="ch" forName="right_14_4" refType="w" fact="0.365"/>
        <dgm:constr type="h" for="ch" forName="right_14_4" refType="h" fact="0.185"/>
        <dgm:constr type="b" for="ch" forName="right_14_4" refType="h" fact="0.265"/>
        <dgm:constr type="ctrX" for="ch" forName="right_14_4" refType="w" fact="0.8"/>
        <dgm:constr type="w" for="ch" forName="left_14_1" refType="w" fact="0.365"/>
        <dgm:constr type="h" for="ch" forName="left_14_1" refType="h" fact="0.185"/>
        <dgm:constr type="b" for="ch" forName="left_14_1" refType="h" fact="0.715"/>
        <dgm:constr type="ctrX" for="ch" forName="left_14_1" refType="w" fact="0.25"/>
        <dgm:constr type="w" for="ch" forName="left_41_1" refType="w" fact="0.365"/>
        <dgm:constr type="h" for="ch" forName="left_41_1" refType="h" fact="0.185"/>
        <dgm:constr type="b" for="ch" forName="left_41_1" refType="h" fact="0.76"/>
        <dgm:constr type="ctrX" for="ch" forName="left_41_1" refType="w" fact="0.23"/>
        <dgm:constr type="w" for="ch" forName="left_41_2" refType="w" fact="0.365"/>
        <dgm:constr type="h" for="ch" forName="left_41_2" refType="h" fact="0.185"/>
        <dgm:constr type="b" for="ch" forName="left_41_2" refType="h" fact="0.595"/>
        <dgm:constr type="ctrX" for="ch" forName="left_41_2" refType="w" fact="0.22"/>
        <dgm:constr type="w" for="ch" forName="left_41_3" refType="w" fact="0.365"/>
        <dgm:constr type="h" for="ch" forName="left_41_3" refType="h" fact="0.185"/>
        <dgm:constr type="b" for="ch" forName="left_41_3" refType="h" fact="0.43"/>
        <dgm:constr type="ctrX" for="ch" forName="left_41_3" refType="w" fact="0.21"/>
        <dgm:constr type="w" for="ch" forName="left_41_4" refType="w" fact="0.365"/>
        <dgm:constr type="h" for="ch" forName="left_41_4" refType="h" fact="0.185"/>
        <dgm:constr type="b" for="ch" forName="left_41_4" refType="h" fact="0.265"/>
        <dgm:constr type="ctrX" for="ch" forName="left_41_4" refType="w" fact="0.2"/>
        <dgm:constr type="w" for="ch" forName="right_41_1" refType="w" fact="0.365"/>
        <dgm:constr type="h" for="ch" forName="right_41_1" refType="h" fact="0.185"/>
        <dgm:constr type="b" for="ch" forName="right_41_1" refType="h" fact="0.715"/>
        <dgm:constr type="ctrX" for="ch" forName="right_41_1" refType="w" fact="0.75"/>
        <dgm:constr type="w" for="ch" forName="right_24_1" refType="w" fact="0.365"/>
        <dgm:constr type="h" for="ch" forName="right_24_1" refType="h" fact="0.185"/>
        <dgm:constr type="b" for="ch" forName="right_24_1" refType="h" fact="0.76"/>
        <dgm:constr type="ctrX" for="ch" forName="right_24_1" refType="w" fact="0.77"/>
        <dgm:constr type="w" for="ch" forName="right_24_2" refType="w" fact="0.365"/>
        <dgm:constr type="h" for="ch" forName="right_24_2" refType="h" fact="0.185"/>
        <dgm:constr type="b" for="ch" forName="right_24_2" refType="h" fact="0.595"/>
        <dgm:constr type="ctrX" for="ch" forName="right_24_2" refType="w" fact="0.78"/>
        <dgm:constr type="w" for="ch" forName="right_24_3" refType="w" fact="0.365"/>
        <dgm:constr type="h" for="ch" forName="right_24_3" refType="h" fact="0.185"/>
        <dgm:constr type="b" for="ch" forName="right_24_3" refType="h" fact="0.43"/>
        <dgm:constr type="ctrX" for="ch" forName="right_24_3" refType="w" fact="0.79"/>
        <dgm:constr type="w" for="ch" forName="right_24_4" refType="w" fact="0.365"/>
        <dgm:constr type="h" for="ch" forName="right_24_4" refType="h" fact="0.185"/>
        <dgm:constr type="b" for="ch" forName="right_24_4" refType="h" fact="0.265"/>
        <dgm:constr type="ctrX" for="ch" forName="right_24_4" refType="w" fact="0.8"/>
        <dgm:constr type="w" for="ch" forName="left_24_1" refType="w" fact="0.365"/>
        <dgm:constr type="h" for="ch" forName="left_24_1" refType="h" fact="0.185"/>
        <dgm:constr type="b" for="ch" forName="left_24_1" refType="h" fact="0.715"/>
        <dgm:constr type="ctrX" for="ch" forName="left_24_1" refType="w" fact="0.25"/>
        <dgm:constr type="w" for="ch" forName="left_24_2" refType="w" fact="0.365"/>
        <dgm:constr type="h" for="ch" forName="left_24_2" refType="h" fact="0.185"/>
        <dgm:constr type="b" for="ch" forName="left_24_2" refType="h" fact="0.55"/>
        <dgm:constr type="ctrX" for="ch" forName="left_24_2" refType="w" fact="0.26"/>
        <dgm:constr type="w" for="ch" forName="left_42_1" refType="w" fact="0.365"/>
        <dgm:constr type="h" for="ch" forName="left_42_1" refType="h" fact="0.185"/>
        <dgm:constr type="b" for="ch" forName="left_42_1" refType="h" fact="0.76"/>
        <dgm:constr type="ctrX" for="ch" forName="left_42_1" refType="w" fact="0.23"/>
        <dgm:constr type="w" for="ch" forName="left_42_2" refType="w" fact="0.365"/>
        <dgm:constr type="h" for="ch" forName="left_42_2" refType="h" fact="0.185"/>
        <dgm:constr type="b" for="ch" forName="left_42_2" refType="h" fact="0.595"/>
        <dgm:constr type="ctrX" for="ch" forName="left_42_2" refType="w" fact="0.22"/>
        <dgm:constr type="w" for="ch" forName="left_42_3" refType="w" fact="0.365"/>
        <dgm:constr type="h" for="ch" forName="left_42_3" refType="h" fact="0.185"/>
        <dgm:constr type="b" for="ch" forName="left_42_3" refType="h" fact="0.43"/>
        <dgm:constr type="ctrX" for="ch" forName="left_42_3" refType="w" fact="0.21"/>
        <dgm:constr type="w" for="ch" forName="left_42_4" refType="w" fact="0.365"/>
        <dgm:constr type="h" for="ch" forName="left_42_4" refType="h" fact="0.185"/>
        <dgm:constr type="b" for="ch" forName="left_42_4" refType="h" fact="0.265"/>
        <dgm:constr type="ctrX" for="ch" forName="left_42_4" refType="w" fact="0.2"/>
        <dgm:constr type="w" for="ch" forName="right_42_1" refType="w" fact="0.365"/>
        <dgm:constr type="h" for="ch" forName="right_42_1" refType="h" fact="0.185"/>
        <dgm:constr type="b" for="ch" forName="right_42_1" refType="h" fact="0.715"/>
        <dgm:constr type="ctrX" for="ch" forName="right_42_1" refType="w" fact="0.75"/>
        <dgm:constr type="w" for="ch" forName="right_42_2" refType="w" fact="0.365"/>
        <dgm:constr type="h" for="ch" forName="right_42_2" refType="h" fact="0.185"/>
        <dgm:constr type="b" for="ch" forName="right_42_2" refType="h" fact="0.55"/>
        <dgm:constr type="ctrX" for="ch" forName="right_42_2" refType="w" fact="0.74"/>
        <dgm:constr type="w" for="ch" forName="right_34_1" refType="w" fact="0.365"/>
        <dgm:constr type="h" for="ch" forName="right_34_1" refType="h" fact="0.185"/>
        <dgm:constr type="b" for="ch" forName="right_34_1" refType="h" fact="0.76"/>
        <dgm:constr type="ctrX" for="ch" forName="right_34_1" refType="w" fact="0.77"/>
        <dgm:constr type="w" for="ch" forName="right_34_2" refType="w" fact="0.365"/>
        <dgm:constr type="h" for="ch" forName="right_34_2" refType="h" fact="0.185"/>
        <dgm:constr type="b" for="ch" forName="right_34_2" refType="h" fact="0.595"/>
        <dgm:constr type="ctrX" for="ch" forName="right_34_2" refType="w" fact="0.78"/>
        <dgm:constr type="w" for="ch" forName="right_34_3" refType="w" fact="0.365"/>
        <dgm:constr type="h" for="ch" forName="right_34_3" refType="h" fact="0.185"/>
        <dgm:constr type="b" for="ch" forName="right_34_3" refType="h" fact="0.43"/>
        <dgm:constr type="ctrX" for="ch" forName="right_34_3" refType="w" fact="0.79"/>
        <dgm:constr type="w" for="ch" forName="right_34_4" refType="w" fact="0.365"/>
        <dgm:constr type="h" for="ch" forName="right_34_4" refType="h" fact="0.185"/>
        <dgm:constr type="b" for="ch" forName="right_34_4" refType="h" fact="0.265"/>
        <dgm:constr type="ctrX" for="ch" forName="right_34_4" refType="w" fact="0.8"/>
        <dgm:constr type="w" for="ch" forName="left_34_1" refType="w" fact="0.365"/>
        <dgm:constr type="h" for="ch" forName="left_34_1" refType="h" fact="0.185"/>
        <dgm:constr type="b" for="ch" forName="left_34_1" refType="h" fact="0.715"/>
        <dgm:constr type="ctrX" for="ch" forName="left_34_1" refType="w" fact="0.25"/>
        <dgm:constr type="w" for="ch" forName="left_34_2" refType="w" fact="0.365"/>
        <dgm:constr type="h" for="ch" forName="left_34_2" refType="h" fact="0.185"/>
        <dgm:constr type="b" for="ch" forName="left_34_2" refType="h" fact="0.55"/>
        <dgm:constr type="ctrX" for="ch" forName="left_34_2" refType="w" fact="0.26"/>
        <dgm:constr type="w" for="ch" forName="left_34_3" refType="w" fact="0.365"/>
        <dgm:constr type="h" for="ch" forName="left_34_3" refType="h" fact="0.185"/>
        <dgm:constr type="b" for="ch" forName="left_34_3" refType="h" fact="0.385"/>
        <dgm:constr type="ctrX" for="ch" forName="left_34_3" refType="w" fact="0.27"/>
        <dgm:constr type="w" for="ch" forName="left_43_1" refType="w" fact="0.365"/>
        <dgm:constr type="h" for="ch" forName="left_43_1" refType="h" fact="0.185"/>
        <dgm:constr type="b" for="ch" forName="left_43_1" refType="h" fact="0.76"/>
        <dgm:constr type="ctrX" for="ch" forName="left_43_1" refType="w" fact="0.23"/>
        <dgm:constr type="w" for="ch" forName="left_43_2" refType="w" fact="0.365"/>
        <dgm:constr type="h" for="ch" forName="left_43_2" refType="h" fact="0.185"/>
        <dgm:constr type="b" for="ch" forName="left_43_2" refType="h" fact="0.595"/>
        <dgm:constr type="ctrX" for="ch" forName="left_43_2" refType="w" fact="0.22"/>
        <dgm:constr type="w" for="ch" forName="left_43_3" refType="w" fact="0.365"/>
        <dgm:constr type="h" for="ch" forName="left_43_3" refType="h" fact="0.185"/>
        <dgm:constr type="b" for="ch" forName="left_43_3" refType="h" fact="0.43"/>
        <dgm:constr type="ctrX" for="ch" forName="left_43_3" refType="w" fact="0.21"/>
        <dgm:constr type="w" for="ch" forName="left_43_4" refType="w" fact="0.365"/>
        <dgm:constr type="h" for="ch" forName="left_43_4" refType="h" fact="0.185"/>
        <dgm:constr type="b" for="ch" forName="left_43_4" refType="h" fact="0.265"/>
        <dgm:constr type="ctrX" for="ch" forName="left_43_4" refType="w" fact="0.2"/>
        <dgm:constr type="w" for="ch" forName="right_43_1" refType="w" fact="0.365"/>
        <dgm:constr type="h" for="ch" forName="right_43_1" refType="h" fact="0.185"/>
        <dgm:constr type="b" for="ch" forName="right_43_1" refType="h" fact="0.715"/>
        <dgm:constr type="ctrX" for="ch" forName="right_43_1" refType="w" fact="0.75"/>
        <dgm:constr type="w" for="ch" forName="right_43_2" refType="w" fact="0.365"/>
        <dgm:constr type="h" for="ch" forName="right_43_2" refType="h" fact="0.185"/>
        <dgm:constr type="b" for="ch" forName="right_43_2" refType="h" fact="0.55"/>
        <dgm:constr type="ctrX" for="ch" forName="right_43_2" refType="w" fact="0.74"/>
        <dgm:constr type="w" for="ch" forName="right_43_3" refType="w" fact="0.365"/>
        <dgm:constr type="h" for="ch" forName="right_43_3" refType="h" fact="0.185"/>
        <dgm:constr type="b" for="ch" forName="right_43_3" refType="h" fact="0.385"/>
        <dgm:constr type="ctrX" for="ch" forName="right_43_3" refType="w" fact="0.73"/>
        <dgm:constr type="w" for="ch" forName="right_44_1" refType="w" fact="0.36"/>
        <dgm:constr type="h" for="ch" forName="right_44_1" refType="h" fact="0.154"/>
        <dgm:constr type="b" for="ch" forName="right_44_1" refType="h" fact="0.725"/>
        <dgm:constr type="ctrX" for="ch" forName="right_44_1" refType="w" fact="0.76"/>
        <dgm:constr type="w" for="ch" forName="right_44_2" refType="w" fact="0.36"/>
        <dgm:constr type="h" for="ch" forName="right_44_2" refType="h" fact="0.154"/>
        <dgm:constr type="b" for="ch" forName="right_44_2" refType="h" fact="0.559"/>
        <dgm:constr type="ctrX" for="ch" forName="right_44_2" refType="w" fact="0.76"/>
        <dgm:constr type="w" for="ch" forName="right_44_3" refType="w" fact="0.36"/>
        <dgm:constr type="h" for="ch" forName="right_44_3" refType="h" fact="0.154"/>
        <dgm:constr type="b" for="ch" forName="right_44_3" refType="h" fact="0.393"/>
        <dgm:constr type="ctrX" for="ch" forName="right_44_3" refType="w" fact="0.76"/>
        <dgm:constr type="w" for="ch" forName="right_44_4" refType="w" fact="0.36"/>
        <dgm:constr type="h" for="ch" forName="right_44_4" refType="h" fact="0.154"/>
        <dgm:constr type="b" for="ch" forName="right_44_4" refType="h" fact="0.224"/>
        <dgm:constr type="ctrX" for="ch" forName="right_44_4" refType="w" fact="0.76"/>
        <dgm:constr type="w" for="ch" forName="left_44_1" refType="w" fact="0.36"/>
        <dgm:constr type="h" for="ch" forName="left_44_1" refType="h" fact="0.154"/>
        <dgm:constr type="b" for="ch" forName="left_44_1" refType="h" fact="0.725"/>
        <dgm:constr type="ctrX" for="ch" forName="left_44_1" refType="w" fact="0.24"/>
        <dgm:constr type="w" for="ch" forName="left_44_2" refType="w" fact="0.36"/>
        <dgm:constr type="h" for="ch" forName="left_44_2" refType="h" fact="0.154"/>
        <dgm:constr type="b" for="ch" forName="left_44_2" refType="h" fact="0.559"/>
        <dgm:constr type="ctrX" for="ch" forName="left_44_2" refType="w" fact="0.24"/>
        <dgm:constr type="w" for="ch" forName="left_44_3" refType="w" fact="0.36"/>
        <dgm:constr type="h" for="ch" forName="left_44_3" refType="h" fact="0.154"/>
        <dgm:constr type="b" for="ch" forName="left_44_3" refType="h" fact="0.393"/>
        <dgm:constr type="ctrX" for="ch" forName="left_44_3" refType="w" fact="0.24"/>
        <dgm:constr type="w" for="ch" forName="left_44_4" refType="w" fact="0.36"/>
        <dgm:constr type="h" for="ch" forName="left_44_4" refType="h" fact="0.154"/>
        <dgm:constr type="b" for="ch" forName="left_44_4" refType="h" fact="0.224"/>
        <dgm:constr type="ctrX" for="ch" forName="left_44_4" refType="w" fact="0.24"/>
      </dgm:constrLst>
      <dgm:ruleLst/>
      <dgm:layoutNode name="dummyMaxCanvas_ChildArea">
        <dgm:alg type="sp"/>
        <dgm:shape xmlns:r="http://schemas.openxmlformats.org/officeDocument/2006/relationships" r:blip="">
          <dgm:adjLst/>
        </dgm:shape>
        <dgm:presOf/>
        <dgm:constrLst/>
        <dgm:ruleLst/>
      </dgm:layoutNode>
      <dgm:layoutNode name="fulcrum" styleLbl="alignAccFollowNode1">
        <dgm:alg type="sp"/>
        <dgm:shape xmlns:r="http://schemas.openxmlformats.org/officeDocument/2006/relationships" type="triangle" r:blip="">
          <dgm:adjLst/>
        </dgm:shape>
        <dgm:presOf/>
        <dgm:constrLst/>
        <dgm:ruleLst/>
      </dgm:layoutNode>
      <dgm:choose name="Name0">
        <dgm:if name="Name1" axis="ch ch" ptType="node node" st="1 1" cnt="1 0" func="cnt" op="equ" val="0">
          <dgm:choose name="Name2">
            <dgm:if name="Name3" axis="ch ch" ptType="node node" st="2 1" cnt="1 0" func="cnt" op="equ" val="0">
              <dgm:layoutNode name="balance_00" styleLbl="alignAccFollowNode1">
                <dgm:varLst>
                  <dgm:bulletEnabled val="1"/>
                </dgm:varLst>
                <dgm:alg type="sp"/>
                <dgm:shape xmlns:r="http://schemas.openxmlformats.org/officeDocument/2006/relationships" type="rect" r:blip="">
                  <dgm:adjLst/>
                </dgm:shape>
                <dgm:presOf/>
                <dgm:constrLst/>
                <dgm:ruleLst/>
              </dgm:layoutNode>
            </dgm:if>
            <dgm:else name="Name4">
              <dgm:choose name="Name5">
                <dgm:if name="Name6" axis="ch ch" ptType="node node" st="2 1" cnt="1 0" func="cnt" op="equ" val="1">
                  <dgm:layoutNode name="balance_01" styleLbl="alignAccFollowNode1">
                    <dgm:varLst>
                      <dgm:bulletEnabled val="1"/>
                    </dgm:varLst>
                    <dgm:alg type="sp"/>
                    <dgm:shape xmlns:r="http://schemas.openxmlformats.org/officeDocument/2006/relationships" rot="4" type="rect" r:blip="">
                      <dgm:adjLst/>
                    </dgm:shape>
                    <dgm:presOf/>
                    <dgm:constrLst/>
                    <dgm:ruleLst/>
                  </dgm:layoutNode>
                  <dgm:layoutNode name="right_01_1" styleLbl="node1">
                    <dgm:varLst>
                      <dgm:bulletEnabled val="1"/>
                    </dgm:varLst>
                    <dgm:alg type="tx"/>
                    <dgm:shape xmlns:r="http://schemas.openxmlformats.org/officeDocument/2006/relationships" rot="4" type="roundRect" r:blip="">
                      <dgm:adjLst/>
                    </dgm:shape>
                    <dgm:presOf axis="ch ch desOrSelf" ptType="node node node" st="2 1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7">
                  <dgm:choose name="Name8">
                    <dgm:if name="Name9" axis="ch ch" ptType="node node" st="2 1" cnt="1 0" func="cnt" op="equ" val="2">
                      <dgm:layoutNode name="balance_02" styleLbl="alignAccFollowNode1">
                        <dgm:varLst>
                          <dgm:bulletEnabled val="1"/>
                        </dgm:varLst>
                        <dgm:alg type="sp"/>
                        <dgm:shape xmlns:r="http://schemas.openxmlformats.org/officeDocument/2006/relationships" rot="4" type="rect" r:blip="">
                          <dgm:adjLst/>
                        </dgm:shape>
                        <dgm:presOf/>
                        <dgm:constrLst/>
                        <dgm:ruleLst/>
                      </dgm:layoutNode>
                      <dgm:layoutNode name="right_02_1" styleLbl="node1">
                        <dgm:varLst>
                          <dgm:bulletEnabled val="1"/>
                        </dgm:varLst>
                        <dgm:alg type="tx"/>
                        <dgm:shape xmlns:r="http://schemas.openxmlformats.org/officeDocument/2006/relationships" rot="4" type="roundRect" r:blip="">
                          <dgm:adjLst/>
                        </dgm:shape>
                        <dgm:presOf axis="ch ch desOrSelf" ptType="node node node" st="2 1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ight_02_2" styleLbl="node1">
                        <dgm:varLst>
                          <dgm:bulletEnabled val="1"/>
                        </dgm:varLst>
                        <dgm:alg type="tx"/>
                        <dgm:shape xmlns:r="http://schemas.openxmlformats.org/officeDocument/2006/relationships" rot="4" type="roundRect" r:blip="">
                          <dgm:adjLst/>
                        </dgm:shape>
                        <dgm:presOf axis="ch ch desOrSelf" ptType="node node node" st="2 2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0">
                      <dgm:choose name="Name11">
                        <dgm:if name="Name12" axis="ch ch" ptType="node node" st="2 1" cnt="1 0" func="cnt" op="equ" val="3">
                          <dgm:layoutNode name="balance_03" styleLbl="alignAccFollowNode1">
                            <dgm:varLst>
                              <dgm:bulletEnabled val="1"/>
                            </dgm:varLst>
                            <dgm:alg type="sp"/>
                            <dgm:shape xmlns:r="http://schemas.openxmlformats.org/officeDocument/2006/relationships" rot="4" type="rect" r:blip="">
                              <dgm:adjLst/>
                            </dgm:shape>
                            <dgm:presOf/>
                            <dgm:constrLst/>
                            <dgm:ruleLst/>
                          </dgm:layoutNode>
                          <dgm:layoutNode name="right_03_1" styleLbl="node1">
                            <dgm:varLst>
                              <dgm:bulletEnabled val="1"/>
                            </dgm:varLst>
                            <dgm:alg type="tx"/>
                            <dgm:shape xmlns:r="http://schemas.openxmlformats.org/officeDocument/2006/relationships" rot="4" type="roundRect" r:blip="">
                              <dgm:adjLst/>
                            </dgm:shape>
                            <dgm:presOf axis="ch ch desOrSelf" ptType="node node node" st="2 1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ight_03_2" styleLbl="node1">
                            <dgm:varLst>
                              <dgm:bulletEnabled val="1"/>
                            </dgm:varLst>
                            <dgm:alg type="tx"/>
                            <dgm:shape xmlns:r="http://schemas.openxmlformats.org/officeDocument/2006/relationships" rot="4" type="roundRect" r:blip="">
                              <dgm:adjLst/>
                            </dgm:shape>
                            <dgm:presOf axis="ch ch desOrSelf" ptType="node node node" st="2 2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ight_03_3" styleLbl="node1">
                            <dgm:varLst>
                              <dgm:bulletEnabled val="1"/>
                            </dgm:varLst>
                            <dgm:alg type="tx"/>
                            <dgm:shape xmlns:r="http://schemas.openxmlformats.org/officeDocument/2006/relationships" rot="4" type="roundRect" r:blip="">
                              <dgm:adjLst/>
                            </dgm:shape>
                            <dgm:presOf axis="ch ch desOrSelf" ptType="node node node" st="2 3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3">
                          <dgm:choose name="Name14">
                            <dgm:if name="Name15" axis="ch ch" ptType="node node" st="2 1" cnt="1 0" func="cnt" op="gte" val="4">
                              <dgm:layoutNode name="balance_04" styleLbl="alignAccFollowNode1">
                                <dgm:varLst>
                                  <dgm:bulletEnabled val="1"/>
                                </dgm:varLst>
                                <dgm:alg type="sp"/>
                                <dgm:shape xmlns:r="http://schemas.openxmlformats.org/officeDocument/2006/relationships" rot="4" type="rect" r:blip="">
                                  <dgm:adjLst/>
                                </dgm:shape>
                                <dgm:presOf/>
                                <dgm:constrLst/>
                                <dgm:ruleLst/>
                              </dgm:layoutNode>
                              <dgm:layoutNode name="right_04_1" styleLbl="node1">
                                <dgm:varLst>
                                  <dgm:bulletEnabled val="1"/>
                                </dgm:varLst>
                                <dgm:alg type="tx"/>
                                <dgm:shape xmlns:r="http://schemas.openxmlformats.org/officeDocument/2006/relationships" rot="4" type="roundRect" r:blip="">
                                  <dgm:adjLst/>
                                </dgm:shape>
                                <dgm:presOf axis="ch ch desOrSelf" ptType="node node node" st="2 1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ight_04_2" styleLbl="node1">
                                <dgm:varLst>
                                  <dgm:bulletEnabled val="1"/>
                                </dgm:varLst>
                                <dgm:alg type="tx"/>
                                <dgm:shape xmlns:r="http://schemas.openxmlformats.org/officeDocument/2006/relationships" rot="4" type="roundRect" r:blip="">
                                  <dgm:adjLst/>
                                </dgm:shape>
                                <dgm:presOf axis="ch ch desOrSelf" ptType="node node node" st="2 2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ight_04_3" styleLbl="node1">
                                <dgm:varLst>
                                  <dgm:bulletEnabled val="1"/>
                                </dgm:varLst>
                                <dgm:alg type="tx"/>
                                <dgm:shape xmlns:r="http://schemas.openxmlformats.org/officeDocument/2006/relationships" rot="4" type="roundRect" r:blip="">
                                  <dgm:adjLst/>
                                </dgm:shape>
                                <dgm:presOf axis="ch ch desOrSelf" ptType="node node node" st="2 3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ight_04_4" styleLbl="node1">
                                <dgm:varLst>
                                  <dgm:bulletEnabled val="1"/>
                                </dgm:varLst>
                                <dgm:alg type="tx"/>
                                <dgm:shape xmlns:r="http://schemas.openxmlformats.org/officeDocument/2006/relationships" rot="4" type="roundRect" r:blip="">
                                  <dgm:adjLst/>
                                </dgm:shape>
                                <dgm:presOf axis="ch ch desOrSelf" ptType="node node node" st="2 4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6"/>
                          </dgm:choose>
                        </dgm:else>
                      </dgm:choose>
                    </dgm:else>
                  </dgm:choose>
                </dgm:else>
              </dgm:choose>
            </dgm:else>
          </dgm:choose>
        </dgm:if>
        <dgm:else name="Name17">
          <dgm:choose name="Name18">
            <dgm:if name="Name19" axis="ch ch" ptType="node node" st="1 1" cnt="1 0" func="cnt" op="equ" val="1">
              <dgm:choose name="Name20">
                <dgm:if name="Name21" axis="ch ch" ptType="node node" st="2 1" cnt="1 0" func="cnt" op="equ" val="0">
                  <dgm:layoutNode name="balance_10" styleLbl="alignAccFollowNode1">
                    <dgm:varLst>
                      <dgm:bulletEnabled val="1"/>
                    </dgm:varLst>
                    <dgm:alg type="sp"/>
                    <dgm:shape xmlns:r="http://schemas.openxmlformats.org/officeDocument/2006/relationships" rot="-4" type="rect" r:blip="">
                      <dgm:adjLst/>
                    </dgm:shape>
                    <dgm:presOf/>
                    <dgm:constrLst/>
                    <dgm:ruleLst/>
                  </dgm:layoutNode>
                  <dgm:layoutNode name="left_10_1" styleLbl="node1">
                    <dgm:varLst>
                      <dgm:bulletEnabled val="1"/>
                    </dgm:varLst>
                    <dgm:alg type="tx"/>
                    <dgm:shape xmlns:r="http://schemas.openxmlformats.org/officeDocument/2006/relationships" rot="-4" type="roundRect" r:blip="">
                      <dgm:adjLst/>
                    </dgm:shape>
                    <dgm:presOf axis="ch ch desOrSelf" ptType="node node node" st="1 1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22">
                  <dgm:choose name="Name23">
                    <dgm:if name="Name24" axis="ch ch" ptType="node node" st="2 1" cnt="1 0" func="cnt" op="equ" val="1">
                      <dgm:layoutNode name="balance_11" styleLbl="alignAccFollowNode1">
                        <dgm:varLst>
                          <dgm:bulletEnabled val="1"/>
                        </dgm:varLst>
                        <dgm:alg type="sp"/>
                        <dgm:shape xmlns:r="http://schemas.openxmlformats.org/officeDocument/2006/relationships" type="rect" r:blip="">
                          <dgm:adjLst/>
                        </dgm:shape>
                        <dgm:presOf/>
                        <dgm:constrLst/>
                        <dgm:ruleLst/>
                      </dgm:layoutNode>
                      <dgm:layoutNode name="left_11_1" styleLbl="node1">
                        <dgm:varLst>
                          <dgm:bulletEnabled val="1"/>
                        </dgm:varLst>
                        <dgm:alg type="tx"/>
                        <dgm:shape xmlns:r="http://schemas.openxmlformats.org/officeDocument/2006/relationships" type="roundRect" r:blip="">
                          <dgm:adjLst/>
                        </dgm:shape>
                        <dgm:presOf axis="ch ch desOrSelf" ptType="node node node" st="1 1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ight_11_1" styleLbl="node1">
                        <dgm:varLst>
                          <dgm:bulletEnabled val="1"/>
                        </dgm:varLst>
                        <dgm:alg type="tx"/>
                        <dgm:shape xmlns:r="http://schemas.openxmlformats.org/officeDocument/2006/relationships" type="roundRect" r:blip="">
                          <dgm:adjLst/>
                        </dgm:shape>
                        <dgm:presOf axis="ch ch desOrSelf" ptType="node node node" st="2 1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25">
                      <dgm:choose name="Name26">
                        <dgm:if name="Name27" axis="ch ch" ptType="node node" st="2 1" cnt="1 0" func="cnt" op="equ" val="2">
                          <dgm:layoutNode name="balance_12" styleLbl="alignAccFollowNode1">
                            <dgm:varLst>
                              <dgm:bulletEnabled val="1"/>
                            </dgm:varLst>
                            <dgm:alg type="sp"/>
                            <dgm:shape xmlns:r="http://schemas.openxmlformats.org/officeDocument/2006/relationships" rot="4" type="rect" r:blip="">
                              <dgm:adjLst/>
                            </dgm:shape>
                            <dgm:presOf/>
                            <dgm:constrLst/>
                            <dgm:ruleLst/>
                          </dgm:layoutNode>
                          <dgm:layoutNode name="right_12_1" styleLbl="node1">
                            <dgm:varLst>
                              <dgm:bulletEnabled val="1"/>
                            </dgm:varLst>
                            <dgm:alg type="tx"/>
                            <dgm:shape xmlns:r="http://schemas.openxmlformats.org/officeDocument/2006/relationships" rot="4" type="roundRect" r:blip="">
                              <dgm:adjLst/>
                            </dgm:shape>
                            <dgm:presOf axis="ch ch desOrSelf" ptType="node node node" st="2 1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ight_12_2" styleLbl="node1">
                            <dgm:varLst>
                              <dgm:bulletEnabled val="1"/>
                            </dgm:varLst>
                            <dgm:alg type="tx"/>
                            <dgm:shape xmlns:r="http://schemas.openxmlformats.org/officeDocument/2006/relationships" rot="4" type="roundRect" r:blip="">
                              <dgm:adjLst/>
                            </dgm:shape>
                            <dgm:presOf axis="ch ch desOrSelf" ptType="node node node" st="2 2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left_12_1" styleLbl="node1">
                            <dgm:varLst>
                              <dgm:bulletEnabled val="1"/>
                            </dgm:varLst>
                            <dgm:alg type="tx"/>
                            <dgm:shape xmlns:r="http://schemas.openxmlformats.org/officeDocument/2006/relationships" rot="4" type="roundRect" r:blip="">
                              <dgm:adjLst/>
                            </dgm:shape>
                            <dgm:presOf axis="ch ch desOrSelf" ptType="node node node" st="1 1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28">
                          <dgm:choose name="Name29">
                            <dgm:if name="Name30" axis="ch ch" ptType="node node" st="2 1" cnt="1 0" func="cnt" op="equ" val="3">
                              <dgm:layoutNode name="balance_13" styleLbl="alignAccFollowNode1">
                                <dgm:varLst>
                                  <dgm:bulletEnabled val="1"/>
                                </dgm:varLst>
                                <dgm:alg type="sp"/>
                                <dgm:shape xmlns:r="http://schemas.openxmlformats.org/officeDocument/2006/relationships" rot="4" type="rect" r:blip="">
                                  <dgm:adjLst/>
                                </dgm:shape>
                                <dgm:presOf/>
                                <dgm:constrLst/>
                                <dgm:ruleLst/>
                              </dgm:layoutNode>
                              <dgm:layoutNode name="right_13_1" styleLbl="node1">
                                <dgm:varLst>
                                  <dgm:bulletEnabled val="1"/>
                                </dgm:varLst>
                                <dgm:alg type="tx"/>
                                <dgm:shape xmlns:r="http://schemas.openxmlformats.org/officeDocument/2006/relationships" rot="4" type="roundRect" r:blip="">
                                  <dgm:adjLst/>
                                </dgm:shape>
                                <dgm:presOf axis="ch ch desOrSelf" ptType="node node node" st="2 1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ight_13_2" styleLbl="node1">
                                <dgm:varLst>
                                  <dgm:bulletEnabled val="1"/>
                                </dgm:varLst>
                                <dgm:alg type="tx"/>
                                <dgm:shape xmlns:r="http://schemas.openxmlformats.org/officeDocument/2006/relationships" rot="4" type="roundRect" r:blip="">
                                  <dgm:adjLst/>
                                </dgm:shape>
                                <dgm:presOf axis="ch ch desOrSelf" ptType="node node node" st="2 2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ight_13_3" styleLbl="node1">
                                <dgm:varLst>
                                  <dgm:bulletEnabled val="1"/>
                                </dgm:varLst>
                                <dgm:alg type="tx"/>
                                <dgm:shape xmlns:r="http://schemas.openxmlformats.org/officeDocument/2006/relationships" rot="4" type="roundRect" r:blip="">
                                  <dgm:adjLst/>
                                </dgm:shape>
                                <dgm:presOf axis="ch ch desOrSelf" ptType="node node node" st="2 3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left_13_1" styleLbl="node1">
                                <dgm:varLst>
                                  <dgm:bulletEnabled val="1"/>
                                </dgm:varLst>
                                <dgm:alg type="tx"/>
                                <dgm:shape xmlns:r="http://schemas.openxmlformats.org/officeDocument/2006/relationships" rot="4" type="roundRect" r:blip="">
                                  <dgm:adjLst/>
                                </dgm:shape>
                                <dgm:presOf axis="ch ch desOrSelf" ptType="node node node" st="1 1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31">
                              <dgm:choose name="Name32">
                                <dgm:if name="Name33" axis="ch ch" ptType="node node" st="2 1" cnt="1 0" func="cnt" op="gte" val="4">
                                  <dgm:layoutNode name="balance_14" styleLbl="alignAccFollowNode1">
                                    <dgm:varLst>
                                      <dgm:bulletEnabled val="1"/>
                                    </dgm:varLst>
                                    <dgm:alg type="sp"/>
                                    <dgm:shape xmlns:r="http://schemas.openxmlformats.org/officeDocument/2006/relationships" rot="4" type="rect" r:blip="">
                                      <dgm:adjLst/>
                                    </dgm:shape>
                                    <dgm:presOf/>
                                    <dgm:constrLst/>
                                    <dgm:ruleLst/>
                                  </dgm:layoutNode>
                                  <dgm:layoutNode name="right_14_1" styleLbl="node1">
                                    <dgm:varLst>
                                      <dgm:bulletEnabled val="1"/>
                                    </dgm:varLst>
                                    <dgm:alg type="tx"/>
                                    <dgm:shape xmlns:r="http://schemas.openxmlformats.org/officeDocument/2006/relationships" rot="4" type="roundRect" r:blip="">
                                      <dgm:adjLst/>
                                    </dgm:shape>
                                    <dgm:presOf axis="ch ch desOrSelf" ptType="node node node" st="2 1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ight_14_2" styleLbl="node1">
                                    <dgm:varLst>
                                      <dgm:bulletEnabled val="1"/>
                                    </dgm:varLst>
                                    <dgm:alg type="tx"/>
                                    <dgm:shape xmlns:r="http://schemas.openxmlformats.org/officeDocument/2006/relationships" rot="4" type="roundRect" r:blip="">
                                      <dgm:adjLst/>
                                    </dgm:shape>
                                    <dgm:presOf axis="ch ch desOrSelf" ptType="node node node" st="2 2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ight_14_3" styleLbl="node1">
                                    <dgm:varLst>
                                      <dgm:bulletEnabled val="1"/>
                                    </dgm:varLst>
                                    <dgm:alg type="tx"/>
                                    <dgm:shape xmlns:r="http://schemas.openxmlformats.org/officeDocument/2006/relationships" rot="4" type="roundRect" r:blip="">
                                      <dgm:adjLst/>
                                    </dgm:shape>
                                    <dgm:presOf axis="ch ch desOrSelf" ptType="node node node" st="2 3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ight_14_4" styleLbl="node1">
                                    <dgm:varLst>
                                      <dgm:bulletEnabled val="1"/>
                                    </dgm:varLst>
                                    <dgm:alg type="tx"/>
                                    <dgm:shape xmlns:r="http://schemas.openxmlformats.org/officeDocument/2006/relationships" rot="4" type="roundRect" r:blip="">
                                      <dgm:adjLst/>
                                    </dgm:shape>
                                    <dgm:presOf axis="ch ch desOrSelf" ptType="node node node" st="2 4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left_14_1" styleLbl="node1">
                                    <dgm:varLst>
                                      <dgm:bulletEnabled val="1"/>
                                    </dgm:varLst>
                                    <dgm:alg type="tx"/>
                                    <dgm:shape xmlns:r="http://schemas.openxmlformats.org/officeDocument/2006/relationships" rot="4" type="roundRect" r:blip="">
                                      <dgm:adjLst/>
                                    </dgm:shape>
                                    <dgm:presOf axis="ch ch desOrSelf" ptType="node node node" st="1 1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34"/>
                              </dgm:choose>
                            </dgm:else>
                          </dgm:choose>
                        </dgm:else>
                      </dgm:choose>
                    </dgm:else>
                  </dgm:choose>
                </dgm:else>
              </dgm:choose>
            </dgm:if>
            <dgm:else name="Name35">
              <dgm:choose name="Name36">
                <dgm:if name="Name37" axis="ch ch" ptType="node node" st="1 1" cnt="1 0" func="cnt" op="equ" val="2">
                  <dgm:choose name="Name38">
                    <dgm:if name="Name39" axis="ch ch" ptType="node node" st="2 1" cnt="1 0" func="cnt" op="equ" val="0">
                      <dgm:layoutNode name="balance_20" styleLbl="alignAccFollowNode1">
                        <dgm:varLst>
                          <dgm:bulletEnabled val="1"/>
                        </dgm:varLst>
                        <dgm:alg type="sp"/>
                        <dgm:shape xmlns:r="http://schemas.openxmlformats.org/officeDocument/2006/relationships" rot="-4" type="rect" r:blip="">
                          <dgm:adjLst/>
                        </dgm:shape>
                        <dgm:presOf/>
                        <dgm:constrLst/>
                        <dgm:ruleLst/>
                      </dgm:layoutNode>
                      <dgm:layoutNode name="left_20_1" styleLbl="node1">
                        <dgm:varLst>
                          <dgm:bulletEnabled val="1"/>
                        </dgm:varLst>
                        <dgm:alg type="tx"/>
                        <dgm:shape xmlns:r="http://schemas.openxmlformats.org/officeDocument/2006/relationships" rot="-4" type="roundRect" r:blip="">
                          <dgm:adjLst/>
                        </dgm:shape>
                        <dgm:presOf axis="ch ch desOrSelf" ptType="node node node" st="1 1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left_20_2" styleLbl="node1">
                        <dgm:varLst>
                          <dgm:bulletEnabled val="1"/>
                        </dgm:varLst>
                        <dgm:alg type="tx"/>
                        <dgm:shape xmlns:r="http://schemas.openxmlformats.org/officeDocument/2006/relationships" rot="-4" type="roundRect" r:blip="">
                          <dgm:adjLst/>
                        </dgm:shape>
                        <dgm:presOf axis="ch ch desOrSelf" ptType="node node node" st="1 2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40">
                      <dgm:choose name="Name41">
                        <dgm:if name="Name42" axis="ch ch" ptType="node node" st="2 1" cnt="1 0" func="cnt" op="equ" val="1">
                          <dgm:layoutNode name="balance_21" styleLbl="alignAccFollowNode1">
                            <dgm:varLst>
                              <dgm:bulletEnabled val="1"/>
                            </dgm:varLst>
                            <dgm:alg type="sp"/>
                            <dgm:shape xmlns:r="http://schemas.openxmlformats.org/officeDocument/2006/relationships" rot="-4" type="rect" r:blip="">
                              <dgm:adjLst/>
                            </dgm:shape>
                            <dgm:presOf/>
                            <dgm:constrLst/>
                            <dgm:ruleLst/>
                          </dgm:layoutNode>
                          <dgm:layoutNode name="left_21_1" styleLbl="node1">
                            <dgm:varLst>
                              <dgm:bulletEnabled val="1"/>
                            </dgm:varLst>
                            <dgm:alg type="tx"/>
                            <dgm:shape xmlns:r="http://schemas.openxmlformats.org/officeDocument/2006/relationships" rot="-4" type="roundRect" r:blip="">
                              <dgm:adjLst/>
                            </dgm:shape>
                            <dgm:presOf axis="ch ch desOrSelf" ptType="node node node" st="1 1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left_21_2" styleLbl="node1">
                            <dgm:varLst>
                              <dgm:bulletEnabled val="1"/>
                            </dgm:varLst>
                            <dgm:alg type="tx"/>
                            <dgm:shape xmlns:r="http://schemas.openxmlformats.org/officeDocument/2006/relationships" rot="-4" type="roundRect" r:blip="">
                              <dgm:adjLst/>
                            </dgm:shape>
                            <dgm:presOf axis="ch ch desOrSelf" ptType="node node node" st="1 2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ight_21_1" styleLbl="node1">
                            <dgm:varLst>
                              <dgm:bulletEnabled val="1"/>
                            </dgm:varLst>
                            <dgm:alg type="tx"/>
                            <dgm:shape xmlns:r="http://schemas.openxmlformats.org/officeDocument/2006/relationships" rot="-4" type="roundRect" r:blip="">
                              <dgm:adjLst/>
                            </dgm:shape>
                            <dgm:presOf axis="ch ch desOrSelf" ptType="node node node" st="2 1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43">
                          <dgm:choose name="Name44">
                            <dgm:if name="Name45" axis="ch ch" ptType="node node" st="2 1" cnt="1 0" func="cnt" op="equ" val="2">
                              <dgm:layoutNode name="balance_22" styleLbl="alignAccFollowNode1">
                                <dgm:varLst>
                                  <dgm:bulletEnabled val="1"/>
                                </dgm:varLst>
                                <dgm:alg type="sp"/>
                                <dgm:shape xmlns:r="http://schemas.openxmlformats.org/officeDocument/2006/relationships" type="rect" r:blip="">
                                  <dgm:adjLst/>
                                </dgm:shape>
                                <dgm:presOf/>
                                <dgm:constrLst/>
                                <dgm:ruleLst/>
                              </dgm:layoutNode>
                              <dgm:layoutNode name="right_22_1" styleLbl="node1">
                                <dgm:varLst>
                                  <dgm:bulletEnabled val="1"/>
                                </dgm:varLst>
                                <dgm:alg type="tx"/>
                                <dgm:shape xmlns:r="http://schemas.openxmlformats.org/officeDocument/2006/relationships" type="roundRect" r:blip="">
                                  <dgm:adjLst/>
                                </dgm:shape>
                                <dgm:presOf axis="ch ch desOrSelf" ptType="node node node" st="2 1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ight_22_2" styleLbl="node1">
                                <dgm:varLst>
                                  <dgm:bulletEnabled val="1"/>
                                </dgm:varLst>
                                <dgm:alg type="tx"/>
                                <dgm:shape xmlns:r="http://schemas.openxmlformats.org/officeDocument/2006/relationships" type="roundRect" r:blip="">
                                  <dgm:adjLst/>
                                </dgm:shape>
                                <dgm:presOf axis="ch ch desOrSelf" ptType="node node node" st="2 2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left_22_1" styleLbl="node1">
                                <dgm:varLst>
                                  <dgm:bulletEnabled val="1"/>
                                </dgm:varLst>
                                <dgm:alg type="tx"/>
                                <dgm:shape xmlns:r="http://schemas.openxmlformats.org/officeDocument/2006/relationships" type="roundRect" r:blip="">
                                  <dgm:adjLst/>
                                </dgm:shape>
                                <dgm:presOf axis="ch ch desOrSelf" ptType="node node node" st="1 1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left_22_2" styleLbl="node1">
                                <dgm:varLst>
                                  <dgm:bulletEnabled val="1"/>
                                </dgm:varLst>
                                <dgm:alg type="tx"/>
                                <dgm:shape xmlns:r="http://schemas.openxmlformats.org/officeDocument/2006/relationships" type="roundRect" r:blip="">
                                  <dgm:adjLst/>
                                </dgm:shape>
                                <dgm:presOf axis="ch ch desOrSelf" ptType="node node node" st="1 2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46">
                              <dgm:choose name="Name47">
                                <dgm:if name="Name48" axis="ch ch" ptType="node node" st="2 1" cnt="1 0" func="cnt" op="equ" val="3">
                                  <dgm:layoutNode name="balance_23" styleLbl="alignAccFollowNode1">
                                    <dgm:varLst>
                                      <dgm:bulletEnabled val="1"/>
                                    </dgm:varLst>
                                    <dgm:alg type="sp"/>
                                    <dgm:shape xmlns:r="http://schemas.openxmlformats.org/officeDocument/2006/relationships" rot="4" type="rect" r:blip="">
                                      <dgm:adjLst/>
                                    </dgm:shape>
                                    <dgm:presOf/>
                                    <dgm:constrLst/>
                                    <dgm:ruleLst/>
                                  </dgm:layoutNode>
                                  <dgm:layoutNode name="right_23_1" styleLbl="node1">
                                    <dgm:varLst>
                                      <dgm:bulletEnabled val="1"/>
                                    </dgm:varLst>
                                    <dgm:alg type="tx"/>
                                    <dgm:shape xmlns:r="http://schemas.openxmlformats.org/officeDocument/2006/relationships" rot="4" type="roundRect" r:blip="">
                                      <dgm:adjLst/>
                                    </dgm:shape>
                                    <dgm:presOf axis="ch ch desOrSelf" ptType="node node node" st="2 1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ight_23_2" styleLbl="node1">
                                    <dgm:varLst>
                                      <dgm:bulletEnabled val="1"/>
                                    </dgm:varLst>
                                    <dgm:alg type="tx"/>
                                    <dgm:shape xmlns:r="http://schemas.openxmlformats.org/officeDocument/2006/relationships" rot="4" type="roundRect" r:blip="">
                                      <dgm:adjLst/>
                                    </dgm:shape>
                                    <dgm:presOf axis="ch ch desOrSelf" ptType="node node node" st="2 2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ight_23_3" styleLbl="node1">
                                    <dgm:varLst>
                                      <dgm:bulletEnabled val="1"/>
                                    </dgm:varLst>
                                    <dgm:alg type="tx"/>
                                    <dgm:shape xmlns:r="http://schemas.openxmlformats.org/officeDocument/2006/relationships" rot="4" type="roundRect" r:blip="">
                                      <dgm:adjLst/>
                                    </dgm:shape>
                                    <dgm:presOf axis="ch ch desOrSelf" ptType="node node node" st="2 3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left_23_1" styleLbl="node1">
                                    <dgm:varLst>
                                      <dgm:bulletEnabled val="1"/>
                                    </dgm:varLst>
                                    <dgm:alg type="tx"/>
                                    <dgm:shape xmlns:r="http://schemas.openxmlformats.org/officeDocument/2006/relationships" rot="4" type="roundRect" r:blip="">
                                      <dgm:adjLst/>
                                    </dgm:shape>
                                    <dgm:presOf axis="ch ch desOrSelf" ptType="node node node" st="1 1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left_23_2" styleLbl="node1">
                                    <dgm:varLst>
                                      <dgm:bulletEnabled val="1"/>
                                    </dgm:varLst>
                                    <dgm:alg type="tx"/>
                                    <dgm:shape xmlns:r="http://schemas.openxmlformats.org/officeDocument/2006/relationships" rot="4" type="roundRect" r:blip="">
                                      <dgm:adjLst/>
                                    </dgm:shape>
                                    <dgm:presOf axis="ch ch desOrSelf" ptType="node node node" st="1 2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49">
                                  <dgm:choose name="Name50">
                                    <dgm:if name="Name51" axis="ch ch" ptType="node node" st="2 1" cnt="1 0" func="cnt" op="gte" val="4">
                                      <dgm:layoutNode name="balance_24" styleLbl="alignAccFollowNode1">
                                        <dgm:varLst>
                                          <dgm:bulletEnabled val="1"/>
                                        </dgm:varLst>
                                        <dgm:alg type="sp"/>
                                        <dgm:shape xmlns:r="http://schemas.openxmlformats.org/officeDocument/2006/relationships" rot="4" type="rect" r:blip="">
                                          <dgm:adjLst/>
                                        </dgm:shape>
                                        <dgm:presOf/>
                                        <dgm:constrLst/>
                                        <dgm:ruleLst/>
                                      </dgm:layoutNode>
                                      <dgm:layoutNode name="right_24_1" styleLbl="node1">
                                        <dgm:varLst>
                                          <dgm:bulletEnabled val="1"/>
                                        </dgm:varLst>
                                        <dgm:alg type="tx"/>
                                        <dgm:shape xmlns:r="http://schemas.openxmlformats.org/officeDocument/2006/relationships" rot="4" type="roundRect" r:blip="">
                                          <dgm:adjLst/>
                                        </dgm:shape>
                                        <dgm:presOf axis="ch ch desOrSelf" ptType="node node node" st="2 1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ight_24_2" styleLbl="node1">
                                        <dgm:varLst>
                                          <dgm:bulletEnabled val="1"/>
                                        </dgm:varLst>
                                        <dgm:alg type="tx"/>
                                        <dgm:shape xmlns:r="http://schemas.openxmlformats.org/officeDocument/2006/relationships" rot="4" type="roundRect" r:blip="">
                                          <dgm:adjLst/>
                                        </dgm:shape>
                                        <dgm:presOf axis="ch ch desOrSelf" ptType="node node node" st="2 2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ight_24_3" styleLbl="node1">
                                        <dgm:varLst>
                                          <dgm:bulletEnabled val="1"/>
                                        </dgm:varLst>
                                        <dgm:alg type="tx"/>
                                        <dgm:shape xmlns:r="http://schemas.openxmlformats.org/officeDocument/2006/relationships" rot="4" type="roundRect" r:blip="">
                                          <dgm:adjLst/>
                                        </dgm:shape>
                                        <dgm:presOf axis="ch ch desOrSelf" ptType="node node node" st="2 3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ight_24_4" styleLbl="node1">
                                        <dgm:varLst>
                                          <dgm:bulletEnabled val="1"/>
                                        </dgm:varLst>
                                        <dgm:alg type="tx"/>
                                        <dgm:shape xmlns:r="http://schemas.openxmlformats.org/officeDocument/2006/relationships" rot="4" type="roundRect" r:blip="">
                                          <dgm:adjLst/>
                                        </dgm:shape>
                                        <dgm:presOf axis="ch ch desOrSelf" ptType="node node node" st="2 4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left_24_1" styleLbl="node1">
                                        <dgm:varLst>
                                          <dgm:bulletEnabled val="1"/>
                                        </dgm:varLst>
                                        <dgm:alg type="tx"/>
                                        <dgm:shape xmlns:r="http://schemas.openxmlformats.org/officeDocument/2006/relationships" rot="4" type="roundRect" r:blip="">
                                          <dgm:adjLst/>
                                        </dgm:shape>
                                        <dgm:presOf axis="ch ch desOrSelf" ptType="node node node" st="1 1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left_24_2" styleLbl="node1">
                                        <dgm:varLst>
                                          <dgm:bulletEnabled val="1"/>
                                        </dgm:varLst>
                                        <dgm:alg type="tx"/>
                                        <dgm:shape xmlns:r="http://schemas.openxmlformats.org/officeDocument/2006/relationships" rot="4" type="roundRect" r:blip="">
                                          <dgm:adjLst/>
                                        </dgm:shape>
                                        <dgm:presOf axis="ch ch desOrSelf" ptType="node node node" st="1 2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52"/>
                                  </dgm:choose>
                                </dgm:else>
                              </dgm:choose>
                            </dgm:else>
                          </dgm:choose>
                        </dgm:else>
                      </dgm:choose>
                    </dgm:else>
                  </dgm:choose>
                </dgm:if>
                <dgm:else name="Name53">
                  <dgm:choose name="Name54">
                    <dgm:if name="Name55" axis="ch ch" ptType="node node" st="1 1" cnt="1 0" func="cnt" op="equ" val="3">
                      <dgm:choose name="Name56">
                        <dgm:if name="Name57" axis="ch ch" ptType="node node" st="2 1" cnt="1 0" func="cnt" op="equ" val="0">
                          <dgm:layoutNode name="balance_30" styleLbl="alignAccFollowNode1">
                            <dgm:varLst>
                              <dgm:bulletEnabled val="1"/>
                            </dgm:varLst>
                            <dgm:alg type="sp"/>
                            <dgm:shape xmlns:r="http://schemas.openxmlformats.org/officeDocument/2006/relationships" rot="-4" type="rect" r:blip="">
                              <dgm:adjLst/>
                            </dgm:shape>
                            <dgm:presOf/>
                            <dgm:constrLst/>
                            <dgm:ruleLst/>
                          </dgm:layoutNode>
                          <dgm:layoutNode name="left_30_1" styleLbl="node1">
                            <dgm:varLst>
                              <dgm:bulletEnabled val="1"/>
                            </dgm:varLst>
                            <dgm:alg type="tx"/>
                            <dgm:shape xmlns:r="http://schemas.openxmlformats.org/officeDocument/2006/relationships" rot="-4" type="roundRect" r:blip="">
                              <dgm:adjLst/>
                            </dgm:shape>
                            <dgm:presOf axis="ch ch desOrSelf" ptType="node node node" st="1 1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left_30_2" styleLbl="node1">
                            <dgm:varLst>
                              <dgm:bulletEnabled val="1"/>
                            </dgm:varLst>
                            <dgm:alg type="tx"/>
                            <dgm:shape xmlns:r="http://schemas.openxmlformats.org/officeDocument/2006/relationships" rot="-4" type="roundRect" r:blip="">
                              <dgm:adjLst/>
                            </dgm:shape>
                            <dgm:presOf axis="ch ch desOrSelf" ptType="node node node" st="1 2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left_30_3" styleLbl="node1">
                            <dgm:varLst>
                              <dgm:bulletEnabled val="1"/>
                            </dgm:varLst>
                            <dgm:alg type="tx"/>
                            <dgm:shape xmlns:r="http://schemas.openxmlformats.org/officeDocument/2006/relationships" rot="-4" type="roundRect" r:blip="">
                              <dgm:adjLst/>
                            </dgm:shape>
                            <dgm:presOf axis="ch ch desOrSelf" ptType="node node node" st="1 3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58">
                          <dgm:choose name="Name59">
                            <dgm:if name="Name60" axis="ch ch" ptType="node node" st="2 1" cnt="1 0" func="cnt" op="equ" val="1">
                              <dgm:layoutNode name="balance_31" styleLbl="alignAccFollowNode1">
                                <dgm:varLst>
                                  <dgm:bulletEnabled val="1"/>
                                </dgm:varLst>
                                <dgm:alg type="sp"/>
                                <dgm:shape xmlns:r="http://schemas.openxmlformats.org/officeDocument/2006/relationships" rot="-4" type="rect" r:blip="">
                                  <dgm:adjLst/>
                                </dgm:shape>
                                <dgm:presOf/>
                                <dgm:constrLst/>
                                <dgm:ruleLst/>
                              </dgm:layoutNode>
                              <dgm:layoutNode name="left_31_1" styleLbl="node1">
                                <dgm:varLst>
                                  <dgm:bulletEnabled val="1"/>
                                </dgm:varLst>
                                <dgm:alg type="tx"/>
                                <dgm:shape xmlns:r="http://schemas.openxmlformats.org/officeDocument/2006/relationships" rot="-4" type="roundRect" r:blip="">
                                  <dgm:adjLst/>
                                </dgm:shape>
                                <dgm:presOf axis="ch ch desOrSelf" ptType="node node node" st="1 1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left_31_2" styleLbl="node1">
                                <dgm:varLst>
                                  <dgm:bulletEnabled val="1"/>
                                </dgm:varLst>
                                <dgm:alg type="tx"/>
                                <dgm:shape xmlns:r="http://schemas.openxmlformats.org/officeDocument/2006/relationships" rot="-4" type="roundRect" r:blip="">
                                  <dgm:adjLst/>
                                </dgm:shape>
                                <dgm:presOf axis="ch ch desOrSelf" ptType="node node node" st="1 2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left_31_3" styleLbl="node1">
                                <dgm:varLst>
                                  <dgm:bulletEnabled val="1"/>
                                </dgm:varLst>
                                <dgm:alg type="tx"/>
                                <dgm:shape xmlns:r="http://schemas.openxmlformats.org/officeDocument/2006/relationships" rot="-4" type="roundRect" r:blip="">
                                  <dgm:adjLst/>
                                </dgm:shape>
                                <dgm:presOf axis="ch ch desOrSelf" ptType="node node node" st="1 3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ight_31_1" styleLbl="node1">
                                <dgm:varLst>
                                  <dgm:bulletEnabled val="1"/>
                                </dgm:varLst>
                                <dgm:alg type="tx"/>
                                <dgm:shape xmlns:r="http://schemas.openxmlformats.org/officeDocument/2006/relationships" rot="-4" type="roundRect" r:blip="">
                                  <dgm:adjLst/>
                                </dgm:shape>
                                <dgm:presOf axis="ch ch desOrSelf" ptType="node node node" st="2 1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61">
                              <dgm:choose name="Name62">
                                <dgm:if name="Name63" axis="ch ch" ptType="node node" st="2 1" cnt="1 0" func="cnt" op="equ" val="2">
                                  <dgm:layoutNode name="balance_32" styleLbl="alignAccFollowNode1">
                                    <dgm:varLst>
                                      <dgm:bulletEnabled val="1"/>
                                    </dgm:varLst>
                                    <dgm:alg type="sp"/>
                                    <dgm:shape xmlns:r="http://schemas.openxmlformats.org/officeDocument/2006/relationships" rot="-4" type="rect" r:blip="">
                                      <dgm:adjLst/>
                                    </dgm:shape>
                                    <dgm:presOf/>
                                    <dgm:constrLst/>
                                    <dgm:ruleLst/>
                                  </dgm:layoutNode>
                                  <dgm:layoutNode name="left_32_1" styleLbl="node1">
                                    <dgm:varLst>
                                      <dgm:bulletEnabled val="1"/>
                                    </dgm:varLst>
                                    <dgm:alg type="tx"/>
                                    <dgm:shape xmlns:r="http://schemas.openxmlformats.org/officeDocument/2006/relationships" rot="-4" type="roundRect" r:blip="">
                                      <dgm:adjLst/>
                                    </dgm:shape>
                                    <dgm:presOf axis="ch ch desOrSelf" ptType="node node node" st="1 1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left_32_2" styleLbl="node1">
                                    <dgm:varLst>
                                      <dgm:bulletEnabled val="1"/>
                                    </dgm:varLst>
                                    <dgm:alg type="tx"/>
                                    <dgm:shape xmlns:r="http://schemas.openxmlformats.org/officeDocument/2006/relationships" rot="-4" type="roundRect" r:blip="">
                                      <dgm:adjLst/>
                                    </dgm:shape>
                                    <dgm:presOf axis="ch ch desOrSelf" ptType="node node node" st="1 2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left_32_3" styleLbl="node1">
                                    <dgm:varLst>
                                      <dgm:bulletEnabled val="1"/>
                                    </dgm:varLst>
                                    <dgm:alg type="tx"/>
                                    <dgm:shape xmlns:r="http://schemas.openxmlformats.org/officeDocument/2006/relationships" rot="-4" type="roundRect" r:blip="">
                                      <dgm:adjLst/>
                                    </dgm:shape>
                                    <dgm:presOf axis="ch ch desOrSelf" ptType="node node node" st="1 3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ight_32_1" styleLbl="node1">
                                    <dgm:varLst>
                                      <dgm:bulletEnabled val="1"/>
                                    </dgm:varLst>
                                    <dgm:alg type="tx"/>
                                    <dgm:shape xmlns:r="http://schemas.openxmlformats.org/officeDocument/2006/relationships" rot="-4" type="roundRect" r:blip="">
                                      <dgm:adjLst/>
                                    </dgm:shape>
                                    <dgm:presOf axis="ch ch desOrSelf" ptType="node node node" st="2 1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ight_32_2" styleLbl="node1">
                                    <dgm:varLst>
                                      <dgm:bulletEnabled val="1"/>
                                    </dgm:varLst>
                                    <dgm:alg type="tx"/>
                                    <dgm:shape xmlns:r="http://schemas.openxmlformats.org/officeDocument/2006/relationships" rot="-4" type="roundRect" r:blip="">
                                      <dgm:adjLst/>
                                    </dgm:shape>
                                    <dgm:presOf axis="ch ch desOrSelf" ptType="node node node" st="2 2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64">
                                  <dgm:choose name="Name65">
                                    <dgm:if name="Name66" axis="ch ch" ptType="node node" st="2 1" cnt="1 0" func="cnt" op="equ" val="3">
                                      <dgm:layoutNode name="balance_33" styleLbl="alignAccFollowNode1">
                                        <dgm:varLst>
                                          <dgm:bulletEnabled val="1"/>
                                        </dgm:varLst>
                                        <dgm:alg type="sp"/>
                                        <dgm:shape xmlns:r="http://schemas.openxmlformats.org/officeDocument/2006/relationships" type="rect" r:blip="">
                                          <dgm:adjLst/>
                                        </dgm:shape>
                                        <dgm:presOf/>
                                        <dgm:constrLst/>
                                        <dgm:ruleLst/>
                                      </dgm:layoutNode>
                                      <dgm:layoutNode name="right_33_1" styleLbl="node1">
                                        <dgm:varLst>
                                          <dgm:bulletEnabled val="1"/>
                                        </dgm:varLst>
                                        <dgm:alg type="tx"/>
                                        <dgm:shape xmlns:r="http://schemas.openxmlformats.org/officeDocument/2006/relationships" type="roundRect" r:blip="">
                                          <dgm:adjLst/>
                                        </dgm:shape>
                                        <dgm:presOf axis="ch ch desOrSelf" ptType="node node node" st="2 1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ight_33_2" styleLbl="node1">
                                        <dgm:varLst>
                                          <dgm:bulletEnabled val="1"/>
                                        </dgm:varLst>
                                        <dgm:alg type="tx"/>
                                        <dgm:shape xmlns:r="http://schemas.openxmlformats.org/officeDocument/2006/relationships" type="roundRect" r:blip="">
                                          <dgm:adjLst/>
                                        </dgm:shape>
                                        <dgm:presOf axis="ch ch desOrSelf" ptType="node node node" st="2 2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ight_33_3" styleLbl="node1">
                                        <dgm:varLst>
                                          <dgm:bulletEnabled val="1"/>
                                        </dgm:varLst>
                                        <dgm:alg type="tx"/>
                                        <dgm:shape xmlns:r="http://schemas.openxmlformats.org/officeDocument/2006/relationships" type="roundRect" r:blip="">
                                          <dgm:adjLst/>
                                        </dgm:shape>
                                        <dgm:presOf axis="ch ch desOrSelf" ptType="node node node" st="2 3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left_33_1" styleLbl="node1">
                                        <dgm:varLst>
                                          <dgm:bulletEnabled val="1"/>
                                        </dgm:varLst>
                                        <dgm:alg type="tx"/>
                                        <dgm:shape xmlns:r="http://schemas.openxmlformats.org/officeDocument/2006/relationships" type="roundRect" r:blip="">
                                          <dgm:adjLst/>
                                        </dgm:shape>
                                        <dgm:presOf axis="ch ch desOrSelf" ptType="node node node" st="1 1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left_33_2" styleLbl="node1">
                                        <dgm:varLst>
                                          <dgm:bulletEnabled val="1"/>
                                        </dgm:varLst>
                                        <dgm:alg type="tx"/>
                                        <dgm:shape xmlns:r="http://schemas.openxmlformats.org/officeDocument/2006/relationships" type="roundRect" r:blip="">
                                          <dgm:adjLst/>
                                        </dgm:shape>
                                        <dgm:presOf axis="ch ch desOrSelf" ptType="node node node" st="1 2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left_33_3" styleLbl="node1">
                                        <dgm:varLst>
                                          <dgm:bulletEnabled val="1"/>
                                        </dgm:varLst>
                                        <dgm:alg type="tx"/>
                                        <dgm:shape xmlns:r="http://schemas.openxmlformats.org/officeDocument/2006/relationships" type="roundRect" r:blip="">
                                          <dgm:adjLst/>
                                        </dgm:shape>
                                        <dgm:presOf axis="ch ch desOrSelf" ptType="node node node" st="1 3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67">
                                      <dgm:choose name="Name68">
                                        <dgm:if name="Name69" axis="ch ch" ptType="node node" st="2 1" cnt="1 0" func="cnt" op="gte" val="4">
                                          <dgm:layoutNode name="balance_34" styleLbl="alignAccFollowNode1">
                                            <dgm:varLst>
                                              <dgm:bulletEnabled val="1"/>
                                            </dgm:varLst>
                                            <dgm:alg type="sp"/>
                                            <dgm:shape xmlns:r="http://schemas.openxmlformats.org/officeDocument/2006/relationships" rot="4" type="rect" r:blip="">
                                              <dgm:adjLst/>
                                            </dgm:shape>
                                            <dgm:presOf/>
                                            <dgm:constrLst/>
                                            <dgm:ruleLst/>
                                          </dgm:layoutNode>
                                          <dgm:layoutNode name="right_34_1" styleLbl="node1">
                                            <dgm:varLst>
                                              <dgm:bulletEnabled val="1"/>
                                            </dgm:varLst>
                                            <dgm:alg type="tx"/>
                                            <dgm:shape xmlns:r="http://schemas.openxmlformats.org/officeDocument/2006/relationships" rot="4" type="roundRect" r:blip="">
                                              <dgm:adjLst/>
                                            </dgm:shape>
                                            <dgm:presOf axis="ch ch desOrSelf" ptType="node node node" st="2 1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ight_34_2" styleLbl="node1">
                                            <dgm:varLst>
                                              <dgm:bulletEnabled val="1"/>
                                            </dgm:varLst>
                                            <dgm:alg type="tx"/>
                                            <dgm:shape xmlns:r="http://schemas.openxmlformats.org/officeDocument/2006/relationships" rot="4" type="roundRect" r:blip="">
                                              <dgm:adjLst/>
                                            </dgm:shape>
                                            <dgm:presOf axis="ch ch desOrSelf" ptType="node node node" st="2 2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ight_34_3" styleLbl="node1">
                                            <dgm:varLst>
                                              <dgm:bulletEnabled val="1"/>
                                            </dgm:varLst>
                                            <dgm:alg type="tx"/>
                                            <dgm:shape xmlns:r="http://schemas.openxmlformats.org/officeDocument/2006/relationships" rot="4" type="roundRect" r:blip="">
                                              <dgm:adjLst/>
                                            </dgm:shape>
                                            <dgm:presOf axis="ch ch desOrSelf" ptType="node node node" st="2 3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ight_34_4" styleLbl="node1">
                                            <dgm:varLst>
                                              <dgm:bulletEnabled val="1"/>
                                            </dgm:varLst>
                                            <dgm:alg type="tx"/>
                                            <dgm:shape xmlns:r="http://schemas.openxmlformats.org/officeDocument/2006/relationships" rot="4" type="roundRect" r:blip="">
                                              <dgm:adjLst/>
                                            </dgm:shape>
                                            <dgm:presOf axis="ch ch desOrSelf" ptType="node node node" st="2 4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left_34_1" styleLbl="node1">
                                            <dgm:varLst>
                                              <dgm:bulletEnabled val="1"/>
                                            </dgm:varLst>
                                            <dgm:alg type="tx"/>
                                            <dgm:shape xmlns:r="http://schemas.openxmlformats.org/officeDocument/2006/relationships" rot="4" type="roundRect" r:blip="">
                                              <dgm:adjLst/>
                                            </dgm:shape>
                                            <dgm:presOf axis="ch ch desOrSelf" ptType="node node node" st="1 1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left_34_2" styleLbl="node1">
                                            <dgm:varLst>
                                              <dgm:bulletEnabled val="1"/>
                                            </dgm:varLst>
                                            <dgm:alg type="tx"/>
                                            <dgm:shape xmlns:r="http://schemas.openxmlformats.org/officeDocument/2006/relationships" rot="4" type="roundRect" r:blip="">
                                              <dgm:adjLst/>
                                            </dgm:shape>
                                            <dgm:presOf axis="ch ch desOrSelf" ptType="node node node" st="1 2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left_34_3" styleLbl="node1">
                                            <dgm:varLst>
                                              <dgm:bulletEnabled val="1"/>
                                            </dgm:varLst>
                                            <dgm:alg type="tx"/>
                                            <dgm:shape xmlns:r="http://schemas.openxmlformats.org/officeDocument/2006/relationships" rot="4" type="roundRect" r:blip="">
                                              <dgm:adjLst/>
                                            </dgm:shape>
                                            <dgm:presOf axis="ch ch desOrSelf" ptType="node node node" st="1 3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70"/>
                                      </dgm:choose>
                                    </dgm:else>
                                  </dgm:choose>
                                </dgm:else>
                              </dgm:choose>
                            </dgm:else>
                          </dgm:choose>
                        </dgm:else>
                      </dgm:choose>
                    </dgm:if>
                    <dgm:else name="Name71">
                      <dgm:choose name="Name72">
                        <dgm:if name="Name73" axis="ch ch" ptType="node node" st="1 1" cnt="1 0" func="cnt" op="gte" val="4">
                          <dgm:choose name="Name74">
                            <dgm:if name="Name75" axis="ch ch" ptType="node node" st="2 1" cnt="1 0" func="cnt" op="equ" val="0">
                              <dgm:layoutNode name="balance_40" styleLbl="alignAccFollowNode1">
                                <dgm:varLst>
                                  <dgm:bulletEnabled val="1"/>
                                </dgm:varLst>
                                <dgm:alg type="sp"/>
                                <dgm:shape xmlns:r="http://schemas.openxmlformats.org/officeDocument/2006/relationships" rot="-4" type="rect" r:blip="">
                                  <dgm:adjLst/>
                                </dgm:shape>
                                <dgm:presOf/>
                                <dgm:constrLst/>
                                <dgm:ruleLst/>
                              </dgm:layoutNode>
                              <dgm:layoutNode name="left_40_1" styleLbl="node1">
                                <dgm:varLst>
                                  <dgm:bulletEnabled val="1"/>
                                </dgm:varLst>
                                <dgm:alg type="tx"/>
                                <dgm:shape xmlns:r="http://schemas.openxmlformats.org/officeDocument/2006/relationships" rot="-4" type="roundRect" r:blip="">
                                  <dgm:adjLst/>
                                </dgm:shape>
                                <dgm:presOf axis="ch ch desOrSelf" ptType="node node node" st="1 1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left_40_2" styleLbl="node1">
                                <dgm:varLst>
                                  <dgm:bulletEnabled val="1"/>
                                </dgm:varLst>
                                <dgm:alg type="tx"/>
                                <dgm:shape xmlns:r="http://schemas.openxmlformats.org/officeDocument/2006/relationships" rot="-4" type="roundRect" r:blip="">
                                  <dgm:adjLst/>
                                </dgm:shape>
                                <dgm:presOf axis="ch ch desOrSelf" ptType="node node node" st="1 2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left_40_3" styleLbl="node1">
                                <dgm:varLst>
                                  <dgm:bulletEnabled val="1"/>
                                </dgm:varLst>
                                <dgm:alg type="tx"/>
                                <dgm:shape xmlns:r="http://schemas.openxmlformats.org/officeDocument/2006/relationships" rot="-4" type="roundRect" r:blip="">
                                  <dgm:adjLst/>
                                </dgm:shape>
                                <dgm:presOf axis="ch ch desOrSelf" ptType="node node node" st="1 3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left_40_4" styleLbl="node1">
                                <dgm:varLst>
                                  <dgm:bulletEnabled val="1"/>
                                </dgm:varLst>
                                <dgm:alg type="tx"/>
                                <dgm:shape xmlns:r="http://schemas.openxmlformats.org/officeDocument/2006/relationships" rot="-4" type="roundRect" r:blip="">
                                  <dgm:adjLst/>
                                </dgm:shape>
                                <dgm:presOf axis="ch ch desOrSelf" ptType="node node node" st="1 4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76">
                              <dgm:choose name="Name77">
                                <dgm:if name="Name78" axis="ch ch" ptType="node node" st="2 1" cnt="1 0" func="cnt" op="equ" val="1">
                                  <dgm:layoutNode name="balance_41" styleLbl="alignAccFollowNode1">
                                    <dgm:varLst>
                                      <dgm:bulletEnabled val="1"/>
                                    </dgm:varLst>
                                    <dgm:alg type="sp"/>
                                    <dgm:shape xmlns:r="http://schemas.openxmlformats.org/officeDocument/2006/relationships" rot="-4" type="rect" r:blip="">
                                      <dgm:adjLst/>
                                    </dgm:shape>
                                    <dgm:presOf/>
                                    <dgm:constrLst/>
                                    <dgm:ruleLst/>
                                  </dgm:layoutNode>
                                  <dgm:layoutNode name="left_41_1" styleLbl="node1">
                                    <dgm:varLst>
                                      <dgm:bulletEnabled val="1"/>
                                    </dgm:varLst>
                                    <dgm:alg type="tx"/>
                                    <dgm:shape xmlns:r="http://schemas.openxmlformats.org/officeDocument/2006/relationships" rot="-4" type="roundRect" r:blip="">
                                      <dgm:adjLst/>
                                    </dgm:shape>
                                    <dgm:presOf axis="ch ch desOrSelf" ptType="node node node" st="1 1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left_41_2" styleLbl="node1">
                                    <dgm:varLst>
                                      <dgm:bulletEnabled val="1"/>
                                    </dgm:varLst>
                                    <dgm:alg type="tx"/>
                                    <dgm:shape xmlns:r="http://schemas.openxmlformats.org/officeDocument/2006/relationships" rot="-4" type="roundRect" r:blip="">
                                      <dgm:adjLst/>
                                    </dgm:shape>
                                    <dgm:presOf axis="ch ch desOrSelf" ptType="node node node" st="1 2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left_41_3" styleLbl="node1">
                                    <dgm:varLst>
                                      <dgm:bulletEnabled val="1"/>
                                    </dgm:varLst>
                                    <dgm:alg type="tx"/>
                                    <dgm:shape xmlns:r="http://schemas.openxmlformats.org/officeDocument/2006/relationships" rot="-4" type="roundRect" r:blip="">
                                      <dgm:adjLst/>
                                    </dgm:shape>
                                    <dgm:presOf axis="ch ch desOrSelf" ptType="node node node" st="1 3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left_41_4" styleLbl="node1">
                                    <dgm:varLst>
                                      <dgm:bulletEnabled val="1"/>
                                    </dgm:varLst>
                                    <dgm:alg type="tx"/>
                                    <dgm:shape xmlns:r="http://schemas.openxmlformats.org/officeDocument/2006/relationships" rot="-4" type="roundRect" r:blip="">
                                      <dgm:adjLst/>
                                    </dgm:shape>
                                    <dgm:presOf axis="ch ch desOrSelf" ptType="node node node" st="1 4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ight_41_1" styleLbl="node1">
                                    <dgm:varLst>
                                      <dgm:bulletEnabled val="1"/>
                                    </dgm:varLst>
                                    <dgm:alg type="tx"/>
                                    <dgm:shape xmlns:r="http://schemas.openxmlformats.org/officeDocument/2006/relationships" rot="-4" type="roundRect" r:blip="">
                                      <dgm:adjLst/>
                                    </dgm:shape>
                                    <dgm:presOf axis="ch ch desOrSelf" ptType="node node node" st="2 1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79">
                                  <dgm:choose name="Name80">
                                    <dgm:if name="Name81" axis="ch ch" ptType="node node" st="2 1" cnt="1 0" func="cnt" op="equ" val="2">
                                      <dgm:layoutNode name="balance_42" styleLbl="alignAccFollowNode1">
                                        <dgm:varLst>
                                          <dgm:bulletEnabled val="1"/>
                                        </dgm:varLst>
                                        <dgm:alg type="sp"/>
                                        <dgm:shape xmlns:r="http://schemas.openxmlformats.org/officeDocument/2006/relationships" rot="-4" type="rect" r:blip="">
                                          <dgm:adjLst/>
                                        </dgm:shape>
                                        <dgm:presOf/>
                                        <dgm:constrLst/>
                                        <dgm:ruleLst/>
                                      </dgm:layoutNode>
                                      <dgm:layoutNode name="left_42_1" styleLbl="node1">
                                        <dgm:varLst>
                                          <dgm:bulletEnabled val="1"/>
                                        </dgm:varLst>
                                        <dgm:alg type="tx"/>
                                        <dgm:shape xmlns:r="http://schemas.openxmlformats.org/officeDocument/2006/relationships" rot="-4" type="roundRect" r:blip="">
                                          <dgm:adjLst/>
                                        </dgm:shape>
                                        <dgm:presOf axis="ch ch desOrSelf" ptType="node node node" st="1 1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left_42_2" styleLbl="node1">
                                        <dgm:varLst>
                                          <dgm:bulletEnabled val="1"/>
                                        </dgm:varLst>
                                        <dgm:alg type="tx"/>
                                        <dgm:shape xmlns:r="http://schemas.openxmlformats.org/officeDocument/2006/relationships" rot="-4" type="roundRect" r:blip="">
                                          <dgm:adjLst/>
                                        </dgm:shape>
                                        <dgm:presOf axis="ch ch desOrSelf" ptType="node node node" st="1 2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left_42_3" styleLbl="node1">
                                        <dgm:varLst>
                                          <dgm:bulletEnabled val="1"/>
                                        </dgm:varLst>
                                        <dgm:alg type="tx"/>
                                        <dgm:shape xmlns:r="http://schemas.openxmlformats.org/officeDocument/2006/relationships" rot="-4" type="roundRect" r:blip="">
                                          <dgm:adjLst/>
                                        </dgm:shape>
                                        <dgm:presOf axis="ch ch desOrSelf" ptType="node node node" st="1 3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left_42_4" styleLbl="node1">
                                        <dgm:varLst>
                                          <dgm:bulletEnabled val="1"/>
                                        </dgm:varLst>
                                        <dgm:alg type="tx"/>
                                        <dgm:shape xmlns:r="http://schemas.openxmlformats.org/officeDocument/2006/relationships" rot="-4" type="roundRect" r:blip="">
                                          <dgm:adjLst/>
                                        </dgm:shape>
                                        <dgm:presOf axis="ch ch desOrSelf" ptType="node node node" st="1 4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ight_42_1" styleLbl="node1">
                                        <dgm:varLst>
                                          <dgm:bulletEnabled val="1"/>
                                        </dgm:varLst>
                                        <dgm:alg type="tx"/>
                                        <dgm:shape xmlns:r="http://schemas.openxmlformats.org/officeDocument/2006/relationships" rot="-4" type="roundRect" r:blip="">
                                          <dgm:adjLst/>
                                        </dgm:shape>
                                        <dgm:presOf axis="ch ch desOrSelf" ptType="node node node" st="2 1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ight_42_2" styleLbl="node1">
                                        <dgm:varLst>
                                          <dgm:bulletEnabled val="1"/>
                                        </dgm:varLst>
                                        <dgm:alg type="tx"/>
                                        <dgm:shape xmlns:r="http://schemas.openxmlformats.org/officeDocument/2006/relationships" rot="-4" type="roundRect" r:blip="">
                                          <dgm:adjLst/>
                                        </dgm:shape>
                                        <dgm:presOf axis="ch ch desOrSelf" ptType="node node node" st="2 2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82">
                                      <dgm:choose name="Name83">
                                        <dgm:if name="Name84" axis="ch ch" ptType="node node" st="2 1" cnt="1 0" func="cnt" op="equ" val="3">
                                          <dgm:layoutNode name="balance_43" styleLbl="alignAccFollowNode1">
                                            <dgm:varLst>
                                              <dgm:bulletEnabled val="1"/>
                                            </dgm:varLst>
                                            <dgm:alg type="sp"/>
                                            <dgm:shape xmlns:r="http://schemas.openxmlformats.org/officeDocument/2006/relationships" rot="-4" type="rect" r:blip="">
                                              <dgm:adjLst/>
                                            </dgm:shape>
                                            <dgm:presOf/>
                                            <dgm:constrLst/>
                                            <dgm:ruleLst/>
                                          </dgm:layoutNode>
                                          <dgm:layoutNode name="left_43_1" styleLbl="node1">
                                            <dgm:varLst>
                                              <dgm:bulletEnabled val="1"/>
                                            </dgm:varLst>
                                            <dgm:alg type="tx"/>
                                            <dgm:shape xmlns:r="http://schemas.openxmlformats.org/officeDocument/2006/relationships" rot="-4" type="roundRect" r:blip="">
                                              <dgm:adjLst/>
                                            </dgm:shape>
                                            <dgm:presOf axis="ch ch desOrSelf" ptType="node node node" st="1 1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left_43_2" styleLbl="node1">
                                            <dgm:varLst>
                                              <dgm:bulletEnabled val="1"/>
                                            </dgm:varLst>
                                            <dgm:alg type="tx"/>
                                            <dgm:shape xmlns:r="http://schemas.openxmlformats.org/officeDocument/2006/relationships" rot="-4" type="roundRect" r:blip="">
                                              <dgm:adjLst/>
                                            </dgm:shape>
                                            <dgm:presOf axis="ch ch desOrSelf" ptType="node node node" st="1 2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left_43_3" styleLbl="node1">
                                            <dgm:varLst>
                                              <dgm:bulletEnabled val="1"/>
                                            </dgm:varLst>
                                            <dgm:alg type="tx"/>
                                            <dgm:shape xmlns:r="http://schemas.openxmlformats.org/officeDocument/2006/relationships" rot="-4" type="roundRect" r:blip="">
                                              <dgm:adjLst/>
                                            </dgm:shape>
                                            <dgm:presOf axis="ch ch desOrSelf" ptType="node node node" st="1 3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left_43_4" styleLbl="node1">
                                            <dgm:varLst>
                                              <dgm:bulletEnabled val="1"/>
                                            </dgm:varLst>
                                            <dgm:alg type="tx"/>
                                            <dgm:shape xmlns:r="http://schemas.openxmlformats.org/officeDocument/2006/relationships" rot="-4" type="roundRect" r:blip="">
                                              <dgm:adjLst/>
                                            </dgm:shape>
                                            <dgm:presOf axis="ch ch desOrSelf" ptType="node node node" st="1 4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ight_43_1" styleLbl="node1">
                                            <dgm:varLst>
                                              <dgm:bulletEnabled val="1"/>
                                            </dgm:varLst>
                                            <dgm:alg type="tx"/>
                                            <dgm:shape xmlns:r="http://schemas.openxmlformats.org/officeDocument/2006/relationships" rot="-4" type="roundRect" r:blip="">
                                              <dgm:adjLst/>
                                            </dgm:shape>
                                            <dgm:presOf axis="ch ch desOrSelf" ptType="node node node" st="2 1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ight_43_2" styleLbl="node1">
                                            <dgm:varLst>
                                              <dgm:bulletEnabled val="1"/>
                                            </dgm:varLst>
                                            <dgm:alg type="tx"/>
                                            <dgm:shape xmlns:r="http://schemas.openxmlformats.org/officeDocument/2006/relationships" rot="-4" type="roundRect" r:blip="">
                                              <dgm:adjLst/>
                                            </dgm:shape>
                                            <dgm:presOf axis="ch ch desOrSelf" ptType="node node node" st="2 2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ight_43_3" styleLbl="node1">
                                            <dgm:varLst>
                                              <dgm:bulletEnabled val="1"/>
                                            </dgm:varLst>
                                            <dgm:alg type="tx"/>
                                            <dgm:shape xmlns:r="http://schemas.openxmlformats.org/officeDocument/2006/relationships" rot="-4" type="roundRect" r:blip="">
                                              <dgm:adjLst/>
                                            </dgm:shape>
                                            <dgm:presOf axis="ch ch desOrSelf" ptType="node node node" st="2 3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85">
                                          <dgm:choose name="Name86">
                                            <dgm:if name="Name87" axis="ch ch" ptType="node node" st="2 1" cnt="1 0" func="cnt" op="gte" val="4">
                                              <dgm:layoutNode name="balance_44" styleLbl="alignAccFollowNode1">
                                                <dgm:varLst>
                                                  <dgm:bulletEnabled val="1"/>
                                                </dgm:varLst>
                                                <dgm:alg type="sp"/>
                                                <dgm:shape xmlns:r="http://schemas.openxmlformats.org/officeDocument/2006/relationships" type="rect" r:blip="">
                                                  <dgm:adjLst/>
                                                </dgm:shape>
                                                <dgm:presOf/>
                                                <dgm:constrLst/>
                                                <dgm:ruleLst/>
                                              </dgm:layoutNode>
                                              <dgm:layoutNode name="right_44_1" styleLbl="node1">
                                                <dgm:varLst>
                                                  <dgm:bulletEnabled val="1"/>
                                                </dgm:varLst>
                                                <dgm:alg type="tx"/>
                                                <dgm:shape xmlns:r="http://schemas.openxmlformats.org/officeDocument/2006/relationships" type="roundRect" r:blip="">
                                                  <dgm:adjLst/>
                                                </dgm:shape>
                                                <dgm:presOf axis="ch ch desOrSelf" ptType="node node node" st="2 1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ight_44_2" styleLbl="node1">
                                                <dgm:varLst>
                                                  <dgm:bulletEnabled val="1"/>
                                                </dgm:varLst>
                                                <dgm:alg type="tx"/>
                                                <dgm:shape xmlns:r="http://schemas.openxmlformats.org/officeDocument/2006/relationships" type="roundRect" r:blip="">
                                                  <dgm:adjLst/>
                                                </dgm:shape>
                                                <dgm:presOf axis="ch ch desOrSelf" ptType="node node node" st="2 2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ight_44_3" styleLbl="node1">
                                                <dgm:varLst>
                                                  <dgm:bulletEnabled val="1"/>
                                                </dgm:varLst>
                                                <dgm:alg type="tx"/>
                                                <dgm:shape xmlns:r="http://schemas.openxmlformats.org/officeDocument/2006/relationships" type="roundRect" r:blip="">
                                                  <dgm:adjLst/>
                                                </dgm:shape>
                                                <dgm:presOf axis="ch ch desOrSelf" ptType="node node node" st="2 3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ight_44_4" styleLbl="node1">
                                                <dgm:varLst>
                                                  <dgm:bulletEnabled val="1"/>
                                                </dgm:varLst>
                                                <dgm:alg type="tx"/>
                                                <dgm:shape xmlns:r="http://schemas.openxmlformats.org/officeDocument/2006/relationships" type="roundRect" r:blip="">
                                                  <dgm:adjLst/>
                                                </dgm:shape>
                                                <dgm:presOf axis="ch ch desOrSelf" ptType="node node node" st="2 4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left_44_1" styleLbl="node1">
                                                <dgm:varLst>
                                                  <dgm:bulletEnabled val="1"/>
                                                </dgm:varLst>
                                                <dgm:alg type="tx"/>
                                                <dgm:shape xmlns:r="http://schemas.openxmlformats.org/officeDocument/2006/relationships" type="roundRect" r:blip="">
                                                  <dgm:adjLst/>
                                                </dgm:shape>
                                                <dgm:presOf axis="ch ch desOrSelf" ptType="node node node" st="1 1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left_44_2" styleLbl="node1">
                                                <dgm:varLst>
                                                  <dgm:bulletEnabled val="1"/>
                                                </dgm:varLst>
                                                <dgm:alg type="tx"/>
                                                <dgm:shape xmlns:r="http://schemas.openxmlformats.org/officeDocument/2006/relationships" type="roundRect" r:blip="">
                                                  <dgm:adjLst/>
                                                </dgm:shape>
                                                <dgm:presOf axis="ch ch desOrSelf" ptType="node node node" st="1 2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left_44_3" styleLbl="node1">
                                                <dgm:varLst>
                                                  <dgm:bulletEnabled val="1"/>
                                                </dgm:varLst>
                                                <dgm:alg type="tx"/>
                                                <dgm:shape xmlns:r="http://schemas.openxmlformats.org/officeDocument/2006/relationships" type="roundRect" r:blip="">
                                                  <dgm:adjLst/>
                                                </dgm:shape>
                                                <dgm:presOf axis="ch ch desOrSelf" ptType="node node node" st="1 3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left_44_4" styleLbl="node1">
                                                <dgm:varLst>
                                                  <dgm:bulletEnabled val="1"/>
                                                </dgm:varLst>
                                                <dgm:alg type="tx"/>
                                                <dgm:shape xmlns:r="http://schemas.openxmlformats.org/officeDocument/2006/relationships" type="roundRect" r:blip="">
                                                  <dgm:adjLst/>
                                                </dgm:shape>
                                                <dgm:presOf axis="ch ch desOrSelf" ptType="node node node" st="1 4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88"/>
                                          </dgm:choose>
                                        </dgm:else>
                                      </dgm:choose>
                                    </dgm:else>
                                  </dgm:choose>
                                </dgm:else>
                              </dgm:choose>
                            </dgm:else>
                          </dgm:choose>
                        </dgm:if>
                        <dgm:else name="Name89"/>
                      </dgm:choose>
                    </dgm:else>
                  </dgm:choose>
                </dgm:else>
              </dgm:choose>
            </dgm:else>
          </dgm:choose>
        </dgm:else>
      </dgm:choose>
    </dgm:layoutNode>
  </dgm:layoutNode>
</dgm:layoutDef>
</file>

<file path=ppt/diagrams/layout5.xml><?xml version="1.0" encoding="utf-8"?>
<dgm:layoutDef xmlns:dgm="http://schemas.openxmlformats.org/drawingml/2006/diagram" xmlns:a="http://schemas.openxmlformats.org/drawingml/2006/main" uniqueId="urn:microsoft.com/office/officeart/2005/8/layout/balance1">
  <dgm:title val=""/>
  <dgm:desc val=""/>
  <dgm:catLst>
    <dgm:cat type="relationship" pri="1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23">
          <dgm:prSet phldr="1"/>
        </dgm:pt>
      </dgm:ptLst>
      <dgm:cxnLst>
        <dgm:cxn modelId="4" srcId="0" destId="1" srcOrd="0" destOrd="0"/>
        <dgm:cxn modelId="5" srcId="0" destId="2" srcOrd="1" destOrd="0"/>
        <dgm:cxn modelId="13" srcId="1" destId="11" srcOrd="0" destOrd="0"/>
        <dgm:cxn modelId="14" srcId="1" destId="12" srcOrd="0" destOrd="0"/>
        <dgm:cxn modelId="23" srcId="2" destId="21" srcOrd="0" destOrd="0"/>
        <dgm:cxn modelId="24" srcId="2" destId="22" srcOrd="0" destOrd="0"/>
        <dgm:cxn modelId="25" srcId="2" destId="23" srcOrd="0" destOrd="0"/>
      </dgm:cxnLst>
      <dgm:bg/>
      <dgm:whole/>
    </dgm:dataModel>
  </dgm:sampData>
  <dgm:styleData>
    <dgm:dataModel>
      <dgm:ptLst>
        <dgm:pt modelId="0" type="doc"/>
        <dgm:pt modelId="1"/>
        <dgm:pt modelId="11"/>
        <dgm:pt modelId="12"/>
        <dgm:pt modelId="2"/>
        <dgm:pt modelId="21"/>
        <dgm:pt modelId="22"/>
      </dgm:ptLst>
      <dgm:cxnLst>
        <dgm:cxn modelId="4" srcId="0" destId="1" srcOrd="0" destOrd="0"/>
        <dgm:cxn modelId="5" srcId="0" destId="2" srcOrd="1" destOrd="0"/>
        <dgm:cxn modelId="13" srcId="1" destId="11" srcOrd="0" destOrd="0"/>
        <dgm:cxn modelId="14" srcId="1" destId="12" srcOrd="0" destOrd="0"/>
        <dgm:cxn modelId="23" srcId="2" destId="21" srcOrd="0" destOrd="0"/>
        <dgm:cxn modelId="24" srcId="2" destId="22" srcOrd="0" destOrd="0"/>
      </dgm:cxnLst>
      <dgm:bg/>
      <dgm:whole/>
    </dgm:dataModel>
  </dgm:styleData>
  <dgm:clrData>
    <dgm:dataModel>
      <dgm:ptLst>
        <dgm:pt modelId="0" type="doc"/>
        <dgm:pt modelId="1"/>
        <dgm:pt modelId="11"/>
        <dgm:pt modelId="12"/>
        <dgm:pt modelId="13"/>
        <dgm:pt modelId="2"/>
        <dgm:pt modelId="21"/>
        <dgm:pt modelId="22"/>
        <dgm:pt modelId="23"/>
      </dgm:ptLst>
      <dgm:cxnLst>
        <dgm:cxn modelId="4" srcId="0" destId="1" srcOrd="0" destOrd="0"/>
        <dgm:cxn modelId="5" srcId="0" destId="2" srcOrd="1" destOrd="0"/>
        <dgm:cxn modelId="15" srcId="1" destId="11" srcOrd="0" destOrd="0"/>
        <dgm:cxn modelId="16" srcId="1" destId="12" srcOrd="0" destOrd="0"/>
        <dgm:cxn modelId="17" srcId="1" destId="13" srcOrd="0" destOrd="0"/>
        <dgm:cxn modelId="25" srcId="2" destId="21" srcOrd="0" destOrd="0"/>
        <dgm:cxn modelId="26" srcId="2" destId="22" srcOrd="0" destOrd="0"/>
        <dgm:cxn modelId="27" srcId="2" destId="23" srcOrd="0" destOrd="0"/>
      </dgm:cxnLst>
      <dgm:bg/>
      <dgm:whole/>
    </dgm:dataModel>
  </dgm:clrData>
  <dgm:layoutNode name="outerComposite">
    <dgm:varLst>
      <dgm:chMax val="2"/>
      <dgm:animLvl val="lvl"/>
      <dgm:resizeHandles val="exact"/>
    </dgm:varLst>
    <dgm:alg type="composite">
      <dgm:param type="ar" val="1"/>
    </dgm:alg>
    <dgm:shape xmlns:r="http://schemas.openxmlformats.org/officeDocument/2006/relationships" r:blip="">
      <dgm:adjLst/>
    </dgm:shape>
    <dgm:presOf/>
    <dgm:constrLst>
      <dgm:constr type="h" for="ch" forName="parentComposite" refType="h" refFor="ch" refForName="dummyMaxCanvas" op="equ" fact="0.2"/>
      <dgm:constr type="t" for="ch" forName="parentComposite"/>
      <dgm:constr type="h" for="ch" forName="childrenComposite" refType="h" refFor="ch" refForName="dummyMaxCanvas" op="equ" fact="0.8"/>
      <dgm:constr type="t" for="ch" forName="childrenComposite" refType="h" refFor="ch" refForName="dummyMaxCanvas" fact="0.2"/>
    </dgm:constrLst>
    <dgm:ruleLst/>
    <dgm:layoutNode name="dummyMaxCanvas">
      <dgm:alg type="sp"/>
      <dgm:shape xmlns:r="http://schemas.openxmlformats.org/officeDocument/2006/relationships" r:blip="">
        <dgm:adjLst/>
      </dgm:shape>
      <dgm:presOf/>
      <dgm:constrLst/>
      <dgm:ruleLst/>
    </dgm:layoutNode>
    <dgm:layoutNode name="parentComposite">
      <dgm:alg type="composite"/>
      <dgm:shape xmlns:r="http://schemas.openxmlformats.org/officeDocument/2006/relationships" r:blip="">
        <dgm:adjLst/>
      </dgm:shape>
      <dgm:presOf/>
      <dgm:constrLst>
        <dgm:constr type="w" for="ch" forName="parent1" refType="w" fact="0.36"/>
        <dgm:constr type="ctrX" for="ch" forName="parent1" refType="w" fact="0.24"/>
        <dgm:constr type="w" for="ch" forName="parent2" refType="w" fact="0.36"/>
        <dgm:constr type="ctrX" for="ch" forName="parent2" refType="w" fact="0.76"/>
        <dgm:constr type="primFontSz" for="ch" ptType="node" op="equ"/>
      </dgm:constrLst>
      <dgm:ruleLst/>
      <dgm:layoutNode name="parent1" styleLbl="alignAccFollowNode1">
        <dgm:varLst>
          <dgm:chMax val="4"/>
        </dgm:varLst>
        <dgm:alg type="tx"/>
        <dgm:shape xmlns:r="http://schemas.openxmlformats.org/officeDocument/2006/relationships" type="roundRect" r:blip="">
          <dgm:adjLst>
            <dgm:adj idx="1" val="0.1"/>
          </dgm:adjLst>
        </dgm:shape>
        <dgm:presOf axis="ch" ptType="node" cnt="1"/>
        <dgm:constrLst>
          <dgm:constr type="primFontSz" val="65"/>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parent2" styleLbl="alignAccFollowNode1">
        <dgm:varLst>
          <dgm:chMax val="4"/>
        </dgm:varLst>
        <dgm:alg type="tx"/>
        <dgm:shape xmlns:r="http://schemas.openxmlformats.org/officeDocument/2006/relationships" type="roundRect" r:blip="">
          <dgm:adjLst>
            <dgm:adj idx="1" val="0.1"/>
          </dgm:adjLst>
        </dgm:shape>
        <dgm:presOf axis="ch" ptType="node" st="2" cnt="1"/>
        <dgm:constrLst>
          <dgm:constr type="primFontSz" val="65"/>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dgm:layoutNode name="childrenComposite">
      <dgm:alg type="composite"/>
      <dgm:shape xmlns:r="http://schemas.openxmlformats.org/officeDocument/2006/relationships" r:blip="">
        <dgm:adjLst/>
      </dgm:shape>
      <dgm:presOf/>
      <dgm:constrLst>
        <dgm:constr type="primFontSz" for="ch" ptType="node" op="equ" val="65"/>
        <dgm:constr type="w" for="ch" forName="fulcrum" refType="w" fact="0.15"/>
        <dgm:constr type="h" for="ch" forName="fulcrum" refType="w" refFor="ch" refForName="fulcrum"/>
        <dgm:constr type="b" for="ch" forName="fulcrum" refType="h"/>
        <dgm:constr type="ctrX" for="ch" forName="fulcrum" refType="w" fact="0.5"/>
        <dgm:constr type="w" for="ch" forName="balance_00" refType="w" fact="0.9"/>
        <dgm:constr type="h" for="ch" forName="balance_00" refType="h" fact="0.076"/>
        <dgm:constr type="b" for="ch" forName="balance_00" refType="h" fact="0.81"/>
        <dgm:constr type="ctrX" for="ch" forName="balance_00" refType="w" fact="0.5"/>
        <dgm:constr type="w" for="ch" forName="balance_01" refType="w"/>
        <dgm:constr type="h" for="ch" forName="balance_01" refType="h" fact="0.157"/>
        <dgm:constr type="b" for="ch" forName="balance_01" refType="h" fact="0.85"/>
        <dgm:constr type="ctrX" for="ch" forName="balance_01" refType="w" fact="0.5"/>
        <dgm:constr type="w" for="ch" forName="balance_02" refType="w"/>
        <dgm:constr type="h" for="ch" forName="balance_02" refType="h" fact="0.157"/>
        <dgm:constr type="b" for="ch" forName="balance_02" refType="h" fact="0.85"/>
        <dgm:constr type="ctrX" for="ch" forName="balance_02" refType="w" fact="0.5"/>
        <dgm:constr type="w" for="ch" forName="balance_03" refType="w"/>
        <dgm:constr type="h" for="ch" forName="balance_03" refType="h" fact="0.157"/>
        <dgm:constr type="b" for="ch" forName="balance_03" refType="h" fact="0.85"/>
        <dgm:constr type="ctrX" for="ch" forName="balance_03" refType="w" fact="0.5"/>
        <dgm:constr type="w" for="ch" forName="balance_04" refType="w"/>
        <dgm:constr type="h" for="ch" forName="balance_04" refType="h" fact="0.157"/>
        <dgm:constr type="b" for="ch" forName="balance_04" refType="h" fact="0.85"/>
        <dgm:constr type="ctrX" for="ch" forName="balance_04" refType="w" fact="0.5"/>
        <dgm:constr type="w" for="ch" forName="balance_10" refType="w"/>
        <dgm:constr type="h" for="ch" forName="balance_10" refType="h" fact="0.157"/>
        <dgm:constr type="b" for="ch" forName="balance_10" refType="h" fact="0.85"/>
        <dgm:constr type="ctrX" for="ch" forName="balance_10" refType="w" fact="0.5"/>
        <dgm:constr type="w" for="ch" forName="balance_11" refType="w" fact="0.9"/>
        <dgm:constr type="h" for="ch" forName="balance_11" refType="h" fact="0.076"/>
        <dgm:constr type="b" for="ch" forName="balance_11" refType="h" fact="0.81"/>
        <dgm:constr type="ctrX" for="ch" forName="balance_11" refType="w" fact="0.5"/>
        <dgm:constr type="w" for="ch" forName="balance_12" refType="w"/>
        <dgm:constr type="h" for="ch" forName="balance_12" refType="h" fact="0.157"/>
        <dgm:constr type="b" for="ch" forName="balance_12" refType="h" fact="0.85"/>
        <dgm:constr type="ctrX" for="ch" forName="balance_12" refType="w" fact="0.5"/>
        <dgm:constr type="w" for="ch" forName="balance_13" refType="w"/>
        <dgm:constr type="h" for="ch" forName="balance_13" refType="h" fact="0.157"/>
        <dgm:constr type="b" for="ch" forName="balance_13" refType="h" fact="0.85"/>
        <dgm:constr type="ctrX" for="ch" forName="balance_13" refType="w" fact="0.5"/>
        <dgm:constr type="w" for="ch" forName="balance_14" refType="w"/>
        <dgm:constr type="h" for="ch" forName="balance_14" refType="h" fact="0.157"/>
        <dgm:constr type="b" for="ch" forName="balance_14" refType="h" fact="0.85"/>
        <dgm:constr type="ctrX" for="ch" forName="balance_14" refType="w" fact="0.5"/>
        <dgm:constr type="w" for="ch" forName="balance_20" refType="w"/>
        <dgm:constr type="h" for="ch" forName="balance_20" refType="h" fact="0.157"/>
        <dgm:constr type="b" for="ch" forName="balance_20" refType="h" fact="0.85"/>
        <dgm:constr type="ctrX" for="ch" forName="balance_20" refType="w" fact="0.5"/>
        <dgm:constr type="w" for="ch" forName="balance_21" refType="w"/>
        <dgm:constr type="h" for="ch" forName="balance_21" refType="h" fact="0.157"/>
        <dgm:constr type="b" for="ch" forName="balance_21" refType="h" fact="0.85"/>
        <dgm:constr type="ctrX" for="ch" forName="balance_21" refType="w" fact="0.5"/>
        <dgm:constr type="w" for="ch" forName="balance_22" refType="w" fact="0.9"/>
        <dgm:constr type="h" for="ch" forName="balance_22" refType="h" fact="0.076"/>
        <dgm:constr type="b" for="ch" forName="balance_22" refType="h" fact="0.81"/>
        <dgm:constr type="ctrX" for="ch" forName="balance_22" refType="w" fact="0.5"/>
        <dgm:constr type="w" for="ch" forName="balance_23" refType="w"/>
        <dgm:constr type="h" for="ch" forName="balance_23" refType="h" fact="0.157"/>
        <dgm:constr type="b" for="ch" forName="balance_23" refType="h" fact="0.85"/>
        <dgm:constr type="ctrX" for="ch" forName="balance_23" refType="w" fact="0.5"/>
        <dgm:constr type="w" for="ch" forName="balance_24" refType="w"/>
        <dgm:constr type="h" for="ch" forName="balance_24" refType="h" fact="0.157"/>
        <dgm:constr type="b" for="ch" forName="balance_24" refType="h" fact="0.85"/>
        <dgm:constr type="ctrX" for="ch" forName="balance_24" refType="w" fact="0.5"/>
        <dgm:constr type="w" for="ch" forName="balance_30" refType="w"/>
        <dgm:constr type="h" for="ch" forName="balance_30" refType="h" fact="0.157"/>
        <dgm:constr type="b" for="ch" forName="balance_30" refType="h" fact="0.85"/>
        <dgm:constr type="ctrX" for="ch" forName="balance_30" refType="w" fact="0.5"/>
        <dgm:constr type="w" for="ch" forName="balance_31" refType="w"/>
        <dgm:constr type="h" for="ch" forName="balance_31" refType="h" fact="0.157"/>
        <dgm:constr type="b" for="ch" forName="balance_31" refType="h" fact="0.85"/>
        <dgm:constr type="ctrX" for="ch" forName="balance_31" refType="w" fact="0.5"/>
        <dgm:constr type="w" for="ch" forName="balance_32" refType="w"/>
        <dgm:constr type="h" for="ch" forName="balance_32" refType="h" fact="0.157"/>
        <dgm:constr type="b" for="ch" forName="balance_32" refType="h" fact="0.85"/>
        <dgm:constr type="ctrX" for="ch" forName="balance_32" refType="w" fact="0.5"/>
        <dgm:constr type="w" for="ch" forName="balance_33" refType="w" fact="0.9"/>
        <dgm:constr type="h" for="ch" forName="balance_33" refType="h" fact="0.076"/>
        <dgm:constr type="b" for="ch" forName="balance_33" refType="h" fact="0.81"/>
        <dgm:constr type="ctrX" for="ch" forName="balance_33" refType="w" fact="0.5"/>
        <dgm:constr type="w" for="ch" forName="balance_34" refType="w"/>
        <dgm:constr type="h" for="ch" forName="balance_34" refType="h" fact="0.157"/>
        <dgm:constr type="b" for="ch" forName="balance_34" refType="h" fact="0.85"/>
        <dgm:constr type="ctrX" for="ch" forName="balance_34" refType="w" fact="0.5"/>
        <dgm:constr type="w" for="ch" forName="balance_40" refType="w"/>
        <dgm:constr type="h" for="ch" forName="balance_40" refType="h" fact="0.157"/>
        <dgm:constr type="b" for="ch" forName="balance_40" refType="h" fact="0.85"/>
        <dgm:constr type="ctrX" for="ch" forName="balance_40" refType="w" fact="0.5"/>
        <dgm:constr type="w" for="ch" forName="balance_41" refType="w"/>
        <dgm:constr type="h" for="ch" forName="balance_41" refType="h" fact="0.157"/>
        <dgm:constr type="b" for="ch" forName="balance_41" refType="h" fact="0.85"/>
        <dgm:constr type="ctrX" for="ch" forName="balance_41" refType="w" fact="0.5"/>
        <dgm:constr type="w" for="ch" forName="balance_42" refType="w"/>
        <dgm:constr type="h" for="ch" forName="balance_42" refType="h" fact="0.157"/>
        <dgm:constr type="b" for="ch" forName="balance_42" refType="h" fact="0.85"/>
        <dgm:constr type="ctrX" for="ch" forName="balance_42" refType="w" fact="0.5"/>
        <dgm:constr type="w" for="ch" forName="balance_43" refType="w"/>
        <dgm:constr type="h" for="ch" forName="balance_43" refType="h" fact="0.157"/>
        <dgm:constr type="b" for="ch" forName="balance_43" refType="h" fact="0.85"/>
        <dgm:constr type="ctrX" for="ch" forName="balance_43" refType="w" fact="0.5"/>
        <dgm:constr type="w" for="ch" forName="balance_44" refType="w" fact="0.9"/>
        <dgm:constr type="h" for="ch" forName="balance_44" refType="h" fact="0.076"/>
        <dgm:constr type="b" for="ch" forName="balance_44" refType="h" fact="0.81"/>
        <dgm:constr type="ctrX" for="ch" forName="balance_44" refType="w" fact="0.5"/>
        <dgm:constr type="w" for="ch" forName="right_01_1" refType="w" fact="0.4"/>
        <dgm:constr type="h" for="ch" forName="right_01_1" refType="h" fact="0.7"/>
        <dgm:constr type="b" for="ch" forName="right_01_1" refType="h" fact="0.76"/>
        <dgm:constr type="ctrX" for="ch" forName="right_01_1" refType="w" fact="0.78"/>
        <dgm:constr type="w" for="ch" forName="left_10_1" refType="w" fact="0.4"/>
        <dgm:constr type="h" for="ch" forName="left_10_1" refType="h" fact="0.7"/>
        <dgm:constr type="b" for="ch" forName="left_10_1" refType="h" fact="0.76"/>
        <dgm:constr type="ctrX" for="ch" forName="left_10_1" refType="w" fact="0.22"/>
        <dgm:constr type="w" for="ch" forName="right_11_1" refType="w" fact="0.36"/>
        <dgm:constr type="h" for="ch" forName="right_11_1" refType="h" fact="0.67"/>
        <dgm:constr type="b" for="ch" forName="right_11_1" refType="h" fact="0.725"/>
        <dgm:constr type="ctrX" for="ch" forName="right_11_1" refType="w" fact="0.76"/>
        <dgm:constr type="w" for="ch" forName="left_11_1" refType="w" fact="0.36"/>
        <dgm:constr type="h" for="ch" forName="left_11_1" refType="h" fact="0.67"/>
        <dgm:constr type="b" for="ch" forName="left_11_1" refType="h" fact="0.725"/>
        <dgm:constr type="ctrX" for="ch" forName="left_11_1" refType="w" fact="0.24"/>
        <dgm:constr type="w" for="ch" forName="right_02_1" refType="w" fact="0.388"/>
        <dgm:constr type="h" for="ch" forName="right_02_1" refType="h" fact="0.36"/>
        <dgm:constr type="b" for="ch" forName="right_02_1" refType="h" fact="0.76"/>
        <dgm:constr type="ctrX" for="ch" forName="right_02_1" refType="w" fact="0.77"/>
        <dgm:constr type="w" for="ch" forName="right_02_2" refType="w" fact="0.388"/>
        <dgm:constr type="h" for="ch" forName="right_02_2" refType="h" fact="0.36"/>
        <dgm:constr type="b" for="ch" forName="right_02_2" refType="h" fact="0.42"/>
        <dgm:constr type="ctrX" for="ch" forName="right_02_2" refType="w" fact="0.79"/>
        <dgm:constr type="w" for="ch" forName="left_20_1" refType="w" fact="0.388"/>
        <dgm:constr type="h" for="ch" forName="left_20_1" refType="h" fact="0.36"/>
        <dgm:constr type="b" for="ch" forName="left_20_1" refType="h" fact="0.76"/>
        <dgm:constr type="ctrX" for="ch" forName="left_20_1" refType="w" fact="0.23"/>
        <dgm:constr type="w" for="ch" forName="left_20_2" refType="w" fact="0.388"/>
        <dgm:constr type="h" for="ch" forName="left_20_2" refType="h" fact="0.36"/>
        <dgm:constr type="b" for="ch" forName="left_20_2" refType="h" fact="0.42"/>
        <dgm:constr type="ctrX" for="ch" forName="left_20_2" refType="w" fact="0.21"/>
        <dgm:constr type="w" for="ch" forName="right_12_1" refType="w" fact="0.388"/>
        <dgm:constr type="h" for="ch" forName="right_12_1" refType="h" fact="0.36"/>
        <dgm:constr type="b" for="ch" forName="right_12_1" refType="h" fact="0.76"/>
        <dgm:constr type="ctrX" for="ch" forName="right_12_1" refType="w" fact="0.77"/>
        <dgm:constr type="w" for="ch" forName="right_12_2" refType="w" fact="0.388"/>
        <dgm:constr type="h" for="ch" forName="right_12_2" refType="h" fact="0.36"/>
        <dgm:constr type="b" for="ch" forName="right_12_2" refType="h" fact="0.42"/>
        <dgm:constr type="ctrX" for="ch" forName="right_12_2" refType="w" fact="0.79"/>
        <dgm:constr type="w" for="ch" forName="left_12_1" refType="w" fact="0.388"/>
        <dgm:constr type="h" for="ch" forName="left_12_1" refType="h" fact="0.36"/>
        <dgm:constr type="b" for="ch" forName="left_12_1" refType="h" fact="0.715"/>
        <dgm:constr type="ctrX" for="ch" forName="left_12_1" refType="w" fact="0.255"/>
        <dgm:constr type="w" for="ch" forName="right_22_1" refType="w" fact="0.36"/>
        <dgm:constr type="h" for="ch" forName="right_22_1" refType="h" fact="0.32"/>
        <dgm:constr type="b" for="ch" forName="right_22_1" refType="h" fact="0.725"/>
        <dgm:constr type="ctrX" for="ch" forName="right_22_1" refType="w" fact="0.76"/>
        <dgm:constr type="w" for="ch" forName="right_22_2" refType="w" fact="0.36"/>
        <dgm:constr type="h" for="ch" forName="right_22_2" refType="h" fact="0.32"/>
        <dgm:constr type="b" for="ch" forName="right_22_2" refType="h" fact="0.39"/>
        <dgm:constr type="ctrX" for="ch" forName="right_22_2" refType="w" fact="0.76"/>
        <dgm:constr type="w" for="ch" forName="left_22_1" refType="w" fact="0.36"/>
        <dgm:constr type="h" for="ch" forName="left_22_1" refType="h" fact="0.32"/>
        <dgm:constr type="b" for="ch" forName="left_22_1" refType="h" fact="0.725"/>
        <dgm:constr type="ctrX" for="ch" forName="left_22_1" refType="w" fact="0.24"/>
        <dgm:constr type="w" for="ch" forName="left_22_2" refType="w" fact="0.36"/>
        <dgm:constr type="h" for="ch" forName="left_22_2" refType="h" fact="0.32"/>
        <dgm:constr type="b" for="ch" forName="left_22_2" refType="h" fact="0.39"/>
        <dgm:constr type="ctrX" for="ch" forName="left_22_2" refType="w" fact="0.24"/>
        <dgm:constr type="w" for="ch" forName="left_21_1" refType="w" fact="0.388"/>
        <dgm:constr type="h" for="ch" forName="left_21_1" refType="h" fact="0.36"/>
        <dgm:constr type="b" for="ch" forName="left_21_1" refType="h" fact="0.76"/>
        <dgm:constr type="ctrX" for="ch" forName="left_21_1" refType="w" fact="0.23"/>
        <dgm:constr type="w" for="ch" forName="left_21_2" refType="w" fact="0.388"/>
        <dgm:constr type="h" for="ch" forName="left_21_2" refType="h" fact="0.36"/>
        <dgm:constr type="b" for="ch" forName="left_21_2" refType="h" fact="0.42"/>
        <dgm:constr type="ctrX" for="ch" forName="left_21_2" refType="w" fact="0.21"/>
        <dgm:constr type="w" for="ch" forName="right_21_1" refType="w" fact="0.388"/>
        <dgm:constr type="h" for="ch" forName="right_21_1" refType="h" fact="0.36"/>
        <dgm:constr type="b" for="ch" forName="right_21_1" refType="h" fact="0.715"/>
        <dgm:constr type="ctrX" for="ch" forName="right_21_1" refType="w" fact="0.745"/>
        <dgm:constr type="w" for="ch" forName="right_03_1" refType="w" fact="0.37"/>
        <dgm:constr type="h" for="ch" forName="right_03_1" refType="h" fact="0.24"/>
        <dgm:constr type="b" for="ch" forName="right_03_1" refType="h" fact="0.76"/>
        <dgm:constr type="ctrX" for="ch" forName="right_03_1" refType="w" fact="0.77"/>
        <dgm:constr type="w" for="ch" forName="right_03_2" refType="w" fact="0.37"/>
        <dgm:constr type="h" for="ch" forName="right_03_2" refType="h" fact="0.24"/>
        <dgm:constr type="b" for="ch" forName="right_03_2" refType="h" fact="0.535"/>
        <dgm:constr type="ctrX" for="ch" forName="right_03_2" refType="w" fact="0.783"/>
        <dgm:constr type="w" for="ch" forName="right_03_3" refType="w" fact="0.37"/>
        <dgm:constr type="h" for="ch" forName="right_03_3" refType="h" fact="0.24"/>
        <dgm:constr type="b" for="ch" forName="right_03_3" refType="h" fact="0.315"/>
        <dgm:constr type="ctrX" for="ch" forName="right_03_3" refType="w" fact="0.796"/>
        <dgm:constr type="w" for="ch" forName="left_30_1" refType="w" fact="0.37"/>
        <dgm:constr type="h" for="ch" forName="left_30_1" refType="h" fact="0.24"/>
        <dgm:constr type="b" for="ch" forName="left_30_1" refType="h" fact="0.76"/>
        <dgm:constr type="ctrX" for="ch" forName="left_30_1" refType="w" fact="0.23"/>
        <dgm:constr type="w" for="ch" forName="left_30_2" refType="w" fact="0.37"/>
        <dgm:constr type="h" for="ch" forName="left_30_2" refType="h" fact="0.24"/>
        <dgm:constr type="b" for="ch" forName="left_30_2" refType="h" fact="0.535"/>
        <dgm:constr type="ctrX" for="ch" forName="left_30_2" refType="w" fact="0.217"/>
        <dgm:constr type="w" for="ch" forName="left_30_3" refType="w" fact="0.37"/>
        <dgm:constr type="h" for="ch" forName="left_30_3" refType="h" fact="0.24"/>
        <dgm:constr type="b" for="ch" forName="left_30_3" refType="h" fact="0.315"/>
        <dgm:constr type="ctrX" for="ch" forName="left_30_3" refType="w" fact="0.204"/>
        <dgm:constr type="w" for="ch" forName="right_13_1" refType="w" fact="0.37"/>
        <dgm:constr type="h" for="ch" forName="right_13_1" refType="h" fact="0.24"/>
        <dgm:constr type="b" for="ch" forName="right_13_1" refType="h" fact="0.76"/>
        <dgm:constr type="ctrX" for="ch" forName="right_13_1" refType="w" fact="0.77"/>
        <dgm:constr type="w" for="ch" forName="right_13_2" refType="w" fact="0.37"/>
        <dgm:constr type="h" for="ch" forName="right_13_2" refType="h" fact="0.24"/>
        <dgm:constr type="b" for="ch" forName="right_13_2" refType="h" fact="0.535"/>
        <dgm:constr type="ctrX" for="ch" forName="right_13_2" refType="w" fact="0.783"/>
        <dgm:constr type="w" for="ch" forName="right_13_3" refType="w" fact="0.37"/>
        <dgm:constr type="h" for="ch" forName="right_13_3" refType="h" fact="0.24"/>
        <dgm:constr type="b" for="ch" forName="right_13_3" refType="h" fact="0.315"/>
        <dgm:constr type="ctrX" for="ch" forName="right_13_3" refType="w" fact="0.796"/>
        <dgm:constr type="w" for="ch" forName="left_13_1" refType="w" fact="0.37"/>
        <dgm:constr type="h" for="ch" forName="left_13_1" refType="h" fact="0.24"/>
        <dgm:constr type="b" for="ch" forName="left_13_1" refType="h" fact="0.715"/>
        <dgm:constr type="ctrX" for="ch" forName="left_13_1" refType="w" fact="0.255"/>
        <dgm:constr type="w" for="ch" forName="left_31_1" refType="w" fact="0.37"/>
        <dgm:constr type="h" for="ch" forName="left_31_1" refType="h" fact="0.24"/>
        <dgm:constr type="b" for="ch" forName="left_31_1" refType="h" fact="0.76"/>
        <dgm:constr type="ctrX" for="ch" forName="left_31_1" refType="w" fact="0.23"/>
        <dgm:constr type="w" for="ch" forName="left_31_2" refType="w" fact="0.37"/>
        <dgm:constr type="h" for="ch" forName="left_31_2" refType="h" fact="0.24"/>
        <dgm:constr type="b" for="ch" forName="left_31_2" refType="h" fact="0.535"/>
        <dgm:constr type="ctrX" for="ch" forName="left_31_2" refType="w" fact="0.217"/>
        <dgm:constr type="w" for="ch" forName="left_31_3" refType="w" fact="0.37"/>
        <dgm:constr type="h" for="ch" forName="left_31_3" refType="h" fact="0.24"/>
        <dgm:constr type="b" for="ch" forName="left_31_3" refType="h" fact="0.315"/>
        <dgm:constr type="ctrX" for="ch" forName="left_31_3" refType="w" fact="0.204"/>
        <dgm:constr type="w" for="ch" forName="right_31_1" refType="w" fact="0.37"/>
        <dgm:constr type="h" for="ch" forName="right_31_1" refType="h" fact="0.24"/>
        <dgm:constr type="b" for="ch" forName="right_31_1" refType="h" fact="0.715"/>
        <dgm:constr type="ctrX" for="ch" forName="right_31_1" refType="w" fact="0.745"/>
        <dgm:constr type="w" for="ch" forName="right_23_1" refType="w" fact="0.37"/>
        <dgm:constr type="h" for="ch" forName="right_23_1" refType="h" fact="0.24"/>
        <dgm:constr type="b" for="ch" forName="right_23_1" refType="h" fact="0.76"/>
        <dgm:constr type="ctrX" for="ch" forName="right_23_1" refType="w" fact="0.77"/>
        <dgm:constr type="w" for="ch" forName="right_23_2" refType="w" fact="0.37"/>
        <dgm:constr type="h" for="ch" forName="right_23_2" refType="h" fact="0.24"/>
        <dgm:constr type="b" for="ch" forName="right_23_2" refType="h" fact="0.535"/>
        <dgm:constr type="ctrX" for="ch" forName="right_23_2" refType="w" fact="0.783"/>
        <dgm:constr type="w" for="ch" forName="right_23_3" refType="w" fact="0.37"/>
        <dgm:constr type="h" for="ch" forName="right_23_3" refType="h" fact="0.24"/>
        <dgm:constr type="b" for="ch" forName="right_23_3" refType="h" fact="0.315"/>
        <dgm:constr type="ctrX" for="ch" forName="right_23_3" refType="w" fact="0.796"/>
        <dgm:constr type="w" for="ch" forName="left_23_1" refType="w" fact="0.37"/>
        <dgm:constr type="h" for="ch" forName="left_23_1" refType="h" fact="0.24"/>
        <dgm:constr type="b" for="ch" forName="left_23_1" refType="h" fact="0.715"/>
        <dgm:constr type="ctrX" for="ch" forName="left_23_1" refType="w" fact="0.255"/>
        <dgm:constr type="w" for="ch" forName="left_23_2" refType="w" fact="0.37"/>
        <dgm:constr type="h" for="ch" forName="left_23_2" refType="h" fact="0.24"/>
        <dgm:constr type="b" for="ch" forName="left_23_2" refType="h" fact="0.49"/>
        <dgm:constr type="ctrX" for="ch" forName="left_23_2" refType="w" fact="0.268"/>
        <dgm:constr type="w" for="ch" forName="left_32_1" refType="w" fact="0.37"/>
        <dgm:constr type="h" for="ch" forName="left_32_1" refType="h" fact="0.24"/>
        <dgm:constr type="b" for="ch" forName="left_32_1" refType="h" fact="0.76"/>
        <dgm:constr type="ctrX" for="ch" forName="left_32_1" refType="w" fact="0.23"/>
        <dgm:constr type="w" for="ch" forName="left_32_2" refType="w" fact="0.37"/>
        <dgm:constr type="h" for="ch" forName="left_32_2" refType="h" fact="0.24"/>
        <dgm:constr type="b" for="ch" forName="left_32_2" refType="h" fact="0.535"/>
        <dgm:constr type="ctrX" for="ch" forName="left_32_2" refType="w" fact="0.217"/>
        <dgm:constr type="w" for="ch" forName="left_32_3" refType="w" fact="0.37"/>
        <dgm:constr type="h" for="ch" forName="left_32_3" refType="h" fact="0.24"/>
        <dgm:constr type="b" for="ch" forName="left_32_3" refType="h" fact="0.315"/>
        <dgm:constr type="ctrX" for="ch" forName="left_32_3" refType="w" fact="0.204"/>
        <dgm:constr type="w" for="ch" forName="right_32_1" refType="w" fact="0.37"/>
        <dgm:constr type="h" for="ch" forName="right_32_1" refType="h" fact="0.24"/>
        <dgm:constr type="b" for="ch" forName="right_32_1" refType="h" fact="0.715"/>
        <dgm:constr type="ctrX" for="ch" forName="right_32_1" refType="w" fact="0.745"/>
        <dgm:constr type="w" for="ch" forName="right_32_2" refType="w" fact="0.37"/>
        <dgm:constr type="h" for="ch" forName="right_32_2" refType="h" fact="0.24"/>
        <dgm:constr type="b" for="ch" forName="right_32_2" refType="h" fact="0.49"/>
        <dgm:constr type="ctrX" for="ch" forName="right_32_2" refType="w" fact="0.732"/>
        <dgm:constr type="w" for="ch" forName="right_33_1" refType="w" fact="0.36"/>
        <dgm:constr type="h" for="ch" forName="right_33_1" refType="h" fact="0.21"/>
        <dgm:constr type="b" for="ch" forName="right_33_1" refType="h" fact="0.725"/>
        <dgm:constr type="ctrX" for="ch" forName="right_33_1" refType="w" fact="0.76"/>
        <dgm:constr type="w" for="ch" forName="right_33_2" refType="w" fact="0.36"/>
        <dgm:constr type="h" for="ch" forName="right_33_2" refType="h" fact="0.21"/>
        <dgm:constr type="b" for="ch" forName="right_33_2" refType="h" fact="0.5"/>
        <dgm:constr type="ctrX" for="ch" forName="right_33_2" refType="w" fact="0.76"/>
        <dgm:constr type="w" for="ch" forName="right_33_3" refType="w" fact="0.36"/>
        <dgm:constr type="h" for="ch" forName="right_33_3" refType="h" fact="0.21"/>
        <dgm:constr type="b" for="ch" forName="right_33_3" refType="h" fact="0.275"/>
        <dgm:constr type="ctrX" for="ch" forName="right_33_3" refType="w" fact="0.76"/>
        <dgm:constr type="w" for="ch" forName="left_33_1" refType="w" fact="0.36"/>
        <dgm:constr type="h" for="ch" forName="left_33_1" refType="h" fact="0.21"/>
        <dgm:constr type="b" for="ch" forName="left_33_1" refType="h" fact="0.725"/>
        <dgm:constr type="ctrX" for="ch" forName="left_33_1" refType="w" fact="0.24"/>
        <dgm:constr type="w" for="ch" forName="left_33_2" refType="w" fact="0.36"/>
        <dgm:constr type="h" for="ch" forName="left_33_2" refType="h" fact="0.21"/>
        <dgm:constr type="b" for="ch" forName="left_33_2" refType="h" fact="0.5"/>
        <dgm:constr type="ctrX" for="ch" forName="left_33_2" refType="w" fact="0.24"/>
        <dgm:constr type="w" for="ch" forName="left_33_3" refType="w" fact="0.36"/>
        <dgm:constr type="h" for="ch" forName="left_33_3" refType="h" fact="0.21"/>
        <dgm:constr type="b" for="ch" forName="left_33_3" refType="h" fact="0.275"/>
        <dgm:constr type="ctrX" for="ch" forName="left_33_3" refType="w" fact="0.24"/>
        <dgm:constr type="w" for="ch" forName="right_04_1" refType="w" fact="0.365"/>
        <dgm:constr type="h" for="ch" forName="right_04_1" refType="h" fact="0.185"/>
        <dgm:constr type="b" for="ch" forName="right_04_1" refType="h" fact="0.76"/>
        <dgm:constr type="ctrX" for="ch" forName="right_04_1" refType="w" fact="0.77"/>
        <dgm:constr type="w" for="ch" forName="right_04_2" refType="w" fact="0.365"/>
        <dgm:constr type="h" for="ch" forName="right_04_2" refType="h" fact="0.185"/>
        <dgm:constr type="b" for="ch" forName="right_04_2" refType="h" fact="0.595"/>
        <dgm:constr type="ctrX" for="ch" forName="right_04_2" refType="w" fact="0.78"/>
        <dgm:constr type="w" for="ch" forName="right_04_3" refType="w" fact="0.365"/>
        <dgm:constr type="h" for="ch" forName="right_04_3" refType="h" fact="0.185"/>
        <dgm:constr type="b" for="ch" forName="right_04_3" refType="h" fact="0.43"/>
        <dgm:constr type="ctrX" for="ch" forName="right_04_3" refType="w" fact="0.79"/>
        <dgm:constr type="w" for="ch" forName="right_04_4" refType="w" fact="0.365"/>
        <dgm:constr type="h" for="ch" forName="right_04_4" refType="h" fact="0.185"/>
        <dgm:constr type="b" for="ch" forName="right_04_4" refType="h" fact="0.265"/>
        <dgm:constr type="ctrX" for="ch" forName="right_04_4" refType="w" fact="0.8"/>
        <dgm:constr type="w" for="ch" forName="left_40_1" refType="w" fact="0.365"/>
        <dgm:constr type="h" for="ch" forName="left_40_1" refType="h" fact="0.185"/>
        <dgm:constr type="b" for="ch" forName="left_40_1" refType="h" fact="0.76"/>
        <dgm:constr type="ctrX" for="ch" forName="left_40_1" refType="w" fact="0.23"/>
        <dgm:constr type="w" for="ch" forName="left_40_2" refType="w" fact="0.365"/>
        <dgm:constr type="h" for="ch" forName="left_40_2" refType="h" fact="0.185"/>
        <dgm:constr type="b" for="ch" forName="left_40_2" refType="h" fact="0.595"/>
        <dgm:constr type="ctrX" for="ch" forName="left_40_2" refType="w" fact="0.22"/>
        <dgm:constr type="w" for="ch" forName="left_40_3" refType="w" fact="0.365"/>
        <dgm:constr type="h" for="ch" forName="left_40_3" refType="h" fact="0.185"/>
        <dgm:constr type="b" for="ch" forName="left_40_3" refType="h" fact="0.43"/>
        <dgm:constr type="ctrX" for="ch" forName="left_40_3" refType="w" fact="0.21"/>
        <dgm:constr type="w" for="ch" forName="left_40_4" refType="w" fact="0.365"/>
        <dgm:constr type="h" for="ch" forName="left_40_4" refType="h" fact="0.185"/>
        <dgm:constr type="b" for="ch" forName="left_40_4" refType="h" fact="0.265"/>
        <dgm:constr type="ctrX" for="ch" forName="left_40_4" refType="w" fact="0.2"/>
        <dgm:constr type="w" for="ch" forName="right_14_1" refType="w" fact="0.365"/>
        <dgm:constr type="h" for="ch" forName="right_14_1" refType="h" fact="0.185"/>
        <dgm:constr type="b" for="ch" forName="right_14_1" refType="h" fact="0.76"/>
        <dgm:constr type="ctrX" for="ch" forName="right_14_1" refType="w" fact="0.77"/>
        <dgm:constr type="w" for="ch" forName="right_14_2" refType="w" fact="0.365"/>
        <dgm:constr type="h" for="ch" forName="right_14_2" refType="h" fact="0.185"/>
        <dgm:constr type="b" for="ch" forName="right_14_2" refType="h" fact="0.595"/>
        <dgm:constr type="ctrX" for="ch" forName="right_14_2" refType="w" fact="0.78"/>
        <dgm:constr type="w" for="ch" forName="right_14_3" refType="w" fact="0.365"/>
        <dgm:constr type="h" for="ch" forName="right_14_3" refType="h" fact="0.185"/>
        <dgm:constr type="b" for="ch" forName="right_14_3" refType="h" fact="0.43"/>
        <dgm:constr type="ctrX" for="ch" forName="right_14_3" refType="w" fact="0.79"/>
        <dgm:constr type="w" for="ch" forName="right_14_4" refType="w" fact="0.365"/>
        <dgm:constr type="h" for="ch" forName="right_14_4" refType="h" fact="0.185"/>
        <dgm:constr type="b" for="ch" forName="right_14_4" refType="h" fact="0.265"/>
        <dgm:constr type="ctrX" for="ch" forName="right_14_4" refType="w" fact="0.8"/>
        <dgm:constr type="w" for="ch" forName="left_14_1" refType="w" fact="0.365"/>
        <dgm:constr type="h" for="ch" forName="left_14_1" refType="h" fact="0.185"/>
        <dgm:constr type="b" for="ch" forName="left_14_1" refType="h" fact="0.715"/>
        <dgm:constr type="ctrX" for="ch" forName="left_14_1" refType="w" fact="0.25"/>
        <dgm:constr type="w" for="ch" forName="left_41_1" refType="w" fact="0.365"/>
        <dgm:constr type="h" for="ch" forName="left_41_1" refType="h" fact="0.185"/>
        <dgm:constr type="b" for="ch" forName="left_41_1" refType="h" fact="0.76"/>
        <dgm:constr type="ctrX" for="ch" forName="left_41_1" refType="w" fact="0.23"/>
        <dgm:constr type="w" for="ch" forName="left_41_2" refType="w" fact="0.365"/>
        <dgm:constr type="h" for="ch" forName="left_41_2" refType="h" fact="0.185"/>
        <dgm:constr type="b" for="ch" forName="left_41_2" refType="h" fact="0.595"/>
        <dgm:constr type="ctrX" for="ch" forName="left_41_2" refType="w" fact="0.22"/>
        <dgm:constr type="w" for="ch" forName="left_41_3" refType="w" fact="0.365"/>
        <dgm:constr type="h" for="ch" forName="left_41_3" refType="h" fact="0.185"/>
        <dgm:constr type="b" for="ch" forName="left_41_3" refType="h" fact="0.43"/>
        <dgm:constr type="ctrX" for="ch" forName="left_41_3" refType="w" fact="0.21"/>
        <dgm:constr type="w" for="ch" forName="left_41_4" refType="w" fact="0.365"/>
        <dgm:constr type="h" for="ch" forName="left_41_4" refType="h" fact="0.185"/>
        <dgm:constr type="b" for="ch" forName="left_41_4" refType="h" fact="0.265"/>
        <dgm:constr type="ctrX" for="ch" forName="left_41_4" refType="w" fact="0.2"/>
        <dgm:constr type="w" for="ch" forName="right_41_1" refType="w" fact="0.365"/>
        <dgm:constr type="h" for="ch" forName="right_41_1" refType="h" fact="0.185"/>
        <dgm:constr type="b" for="ch" forName="right_41_1" refType="h" fact="0.715"/>
        <dgm:constr type="ctrX" for="ch" forName="right_41_1" refType="w" fact="0.75"/>
        <dgm:constr type="w" for="ch" forName="right_24_1" refType="w" fact="0.365"/>
        <dgm:constr type="h" for="ch" forName="right_24_1" refType="h" fact="0.185"/>
        <dgm:constr type="b" for="ch" forName="right_24_1" refType="h" fact="0.76"/>
        <dgm:constr type="ctrX" for="ch" forName="right_24_1" refType="w" fact="0.77"/>
        <dgm:constr type="w" for="ch" forName="right_24_2" refType="w" fact="0.365"/>
        <dgm:constr type="h" for="ch" forName="right_24_2" refType="h" fact="0.185"/>
        <dgm:constr type="b" for="ch" forName="right_24_2" refType="h" fact="0.595"/>
        <dgm:constr type="ctrX" for="ch" forName="right_24_2" refType="w" fact="0.78"/>
        <dgm:constr type="w" for="ch" forName="right_24_3" refType="w" fact="0.365"/>
        <dgm:constr type="h" for="ch" forName="right_24_3" refType="h" fact="0.185"/>
        <dgm:constr type="b" for="ch" forName="right_24_3" refType="h" fact="0.43"/>
        <dgm:constr type="ctrX" for="ch" forName="right_24_3" refType="w" fact="0.79"/>
        <dgm:constr type="w" for="ch" forName="right_24_4" refType="w" fact="0.365"/>
        <dgm:constr type="h" for="ch" forName="right_24_4" refType="h" fact="0.185"/>
        <dgm:constr type="b" for="ch" forName="right_24_4" refType="h" fact="0.265"/>
        <dgm:constr type="ctrX" for="ch" forName="right_24_4" refType="w" fact="0.8"/>
        <dgm:constr type="w" for="ch" forName="left_24_1" refType="w" fact="0.365"/>
        <dgm:constr type="h" for="ch" forName="left_24_1" refType="h" fact="0.185"/>
        <dgm:constr type="b" for="ch" forName="left_24_1" refType="h" fact="0.715"/>
        <dgm:constr type="ctrX" for="ch" forName="left_24_1" refType="w" fact="0.25"/>
        <dgm:constr type="w" for="ch" forName="left_24_2" refType="w" fact="0.365"/>
        <dgm:constr type="h" for="ch" forName="left_24_2" refType="h" fact="0.185"/>
        <dgm:constr type="b" for="ch" forName="left_24_2" refType="h" fact="0.55"/>
        <dgm:constr type="ctrX" for="ch" forName="left_24_2" refType="w" fact="0.26"/>
        <dgm:constr type="w" for="ch" forName="left_42_1" refType="w" fact="0.365"/>
        <dgm:constr type="h" for="ch" forName="left_42_1" refType="h" fact="0.185"/>
        <dgm:constr type="b" for="ch" forName="left_42_1" refType="h" fact="0.76"/>
        <dgm:constr type="ctrX" for="ch" forName="left_42_1" refType="w" fact="0.23"/>
        <dgm:constr type="w" for="ch" forName="left_42_2" refType="w" fact="0.365"/>
        <dgm:constr type="h" for="ch" forName="left_42_2" refType="h" fact="0.185"/>
        <dgm:constr type="b" for="ch" forName="left_42_2" refType="h" fact="0.595"/>
        <dgm:constr type="ctrX" for="ch" forName="left_42_2" refType="w" fact="0.22"/>
        <dgm:constr type="w" for="ch" forName="left_42_3" refType="w" fact="0.365"/>
        <dgm:constr type="h" for="ch" forName="left_42_3" refType="h" fact="0.185"/>
        <dgm:constr type="b" for="ch" forName="left_42_3" refType="h" fact="0.43"/>
        <dgm:constr type="ctrX" for="ch" forName="left_42_3" refType="w" fact="0.21"/>
        <dgm:constr type="w" for="ch" forName="left_42_4" refType="w" fact="0.365"/>
        <dgm:constr type="h" for="ch" forName="left_42_4" refType="h" fact="0.185"/>
        <dgm:constr type="b" for="ch" forName="left_42_4" refType="h" fact="0.265"/>
        <dgm:constr type="ctrX" for="ch" forName="left_42_4" refType="w" fact="0.2"/>
        <dgm:constr type="w" for="ch" forName="right_42_1" refType="w" fact="0.365"/>
        <dgm:constr type="h" for="ch" forName="right_42_1" refType="h" fact="0.185"/>
        <dgm:constr type="b" for="ch" forName="right_42_1" refType="h" fact="0.715"/>
        <dgm:constr type="ctrX" for="ch" forName="right_42_1" refType="w" fact="0.75"/>
        <dgm:constr type="w" for="ch" forName="right_42_2" refType="w" fact="0.365"/>
        <dgm:constr type="h" for="ch" forName="right_42_2" refType="h" fact="0.185"/>
        <dgm:constr type="b" for="ch" forName="right_42_2" refType="h" fact="0.55"/>
        <dgm:constr type="ctrX" for="ch" forName="right_42_2" refType="w" fact="0.74"/>
        <dgm:constr type="w" for="ch" forName="right_34_1" refType="w" fact="0.365"/>
        <dgm:constr type="h" for="ch" forName="right_34_1" refType="h" fact="0.185"/>
        <dgm:constr type="b" for="ch" forName="right_34_1" refType="h" fact="0.76"/>
        <dgm:constr type="ctrX" for="ch" forName="right_34_1" refType="w" fact="0.77"/>
        <dgm:constr type="w" for="ch" forName="right_34_2" refType="w" fact="0.365"/>
        <dgm:constr type="h" for="ch" forName="right_34_2" refType="h" fact="0.185"/>
        <dgm:constr type="b" for="ch" forName="right_34_2" refType="h" fact="0.595"/>
        <dgm:constr type="ctrX" for="ch" forName="right_34_2" refType="w" fact="0.78"/>
        <dgm:constr type="w" for="ch" forName="right_34_3" refType="w" fact="0.365"/>
        <dgm:constr type="h" for="ch" forName="right_34_3" refType="h" fact="0.185"/>
        <dgm:constr type="b" for="ch" forName="right_34_3" refType="h" fact="0.43"/>
        <dgm:constr type="ctrX" for="ch" forName="right_34_3" refType="w" fact="0.79"/>
        <dgm:constr type="w" for="ch" forName="right_34_4" refType="w" fact="0.365"/>
        <dgm:constr type="h" for="ch" forName="right_34_4" refType="h" fact="0.185"/>
        <dgm:constr type="b" for="ch" forName="right_34_4" refType="h" fact="0.265"/>
        <dgm:constr type="ctrX" for="ch" forName="right_34_4" refType="w" fact="0.8"/>
        <dgm:constr type="w" for="ch" forName="left_34_1" refType="w" fact="0.365"/>
        <dgm:constr type="h" for="ch" forName="left_34_1" refType="h" fact="0.185"/>
        <dgm:constr type="b" for="ch" forName="left_34_1" refType="h" fact="0.715"/>
        <dgm:constr type="ctrX" for="ch" forName="left_34_1" refType="w" fact="0.25"/>
        <dgm:constr type="w" for="ch" forName="left_34_2" refType="w" fact="0.365"/>
        <dgm:constr type="h" for="ch" forName="left_34_2" refType="h" fact="0.185"/>
        <dgm:constr type="b" for="ch" forName="left_34_2" refType="h" fact="0.55"/>
        <dgm:constr type="ctrX" for="ch" forName="left_34_2" refType="w" fact="0.26"/>
        <dgm:constr type="w" for="ch" forName="left_34_3" refType="w" fact="0.365"/>
        <dgm:constr type="h" for="ch" forName="left_34_3" refType="h" fact="0.185"/>
        <dgm:constr type="b" for="ch" forName="left_34_3" refType="h" fact="0.385"/>
        <dgm:constr type="ctrX" for="ch" forName="left_34_3" refType="w" fact="0.27"/>
        <dgm:constr type="w" for="ch" forName="left_43_1" refType="w" fact="0.365"/>
        <dgm:constr type="h" for="ch" forName="left_43_1" refType="h" fact="0.185"/>
        <dgm:constr type="b" for="ch" forName="left_43_1" refType="h" fact="0.76"/>
        <dgm:constr type="ctrX" for="ch" forName="left_43_1" refType="w" fact="0.23"/>
        <dgm:constr type="w" for="ch" forName="left_43_2" refType="w" fact="0.365"/>
        <dgm:constr type="h" for="ch" forName="left_43_2" refType="h" fact="0.185"/>
        <dgm:constr type="b" for="ch" forName="left_43_2" refType="h" fact="0.595"/>
        <dgm:constr type="ctrX" for="ch" forName="left_43_2" refType="w" fact="0.22"/>
        <dgm:constr type="w" for="ch" forName="left_43_3" refType="w" fact="0.365"/>
        <dgm:constr type="h" for="ch" forName="left_43_3" refType="h" fact="0.185"/>
        <dgm:constr type="b" for="ch" forName="left_43_3" refType="h" fact="0.43"/>
        <dgm:constr type="ctrX" for="ch" forName="left_43_3" refType="w" fact="0.21"/>
        <dgm:constr type="w" for="ch" forName="left_43_4" refType="w" fact="0.365"/>
        <dgm:constr type="h" for="ch" forName="left_43_4" refType="h" fact="0.185"/>
        <dgm:constr type="b" for="ch" forName="left_43_4" refType="h" fact="0.265"/>
        <dgm:constr type="ctrX" for="ch" forName="left_43_4" refType="w" fact="0.2"/>
        <dgm:constr type="w" for="ch" forName="right_43_1" refType="w" fact="0.365"/>
        <dgm:constr type="h" for="ch" forName="right_43_1" refType="h" fact="0.185"/>
        <dgm:constr type="b" for="ch" forName="right_43_1" refType="h" fact="0.715"/>
        <dgm:constr type="ctrX" for="ch" forName="right_43_1" refType="w" fact="0.75"/>
        <dgm:constr type="w" for="ch" forName="right_43_2" refType="w" fact="0.365"/>
        <dgm:constr type="h" for="ch" forName="right_43_2" refType="h" fact="0.185"/>
        <dgm:constr type="b" for="ch" forName="right_43_2" refType="h" fact="0.55"/>
        <dgm:constr type="ctrX" for="ch" forName="right_43_2" refType="w" fact="0.74"/>
        <dgm:constr type="w" for="ch" forName="right_43_3" refType="w" fact="0.365"/>
        <dgm:constr type="h" for="ch" forName="right_43_3" refType="h" fact="0.185"/>
        <dgm:constr type="b" for="ch" forName="right_43_3" refType="h" fact="0.385"/>
        <dgm:constr type="ctrX" for="ch" forName="right_43_3" refType="w" fact="0.73"/>
        <dgm:constr type="w" for="ch" forName="right_44_1" refType="w" fact="0.36"/>
        <dgm:constr type="h" for="ch" forName="right_44_1" refType="h" fact="0.154"/>
        <dgm:constr type="b" for="ch" forName="right_44_1" refType="h" fact="0.725"/>
        <dgm:constr type="ctrX" for="ch" forName="right_44_1" refType="w" fact="0.76"/>
        <dgm:constr type="w" for="ch" forName="right_44_2" refType="w" fact="0.36"/>
        <dgm:constr type="h" for="ch" forName="right_44_2" refType="h" fact="0.154"/>
        <dgm:constr type="b" for="ch" forName="right_44_2" refType="h" fact="0.559"/>
        <dgm:constr type="ctrX" for="ch" forName="right_44_2" refType="w" fact="0.76"/>
        <dgm:constr type="w" for="ch" forName="right_44_3" refType="w" fact="0.36"/>
        <dgm:constr type="h" for="ch" forName="right_44_3" refType="h" fact="0.154"/>
        <dgm:constr type="b" for="ch" forName="right_44_3" refType="h" fact="0.393"/>
        <dgm:constr type="ctrX" for="ch" forName="right_44_3" refType="w" fact="0.76"/>
        <dgm:constr type="w" for="ch" forName="right_44_4" refType="w" fact="0.36"/>
        <dgm:constr type="h" for="ch" forName="right_44_4" refType="h" fact="0.154"/>
        <dgm:constr type="b" for="ch" forName="right_44_4" refType="h" fact="0.224"/>
        <dgm:constr type="ctrX" for="ch" forName="right_44_4" refType="w" fact="0.76"/>
        <dgm:constr type="w" for="ch" forName="left_44_1" refType="w" fact="0.36"/>
        <dgm:constr type="h" for="ch" forName="left_44_1" refType="h" fact="0.154"/>
        <dgm:constr type="b" for="ch" forName="left_44_1" refType="h" fact="0.725"/>
        <dgm:constr type="ctrX" for="ch" forName="left_44_1" refType="w" fact="0.24"/>
        <dgm:constr type="w" for="ch" forName="left_44_2" refType="w" fact="0.36"/>
        <dgm:constr type="h" for="ch" forName="left_44_2" refType="h" fact="0.154"/>
        <dgm:constr type="b" for="ch" forName="left_44_2" refType="h" fact="0.559"/>
        <dgm:constr type="ctrX" for="ch" forName="left_44_2" refType="w" fact="0.24"/>
        <dgm:constr type="w" for="ch" forName="left_44_3" refType="w" fact="0.36"/>
        <dgm:constr type="h" for="ch" forName="left_44_3" refType="h" fact="0.154"/>
        <dgm:constr type="b" for="ch" forName="left_44_3" refType="h" fact="0.393"/>
        <dgm:constr type="ctrX" for="ch" forName="left_44_3" refType="w" fact="0.24"/>
        <dgm:constr type="w" for="ch" forName="left_44_4" refType="w" fact="0.36"/>
        <dgm:constr type="h" for="ch" forName="left_44_4" refType="h" fact="0.154"/>
        <dgm:constr type="b" for="ch" forName="left_44_4" refType="h" fact="0.224"/>
        <dgm:constr type="ctrX" for="ch" forName="left_44_4" refType="w" fact="0.24"/>
      </dgm:constrLst>
      <dgm:ruleLst/>
      <dgm:layoutNode name="dummyMaxCanvas_ChildArea">
        <dgm:alg type="sp"/>
        <dgm:shape xmlns:r="http://schemas.openxmlformats.org/officeDocument/2006/relationships" r:blip="">
          <dgm:adjLst/>
        </dgm:shape>
        <dgm:presOf/>
        <dgm:constrLst/>
        <dgm:ruleLst/>
      </dgm:layoutNode>
      <dgm:layoutNode name="fulcrum" styleLbl="alignAccFollowNode1">
        <dgm:alg type="sp"/>
        <dgm:shape xmlns:r="http://schemas.openxmlformats.org/officeDocument/2006/relationships" type="triangle" r:blip="">
          <dgm:adjLst/>
        </dgm:shape>
        <dgm:presOf/>
        <dgm:constrLst/>
        <dgm:ruleLst/>
      </dgm:layoutNode>
      <dgm:choose name="Name0">
        <dgm:if name="Name1" axis="ch ch" ptType="node node" st="1 1" cnt="1 0" func="cnt" op="equ" val="0">
          <dgm:choose name="Name2">
            <dgm:if name="Name3" axis="ch ch" ptType="node node" st="2 1" cnt="1 0" func="cnt" op="equ" val="0">
              <dgm:layoutNode name="balance_00" styleLbl="alignAccFollowNode1">
                <dgm:varLst>
                  <dgm:bulletEnabled val="1"/>
                </dgm:varLst>
                <dgm:alg type="sp"/>
                <dgm:shape xmlns:r="http://schemas.openxmlformats.org/officeDocument/2006/relationships" type="rect" r:blip="">
                  <dgm:adjLst/>
                </dgm:shape>
                <dgm:presOf/>
                <dgm:constrLst/>
                <dgm:ruleLst/>
              </dgm:layoutNode>
            </dgm:if>
            <dgm:else name="Name4">
              <dgm:choose name="Name5">
                <dgm:if name="Name6" axis="ch ch" ptType="node node" st="2 1" cnt="1 0" func="cnt" op="equ" val="1">
                  <dgm:layoutNode name="balance_01" styleLbl="alignAccFollowNode1">
                    <dgm:varLst>
                      <dgm:bulletEnabled val="1"/>
                    </dgm:varLst>
                    <dgm:alg type="sp"/>
                    <dgm:shape xmlns:r="http://schemas.openxmlformats.org/officeDocument/2006/relationships" rot="4" type="rect" r:blip="">
                      <dgm:adjLst/>
                    </dgm:shape>
                    <dgm:presOf/>
                    <dgm:constrLst/>
                    <dgm:ruleLst/>
                  </dgm:layoutNode>
                  <dgm:layoutNode name="right_01_1" styleLbl="node1">
                    <dgm:varLst>
                      <dgm:bulletEnabled val="1"/>
                    </dgm:varLst>
                    <dgm:alg type="tx"/>
                    <dgm:shape xmlns:r="http://schemas.openxmlformats.org/officeDocument/2006/relationships" rot="4" type="roundRect" r:blip="">
                      <dgm:adjLst/>
                    </dgm:shape>
                    <dgm:presOf axis="ch ch desOrSelf" ptType="node node node" st="2 1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7">
                  <dgm:choose name="Name8">
                    <dgm:if name="Name9" axis="ch ch" ptType="node node" st="2 1" cnt="1 0" func="cnt" op="equ" val="2">
                      <dgm:layoutNode name="balance_02" styleLbl="alignAccFollowNode1">
                        <dgm:varLst>
                          <dgm:bulletEnabled val="1"/>
                        </dgm:varLst>
                        <dgm:alg type="sp"/>
                        <dgm:shape xmlns:r="http://schemas.openxmlformats.org/officeDocument/2006/relationships" rot="4" type="rect" r:blip="">
                          <dgm:adjLst/>
                        </dgm:shape>
                        <dgm:presOf/>
                        <dgm:constrLst/>
                        <dgm:ruleLst/>
                      </dgm:layoutNode>
                      <dgm:layoutNode name="right_02_1" styleLbl="node1">
                        <dgm:varLst>
                          <dgm:bulletEnabled val="1"/>
                        </dgm:varLst>
                        <dgm:alg type="tx"/>
                        <dgm:shape xmlns:r="http://schemas.openxmlformats.org/officeDocument/2006/relationships" rot="4" type="roundRect" r:blip="">
                          <dgm:adjLst/>
                        </dgm:shape>
                        <dgm:presOf axis="ch ch desOrSelf" ptType="node node node" st="2 1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ight_02_2" styleLbl="node1">
                        <dgm:varLst>
                          <dgm:bulletEnabled val="1"/>
                        </dgm:varLst>
                        <dgm:alg type="tx"/>
                        <dgm:shape xmlns:r="http://schemas.openxmlformats.org/officeDocument/2006/relationships" rot="4" type="roundRect" r:blip="">
                          <dgm:adjLst/>
                        </dgm:shape>
                        <dgm:presOf axis="ch ch desOrSelf" ptType="node node node" st="2 2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0">
                      <dgm:choose name="Name11">
                        <dgm:if name="Name12" axis="ch ch" ptType="node node" st="2 1" cnt="1 0" func="cnt" op="equ" val="3">
                          <dgm:layoutNode name="balance_03" styleLbl="alignAccFollowNode1">
                            <dgm:varLst>
                              <dgm:bulletEnabled val="1"/>
                            </dgm:varLst>
                            <dgm:alg type="sp"/>
                            <dgm:shape xmlns:r="http://schemas.openxmlformats.org/officeDocument/2006/relationships" rot="4" type="rect" r:blip="">
                              <dgm:adjLst/>
                            </dgm:shape>
                            <dgm:presOf/>
                            <dgm:constrLst/>
                            <dgm:ruleLst/>
                          </dgm:layoutNode>
                          <dgm:layoutNode name="right_03_1" styleLbl="node1">
                            <dgm:varLst>
                              <dgm:bulletEnabled val="1"/>
                            </dgm:varLst>
                            <dgm:alg type="tx"/>
                            <dgm:shape xmlns:r="http://schemas.openxmlformats.org/officeDocument/2006/relationships" rot="4" type="roundRect" r:blip="">
                              <dgm:adjLst/>
                            </dgm:shape>
                            <dgm:presOf axis="ch ch desOrSelf" ptType="node node node" st="2 1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ight_03_2" styleLbl="node1">
                            <dgm:varLst>
                              <dgm:bulletEnabled val="1"/>
                            </dgm:varLst>
                            <dgm:alg type="tx"/>
                            <dgm:shape xmlns:r="http://schemas.openxmlformats.org/officeDocument/2006/relationships" rot="4" type="roundRect" r:blip="">
                              <dgm:adjLst/>
                            </dgm:shape>
                            <dgm:presOf axis="ch ch desOrSelf" ptType="node node node" st="2 2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ight_03_3" styleLbl="node1">
                            <dgm:varLst>
                              <dgm:bulletEnabled val="1"/>
                            </dgm:varLst>
                            <dgm:alg type="tx"/>
                            <dgm:shape xmlns:r="http://schemas.openxmlformats.org/officeDocument/2006/relationships" rot="4" type="roundRect" r:blip="">
                              <dgm:adjLst/>
                            </dgm:shape>
                            <dgm:presOf axis="ch ch desOrSelf" ptType="node node node" st="2 3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3">
                          <dgm:choose name="Name14">
                            <dgm:if name="Name15" axis="ch ch" ptType="node node" st="2 1" cnt="1 0" func="cnt" op="gte" val="4">
                              <dgm:layoutNode name="balance_04" styleLbl="alignAccFollowNode1">
                                <dgm:varLst>
                                  <dgm:bulletEnabled val="1"/>
                                </dgm:varLst>
                                <dgm:alg type="sp"/>
                                <dgm:shape xmlns:r="http://schemas.openxmlformats.org/officeDocument/2006/relationships" rot="4" type="rect" r:blip="">
                                  <dgm:adjLst/>
                                </dgm:shape>
                                <dgm:presOf/>
                                <dgm:constrLst/>
                                <dgm:ruleLst/>
                              </dgm:layoutNode>
                              <dgm:layoutNode name="right_04_1" styleLbl="node1">
                                <dgm:varLst>
                                  <dgm:bulletEnabled val="1"/>
                                </dgm:varLst>
                                <dgm:alg type="tx"/>
                                <dgm:shape xmlns:r="http://schemas.openxmlformats.org/officeDocument/2006/relationships" rot="4" type="roundRect" r:blip="">
                                  <dgm:adjLst/>
                                </dgm:shape>
                                <dgm:presOf axis="ch ch desOrSelf" ptType="node node node" st="2 1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ight_04_2" styleLbl="node1">
                                <dgm:varLst>
                                  <dgm:bulletEnabled val="1"/>
                                </dgm:varLst>
                                <dgm:alg type="tx"/>
                                <dgm:shape xmlns:r="http://schemas.openxmlformats.org/officeDocument/2006/relationships" rot="4" type="roundRect" r:blip="">
                                  <dgm:adjLst/>
                                </dgm:shape>
                                <dgm:presOf axis="ch ch desOrSelf" ptType="node node node" st="2 2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ight_04_3" styleLbl="node1">
                                <dgm:varLst>
                                  <dgm:bulletEnabled val="1"/>
                                </dgm:varLst>
                                <dgm:alg type="tx"/>
                                <dgm:shape xmlns:r="http://schemas.openxmlformats.org/officeDocument/2006/relationships" rot="4" type="roundRect" r:blip="">
                                  <dgm:adjLst/>
                                </dgm:shape>
                                <dgm:presOf axis="ch ch desOrSelf" ptType="node node node" st="2 3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ight_04_4" styleLbl="node1">
                                <dgm:varLst>
                                  <dgm:bulletEnabled val="1"/>
                                </dgm:varLst>
                                <dgm:alg type="tx"/>
                                <dgm:shape xmlns:r="http://schemas.openxmlformats.org/officeDocument/2006/relationships" rot="4" type="roundRect" r:blip="">
                                  <dgm:adjLst/>
                                </dgm:shape>
                                <dgm:presOf axis="ch ch desOrSelf" ptType="node node node" st="2 4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6"/>
                          </dgm:choose>
                        </dgm:else>
                      </dgm:choose>
                    </dgm:else>
                  </dgm:choose>
                </dgm:else>
              </dgm:choose>
            </dgm:else>
          </dgm:choose>
        </dgm:if>
        <dgm:else name="Name17">
          <dgm:choose name="Name18">
            <dgm:if name="Name19" axis="ch ch" ptType="node node" st="1 1" cnt="1 0" func="cnt" op="equ" val="1">
              <dgm:choose name="Name20">
                <dgm:if name="Name21" axis="ch ch" ptType="node node" st="2 1" cnt="1 0" func="cnt" op="equ" val="0">
                  <dgm:layoutNode name="balance_10" styleLbl="alignAccFollowNode1">
                    <dgm:varLst>
                      <dgm:bulletEnabled val="1"/>
                    </dgm:varLst>
                    <dgm:alg type="sp"/>
                    <dgm:shape xmlns:r="http://schemas.openxmlformats.org/officeDocument/2006/relationships" rot="-4" type="rect" r:blip="">
                      <dgm:adjLst/>
                    </dgm:shape>
                    <dgm:presOf/>
                    <dgm:constrLst/>
                    <dgm:ruleLst/>
                  </dgm:layoutNode>
                  <dgm:layoutNode name="left_10_1" styleLbl="node1">
                    <dgm:varLst>
                      <dgm:bulletEnabled val="1"/>
                    </dgm:varLst>
                    <dgm:alg type="tx"/>
                    <dgm:shape xmlns:r="http://schemas.openxmlformats.org/officeDocument/2006/relationships" rot="-4" type="roundRect" r:blip="">
                      <dgm:adjLst/>
                    </dgm:shape>
                    <dgm:presOf axis="ch ch desOrSelf" ptType="node node node" st="1 1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22">
                  <dgm:choose name="Name23">
                    <dgm:if name="Name24" axis="ch ch" ptType="node node" st="2 1" cnt="1 0" func="cnt" op="equ" val="1">
                      <dgm:layoutNode name="balance_11" styleLbl="alignAccFollowNode1">
                        <dgm:varLst>
                          <dgm:bulletEnabled val="1"/>
                        </dgm:varLst>
                        <dgm:alg type="sp"/>
                        <dgm:shape xmlns:r="http://schemas.openxmlformats.org/officeDocument/2006/relationships" type="rect" r:blip="">
                          <dgm:adjLst/>
                        </dgm:shape>
                        <dgm:presOf/>
                        <dgm:constrLst/>
                        <dgm:ruleLst/>
                      </dgm:layoutNode>
                      <dgm:layoutNode name="left_11_1" styleLbl="node1">
                        <dgm:varLst>
                          <dgm:bulletEnabled val="1"/>
                        </dgm:varLst>
                        <dgm:alg type="tx"/>
                        <dgm:shape xmlns:r="http://schemas.openxmlformats.org/officeDocument/2006/relationships" type="roundRect" r:blip="">
                          <dgm:adjLst/>
                        </dgm:shape>
                        <dgm:presOf axis="ch ch desOrSelf" ptType="node node node" st="1 1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ight_11_1" styleLbl="node1">
                        <dgm:varLst>
                          <dgm:bulletEnabled val="1"/>
                        </dgm:varLst>
                        <dgm:alg type="tx"/>
                        <dgm:shape xmlns:r="http://schemas.openxmlformats.org/officeDocument/2006/relationships" type="roundRect" r:blip="">
                          <dgm:adjLst/>
                        </dgm:shape>
                        <dgm:presOf axis="ch ch desOrSelf" ptType="node node node" st="2 1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25">
                      <dgm:choose name="Name26">
                        <dgm:if name="Name27" axis="ch ch" ptType="node node" st="2 1" cnt="1 0" func="cnt" op="equ" val="2">
                          <dgm:layoutNode name="balance_12" styleLbl="alignAccFollowNode1">
                            <dgm:varLst>
                              <dgm:bulletEnabled val="1"/>
                            </dgm:varLst>
                            <dgm:alg type="sp"/>
                            <dgm:shape xmlns:r="http://schemas.openxmlformats.org/officeDocument/2006/relationships" rot="4" type="rect" r:blip="">
                              <dgm:adjLst/>
                            </dgm:shape>
                            <dgm:presOf/>
                            <dgm:constrLst/>
                            <dgm:ruleLst/>
                          </dgm:layoutNode>
                          <dgm:layoutNode name="right_12_1" styleLbl="node1">
                            <dgm:varLst>
                              <dgm:bulletEnabled val="1"/>
                            </dgm:varLst>
                            <dgm:alg type="tx"/>
                            <dgm:shape xmlns:r="http://schemas.openxmlformats.org/officeDocument/2006/relationships" rot="4" type="roundRect" r:blip="">
                              <dgm:adjLst/>
                            </dgm:shape>
                            <dgm:presOf axis="ch ch desOrSelf" ptType="node node node" st="2 1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ight_12_2" styleLbl="node1">
                            <dgm:varLst>
                              <dgm:bulletEnabled val="1"/>
                            </dgm:varLst>
                            <dgm:alg type="tx"/>
                            <dgm:shape xmlns:r="http://schemas.openxmlformats.org/officeDocument/2006/relationships" rot="4" type="roundRect" r:blip="">
                              <dgm:adjLst/>
                            </dgm:shape>
                            <dgm:presOf axis="ch ch desOrSelf" ptType="node node node" st="2 2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left_12_1" styleLbl="node1">
                            <dgm:varLst>
                              <dgm:bulletEnabled val="1"/>
                            </dgm:varLst>
                            <dgm:alg type="tx"/>
                            <dgm:shape xmlns:r="http://schemas.openxmlformats.org/officeDocument/2006/relationships" rot="4" type="roundRect" r:blip="">
                              <dgm:adjLst/>
                            </dgm:shape>
                            <dgm:presOf axis="ch ch desOrSelf" ptType="node node node" st="1 1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28">
                          <dgm:choose name="Name29">
                            <dgm:if name="Name30" axis="ch ch" ptType="node node" st="2 1" cnt="1 0" func="cnt" op="equ" val="3">
                              <dgm:layoutNode name="balance_13" styleLbl="alignAccFollowNode1">
                                <dgm:varLst>
                                  <dgm:bulletEnabled val="1"/>
                                </dgm:varLst>
                                <dgm:alg type="sp"/>
                                <dgm:shape xmlns:r="http://schemas.openxmlformats.org/officeDocument/2006/relationships" rot="4" type="rect" r:blip="">
                                  <dgm:adjLst/>
                                </dgm:shape>
                                <dgm:presOf/>
                                <dgm:constrLst/>
                                <dgm:ruleLst/>
                              </dgm:layoutNode>
                              <dgm:layoutNode name="right_13_1" styleLbl="node1">
                                <dgm:varLst>
                                  <dgm:bulletEnabled val="1"/>
                                </dgm:varLst>
                                <dgm:alg type="tx"/>
                                <dgm:shape xmlns:r="http://schemas.openxmlformats.org/officeDocument/2006/relationships" rot="4" type="roundRect" r:blip="">
                                  <dgm:adjLst/>
                                </dgm:shape>
                                <dgm:presOf axis="ch ch desOrSelf" ptType="node node node" st="2 1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ight_13_2" styleLbl="node1">
                                <dgm:varLst>
                                  <dgm:bulletEnabled val="1"/>
                                </dgm:varLst>
                                <dgm:alg type="tx"/>
                                <dgm:shape xmlns:r="http://schemas.openxmlformats.org/officeDocument/2006/relationships" rot="4" type="roundRect" r:blip="">
                                  <dgm:adjLst/>
                                </dgm:shape>
                                <dgm:presOf axis="ch ch desOrSelf" ptType="node node node" st="2 2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ight_13_3" styleLbl="node1">
                                <dgm:varLst>
                                  <dgm:bulletEnabled val="1"/>
                                </dgm:varLst>
                                <dgm:alg type="tx"/>
                                <dgm:shape xmlns:r="http://schemas.openxmlformats.org/officeDocument/2006/relationships" rot="4" type="roundRect" r:blip="">
                                  <dgm:adjLst/>
                                </dgm:shape>
                                <dgm:presOf axis="ch ch desOrSelf" ptType="node node node" st="2 3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left_13_1" styleLbl="node1">
                                <dgm:varLst>
                                  <dgm:bulletEnabled val="1"/>
                                </dgm:varLst>
                                <dgm:alg type="tx"/>
                                <dgm:shape xmlns:r="http://schemas.openxmlformats.org/officeDocument/2006/relationships" rot="4" type="roundRect" r:blip="">
                                  <dgm:adjLst/>
                                </dgm:shape>
                                <dgm:presOf axis="ch ch desOrSelf" ptType="node node node" st="1 1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31">
                              <dgm:choose name="Name32">
                                <dgm:if name="Name33" axis="ch ch" ptType="node node" st="2 1" cnt="1 0" func="cnt" op="gte" val="4">
                                  <dgm:layoutNode name="balance_14" styleLbl="alignAccFollowNode1">
                                    <dgm:varLst>
                                      <dgm:bulletEnabled val="1"/>
                                    </dgm:varLst>
                                    <dgm:alg type="sp"/>
                                    <dgm:shape xmlns:r="http://schemas.openxmlformats.org/officeDocument/2006/relationships" rot="4" type="rect" r:blip="">
                                      <dgm:adjLst/>
                                    </dgm:shape>
                                    <dgm:presOf/>
                                    <dgm:constrLst/>
                                    <dgm:ruleLst/>
                                  </dgm:layoutNode>
                                  <dgm:layoutNode name="right_14_1" styleLbl="node1">
                                    <dgm:varLst>
                                      <dgm:bulletEnabled val="1"/>
                                    </dgm:varLst>
                                    <dgm:alg type="tx"/>
                                    <dgm:shape xmlns:r="http://schemas.openxmlformats.org/officeDocument/2006/relationships" rot="4" type="roundRect" r:blip="">
                                      <dgm:adjLst/>
                                    </dgm:shape>
                                    <dgm:presOf axis="ch ch desOrSelf" ptType="node node node" st="2 1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ight_14_2" styleLbl="node1">
                                    <dgm:varLst>
                                      <dgm:bulletEnabled val="1"/>
                                    </dgm:varLst>
                                    <dgm:alg type="tx"/>
                                    <dgm:shape xmlns:r="http://schemas.openxmlformats.org/officeDocument/2006/relationships" rot="4" type="roundRect" r:blip="">
                                      <dgm:adjLst/>
                                    </dgm:shape>
                                    <dgm:presOf axis="ch ch desOrSelf" ptType="node node node" st="2 2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ight_14_3" styleLbl="node1">
                                    <dgm:varLst>
                                      <dgm:bulletEnabled val="1"/>
                                    </dgm:varLst>
                                    <dgm:alg type="tx"/>
                                    <dgm:shape xmlns:r="http://schemas.openxmlformats.org/officeDocument/2006/relationships" rot="4" type="roundRect" r:blip="">
                                      <dgm:adjLst/>
                                    </dgm:shape>
                                    <dgm:presOf axis="ch ch desOrSelf" ptType="node node node" st="2 3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ight_14_4" styleLbl="node1">
                                    <dgm:varLst>
                                      <dgm:bulletEnabled val="1"/>
                                    </dgm:varLst>
                                    <dgm:alg type="tx"/>
                                    <dgm:shape xmlns:r="http://schemas.openxmlformats.org/officeDocument/2006/relationships" rot="4" type="roundRect" r:blip="">
                                      <dgm:adjLst/>
                                    </dgm:shape>
                                    <dgm:presOf axis="ch ch desOrSelf" ptType="node node node" st="2 4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left_14_1" styleLbl="node1">
                                    <dgm:varLst>
                                      <dgm:bulletEnabled val="1"/>
                                    </dgm:varLst>
                                    <dgm:alg type="tx"/>
                                    <dgm:shape xmlns:r="http://schemas.openxmlformats.org/officeDocument/2006/relationships" rot="4" type="roundRect" r:blip="">
                                      <dgm:adjLst/>
                                    </dgm:shape>
                                    <dgm:presOf axis="ch ch desOrSelf" ptType="node node node" st="1 1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34"/>
                              </dgm:choose>
                            </dgm:else>
                          </dgm:choose>
                        </dgm:else>
                      </dgm:choose>
                    </dgm:else>
                  </dgm:choose>
                </dgm:else>
              </dgm:choose>
            </dgm:if>
            <dgm:else name="Name35">
              <dgm:choose name="Name36">
                <dgm:if name="Name37" axis="ch ch" ptType="node node" st="1 1" cnt="1 0" func="cnt" op="equ" val="2">
                  <dgm:choose name="Name38">
                    <dgm:if name="Name39" axis="ch ch" ptType="node node" st="2 1" cnt="1 0" func="cnt" op="equ" val="0">
                      <dgm:layoutNode name="balance_20" styleLbl="alignAccFollowNode1">
                        <dgm:varLst>
                          <dgm:bulletEnabled val="1"/>
                        </dgm:varLst>
                        <dgm:alg type="sp"/>
                        <dgm:shape xmlns:r="http://schemas.openxmlformats.org/officeDocument/2006/relationships" rot="-4" type="rect" r:blip="">
                          <dgm:adjLst/>
                        </dgm:shape>
                        <dgm:presOf/>
                        <dgm:constrLst/>
                        <dgm:ruleLst/>
                      </dgm:layoutNode>
                      <dgm:layoutNode name="left_20_1" styleLbl="node1">
                        <dgm:varLst>
                          <dgm:bulletEnabled val="1"/>
                        </dgm:varLst>
                        <dgm:alg type="tx"/>
                        <dgm:shape xmlns:r="http://schemas.openxmlformats.org/officeDocument/2006/relationships" rot="-4" type="roundRect" r:blip="">
                          <dgm:adjLst/>
                        </dgm:shape>
                        <dgm:presOf axis="ch ch desOrSelf" ptType="node node node" st="1 1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left_20_2" styleLbl="node1">
                        <dgm:varLst>
                          <dgm:bulletEnabled val="1"/>
                        </dgm:varLst>
                        <dgm:alg type="tx"/>
                        <dgm:shape xmlns:r="http://schemas.openxmlformats.org/officeDocument/2006/relationships" rot="-4" type="roundRect" r:blip="">
                          <dgm:adjLst/>
                        </dgm:shape>
                        <dgm:presOf axis="ch ch desOrSelf" ptType="node node node" st="1 2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40">
                      <dgm:choose name="Name41">
                        <dgm:if name="Name42" axis="ch ch" ptType="node node" st="2 1" cnt="1 0" func="cnt" op="equ" val="1">
                          <dgm:layoutNode name="balance_21" styleLbl="alignAccFollowNode1">
                            <dgm:varLst>
                              <dgm:bulletEnabled val="1"/>
                            </dgm:varLst>
                            <dgm:alg type="sp"/>
                            <dgm:shape xmlns:r="http://schemas.openxmlformats.org/officeDocument/2006/relationships" rot="-4" type="rect" r:blip="">
                              <dgm:adjLst/>
                            </dgm:shape>
                            <dgm:presOf/>
                            <dgm:constrLst/>
                            <dgm:ruleLst/>
                          </dgm:layoutNode>
                          <dgm:layoutNode name="left_21_1" styleLbl="node1">
                            <dgm:varLst>
                              <dgm:bulletEnabled val="1"/>
                            </dgm:varLst>
                            <dgm:alg type="tx"/>
                            <dgm:shape xmlns:r="http://schemas.openxmlformats.org/officeDocument/2006/relationships" rot="-4" type="roundRect" r:blip="">
                              <dgm:adjLst/>
                            </dgm:shape>
                            <dgm:presOf axis="ch ch desOrSelf" ptType="node node node" st="1 1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left_21_2" styleLbl="node1">
                            <dgm:varLst>
                              <dgm:bulletEnabled val="1"/>
                            </dgm:varLst>
                            <dgm:alg type="tx"/>
                            <dgm:shape xmlns:r="http://schemas.openxmlformats.org/officeDocument/2006/relationships" rot="-4" type="roundRect" r:blip="">
                              <dgm:adjLst/>
                            </dgm:shape>
                            <dgm:presOf axis="ch ch desOrSelf" ptType="node node node" st="1 2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ight_21_1" styleLbl="node1">
                            <dgm:varLst>
                              <dgm:bulletEnabled val="1"/>
                            </dgm:varLst>
                            <dgm:alg type="tx"/>
                            <dgm:shape xmlns:r="http://schemas.openxmlformats.org/officeDocument/2006/relationships" rot="-4" type="roundRect" r:blip="">
                              <dgm:adjLst/>
                            </dgm:shape>
                            <dgm:presOf axis="ch ch desOrSelf" ptType="node node node" st="2 1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43">
                          <dgm:choose name="Name44">
                            <dgm:if name="Name45" axis="ch ch" ptType="node node" st="2 1" cnt="1 0" func="cnt" op="equ" val="2">
                              <dgm:layoutNode name="balance_22" styleLbl="alignAccFollowNode1">
                                <dgm:varLst>
                                  <dgm:bulletEnabled val="1"/>
                                </dgm:varLst>
                                <dgm:alg type="sp"/>
                                <dgm:shape xmlns:r="http://schemas.openxmlformats.org/officeDocument/2006/relationships" type="rect" r:blip="">
                                  <dgm:adjLst/>
                                </dgm:shape>
                                <dgm:presOf/>
                                <dgm:constrLst/>
                                <dgm:ruleLst/>
                              </dgm:layoutNode>
                              <dgm:layoutNode name="right_22_1" styleLbl="node1">
                                <dgm:varLst>
                                  <dgm:bulletEnabled val="1"/>
                                </dgm:varLst>
                                <dgm:alg type="tx"/>
                                <dgm:shape xmlns:r="http://schemas.openxmlformats.org/officeDocument/2006/relationships" type="roundRect" r:blip="">
                                  <dgm:adjLst/>
                                </dgm:shape>
                                <dgm:presOf axis="ch ch desOrSelf" ptType="node node node" st="2 1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ight_22_2" styleLbl="node1">
                                <dgm:varLst>
                                  <dgm:bulletEnabled val="1"/>
                                </dgm:varLst>
                                <dgm:alg type="tx"/>
                                <dgm:shape xmlns:r="http://schemas.openxmlformats.org/officeDocument/2006/relationships" type="roundRect" r:blip="">
                                  <dgm:adjLst/>
                                </dgm:shape>
                                <dgm:presOf axis="ch ch desOrSelf" ptType="node node node" st="2 2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left_22_1" styleLbl="node1">
                                <dgm:varLst>
                                  <dgm:bulletEnabled val="1"/>
                                </dgm:varLst>
                                <dgm:alg type="tx"/>
                                <dgm:shape xmlns:r="http://schemas.openxmlformats.org/officeDocument/2006/relationships" type="roundRect" r:blip="">
                                  <dgm:adjLst/>
                                </dgm:shape>
                                <dgm:presOf axis="ch ch desOrSelf" ptType="node node node" st="1 1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left_22_2" styleLbl="node1">
                                <dgm:varLst>
                                  <dgm:bulletEnabled val="1"/>
                                </dgm:varLst>
                                <dgm:alg type="tx"/>
                                <dgm:shape xmlns:r="http://schemas.openxmlformats.org/officeDocument/2006/relationships" type="roundRect" r:blip="">
                                  <dgm:adjLst/>
                                </dgm:shape>
                                <dgm:presOf axis="ch ch desOrSelf" ptType="node node node" st="1 2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46">
                              <dgm:choose name="Name47">
                                <dgm:if name="Name48" axis="ch ch" ptType="node node" st="2 1" cnt="1 0" func="cnt" op="equ" val="3">
                                  <dgm:layoutNode name="balance_23" styleLbl="alignAccFollowNode1">
                                    <dgm:varLst>
                                      <dgm:bulletEnabled val="1"/>
                                    </dgm:varLst>
                                    <dgm:alg type="sp"/>
                                    <dgm:shape xmlns:r="http://schemas.openxmlformats.org/officeDocument/2006/relationships" rot="4" type="rect" r:blip="">
                                      <dgm:adjLst/>
                                    </dgm:shape>
                                    <dgm:presOf/>
                                    <dgm:constrLst/>
                                    <dgm:ruleLst/>
                                  </dgm:layoutNode>
                                  <dgm:layoutNode name="right_23_1" styleLbl="node1">
                                    <dgm:varLst>
                                      <dgm:bulletEnabled val="1"/>
                                    </dgm:varLst>
                                    <dgm:alg type="tx"/>
                                    <dgm:shape xmlns:r="http://schemas.openxmlformats.org/officeDocument/2006/relationships" rot="4" type="roundRect" r:blip="">
                                      <dgm:adjLst/>
                                    </dgm:shape>
                                    <dgm:presOf axis="ch ch desOrSelf" ptType="node node node" st="2 1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ight_23_2" styleLbl="node1">
                                    <dgm:varLst>
                                      <dgm:bulletEnabled val="1"/>
                                    </dgm:varLst>
                                    <dgm:alg type="tx"/>
                                    <dgm:shape xmlns:r="http://schemas.openxmlformats.org/officeDocument/2006/relationships" rot="4" type="roundRect" r:blip="">
                                      <dgm:adjLst/>
                                    </dgm:shape>
                                    <dgm:presOf axis="ch ch desOrSelf" ptType="node node node" st="2 2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ight_23_3" styleLbl="node1">
                                    <dgm:varLst>
                                      <dgm:bulletEnabled val="1"/>
                                    </dgm:varLst>
                                    <dgm:alg type="tx"/>
                                    <dgm:shape xmlns:r="http://schemas.openxmlformats.org/officeDocument/2006/relationships" rot="4" type="roundRect" r:blip="">
                                      <dgm:adjLst/>
                                    </dgm:shape>
                                    <dgm:presOf axis="ch ch desOrSelf" ptType="node node node" st="2 3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left_23_1" styleLbl="node1">
                                    <dgm:varLst>
                                      <dgm:bulletEnabled val="1"/>
                                    </dgm:varLst>
                                    <dgm:alg type="tx"/>
                                    <dgm:shape xmlns:r="http://schemas.openxmlformats.org/officeDocument/2006/relationships" rot="4" type="roundRect" r:blip="">
                                      <dgm:adjLst/>
                                    </dgm:shape>
                                    <dgm:presOf axis="ch ch desOrSelf" ptType="node node node" st="1 1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left_23_2" styleLbl="node1">
                                    <dgm:varLst>
                                      <dgm:bulletEnabled val="1"/>
                                    </dgm:varLst>
                                    <dgm:alg type="tx"/>
                                    <dgm:shape xmlns:r="http://schemas.openxmlformats.org/officeDocument/2006/relationships" rot="4" type="roundRect" r:blip="">
                                      <dgm:adjLst/>
                                    </dgm:shape>
                                    <dgm:presOf axis="ch ch desOrSelf" ptType="node node node" st="1 2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49">
                                  <dgm:choose name="Name50">
                                    <dgm:if name="Name51" axis="ch ch" ptType="node node" st="2 1" cnt="1 0" func="cnt" op="gte" val="4">
                                      <dgm:layoutNode name="balance_24" styleLbl="alignAccFollowNode1">
                                        <dgm:varLst>
                                          <dgm:bulletEnabled val="1"/>
                                        </dgm:varLst>
                                        <dgm:alg type="sp"/>
                                        <dgm:shape xmlns:r="http://schemas.openxmlformats.org/officeDocument/2006/relationships" rot="4" type="rect" r:blip="">
                                          <dgm:adjLst/>
                                        </dgm:shape>
                                        <dgm:presOf/>
                                        <dgm:constrLst/>
                                        <dgm:ruleLst/>
                                      </dgm:layoutNode>
                                      <dgm:layoutNode name="right_24_1" styleLbl="node1">
                                        <dgm:varLst>
                                          <dgm:bulletEnabled val="1"/>
                                        </dgm:varLst>
                                        <dgm:alg type="tx"/>
                                        <dgm:shape xmlns:r="http://schemas.openxmlformats.org/officeDocument/2006/relationships" rot="4" type="roundRect" r:blip="">
                                          <dgm:adjLst/>
                                        </dgm:shape>
                                        <dgm:presOf axis="ch ch desOrSelf" ptType="node node node" st="2 1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ight_24_2" styleLbl="node1">
                                        <dgm:varLst>
                                          <dgm:bulletEnabled val="1"/>
                                        </dgm:varLst>
                                        <dgm:alg type="tx"/>
                                        <dgm:shape xmlns:r="http://schemas.openxmlformats.org/officeDocument/2006/relationships" rot="4" type="roundRect" r:blip="">
                                          <dgm:adjLst/>
                                        </dgm:shape>
                                        <dgm:presOf axis="ch ch desOrSelf" ptType="node node node" st="2 2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ight_24_3" styleLbl="node1">
                                        <dgm:varLst>
                                          <dgm:bulletEnabled val="1"/>
                                        </dgm:varLst>
                                        <dgm:alg type="tx"/>
                                        <dgm:shape xmlns:r="http://schemas.openxmlformats.org/officeDocument/2006/relationships" rot="4" type="roundRect" r:blip="">
                                          <dgm:adjLst/>
                                        </dgm:shape>
                                        <dgm:presOf axis="ch ch desOrSelf" ptType="node node node" st="2 3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ight_24_4" styleLbl="node1">
                                        <dgm:varLst>
                                          <dgm:bulletEnabled val="1"/>
                                        </dgm:varLst>
                                        <dgm:alg type="tx"/>
                                        <dgm:shape xmlns:r="http://schemas.openxmlformats.org/officeDocument/2006/relationships" rot="4" type="roundRect" r:blip="">
                                          <dgm:adjLst/>
                                        </dgm:shape>
                                        <dgm:presOf axis="ch ch desOrSelf" ptType="node node node" st="2 4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left_24_1" styleLbl="node1">
                                        <dgm:varLst>
                                          <dgm:bulletEnabled val="1"/>
                                        </dgm:varLst>
                                        <dgm:alg type="tx"/>
                                        <dgm:shape xmlns:r="http://schemas.openxmlformats.org/officeDocument/2006/relationships" rot="4" type="roundRect" r:blip="">
                                          <dgm:adjLst/>
                                        </dgm:shape>
                                        <dgm:presOf axis="ch ch desOrSelf" ptType="node node node" st="1 1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left_24_2" styleLbl="node1">
                                        <dgm:varLst>
                                          <dgm:bulletEnabled val="1"/>
                                        </dgm:varLst>
                                        <dgm:alg type="tx"/>
                                        <dgm:shape xmlns:r="http://schemas.openxmlformats.org/officeDocument/2006/relationships" rot="4" type="roundRect" r:blip="">
                                          <dgm:adjLst/>
                                        </dgm:shape>
                                        <dgm:presOf axis="ch ch desOrSelf" ptType="node node node" st="1 2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52"/>
                                  </dgm:choose>
                                </dgm:else>
                              </dgm:choose>
                            </dgm:else>
                          </dgm:choose>
                        </dgm:else>
                      </dgm:choose>
                    </dgm:else>
                  </dgm:choose>
                </dgm:if>
                <dgm:else name="Name53">
                  <dgm:choose name="Name54">
                    <dgm:if name="Name55" axis="ch ch" ptType="node node" st="1 1" cnt="1 0" func="cnt" op="equ" val="3">
                      <dgm:choose name="Name56">
                        <dgm:if name="Name57" axis="ch ch" ptType="node node" st="2 1" cnt="1 0" func="cnt" op="equ" val="0">
                          <dgm:layoutNode name="balance_30" styleLbl="alignAccFollowNode1">
                            <dgm:varLst>
                              <dgm:bulletEnabled val="1"/>
                            </dgm:varLst>
                            <dgm:alg type="sp"/>
                            <dgm:shape xmlns:r="http://schemas.openxmlformats.org/officeDocument/2006/relationships" rot="-4" type="rect" r:blip="">
                              <dgm:adjLst/>
                            </dgm:shape>
                            <dgm:presOf/>
                            <dgm:constrLst/>
                            <dgm:ruleLst/>
                          </dgm:layoutNode>
                          <dgm:layoutNode name="left_30_1" styleLbl="node1">
                            <dgm:varLst>
                              <dgm:bulletEnabled val="1"/>
                            </dgm:varLst>
                            <dgm:alg type="tx"/>
                            <dgm:shape xmlns:r="http://schemas.openxmlformats.org/officeDocument/2006/relationships" rot="-4" type="roundRect" r:blip="">
                              <dgm:adjLst/>
                            </dgm:shape>
                            <dgm:presOf axis="ch ch desOrSelf" ptType="node node node" st="1 1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left_30_2" styleLbl="node1">
                            <dgm:varLst>
                              <dgm:bulletEnabled val="1"/>
                            </dgm:varLst>
                            <dgm:alg type="tx"/>
                            <dgm:shape xmlns:r="http://schemas.openxmlformats.org/officeDocument/2006/relationships" rot="-4" type="roundRect" r:blip="">
                              <dgm:adjLst/>
                            </dgm:shape>
                            <dgm:presOf axis="ch ch desOrSelf" ptType="node node node" st="1 2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left_30_3" styleLbl="node1">
                            <dgm:varLst>
                              <dgm:bulletEnabled val="1"/>
                            </dgm:varLst>
                            <dgm:alg type="tx"/>
                            <dgm:shape xmlns:r="http://schemas.openxmlformats.org/officeDocument/2006/relationships" rot="-4" type="roundRect" r:blip="">
                              <dgm:adjLst/>
                            </dgm:shape>
                            <dgm:presOf axis="ch ch desOrSelf" ptType="node node node" st="1 3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58">
                          <dgm:choose name="Name59">
                            <dgm:if name="Name60" axis="ch ch" ptType="node node" st="2 1" cnt="1 0" func="cnt" op="equ" val="1">
                              <dgm:layoutNode name="balance_31" styleLbl="alignAccFollowNode1">
                                <dgm:varLst>
                                  <dgm:bulletEnabled val="1"/>
                                </dgm:varLst>
                                <dgm:alg type="sp"/>
                                <dgm:shape xmlns:r="http://schemas.openxmlformats.org/officeDocument/2006/relationships" rot="-4" type="rect" r:blip="">
                                  <dgm:adjLst/>
                                </dgm:shape>
                                <dgm:presOf/>
                                <dgm:constrLst/>
                                <dgm:ruleLst/>
                              </dgm:layoutNode>
                              <dgm:layoutNode name="left_31_1" styleLbl="node1">
                                <dgm:varLst>
                                  <dgm:bulletEnabled val="1"/>
                                </dgm:varLst>
                                <dgm:alg type="tx"/>
                                <dgm:shape xmlns:r="http://schemas.openxmlformats.org/officeDocument/2006/relationships" rot="-4" type="roundRect" r:blip="">
                                  <dgm:adjLst/>
                                </dgm:shape>
                                <dgm:presOf axis="ch ch desOrSelf" ptType="node node node" st="1 1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left_31_2" styleLbl="node1">
                                <dgm:varLst>
                                  <dgm:bulletEnabled val="1"/>
                                </dgm:varLst>
                                <dgm:alg type="tx"/>
                                <dgm:shape xmlns:r="http://schemas.openxmlformats.org/officeDocument/2006/relationships" rot="-4" type="roundRect" r:blip="">
                                  <dgm:adjLst/>
                                </dgm:shape>
                                <dgm:presOf axis="ch ch desOrSelf" ptType="node node node" st="1 2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left_31_3" styleLbl="node1">
                                <dgm:varLst>
                                  <dgm:bulletEnabled val="1"/>
                                </dgm:varLst>
                                <dgm:alg type="tx"/>
                                <dgm:shape xmlns:r="http://schemas.openxmlformats.org/officeDocument/2006/relationships" rot="-4" type="roundRect" r:blip="">
                                  <dgm:adjLst/>
                                </dgm:shape>
                                <dgm:presOf axis="ch ch desOrSelf" ptType="node node node" st="1 3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ight_31_1" styleLbl="node1">
                                <dgm:varLst>
                                  <dgm:bulletEnabled val="1"/>
                                </dgm:varLst>
                                <dgm:alg type="tx"/>
                                <dgm:shape xmlns:r="http://schemas.openxmlformats.org/officeDocument/2006/relationships" rot="-4" type="roundRect" r:blip="">
                                  <dgm:adjLst/>
                                </dgm:shape>
                                <dgm:presOf axis="ch ch desOrSelf" ptType="node node node" st="2 1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61">
                              <dgm:choose name="Name62">
                                <dgm:if name="Name63" axis="ch ch" ptType="node node" st="2 1" cnt="1 0" func="cnt" op="equ" val="2">
                                  <dgm:layoutNode name="balance_32" styleLbl="alignAccFollowNode1">
                                    <dgm:varLst>
                                      <dgm:bulletEnabled val="1"/>
                                    </dgm:varLst>
                                    <dgm:alg type="sp"/>
                                    <dgm:shape xmlns:r="http://schemas.openxmlformats.org/officeDocument/2006/relationships" rot="-4" type="rect" r:blip="">
                                      <dgm:adjLst/>
                                    </dgm:shape>
                                    <dgm:presOf/>
                                    <dgm:constrLst/>
                                    <dgm:ruleLst/>
                                  </dgm:layoutNode>
                                  <dgm:layoutNode name="left_32_1" styleLbl="node1">
                                    <dgm:varLst>
                                      <dgm:bulletEnabled val="1"/>
                                    </dgm:varLst>
                                    <dgm:alg type="tx"/>
                                    <dgm:shape xmlns:r="http://schemas.openxmlformats.org/officeDocument/2006/relationships" rot="-4" type="roundRect" r:blip="">
                                      <dgm:adjLst/>
                                    </dgm:shape>
                                    <dgm:presOf axis="ch ch desOrSelf" ptType="node node node" st="1 1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left_32_2" styleLbl="node1">
                                    <dgm:varLst>
                                      <dgm:bulletEnabled val="1"/>
                                    </dgm:varLst>
                                    <dgm:alg type="tx"/>
                                    <dgm:shape xmlns:r="http://schemas.openxmlformats.org/officeDocument/2006/relationships" rot="-4" type="roundRect" r:blip="">
                                      <dgm:adjLst/>
                                    </dgm:shape>
                                    <dgm:presOf axis="ch ch desOrSelf" ptType="node node node" st="1 2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left_32_3" styleLbl="node1">
                                    <dgm:varLst>
                                      <dgm:bulletEnabled val="1"/>
                                    </dgm:varLst>
                                    <dgm:alg type="tx"/>
                                    <dgm:shape xmlns:r="http://schemas.openxmlformats.org/officeDocument/2006/relationships" rot="-4" type="roundRect" r:blip="">
                                      <dgm:adjLst/>
                                    </dgm:shape>
                                    <dgm:presOf axis="ch ch desOrSelf" ptType="node node node" st="1 3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ight_32_1" styleLbl="node1">
                                    <dgm:varLst>
                                      <dgm:bulletEnabled val="1"/>
                                    </dgm:varLst>
                                    <dgm:alg type="tx"/>
                                    <dgm:shape xmlns:r="http://schemas.openxmlformats.org/officeDocument/2006/relationships" rot="-4" type="roundRect" r:blip="">
                                      <dgm:adjLst/>
                                    </dgm:shape>
                                    <dgm:presOf axis="ch ch desOrSelf" ptType="node node node" st="2 1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ight_32_2" styleLbl="node1">
                                    <dgm:varLst>
                                      <dgm:bulletEnabled val="1"/>
                                    </dgm:varLst>
                                    <dgm:alg type="tx"/>
                                    <dgm:shape xmlns:r="http://schemas.openxmlformats.org/officeDocument/2006/relationships" rot="-4" type="roundRect" r:blip="">
                                      <dgm:adjLst/>
                                    </dgm:shape>
                                    <dgm:presOf axis="ch ch desOrSelf" ptType="node node node" st="2 2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64">
                                  <dgm:choose name="Name65">
                                    <dgm:if name="Name66" axis="ch ch" ptType="node node" st="2 1" cnt="1 0" func="cnt" op="equ" val="3">
                                      <dgm:layoutNode name="balance_33" styleLbl="alignAccFollowNode1">
                                        <dgm:varLst>
                                          <dgm:bulletEnabled val="1"/>
                                        </dgm:varLst>
                                        <dgm:alg type="sp"/>
                                        <dgm:shape xmlns:r="http://schemas.openxmlformats.org/officeDocument/2006/relationships" type="rect" r:blip="">
                                          <dgm:adjLst/>
                                        </dgm:shape>
                                        <dgm:presOf/>
                                        <dgm:constrLst/>
                                        <dgm:ruleLst/>
                                      </dgm:layoutNode>
                                      <dgm:layoutNode name="right_33_1" styleLbl="node1">
                                        <dgm:varLst>
                                          <dgm:bulletEnabled val="1"/>
                                        </dgm:varLst>
                                        <dgm:alg type="tx"/>
                                        <dgm:shape xmlns:r="http://schemas.openxmlformats.org/officeDocument/2006/relationships" type="roundRect" r:blip="">
                                          <dgm:adjLst/>
                                        </dgm:shape>
                                        <dgm:presOf axis="ch ch desOrSelf" ptType="node node node" st="2 1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ight_33_2" styleLbl="node1">
                                        <dgm:varLst>
                                          <dgm:bulletEnabled val="1"/>
                                        </dgm:varLst>
                                        <dgm:alg type="tx"/>
                                        <dgm:shape xmlns:r="http://schemas.openxmlformats.org/officeDocument/2006/relationships" type="roundRect" r:blip="">
                                          <dgm:adjLst/>
                                        </dgm:shape>
                                        <dgm:presOf axis="ch ch desOrSelf" ptType="node node node" st="2 2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ight_33_3" styleLbl="node1">
                                        <dgm:varLst>
                                          <dgm:bulletEnabled val="1"/>
                                        </dgm:varLst>
                                        <dgm:alg type="tx"/>
                                        <dgm:shape xmlns:r="http://schemas.openxmlformats.org/officeDocument/2006/relationships" type="roundRect" r:blip="">
                                          <dgm:adjLst/>
                                        </dgm:shape>
                                        <dgm:presOf axis="ch ch desOrSelf" ptType="node node node" st="2 3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left_33_1" styleLbl="node1">
                                        <dgm:varLst>
                                          <dgm:bulletEnabled val="1"/>
                                        </dgm:varLst>
                                        <dgm:alg type="tx"/>
                                        <dgm:shape xmlns:r="http://schemas.openxmlformats.org/officeDocument/2006/relationships" type="roundRect" r:blip="">
                                          <dgm:adjLst/>
                                        </dgm:shape>
                                        <dgm:presOf axis="ch ch desOrSelf" ptType="node node node" st="1 1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left_33_2" styleLbl="node1">
                                        <dgm:varLst>
                                          <dgm:bulletEnabled val="1"/>
                                        </dgm:varLst>
                                        <dgm:alg type="tx"/>
                                        <dgm:shape xmlns:r="http://schemas.openxmlformats.org/officeDocument/2006/relationships" type="roundRect" r:blip="">
                                          <dgm:adjLst/>
                                        </dgm:shape>
                                        <dgm:presOf axis="ch ch desOrSelf" ptType="node node node" st="1 2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left_33_3" styleLbl="node1">
                                        <dgm:varLst>
                                          <dgm:bulletEnabled val="1"/>
                                        </dgm:varLst>
                                        <dgm:alg type="tx"/>
                                        <dgm:shape xmlns:r="http://schemas.openxmlformats.org/officeDocument/2006/relationships" type="roundRect" r:blip="">
                                          <dgm:adjLst/>
                                        </dgm:shape>
                                        <dgm:presOf axis="ch ch desOrSelf" ptType="node node node" st="1 3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67">
                                      <dgm:choose name="Name68">
                                        <dgm:if name="Name69" axis="ch ch" ptType="node node" st="2 1" cnt="1 0" func="cnt" op="gte" val="4">
                                          <dgm:layoutNode name="balance_34" styleLbl="alignAccFollowNode1">
                                            <dgm:varLst>
                                              <dgm:bulletEnabled val="1"/>
                                            </dgm:varLst>
                                            <dgm:alg type="sp"/>
                                            <dgm:shape xmlns:r="http://schemas.openxmlformats.org/officeDocument/2006/relationships" rot="4" type="rect" r:blip="">
                                              <dgm:adjLst/>
                                            </dgm:shape>
                                            <dgm:presOf/>
                                            <dgm:constrLst/>
                                            <dgm:ruleLst/>
                                          </dgm:layoutNode>
                                          <dgm:layoutNode name="right_34_1" styleLbl="node1">
                                            <dgm:varLst>
                                              <dgm:bulletEnabled val="1"/>
                                            </dgm:varLst>
                                            <dgm:alg type="tx"/>
                                            <dgm:shape xmlns:r="http://schemas.openxmlformats.org/officeDocument/2006/relationships" rot="4" type="roundRect" r:blip="">
                                              <dgm:adjLst/>
                                            </dgm:shape>
                                            <dgm:presOf axis="ch ch desOrSelf" ptType="node node node" st="2 1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ight_34_2" styleLbl="node1">
                                            <dgm:varLst>
                                              <dgm:bulletEnabled val="1"/>
                                            </dgm:varLst>
                                            <dgm:alg type="tx"/>
                                            <dgm:shape xmlns:r="http://schemas.openxmlformats.org/officeDocument/2006/relationships" rot="4" type="roundRect" r:blip="">
                                              <dgm:adjLst/>
                                            </dgm:shape>
                                            <dgm:presOf axis="ch ch desOrSelf" ptType="node node node" st="2 2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ight_34_3" styleLbl="node1">
                                            <dgm:varLst>
                                              <dgm:bulletEnabled val="1"/>
                                            </dgm:varLst>
                                            <dgm:alg type="tx"/>
                                            <dgm:shape xmlns:r="http://schemas.openxmlformats.org/officeDocument/2006/relationships" rot="4" type="roundRect" r:blip="">
                                              <dgm:adjLst/>
                                            </dgm:shape>
                                            <dgm:presOf axis="ch ch desOrSelf" ptType="node node node" st="2 3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ight_34_4" styleLbl="node1">
                                            <dgm:varLst>
                                              <dgm:bulletEnabled val="1"/>
                                            </dgm:varLst>
                                            <dgm:alg type="tx"/>
                                            <dgm:shape xmlns:r="http://schemas.openxmlformats.org/officeDocument/2006/relationships" rot="4" type="roundRect" r:blip="">
                                              <dgm:adjLst/>
                                            </dgm:shape>
                                            <dgm:presOf axis="ch ch desOrSelf" ptType="node node node" st="2 4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left_34_1" styleLbl="node1">
                                            <dgm:varLst>
                                              <dgm:bulletEnabled val="1"/>
                                            </dgm:varLst>
                                            <dgm:alg type="tx"/>
                                            <dgm:shape xmlns:r="http://schemas.openxmlformats.org/officeDocument/2006/relationships" rot="4" type="roundRect" r:blip="">
                                              <dgm:adjLst/>
                                            </dgm:shape>
                                            <dgm:presOf axis="ch ch desOrSelf" ptType="node node node" st="1 1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left_34_2" styleLbl="node1">
                                            <dgm:varLst>
                                              <dgm:bulletEnabled val="1"/>
                                            </dgm:varLst>
                                            <dgm:alg type="tx"/>
                                            <dgm:shape xmlns:r="http://schemas.openxmlformats.org/officeDocument/2006/relationships" rot="4" type="roundRect" r:blip="">
                                              <dgm:adjLst/>
                                            </dgm:shape>
                                            <dgm:presOf axis="ch ch desOrSelf" ptType="node node node" st="1 2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left_34_3" styleLbl="node1">
                                            <dgm:varLst>
                                              <dgm:bulletEnabled val="1"/>
                                            </dgm:varLst>
                                            <dgm:alg type="tx"/>
                                            <dgm:shape xmlns:r="http://schemas.openxmlformats.org/officeDocument/2006/relationships" rot="4" type="roundRect" r:blip="">
                                              <dgm:adjLst/>
                                            </dgm:shape>
                                            <dgm:presOf axis="ch ch desOrSelf" ptType="node node node" st="1 3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70"/>
                                      </dgm:choose>
                                    </dgm:else>
                                  </dgm:choose>
                                </dgm:else>
                              </dgm:choose>
                            </dgm:else>
                          </dgm:choose>
                        </dgm:else>
                      </dgm:choose>
                    </dgm:if>
                    <dgm:else name="Name71">
                      <dgm:choose name="Name72">
                        <dgm:if name="Name73" axis="ch ch" ptType="node node" st="1 1" cnt="1 0" func="cnt" op="gte" val="4">
                          <dgm:choose name="Name74">
                            <dgm:if name="Name75" axis="ch ch" ptType="node node" st="2 1" cnt="1 0" func="cnt" op="equ" val="0">
                              <dgm:layoutNode name="balance_40" styleLbl="alignAccFollowNode1">
                                <dgm:varLst>
                                  <dgm:bulletEnabled val="1"/>
                                </dgm:varLst>
                                <dgm:alg type="sp"/>
                                <dgm:shape xmlns:r="http://schemas.openxmlformats.org/officeDocument/2006/relationships" rot="-4" type="rect" r:blip="">
                                  <dgm:adjLst/>
                                </dgm:shape>
                                <dgm:presOf/>
                                <dgm:constrLst/>
                                <dgm:ruleLst/>
                              </dgm:layoutNode>
                              <dgm:layoutNode name="left_40_1" styleLbl="node1">
                                <dgm:varLst>
                                  <dgm:bulletEnabled val="1"/>
                                </dgm:varLst>
                                <dgm:alg type="tx"/>
                                <dgm:shape xmlns:r="http://schemas.openxmlformats.org/officeDocument/2006/relationships" rot="-4" type="roundRect" r:blip="">
                                  <dgm:adjLst/>
                                </dgm:shape>
                                <dgm:presOf axis="ch ch desOrSelf" ptType="node node node" st="1 1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left_40_2" styleLbl="node1">
                                <dgm:varLst>
                                  <dgm:bulletEnabled val="1"/>
                                </dgm:varLst>
                                <dgm:alg type="tx"/>
                                <dgm:shape xmlns:r="http://schemas.openxmlformats.org/officeDocument/2006/relationships" rot="-4" type="roundRect" r:blip="">
                                  <dgm:adjLst/>
                                </dgm:shape>
                                <dgm:presOf axis="ch ch desOrSelf" ptType="node node node" st="1 2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left_40_3" styleLbl="node1">
                                <dgm:varLst>
                                  <dgm:bulletEnabled val="1"/>
                                </dgm:varLst>
                                <dgm:alg type="tx"/>
                                <dgm:shape xmlns:r="http://schemas.openxmlformats.org/officeDocument/2006/relationships" rot="-4" type="roundRect" r:blip="">
                                  <dgm:adjLst/>
                                </dgm:shape>
                                <dgm:presOf axis="ch ch desOrSelf" ptType="node node node" st="1 3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left_40_4" styleLbl="node1">
                                <dgm:varLst>
                                  <dgm:bulletEnabled val="1"/>
                                </dgm:varLst>
                                <dgm:alg type="tx"/>
                                <dgm:shape xmlns:r="http://schemas.openxmlformats.org/officeDocument/2006/relationships" rot="-4" type="roundRect" r:blip="">
                                  <dgm:adjLst/>
                                </dgm:shape>
                                <dgm:presOf axis="ch ch desOrSelf" ptType="node node node" st="1 4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76">
                              <dgm:choose name="Name77">
                                <dgm:if name="Name78" axis="ch ch" ptType="node node" st="2 1" cnt="1 0" func="cnt" op="equ" val="1">
                                  <dgm:layoutNode name="balance_41" styleLbl="alignAccFollowNode1">
                                    <dgm:varLst>
                                      <dgm:bulletEnabled val="1"/>
                                    </dgm:varLst>
                                    <dgm:alg type="sp"/>
                                    <dgm:shape xmlns:r="http://schemas.openxmlformats.org/officeDocument/2006/relationships" rot="-4" type="rect" r:blip="">
                                      <dgm:adjLst/>
                                    </dgm:shape>
                                    <dgm:presOf/>
                                    <dgm:constrLst/>
                                    <dgm:ruleLst/>
                                  </dgm:layoutNode>
                                  <dgm:layoutNode name="left_41_1" styleLbl="node1">
                                    <dgm:varLst>
                                      <dgm:bulletEnabled val="1"/>
                                    </dgm:varLst>
                                    <dgm:alg type="tx"/>
                                    <dgm:shape xmlns:r="http://schemas.openxmlformats.org/officeDocument/2006/relationships" rot="-4" type="roundRect" r:blip="">
                                      <dgm:adjLst/>
                                    </dgm:shape>
                                    <dgm:presOf axis="ch ch desOrSelf" ptType="node node node" st="1 1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left_41_2" styleLbl="node1">
                                    <dgm:varLst>
                                      <dgm:bulletEnabled val="1"/>
                                    </dgm:varLst>
                                    <dgm:alg type="tx"/>
                                    <dgm:shape xmlns:r="http://schemas.openxmlformats.org/officeDocument/2006/relationships" rot="-4" type="roundRect" r:blip="">
                                      <dgm:adjLst/>
                                    </dgm:shape>
                                    <dgm:presOf axis="ch ch desOrSelf" ptType="node node node" st="1 2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left_41_3" styleLbl="node1">
                                    <dgm:varLst>
                                      <dgm:bulletEnabled val="1"/>
                                    </dgm:varLst>
                                    <dgm:alg type="tx"/>
                                    <dgm:shape xmlns:r="http://schemas.openxmlformats.org/officeDocument/2006/relationships" rot="-4" type="roundRect" r:blip="">
                                      <dgm:adjLst/>
                                    </dgm:shape>
                                    <dgm:presOf axis="ch ch desOrSelf" ptType="node node node" st="1 3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left_41_4" styleLbl="node1">
                                    <dgm:varLst>
                                      <dgm:bulletEnabled val="1"/>
                                    </dgm:varLst>
                                    <dgm:alg type="tx"/>
                                    <dgm:shape xmlns:r="http://schemas.openxmlformats.org/officeDocument/2006/relationships" rot="-4" type="roundRect" r:blip="">
                                      <dgm:adjLst/>
                                    </dgm:shape>
                                    <dgm:presOf axis="ch ch desOrSelf" ptType="node node node" st="1 4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ight_41_1" styleLbl="node1">
                                    <dgm:varLst>
                                      <dgm:bulletEnabled val="1"/>
                                    </dgm:varLst>
                                    <dgm:alg type="tx"/>
                                    <dgm:shape xmlns:r="http://schemas.openxmlformats.org/officeDocument/2006/relationships" rot="-4" type="roundRect" r:blip="">
                                      <dgm:adjLst/>
                                    </dgm:shape>
                                    <dgm:presOf axis="ch ch desOrSelf" ptType="node node node" st="2 1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79">
                                  <dgm:choose name="Name80">
                                    <dgm:if name="Name81" axis="ch ch" ptType="node node" st="2 1" cnt="1 0" func="cnt" op="equ" val="2">
                                      <dgm:layoutNode name="balance_42" styleLbl="alignAccFollowNode1">
                                        <dgm:varLst>
                                          <dgm:bulletEnabled val="1"/>
                                        </dgm:varLst>
                                        <dgm:alg type="sp"/>
                                        <dgm:shape xmlns:r="http://schemas.openxmlformats.org/officeDocument/2006/relationships" rot="-4" type="rect" r:blip="">
                                          <dgm:adjLst/>
                                        </dgm:shape>
                                        <dgm:presOf/>
                                        <dgm:constrLst/>
                                        <dgm:ruleLst/>
                                      </dgm:layoutNode>
                                      <dgm:layoutNode name="left_42_1" styleLbl="node1">
                                        <dgm:varLst>
                                          <dgm:bulletEnabled val="1"/>
                                        </dgm:varLst>
                                        <dgm:alg type="tx"/>
                                        <dgm:shape xmlns:r="http://schemas.openxmlformats.org/officeDocument/2006/relationships" rot="-4" type="roundRect" r:blip="">
                                          <dgm:adjLst/>
                                        </dgm:shape>
                                        <dgm:presOf axis="ch ch desOrSelf" ptType="node node node" st="1 1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left_42_2" styleLbl="node1">
                                        <dgm:varLst>
                                          <dgm:bulletEnabled val="1"/>
                                        </dgm:varLst>
                                        <dgm:alg type="tx"/>
                                        <dgm:shape xmlns:r="http://schemas.openxmlformats.org/officeDocument/2006/relationships" rot="-4" type="roundRect" r:blip="">
                                          <dgm:adjLst/>
                                        </dgm:shape>
                                        <dgm:presOf axis="ch ch desOrSelf" ptType="node node node" st="1 2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left_42_3" styleLbl="node1">
                                        <dgm:varLst>
                                          <dgm:bulletEnabled val="1"/>
                                        </dgm:varLst>
                                        <dgm:alg type="tx"/>
                                        <dgm:shape xmlns:r="http://schemas.openxmlformats.org/officeDocument/2006/relationships" rot="-4" type="roundRect" r:blip="">
                                          <dgm:adjLst/>
                                        </dgm:shape>
                                        <dgm:presOf axis="ch ch desOrSelf" ptType="node node node" st="1 3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left_42_4" styleLbl="node1">
                                        <dgm:varLst>
                                          <dgm:bulletEnabled val="1"/>
                                        </dgm:varLst>
                                        <dgm:alg type="tx"/>
                                        <dgm:shape xmlns:r="http://schemas.openxmlformats.org/officeDocument/2006/relationships" rot="-4" type="roundRect" r:blip="">
                                          <dgm:adjLst/>
                                        </dgm:shape>
                                        <dgm:presOf axis="ch ch desOrSelf" ptType="node node node" st="1 4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ight_42_1" styleLbl="node1">
                                        <dgm:varLst>
                                          <dgm:bulletEnabled val="1"/>
                                        </dgm:varLst>
                                        <dgm:alg type="tx"/>
                                        <dgm:shape xmlns:r="http://schemas.openxmlformats.org/officeDocument/2006/relationships" rot="-4" type="roundRect" r:blip="">
                                          <dgm:adjLst/>
                                        </dgm:shape>
                                        <dgm:presOf axis="ch ch desOrSelf" ptType="node node node" st="2 1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ight_42_2" styleLbl="node1">
                                        <dgm:varLst>
                                          <dgm:bulletEnabled val="1"/>
                                        </dgm:varLst>
                                        <dgm:alg type="tx"/>
                                        <dgm:shape xmlns:r="http://schemas.openxmlformats.org/officeDocument/2006/relationships" rot="-4" type="roundRect" r:blip="">
                                          <dgm:adjLst/>
                                        </dgm:shape>
                                        <dgm:presOf axis="ch ch desOrSelf" ptType="node node node" st="2 2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82">
                                      <dgm:choose name="Name83">
                                        <dgm:if name="Name84" axis="ch ch" ptType="node node" st="2 1" cnt="1 0" func="cnt" op="equ" val="3">
                                          <dgm:layoutNode name="balance_43" styleLbl="alignAccFollowNode1">
                                            <dgm:varLst>
                                              <dgm:bulletEnabled val="1"/>
                                            </dgm:varLst>
                                            <dgm:alg type="sp"/>
                                            <dgm:shape xmlns:r="http://schemas.openxmlformats.org/officeDocument/2006/relationships" rot="-4" type="rect" r:blip="">
                                              <dgm:adjLst/>
                                            </dgm:shape>
                                            <dgm:presOf/>
                                            <dgm:constrLst/>
                                            <dgm:ruleLst/>
                                          </dgm:layoutNode>
                                          <dgm:layoutNode name="left_43_1" styleLbl="node1">
                                            <dgm:varLst>
                                              <dgm:bulletEnabled val="1"/>
                                            </dgm:varLst>
                                            <dgm:alg type="tx"/>
                                            <dgm:shape xmlns:r="http://schemas.openxmlformats.org/officeDocument/2006/relationships" rot="-4" type="roundRect" r:blip="">
                                              <dgm:adjLst/>
                                            </dgm:shape>
                                            <dgm:presOf axis="ch ch desOrSelf" ptType="node node node" st="1 1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left_43_2" styleLbl="node1">
                                            <dgm:varLst>
                                              <dgm:bulletEnabled val="1"/>
                                            </dgm:varLst>
                                            <dgm:alg type="tx"/>
                                            <dgm:shape xmlns:r="http://schemas.openxmlformats.org/officeDocument/2006/relationships" rot="-4" type="roundRect" r:blip="">
                                              <dgm:adjLst/>
                                            </dgm:shape>
                                            <dgm:presOf axis="ch ch desOrSelf" ptType="node node node" st="1 2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left_43_3" styleLbl="node1">
                                            <dgm:varLst>
                                              <dgm:bulletEnabled val="1"/>
                                            </dgm:varLst>
                                            <dgm:alg type="tx"/>
                                            <dgm:shape xmlns:r="http://schemas.openxmlformats.org/officeDocument/2006/relationships" rot="-4" type="roundRect" r:blip="">
                                              <dgm:adjLst/>
                                            </dgm:shape>
                                            <dgm:presOf axis="ch ch desOrSelf" ptType="node node node" st="1 3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left_43_4" styleLbl="node1">
                                            <dgm:varLst>
                                              <dgm:bulletEnabled val="1"/>
                                            </dgm:varLst>
                                            <dgm:alg type="tx"/>
                                            <dgm:shape xmlns:r="http://schemas.openxmlformats.org/officeDocument/2006/relationships" rot="-4" type="roundRect" r:blip="">
                                              <dgm:adjLst/>
                                            </dgm:shape>
                                            <dgm:presOf axis="ch ch desOrSelf" ptType="node node node" st="1 4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ight_43_1" styleLbl="node1">
                                            <dgm:varLst>
                                              <dgm:bulletEnabled val="1"/>
                                            </dgm:varLst>
                                            <dgm:alg type="tx"/>
                                            <dgm:shape xmlns:r="http://schemas.openxmlformats.org/officeDocument/2006/relationships" rot="-4" type="roundRect" r:blip="">
                                              <dgm:adjLst/>
                                            </dgm:shape>
                                            <dgm:presOf axis="ch ch desOrSelf" ptType="node node node" st="2 1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ight_43_2" styleLbl="node1">
                                            <dgm:varLst>
                                              <dgm:bulletEnabled val="1"/>
                                            </dgm:varLst>
                                            <dgm:alg type="tx"/>
                                            <dgm:shape xmlns:r="http://schemas.openxmlformats.org/officeDocument/2006/relationships" rot="-4" type="roundRect" r:blip="">
                                              <dgm:adjLst/>
                                            </dgm:shape>
                                            <dgm:presOf axis="ch ch desOrSelf" ptType="node node node" st="2 2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ight_43_3" styleLbl="node1">
                                            <dgm:varLst>
                                              <dgm:bulletEnabled val="1"/>
                                            </dgm:varLst>
                                            <dgm:alg type="tx"/>
                                            <dgm:shape xmlns:r="http://schemas.openxmlformats.org/officeDocument/2006/relationships" rot="-4" type="roundRect" r:blip="">
                                              <dgm:adjLst/>
                                            </dgm:shape>
                                            <dgm:presOf axis="ch ch desOrSelf" ptType="node node node" st="2 3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85">
                                          <dgm:choose name="Name86">
                                            <dgm:if name="Name87" axis="ch ch" ptType="node node" st="2 1" cnt="1 0" func="cnt" op="gte" val="4">
                                              <dgm:layoutNode name="balance_44" styleLbl="alignAccFollowNode1">
                                                <dgm:varLst>
                                                  <dgm:bulletEnabled val="1"/>
                                                </dgm:varLst>
                                                <dgm:alg type="sp"/>
                                                <dgm:shape xmlns:r="http://schemas.openxmlformats.org/officeDocument/2006/relationships" type="rect" r:blip="">
                                                  <dgm:adjLst/>
                                                </dgm:shape>
                                                <dgm:presOf/>
                                                <dgm:constrLst/>
                                                <dgm:ruleLst/>
                                              </dgm:layoutNode>
                                              <dgm:layoutNode name="right_44_1" styleLbl="node1">
                                                <dgm:varLst>
                                                  <dgm:bulletEnabled val="1"/>
                                                </dgm:varLst>
                                                <dgm:alg type="tx"/>
                                                <dgm:shape xmlns:r="http://schemas.openxmlformats.org/officeDocument/2006/relationships" type="roundRect" r:blip="">
                                                  <dgm:adjLst/>
                                                </dgm:shape>
                                                <dgm:presOf axis="ch ch desOrSelf" ptType="node node node" st="2 1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ight_44_2" styleLbl="node1">
                                                <dgm:varLst>
                                                  <dgm:bulletEnabled val="1"/>
                                                </dgm:varLst>
                                                <dgm:alg type="tx"/>
                                                <dgm:shape xmlns:r="http://schemas.openxmlformats.org/officeDocument/2006/relationships" type="roundRect" r:blip="">
                                                  <dgm:adjLst/>
                                                </dgm:shape>
                                                <dgm:presOf axis="ch ch desOrSelf" ptType="node node node" st="2 2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ight_44_3" styleLbl="node1">
                                                <dgm:varLst>
                                                  <dgm:bulletEnabled val="1"/>
                                                </dgm:varLst>
                                                <dgm:alg type="tx"/>
                                                <dgm:shape xmlns:r="http://schemas.openxmlformats.org/officeDocument/2006/relationships" type="roundRect" r:blip="">
                                                  <dgm:adjLst/>
                                                </dgm:shape>
                                                <dgm:presOf axis="ch ch desOrSelf" ptType="node node node" st="2 3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ight_44_4" styleLbl="node1">
                                                <dgm:varLst>
                                                  <dgm:bulletEnabled val="1"/>
                                                </dgm:varLst>
                                                <dgm:alg type="tx"/>
                                                <dgm:shape xmlns:r="http://schemas.openxmlformats.org/officeDocument/2006/relationships" type="roundRect" r:blip="">
                                                  <dgm:adjLst/>
                                                </dgm:shape>
                                                <dgm:presOf axis="ch ch desOrSelf" ptType="node node node" st="2 4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left_44_1" styleLbl="node1">
                                                <dgm:varLst>
                                                  <dgm:bulletEnabled val="1"/>
                                                </dgm:varLst>
                                                <dgm:alg type="tx"/>
                                                <dgm:shape xmlns:r="http://schemas.openxmlformats.org/officeDocument/2006/relationships" type="roundRect" r:blip="">
                                                  <dgm:adjLst/>
                                                </dgm:shape>
                                                <dgm:presOf axis="ch ch desOrSelf" ptType="node node node" st="1 1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left_44_2" styleLbl="node1">
                                                <dgm:varLst>
                                                  <dgm:bulletEnabled val="1"/>
                                                </dgm:varLst>
                                                <dgm:alg type="tx"/>
                                                <dgm:shape xmlns:r="http://schemas.openxmlformats.org/officeDocument/2006/relationships" type="roundRect" r:blip="">
                                                  <dgm:adjLst/>
                                                </dgm:shape>
                                                <dgm:presOf axis="ch ch desOrSelf" ptType="node node node" st="1 2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left_44_3" styleLbl="node1">
                                                <dgm:varLst>
                                                  <dgm:bulletEnabled val="1"/>
                                                </dgm:varLst>
                                                <dgm:alg type="tx"/>
                                                <dgm:shape xmlns:r="http://schemas.openxmlformats.org/officeDocument/2006/relationships" type="roundRect" r:blip="">
                                                  <dgm:adjLst/>
                                                </dgm:shape>
                                                <dgm:presOf axis="ch ch desOrSelf" ptType="node node node" st="1 3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left_44_4" styleLbl="node1">
                                                <dgm:varLst>
                                                  <dgm:bulletEnabled val="1"/>
                                                </dgm:varLst>
                                                <dgm:alg type="tx"/>
                                                <dgm:shape xmlns:r="http://schemas.openxmlformats.org/officeDocument/2006/relationships" type="roundRect" r:blip="">
                                                  <dgm:adjLst/>
                                                </dgm:shape>
                                                <dgm:presOf axis="ch ch desOrSelf" ptType="node node node" st="1 4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88"/>
                                          </dgm:choose>
                                        </dgm:else>
                                      </dgm:choose>
                                    </dgm:else>
                                  </dgm:choose>
                                </dgm:else>
                              </dgm:choose>
                            </dgm:else>
                          </dgm:choose>
                        </dgm:if>
                        <dgm:else name="Name89"/>
                      </dgm:choose>
                    </dgm:else>
                  </dgm:choose>
                </dgm:else>
              </dgm:choose>
            </dgm:else>
          </dgm:choose>
        </dgm:else>
      </dgm:choose>
    </dgm:layoutNode>
  </dgm:layoutNode>
</dgm:layoutDef>
</file>

<file path=ppt/diagrams/layout6.xml><?xml version="1.0" encoding="utf-8"?>
<dgm:layoutDef xmlns:dgm="http://schemas.openxmlformats.org/drawingml/2006/diagram" xmlns:a="http://schemas.openxmlformats.org/drawingml/2006/main" uniqueId="urn:microsoft.com/office/officeart/2005/8/layout/balance1">
  <dgm:title val=""/>
  <dgm:desc val=""/>
  <dgm:catLst>
    <dgm:cat type="relationship" pri="1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23">
          <dgm:prSet phldr="1"/>
        </dgm:pt>
      </dgm:ptLst>
      <dgm:cxnLst>
        <dgm:cxn modelId="4" srcId="0" destId="1" srcOrd="0" destOrd="0"/>
        <dgm:cxn modelId="5" srcId="0" destId="2" srcOrd="1" destOrd="0"/>
        <dgm:cxn modelId="13" srcId="1" destId="11" srcOrd="0" destOrd="0"/>
        <dgm:cxn modelId="14" srcId="1" destId="12" srcOrd="0" destOrd="0"/>
        <dgm:cxn modelId="23" srcId="2" destId="21" srcOrd="0" destOrd="0"/>
        <dgm:cxn modelId="24" srcId="2" destId="22" srcOrd="0" destOrd="0"/>
        <dgm:cxn modelId="25" srcId="2" destId="23" srcOrd="0" destOrd="0"/>
      </dgm:cxnLst>
      <dgm:bg/>
      <dgm:whole/>
    </dgm:dataModel>
  </dgm:sampData>
  <dgm:styleData>
    <dgm:dataModel>
      <dgm:ptLst>
        <dgm:pt modelId="0" type="doc"/>
        <dgm:pt modelId="1"/>
        <dgm:pt modelId="11"/>
        <dgm:pt modelId="12"/>
        <dgm:pt modelId="2"/>
        <dgm:pt modelId="21"/>
        <dgm:pt modelId="22"/>
      </dgm:ptLst>
      <dgm:cxnLst>
        <dgm:cxn modelId="4" srcId="0" destId="1" srcOrd="0" destOrd="0"/>
        <dgm:cxn modelId="5" srcId="0" destId="2" srcOrd="1" destOrd="0"/>
        <dgm:cxn modelId="13" srcId="1" destId="11" srcOrd="0" destOrd="0"/>
        <dgm:cxn modelId="14" srcId="1" destId="12" srcOrd="0" destOrd="0"/>
        <dgm:cxn modelId="23" srcId="2" destId="21" srcOrd="0" destOrd="0"/>
        <dgm:cxn modelId="24" srcId="2" destId="22" srcOrd="0" destOrd="0"/>
      </dgm:cxnLst>
      <dgm:bg/>
      <dgm:whole/>
    </dgm:dataModel>
  </dgm:styleData>
  <dgm:clrData>
    <dgm:dataModel>
      <dgm:ptLst>
        <dgm:pt modelId="0" type="doc"/>
        <dgm:pt modelId="1"/>
        <dgm:pt modelId="11"/>
        <dgm:pt modelId="12"/>
        <dgm:pt modelId="13"/>
        <dgm:pt modelId="2"/>
        <dgm:pt modelId="21"/>
        <dgm:pt modelId="22"/>
        <dgm:pt modelId="23"/>
      </dgm:ptLst>
      <dgm:cxnLst>
        <dgm:cxn modelId="4" srcId="0" destId="1" srcOrd="0" destOrd="0"/>
        <dgm:cxn modelId="5" srcId="0" destId="2" srcOrd="1" destOrd="0"/>
        <dgm:cxn modelId="15" srcId="1" destId="11" srcOrd="0" destOrd="0"/>
        <dgm:cxn modelId="16" srcId="1" destId="12" srcOrd="0" destOrd="0"/>
        <dgm:cxn modelId="17" srcId="1" destId="13" srcOrd="0" destOrd="0"/>
        <dgm:cxn modelId="25" srcId="2" destId="21" srcOrd="0" destOrd="0"/>
        <dgm:cxn modelId="26" srcId="2" destId="22" srcOrd="0" destOrd="0"/>
        <dgm:cxn modelId="27" srcId="2" destId="23" srcOrd="0" destOrd="0"/>
      </dgm:cxnLst>
      <dgm:bg/>
      <dgm:whole/>
    </dgm:dataModel>
  </dgm:clrData>
  <dgm:layoutNode name="outerComposite">
    <dgm:varLst>
      <dgm:chMax val="2"/>
      <dgm:animLvl val="lvl"/>
      <dgm:resizeHandles val="exact"/>
    </dgm:varLst>
    <dgm:alg type="composite">
      <dgm:param type="ar" val="1"/>
    </dgm:alg>
    <dgm:shape xmlns:r="http://schemas.openxmlformats.org/officeDocument/2006/relationships" r:blip="">
      <dgm:adjLst/>
    </dgm:shape>
    <dgm:presOf/>
    <dgm:constrLst>
      <dgm:constr type="h" for="ch" forName="parentComposite" refType="h" refFor="ch" refForName="dummyMaxCanvas" op="equ" fact="0.2"/>
      <dgm:constr type="t" for="ch" forName="parentComposite"/>
      <dgm:constr type="h" for="ch" forName="childrenComposite" refType="h" refFor="ch" refForName="dummyMaxCanvas" op="equ" fact="0.8"/>
      <dgm:constr type="t" for="ch" forName="childrenComposite" refType="h" refFor="ch" refForName="dummyMaxCanvas" fact="0.2"/>
    </dgm:constrLst>
    <dgm:ruleLst/>
    <dgm:layoutNode name="dummyMaxCanvas">
      <dgm:alg type="sp"/>
      <dgm:shape xmlns:r="http://schemas.openxmlformats.org/officeDocument/2006/relationships" r:blip="">
        <dgm:adjLst/>
      </dgm:shape>
      <dgm:presOf/>
      <dgm:constrLst/>
      <dgm:ruleLst/>
    </dgm:layoutNode>
    <dgm:layoutNode name="parentComposite">
      <dgm:alg type="composite"/>
      <dgm:shape xmlns:r="http://schemas.openxmlformats.org/officeDocument/2006/relationships" r:blip="">
        <dgm:adjLst/>
      </dgm:shape>
      <dgm:presOf/>
      <dgm:constrLst>
        <dgm:constr type="w" for="ch" forName="parent1" refType="w" fact="0.36"/>
        <dgm:constr type="ctrX" for="ch" forName="parent1" refType="w" fact="0.24"/>
        <dgm:constr type="w" for="ch" forName="parent2" refType="w" fact="0.36"/>
        <dgm:constr type="ctrX" for="ch" forName="parent2" refType="w" fact="0.76"/>
        <dgm:constr type="primFontSz" for="ch" ptType="node" op="equ"/>
      </dgm:constrLst>
      <dgm:ruleLst/>
      <dgm:layoutNode name="parent1" styleLbl="alignAccFollowNode1">
        <dgm:varLst>
          <dgm:chMax val="4"/>
        </dgm:varLst>
        <dgm:alg type="tx"/>
        <dgm:shape xmlns:r="http://schemas.openxmlformats.org/officeDocument/2006/relationships" type="roundRect" r:blip="">
          <dgm:adjLst>
            <dgm:adj idx="1" val="0.1"/>
          </dgm:adjLst>
        </dgm:shape>
        <dgm:presOf axis="ch" ptType="node" cnt="1"/>
        <dgm:constrLst>
          <dgm:constr type="primFontSz" val="65"/>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parent2" styleLbl="alignAccFollowNode1">
        <dgm:varLst>
          <dgm:chMax val="4"/>
        </dgm:varLst>
        <dgm:alg type="tx"/>
        <dgm:shape xmlns:r="http://schemas.openxmlformats.org/officeDocument/2006/relationships" type="roundRect" r:blip="">
          <dgm:adjLst>
            <dgm:adj idx="1" val="0.1"/>
          </dgm:adjLst>
        </dgm:shape>
        <dgm:presOf axis="ch" ptType="node" st="2" cnt="1"/>
        <dgm:constrLst>
          <dgm:constr type="primFontSz" val="65"/>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dgm:layoutNode name="childrenComposite">
      <dgm:alg type="composite"/>
      <dgm:shape xmlns:r="http://schemas.openxmlformats.org/officeDocument/2006/relationships" r:blip="">
        <dgm:adjLst/>
      </dgm:shape>
      <dgm:presOf/>
      <dgm:constrLst>
        <dgm:constr type="primFontSz" for="ch" ptType="node" op="equ" val="65"/>
        <dgm:constr type="w" for="ch" forName="fulcrum" refType="w" fact="0.15"/>
        <dgm:constr type="h" for="ch" forName="fulcrum" refType="w" refFor="ch" refForName="fulcrum"/>
        <dgm:constr type="b" for="ch" forName="fulcrum" refType="h"/>
        <dgm:constr type="ctrX" for="ch" forName="fulcrum" refType="w" fact="0.5"/>
        <dgm:constr type="w" for="ch" forName="balance_00" refType="w" fact="0.9"/>
        <dgm:constr type="h" for="ch" forName="balance_00" refType="h" fact="0.076"/>
        <dgm:constr type="b" for="ch" forName="balance_00" refType="h" fact="0.81"/>
        <dgm:constr type="ctrX" for="ch" forName="balance_00" refType="w" fact="0.5"/>
        <dgm:constr type="w" for="ch" forName="balance_01" refType="w"/>
        <dgm:constr type="h" for="ch" forName="balance_01" refType="h" fact="0.157"/>
        <dgm:constr type="b" for="ch" forName="balance_01" refType="h" fact="0.85"/>
        <dgm:constr type="ctrX" for="ch" forName="balance_01" refType="w" fact="0.5"/>
        <dgm:constr type="w" for="ch" forName="balance_02" refType="w"/>
        <dgm:constr type="h" for="ch" forName="balance_02" refType="h" fact="0.157"/>
        <dgm:constr type="b" for="ch" forName="balance_02" refType="h" fact="0.85"/>
        <dgm:constr type="ctrX" for="ch" forName="balance_02" refType="w" fact="0.5"/>
        <dgm:constr type="w" for="ch" forName="balance_03" refType="w"/>
        <dgm:constr type="h" for="ch" forName="balance_03" refType="h" fact="0.157"/>
        <dgm:constr type="b" for="ch" forName="balance_03" refType="h" fact="0.85"/>
        <dgm:constr type="ctrX" for="ch" forName="balance_03" refType="w" fact="0.5"/>
        <dgm:constr type="w" for="ch" forName="balance_04" refType="w"/>
        <dgm:constr type="h" for="ch" forName="balance_04" refType="h" fact="0.157"/>
        <dgm:constr type="b" for="ch" forName="balance_04" refType="h" fact="0.85"/>
        <dgm:constr type="ctrX" for="ch" forName="balance_04" refType="w" fact="0.5"/>
        <dgm:constr type="w" for="ch" forName="balance_10" refType="w"/>
        <dgm:constr type="h" for="ch" forName="balance_10" refType="h" fact="0.157"/>
        <dgm:constr type="b" for="ch" forName="balance_10" refType="h" fact="0.85"/>
        <dgm:constr type="ctrX" for="ch" forName="balance_10" refType="w" fact="0.5"/>
        <dgm:constr type="w" for="ch" forName="balance_11" refType="w" fact="0.9"/>
        <dgm:constr type="h" for="ch" forName="balance_11" refType="h" fact="0.076"/>
        <dgm:constr type="b" for="ch" forName="balance_11" refType="h" fact="0.81"/>
        <dgm:constr type="ctrX" for="ch" forName="balance_11" refType="w" fact="0.5"/>
        <dgm:constr type="w" for="ch" forName="balance_12" refType="w"/>
        <dgm:constr type="h" for="ch" forName="balance_12" refType="h" fact="0.157"/>
        <dgm:constr type="b" for="ch" forName="balance_12" refType="h" fact="0.85"/>
        <dgm:constr type="ctrX" for="ch" forName="balance_12" refType="w" fact="0.5"/>
        <dgm:constr type="w" for="ch" forName="balance_13" refType="w"/>
        <dgm:constr type="h" for="ch" forName="balance_13" refType="h" fact="0.157"/>
        <dgm:constr type="b" for="ch" forName="balance_13" refType="h" fact="0.85"/>
        <dgm:constr type="ctrX" for="ch" forName="balance_13" refType="w" fact="0.5"/>
        <dgm:constr type="w" for="ch" forName="balance_14" refType="w"/>
        <dgm:constr type="h" for="ch" forName="balance_14" refType="h" fact="0.157"/>
        <dgm:constr type="b" for="ch" forName="balance_14" refType="h" fact="0.85"/>
        <dgm:constr type="ctrX" for="ch" forName="balance_14" refType="w" fact="0.5"/>
        <dgm:constr type="w" for="ch" forName="balance_20" refType="w"/>
        <dgm:constr type="h" for="ch" forName="balance_20" refType="h" fact="0.157"/>
        <dgm:constr type="b" for="ch" forName="balance_20" refType="h" fact="0.85"/>
        <dgm:constr type="ctrX" for="ch" forName="balance_20" refType="w" fact="0.5"/>
        <dgm:constr type="w" for="ch" forName="balance_21" refType="w"/>
        <dgm:constr type="h" for="ch" forName="balance_21" refType="h" fact="0.157"/>
        <dgm:constr type="b" for="ch" forName="balance_21" refType="h" fact="0.85"/>
        <dgm:constr type="ctrX" for="ch" forName="balance_21" refType="w" fact="0.5"/>
        <dgm:constr type="w" for="ch" forName="balance_22" refType="w" fact="0.9"/>
        <dgm:constr type="h" for="ch" forName="balance_22" refType="h" fact="0.076"/>
        <dgm:constr type="b" for="ch" forName="balance_22" refType="h" fact="0.81"/>
        <dgm:constr type="ctrX" for="ch" forName="balance_22" refType="w" fact="0.5"/>
        <dgm:constr type="w" for="ch" forName="balance_23" refType="w"/>
        <dgm:constr type="h" for="ch" forName="balance_23" refType="h" fact="0.157"/>
        <dgm:constr type="b" for="ch" forName="balance_23" refType="h" fact="0.85"/>
        <dgm:constr type="ctrX" for="ch" forName="balance_23" refType="w" fact="0.5"/>
        <dgm:constr type="w" for="ch" forName="balance_24" refType="w"/>
        <dgm:constr type="h" for="ch" forName="balance_24" refType="h" fact="0.157"/>
        <dgm:constr type="b" for="ch" forName="balance_24" refType="h" fact="0.85"/>
        <dgm:constr type="ctrX" for="ch" forName="balance_24" refType="w" fact="0.5"/>
        <dgm:constr type="w" for="ch" forName="balance_30" refType="w"/>
        <dgm:constr type="h" for="ch" forName="balance_30" refType="h" fact="0.157"/>
        <dgm:constr type="b" for="ch" forName="balance_30" refType="h" fact="0.85"/>
        <dgm:constr type="ctrX" for="ch" forName="balance_30" refType="w" fact="0.5"/>
        <dgm:constr type="w" for="ch" forName="balance_31" refType="w"/>
        <dgm:constr type="h" for="ch" forName="balance_31" refType="h" fact="0.157"/>
        <dgm:constr type="b" for="ch" forName="balance_31" refType="h" fact="0.85"/>
        <dgm:constr type="ctrX" for="ch" forName="balance_31" refType="w" fact="0.5"/>
        <dgm:constr type="w" for="ch" forName="balance_32" refType="w"/>
        <dgm:constr type="h" for="ch" forName="balance_32" refType="h" fact="0.157"/>
        <dgm:constr type="b" for="ch" forName="balance_32" refType="h" fact="0.85"/>
        <dgm:constr type="ctrX" for="ch" forName="balance_32" refType="w" fact="0.5"/>
        <dgm:constr type="w" for="ch" forName="balance_33" refType="w" fact="0.9"/>
        <dgm:constr type="h" for="ch" forName="balance_33" refType="h" fact="0.076"/>
        <dgm:constr type="b" for="ch" forName="balance_33" refType="h" fact="0.81"/>
        <dgm:constr type="ctrX" for="ch" forName="balance_33" refType="w" fact="0.5"/>
        <dgm:constr type="w" for="ch" forName="balance_34" refType="w"/>
        <dgm:constr type="h" for="ch" forName="balance_34" refType="h" fact="0.157"/>
        <dgm:constr type="b" for="ch" forName="balance_34" refType="h" fact="0.85"/>
        <dgm:constr type="ctrX" for="ch" forName="balance_34" refType="w" fact="0.5"/>
        <dgm:constr type="w" for="ch" forName="balance_40" refType="w"/>
        <dgm:constr type="h" for="ch" forName="balance_40" refType="h" fact="0.157"/>
        <dgm:constr type="b" for="ch" forName="balance_40" refType="h" fact="0.85"/>
        <dgm:constr type="ctrX" for="ch" forName="balance_40" refType="w" fact="0.5"/>
        <dgm:constr type="w" for="ch" forName="balance_41" refType="w"/>
        <dgm:constr type="h" for="ch" forName="balance_41" refType="h" fact="0.157"/>
        <dgm:constr type="b" for="ch" forName="balance_41" refType="h" fact="0.85"/>
        <dgm:constr type="ctrX" for="ch" forName="balance_41" refType="w" fact="0.5"/>
        <dgm:constr type="w" for="ch" forName="balance_42" refType="w"/>
        <dgm:constr type="h" for="ch" forName="balance_42" refType="h" fact="0.157"/>
        <dgm:constr type="b" for="ch" forName="balance_42" refType="h" fact="0.85"/>
        <dgm:constr type="ctrX" for="ch" forName="balance_42" refType="w" fact="0.5"/>
        <dgm:constr type="w" for="ch" forName="balance_43" refType="w"/>
        <dgm:constr type="h" for="ch" forName="balance_43" refType="h" fact="0.157"/>
        <dgm:constr type="b" for="ch" forName="balance_43" refType="h" fact="0.85"/>
        <dgm:constr type="ctrX" for="ch" forName="balance_43" refType="w" fact="0.5"/>
        <dgm:constr type="w" for="ch" forName="balance_44" refType="w" fact="0.9"/>
        <dgm:constr type="h" for="ch" forName="balance_44" refType="h" fact="0.076"/>
        <dgm:constr type="b" for="ch" forName="balance_44" refType="h" fact="0.81"/>
        <dgm:constr type="ctrX" for="ch" forName="balance_44" refType="w" fact="0.5"/>
        <dgm:constr type="w" for="ch" forName="right_01_1" refType="w" fact="0.4"/>
        <dgm:constr type="h" for="ch" forName="right_01_1" refType="h" fact="0.7"/>
        <dgm:constr type="b" for="ch" forName="right_01_1" refType="h" fact="0.76"/>
        <dgm:constr type="ctrX" for="ch" forName="right_01_1" refType="w" fact="0.78"/>
        <dgm:constr type="w" for="ch" forName="left_10_1" refType="w" fact="0.4"/>
        <dgm:constr type="h" for="ch" forName="left_10_1" refType="h" fact="0.7"/>
        <dgm:constr type="b" for="ch" forName="left_10_1" refType="h" fact="0.76"/>
        <dgm:constr type="ctrX" for="ch" forName="left_10_1" refType="w" fact="0.22"/>
        <dgm:constr type="w" for="ch" forName="right_11_1" refType="w" fact="0.36"/>
        <dgm:constr type="h" for="ch" forName="right_11_1" refType="h" fact="0.67"/>
        <dgm:constr type="b" for="ch" forName="right_11_1" refType="h" fact="0.725"/>
        <dgm:constr type="ctrX" for="ch" forName="right_11_1" refType="w" fact="0.76"/>
        <dgm:constr type="w" for="ch" forName="left_11_1" refType="w" fact="0.36"/>
        <dgm:constr type="h" for="ch" forName="left_11_1" refType="h" fact="0.67"/>
        <dgm:constr type="b" for="ch" forName="left_11_1" refType="h" fact="0.725"/>
        <dgm:constr type="ctrX" for="ch" forName="left_11_1" refType="w" fact="0.24"/>
        <dgm:constr type="w" for="ch" forName="right_02_1" refType="w" fact="0.388"/>
        <dgm:constr type="h" for="ch" forName="right_02_1" refType="h" fact="0.36"/>
        <dgm:constr type="b" for="ch" forName="right_02_1" refType="h" fact="0.76"/>
        <dgm:constr type="ctrX" for="ch" forName="right_02_1" refType="w" fact="0.77"/>
        <dgm:constr type="w" for="ch" forName="right_02_2" refType="w" fact="0.388"/>
        <dgm:constr type="h" for="ch" forName="right_02_2" refType="h" fact="0.36"/>
        <dgm:constr type="b" for="ch" forName="right_02_2" refType="h" fact="0.42"/>
        <dgm:constr type="ctrX" for="ch" forName="right_02_2" refType="w" fact="0.79"/>
        <dgm:constr type="w" for="ch" forName="left_20_1" refType="w" fact="0.388"/>
        <dgm:constr type="h" for="ch" forName="left_20_1" refType="h" fact="0.36"/>
        <dgm:constr type="b" for="ch" forName="left_20_1" refType="h" fact="0.76"/>
        <dgm:constr type="ctrX" for="ch" forName="left_20_1" refType="w" fact="0.23"/>
        <dgm:constr type="w" for="ch" forName="left_20_2" refType="w" fact="0.388"/>
        <dgm:constr type="h" for="ch" forName="left_20_2" refType="h" fact="0.36"/>
        <dgm:constr type="b" for="ch" forName="left_20_2" refType="h" fact="0.42"/>
        <dgm:constr type="ctrX" for="ch" forName="left_20_2" refType="w" fact="0.21"/>
        <dgm:constr type="w" for="ch" forName="right_12_1" refType="w" fact="0.388"/>
        <dgm:constr type="h" for="ch" forName="right_12_1" refType="h" fact="0.36"/>
        <dgm:constr type="b" for="ch" forName="right_12_1" refType="h" fact="0.76"/>
        <dgm:constr type="ctrX" for="ch" forName="right_12_1" refType="w" fact="0.77"/>
        <dgm:constr type="w" for="ch" forName="right_12_2" refType="w" fact="0.388"/>
        <dgm:constr type="h" for="ch" forName="right_12_2" refType="h" fact="0.36"/>
        <dgm:constr type="b" for="ch" forName="right_12_2" refType="h" fact="0.42"/>
        <dgm:constr type="ctrX" for="ch" forName="right_12_2" refType="w" fact="0.79"/>
        <dgm:constr type="w" for="ch" forName="left_12_1" refType="w" fact="0.388"/>
        <dgm:constr type="h" for="ch" forName="left_12_1" refType="h" fact="0.36"/>
        <dgm:constr type="b" for="ch" forName="left_12_1" refType="h" fact="0.715"/>
        <dgm:constr type="ctrX" for="ch" forName="left_12_1" refType="w" fact="0.255"/>
        <dgm:constr type="w" for="ch" forName="right_22_1" refType="w" fact="0.36"/>
        <dgm:constr type="h" for="ch" forName="right_22_1" refType="h" fact="0.32"/>
        <dgm:constr type="b" for="ch" forName="right_22_1" refType="h" fact="0.725"/>
        <dgm:constr type="ctrX" for="ch" forName="right_22_1" refType="w" fact="0.76"/>
        <dgm:constr type="w" for="ch" forName="right_22_2" refType="w" fact="0.36"/>
        <dgm:constr type="h" for="ch" forName="right_22_2" refType="h" fact="0.32"/>
        <dgm:constr type="b" for="ch" forName="right_22_2" refType="h" fact="0.39"/>
        <dgm:constr type="ctrX" for="ch" forName="right_22_2" refType="w" fact="0.76"/>
        <dgm:constr type="w" for="ch" forName="left_22_1" refType="w" fact="0.36"/>
        <dgm:constr type="h" for="ch" forName="left_22_1" refType="h" fact="0.32"/>
        <dgm:constr type="b" for="ch" forName="left_22_1" refType="h" fact="0.725"/>
        <dgm:constr type="ctrX" for="ch" forName="left_22_1" refType="w" fact="0.24"/>
        <dgm:constr type="w" for="ch" forName="left_22_2" refType="w" fact="0.36"/>
        <dgm:constr type="h" for="ch" forName="left_22_2" refType="h" fact="0.32"/>
        <dgm:constr type="b" for="ch" forName="left_22_2" refType="h" fact="0.39"/>
        <dgm:constr type="ctrX" for="ch" forName="left_22_2" refType="w" fact="0.24"/>
        <dgm:constr type="w" for="ch" forName="left_21_1" refType="w" fact="0.388"/>
        <dgm:constr type="h" for="ch" forName="left_21_1" refType="h" fact="0.36"/>
        <dgm:constr type="b" for="ch" forName="left_21_1" refType="h" fact="0.76"/>
        <dgm:constr type="ctrX" for="ch" forName="left_21_1" refType="w" fact="0.23"/>
        <dgm:constr type="w" for="ch" forName="left_21_2" refType="w" fact="0.388"/>
        <dgm:constr type="h" for="ch" forName="left_21_2" refType="h" fact="0.36"/>
        <dgm:constr type="b" for="ch" forName="left_21_2" refType="h" fact="0.42"/>
        <dgm:constr type="ctrX" for="ch" forName="left_21_2" refType="w" fact="0.21"/>
        <dgm:constr type="w" for="ch" forName="right_21_1" refType="w" fact="0.388"/>
        <dgm:constr type="h" for="ch" forName="right_21_1" refType="h" fact="0.36"/>
        <dgm:constr type="b" for="ch" forName="right_21_1" refType="h" fact="0.715"/>
        <dgm:constr type="ctrX" for="ch" forName="right_21_1" refType="w" fact="0.745"/>
        <dgm:constr type="w" for="ch" forName="right_03_1" refType="w" fact="0.37"/>
        <dgm:constr type="h" for="ch" forName="right_03_1" refType="h" fact="0.24"/>
        <dgm:constr type="b" for="ch" forName="right_03_1" refType="h" fact="0.76"/>
        <dgm:constr type="ctrX" for="ch" forName="right_03_1" refType="w" fact="0.77"/>
        <dgm:constr type="w" for="ch" forName="right_03_2" refType="w" fact="0.37"/>
        <dgm:constr type="h" for="ch" forName="right_03_2" refType="h" fact="0.24"/>
        <dgm:constr type="b" for="ch" forName="right_03_2" refType="h" fact="0.535"/>
        <dgm:constr type="ctrX" for="ch" forName="right_03_2" refType="w" fact="0.783"/>
        <dgm:constr type="w" for="ch" forName="right_03_3" refType="w" fact="0.37"/>
        <dgm:constr type="h" for="ch" forName="right_03_3" refType="h" fact="0.24"/>
        <dgm:constr type="b" for="ch" forName="right_03_3" refType="h" fact="0.315"/>
        <dgm:constr type="ctrX" for="ch" forName="right_03_3" refType="w" fact="0.796"/>
        <dgm:constr type="w" for="ch" forName="left_30_1" refType="w" fact="0.37"/>
        <dgm:constr type="h" for="ch" forName="left_30_1" refType="h" fact="0.24"/>
        <dgm:constr type="b" for="ch" forName="left_30_1" refType="h" fact="0.76"/>
        <dgm:constr type="ctrX" for="ch" forName="left_30_1" refType="w" fact="0.23"/>
        <dgm:constr type="w" for="ch" forName="left_30_2" refType="w" fact="0.37"/>
        <dgm:constr type="h" for="ch" forName="left_30_2" refType="h" fact="0.24"/>
        <dgm:constr type="b" for="ch" forName="left_30_2" refType="h" fact="0.535"/>
        <dgm:constr type="ctrX" for="ch" forName="left_30_2" refType="w" fact="0.217"/>
        <dgm:constr type="w" for="ch" forName="left_30_3" refType="w" fact="0.37"/>
        <dgm:constr type="h" for="ch" forName="left_30_3" refType="h" fact="0.24"/>
        <dgm:constr type="b" for="ch" forName="left_30_3" refType="h" fact="0.315"/>
        <dgm:constr type="ctrX" for="ch" forName="left_30_3" refType="w" fact="0.204"/>
        <dgm:constr type="w" for="ch" forName="right_13_1" refType="w" fact="0.37"/>
        <dgm:constr type="h" for="ch" forName="right_13_1" refType="h" fact="0.24"/>
        <dgm:constr type="b" for="ch" forName="right_13_1" refType="h" fact="0.76"/>
        <dgm:constr type="ctrX" for="ch" forName="right_13_1" refType="w" fact="0.77"/>
        <dgm:constr type="w" for="ch" forName="right_13_2" refType="w" fact="0.37"/>
        <dgm:constr type="h" for="ch" forName="right_13_2" refType="h" fact="0.24"/>
        <dgm:constr type="b" for="ch" forName="right_13_2" refType="h" fact="0.535"/>
        <dgm:constr type="ctrX" for="ch" forName="right_13_2" refType="w" fact="0.783"/>
        <dgm:constr type="w" for="ch" forName="right_13_3" refType="w" fact="0.37"/>
        <dgm:constr type="h" for="ch" forName="right_13_3" refType="h" fact="0.24"/>
        <dgm:constr type="b" for="ch" forName="right_13_3" refType="h" fact="0.315"/>
        <dgm:constr type="ctrX" for="ch" forName="right_13_3" refType="w" fact="0.796"/>
        <dgm:constr type="w" for="ch" forName="left_13_1" refType="w" fact="0.37"/>
        <dgm:constr type="h" for="ch" forName="left_13_1" refType="h" fact="0.24"/>
        <dgm:constr type="b" for="ch" forName="left_13_1" refType="h" fact="0.715"/>
        <dgm:constr type="ctrX" for="ch" forName="left_13_1" refType="w" fact="0.255"/>
        <dgm:constr type="w" for="ch" forName="left_31_1" refType="w" fact="0.37"/>
        <dgm:constr type="h" for="ch" forName="left_31_1" refType="h" fact="0.24"/>
        <dgm:constr type="b" for="ch" forName="left_31_1" refType="h" fact="0.76"/>
        <dgm:constr type="ctrX" for="ch" forName="left_31_1" refType="w" fact="0.23"/>
        <dgm:constr type="w" for="ch" forName="left_31_2" refType="w" fact="0.37"/>
        <dgm:constr type="h" for="ch" forName="left_31_2" refType="h" fact="0.24"/>
        <dgm:constr type="b" for="ch" forName="left_31_2" refType="h" fact="0.535"/>
        <dgm:constr type="ctrX" for="ch" forName="left_31_2" refType="w" fact="0.217"/>
        <dgm:constr type="w" for="ch" forName="left_31_3" refType="w" fact="0.37"/>
        <dgm:constr type="h" for="ch" forName="left_31_3" refType="h" fact="0.24"/>
        <dgm:constr type="b" for="ch" forName="left_31_3" refType="h" fact="0.315"/>
        <dgm:constr type="ctrX" for="ch" forName="left_31_3" refType="w" fact="0.204"/>
        <dgm:constr type="w" for="ch" forName="right_31_1" refType="w" fact="0.37"/>
        <dgm:constr type="h" for="ch" forName="right_31_1" refType="h" fact="0.24"/>
        <dgm:constr type="b" for="ch" forName="right_31_1" refType="h" fact="0.715"/>
        <dgm:constr type="ctrX" for="ch" forName="right_31_1" refType="w" fact="0.745"/>
        <dgm:constr type="w" for="ch" forName="right_23_1" refType="w" fact="0.37"/>
        <dgm:constr type="h" for="ch" forName="right_23_1" refType="h" fact="0.24"/>
        <dgm:constr type="b" for="ch" forName="right_23_1" refType="h" fact="0.76"/>
        <dgm:constr type="ctrX" for="ch" forName="right_23_1" refType="w" fact="0.77"/>
        <dgm:constr type="w" for="ch" forName="right_23_2" refType="w" fact="0.37"/>
        <dgm:constr type="h" for="ch" forName="right_23_2" refType="h" fact="0.24"/>
        <dgm:constr type="b" for="ch" forName="right_23_2" refType="h" fact="0.535"/>
        <dgm:constr type="ctrX" for="ch" forName="right_23_2" refType="w" fact="0.783"/>
        <dgm:constr type="w" for="ch" forName="right_23_3" refType="w" fact="0.37"/>
        <dgm:constr type="h" for="ch" forName="right_23_3" refType="h" fact="0.24"/>
        <dgm:constr type="b" for="ch" forName="right_23_3" refType="h" fact="0.315"/>
        <dgm:constr type="ctrX" for="ch" forName="right_23_3" refType="w" fact="0.796"/>
        <dgm:constr type="w" for="ch" forName="left_23_1" refType="w" fact="0.37"/>
        <dgm:constr type="h" for="ch" forName="left_23_1" refType="h" fact="0.24"/>
        <dgm:constr type="b" for="ch" forName="left_23_1" refType="h" fact="0.715"/>
        <dgm:constr type="ctrX" for="ch" forName="left_23_1" refType="w" fact="0.255"/>
        <dgm:constr type="w" for="ch" forName="left_23_2" refType="w" fact="0.37"/>
        <dgm:constr type="h" for="ch" forName="left_23_2" refType="h" fact="0.24"/>
        <dgm:constr type="b" for="ch" forName="left_23_2" refType="h" fact="0.49"/>
        <dgm:constr type="ctrX" for="ch" forName="left_23_2" refType="w" fact="0.268"/>
        <dgm:constr type="w" for="ch" forName="left_32_1" refType="w" fact="0.37"/>
        <dgm:constr type="h" for="ch" forName="left_32_1" refType="h" fact="0.24"/>
        <dgm:constr type="b" for="ch" forName="left_32_1" refType="h" fact="0.76"/>
        <dgm:constr type="ctrX" for="ch" forName="left_32_1" refType="w" fact="0.23"/>
        <dgm:constr type="w" for="ch" forName="left_32_2" refType="w" fact="0.37"/>
        <dgm:constr type="h" for="ch" forName="left_32_2" refType="h" fact="0.24"/>
        <dgm:constr type="b" for="ch" forName="left_32_2" refType="h" fact="0.535"/>
        <dgm:constr type="ctrX" for="ch" forName="left_32_2" refType="w" fact="0.217"/>
        <dgm:constr type="w" for="ch" forName="left_32_3" refType="w" fact="0.37"/>
        <dgm:constr type="h" for="ch" forName="left_32_3" refType="h" fact="0.24"/>
        <dgm:constr type="b" for="ch" forName="left_32_3" refType="h" fact="0.315"/>
        <dgm:constr type="ctrX" for="ch" forName="left_32_3" refType="w" fact="0.204"/>
        <dgm:constr type="w" for="ch" forName="right_32_1" refType="w" fact="0.37"/>
        <dgm:constr type="h" for="ch" forName="right_32_1" refType="h" fact="0.24"/>
        <dgm:constr type="b" for="ch" forName="right_32_1" refType="h" fact="0.715"/>
        <dgm:constr type="ctrX" for="ch" forName="right_32_1" refType="w" fact="0.745"/>
        <dgm:constr type="w" for="ch" forName="right_32_2" refType="w" fact="0.37"/>
        <dgm:constr type="h" for="ch" forName="right_32_2" refType="h" fact="0.24"/>
        <dgm:constr type="b" for="ch" forName="right_32_2" refType="h" fact="0.49"/>
        <dgm:constr type="ctrX" for="ch" forName="right_32_2" refType="w" fact="0.732"/>
        <dgm:constr type="w" for="ch" forName="right_33_1" refType="w" fact="0.36"/>
        <dgm:constr type="h" for="ch" forName="right_33_1" refType="h" fact="0.21"/>
        <dgm:constr type="b" for="ch" forName="right_33_1" refType="h" fact="0.725"/>
        <dgm:constr type="ctrX" for="ch" forName="right_33_1" refType="w" fact="0.76"/>
        <dgm:constr type="w" for="ch" forName="right_33_2" refType="w" fact="0.36"/>
        <dgm:constr type="h" for="ch" forName="right_33_2" refType="h" fact="0.21"/>
        <dgm:constr type="b" for="ch" forName="right_33_2" refType="h" fact="0.5"/>
        <dgm:constr type="ctrX" for="ch" forName="right_33_2" refType="w" fact="0.76"/>
        <dgm:constr type="w" for="ch" forName="right_33_3" refType="w" fact="0.36"/>
        <dgm:constr type="h" for="ch" forName="right_33_3" refType="h" fact="0.21"/>
        <dgm:constr type="b" for="ch" forName="right_33_3" refType="h" fact="0.275"/>
        <dgm:constr type="ctrX" for="ch" forName="right_33_3" refType="w" fact="0.76"/>
        <dgm:constr type="w" for="ch" forName="left_33_1" refType="w" fact="0.36"/>
        <dgm:constr type="h" for="ch" forName="left_33_1" refType="h" fact="0.21"/>
        <dgm:constr type="b" for="ch" forName="left_33_1" refType="h" fact="0.725"/>
        <dgm:constr type="ctrX" for="ch" forName="left_33_1" refType="w" fact="0.24"/>
        <dgm:constr type="w" for="ch" forName="left_33_2" refType="w" fact="0.36"/>
        <dgm:constr type="h" for="ch" forName="left_33_2" refType="h" fact="0.21"/>
        <dgm:constr type="b" for="ch" forName="left_33_2" refType="h" fact="0.5"/>
        <dgm:constr type="ctrX" for="ch" forName="left_33_2" refType="w" fact="0.24"/>
        <dgm:constr type="w" for="ch" forName="left_33_3" refType="w" fact="0.36"/>
        <dgm:constr type="h" for="ch" forName="left_33_3" refType="h" fact="0.21"/>
        <dgm:constr type="b" for="ch" forName="left_33_3" refType="h" fact="0.275"/>
        <dgm:constr type="ctrX" for="ch" forName="left_33_3" refType="w" fact="0.24"/>
        <dgm:constr type="w" for="ch" forName="right_04_1" refType="w" fact="0.365"/>
        <dgm:constr type="h" for="ch" forName="right_04_1" refType="h" fact="0.185"/>
        <dgm:constr type="b" for="ch" forName="right_04_1" refType="h" fact="0.76"/>
        <dgm:constr type="ctrX" for="ch" forName="right_04_1" refType="w" fact="0.77"/>
        <dgm:constr type="w" for="ch" forName="right_04_2" refType="w" fact="0.365"/>
        <dgm:constr type="h" for="ch" forName="right_04_2" refType="h" fact="0.185"/>
        <dgm:constr type="b" for="ch" forName="right_04_2" refType="h" fact="0.595"/>
        <dgm:constr type="ctrX" for="ch" forName="right_04_2" refType="w" fact="0.78"/>
        <dgm:constr type="w" for="ch" forName="right_04_3" refType="w" fact="0.365"/>
        <dgm:constr type="h" for="ch" forName="right_04_3" refType="h" fact="0.185"/>
        <dgm:constr type="b" for="ch" forName="right_04_3" refType="h" fact="0.43"/>
        <dgm:constr type="ctrX" for="ch" forName="right_04_3" refType="w" fact="0.79"/>
        <dgm:constr type="w" for="ch" forName="right_04_4" refType="w" fact="0.365"/>
        <dgm:constr type="h" for="ch" forName="right_04_4" refType="h" fact="0.185"/>
        <dgm:constr type="b" for="ch" forName="right_04_4" refType="h" fact="0.265"/>
        <dgm:constr type="ctrX" for="ch" forName="right_04_4" refType="w" fact="0.8"/>
        <dgm:constr type="w" for="ch" forName="left_40_1" refType="w" fact="0.365"/>
        <dgm:constr type="h" for="ch" forName="left_40_1" refType="h" fact="0.185"/>
        <dgm:constr type="b" for="ch" forName="left_40_1" refType="h" fact="0.76"/>
        <dgm:constr type="ctrX" for="ch" forName="left_40_1" refType="w" fact="0.23"/>
        <dgm:constr type="w" for="ch" forName="left_40_2" refType="w" fact="0.365"/>
        <dgm:constr type="h" for="ch" forName="left_40_2" refType="h" fact="0.185"/>
        <dgm:constr type="b" for="ch" forName="left_40_2" refType="h" fact="0.595"/>
        <dgm:constr type="ctrX" for="ch" forName="left_40_2" refType="w" fact="0.22"/>
        <dgm:constr type="w" for="ch" forName="left_40_3" refType="w" fact="0.365"/>
        <dgm:constr type="h" for="ch" forName="left_40_3" refType="h" fact="0.185"/>
        <dgm:constr type="b" for="ch" forName="left_40_3" refType="h" fact="0.43"/>
        <dgm:constr type="ctrX" for="ch" forName="left_40_3" refType="w" fact="0.21"/>
        <dgm:constr type="w" for="ch" forName="left_40_4" refType="w" fact="0.365"/>
        <dgm:constr type="h" for="ch" forName="left_40_4" refType="h" fact="0.185"/>
        <dgm:constr type="b" for="ch" forName="left_40_4" refType="h" fact="0.265"/>
        <dgm:constr type="ctrX" for="ch" forName="left_40_4" refType="w" fact="0.2"/>
        <dgm:constr type="w" for="ch" forName="right_14_1" refType="w" fact="0.365"/>
        <dgm:constr type="h" for="ch" forName="right_14_1" refType="h" fact="0.185"/>
        <dgm:constr type="b" for="ch" forName="right_14_1" refType="h" fact="0.76"/>
        <dgm:constr type="ctrX" for="ch" forName="right_14_1" refType="w" fact="0.77"/>
        <dgm:constr type="w" for="ch" forName="right_14_2" refType="w" fact="0.365"/>
        <dgm:constr type="h" for="ch" forName="right_14_2" refType="h" fact="0.185"/>
        <dgm:constr type="b" for="ch" forName="right_14_2" refType="h" fact="0.595"/>
        <dgm:constr type="ctrX" for="ch" forName="right_14_2" refType="w" fact="0.78"/>
        <dgm:constr type="w" for="ch" forName="right_14_3" refType="w" fact="0.365"/>
        <dgm:constr type="h" for="ch" forName="right_14_3" refType="h" fact="0.185"/>
        <dgm:constr type="b" for="ch" forName="right_14_3" refType="h" fact="0.43"/>
        <dgm:constr type="ctrX" for="ch" forName="right_14_3" refType="w" fact="0.79"/>
        <dgm:constr type="w" for="ch" forName="right_14_4" refType="w" fact="0.365"/>
        <dgm:constr type="h" for="ch" forName="right_14_4" refType="h" fact="0.185"/>
        <dgm:constr type="b" for="ch" forName="right_14_4" refType="h" fact="0.265"/>
        <dgm:constr type="ctrX" for="ch" forName="right_14_4" refType="w" fact="0.8"/>
        <dgm:constr type="w" for="ch" forName="left_14_1" refType="w" fact="0.365"/>
        <dgm:constr type="h" for="ch" forName="left_14_1" refType="h" fact="0.185"/>
        <dgm:constr type="b" for="ch" forName="left_14_1" refType="h" fact="0.715"/>
        <dgm:constr type="ctrX" for="ch" forName="left_14_1" refType="w" fact="0.25"/>
        <dgm:constr type="w" for="ch" forName="left_41_1" refType="w" fact="0.365"/>
        <dgm:constr type="h" for="ch" forName="left_41_1" refType="h" fact="0.185"/>
        <dgm:constr type="b" for="ch" forName="left_41_1" refType="h" fact="0.76"/>
        <dgm:constr type="ctrX" for="ch" forName="left_41_1" refType="w" fact="0.23"/>
        <dgm:constr type="w" for="ch" forName="left_41_2" refType="w" fact="0.365"/>
        <dgm:constr type="h" for="ch" forName="left_41_2" refType="h" fact="0.185"/>
        <dgm:constr type="b" for="ch" forName="left_41_2" refType="h" fact="0.595"/>
        <dgm:constr type="ctrX" for="ch" forName="left_41_2" refType="w" fact="0.22"/>
        <dgm:constr type="w" for="ch" forName="left_41_3" refType="w" fact="0.365"/>
        <dgm:constr type="h" for="ch" forName="left_41_3" refType="h" fact="0.185"/>
        <dgm:constr type="b" for="ch" forName="left_41_3" refType="h" fact="0.43"/>
        <dgm:constr type="ctrX" for="ch" forName="left_41_3" refType="w" fact="0.21"/>
        <dgm:constr type="w" for="ch" forName="left_41_4" refType="w" fact="0.365"/>
        <dgm:constr type="h" for="ch" forName="left_41_4" refType="h" fact="0.185"/>
        <dgm:constr type="b" for="ch" forName="left_41_4" refType="h" fact="0.265"/>
        <dgm:constr type="ctrX" for="ch" forName="left_41_4" refType="w" fact="0.2"/>
        <dgm:constr type="w" for="ch" forName="right_41_1" refType="w" fact="0.365"/>
        <dgm:constr type="h" for="ch" forName="right_41_1" refType="h" fact="0.185"/>
        <dgm:constr type="b" for="ch" forName="right_41_1" refType="h" fact="0.715"/>
        <dgm:constr type="ctrX" for="ch" forName="right_41_1" refType="w" fact="0.75"/>
        <dgm:constr type="w" for="ch" forName="right_24_1" refType="w" fact="0.365"/>
        <dgm:constr type="h" for="ch" forName="right_24_1" refType="h" fact="0.185"/>
        <dgm:constr type="b" for="ch" forName="right_24_1" refType="h" fact="0.76"/>
        <dgm:constr type="ctrX" for="ch" forName="right_24_1" refType="w" fact="0.77"/>
        <dgm:constr type="w" for="ch" forName="right_24_2" refType="w" fact="0.365"/>
        <dgm:constr type="h" for="ch" forName="right_24_2" refType="h" fact="0.185"/>
        <dgm:constr type="b" for="ch" forName="right_24_2" refType="h" fact="0.595"/>
        <dgm:constr type="ctrX" for="ch" forName="right_24_2" refType="w" fact="0.78"/>
        <dgm:constr type="w" for="ch" forName="right_24_3" refType="w" fact="0.365"/>
        <dgm:constr type="h" for="ch" forName="right_24_3" refType="h" fact="0.185"/>
        <dgm:constr type="b" for="ch" forName="right_24_3" refType="h" fact="0.43"/>
        <dgm:constr type="ctrX" for="ch" forName="right_24_3" refType="w" fact="0.79"/>
        <dgm:constr type="w" for="ch" forName="right_24_4" refType="w" fact="0.365"/>
        <dgm:constr type="h" for="ch" forName="right_24_4" refType="h" fact="0.185"/>
        <dgm:constr type="b" for="ch" forName="right_24_4" refType="h" fact="0.265"/>
        <dgm:constr type="ctrX" for="ch" forName="right_24_4" refType="w" fact="0.8"/>
        <dgm:constr type="w" for="ch" forName="left_24_1" refType="w" fact="0.365"/>
        <dgm:constr type="h" for="ch" forName="left_24_1" refType="h" fact="0.185"/>
        <dgm:constr type="b" for="ch" forName="left_24_1" refType="h" fact="0.715"/>
        <dgm:constr type="ctrX" for="ch" forName="left_24_1" refType="w" fact="0.25"/>
        <dgm:constr type="w" for="ch" forName="left_24_2" refType="w" fact="0.365"/>
        <dgm:constr type="h" for="ch" forName="left_24_2" refType="h" fact="0.185"/>
        <dgm:constr type="b" for="ch" forName="left_24_2" refType="h" fact="0.55"/>
        <dgm:constr type="ctrX" for="ch" forName="left_24_2" refType="w" fact="0.26"/>
        <dgm:constr type="w" for="ch" forName="left_42_1" refType="w" fact="0.365"/>
        <dgm:constr type="h" for="ch" forName="left_42_1" refType="h" fact="0.185"/>
        <dgm:constr type="b" for="ch" forName="left_42_1" refType="h" fact="0.76"/>
        <dgm:constr type="ctrX" for="ch" forName="left_42_1" refType="w" fact="0.23"/>
        <dgm:constr type="w" for="ch" forName="left_42_2" refType="w" fact="0.365"/>
        <dgm:constr type="h" for="ch" forName="left_42_2" refType="h" fact="0.185"/>
        <dgm:constr type="b" for="ch" forName="left_42_2" refType="h" fact="0.595"/>
        <dgm:constr type="ctrX" for="ch" forName="left_42_2" refType="w" fact="0.22"/>
        <dgm:constr type="w" for="ch" forName="left_42_3" refType="w" fact="0.365"/>
        <dgm:constr type="h" for="ch" forName="left_42_3" refType="h" fact="0.185"/>
        <dgm:constr type="b" for="ch" forName="left_42_3" refType="h" fact="0.43"/>
        <dgm:constr type="ctrX" for="ch" forName="left_42_3" refType="w" fact="0.21"/>
        <dgm:constr type="w" for="ch" forName="left_42_4" refType="w" fact="0.365"/>
        <dgm:constr type="h" for="ch" forName="left_42_4" refType="h" fact="0.185"/>
        <dgm:constr type="b" for="ch" forName="left_42_4" refType="h" fact="0.265"/>
        <dgm:constr type="ctrX" for="ch" forName="left_42_4" refType="w" fact="0.2"/>
        <dgm:constr type="w" for="ch" forName="right_42_1" refType="w" fact="0.365"/>
        <dgm:constr type="h" for="ch" forName="right_42_1" refType="h" fact="0.185"/>
        <dgm:constr type="b" for="ch" forName="right_42_1" refType="h" fact="0.715"/>
        <dgm:constr type="ctrX" for="ch" forName="right_42_1" refType="w" fact="0.75"/>
        <dgm:constr type="w" for="ch" forName="right_42_2" refType="w" fact="0.365"/>
        <dgm:constr type="h" for="ch" forName="right_42_2" refType="h" fact="0.185"/>
        <dgm:constr type="b" for="ch" forName="right_42_2" refType="h" fact="0.55"/>
        <dgm:constr type="ctrX" for="ch" forName="right_42_2" refType="w" fact="0.74"/>
        <dgm:constr type="w" for="ch" forName="right_34_1" refType="w" fact="0.365"/>
        <dgm:constr type="h" for="ch" forName="right_34_1" refType="h" fact="0.185"/>
        <dgm:constr type="b" for="ch" forName="right_34_1" refType="h" fact="0.76"/>
        <dgm:constr type="ctrX" for="ch" forName="right_34_1" refType="w" fact="0.77"/>
        <dgm:constr type="w" for="ch" forName="right_34_2" refType="w" fact="0.365"/>
        <dgm:constr type="h" for="ch" forName="right_34_2" refType="h" fact="0.185"/>
        <dgm:constr type="b" for="ch" forName="right_34_2" refType="h" fact="0.595"/>
        <dgm:constr type="ctrX" for="ch" forName="right_34_2" refType="w" fact="0.78"/>
        <dgm:constr type="w" for="ch" forName="right_34_3" refType="w" fact="0.365"/>
        <dgm:constr type="h" for="ch" forName="right_34_3" refType="h" fact="0.185"/>
        <dgm:constr type="b" for="ch" forName="right_34_3" refType="h" fact="0.43"/>
        <dgm:constr type="ctrX" for="ch" forName="right_34_3" refType="w" fact="0.79"/>
        <dgm:constr type="w" for="ch" forName="right_34_4" refType="w" fact="0.365"/>
        <dgm:constr type="h" for="ch" forName="right_34_4" refType="h" fact="0.185"/>
        <dgm:constr type="b" for="ch" forName="right_34_4" refType="h" fact="0.265"/>
        <dgm:constr type="ctrX" for="ch" forName="right_34_4" refType="w" fact="0.8"/>
        <dgm:constr type="w" for="ch" forName="left_34_1" refType="w" fact="0.365"/>
        <dgm:constr type="h" for="ch" forName="left_34_1" refType="h" fact="0.185"/>
        <dgm:constr type="b" for="ch" forName="left_34_1" refType="h" fact="0.715"/>
        <dgm:constr type="ctrX" for="ch" forName="left_34_1" refType="w" fact="0.25"/>
        <dgm:constr type="w" for="ch" forName="left_34_2" refType="w" fact="0.365"/>
        <dgm:constr type="h" for="ch" forName="left_34_2" refType="h" fact="0.185"/>
        <dgm:constr type="b" for="ch" forName="left_34_2" refType="h" fact="0.55"/>
        <dgm:constr type="ctrX" for="ch" forName="left_34_2" refType="w" fact="0.26"/>
        <dgm:constr type="w" for="ch" forName="left_34_3" refType="w" fact="0.365"/>
        <dgm:constr type="h" for="ch" forName="left_34_3" refType="h" fact="0.185"/>
        <dgm:constr type="b" for="ch" forName="left_34_3" refType="h" fact="0.385"/>
        <dgm:constr type="ctrX" for="ch" forName="left_34_3" refType="w" fact="0.27"/>
        <dgm:constr type="w" for="ch" forName="left_43_1" refType="w" fact="0.365"/>
        <dgm:constr type="h" for="ch" forName="left_43_1" refType="h" fact="0.185"/>
        <dgm:constr type="b" for="ch" forName="left_43_1" refType="h" fact="0.76"/>
        <dgm:constr type="ctrX" for="ch" forName="left_43_1" refType="w" fact="0.23"/>
        <dgm:constr type="w" for="ch" forName="left_43_2" refType="w" fact="0.365"/>
        <dgm:constr type="h" for="ch" forName="left_43_2" refType="h" fact="0.185"/>
        <dgm:constr type="b" for="ch" forName="left_43_2" refType="h" fact="0.595"/>
        <dgm:constr type="ctrX" for="ch" forName="left_43_2" refType="w" fact="0.22"/>
        <dgm:constr type="w" for="ch" forName="left_43_3" refType="w" fact="0.365"/>
        <dgm:constr type="h" for="ch" forName="left_43_3" refType="h" fact="0.185"/>
        <dgm:constr type="b" for="ch" forName="left_43_3" refType="h" fact="0.43"/>
        <dgm:constr type="ctrX" for="ch" forName="left_43_3" refType="w" fact="0.21"/>
        <dgm:constr type="w" for="ch" forName="left_43_4" refType="w" fact="0.365"/>
        <dgm:constr type="h" for="ch" forName="left_43_4" refType="h" fact="0.185"/>
        <dgm:constr type="b" for="ch" forName="left_43_4" refType="h" fact="0.265"/>
        <dgm:constr type="ctrX" for="ch" forName="left_43_4" refType="w" fact="0.2"/>
        <dgm:constr type="w" for="ch" forName="right_43_1" refType="w" fact="0.365"/>
        <dgm:constr type="h" for="ch" forName="right_43_1" refType="h" fact="0.185"/>
        <dgm:constr type="b" for="ch" forName="right_43_1" refType="h" fact="0.715"/>
        <dgm:constr type="ctrX" for="ch" forName="right_43_1" refType="w" fact="0.75"/>
        <dgm:constr type="w" for="ch" forName="right_43_2" refType="w" fact="0.365"/>
        <dgm:constr type="h" for="ch" forName="right_43_2" refType="h" fact="0.185"/>
        <dgm:constr type="b" for="ch" forName="right_43_2" refType="h" fact="0.55"/>
        <dgm:constr type="ctrX" for="ch" forName="right_43_2" refType="w" fact="0.74"/>
        <dgm:constr type="w" for="ch" forName="right_43_3" refType="w" fact="0.365"/>
        <dgm:constr type="h" for="ch" forName="right_43_3" refType="h" fact="0.185"/>
        <dgm:constr type="b" for="ch" forName="right_43_3" refType="h" fact="0.385"/>
        <dgm:constr type="ctrX" for="ch" forName="right_43_3" refType="w" fact="0.73"/>
        <dgm:constr type="w" for="ch" forName="right_44_1" refType="w" fact="0.36"/>
        <dgm:constr type="h" for="ch" forName="right_44_1" refType="h" fact="0.154"/>
        <dgm:constr type="b" for="ch" forName="right_44_1" refType="h" fact="0.725"/>
        <dgm:constr type="ctrX" for="ch" forName="right_44_1" refType="w" fact="0.76"/>
        <dgm:constr type="w" for="ch" forName="right_44_2" refType="w" fact="0.36"/>
        <dgm:constr type="h" for="ch" forName="right_44_2" refType="h" fact="0.154"/>
        <dgm:constr type="b" for="ch" forName="right_44_2" refType="h" fact="0.559"/>
        <dgm:constr type="ctrX" for="ch" forName="right_44_2" refType="w" fact="0.76"/>
        <dgm:constr type="w" for="ch" forName="right_44_3" refType="w" fact="0.36"/>
        <dgm:constr type="h" for="ch" forName="right_44_3" refType="h" fact="0.154"/>
        <dgm:constr type="b" for="ch" forName="right_44_3" refType="h" fact="0.393"/>
        <dgm:constr type="ctrX" for="ch" forName="right_44_3" refType="w" fact="0.76"/>
        <dgm:constr type="w" for="ch" forName="right_44_4" refType="w" fact="0.36"/>
        <dgm:constr type="h" for="ch" forName="right_44_4" refType="h" fact="0.154"/>
        <dgm:constr type="b" for="ch" forName="right_44_4" refType="h" fact="0.224"/>
        <dgm:constr type="ctrX" for="ch" forName="right_44_4" refType="w" fact="0.76"/>
        <dgm:constr type="w" for="ch" forName="left_44_1" refType="w" fact="0.36"/>
        <dgm:constr type="h" for="ch" forName="left_44_1" refType="h" fact="0.154"/>
        <dgm:constr type="b" for="ch" forName="left_44_1" refType="h" fact="0.725"/>
        <dgm:constr type="ctrX" for="ch" forName="left_44_1" refType="w" fact="0.24"/>
        <dgm:constr type="w" for="ch" forName="left_44_2" refType="w" fact="0.36"/>
        <dgm:constr type="h" for="ch" forName="left_44_2" refType="h" fact="0.154"/>
        <dgm:constr type="b" for="ch" forName="left_44_2" refType="h" fact="0.559"/>
        <dgm:constr type="ctrX" for="ch" forName="left_44_2" refType="w" fact="0.24"/>
        <dgm:constr type="w" for="ch" forName="left_44_3" refType="w" fact="0.36"/>
        <dgm:constr type="h" for="ch" forName="left_44_3" refType="h" fact="0.154"/>
        <dgm:constr type="b" for="ch" forName="left_44_3" refType="h" fact="0.393"/>
        <dgm:constr type="ctrX" for="ch" forName="left_44_3" refType="w" fact="0.24"/>
        <dgm:constr type="w" for="ch" forName="left_44_4" refType="w" fact="0.36"/>
        <dgm:constr type="h" for="ch" forName="left_44_4" refType="h" fact="0.154"/>
        <dgm:constr type="b" for="ch" forName="left_44_4" refType="h" fact="0.224"/>
        <dgm:constr type="ctrX" for="ch" forName="left_44_4" refType="w" fact="0.24"/>
      </dgm:constrLst>
      <dgm:ruleLst/>
      <dgm:layoutNode name="dummyMaxCanvas_ChildArea">
        <dgm:alg type="sp"/>
        <dgm:shape xmlns:r="http://schemas.openxmlformats.org/officeDocument/2006/relationships" r:blip="">
          <dgm:adjLst/>
        </dgm:shape>
        <dgm:presOf/>
        <dgm:constrLst/>
        <dgm:ruleLst/>
      </dgm:layoutNode>
      <dgm:layoutNode name="fulcrum" styleLbl="alignAccFollowNode1">
        <dgm:alg type="sp"/>
        <dgm:shape xmlns:r="http://schemas.openxmlformats.org/officeDocument/2006/relationships" type="triangle" r:blip="">
          <dgm:adjLst/>
        </dgm:shape>
        <dgm:presOf/>
        <dgm:constrLst/>
        <dgm:ruleLst/>
      </dgm:layoutNode>
      <dgm:choose name="Name0">
        <dgm:if name="Name1" axis="ch ch" ptType="node node" st="1 1" cnt="1 0" func="cnt" op="equ" val="0">
          <dgm:choose name="Name2">
            <dgm:if name="Name3" axis="ch ch" ptType="node node" st="2 1" cnt="1 0" func="cnt" op="equ" val="0">
              <dgm:layoutNode name="balance_00" styleLbl="alignAccFollowNode1">
                <dgm:varLst>
                  <dgm:bulletEnabled val="1"/>
                </dgm:varLst>
                <dgm:alg type="sp"/>
                <dgm:shape xmlns:r="http://schemas.openxmlformats.org/officeDocument/2006/relationships" type="rect" r:blip="">
                  <dgm:adjLst/>
                </dgm:shape>
                <dgm:presOf/>
                <dgm:constrLst/>
                <dgm:ruleLst/>
              </dgm:layoutNode>
            </dgm:if>
            <dgm:else name="Name4">
              <dgm:choose name="Name5">
                <dgm:if name="Name6" axis="ch ch" ptType="node node" st="2 1" cnt="1 0" func="cnt" op="equ" val="1">
                  <dgm:layoutNode name="balance_01" styleLbl="alignAccFollowNode1">
                    <dgm:varLst>
                      <dgm:bulletEnabled val="1"/>
                    </dgm:varLst>
                    <dgm:alg type="sp"/>
                    <dgm:shape xmlns:r="http://schemas.openxmlformats.org/officeDocument/2006/relationships" rot="4" type="rect" r:blip="">
                      <dgm:adjLst/>
                    </dgm:shape>
                    <dgm:presOf/>
                    <dgm:constrLst/>
                    <dgm:ruleLst/>
                  </dgm:layoutNode>
                  <dgm:layoutNode name="right_01_1" styleLbl="node1">
                    <dgm:varLst>
                      <dgm:bulletEnabled val="1"/>
                    </dgm:varLst>
                    <dgm:alg type="tx"/>
                    <dgm:shape xmlns:r="http://schemas.openxmlformats.org/officeDocument/2006/relationships" rot="4" type="roundRect" r:blip="">
                      <dgm:adjLst/>
                    </dgm:shape>
                    <dgm:presOf axis="ch ch desOrSelf" ptType="node node node" st="2 1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7">
                  <dgm:choose name="Name8">
                    <dgm:if name="Name9" axis="ch ch" ptType="node node" st="2 1" cnt="1 0" func="cnt" op="equ" val="2">
                      <dgm:layoutNode name="balance_02" styleLbl="alignAccFollowNode1">
                        <dgm:varLst>
                          <dgm:bulletEnabled val="1"/>
                        </dgm:varLst>
                        <dgm:alg type="sp"/>
                        <dgm:shape xmlns:r="http://schemas.openxmlformats.org/officeDocument/2006/relationships" rot="4" type="rect" r:blip="">
                          <dgm:adjLst/>
                        </dgm:shape>
                        <dgm:presOf/>
                        <dgm:constrLst/>
                        <dgm:ruleLst/>
                      </dgm:layoutNode>
                      <dgm:layoutNode name="right_02_1" styleLbl="node1">
                        <dgm:varLst>
                          <dgm:bulletEnabled val="1"/>
                        </dgm:varLst>
                        <dgm:alg type="tx"/>
                        <dgm:shape xmlns:r="http://schemas.openxmlformats.org/officeDocument/2006/relationships" rot="4" type="roundRect" r:blip="">
                          <dgm:adjLst/>
                        </dgm:shape>
                        <dgm:presOf axis="ch ch desOrSelf" ptType="node node node" st="2 1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ight_02_2" styleLbl="node1">
                        <dgm:varLst>
                          <dgm:bulletEnabled val="1"/>
                        </dgm:varLst>
                        <dgm:alg type="tx"/>
                        <dgm:shape xmlns:r="http://schemas.openxmlformats.org/officeDocument/2006/relationships" rot="4" type="roundRect" r:blip="">
                          <dgm:adjLst/>
                        </dgm:shape>
                        <dgm:presOf axis="ch ch desOrSelf" ptType="node node node" st="2 2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0">
                      <dgm:choose name="Name11">
                        <dgm:if name="Name12" axis="ch ch" ptType="node node" st="2 1" cnt="1 0" func="cnt" op="equ" val="3">
                          <dgm:layoutNode name="balance_03" styleLbl="alignAccFollowNode1">
                            <dgm:varLst>
                              <dgm:bulletEnabled val="1"/>
                            </dgm:varLst>
                            <dgm:alg type="sp"/>
                            <dgm:shape xmlns:r="http://schemas.openxmlformats.org/officeDocument/2006/relationships" rot="4" type="rect" r:blip="">
                              <dgm:adjLst/>
                            </dgm:shape>
                            <dgm:presOf/>
                            <dgm:constrLst/>
                            <dgm:ruleLst/>
                          </dgm:layoutNode>
                          <dgm:layoutNode name="right_03_1" styleLbl="node1">
                            <dgm:varLst>
                              <dgm:bulletEnabled val="1"/>
                            </dgm:varLst>
                            <dgm:alg type="tx"/>
                            <dgm:shape xmlns:r="http://schemas.openxmlformats.org/officeDocument/2006/relationships" rot="4" type="roundRect" r:blip="">
                              <dgm:adjLst/>
                            </dgm:shape>
                            <dgm:presOf axis="ch ch desOrSelf" ptType="node node node" st="2 1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ight_03_2" styleLbl="node1">
                            <dgm:varLst>
                              <dgm:bulletEnabled val="1"/>
                            </dgm:varLst>
                            <dgm:alg type="tx"/>
                            <dgm:shape xmlns:r="http://schemas.openxmlformats.org/officeDocument/2006/relationships" rot="4" type="roundRect" r:blip="">
                              <dgm:adjLst/>
                            </dgm:shape>
                            <dgm:presOf axis="ch ch desOrSelf" ptType="node node node" st="2 2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ight_03_3" styleLbl="node1">
                            <dgm:varLst>
                              <dgm:bulletEnabled val="1"/>
                            </dgm:varLst>
                            <dgm:alg type="tx"/>
                            <dgm:shape xmlns:r="http://schemas.openxmlformats.org/officeDocument/2006/relationships" rot="4" type="roundRect" r:blip="">
                              <dgm:adjLst/>
                            </dgm:shape>
                            <dgm:presOf axis="ch ch desOrSelf" ptType="node node node" st="2 3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3">
                          <dgm:choose name="Name14">
                            <dgm:if name="Name15" axis="ch ch" ptType="node node" st="2 1" cnt="1 0" func="cnt" op="gte" val="4">
                              <dgm:layoutNode name="balance_04" styleLbl="alignAccFollowNode1">
                                <dgm:varLst>
                                  <dgm:bulletEnabled val="1"/>
                                </dgm:varLst>
                                <dgm:alg type="sp"/>
                                <dgm:shape xmlns:r="http://schemas.openxmlformats.org/officeDocument/2006/relationships" rot="4" type="rect" r:blip="">
                                  <dgm:adjLst/>
                                </dgm:shape>
                                <dgm:presOf/>
                                <dgm:constrLst/>
                                <dgm:ruleLst/>
                              </dgm:layoutNode>
                              <dgm:layoutNode name="right_04_1" styleLbl="node1">
                                <dgm:varLst>
                                  <dgm:bulletEnabled val="1"/>
                                </dgm:varLst>
                                <dgm:alg type="tx"/>
                                <dgm:shape xmlns:r="http://schemas.openxmlformats.org/officeDocument/2006/relationships" rot="4" type="roundRect" r:blip="">
                                  <dgm:adjLst/>
                                </dgm:shape>
                                <dgm:presOf axis="ch ch desOrSelf" ptType="node node node" st="2 1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ight_04_2" styleLbl="node1">
                                <dgm:varLst>
                                  <dgm:bulletEnabled val="1"/>
                                </dgm:varLst>
                                <dgm:alg type="tx"/>
                                <dgm:shape xmlns:r="http://schemas.openxmlformats.org/officeDocument/2006/relationships" rot="4" type="roundRect" r:blip="">
                                  <dgm:adjLst/>
                                </dgm:shape>
                                <dgm:presOf axis="ch ch desOrSelf" ptType="node node node" st="2 2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ight_04_3" styleLbl="node1">
                                <dgm:varLst>
                                  <dgm:bulletEnabled val="1"/>
                                </dgm:varLst>
                                <dgm:alg type="tx"/>
                                <dgm:shape xmlns:r="http://schemas.openxmlformats.org/officeDocument/2006/relationships" rot="4" type="roundRect" r:blip="">
                                  <dgm:adjLst/>
                                </dgm:shape>
                                <dgm:presOf axis="ch ch desOrSelf" ptType="node node node" st="2 3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ight_04_4" styleLbl="node1">
                                <dgm:varLst>
                                  <dgm:bulletEnabled val="1"/>
                                </dgm:varLst>
                                <dgm:alg type="tx"/>
                                <dgm:shape xmlns:r="http://schemas.openxmlformats.org/officeDocument/2006/relationships" rot="4" type="roundRect" r:blip="">
                                  <dgm:adjLst/>
                                </dgm:shape>
                                <dgm:presOf axis="ch ch desOrSelf" ptType="node node node" st="2 4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6"/>
                          </dgm:choose>
                        </dgm:else>
                      </dgm:choose>
                    </dgm:else>
                  </dgm:choose>
                </dgm:else>
              </dgm:choose>
            </dgm:else>
          </dgm:choose>
        </dgm:if>
        <dgm:else name="Name17">
          <dgm:choose name="Name18">
            <dgm:if name="Name19" axis="ch ch" ptType="node node" st="1 1" cnt="1 0" func="cnt" op="equ" val="1">
              <dgm:choose name="Name20">
                <dgm:if name="Name21" axis="ch ch" ptType="node node" st="2 1" cnt="1 0" func="cnt" op="equ" val="0">
                  <dgm:layoutNode name="balance_10" styleLbl="alignAccFollowNode1">
                    <dgm:varLst>
                      <dgm:bulletEnabled val="1"/>
                    </dgm:varLst>
                    <dgm:alg type="sp"/>
                    <dgm:shape xmlns:r="http://schemas.openxmlformats.org/officeDocument/2006/relationships" rot="-4" type="rect" r:blip="">
                      <dgm:adjLst/>
                    </dgm:shape>
                    <dgm:presOf/>
                    <dgm:constrLst/>
                    <dgm:ruleLst/>
                  </dgm:layoutNode>
                  <dgm:layoutNode name="left_10_1" styleLbl="node1">
                    <dgm:varLst>
                      <dgm:bulletEnabled val="1"/>
                    </dgm:varLst>
                    <dgm:alg type="tx"/>
                    <dgm:shape xmlns:r="http://schemas.openxmlformats.org/officeDocument/2006/relationships" rot="-4" type="roundRect" r:blip="">
                      <dgm:adjLst/>
                    </dgm:shape>
                    <dgm:presOf axis="ch ch desOrSelf" ptType="node node node" st="1 1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22">
                  <dgm:choose name="Name23">
                    <dgm:if name="Name24" axis="ch ch" ptType="node node" st="2 1" cnt="1 0" func="cnt" op="equ" val="1">
                      <dgm:layoutNode name="balance_11" styleLbl="alignAccFollowNode1">
                        <dgm:varLst>
                          <dgm:bulletEnabled val="1"/>
                        </dgm:varLst>
                        <dgm:alg type="sp"/>
                        <dgm:shape xmlns:r="http://schemas.openxmlformats.org/officeDocument/2006/relationships" type="rect" r:blip="">
                          <dgm:adjLst/>
                        </dgm:shape>
                        <dgm:presOf/>
                        <dgm:constrLst/>
                        <dgm:ruleLst/>
                      </dgm:layoutNode>
                      <dgm:layoutNode name="left_11_1" styleLbl="node1">
                        <dgm:varLst>
                          <dgm:bulletEnabled val="1"/>
                        </dgm:varLst>
                        <dgm:alg type="tx"/>
                        <dgm:shape xmlns:r="http://schemas.openxmlformats.org/officeDocument/2006/relationships" type="roundRect" r:blip="">
                          <dgm:adjLst/>
                        </dgm:shape>
                        <dgm:presOf axis="ch ch desOrSelf" ptType="node node node" st="1 1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ight_11_1" styleLbl="node1">
                        <dgm:varLst>
                          <dgm:bulletEnabled val="1"/>
                        </dgm:varLst>
                        <dgm:alg type="tx"/>
                        <dgm:shape xmlns:r="http://schemas.openxmlformats.org/officeDocument/2006/relationships" type="roundRect" r:blip="">
                          <dgm:adjLst/>
                        </dgm:shape>
                        <dgm:presOf axis="ch ch desOrSelf" ptType="node node node" st="2 1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25">
                      <dgm:choose name="Name26">
                        <dgm:if name="Name27" axis="ch ch" ptType="node node" st="2 1" cnt="1 0" func="cnt" op="equ" val="2">
                          <dgm:layoutNode name="balance_12" styleLbl="alignAccFollowNode1">
                            <dgm:varLst>
                              <dgm:bulletEnabled val="1"/>
                            </dgm:varLst>
                            <dgm:alg type="sp"/>
                            <dgm:shape xmlns:r="http://schemas.openxmlformats.org/officeDocument/2006/relationships" rot="4" type="rect" r:blip="">
                              <dgm:adjLst/>
                            </dgm:shape>
                            <dgm:presOf/>
                            <dgm:constrLst/>
                            <dgm:ruleLst/>
                          </dgm:layoutNode>
                          <dgm:layoutNode name="right_12_1" styleLbl="node1">
                            <dgm:varLst>
                              <dgm:bulletEnabled val="1"/>
                            </dgm:varLst>
                            <dgm:alg type="tx"/>
                            <dgm:shape xmlns:r="http://schemas.openxmlformats.org/officeDocument/2006/relationships" rot="4" type="roundRect" r:blip="">
                              <dgm:adjLst/>
                            </dgm:shape>
                            <dgm:presOf axis="ch ch desOrSelf" ptType="node node node" st="2 1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ight_12_2" styleLbl="node1">
                            <dgm:varLst>
                              <dgm:bulletEnabled val="1"/>
                            </dgm:varLst>
                            <dgm:alg type="tx"/>
                            <dgm:shape xmlns:r="http://schemas.openxmlformats.org/officeDocument/2006/relationships" rot="4" type="roundRect" r:blip="">
                              <dgm:adjLst/>
                            </dgm:shape>
                            <dgm:presOf axis="ch ch desOrSelf" ptType="node node node" st="2 2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left_12_1" styleLbl="node1">
                            <dgm:varLst>
                              <dgm:bulletEnabled val="1"/>
                            </dgm:varLst>
                            <dgm:alg type="tx"/>
                            <dgm:shape xmlns:r="http://schemas.openxmlformats.org/officeDocument/2006/relationships" rot="4" type="roundRect" r:blip="">
                              <dgm:adjLst/>
                            </dgm:shape>
                            <dgm:presOf axis="ch ch desOrSelf" ptType="node node node" st="1 1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28">
                          <dgm:choose name="Name29">
                            <dgm:if name="Name30" axis="ch ch" ptType="node node" st="2 1" cnt="1 0" func="cnt" op="equ" val="3">
                              <dgm:layoutNode name="balance_13" styleLbl="alignAccFollowNode1">
                                <dgm:varLst>
                                  <dgm:bulletEnabled val="1"/>
                                </dgm:varLst>
                                <dgm:alg type="sp"/>
                                <dgm:shape xmlns:r="http://schemas.openxmlformats.org/officeDocument/2006/relationships" rot="4" type="rect" r:blip="">
                                  <dgm:adjLst/>
                                </dgm:shape>
                                <dgm:presOf/>
                                <dgm:constrLst/>
                                <dgm:ruleLst/>
                              </dgm:layoutNode>
                              <dgm:layoutNode name="right_13_1" styleLbl="node1">
                                <dgm:varLst>
                                  <dgm:bulletEnabled val="1"/>
                                </dgm:varLst>
                                <dgm:alg type="tx"/>
                                <dgm:shape xmlns:r="http://schemas.openxmlformats.org/officeDocument/2006/relationships" rot="4" type="roundRect" r:blip="">
                                  <dgm:adjLst/>
                                </dgm:shape>
                                <dgm:presOf axis="ch ch desOrSelf" ptType="node node node" st="2 1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ight_13_2" styleLbl="node1">
                                <dgm:varLst>
                                  <dgm:bulletEnabled val="1"/>
                                </dgm:varLst>
                                <dgm:alg type="tx"/>
                                <dgm:shape xmlns:r="http://schemas.openxmlformats.org/officeDocument/2006/relationships" rot="4" type="roundRect" r:blip="">
                                  <dgm:adjLst/>
                                </dgm:shape>
                                <dgm:presOf axis="ch ch desOrSelf" ptType="node node node" st="2 2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ight_13_3" styleLbl="node1">
                                <dgm:varLst>
                                  <dgm:bulletEnabled val="1"/>
                                </dgm:varLst>
                                <dgm:alg type="tx"/>
                                <dgm:shape xmlns:r="http://schemas.openxmlformats.org/officeDocument/2006/relationships" rot="4" type="roundRect" r:blip="">
                                  <dgm:adjLst/>
                                </dgm:shape>
                                <dgm:presOf axis="ch ch desOrSelf" ptType="node node node" st="2 3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left_13_1" styleLbl="node1">
                                <dgm:varLst>
                                  <dgm:bulletEnabled val="1"/>
                                </dgm:varLst>
                                <dgm:alg type="tx"/>
                                <dgm:shape xmlns:r="http://schemas.openxmlformats.org/officeDocument/2006/relationships" rot="4" type="roundRect" r:blip="">
                                  <dgm:adjLst/>
                                </dgm:shape>
                                <dgm:presOf axis="ch ch desOrSelf" ptType="node node node" st="1 1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31">
                              <dgm:choose name="Name32">
                                <dgm:if name="Name33" axis="ch ch" ptType="node node" st="2 1" cnt="1 0" func="cnt" op="gte" val="4">
                                  <dgm:layoutNode name="balance_14" styleLbl="alignAccFollowNode1">
                                    <dgm:varLst>
                                      <dgm:bulletEnabled val="1"/>
                                    </dgm:varLst>
                                    <dgm:alg type="sp"/>
                                    <dgm:shape xmlns:r="http://schemas.openxmlformats.org/officeDocument/2006/relationships" rot="4" type="rect" r:blip="">
                                      <dgm:adjLst/>
                                    </dgm:shape>
                                    <dgm:presOf/>
                                    <dgm:constrLst/>
                                    <dgm:ruleLst/>
                                  </dgm:layoutNode>
                                  <dgm:layoutNode name="right_14_1" styleLbl="node1">
                                    <dgm:varLst>
                                      <dgm:bulletEnabled val="1"/>
                                    </dgm:varLst>
                                    <dgm:alg type="tx"/>
                                    <dgm:shape xmlns:r="http://schemas.openxmlformats.org/officeDocument/2006/relationships" rot="4" type="roundRect" r:blip="">
                                      <dgm:adjLst/>
                                    </dgm:shape>
                                    <dgm:presOf axis="ch ch desOrSelf" ptType="node node node" st="2 1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ight_14_2" styleLbl="node1">
                                    <dgm:varLst>
                                      <dgm:bulletEnabled val="1"/>
                                    </dgm:varLst>
                                    <dgm:alg type="tx"/>
                                    <dgm:shape xmlns:r="http://schemas.openxmlformats.org/officeDocument/2006/relationships" rot="4" type="roundRect" r:blip="">
                                      <dgm:adjLst/>
                                    </dgm:shape>
                                    <dgm:presOf axis="ch ch desOrSelf" ptType="node node node" st="2 2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ight_14_3" styleLbl="node1">
                                    <dgm:varLst>
                                      <dgm:bulletEnabled val="1"/>
                                    </dgm:varLst>
                                    <dgm:alg type="tx"/>
                                    <dgm:shape xmlns:r="http://schemas.openxmlformats.org/officeDocument/2006/relationships" rot="4" type="roundRect" r:blip="">
                                      <dgm:adjLst/>
                                    </dgm:shape>
                                    <dgm:presOf axis="ch ch desOrSelf" ptType="node node node" st="2 3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ight_14_4" styleLbl="node1">
                                    <dgm:varLst>
                                      <dgm:bulletEnabled val="1"/>
                                    </dgm:varLst>
                                    <dgm:alg type="tx"/>
                                    <dgm:shape xmlns:r="http://schemas.openxmlformats.org/officeDocument/2006/relationships" rot="4" type="roundRect" r:blip="">
                                      <dgm:adjLst/>
                                    </dgm:shape>
                                    <dgm:presOf axis="ch ch desOrSelf" ptType="node node node" st="2 4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left_14_1" styleLbl="node1">
                                    <dgm:varLst>
                                      <dgm:bulletEnabled val="1"/>
                                    </dgm:varLst>
                                    <dgm:alg type="tx"/>
                                    <dgm:shape xmlns:r="http://schemas.openxmlformats.org/officeDocument/2006/relationships" rot="4" type="roundRect" r:blip="">
                                      <dgm:adjLst/>
                                    </dgm:shape>
                                    <dgm:presOf axis="ch ch desOrSelf" ptType="node node node" st="1 1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34"/>
                              </dgm:choose>
                            </dgm:else>
                          </dgm:choose>
                        </dgm:else>
                      </dgm:choose>
                    </dgm:else>
                  </dgm:choose>
                </dgm:else>
              </dgm:choose>
            </dgm:if>
            <dgm:else name="Name35">
              <dgm:choose name="Name36">
                <dgm:if name="Name37" axis="ch ch" ptType="node node" st="1 1" cnt="1 0" func="cnt" op="equ" val="2">
                  <dgm:choose name="Name38">
                    <dgm:if name="Name39" axis="ch ch" ptType="node node" st="2 1" cnt="1 0" func="cnt" op="equ" val="0">
                      <dgm:layoutNode name="balance_20" styleLbl="alignAccFollowNode1">
                        <dgm:varLst>
                          <dgm:bulletEnabled val="1"/>
                        </dgm:varLst>
                        <dgm:alg type="sp"/>
                        <dgm:shape xmlns:r="http://schemas.openxmlformats.org/officeDocument/2006/relationships" rot="-4" type="rect" r:blip="">
                          <dgm:adjLst/>
                        </dgm:shape>
                        <dgm:presOf/>
                        <dgm:constrLst/>
                        <dgm:ruleLst/>
                      </dgm:layoutNode>
                      <dgm:layoutNode name="left_20_1" styleLbl="node1">
                        <dgm:varLst>
                          <dgm:bulletEnabled val="1"/>
                        </dgm:varLst>
                        <dgm:alg type="tx"/>
                        <dgm:shape xmlns:r="http://schemas.openxmlformats.org/officeDocument/2006/relationships" rot="-4" type="roundRect" r:blip="">
                          <dgm:adjLst/>
                        </dgm:shape>
                        <dgm:presOf axis="ch ch desOrSelf" ptType="node node node" st="1 1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left_20_2" styleLbl="node1">
                        <dgm:varLst>
                          <dgm:bulletEnabled val="1"/>
                        </dgm:varLst>
                        <dgm:alg type="tx"/>
                        <dgm:shape xmlns:r="http://schemas.openxmlformats.org/officeDocument/2006/relationships" rot="-4" type="roundRect" r:blip="">
                          <dgm:adjLst/>
                        </dgm:shape>
                        <dgm:presOf axis="ch ch desOrSelf" ptType="node node node" st="1 2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40">
                      <dgm:choose name="Name41">
                        <dgm:if name="Name42" axis="ch ch" ptType="node node" st="2 1" cnt="1 0" func="cnt" op="equ" val="1">
                          <dgm:layoutNode name="balance_21" styleLbl="alignAccFollowNode1">
                            <dgm:varLst>
                              <dgm:bulletEnabled val="1"/>
                            </dgm:varLst>
                            <dgm:alg type="sp"/>
                            <dgm:shape xmlns:r="http://schemas.openxmlformats.org/officeDocument/2006/relationships" rot="-4" type="rect" r:blip="">
                              <dgm:adjLst/>
                            </dgm:shape>
                            <dgm:presOf/>
                            <dgm:constrLst/>
                            <dgm:ruleLst/>
                          </dgm:layoutNode>
                          <dgm:layoutNode name="left_21_1" styleLbl="node1">
                            <dgm:varLst>
                              <dgm:bulletEnabled val="1"/>
                            </dgm:varLst>
                            <dgm:alg type="tx"/>
                            <dgm:shape xmlns:r="http://schemas.openxmlformats.org/officeDocument/2006/relationships" rot="-4" type="roundRect" r:blip="">
                              <dgm:adjLst/>
                            </dgm:shape>
                            <dgm:presOf axis="ch ch desOrSelf" ptType="node node node" st="1 1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left_21_2" styleLbl="node1">
                            <dgm:varLst>
                              <dgm:bulletEnabled val="1"/>
                            </dgm:varLst>
                            <dgm:alg type="tx"/>
                            <dgm:shape xmlns:r="http://schemas.openxmlformats.org/officeDocument/2006/relationships" rot="-4" type="roundRect" r:blip="">
                              <dgm:adjLst/>
                            </dgm:shape>
                            <dgm:presOf axis="ch ch desOrSelf" ptType="node node node" st="1 2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ight_21_1" styleLbl="node1">
                            <dgm:varLst>
                              <dgm:bulletEnabled val="1"/>
                            </dgm:varLst>
                            <dgm:alg type="tx"/>
                            <dgm:shape xmlns:r="http://schemas.openxmlformats.org/officeDocument/2006/relationships" rot="-4" type="roundRect" r:blip="">
                              <dgm:adjLst/>
                            </dgm:shape>
                            <dgm:presOf axis="ch ch desOrSelf" ptType="node node node" st="2 1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43">
                          <dgm:choose name="Name44">
                            <dgm:if name="Name45" axis="ch ch" ptType="node node" st="2 1" cnt="1 0" func="cnt" op="equ" val="2">
                              <dgm:layoutNode name="balance_22" styleLbl="alignAccFollowNode1">
                                <dgm:varLst>
                                  <dgm:bulletEnabled val="1"/>
                                </dgm:varLst>
                                <dgm:alg type="sp"/>
                                <dgm:shape xmlns:r="http://schemas.openxmlformats.org/officeDocument/2006/relationships" type="rect" r:blip="">
                                  <dgm:adjLst/>
                                </dgm:shape>
                                <dgm:presOf/>
                                <dgm:constrLst/>
                                <dgm:ruleLst/>
                              </dgm:layoutNode>
                              <dgm:layoutNode name="right_22_1" styleLbl="node1">
                                <dgm:varLst>
                                  <dgm:bulletEnabled val="1"/>
                                </dgm:varLst>
                                <dgm:alg type="tx"/>
                                <dgm:shape xmlns:r="http://schemas.openxmlformats.org/officeDocument/2006/relationships" type="roundRect" r:blip="">
                                  <dgm:adjLst/>
                                </dgm:shape>
                                <dgm:presOf axis="ch ch desOrSelf" ptType="node node node" st="2 1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ight_22_2" styleLbl="node1">
                                <dgm:varLst>
                                  <dgm:bulletEnabled val="1"/>
                                </dgm:varLst>
                                <dgm:alg type="tx"/>
                                <dgm:shape xmlns:r="http://schemas.openxmlformats.org/officeDocument/2006/relationships" type="roundRect" r:blip="">
                                  <dgm:adjLst/>
                                </dgm:shape>
                                <dgm:presOf axis="ch ch desOrSelf" ptType="node node node" st="2 2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left_22_1" styleLbl="node1">
                                <dgm:varLst>
                                  <dgm:bulletEnabled val="1"/>
                                </dgm:varLst>
                                <dgm:alg type="tx"/>
                                <dgm:shape xmlns:r="http://schemas.openxmlformats.org/officeDocument/2006/relationships" type="roundRect" r:blip="">
                                  <dgm:adjLst/>
                                </dgm:shape>
                                <dgm:presOf axis="ch ch desOrSelf" ptType="node node node" st="1 1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left_22_2" styleLbl="node1">
                                <dgm:varLst>
                                  <dgm:bulletEnabled val="1"/>
                                </dgm:varLst>
                                <dgm:alg type="tx"/>
                                <dgm:shape xmlns:r="http://schemas.openxmlformats.org/officeDocument/2006/relationships" type="roundRect" r:blip="">
                                  <dgm:adjLst/>
                                </dgm:shape>
                                <dgm:presOf axis="ch ch desOrSelf" ptType="node node node" st="1 2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46">
                              <dgm:choose name="Name47">
                                <dgm:if name="Name48" axis="ch ch" ptType="node node" st="2 1" cnt="1 0" func="cnt" op="equ" val="3">
                                  <dgm:layoutNode name="balance_23" styleLbl="alignAccFollowNode1">
                                    <dgm:varLst>
                                      <dgm:bulletEnabled val="1"/>
                                    </dgm:varLst>
                                    <dgm:alg type="sp"/>
                                    <dgm:shape xmlns:r="http://schemas.openxmlformats.org/officeDocument/2006/relationships" rot="4" type="rect" r:blip="">
                                      <dgm:adjLst/>
                                    </dgm:shape>
                                    <dgm:presOf/>
                                    <dgm:constrLst/>
                                    <dgm:ruleLst/>
                                  </dgm:layoutNode>
                                  <dgm:layoutNode name="right_23_1" styleLbl="node1">
                                    <dgm:varLst>
                                      <dgm:bulletEnabled val="1"/>
                                    </dgm:varLst>
                                    <dgm:alg type="tx"/>
                                    <dgm:shape xmlns:r="http://schemas.openxmlformats.org/officeDocument/2006/relationships" rot="4" type="roundRect" r:blip="">
                                      <dgm:adjLst/>
                                    </dgm:shape>
                                    <dgm:presOf axis="ch ch desOrSelf" ptType="node node node" st="2 1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ight_23_2" styleLbl="node1">
                                    <dgm:varLst>
                                      <dgm:bulletEnabled val="1"/>
                                    </dgm:varLst>
                                    <dgm:alg type="tx"/>
                                    <dgm:shape xmlns:r="http://schemas.openxmlformats.org/officeDocument/2006/relationships" rot="4" type="roundRect" r:blip="">
                                      <dgm:adjLst/>
                                    </dgm:shape>
                                    <dgm:presOf axis="ch ch desOrSelf" ptType="node node node" st="2 2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ight_23_3" styleLbl="node1">
                                    <dgm:varLst>
                                      <dgm:bulletEnabled val="1"/>
                                    </dgm:varLst>
                                    <dgm:alg type="tx"/>
                                    <dgm:shape xmlns:r="http://schemas.openxmlformats.org/officeDocument/2006/relationships" rot="4" type="roundRect" r:blip="">
                                      <dgm:adjLst/>
                                    </dgm:shape>
                                    <dgm:presOf axis="ch ch desOrSelf" ptType="node node node" st="2 3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left_23_1" styleLbl="node1">
                                    <dgm:varLst>
                                      <dgm:bulletEnabled val="1"/>
                                    </dgm:varLst>
                                    <dgm:alg type="tx"/>
                                    <dgm:shape xmlns:r="http://schemas.openxmlformats.org/officeDocument/2006/relationships" rot="4" type="roundRect" r:blip="">
                                      <dgm:adjLst/>
                                    </dgm:shape>
                                    <dgm:presOf axis="ch ch desOrSelf" ptType="node node node" st="1 1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left_23_2" styleLbl="node1">
                                    <dgm:varLst>
                                      <dgm:bulletEnabled val="1"/>
                                    </dgm:varLst>
                                    <dgm:alg type="tx"/>
                                    <dgm:shape xmlns:r="http://schemas.openxmlformats.org/officeDocument/2006/relationships" rot="4" type="roundRect" r:blip="">
                                      <dgm:adjLst/>
                                    </dgm:shape>
                                    <dgm:presOf axis="ch ch desOrSelf" ptType="node node node" st="1 2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49">
                                  <dgm:choose name="Name50">
                                    <dgm:if name="Name51" axis="ch ch" ptType="node node" st="2 1" cnt="1 0" func="cnt" op="gte" val="4">
                                      <dgm:layoutNode name="balance_24" styleLbl="alignAccFollowNode1">
                                        <dgm:varLst>
                                          <dgm:bulletEnabled val="1"/>
                                        </dgm:varLst>
                                        <dgm:alg type="sp"/>
                                        <dgm:shape xmlns:r="http://schemas.openxmlformats.org/officeDocument/2006/relationships" rot="4" type="rect" r:blip="">
                                          <dgm:adjLst/>
                                        </dgm:shape>
                                        <dgm:presOf/>
                                        <dgm:constrLst/>
                                        <dgm:ruleLst/>
                                      </dgm:layoutNode>
                                      <dgm:layoutNode name="right_24_1" styleLbl="node1">
                                        <dgm:varLst>
                                          <dgm:bulletEnabled val="1"/>
                                        </dgm:varLst>
                                        <dgm:alg type="tx"/>
                                        <dgm:shape xmlns:r="http://schemas.openxmlformats.org/officeDocument/2006/relationships" rot="4" type="roundRect" r:blip="">
                                          <dgm:adjLst/>
                                        </dgm:shape>
                                        <dgm:presOf axis="ch ch desOrSelf" ptType="node node node" st="2 1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ight_24_2" styleLbl="node1">
                                        <dgm:varLst>
                                          <dgm:bulletEnabled val="1"/>
                                        </dgm:varLst>
                                        <dgm:alg type="tx"/>
                                        <dgm:shape xmlns:r="http://schemas.openxmlformats.org/officeDocument/2006/relationships" rot="4" type="roundRect" r:blip="">
                                          <dgm:adjLst/>
                                        </dgm:shape>
                                        <dgm:presOf axis="ch ch desOrSelf" ptType="node node node" st="2 2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ight_24_3" styleLbl="node1">
                                        <dgm:varLst>
                                          <dgm:bulletEnabled val="1"/>
                                        </dgm:varLst>
                                        <dgm:alg type="tx"/>
                                        <dgm:shape xmlns:r="http://schemas.openxmlformats.org/officeDocument/2006/relationships" rot="4" type="roundRect" r:blip="">
                                          <dgm:adjLst/>
                                        </dgm:shape>
                                        <dgm:presOf axis="ch ch desOrSelf" ptType="node node node" st="2 3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ight_24_4" styleLbl="node1">
                                        <dgm:varLst>
                                          <dgm:bulletEnabled val="1"/>
                                        </dgm:varLst>
                                        <dgm:alg type="tx"/>
                                        <dgm:shape xmlns:r="http://schemas.openxmlformats.org/officeDocument/2006/relationships" rot="4" type="roundRect" r:blip="">
                                          <dgm:adjLst/>
                                        </dgm:shape>
                                        <dgm:presOf axis="ch ch desOrSelf" ptType="node node node" st="2 4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left_24_1" styleLbl="node1">
                                        <dgm:varLst>
                                          <dgm:bulletEnabled val="1"/>
                                        </dgm:varLst>
                                        <dgm:alg type="tx"/>
                                        <dgm:shape xmlns:r="http://schemas.openxmlformats.org/officeDocument/2006/relationships" rot="4" type="roundRect" r:blip="">
                                          <dgm:adjLst/>
                                        </dgm:shape>
                                        <dgm:presOf axis="ch ch desOrSelf" ptType="node node node" st="1 1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left_24_2" styleLbl="node1">
                                        <dgm:varLst>
                                          <dgm:bulletEnabled val="1"/>
                                        </dgm:varLst>
                                        <dgm:alg type="tx"/>
                                        <dgm:shape xmlns:r="http://schemas.openxmlformats.org/officeDocument/2006/relationships" rot="4" type="roundRect" r:blip="">
                                          <dgm:adjLst/>
                                        </dgm:shape>
                                        <dgm:presOf axis="ch ch desOrSelf" ptType="node node node" st="1 2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52"/>
                                  </dgm:choose>
                                </dgm:else>
                              </dgm:choose>
                            </dgm:else>
                          </dgm:choose>
                        </dgm:else>
                      </dgm:choose>
                    </dgm:else>
                  </dgm:choose>
                </dgm:if>
                <dgm:else name="Name53">
                  <dgm:choose name="Name54">
                    <dgm:if name="Name55" axis="ch ch" ptType="node node" st="1 1" cnt="1 0" func="cnt" op="equ" val="3">
                      <dgm:choose name="Name56">
                        <dgm:if name="Name57" axis="ch ch" ptType="node node" st="2 1" cnt="1 0" func="cnt" op="equ" val="0">
                          <dgm:layoutNode name="balance_30" styleLbl="alignAccFollowNode1">
                            <dgm:varLst>
                              <dgm:bulletEnabled val="1"/>
                            </dgm:varLst>
                            <dgm:alg type="sp"/>
                            <dgm:shape xmlns:r="http://schemas.openxmlformats.org/officeDocument/2006/relationships" rot="-4" type="rect" r:blip="">
                              <dgm:adjLst/>
                            </dgm:shape>
                            <dgm:presOf/>
                            <dgm:constrLst/>
                            <dgm:ruleLst/>
                          </dgm:layoutNode>
                          <dgm:layoutNode name="left_30_1" styleLbl="node1">
                            <dgm:varLst>
                              <dgm:bulletEnabled val="1"/>
                            </dgm:varLst>
                            <dgm:alg type="tx"/>
                            <dgm:shape xmlns:r="http://schemas.openxmlformats.org/officeDocument/2006/relationships" rot="-4" type="roundRect" r:blip="">
                              <dgm:adjLst/>
                            </dgm:shape>
                            <dgm:presOf axis="ch ch desOrSelf" ptType="node node node" st="1 1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left_30_2" styleLbl="node1">
                            <dgm:varLst>
                              <dgm:bulletEnabled val="1"/>
                            </dgm:varLst>
                            <dgm:alg type="tx"/>
                            <dgm:shape xmlns:r="http://schemas.openxmlformats.org/officeDocument/2006/relationships" rot="-4" type="roundRect" r:blip="">
                              <dgm:adjLst/>
                            </dgm:shape>
                            <dgm:presOf axis="ch ch desOrSelf" ptType="node node node" st="1 2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left_30_3" styleLbl="node1">
                            <dgm:varLst>
                              <dgm:bulletEnabled val="1"/>
                            </dgm:varLst>
                            <dgm:alg type="tx"/>
                            <dgm:shape xmlns:r="http://schemas.openxmlformats.org/officeDocument/2006/relationships" rot="-4" type="roundRect" r:blip="">
                              <dgm:adjLst/>
                            </dgm:shape>
                            <dgm:presOf axis="ch ch desOrSelf" ptType="node node node" st="1 3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58">
                          <dgm:choose name="Name59">
                            <dgm:if name="Name60" axis="ch ch" ptType="node node" st="2 1" cnt="1 0" func="cnt" op="equ" val="1">
                              <dgm:layoutNode name="balance_31" styleLbl="alignAccFollowNode1">
                                <dgm:varLst>
                                  <dgm:bulletEnabled val="1"/>
                                </dgm:varLst>
                                <dgm:alg type="sp"/>
                                <dgm:shape xmlns:r="http://schemas.openxmlformats.org/officeDocument/2006/relationships" rot="-4" type="rect" r:blip="">
                                  <dgm:adjLst/>
                                </dgm:shape>
                                <dgm:presOf/>
                                <dgm:constrLst/>
                                <dgm:ruleLst/>
                              </dgm:layoutNode>
                              <dgm:layoutNode name="left_31_1" styleLbl="node1">
                                <dgm:varLst>
                                  <dgm:bulletEnabled val="1"/>
                                </dgm:varLst>
                                <dgm:alg type="tx"/>
                                <dgm:shape xmlns:r="http://schemas.openxmlformats.org/officeDocument/2006/relationships" rot="-4" type="roundRect" r:blip="">
                                  <dgm:adjLst/>
                                </dgm:shape>
                                <dgm:presOf axis="ch ch desOrSelf" ptType="node node node" st="1 1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left_31_2" styleLbl="node1">
                                <dgm:varLst>
                                  <dgm:bulletEnabled val="1"/>
                                </dgm:varLst>
                                <dgm:alg type="tx"/>
                                <dgm:shape xmlns:r="http://schemas.openxmlformats.org/officeDocument/2006/relationships" rot="-4" type="roundRect" r:blip="">
                                  <dgm:adjLst/>
                                </dgm:shape>
                                <dgm:presOf axis="ch ch desOrSelf" ptType="node node node" st="1 2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left_31_3" styleLbl="node1">
                                <dgm:varLst>
                                  <dgm:bulletEnabled val="1"/>
                                </dgm:varLst>
                                <dgm:alg type="tx"/>
                                <dgm:shape xmlns:r="http://schemas.openxmlformats.org/officeDocument/2006/relationships" rot="-4" type="roundRect" r:blip="">
                                  <dgm:adjLst/>
                                </dgm:shape>
                                <dgm:presOf axis="ch ch desOrSelf" ptType="node node node" st="1 3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ight_31_1" styleLbl="node1">
                                <dgm:varLst>
                                  <dgm:bulletEnabled val="1"/>
                                </dgm:varLst>
                                <dgm:alg type="tx"/>
                                <dgm:shape xmlns:r="http://schemas.openxmlformats.org/officeDocument/2006/relationships" rot="-4" type="roundRect" r:blip="">
                                  <dgm:adjLst/>
                                </dgm:shape>
                                <dgm:presOf axis="ch ch desOrSelf" ptType="node node node" st="2 1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61">
                              <dgm:choose name="Name62">
                                <dgm:if name="Name63" axis="ch ch" ptType="node node" st="2 1" cnt="1 0" func="cnt" op="equ" val="2">
                                  <dgm:layoutNode name="balance_32" styleLbl="alignAccFollowNode1">
                                    <dgm:varLst>
                                      <dgm:bulletEnabled val="1"/>
                                    </dgm:varLst>
                                    <dgm:alg type="sp"/>
                                    <dgm:shape xmlns:r="http://schemas.openxmlformats.org/officeDocument/2006/relationships" rot="-4" type="rect" r:blip="">
                                      <dgm:adjLst/>
                                    </dgm:shape>
                                    <dgm:presOf/>
                                    <dgm:constrLst/>
                                    <dgm:ruleLst/>
                                  </dgm:layoutNode>
                                  <dgm:layoutNode name="left_32_1" styleLbl="node1">
                                    <dgm:varLst>
                                      <dgm:bulletEnabled val="1"/>
                                    </dgm:varLst>
                                    <dgm:alg type="tx"/>
                                    <dgm:shape xmlns:r="http://schemas.openxmlformats.org/officeDocument/2006/relationships" rot="-4" type="roundRect" r:blip="">
                                      <dgm:adjLst/>
                                    </dgm:shape>
                                    <dgm:presOf axis="ch ch desOrSelf" ptType="node node node" st="1 1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left_32_2" styleLbl="node1">
                                    <dgm:varLst>
                                      <dgm:bulletEnabled val="1"/>
                                    </dgm:varLst>
                                    <dgm:alg type="tx"/>
                                    <dgm:shape xmlns:r="http://schemas.openxmlformats.org/officeDocument/2006/relationships" rot="-4" type="roundRect" r:blip="">
                                      <dgm:adjLst/>
                                    </dgm:shape>
                                    <dgm:presOf axis="ch ch desOrSelf" ptType="node node node" st="1 2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left_32_3" styleLbl="node1">
                                    <dgm:varLst>
                                      <dgm:bulletEnabled val="1"/>
                                    </dgm:varLst>
                                    <dgm:alg type="tx"/>
                                    <dgm:shape xmlns:r="http://schemas.openxmlformats.org/officeDocument/2006/relationships" rot="-4" type="roundRect" r:blip="">
                                      <dgm:adjLst/>
                                    </dgm:shape>
                                    <dgm:presOf axis="ch ch desOrSelf" ptType="node node node" st="1 3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ight_32_1" styleLbl="node1">
                                    <dgm:varLst>
                                      <dgm:bulletEnabled val="1"/>
                                    </dgm:varLst>
                                    <dgm:alg type="tx"/>
                                    <dgm:shape xmlns:r="http://schemas.openxmlformats.org/officeDocument/2006/relationships" rot="-4" type="roundRect" r:blip="">
                                      <dgm:adjLst/>
                                    </dgm:shape>
                                    <dgm:presOf axis="ch ch desOrSelf" ptType="node node node" st="2 1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ight_32_2" styleLbl="node1">
                                    <dgm:varLst>
                                      <dgm:bulletEnabled val="1"/>
                                    </dgm:varLst>
                                    <dgm:alg type="tx"/>
                                    <dgm:shape xmlns:r="http://schemas.openxmlformats.org/officeDocument/2006/relationships" rot="-4" type="roundRect" r:blip="">
                                      <dgm:adjLst/>
                                    </dgm:shape>
                                    <dgm:presOf axis="ch ch desOrSelf" ptType="node node node" st="2 2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64">
                                  <dgm:choose name="Name65">
                                    <dgm:if name="Name66" axis="ch ch" ptType="node node" st="2 1" cnt="1 0" func="cnt" op="equ" val="3">
                                      <dgm:layoutNode name="balance_33" styleLbl="alignAccFollowNode1">
                                        <dgm:varLst>
                                          <dgm:bulletEnabled val="1"/>
                                        </dgm:varLst>
                                        <dgm:alg type="sp"/>
                                        <dgm:shape xmlns:r="http://schemas.openxmlformats.org/officeDocument/2006/relationships" type="rect" r:blip="">
                                          <dgm:adjLst/>
                                        </dgm:shape>
                                        <dgm:presOf/>
                                        <dgm:constrLst/>
                                        <dgm:ruleLst/>
                                      </dgm:layoutNode>
                                      <dgm:layoutNode name="right_33_1" styleLbl="node1">
                                        <dgm:varLst>
                                          <dgm:bulletEnabled val="1"/>
                                        </dgm:varLst>
                                        <dgm:alg type="tx"/>
                                        <dgm:shape xmlns:r="http://schemas.openxmlformats.org/officeDocument/2006/relationships" type="roundRect" r:blip="">
                                          <dgm:adjLst/>
                                        </dgm:shape>
                                        <dgm:presOf axis="ch ch desOrSelf" ptType="node node node" st="2 1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ight_33_2" styleLbl="node1">
                                        <dgm:varLst>
                                          <dgm:bulletEnabled val="1"/>
                                        </dgm:varLst>
                                        <dgm:alg type="tx"/>
                                        <dgm:shape xmlns:r="http://schemas.openxmlformats.org/officeDocument/2006/relationships" type="roundRect" r:blip="">
                                          <dgm:adjLst/>
                                        </dgm:shape>
                                        <dgm:presOf axis="ch ch desOrSelf" ptType="node node node" st="2 2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ight_33_3" styleLbl="node1">
                                        <dgm:varLst>
                                          <dgm:bulletEnabled val="1"/>
                                        </dgm:varLst>
                                        <dgm:alg type="tx"/>
                                        <dgm:shape xmlns:r="http://schemas.openxmlformats.org/officeDocument/2006/relationships" type="roundRect" r:blip="">
                                          <dgm:adjLst/>
                                        </dgm:shape>
                                        <dgm:presOf axis="ch ch desOrSelf" ptType="node node node" st="2 3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left_33_1" styleLbl="node1">
                                        <dgm:varLst>
                                          <dgm:bulletEnabled val="1"/>
                                        </dgm:varLst>
                                        <dgm:alg type="tx"/>
                                        <dgm:shape xmlns:r="http://schemas.openxmlformats.org/officeDocument/2006/relationships" type="roundRect" r:blip="">
                                          <dgm:adjLst/>
                                        </dgm:shape>
                                        <dgm:presOf axis="ch ch desOrSelf" ptType="node node node" st="1 1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left_33_2" styleLbl="node1">
                                        <dgm:varLst>
                                          <dgm:bulletEnabled val="1"/>
                                        </dgm:varLst>
                                        <dgm:alg type="tx"/>
                                        <dgm:shape xmlns:r="http://schemas.openxmlformats.org/officeDocument/2006/relationships" type="roundRect" r:blip="">
                                          <dgm:adjLst/>
                                        </dgm:shape>
                                        <dgm:presOf axis="ch ch desOrSelf" ptType="node node node" st="1 2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left_33_3" styleLbl="node1">
                                        <dgm:varLst>
                                          <dgm:bulletEnabled val="1"/>
                                        </dgm:varLst>
                                        <dgm:alg type="tx"/>
                                        <dgm:shape xmlns:r="http://schemas.openxmlformats.org/officeDocument/2006/relationships" type="roundRect" r:blip="">
                                          <dgm:adjLst/>
                                        </dgm:shape>
                                        <dgm:presOf axis="ch ch desOrSelf" ptType="node node node" st="1 3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67">
                                      <dgm:choose name="Name68">
                                        <dgm:if name="Name69" axis="ch ch" ptType="node node" st="2 1" cnt="1 0" func="cnt" op="gte" val="4">
                                          <dgm:layoutNode name="balance_34" styleLbl="alignAccFollowNode1">
                                            <dgm:varLst>
                                              <dgm:bulletEnabled val="1"/>
                                            </dgm:varLst>
                                            <dgm:alg type="sp"/>
                                            <dgm:shape xmlns:r="http://schemas.openxmlformats.org/officeDocument/2006/relationships" rot="4" type="rect" r:blip="">
                                              <dgm:adjLst/>
                                            </dgm:shape>
                                            <dgm:presOf/>
                                            <dgm:constrLst/>
                                            <dgm:ruleLst/>
                                          </dgm:layoutNode>
                                          <dgm:layoutNode name="right_34_1" styleLbl="node1">
                                            <dgm:varLst>
                                              <dgm:bulletEnabled val="1"/>
                                            </dgm:varLst>
                                            <dgm:alg type="tx"/>
                                            <dgm:shape xmlns:r="http://schemas.openxmlformats.org/officeDocument/2006/relationships" rot="4" type="roundRect" r:blip="">
                                              <dgm:adjLst/>
                                            </dgm:shape>
                                            <dgm:presOf axis="ch ch desOrSelf" ptType="node node node" st="2 1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ight_34_2" styleLbl="node1">
                                            <dgm:varLst>
                                              <dgm:bulletEnabled val="1"/>
                                            </dgm:varLst>
                                            <dgm:alg type="tx"/>
                                            <dgm:shape xmlns:r="http://schemas.openxmlformats.org/officeDocument/2006/relationships" rot="4" type="roundRect" r:blip="">
                                              <dgm:adjLst/>
                                            </dgm:shape>
                                            <dgm:presOf axis="ch ch desOrSelf" ptType="node node node" st="2 2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ight_34_3" styleLbl="node1">
                                            <dgm:varLst>
                                              <dgm:bulletEnabled val="1"/>
                                            </dgm:varLst>
                                            <dgm:alg type="tx"/>
                                            <dgm:shape xmlns:r="http://schemas.openxmlformats.org/officeDocument/2006/relationships" rot="4" type="roundRect" r:blip="">
                                              <dgm:adjLst/>
                                            </dgm:shape>
                                            <dgm:presOf axis="ch ch desOrSelf" ptType="node node node" st="2 3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ight_34_4" styleLbl="node1">
                                            <dgm:varLst>
                                              <dgm:bulletEnabled val="1"/>
                                            </dgm:varLst>
                                            <dgm:alg type="tx"/>
                                            <dgm:shape xmlns:r="http://schemas.openxmlformats.org/officeDocument/2006/relationships" rot="4" type="roundRect" r:blip="">
                                              <dgm:adjLst/>
                                            </dgm:shape>
                                            <dgm:presOf axis="ch ch desOrSelf" ptType="node node node" st="2 4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left_34_1" styleLbl="node1">
                                            <dgm:varLst>
                                              <dgm:bulletEnabled val="1"/>
                                            </dgm:varLst>
                                            <dgm:alg type="tx"/>
                                            <dgm:shape xmlns:r="http://schemas.openxmlformats.org/officeDocument/2006/relationships" rot="4" type="roundRect" r:blip="">
                                              <dgm:adjLst/>
                                            </dgm:shape>
                                            <dgm:presOf axis="ch ch desOrSelf" ptType="node node node" st="1 1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left_34_2" styleLbl="node1">
                                            <dgm:varLst>
                                              <dgm:bulletEnabled val="1"/>
                                            </dgm:varLst>
                                            <dgm:alg type="tx"/>
                                            <dgm:shape xmlns:r="http://schemas.openxmlformats.org/officeDocument/2006/relationships" rot="4" type="roundRect" r:blip="">
                                              <dgm:adjLst/>
                                            </dgm:shape>
                                            <dgm:presOf axis="ch ch desOrSelf" ptType="node node node" st="1 2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left_34_3" styleLbl="node1">
                                            <dgm:varLst>
                                              <dgm:bulletEnabled val="1"/>
                                            </dgm:varLst>
                                            <dgm:alg type="tx"/>
                                            <dgm:shape xmlns:r="http://schemas.openxmlformats.org/officeDocument/2006/relationships" rot="4" type="roundRect" r:blip="">
                                              <dgm:adjLst/>
                                            </dgm:shape>
                                            <dgm:presOf axis="ch ch desOrSelf" ptType="node node node" st="1 3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70"/>
                                      </dgm:choose>
                                    </dgm:else>
                                  </dgm:choose>
                                </dgm:else>
                              </dgm:choose>
                            </dgm:else>
                          </dgm:choose>
                        </dgm:else>
                      </dgm:choose>
                    </dgm:if>
                    <dgm:else name="Name71">
                      <dgm:choose name="Name72">
                        <dgm:if name="Name73" axis="ch ch" ptType="node node" st="1 1" cnt="1 0" func="cnt" op="gte" val="4">
                          <dgm:choose name="Name74">
                            <dgm:if name="Name75" axis="ch ch" ptType="node node" st="2 1" cnt="1 0" func="cnt" op="equ" val="0">
                              <dgm:layoutNode name="balance_40" styleLbl="alignAccFollowNode1">
                                <dgm:varLst>
                                  <dgm:bulletEnabled val="1"/>
                                </dgm:varLst>
                                <dgm:alg type="sp"/>
                                <dgm:shape xmlns:r="http://schemas.openxmlformats.org/officeDocument/2006/relationships" rot="-4" type="rect" r:blip="">
                                  <dgm:adjLst/>
                                </dgm:shape>
                                <dgm:presOf/>
                                <dgm:constrLst/>
                                <dgm:ruleLst/>
                              </dgm:layoutNode>
                              <dgm:layoutNode name="left_40_1" styleLbl="node1">
                                <dgm:varLst>
                                  <dgm:bulletEnabled val="1"/>
                                </dgm:varLst>
                                <dgm:alg type="tx"/>
                                <dgm:shape xmlns:r="http://schemas.openxmlformats.org/officeDocument/2006/relationships" rot="-4" type="roundRect" r:blip="">
                                  <dgm:adjLst/>
                                </dgm:shape>
                                <dgm:presOf axis="ch ch desOrSelf" ptType="node node node" st="1 1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left_40_2" styleLbl="node1">
                                <dgm:varLst>
                                  <dgm:bulletEnabled val="1"/>
                                </dgm:varLst>
                                <dgm:alg type="tx"/>
                                <dgm:shape xmlns:r="http://schemas.openxmlformats.org/officeDocument/2006/relationships" rot="-4" type="roundRect" r:blip="">
                                  <dgm:adjLst/>
                                </dgm:shape>
                                <dgm:presOf axis="ch ch desOrSelf" ptType="node node node" st="1 2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left_40_3" styleLbl="node1">
                                <dgm:varLst>
                                  <dgm:bulletEnabled val="1"/>
                                </dgm:varLst>
                                <dgm:alg type="tx"/>
                                <dgm:shape xmlns:r="http://schemas.openxmlformats.org/officeDocument/2006/relationships" rot="-4" type="roundRect" r:blip="">
                                  <dgm:adjLst/>
                                </dgm:shape>
                                <dgm:presOf axis="ch ch desOrSelf" ptType="node node node" st="1 3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left_40_4" styleLbl="node1">
                                <dgm:varLst>
                                  <dgm:bulletEnabled val="1"/>
                                </dgm:varLst>
                                <dgm:alg type="tx"/>
                                <dgm:shape xmlns:r="http://schemas.openxmlformats.org/officeDocument/2006/relationships" rot="-4" type="roundRect" r:blip="">
                                  <dgm:adjLst/>
                                </dgm:shape>
                                <dgm:presOf axis="ch ch desOrSelf" ptType="node node node" st="1 4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76">
                              <dgm:choose name="Name77">
                                <dgm:if name="Name78" axis="ch ch" ptType="node node" st="2 1" cnt="1 0" func="cnt" op="equ" val="1">
                                  <dgm:layoutNode name="balance_41" styleLbl="alignAccFollowNode1">
                                    <dgm:varLst>
                                      <dgm:bulletEnabled val="1"/>
                                    </dgm:varLst>
                                    <dgm:alg type="sp"/>
                                    <dgm:shape xmlns:r="http://schemas.openxmlformats.org/officeDocument/2006/relationships" rot="-4" type="rect" r:blip="">
                                      <dgm:adjLst/>
                                    </dgm:shape>
                                    <dgm:presOf/>
                                    <dgm:constrLst/>
                                    <dgm:ruleLst/>
                                  </dgm:layoutNode>
                                  <dgm:layoutNode name="left_41_1" styleLbl="node1">
                                    <dgm:varLst>
                                      <dgm:bulletEnabled val="1"/>
                                    </dgm:varLst>
                                    <dgm:alg type="tx"/>
                                    <dgm:shape xmlns:r="http://schemas.openxmlformats.org/officeDocument/2006/relationships" rot="-4" type="roundRect" r:blip="">
                                      <dgm:adjLst/>
                                    </dgm:shape>
                                    <dgm:presOf axis="ch ch desOrSelf" ptType="node node node" st="1 1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left_41_2" styleLbl="node1">
                                    <dgm:varLst>
                                      <dgm:bulletEnabled val="1"/>
                                    </dgm:varLst>
                                    <dgm:alg type="tx"/>
                                    <dgm:shape xmlns:r="http://schemas.openxmlformats.org/officeDocument/2006/relationships" rot="-4" type="roundRect" r:blip="">
                                      <dgm:adjLst/>
                                    </dgm:shape>
                                    <dgm:presOf axis="ch ch desOrSelf" ptType="node node node" st="1 2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left_41_3" styleLbl="node1">
                                    <dgm:varLst>
                                      <dgm:bulletEnabled val="1"/>
                                    </dgm:varLst>
                                    <dgm:alg type="tx"/>
                                    <dgm:shape xmlns:r="http://schemas.openxmlformats.org/officeDocument/2006/relationships" rot="-4" type="roundRect" r:blip="">
                                      <dgm:adjLst/>
                                    </dgm:shape>
                                    <dgm:presOf axis="ch ch desOrSelf" ptType="node node node" st="1 3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left_41_4" styleLbl="node1">
                                    <dgm:varLst>
                                      <dgm:bulletEnabled val="1"/>
                                    </dgm:varLst>
                                    <dgm:alg type="tx"/>
                                    <dgm:shape xmlns:r="http://schemas.openxmlformats.org/officeDocument/2006/relationships" rot="-4" type="roundRect" r:blip="">
                                      <dgm:adjLst/>
                                    </dgm:shape>
                                    <dgm:presOf axis="ch ch desOrSelf" ptType="node node node" st="1 4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ight_41_1" styleLbl="node1">
                                    <dgm:varLst>
                                      <dgm:bulletEnabled val="1"/>
                                    </dgm:varLst>
                                    <dgm:alg type="tx"/>
                                    <dgm:shape xmlns:r="http://schemas.openxmlformats.org/officeDocument/2006/relationships" rot="-4" type="roundRect" r:blip="">
                                      <dgm:adjLst/>
                                    </dgm:shape>
                                    <dgm:presOf axis="ch ch desOrSelf" ptType="node node node" st="2 1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79">
                                  <dgm:choose name="Name80">
                                    <dgm:if name="Name81" axis="ch ch" ptType="node node" st="2 1" cnt="1 0" func="cnt" op="equ" val="2">
                                      <dgm:layoutNode name="balance_42" styleLbl="alignAccFollowNode1">
                                        <dgm:varLst>
                                          <dgm:bulletEnabled val="1"/>
                                        </dgm:varLst>
                                        <dgm:alg type="sp"/>
                                        <dgm:shape xmlns:r="http://schemas.openxmlformats.org/officeDocument/2006/relationships" rot="-4" type="rect" r:blip="">
                                          <dgm:adjLst/>
                                        </dgm:shape>
                                        <dgm:presOf/>
                                        <dgm:constrLst/>
                                        <dgm:ruleLst/>
                                      </dgm:layoutNode>
                                      <dgm:layoutNode name="left_42_1" styleLbl="node1">
                                        <dgm:varLst>
                                          <dgm:bulletEnabled val="1"/>
                                        </dgm:varLst>
                                        <dgm:alg type="tx"/>
                                        <dgm:shape xmlns:r="http://schemas.openxmlformats.org/officeDocument/2006/relationships" rot="-4" type="roundRect" r:blip="">
                                          <dgm:adjLst/>
                                        </dgm:shape>
                                        <dgm:presOf axis="ch ch desOrSelf" ptType="node node node" st="1 1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left_42_2" styleLbl="node1">
                                        <dgm:varLst>
                                          <dgm:bulletEnabled val="1"/>
                                        </dgm:varLst>
                                        <dgm:alg type="tx"/>
                                        <dgm:shape xmlns:r="http://schemas.openxmlformats.org/officeDocument/2006/relationships" rot="-4" type="roundRect" r:blip="">
                                          <dgm:adjLst/>
                                        </dgm:shape>
                                        <dgm:presOf axis="ch ch desOrSelf" ptType="node node node" st="1 2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left_42_3" styleLbl="node1">
                                        <dgm:varLst>
                                          <dgm:bulletEnabled val="1"/>
                                        </dgm:varLst>
                                        <dgm:alg type="tx"/>
                                        <dgm:shape xmlns:r="http://schemas.openxmlformats.org/officeDocument/2006/relationships" rot="-4" type="roundRect" r:blip="">
                                          <dgm:adjLst/>
                                        </dgm:shape>
                                        <dgm:presOf axis="ch ch desOrSelf" ptType="node node node" st="1 3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left_42_4" styleLbl="node1">
                                        <dgm:varLst>
                                          <dgm:bulletEnabled val="1"/>
                                        </dgm:varLst>
                                        <dgm:alg type="tx"/>
                                        <dgm:shape xmlns:r="http://schemas.openxmlformats.org/officeDocument/2006/relationships" rot="-4" type="roundRect" r:blip="">
                                          <dgm:adjLst/>
                                        </dgm:shape>
                                        <dgm:presOf axis="ch ch desOrSelf" ptType="node node node" st="1 4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ight_42_1" styleLbl="node1">
                                        <dgm:varLst>
                                          <dgm:bulletEnabled val="1"/>
                                        </dgm:varLst>
                                        <dgm:alg type="tx"/>
                                        <dgm:shape xmlns:r="http://schemas.openxmlformats.org/officeDocument/2006/relationships" rot="-4" type="roundRect" r:blip="">
                                          <dgm:adjLst/>
                                        </dgm:shape>
                                        <dgm:presOf axis="ch ch desOrSelf" ptType="node node node" st="2 1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ight_42_2" styleLbl="node1">
                                        <dgm:varLst>
                                          <dgm:bulletEnabled val="1"/>
                                        </dgm:varLst>
                                        <dgm:alg type="tx"/>
                                        <dgm:shape xmlns:r="http://schemas.openxmlformats.org/officeDocument/2006/relationships" rot="-4" type="roundRect" r:blip="">
                                          <dgm:adjLst/>
                                        </dgm:shape>
                                        <dgm:presOf axis="ch ch desOrSelf" ptType="node node node" st="2 2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82">
                                      <dgm:choose name="Name83">
                                        <dgm:if name="Name84" axis="ch ch" ptType="node node" st="2 1" cnt="1 0" func="cnt" op="equ" val="3">
                                          <dgm:layoutNode name="balance_43" styleLbl="alignAccFollowNode1">
                                            <dgm:varLst>
                                              <dgm:bulletEnabled val="1"/>
                                            </dgm:varLst>
                                            <dgm:alg type="sp"/>
                                            <dgm:shape xmlns:r="http://schemas.openxmlformats.org/officeDocument/2006/relationships" rot="-4" type="rect" r:blip="">
                                              <dgm:adjLst/>
                                            </dgm:shape>
                                            <dgm:presOf/>
                                            <dgm:constrLst/>
                                            <dgm:ruleLst/>
                                          </dgm:layoutNode>
                                          <dgm:layoutNode name="left_43_1" styleLbl="node1">
                                            <dgm:varLst>
                                              <dgm:bulletEnabled val="1"/>
                                            </dgm:varLst>
                                            <dgm:alg type="tx"/>
                                            <dgm:shape xmlns:r="http://schemas.openxmlformats.org/officeDocument/2006/relationships" rot="-4" type="roundRect" r:blip="">
                                              <dgm:adjLst/>
                                            </dgm:shape>
                                            <dgm:presOf axis="ch ch desOrSelf" ptType="node node node" st="1 1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left_43_2" styleLbl="node1">
                                            <dgm:varLst>
                                              <dgm:bulletEnabled val="1"/>
                                            </dgm:varLst>
                                            <dgm:alg type="tx"/>
                                            <dgm:shape xmlns:r="http://schemas.openxmlformats.org/officeDocument/2006/relationships" rot="-4" type="roundRect" r:blip="">
                                              <dgm:adjLst/>
                                            </dgm:shape>
                                            <dgm:presOf axis="ch ch desOrSelf" ptType="node node node" st="1 2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left_43_3" styleLbl="node1">
                                            <dgm:varLst>
                                              <dgm:bulletEnabled val="1"/>
                                            </dgm:varLst>
                                            <dgm:alg type="tx"/>
                                            <dgm:shape xmlns:r="http://schemas.openxmlformats.org/officeDocument/2006/relationships" rot="-4" type="roundRect" r:blip="">
                                              <dgm:adjLst/>
                                            </dgm:shape>
                                            <dgm:presOf axis="ch ch desOrSelf" ptType="node node node" st="1 3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left_43_4" styleLbl="node1">
                                            <dgm:varLst>
                                              <dgm:bulletEnabled val="1"/>
                                            </dgm:varLst>
                                            <dgm:alg type="tx"/>
                                            <dgm:shape xmlns:r="http://schemas.openxmlformats.org/officeDocument/2006/relationships" rot="-4" type="roundRect" r:blip="">
                                              <dgm:adjLst/>
                                            </dgm:shape>
                                            <dgm:presOf axis="ch ch desOrSelf" ptType="node node node" st="1 4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ight_43_1" styleLbl="node1">
                                            <dgm:varLst>
                                              <dgm:bulletEnabled val="1"/>
                                            </dgm:varLst>
                                            <dgm:alg type="tx"/>
                                            <dgm:shape xmlns:r="http://schemas.openxmlformats.org/officeDocument/2006/relationships" rot="-4" type="roundRect" r:blip="">
                                              <dgm:adjLst/>
                                            </dgm:shape>
                                            <dgm:presOf axis="ch ch desOrSelf" ptType="node node node" st="2 1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ight_43_2" styleLbl="node1">
                                            <dgm:varLst>
                                              <dgm:bulletEnabled val="1"/>
                                            </dgm:varLst>
                                            <dgm:alg type="tx"/>
                                            <dgm:shape xmlns:r="http://schemas.openxmlformats.org/officeDocument/2006/relationships" rot="-4" type="roundRect" r:blip="">
                                              <dgm:adjLst/>
                                            </dgm:shape>
                                            <dgm:presOf axis="ch ch desOrSelf" ptType="node node node" st="2 2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ight_43_3" styleLbl="node1">
                                            <dgm:varLst>
                                              <dgm:bulletEnabled val="1"/>
                                            </dgm:varLst>
                                            <dgm:alg type="tx"/>
                                            <dgm:shape xmlns:r="http://schemas.openxmlformats.org/officeDocument/2006/relationships" rot="-4" type="roundRect" r:blip="">
                                              <dgm:adjLst/>
                                            </dgm:shape>
                                            <dgm:presOf axis="ch ch desOrSelf" ptType="node node node" st="2 3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85">
                                          <dgm:choose name="Name86">
                                            <dgm:if name="Name87" axis="ch ch" ptType="node node" st="2 1" cnt="1 0" func="cnt" op="gte" val="4">
                                              <dgm:layoutNode name="balance_44" styleLbl="alignAccFollowNode1">
                                                <dgm:varLst>
                                                  <dgm:bulletEnabled val="1"/>
                                                </dgm:varLst>
                                                <dgm:alg type="sp"/>
                                                <dgm:shape xmlns:r="http://schemas.openxmlformats.org/officeDocument/2006/relationships" type="rect" r:blip="">
                                                  <dgm:adjLst/>
                                                </dgm:shape>
                                                <dgm:presOf/>
                                                <dgm:constrLst/>
                                                <dgm:ruleLst/>
                                              </dgm:layoutNode>
                                              <dgm:layoutNode name="right_44_1" styleLbl="node1">
                                                <dgm:varLst>
                                                  <dgm:bulletEnabled val="1"/>
                                                </dgm:varLst>
                                                <dgm:alg type="tx"/>
                                                <dgm:shape xmlns:r="http://schemas.openxmlformats.org/officeDocument/2006/relationships" type="roundRect" r:blip="">
                                                  <dgm:adjLst/>
                                                </dgm:shape>
                                                <dgm:presOf axis="ch ch desOrSelf" ptType="node node node" st="2 1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ight_44_2" styleLbl="node1">
                                                <dgm:varLst>
                                                  <dgm:bulletEnabled val="1"/>
                                                </dgm:varLst>
                                                <dgm:alg type="tx"/>
                                                <dgm:shape xmlns:r="http://schemas.openxmlformats.org/officeDocument/2006/relationships" type="roundRect" r:blip="">
                                                  <dgm:adjLst/>
                                                </dgm:shape>
                                                <dgm:presOf axis="ch ch desOrSelf" ptType="node node node" st="2 2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ight_44_3" styleLbl="node1">
                                                <dgm:varLst>
                                                  <dgm:bulletEnabled val="1"/>
                                                </dgm:varLst>
                                                <dgm:alg type="tx"/>
                                                <dgm:shape xmlns:r="http://schemas.openxmlformats.org/officeDocument/2006/relationships" type="roundRect" r:blip="">
                                                  <dgm:adjLst/>
                                                </dgm:shape>
                                                <dgm:presOf axis="ch ch desOrSelf" ptType="node node node" st="2 3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ight_44_4" styleLbl="node1">
                                                <dgm:varLst>
                                                  <dgm:bulletEnabled val="1"/>
                                                </dgm:varLst>
                                                <dgm:alg type="tx"/>
                                                <dgm:shape xmlns:r="http://schemas.openxmlformats.org/officeDocument/2006/relationships" type="roundRect" r:blip="">
                                                  <dgm:adjLst/>
                                                </dgm:shape>
                                                <dgm:presOf axis="ch ch desOrSelf" ptType="node node node" st="2 4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left_44_1" styleLbl="node1">
                                                <dgm:varLst>
                                                  <dgm:bulletEnabled val="1"/>
                                                </dgm:varLst>
                                                <dgm:alg type="tx"/>
                                                <dgm:shape xmlns:r="http://schemas.openxmlformats.org/officeDocument/2006/relationships" type="roundRect" r:blip="">
                                                  <dgm:adjLst/>
                                                </dgm:shape>
                                                <dgm:presOf axis="ch ch desOrSelf" ptType="node node node" st="1 1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left_44_2" styleLbl="node1">
                                                <dgm:varLst>
                                                  <dgm:bulletEnabled val="1"/>
                                                </dgm:varLst>
                                                <dgm:alg type="tx"/>
                                                <dgm:shape xmlns:r="http://schemas.openxmlformats.org/officeDocument/2006/relationships" type="roundRect" r:blip="">
                                                  <dgm:adjLst/>
                                                </dgm:shape>
                                                <dgm:presOf axis="ch ch desOrSelf" ptType="node node node" st="1 2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left_44_3" styleLbl="node1">
                                                <dgm:varLst>
                                                  <dgm:bulletEnabled val="1"/>
                                                </dgm:varLst>
                                                <dgm:alg type="tx"/>
                                                <dgm:shape xmlns:r="http://schemas.openxmlformats.org/officeDocument/2006/relationships" type="roundRect" r:blip="">
                                                  <dgm:adjLst/>
                                                </dgm:shape>
                                                <dgm:presOf axis="ch ch desOrSelf" ptType="node node node" st="1 3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left_44_4" styleLbl="node1">
                                                <dgm:varLst>
                                                  <dgm:bulletEnabled val="1"/>
                                                </dgm:varLst>
                                                <dgm:alg type="tx"/>
                                                <dgm:shape xmlns:r="http://schemas.openxmlformats.org/officeDocument/2006/relationships" type="roundRect" r:blip="">
                                                  <dgm:adjLst/>
                                                </dgm:shape>
                                                <dgm:presOf axis="ch ch desOrSelf" ptType="node node node" st="1 4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88"/>
                                          </dgm:choose>
                                        </dgm:else>
                                      </dgm:choose>
                                    </dgm:else>
                                  </dgm:choose>
                                </dgm:else>
                              </dgm:choose>
                            </dgm:else>
                          </dgm:choose>
                        </dgm:if>
                        <dgm:else name="Name89"/>
                      </dgm:choose>
                    </dgm:else>
                  </dgm:choose>
                </dgm:else>
              </dgm:choose>
            </dgm:else>
          </dgm:choose>
        </dgm:else>
      </dgm:choose>
    </dgm:layoutNode>
  </dgm:layoutNode>
</dgm:layoutDef>
</file>

<file path=ppt/diagrams/layout7.xml><?xml version="1.0" encoding="utf-8"?>
<dgm:layoutDef xmlns:dgm="http://schemas.openxmlformats.org/drawingml/2006/diagram" xmlns:a="http://schemas.openxmlformats.org/drawingml/2006/main" uniqueId="urn:microsoft.com/office/officeart/2005/8/layout/process2">
  <dgm:title val=""/>
  <dgm:desc val=""/>
  <dgm:catLst>
    <dgm:cat type="process" pri="13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Flow">
    <dgm:varLst>
      <dgm:resizeHandles val="exact"/>
    </dgm:varLst>
    <dgm:alg type="lin">
      <dgm:param type="linDir" val="fromT"/>
    </dgm:alg>
    <dgm:shape xmlns:r="http://schemas.openxmlformats.org/officeDocument/2006/relationships" r:blip="">
      <dgm:adjLst/>
    </dgm:shape>
    <dgm:presOf/>
    <dgm:constrLst>
      <dgm:constr type="h" for="ch" ptType="node" refType="h"/>
      <dgm:constr type="h" for="ch" ptType="sibTrans" refType="h" refFor="ch" refPtType="node" fact="0.5"/>
      <dgm:constr type="w" for="ch" ptType="node" op="equ"/>
      <dgm:constr type="primFontSz" for="ch" ptType="node" op="equ" val="65"/>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choose name="Name0">
          <dgm:if name="Name1" axis="root des" ptType="all node" func="maxDepth" op="gt" val="1">
            <dgm:alg type="tx">
              <dgm:param type="parTxLTRAlign" val="l"/>
              <dgm:param type="parTxRTLAlign" val="r"/>
              <dgm:param type="txAnchorVertCh" val="mid"/>
            </dgm:alg>
          </dgm:if>
          <dgm:else name="Name2">
            <dgm:alg type="tx"/>
          </dgm:else>
        </dgm:choose>
        <dgm:shape xmlns:r="http://schemas.openxmlformats.org/officeDocument/2006/relationships" type="roundRect" r:blip="">
          <dgm:adjLst>
            <dgm:adj idx="1" val="0.1"/>
          </dgm:adjLst>
        </dgm:shape>
        <dgm:presOf axis="desOrSelf" ptType="node"/>
        <dgm:constrLst>
          <dgm:constr type="w" refType="h" fact="1.8"/>
          <dgm:constr type="tMarg" refType="primFontSz" fact="0.3"/>
          <dgm:constr type="bMarg" refType="primFontSz" fact="0.3"/>
          <dgm:constr type="lMarg" refType="primFontSz" fact="0.3"/>
          <dgm:constr type="rMarg" refType="primFontSz" fact="0.3"/>
        </dgm:constrLst>
        <dgm:ruleLst>
          <dgm:rule type="primFontSz" val="18" fact="NaN" max="NaN"/>
          <dgm:rule type="w" val="NaN" fact="4" max="NaN"/>
          <dgm:rule type="primFontSz" val="5" fact="NaN" max="NaN"/>
        </dgm:ruleLst>
      </dgm:layoutNode>
      <dgm:forEach name="sibTransForEach" axis="followSib" ptType="sibTrans" cnt="1">
        <dgm:layoutNode name="sibTrans">
          <dgm:alg type="conn">
            <dgm:param type="begPts" val="auto"/>
            <dgm:param type="endPts" val="auto"/>
          </dgm:alg>
          <dgm:shape xmlns:r="http://schemas.openxmlformats.org/officeDocument/2006/relationships" type="conn" r:blip="">
            <dgm:adjLst/>
          </dgm:shape>
          <dgm:presOf axis="self"/>
          <dgm:constrLst>
            <dgm:constr type="w" refType="h" fact="0.9"/>
            <dgm:constr type="connDist"/>
            <dgm:constr type="wArH" refType="w" fact="0.5"/>
            <dgm:constr type="hArH" refType="w"/>
            <dgm:constr type="stemThick" refType="w" fact="0.6"/>
            <dgm:constr type="begPad" refType="connDist" fact="0.125"/>
            <dgm:constr type="endPad" refType="connDist" fact="0.125"/>
          </dgm:constrLst>
          <dgm:ruleLst/>
          <dgm:layoutNode name="connectorText">
            <dgm:alg type="tx">
              <dgm:param type="autoTxRot" val="upr"/>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dgm:layoutNode>
</dgm:layoutDef>
</file>

<file path=ppt/diagrams/layout8.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9.xml><?xml version="1.0" encoding="utf-8"?>
<dgm:layoutDef xmlns:dgm="http://schemas.openxmlformats.org/drawingml/2006/diagram" xmlns:a="http://schemas.openxmlformats.org/drawingml/2006/main" uniqueId="urn:microsoft.com/office/officeart/2005/8/layout/process1">
  <dgm:title val=""/>
  <dgm:desc val=""/>
  <dgm:catLst>
    <dgm:cat type="process" pri="1000"/>
    <dgm:cat type="convert" pri="15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onstrLst>
      <dgm:constr type="w" for="ch" ptType="node" refType="w"/>
      <dgm:constr type="h" for="ch" ptType="node" op="equ"/>
      <dgm:constr type="primFontSz" for="ch" ptType="node" op="equ" val="65"/>
      <dgm:constr type="w" for="ch" ptType="sibTrans" refType="w" refFor="ch" refPtType="node" op="equ" fact="0.4"/>
      <dgm:constr type="h" for="ch" ptType="sibTrans" op="equ"/>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oundRect" r:blip="">
          <dgm:adjLst>
            <dgm:adj idx="1" val="0.1"/>
          </dgm:adjLst>
        </dgm:shape>
        <dgm:presOf axis="desOrSelf" ptType="node"/>
        <dgm:constrLst>
          <dgm:constr type="h" refType="w" fact="0.6"/>
          <dgm:constr type="tMarg" refType="primFontSz" fact="0.3"/>
          <dgm:constr type="bMarg" refType="primFontSz" fact="0.3"/>
          <dgm:constr type="lMarg" refType="primFontSz" fact="0.3"/>
          <dgm:constr type="rMarg" refType="primFontSz" fact="0.3"/>
        </dgm:constrLst>
        <dgm:ruleLst>
          <dgm:rule type="primFontSz" val="18" fact="NaN" max="NaN"/>
          <dgm:rule type="h" val="NaN" fact="1.5" max="NaN"/>
          <dgm:rule type="primFontSz" val="5" fact="NaN" max="NaN"/>
          <dgm:rule type="h" val="INF" fact="NaN" max="NaN"/>
        </dgm:ruleLst>
      </dgm:layoutNode>
      <dgm:forEach name="sibTransForEach" axis="followSib" ptType="sibTrans" cnt="1">
        <dgm:layoutNode name="sibTrans">
          <dgm:alg type="conn">
            <dgm:param type="begPts" val="auto"/>
            <dgm:param type="endPts" val="auto"/>
          </dgm:alg>
          <dgm:shape xmlns:r="http://schemas.openxmlformats.org/officeDocument/2006/relationships" type="conn" r:blip="">
            <dgm:adjLst/>
          </dgm:shape>
          <dgm:presOf axis="self"/>
          <dgm:constrLst>
            <dgm:constr type="h" refType="w" fact="0.62"/>
            <dgm:constr type="connDist"/>
            <dgm:constr type="begPad" refType="connDist" fact="0.25"/>
            <dgm:constr type="endPad" refType="connDist" fact="0.22"/>
          </dgm:constrLst>
          <dgm:ruleLst/>
          <dgm:layoutNode name="connectorText">
            <dgm:alg type="tx">
              <dgm:param type="autoTxRot" val="grav"/>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dgm:layoutNode>
</dgm:layoutDef>
</file>

<file path=ppt/diagrams/layout10.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11.xml><?xml version="1.0" encoding="utf-8"?>
<dgm:layoutDef xmlns:dgm="http://schemas.openxmlformats.org/drawingml/2006/diagram" xmlns:a="http://schemas.openxmlformats.org/drawingml/2006/main" uniqueId="urn:microsoft.com/office/officeart/2005/8/layout/cycle1">
  <dgm:title val=""/>
  <dgm:desc val=""/>
  <dgm:catLst>
    <dgm:cat type="cycle" pri="20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 modelId="3"/>
      </dgm:ptLst>
      <dgm:cxnLst>
        <dgm:cxn modelId="4" srcId="0" destId="1" srcOrd="0" destOrd="0"/>
        <dgm:cxn modelId="5" srcId="0" destId="2" srcOrd="1" destOrd="0"/>
        <dgm:cxn modelId="6" srcId="0" destId="3" srcOrd="2"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cycle">
    <dgm:varLst>
      <dgm:dir/>
      <dgm:resizeHandles val="exact"/>
    </dgm:varLst>
    <dgm:choose name="Name0">
      <dgm:if name="Name1" func="var" arg="dir" op="equ" val="norm">
        <dgm:alg type="cycle">
          <dgm:param type="stAng" val="0"/>
          <dgm:param type="spanAng" val="360"/>
        </dgm:alg>
      </dgm:if>
      <dgm:else name="Name2">
        <dgm:alg type="cycle">
          <dgm:param type="stAng" val="0"/>
          <dgm:param type="spanAng" val="-360"/>
        </dgm:alg>
      </dgm:else>
    </dgm:choose>
    <dgm:shape xmlns:r="http://schemas.openxmlformats.org/officeDocument/2006/relationships" r:blip="">
      <dgm:adjLst/>
    </dgm:shape>
    <dgm:presOf/>
    <dgm:choose name="Name3">
      <dgm:if name="Name4" func="var" arg="dir" op="equ" val="norm">
        <dgm:constrLst>
          <dgm:constr type="diam" val="1"/>
          <dgm:constr type="w" for="ch" forName="node" refType="w"/>
          <dgm:constr type="w" for="ch" ptType="sibTrans" refType="w" refFor="ch" refForName="node" fact="0.5"/>
          <dgm:constr type="h" for="ch" ptType="sibTrans" op="equ"/>
          <dgm:constr type="diam" for="ch" ptType="sibTrans" refType="diam" op="equ"/>
          <dgm:constr type="sibSp" refType="w" refFor="ch" refForName="node" fact="0.15"/>
          <dgm:constr type="w" for="ch" forName="dummy" refType="sibSp" fact="2.8"/>
          <dgm:constr type="primFontSz" for="ch" forName="node" op="equ" val="65"/>
        </dgm:constrLst>
      </dgm:if>
      <dgm:else name="Name5">
        <dgm:constrLst>
          <dgm:constr type="diam" val="1"/>
          <dgm:constr type="w" for="ch" forName="node" refType="w"/>
          <dgm:constr type="w" for="ch" ptType="sibTrans" refType="w" refFor="ch" refForName="node" fact="0.5"/>
          <dgm:constr type="h" for="ch" ptType="sibTrans" op="equ"/>
          <dgm:constr type="diam" for="ch" ptType="sibTrans" refType="diam" op="equ" fact="-1"/>
          <dgm:constr type="sibSp" refType="w" refFor="ch" refForName="node" fact="0.15"/>
          <dgm:constr type="w" for="ch" forName="dummy" refType="sibSp" fact="2.8"/>
          <dgm:constr type="primFontSz" for="ch" forName="node" op="equ" val="65"/>
        </dgm:constrLst>
      </dgm:else>
    </dgm:choose>
    <dgm:ruleLst>
      <dgm:rule type="diam" val="INF" fact="NaN" max="NaN"/>
    </dgm:ruleLst>
    <dgm:forEach name="nodesForEach" axis="ch" ptType="node">
      <dgm:choose name="Name6">
        <dgm:if name="Name7" axis="par ch" ptType="doc node" func="cnt" op="gt" val="1">
          <dgm:layoutNode name="dummy">
            <dgm:alg type="sp"/>
            <dgm:shape xmlns:r="http://schemas.openxmlformats.org/officeDocument/2006/relationships" r:blip="">
              <dgm:adjLst/>
            </dgm:shape>
            <dgm:presOf/>
            <dgm:constrLst>
              <dgm:constr type="h" refType="w"/>
            </dgm:constrLst>
            <dgm:ruleLst/>
          </dgm:layoutNode>
        </dgm:if>
        <dgm:else name="Name8"/>
      </dgm:choose>
      <dgm:layoutNode name="node" styleLbl="revTx">
        <dgm:varLst>
          <dgm:bulletEnabled val="1"/>
        </dgm:varLst>
        <dgm:alg type="tx">
          <dgm:param type="txAnchorVertCh" val="mid"/>
        </dgm:alg>
        <dgm:shape xmlns:r="http://schemas.openxmlformats.org/officeDocument/2006/relationships" type="rect" r:blip="">
          <dgm:adjLst/>
        </dgm:shape>
        <dgm:presOf axis="desOrSelf" ptType="node"/>
        <dgm:constrLst>
          <dgm:constr type="h" refType="w"/>
          <dgm:constr type="lMarg" refType="primFontSz" fact="0.1"/>
          <dgm:constr type="rMarg" refType="primFontSz" fact="0.1"/>
          <dgm:constr type="tMarg" refType="primFontSz" fact="0.1"/>
          <dgm:constr type="bMarg" refType="primFontSz" fact="0.1"/>
        </dgm:constrLst>
        <dgm:ruleLst>
          <dgm:rule type="primFontSz" val="5" fact="NaN" max="NaN"/>
        </dgm:ruleLst>
      </dgm:layoutNode>
      <dgm:choose name="Name9">
        <dgm:if name="Name10" axis="par ch" ptType="doc node" func="cnt" op="gt" val="1">
          <dgm:forEach name="Name11" axis="followSib" ptType="sibTrans" hideLastTrans="0" cnt="1">
            <dgm:layoutNode name="sibTrans" styleLbl="node1">
              <dgm:alg type="conn">
                <dgm:param type="connRout" val="curve"/>
                <dgm:param type="begPts" val="radial"/>
                <dgm:param type="endPts" val="radial"/>
              </dgm:alg>
              <dgm:shape xmlns:r="http://schemas.openxmlformats.org/officeDocument/2006/relationships" type="conn" r:blip="">
                <dgm:adjLst/>
              </dgm:shape>
              <dgm:presOf axis="self"/>
              <dgm:constrLst>
                <dgm:constr type="h" refType="w" fact="0.65"/>
                <dgm:constr type="begPad"/>
                <dgm:constr type="endPad"/>
              </dgm:constrLst>
              <dgm:ruleLst/>
            </dgm:layoutNode>
          </dgm:forEach>
        </dgm:if>
        <dgm:else name="Name12"/>
      </dgm:choose>
    </dgm:forEach>
  </dgm:layoutNode>
</dgm:layoutDef>
</file>

<file path=ppt/diagrams/layout12.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13.xml><?xml version="1.0" encoding="utf-8"?>
<dgm:layoutDef xmlns:dgm="http://schemas.openxmlformats.org/drawingml/2006/diagram" xmlns:a="http://schemas.openxmlformats.org/drawingml/2006/main" uniqueId="urn:microsoft.com/office/officeart/2005/8/layout/vList5">
  <dgm:title val=""/>
  <dgm:desc val=""/>
  <dgm:catLst>
    <dgm:cat type="list" pri="15000"/>
    <dgm:cat type="convert" pri="2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choose name="Name1">
      <dgm:if name="Name2" func="var" arg="dir" op="equ" val="norm">
        <dgm:alg type="lin">
          <dgm:param type="linDir" val="fromT"/>
          <dgm:param type="nodeHorzAlign" val="l"/>
        </dgm:alg>
      </dgm:if>
      <dgm:else name="Name3">
        <dgm:alg type="lin">
          <dgm:param type="linDir" val="fromT"/>
          <dgm:param type="nodeHorzAlign" val="r"/>
        </dgm:alg>
      </dgm:else>
    </dgm:choose>
    <dgm:shape xmlns:r="http://schemas.openxmlformats.org/officeDocument/2006/relationships" r:blip="">
      <dgm:adjLst/>
    </dgm:shape>
    <dgm:presOf/>
    <dgm:constrLst>
      <dgm:constr type="h" for="ch" forName="linNode" refType="h"/>
      <dgm:constr type="w" for="ch" forName="linNode" refType="w"/>
      <dgm:constr type="h" for="ch" forName="sp" refType="h" fact="0.05"/>
      <dgm:constr type="primFontSz" for="des" forName="parentText" op="equ" val="65"/>
      <dgm:constr type="secFontSz" for="des" forName="descendantText" op="equ"/>
    </dgm:constrLst>
    <dgm:ruleLst/>
    <dgm:forEach name="Name4" axis="ch" ptType="node">
      <dgm:layoutNode name="linNode">
        <dgm:choose name="Name5">
          <dgm:if name="Name6" func="var" arg="dir" op="equ" val="norm">
            <dgm:alg type="lin">
              <dgm:param type="linDir" val="fromL"/>
            </dgm:alg>
          </dgm:if>
          <dgm:else name="Name7">
            <dgm:alg type="lin">
              <dgm:param type="linDir" val="fromR"/>
            </dgm:alg>
          </dgm:else>
        </dgm:choose>
        <dgm:shape xmlns:r="http://schemas.openxmlformats.org/officeDocument/2006/relationships" r:blip="">
          <dgm:adjLst/>
        </dgm:shape>
        <dgm:presOf/>
        <dgm:constrLst>
          <dgm:constr type="w" for="ch" forName="parentText" refType="w" fact="0.36"/>
          <dgm:constr type="w" for="ch" forName="descendantText" refType="w" fact="0.64"/>
          <dgm:constr type="h" for="ch" forName="parentText" refType="h"/>
          <dgm:constr type="h" for="ch" forName="descendantText" refType="h" refFor="ch" refForName="parentText" fact="0.8"/>
        </dgm:constrLst>
        <dgm:ruleLst/>
        <dgm:layoutNode name="parentText">
          <dgm:varLst>
            <dgm:chMax val="1"/>
            <dgm:bulletEnabled val="1"/>
          </dgm:varLst>
          <dgm:alg type="tx"/>
          <dgm:shape xmlns:r="http://schemas.openxmlformats.org/officeDocument/2006/relationships" type="roundRect" r:blip="" zOrderOff="3">
            <dgm:adjLst/>
          </dgm:shape>
          <dgm:presOf axis="self" ptType="node"/>
          <dgm:constrLst>
            <dgm:constr type="tMarg" refType="primFontSz" fact="0.15"/>
            <dgm:constr type="bMarg" refType="primFontSz" fact="0.15"/>
            <dgm:constr type="lMarg" refType="primFontSz" fact="0.3"/>
            <dgm:constr type="rMarg" refType="primFontSz" fact="0.3"/>
          </dgm:constrLst>
          <dgm:ruleLst>
            <dgm:rule type="primFontSz" val="5" fact="NaN" max="NaN"/>
          </dgm:ruleLst>
        </dgm:layoutNode>
        <dgm:choose name="Name8">
          <dgm:if name="Name9" axis="ch" ptType="node" func="cnt" op="gte" val="1">
            <dgm:layoutNode name="descendantText" styleLbl="alignAccFollowNode1">
              <dgm:varLst>
                <dgm:bulletEnabled val="1"/>
              </dgm:varLst>
              <dgm:alg type="tx">
                <dgm:param type="stBulletLvl" val="1"/>
                <dgm:param type="txAnchorVertCh" val="mid"/>
              </dgm:alg>
              <dgm:choose name="Name10">
                <dgm:if name="Name11" func="var" arg="dir" op="equ" val="norm">
                  <dgm:shape xmlns:r="http://schemas.openxmlformats.org/officeDocument/2006/relationships" rot="90" type="round2SameRect" r:blip="">
                    <dgm:adjLst/>
                  </dgm:shape>
                </dgm:if>
                <dgm:else name="Name12">
                  <dgm:shape xmlns:r="http://schemas.openxmlformats.org/officeDocument/2006/relationships" rot="-90" type="round2SameRect" r:blip="">
                    <dgm:adjLst/>
                  </dgm:shape>
                </dgm:else>
              </dgm:choose>
              <dgm:presOf axis="des" ptType="node"/>
              <dgm:constrLst>
                <dgm:constr type="secFontSz" val="65"/>
                <dgm:constr type="primFontSz" refType="secFontSz"/>
                <dgm:constr type="lMarg" refType="secFontSz" fact="0.3"/>
                <dgm:constr type="rMarg" refType="secFontSz" fact="0.3"/>
                <dgm:constr type="tMarg" refType="secFontSz" fact="0.15"/>
                <dgm:constr type="bMarg" refType="secFontSz" fact="0.15"/>
              </dgm:constrLst>
              <dgm:ruleLst>
                <dgm:rule type="secFontSz" val="5" fact="NaN" max="NaN"/>
              </dgm:ruleLst>
            </dgm:layoutNode>
          </dgm:if>
          <dgm:else name="Name13"/>
        </dgm:choose>
      </dgm:layoutNode>
      <dgm:forEach name="Name14" axis="followSib" ptType="sibTrans" cnt="1">
        <dgm:layoutNode name="sp">
          <dgm:alg type="sp"/>
          <dgm:shape xmlns:r="http://schemas.openxmlformats.org/officeDocument/2006/relationships" r:blip="">
            <dgm:adjLst/>
          </dgm:shape>
          <dgm:presOf/>
          <dgm:constrLst/>
          <dgm:ruleLst/>
        </dgm:layoutNode>
      </dgm:forEach>
    </dgm:forEach>
  </dgm:layoutNode>
</dgm:layoutDef>
</file>

<file path=ppt/diagrams/layout14.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15.xml><?xml version="1.0" encoding="utf-8"?>
<dgm:layoutDef xmlns:dgm="http://schemas.openxmlformats.org/drawingml/2006/diagram" xmlns:a="http://schemas.openxmlformats.org/drawingml/2006/main" uniqueId="urn:microsoft.com/office/officeart/2005/8/layout/lProcess3">
  <dgm:title val=""/>
  <dgm:desc val=""/>
  <dgm:catLst>
    <dgm:cat type="process" pri="11000"/>
    <dgm:cat type="convert" pri="12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41" srcId="1" destId="11" srcOrd="0" destOrd="0"/>
        <dgm:cxn modelId="42" srcId="1" destId="12" srcOrd="1" destOrd="0"/>
        <dgm:cxn modelId="51" srcId="2" destId="21" srcOrd="0" destOrd="0"/>
        <dgm:cxn modelId="52" srcId="2" destId="22" srcOrd="1" destOrd="0"/>
        <dgm:cxn modelId="61" srcId="3" destId="31" srcOrd="0" destOrd="0"/>
        <dgm:cxn modelId="62" srcId="3" destId="32" srcOrd="1" destOrd="0"/>
      </dgm:cxnLst>
      <dgm:bg/>
      <dgm:whole/>
    </dgm:dataModel>
  </dgm:sampData>
  <dgm:styleData>
    <dgm:dataModel>
      <dgm:ptLst>
        <dgm:pt modelId="0" type="doc"/>
        <dgm:pt modelId="1"/>
        <dgm:pt modelId="2"/>
      </dgm:ptLst>
      <dgm:cxnLst>
        <dgm:cxn modelId="4" srcId="0" destId="1" srcOrd="0" destOrd="0"/>
        <dgm:cxn modelId="5" srcId="1" destId="2"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51" srcId="1" destId="11" srcOrd="0" destOrd="0"/>
        <dgm:cxn modelId="61" srcId="2" destId="21" srcOrd="0" destOrd="0"/>
        <dgm:cxn modelId="71" srcId="3" destId="31" srcOrd="0" destOrd="0"/>
        <dgm:cxn modelId="81" srcId="4" destId="41" srcOrd="0" destOrd="0"/>
      </dgm:cxnLst>
      <dgm:bg/>
      <dgm:whole/>
    </dgm:dataModel>
  </dgm:clrData>
  <dgm:layoutNode name="Name0">
    <dgm:varLst>
      <dgm:chPref val="3"/>
      <dgm:dir/>
      <dgm:animLvl val="lvl"/>
      <dgm:resizeHandles/>
    </dgm:varLst>
    <dgm:choose name="Name1">
      <dgm:if name="Name2" func="var" arg="dir" op="equ" val="norm">
        <dgm:alg type="lin">
          <dgm:param type="linDir" val="fromT"/>
          <dgm:param type="vertAlign" val="mid"/>
          <dgm:param type="nodeHorzAlign" val="l"/>
          <dgm:param type="nodeVertAlign" val="t"/>
          <dgm:param type="fallback" val="2D"/>
        </dgm:alg>
      </dgm:if>
      <dgm:else name="Name3">
        <dgm:alg type="lin">
          <dgm:param type="linDir" val="fromT"/>
          <dgm:param type="vertAlign" val="mid"/>
          <dgm:param type="nodeHorzAlign" val="r"/>
          <dgm:param type="nodeVertAlign" val="t"/>
          <dgm:param type="fallback" val="2D"/>
        </dgm:alg>
      </dgm:else>
    </dgm:choose>
    <dgm:shape xmlns:r="http://schemas.openxmlformats.org/officeDocument/2006/relationships" r:blip="">
      <dgm:adjLst/>
    </dgm:shape>
    <dgm:presOf/>
    <dgm:constrLst>
      <dgm:constr type="w" for="des" forName="bigChev" refType="w"/>
      <dgm:constr type="h" for="des" forName="bigChev" refType="w" refFor="des" refForName="bigChev" op="equ" fact="0.4"/>
      <dgm:constr type="w" for="des" forName="node" refType="w" refFor="des" refForName="bigChev" fact="0.83"/>
      <dgm:constr type="h" for="des" forName="node" refType="w" refFor="des" refForName="node" op="equ" fact="0.4"/>
      <dgm:constr type="w" for="des" forName="parTrans" refType="w" refFor="des" refForName="bigChev" op="equ" fact="-0.13"/>
      <dgm:constr type="w" for="des" forName="sibTrans" refType="w" refFor="des" refForName="node" op="equ" fact="-0.14"/>
      <dgm:constr type="h" for="ch" forName="vSp" refType="h" refFor="des" refForName="bigChev" op="equ" fact="0.14"/>
      <dgm:constr type="primFontSz" for="des" forName="node" op="equ"/>
      <dgm:constr type="primFontSz" for="des" forName="bigChev" op="equ"/>
    </dgm:constrLst>
    <dgm:ruleLst/>
    <dgm:forEach name="Name4" axis="ch" ptType="node">
      <dgm:layoutNode name="horFlow">
        <dgm:choose name="Name5">
          <dgm:if name="Name6" func="var" arg="dir" op="equ" val="norm">
            <dgm:alg type="lin">
              <dgm:param type="linDir" val="fromL"/>
              <dgm:param type="nodeHorzAlign" val="l"/>
              <dgm:param type="nodeVertAlign" val="mid"/>
              <dgm:param type="fallback" val="2D"/>
            </dgm:alg>
          </dgm:if>
          <dgm:else name="Name7">
            <dgm:alg type="lin">
              <dgm:param type="linDir" val="fromR"/>
              <dgm:param type="nodeHorzAlign" val="r"/>
              <dgm:param type="nodeVertAlign" val="mid"/>
              <dgm:param type="fallback" val="2D"/>
            </dgm:alg>
          </dgm:else>
        </dgm:choose>
        <dgm:shape xmlns:r="http://schemas.openxmlformats.org/officeDocument/2006/relationships" r:blip="">
          <dgm:adjLst/>
        </dgm:shape>
        <dgm:presOf/>
        <dgm:constrLst/>
        <dgm:ruleLst/>
        <dgm:layoutNode name="bigChev" styleLbl="node1">
          <dgm:alg type="tx"/>
          <dgm:choose name="Name8">
            <dgm:if name="Name9" func="var" arg="dir" op="equ" val="norm">
              <dgm:shape xmlns:r="http://schemas.openxmlformats.org/officeDocument/2006/relationships" type="chevron" r:blip="">
                <dgm:adjLst/>
              </dgm:shape>
              <dgm:presOf axis="self"/>
              <dgm:constrLst>
                <dgm:constr type="primFontSz" val="65"/>
                <dgm:constr type="rMarg"/>
                <dgm:constr type="lMarg" refType="primFontSz" fact="0.1"/>
                <dgm:constr type="tMarg" refType="primFontSz" fact="0.05"/>
                <dgm:constr type="bMarg" refType="primFontSz" fact="0.05"/>
              </dgm:constrLst>
            </dgm:if>
            <dgm:else name="Name10">
              <dgm:shape xmlns:r="http://schemas.openxmlformats.org/officeDocument/2006/relationships" rot="180" type="chevron" r:blip="">
                <dgm:adjLst/>
              </dgm:shape>
              <dgm:presOf axis="self"/>
              <dgm:constrLst>
                <dgm:constr type="primFontSz" val="65"/>
                <dgm:constr type="lMarg"/>
                <dgm:constr type="rMarg" refType="primFontSz" fact="0.1"/>
                <dgm:constr type="tMarg" refType="primFontSz" fact="0.05"/>
                <dgm:constr type="bMarg" refType="primFontSz" fact="0.05"/>
              </dgm:constrLst>
            </dgm:else>
          </dgm:choose>
          <dgm:ruleLst>
            <dgm:rule type="primFontSz" val="5" fact="NaN" max="NaN"/>
          </dgm:ruleLst>
        </dgm:layoutNode>
        <dgm:forEach name="parTransForEach" axis="ch" ptType="parTrans" cnt="1">
          <dgm:layoutNode name="parTrans">
            <dgm:alg type="sp"/>
            <dgm:shape xmlns:r="http://schemas.openxmlformats.org/officeDocument/2006/relationships" r:blip="">
              <dgm:adjLst/>
            </dgm:shape>
            <dgm:presOf/>
            <dgm:constrLst/>
            <dgm:ruleLst/>
          </dgm:layoutNode>
        </dgm:forEach>
        <dgm:forEach name="Name11" axis="ch" ptType="node">
          <dgm:layoutNode name="node" styleLbl="alignAccFollowNode1">
            <dgm:varLst>
              <dgm:bulletEnabled val="1"/>
            </dgm:varLst>
            <dgm:alg type="tx"/>
            <dgm:choose name="Name12">
              <dgm:if name="Name13" func="var" arg="dir" op="equ" val="norm">
                <dgm:shape xmlns:r="http://schemas.openxmlformats.org/officeDocument/2006/relationships" type="chevron" r:blip="">
                  <dgm:adjLst/>
                </dgm:shape>
                <dgm:presOf axis="desOrSelf" ptType="node"/>
                <dgm:constrLst>
                  <dgm:constr type="primFontSz" val="65"/>
                  <dgm:constr type="rMarg"/>
                  <dgm:constr type="lMarg" refType="primFontSz" fact="0.1"/>
                  <dgm:constr type="tMarg" refType="primFontSz" fact="0.05"/>
                  <dgm:constr type="bMarg" refType="primFontSz" fact="0.05"/>
                </dgm:constrLst>
              </dgm:if>
              <dgm:else name="Name14">
                <dgm:shape xmlns:r="http://schemas.openxmlformats.org/officeDocument/2006/relationships" rot="180" type="chevron" r:blip="">
                  <dgm:adjLst/>
                </dgm:shape>
                <dgm:presOf axis="desOrSelf" ptType="node"/>
                <dgm:constrLst>
                  <dgm:constr type="primFontSz" val="65"/>
                  <dgm:constr type="lMarg"/>
                  <dgm:constr type="rMarg" refType="primFontSz" fact="0.1"/>
                  <dgm:constr type="tMarg" refType="primFontSz" fact="0.05"/>
                  <dgm:constr type="bMarg" refType="primFontSz" fact="0.05"/>
                </dgm:constrLst>
              </dgm:else>
            </dgm:choose>
            <dgm:ruleLst>
              <dgm:rule type="primFontSz" val="5" fact="NaN" max="NaN"/>
            </dgm:ruleLst>
          </dgm:layoutNode>
          <dgm:forEach name="sibTransForEach" axis="followSib" ptType="sibTrans" cnt="1">
            <dgm:layoutNode name="sibTrans">
              <dgm:alg type="sp"/>
              <dgm:shape xmlns:r="http://schemas.openxmlformats.org/officeDocument/2006/relationships" r:blip="">
                <dgm:adjLst/>
              </dgm:shape>
              <dgm:presOf/>
              <dgm:constrLst/>
              <dgm:ruleLst/>
            </dgm:layoutNode>
          </dgm:forEach>
        </dgm:forEach>
      </dgm:layoutNode>
      <dgm:choose name="Name15">
        <dgm:if name="Name16" axis="self" ptType="node" func="revPos" op="gte" val="2">
          <dgm:layoutNode name="vSp">
            <dgm:alg type="sp"/>
            <dgm:shape xmlns:r="http://schemas.openxmlformats.org/officeDocument/2006/relationships" r:blip="">
              <dgm:adjLst/>
            </dgm:shape>
            <dgm:presOf/>
            <dgm:constrLst/>
            <dgm:ruleLst/>
          </dgm:layoutNode>
        </dgm:if>
        <dgm:else name="Name17"/>
      </dgm:choose>
    </dgm:forEach>
  </dgm:layoutNode>
</dgm:layoutDef>
</file>

<file path=ppt/diagrams/layout16.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8.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9.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0.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6.xml><?xml version="1.0" encoding="utf-8"?>
<dgm:styleDef xmlns:dgm="http://schemas.openxmlformats.org/drawingml/2006/diagram" xmlns:a="http://schemas.openxmlformats.org/drawingml/2006/main" uniqueId="urn:microsoft.com/office/officeart/2005/8/quickstyle/simple2">
  <dgm:title val=""/>
  <dgm:desc val=""/>
  <dgm:catLst>
    <dgm:cat type="simple" pri="10200"/>
  </dgm:catLst>
  <dgm:scene3d>
    <a:camera prst="orthographicFront"/>
    <a:lightRig rig="threePt" dir="t"/>
  </dgm:scene3d>
  <dgm:styleLbl name="node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ln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vennNode1">
    <dgm:scene3d>
      <a:camera prst="orthographicFront"/>
      <a:lightRig rig="threePt" dir="t"/>
    </dgm:scene3d>
    <dgm:sp3d/>
    <dgm:txPr/>
    <dgm:style>
      <a:lnRef idx="3">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1">
        <a:scrgbClr r="0" g="0" b="0"/>
      </a:effectRef>
      <a:fontRef idx="minor">
        <a:schemeClr val="lt1"/>
      </a:fontRef>
    </dgm:style>
  </dgm:styleLbl>
  <dgm:styleLbl name="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f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1AEA00BB-1023-4DC6-A052-88EDEA8D1F2F}" type="datetimeFigureOut">
              <a:rPr lang="en-GB" smtClean="0"/>
              <a:t>11/12/2024</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A8DFFD2B-5AA6-48B9-8908-EA7FE13A63EF}" type="slidenum">
              <a:rPr lang="en-GB" smtClean="0"/>
              <a:t>‹#›</a:t>
            </a:fld>
            <a:endParaRPr lang="en-GB"/>
          </a:p>
        </p:txBody>
      </p:sp>
    </p:spTree>
    <p:extLst>
      <p:ext uri="{BB962C8B-B14F-4D97-AF65-F5344CB8AC3E}">
        <p14:creationId xmlns:p14="http://schemas.microsoft.com/office/powerpoint/2010/main" val="355062382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43.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44.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47.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48.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49.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50.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54.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55.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6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A8DFFD2B-5AA6-48B9-8908-EA7FE13A63EF}" type="slidenum">
              <a:rPr lang="en-GB" smtClean="0"/>
              <a:t>1</a:t>
            </a:fld>
            <a:endParaRPr lang="en-GB"/>
          </a:p>
        </p:txBody>
      </p:sp>
    </p:spTree>
    <p:extLst>
      <p:ext uri="{BB962C8B-B14F-4D97-AF65-F5344CB8AC3E}">
        <p14:creationId xmlns:p14="http://schemas.microsoft.com/office/powerpoint/2010/main" val="477704507"/>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A8DFFD2B-5AA6-48B9-8908-EA7FE13A63EF}" type="slidenum">
              <a:rPr lang="en-GB" smtClean="0"/>
              <a:t>21</a:t>
            </a:fld>
            <a:endParaRPr lang="en-GB"/>
          </a:p>
        </p:txBody>
      </p:sp>
    </p:spTree>
    <p:extLst>
      <p:ext uri="{BB962C8B-B14F-4D97-AF65-F5344CB8AC3E}">
        <p14:creationId xmlns:p14="http://schemas.microsoft.com/office/powerpoint/2010/main" val="2441063175"/>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A3E3C66-C9DF-A2F6-F9C9-17BB4477A84F}"/>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FA3089E6-59F1-2933-D85F-B89952026F8C}"/>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4E115315-5DA3-2248-3CB5-11DB927972A9}"/>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80A968B9-21D4-2038-3E59-8A57DFCC094E}"/>
              </a:ext>
            </a:extLst>
          </p:cNvPr>
          <p:cNvSpPr>
            <a:spLocks noGrp="1"/>
          </p:cNvSpPr>
          <p:nvPr>
            <p:ph type="sldNum" sz="quarter" idx="5"/>
          </p:nvPr>
        </p:nvSpPr>
        <p:spPr/>
        <p:txBody>
          <a:bodyPr/>
          <a:lstStyle/>
          <a:p>
            <a:fld id="{A8DFFD2B-5AA6-48B9-8908-EA7FE13A63EF}" type="slidenum">
              <a:rPr lang="en-GB" smtClean="0"/>
              <a:t>24</a:t>
            </a:fld>
            <a:endParaRPr lang="en-GB"/>
          </a:p>
        </p:txBody>
      </p:sp>
    </p:spTree>
    <p:extLst>
      <p:ext uri="{BB962C8B-B14F-4D97-AF65-F5344CB8AC3E}">
        <p14:creationId xmlns:p14="http://schemas.microsoft.com/office/powerpoint/2010/main" val="4045420247"/>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0562D38-FD4C-DE59-1C97-FA8DF3432048}"/>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0560C5C7-B540-80D1-8EDA-E9B3788B0CA1}"/>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2D717BF4-77E1-6FD6-5549-8CA38D99BFAD}"/>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AA3494E1-0FF2-998A-6B93-0917BF3296C1}"/>
              </a:ext>
            </a:extLst>
          </p:cNvPr>
          <p:cNvSpPr>
            <a:spLocks noGrp="1"/>
          </p:cNvSpPr>
          <p:nvPr>
            <p:ph type="sldNum" sz="quarter" idx="5"/>
          </p:nvPr>
        </p:nvSpPr>
        <p:spPr/>
        <p:txBody>
          <a:bodyPr/>
          <a:lstStyle/>
          <a:p>
            <a:fld id="{A8DFFD2B-5AA6-48B9-8908-EA7FE13A63EF}" type="slidenum">
              <a:rPr lang="en-GB" smtClean="0"/>
              <a:t>25</a:t>
            </a:fld>
            <a:endParaRPr lang="en-GB"/>
          </a:p>
        </p:txBody>
      </p:sp>
    </p:spTree>
    <p:extLst>
      <p:ext uri="{BB962C8B-B14F-4D97-AF65-F5344CB8AC3E}">
        <p14:creationId xmlns:p14="http://schemas.microsoft.com/office/powerpoint/2010/main" val="2158195344"/>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7C49D3B9-F80B-4D29-9437-2A8F00BA24A2}"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27</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802975177"/>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7C49D3B9-F80B-4D29-9437-2A8F00BA24A2}"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28</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358482744"/>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7C49D3B9-F80B-4D29-9437-2A8F00BA24A2}"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29</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389734037"/>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7C49D3B9-F80B-4D29-9437-2A8F00BA24A2}"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30</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729106754"/>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7C49D3B9-F80B-4D29-9437-2A8F00BA24A2}"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31</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341474767"/>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7C49D3B9-F80B-4D29-9437-2A8F00BA24A2}"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32</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228234875"/>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way in which people respond even to positive and negative pressures can be different and will be the result of individual differences amongst people. For example, every single person in one class taking an exam will feel differently about that exam and will respond differently. Some less threatening experiences like this are highly stressful for some people but not for others. And to be able to understand stress in its entirety, we need to start to understand how individuals appraise different situations and what resources they think they have to deal with the situation. </a:t>
            </a:r>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7C49D3B9-F80B-4D29-9437-2A8F00BA24A2}"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33</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358985736"/>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9154" name="Slide Image Placeholder 1">
            <a:extLst>
              <a:ext uri="{FF2B5EF4-FFF2-40B4-BE49-F238E27FC236}">
                <a16:creationId xmlns:a16="http://schemas.microsoft.com/office/drawing/2014/main" id="{8D79A7CD-7E4B-B0E2-BE7B-65A9A94ECC88}"/>
              </a:ext>
            </a:extLst>
          </p:cNvPr>
          <p:cNvSpPr>
            <a:spLocks noGrp="1" noRot="1" noChangeAspect="1" noChangeArrowheads="1" noTextEdit="1"/>
          </p:cNvSpPr>
          <p:nvPr>
            <p:ph type="sldImg"/>
          </p:nvPr>
        </p:nvSpPr>
        <p:spPr>
          <a:ln/>
        </p:spPr>
      </p:sp>
      <p:sp>
        <p:nvSpPr>
          <p:cNvPr id="49155" name="Notes Placeholder 2">
            <a:extLst>
              <a:ext uri="{FF2B5EF4-FFF2-40B4-BE49-F238E27FC236}">
                <a16:creationId xmlns:a16="http://schemas.microsoft.com/office/drawing/2014/main" id="{A120F9D2-2ED0-B355-0502-733971DE0737}"/>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p>
        </p:txBody>
      </p:sp>
      <p:sp>
        <p:nvSpPr>
          <p:cNvPr id="49156" name="Slide Number Placeholder 3">
            <a:extLst>
              <a:ext uri="{FF2B5EF4-FFF2-40B4-BE49-F238E27FC236}">
                <a16:creationId xmlns:a16="http://schemas.microsoft.com/office/drawing/2014/main" id="{D94EFC19-694C-6AD4-0161-023B4B964E72}"/>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Arial" panose="020B0604020202020204" pitchFamily="34" charset="0"/>
              </a:defRPr>
            </a:lvl1pPr>
            <a:lvl2pPr marL="742950" indent="-285750">
              <a:spcBef>
                <a:spcPct val="30000"/>
              </a:spcBef>
              <a:defRPr sz="1200">
                <a:solidFill>
                  <a:schemeClr val="tx1"/>
                </a:solidFill>
                <a:latin typeface="Arial" panose="020B0604020202020204" pitchFamily="34" charset="0"/>
              </a:defRPr>
            </a:lvl2pPr>
            <a:lvl3pPr marL="1143000" indent="-228600">
              <a:spcBef>
                <a:spcPct val="30000"/>
              </a:spcBef>
              <a:defRPr sz="1200">
                <a:solidFill>
                  <a:schemeClr val="tx1"/>
                </a:solidFill>
                <a:latin typeface="Arial" panose="020B0604020202020204" pitchFamily="34" charset="0"/>
              </a:defRPr>
            </a:lvl3pPr>
            <a:lvl4pPr marL="1600200" indent="-228600">
              <a:spcBef>
                <a:spcPct val="30000"/>
              </a:spcBef>
              <a:defRPr sz="1200">
                <a:solidFill>
                  <a:schemeClr val="tx1"/>
                </a:solidFill>
                <a:latin typeface="Arial" panose="020B0604020202020204" pitchFamily="34" charset="0"/>
              </a:defRPr>
            </a:lvl4pPr>
            <a:lvl5pPr marL="2057400" indent="-228600">
              <a:spcBef>
                <a:spcPct val="30000"/>
              </a:spcBef>
              <a:defRPr sz="1200">
                <a:solidFill>
                  <a:schemeClr val="tx1"/>
                </a:solidFill>
                <a:latin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defRPr>
            </a:lvl9pPr>
          </a:lstStyle>
          <a:p>
            <a:pPr>
              <a:spcBef>
                <a:spcPct val="0"/>
              </a:spcBef>
            </a:pPr>
            <a:fld id="{A0FE128A-51F1-44D4-A5FA-02CCF78F0BC7}" type="slidenum">
              <a:rPr lang="en-GB" altLang="en-US">
                <a:latin typeface="Times New Roman" panose="02020603050405020304" pitchFamily="18" charset="0"/>
              </a:rPr>
              <a:pPr>
                <a:spcBef>
                  <a:spcPct val="0"/>
                </a:spcBef>
              </a:pPr>
              <a:t>34</a:t>
            </a:fld>
            <a:endParaRPr lang="en-GB" altLang="en-US">
              <a:latin typeface="Times New Roman" panose="02020603050405020304" pitchFamily="18" charset="0"/>
            </a:endParaRPr>
          </a:p>
        </p:txBody>
      </p:sp>
    </p:spTree>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8370" name="Slide Image Placeholder 1">
            <a:extLst>
              <a:ext uri="{FF2B5EF4-FFF2-40B4-BE49-F238E27FC236}">
                <a16:creationId xmlns:a16="http://schemas.microsoft.com/office/drawing/2014/main" id="{09C6033B-53C1-33E1-3210-789E742C836E}"/>
              </a:ext>
            </a:extLst>
          </p:cNvPr>
          <p:cNvSpPr>
            <a:spLocks noGrp="1" noRot="1" noChangeAspect="1" noChangeArrowheads="1" noTextEdit="1"/>
          </p:cNvSpPr>
          <p:nvPr>
            <p:ph type="sldImg"/>
          </p:nvPr>
        </p:nvSpPr>
        <p:spPr>
          <a:ln/>
        </p:spPr>
      </p:sp>
      <p:sp>
        <p:nvSpPr>
          <p:cNvPr id="58371" name="Notes Placeholder 2">
            <a:extLst>
              <a:ext uri="{FF2B5EF4-FFF2-40B4-BE49-F238E27FC236}">
                <a16:creationId xmlns:a16="http://schemas.microsoft.com/office/drawing/2014/main" id="{5CB829E5-872F-4A2C-EC78-BC3D64E68511}"/>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p>
        </p:txBody>
      </p:sp>
      <p:sp>
        <p:nvSpPr>
          <p:cNvPr id="58372" name="Slide Number Placeholder 3">
            <a:extLst>
              <a:ext uri="{FF2B5EF4-FFF2-40B4-BE49-F238E27FC236}">
                <a16:creationId xmlns:a16="http://schemas.microsoft.com/office/drawing/2014/main" id="{5FE42493-A554-8CA4-63B1-65C4CD9D06E3}"/>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Arial" panose="020B0604020202020204" pitchFamily="34" charset="0"/>
              </a:defRPr>
            </a:lvl1pPr>
            <a:lvl2pPr marL="742950" indent="-285750">
              <a:spcBef>
                <a:spcPct val="30000"/>
              </a:spcBef>
              <a:defRPr sz="1200">
                <a:solidFill>
                  <a:schemeClr val="tx1"/>
                </a:solidFill>
                <a:latin typeface="Arial" panose="020B0604020202020204" pitchFamily="34" charset="0"/>
              </a:defRPr>
            </a:lvl2pPr>
            <a:lvl3pPr marL="1143000" indent="-228600">
              <a:spcBef>
                <a:spcPct val="30000"/>
              </a:spcBef>
              <a:defRPr sz="1200">
                <a:solidFill>
                  <a:schemeClr val="tx1"/>
                </a:solidFill>
                <a:latin typeface="Arial" panose="020B0604020202020204" pitchFamily="34" charset="0"/>
              </a:defRPr>
            </a:lvl3pPr>
            <a:lvl4pPr marL="1600200" indent="-228600">
              <a:spcBef>
                <a:spcPct val="30000"/>
              </a:spcBef>
              <a:defRPr sz="1200">
                <a:solidFill>
                  <a:schemeClr val="tx1"/>
                </a:solidFill>
                <a:latin typeface="Arial" panose="020B0604020202020204" pitchFamily="34" charset="0"/>
              </a:defRPr>
            </a:lvl4pPr>
            <a:lvl5pPr marL="2057400" indent="-228600">
              <a:spcBef>
                <a:spcPct val="30000"/>
              </a:spcBef>
              <a:defRPr sz="1200">
                <a:solidFill>
                  <a:schemeClr val="tx1"/>
                </a:solidFill>
                <a:latin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defRPr>
            </a:lvl9pPr>
          </a:lstStyle>
          <a:p>
            <a:pPr>
              <a:spcBef>
                <a:spcPct val="0"/>
              </a:spcBef>
            </a:pPr>
            <a:fld id="{61DFFA93-4026-4D07-9E7F-2B0ADD9A96E3}" type="slidenum">
              <a:rPr lang="en-GB" altLang="en-US">
                <a:solidFill>
                  <a:srgbClr val="000000"/>
                </a:solidFill>
                <a:latin typeface="Times New Roman" panose="02020603050405020304" pitchFamily="18" charset="0"/>
              </a:rPr>
              <a:pPr>
                <a:spcBef>
                  <a:spcPct val="0"/>
                </a:spcBef>
              </a:pPr>
              <a:t>37</a:t>
            </a:fld>
            <a:endParaRPr lang="en-GB" altLang="en-US">
              <a:solidFill>
                <a:srgbClr val="000000"/>
              </a:solidFill>
              <a:latin typeface="Times New Roman" panose="02020603050405020304" pitchFamily="18" charset="0"/>
            </a:endParaRPr>
          </a:p>
        </p:txBody>
      </p:sp>
    </p:spTree>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0418" name="Slide Image Placeholder 1">
            <a:extLst>
              <a:ext uri="{FF2B5EF4-FFF2-40B4-BE49-F238E27FC236}">
                <a16:creationId xmlns:a16="http://schemas.microsoft.com/office/drawing/2014/main" id="{6D0F6D1E-8298-CA9B-730D-5E05F5813890}"/>
              </a:ext>
            </a:extLst>
          </p:cNvPr>
          <p:cNvSpPr>
            <a:spLocks noGrp="1" noRot="1" noChangeAspect="1" noChangeArrowheads="1" noTextEdit="1"/>
          </p:cNvSpPr>
          <p:nvPr>
            <p:ph type="sldImg"/>
          </p:nvPr>
        </p:nvSpPr>
        <p:spPr>
          <a:ln/>
        </p:spPr>
      </p:sp>
      <p:sp>
        <p:nvSpPr>
          <p:cNvPr id="60419" name="Notes Placeholder 2">
            <a:extLst>
              <a:ext uri="{FF2B5EF4-FFF2-40B4-BE49-F238E27FC236}">
                <a16:creationId xmlns:a16="http://schemas.microsoft.com/office/drawing/2014/main" id="{B0B05F7D-36DF-D5F0-5A78-9011E7DA5FF4}"/>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p>
        </p:txBody>
      </p:sp>
      <p:sp>
        <p:nvSpPr>
          <p:cNvPr id="60420" name="Slide Number Placeholder 3">
            <a:extLst>
              <a:ext uri="{FF2B5EF4-FFF2-40B4-BE49-F238E27FC236}">
                <a16:creationId xmlns:a16="http://schemas.microsoft.com/office/drawing/2014/main" id="{8AB9C4A3-31DB-303A-449E-0F95221C0323}"/>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Arial" panose="020B0604020202020204" pitchFamily="34" charset="0"/>
              </a:defRPr>
            </a:lvl1pPr>
            <a:lvl2pPr marL="742950" indent="-285750">
              <a:spcBef>
                <a:spcPct val="30000"/>
              </a:spcBef>
              <a:defRPr sz="1200">
                <a:solidFill>
                  <a:schemeClr val="tx1"/>
                </a:solidFill>
                <a:latin typeface="Arial" panose="020B0604020202020204" pitchFamily="34" charset="0"/>
              </a:defRPr>
            </a:lvl2pPr>
            <a:lvl3pPr marL="1143000" indent="-228600">
              <a:spcBef>
                <a:spcPct val="30000"/>
              </a:spcBef>
              <a:defRPr sz="1200">
                <a:solidFill>
                  <a:schemeClr val="tx1"/>
                </a:solidFill>
                <a:latin typeface="Arial" panose="020B0604020202020204" pitchFamily="34" charset="0"/>
              </a:defRPr>
            </a:lvl3pPr>
            <a:lvl4pPr marL="1600200" indent="-228600">
              <a:spcBef>
                <a:spcPct val="30000"/>
              </a:spcBef>
              <a:defRPr sz="1200">
                <a:solidFill>
                  <a:schemeClr val="tx1"/>
                </a:solidFill>
                <a:latin typeface="Arial" panose="020B0604020202020204" pitchFamily="34" charset="0"/>
              </a:defRPr>
            </a:lvl4pPr>
            <a:lvl5pPr marL="2057400" indent="-228600">
              <a:spcBef>
                <a:spcPct val="30000"/>
              </a:spcBef>
              <a:defRPr sz="1200">
                <a:solidFill>
                  <a:schemeClr val="tx1"/>
                </a:solidFill>
                <a:latin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defRPr>
            </a:lvl9pPr>
          </a:lstStyle>
          <a:p>
            <a:pPr>
              <a:spcBef>
                <a:spcPct val="0"/>
              </a:spcBef>
            </a:pPr>
            <a:fld id="{524C32C5-6C32-478C-90B1-806FEBFF0A27}" type="slidenum">
              <a:rPr lang="en-GB" altLang="en-US">
                <a:solidFill>
                  <a:srgbClr val="000000"/>
                </a:solidFill>
                <a:latin typeface="Times New Roman" panose="02020603050405020304" pitchFamily="18" charset="0"/>
              </a:rPr>
              <a:pPr>
                <a:spcBef>
                  <a:spcPct val="0"/>
                </a:spcBef>
              </a:pPr>
              <a:t>38</a:t>
            </a:fld>
            <a:endParaRPr lang="en-GB" altLang="en-US">
              <a:solidFill>
                <a:srgbClr val="000000"/>
              </a:solidFill>
              <a:latin typeface="Times New Roman" panose="02020603050405020304" pitchFamily="18" charset="0"/>
            </a:endParaRPr>
          </a:p>
        </p:txBody>
      </p:sp>
    </p:spTree>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A8DFFD2B-5AA6-48B9-8908-EA7FE13A63EF}" type="slidenum">
              <a:rPr lang="en-GB" smtClean="0"/>
              <a:t>43</a:t>
            </a:fld>
            <a:endParaRPr lang="en-GB"/>
          </a:p>
        </p:txBody>
      </p:sp>
    </p:spTree>
    <p:extLst>
      <p:ext uri="{BB962C8B-B14F-4D97-AF65-F5344CB8AC3E}">
        <p14:creationId xmlns:p14="http://schemas.microsoft.com/office/powerpoint/2010/main" val="1190758648"/>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A8DFFD2B-5AA6-48B9-8908-EA7FE13A63EF}" type="slidenum">
              <a:rPr lang="en-GB" smtClean="0"/>
              <a:t>44</a:t>
            </a:fld>
            <a:endParaRPr lang="en-GB"/>
          </a:p>
        </p:txBody>
      </p:sp>
    </p:spTree>
    <p:extLst>
      <p:ext uri="{BB962C8B-B14F-4D97-AF65-F5344CB8AC3E}">
        <p14:creationId xmlns:p14="http://schemas.microsoft.com/office/powerpoint/2010/main" val="968183217"/>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A8DFFD2B-5AA6-48B9-8908-EA7FE13A63EF}" type="slidenum">
              <a:rPr lang="en-GB" smtClean="0"/>
              <a:t>47</a:t>
            </a:fld>
            <a:endParaRPr lang="en-GB"/>
          </a:p>
        </p:txBody>
      </p:sp>
    </p:spTree>
    <p:extLst>
      <p:ext uri="{BB962C8B-B14F-4D97-AF65-F5344CB8AC3E}">
        <p14:creationId xmlns:p14="http://schemas.microsoft.com/office/powerpoint/2010/main" val="491009263"/>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A8DFFD2B-5AA6-48B9-8908-EA7FE13A63EF}" type="slidenum">
              <a:rPr lang="en-GB" smtClean="0"/>
              <a:t>48</a:t>
            </a:fld>
            <a:endParaRPr lang="en-GB"/>
          </a:p>
        </p:txBody>
      </p:sp>
    </p:spTree>
    <p:extLst>
      <p:ext uri="{BB962C8B-B14F-4D97-AF65-F5344CB8AC3E}">
        <p14:creationId xmlns:p14="http://schemas.microsoft.com/office/powerpoint/2010/main" val="762539666"/>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A8DFFD2B-5AA6-48B9-8908-EA7FE13A63EF}" type="slidenum">
              <a:rPr lang="en-GB" smtClean="0"/>
              <a:t>49</a:t>
            </a:fld>
            <a:endParaRPr lang="en-GB"/>
          </a:p>
        </p:txBody>
      </p:sp>
    </p:spTree>
    <p:extLst>
      <p:ext uri="{BB962C8B-B14F-4D97-AF65-F5344CB8AC3E}">
        <p14:creationId xmlns:p14="http://schemas.microsoft.com/office/powerpoint/2010/main" val="2288935514"/>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A8DFFD2B-5AA6-48B9-8908-EA7FE13A63EF}" type="slidenum">
              <a:rPr lang="en-GB" smtClean="0"/>
              <a:t>50</a:t>
            </a:fld>
            <a:endParaRPr lang="en-GB"/>
          </a:p>
        </p:txBody>
      </p:sp>
    </p:spTree>
    <p:extLst>
      <p:ext uri="{BB962C8B-B14F-4D97-AF65-F5344CB8AC3E}">
        <p14:creationId xmlns:p14="http://schemas.microsoft.com/office/powerpoint/2010/main" val="162475178"/>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A8DFFD2B-5AA6-48B9-8908-EA7FE13A63EF}" type="slidenum">
              <a:rPr lang="en-GB" smtClean="0"/>
              <a:t>54</a:t>
            </a:fld>
            <a:endParaRPr lang="en-GB"/>
          </a:p>
        </p:txBody>
      </p:sp>
    </p:spTree>
    <p:extLst>
      <p:ext uri="{BB962C8B-B14F-4D97-AF65-F5344CB8AC3E}">
        <p14:creationId xmlns:p14="http://schemas.microsoft.com/office/powerpoint/2010/main" val="277505466"/>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A8DFFD2B-5AA6-48B9-8908-EA7FE13A63EF}" type="slidenum">
              <a:rPr lang="en-GB" smtClean="0"/>
              <a:t>55</a:t>
            </a:fld>
            <a:endParaRPr lang="en-GB"/>
          </a:p>
        </p:txBody>
      </p:sp>
    </p:spTree>
    <p:extLst>
      <p:ext uri="{BB962C8B-B14F-4D97-AF65-F5344CB8AC3E}">
        <p14:creationId xmlns:p14="http://schemas.microsoft.com/office/powerpoint/2010/main" val="632243111"/>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D4888691-FD24-4190-A057-1B21A702604B}" type="slidenum">
              <a:rPr lang="en-GB" smtClean="0"/>
              <a:t>62</a:t>
            </a:fld>
            <a:endParaRPr lang="en-GB"/>
          </a:p>
        </p:txBody>
      </p:sp>
    </p:spTree>
    <p:extLst>
      <p:ext uri="{BB962C8B-B14F-4D97-AF65-F5344CB8AC3E}">
        <p14:creationId xmlns:p14="http://schemas.microsoft.com/office/powerpoint/2010/main" val="3277343895"/>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336E9A-8E96-CD8C-7598-F87632CD81CF}"/>
              </a:ext>
            </a:extLst>
          </p:cNvPr>
          <p:cNvSpPr>
            <a:spLocks noGrp="1"/>
          </p:cNvSpPr>
          <p:nvPr>
            <p:ph type="ctrTitle"/>
          </p:nvPr>
        </p:nvSpPr>
        <p:spPr>
          <a:xfrm>
            <a:off x="2301923" y="1122363"/>
            <a:ext cx="7588155" cy="2621154"/>
          </a:xfrm>
        </p:spPr>
        <p:txBody>
          <a:bodyPr anchor="b">
            <a:normAutofit/>
          </a:bodyPr>
          <a:lstStyle>
            <a:lvl1pPr algn="ctr">
              <a:defRPr sz="4000"/>
            </a:lvl1pPr>
          </a:lstStyle>
          <a:p>
            <a:r>
              <a:rPr lang="en-US"/>
              <a:t>Click to edit Master title style</a:t>
            </a:r>
            <a:endParaRPr lang="en-US" dirty="0"/>
          </a:p>
        </p:txBody>
      </p:sp>
      <p:sp>
        <p:nvSpPr>
          <p:cNvPr id="3" name="Subtitle 2">
            <a:extLst>
              <a:ext uri="{FF2B5EF4-FFF2-40B4-BE49-F238E27FC236}">
                <a16:creationId xmlns:a16="http://schemas.microsoft.com/office/drawing/2014/main" id="{2BDC76B8-60F6-62D3-9F73-E81662203017}"/>
              </a:ext>
            </a:extLst>
          </p:cNvPr>
          <p:cNvSpPr>
            <a:spLocks noGrp="1"/>
          </p:cNvSpPr>
          <p:nvPr>
            <p:ph type="subTitle" idx="1"/>
          </p:nvPr>
        </p:nvSpPr>
        <p:spPr>
          <a:xfrm>
            <a:off x="2301923" y="3843708"/>
            <a:ext cx="7588155" cy="1414091"/>
          </a:xfrm>
        </p:spPr>
        <p:txBody>
          <a:bodyPr>
            <a:normAutofit/>
          </a:bodyPr>
          <a:lstStyle>
            <a:lvl1pPr marL="0" indent="0" algn="ctr">
              <a:buNone/>
              <a:defRPr sz="18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a:extLst>
              <a:ext uri="{FF2B5EF4-FFF2-40B4-BE49-F238E27FC236}">
                <a16:creationId xmlns:a16="http://schemas.microsoft.com/office/drawing/2014/main" id="{EAE2DAFA-435E-AAF9-8B67-495E5AFDCD91}"/>
              </a:ext>
            </a:extLst>
          </p:cNvPr>
          <p:cNvSpPr>
            <a:spLocks noGrp="1"/>
          </p:cNvSpPr>
          <p:nvPr>
            <p:ph type="dt" sz="half" idx="10"/>
          </p:nvPr>
        </p:nvSpPr>
        <p:spPr/>
        <p:txBody>
          <a:bodyPr/>
          <a:lstStyle/>
          <a:p>
            <a:fld id="{999A8DD2-C443-44AD-85B3-4CE72B962C5F}" type="datetimeFigureOut">
              <a:rPr lang="en-US" smtClean="0"/>
              <a:t>12/11/2024</a:t>
            </a:fld>
            <a:endParaRPr lang="en-US"/>
          </a:p>
        </p:txBody>
      </p:sp>
      <p:sp>
        <p:nvSpPr>
          <p:cNvPr id="5" name="Footer Placeholder 4">
            <a:extLst>
              <a:ext uri="{FF2B5EF4-FFF2-40B4-BE49-F238E27FC236}">
                <a16:creationId xmlns:a16="http://schemas.microsoft.com/office/drawing/2014/main" id="{5B407A58-3351-E479-1A0C-2FF49FA42707}"/>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81789E10-2433-2ECB-9C92-571B583A4CF1}"/>
              </a:ext>
            </a:extLst>
          </p:cNvPr>
          <p:cNvSpPr>
            <a:spLocks noGrp="1"/>
          </p:cNvSpPr>
          <p:nvPr>
            <p:ph type="sldNum" sz="quarter" idx="12"/>
          </p:nvPr>
        </p:nvSpPr>
        <p:spPr/>
        <p:txBody>
          <a:bodyPr/>
          <a:lstStyle/>
          <a:p>
            <a:fld id="{FA4FCA09-A334-4A38-8A78-E51DCD588AB3}" type="slidenum">
              <a:rPr lang="en-US" smtClean="0"/>
              <a:t>‹#›</a:t>
            </a:fld>
            <a:endParaRPr lang="en-US"/>
          </a:p>
        </p:txBody>
      </p:sp>
    </p:spTree>
    <p:extLst>
      <p:ext uri="{BB962C8B-B14F-4D97-AF65-F5344CB8AC3E}">
        <p14:creationId xmlns:p14="http://schemas.microsoft.com/office/powerpoint/2010/main" val="250047143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6C2DD052-3E45-E789-01F8-33250024ECBD}"/>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p:txBody>
          <a:bodyPr/>
          <a:lstStyle/>
          <a:p>
            <a:fld id="{999A8DD2-C443-44AD-85B3-4CE72B962C5F}" type="datetimeFigureOut">
              <a:rPr lang="en-US" smtClean="0"/>
              <a:t>12/11/2024</a:t>
            </a:fld>
            <a:endParaRPr lang="en-US"/>
          </a:p>
        </p:txBody>
      </p: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p:txBody>
          <a:bodyPr/>
          <a:lstStyle/>
          <a:p>
            <a:fld id="{FA4FCA09-A334-4A38-8A78-E51DCD588AB3}" type="slidenum">
              <a:rPr lang="en-US" smtClean="0"/>
              <a:t>‹#›</a:t>
            </a:fld>
            <a:endParaRPr lang="en-US"/>
          </a:p>
        </p:txBody>
      </p:sp>
    </p:spTree>
    <p:extLst>
      <p:ext uri="{BB962C8B-B14F-4D97-AF65-F5344CB8AC3E}">
        <p14:creationId xmlns:p14="http://schemas.microsoft.com/office/powerpoint/2010/main" val="13422678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51D06AF-EF87-8489-2C82-DEB90B7EFE0C}"/>
              </a:ext>
            </a:extLst>
          </p:cNvPr>
          <p:cNvSpPr>
            <a:spLocks noGrp="1"/>
          </p:cNvSpPr>
          <p:nvPr>
            <p:ph type="title"/>
          </p:nvPr>
        </p:nvSpPr>
        <p:spPr>
          <a:xfrm>
            <a:off x="603381" y="553616"/>
            <a:ext cx="8273140" cy="4008859"/>
          </a:xfrm>
        </p:spPr>
        <p:txBody>
          <a:bodyPr anchor="t">
            <a:normAutofit/>
          </a:bodyPr>
          <a:lstStyle>
            <a:lvl1pPr>
              <a:defRPr sz="5400" cap="all" baseline="0"/>
            </a:lvl1p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308E5678-CA38-1318-9EA2-5E0A4F9A59BA}"/>
              </a:ext>
            </a:extLst>
          </p:cNvPr>
          <p:cNvSpPr>
            <a:spLocks noGrp="1"/>
          </p:cNvSpPr>
          <p:nvPr>
            <p:ph type="body" idx="1"/>
          </p:nvPr>
        </p:nvSpPr>
        <p:spPr>
          <a:xfrm>
            <a:off x="603380" y="4589463"/>
            <a:ext cx="8273140" cy="1384617"/>
          </a:xfrm>
        </p:spPr>
        <p:txBody>
          <a:bodyPr anchor="b">
            <a:normAutofit/>
          </a:bodyPr>
          <a:lstStyle>
            <a:lvl1pPr marL="0" indent="0">
              <a:buNone/>
              <a:defRPr sz="2000">
                <a:solidFill>
                  <a:schemeClr val="tx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44E99186-7E5A-60AF-DE69-5C7DA71611AB}"/>
              </a:ext>
            </a:extLst>
          </p:cNvPr>
          <p:cNvSpPr>
            <a:spLocks noGrp="1"/>
          </p:cNvSpPr>
          <p:nvPr>
            <p:ph type="dt" sz="half" idx="10"/>
          </p:nvPr>
        </p:nvSpPr>
        <p:spPr/>
        <p:txBody>
          <a:bodyPr/>
          <a:lstStyle/>
          <a:p>
            <a:fld id="{999A8DD2-C443-44AD-85B3-4CE72B962C5F}" type="datetimeFigureOut">
              <a:rPr lang="en-US" smtClean="0"/>
              <a:t>12/11/2024</a:t>
            </a:fld>
            <a:endParaRPr lang="en-US"/>
          </a:p>
        </p:txBody>
      </p:sp>
      <p:sp>
        <p:nvSpPr>
          <p:cNvPr id="5" name="Footer Placeholder 4">
            <a:extLst>
              <a:ext uri="{FF2B5EF4-FFF2-40B4-BE49-F238E27FC236}">
                <a16:creationId xmlns:a16="http://schemas.microsoft.com/office/drawing/2014/main" id="{82FA13D1-1FBA-E820-323B-77B41F1A665D}"/>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FB39BE85-85F6-4636-C651-D87CC969A49E}"/>
              </a:ext>
            </a:extLst>
          </p:cNvPr>
          <p:cNvSpPr>
            <a:spLocks noGrp="1"/>
          </p:cNvSpPr>
          <p:nvPr>
            <p:ph type="sldNum" sz="quarter" idx="12"/>
          </p:nvPr>
        </p:nvSpPr>
        <p:spPr/>
        <p:txBody>
          <a:bodyPr/>
          <a:lstStyle/>
          <a:p>
            <a:fld id="{FA4FCA09-A334-4A38-8A78-E51DCD588AB3}" type="slidenum">
              <a:rPr lang="en-US" smtClean="0"/>
              <a:t>‹#›</a:t>
            </a:fld>
            <a:endParaRPr lang="en-US"/>
          </a:p>
        </p:txBody>
      </p:sp>
    </p:spTree>
    <p:extLst>
      <p:ext uri="{BB962C8B-B14F-4D97-AF65-F5344CB8AC3E}">
        <p14:creationId xmlns:p14="http://schemas.microsoft.com/office/powerpoint/2010/main" val="71641505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612648" y="548640"/>
            <a:ext cx="10741152" cy="1132258"/>
          </a:xfrm>
        </p:spPr>
        <p:txBody>
          <a:body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572E861E-DFBA-B4AA-9356-CDE3D3F57C04}"/>
              </a:ext>
            </a:extLst>
          </p:cNvPr>
          <p:cNvSpPr>
            <a:spLocks noGrp="1"/>
          </p:cNvSpPr>
          <p:nvPr>
            <p:ph sz="half" idx="1"/>
          </p:nvPr>
        </p:nvSpPr>
        <p:spPr>
          <a:xfrm>
            <a:off x="612648"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a:extLst>
              <a:ext uri="{FF2B5EF4-FFF2-40B4-BE49-F238E27FC236}">
                <a16:creationId xmlns:a16="http://schemas.microsoft.com/office/drawing/2014/main" id="{451D7538-EC5A-3EE7-176F-A58920C50797}"/>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p:txBody>
          <a:bodyPr/>
          <a:lstStyle/>
          <a:p>
            <a:fld id="{999A8DD2-C443-44AD-85B3-4CE72B962C5F}" type="datetimeFigureOut">
              <a:rPr lang="en-US" smtClean="0"/>
              <a:t>12/11/2024</a:t>
            </a:fld>
            <a:endParaRPr lang="en-US"/>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p:txBody>
          <a:bodyPr/>
          <a:lstStyle/>
          <a:p>
            <a:fld id="{FA4FCA09-A334-4A38-8A78-E51DCD588AB3}" type="slidenum">
              <a:rPr lang="en-US" smtClean="0"/>
              <a:t>‹#›</a:t>
            </a:fld>
            <a:endParaRPr lang="en-US"/>
          </a:p>
        </p:txBody>
      </p:sp>
    </p:spTree>
    <p:extLst>
      <p:ext uri="{BB962C8B-B14F-4D97-AF65-F5344CB8AC3E}">
        <p14:creationId xmlns:p14="http://schemas.microsoft.com/office/powerpoint/2010/main" val="249603312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1FEE969-634D-6E32-D227-18E9282C6F9E}"/>
              </a:ext>
            </a:extLst>
          </p:cNvPr>
          <p:cNvSpPr>
            <a:spLocks noGrp="1"/>
          </p:cNvSpPr>
          <p:nvPr>
            <p:ph type="title"/>
          </p:nvPr>
        </p:nvSpPr>
        <p:spPr>
          <a:xfrm>
            <a:off x="609600" y="547396"/>
            <a:ext cx="10745788" cy="1143292"/>
          </a:xfrm>
        </p:spPr>
        <p:txBody>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61CD26D4-290A-F0ED-7D62-41EDA6FEC2B9}"/>
              </a:ext>
            </a:extLst>
          </p:cNvPr>
          <p:cNvSpPr>
            <a:spLocks noGrp="1"/>
          </p:cNvSpPr>
          <p:nvPr>
            <p:ph type="body" idx="1"/>
          </p:nvPr>
        </p:nvSpPr>
        <p:spPr>
          <a:xfrm>
            <a:off x="609600" y="1685735"/>
            <a:ext cx="5157787" cy="559834"/>
          </a:xfrm>
        </p:spPr>
        <p:txBody>
          <a:bodyPr anchor="b">
            <a:normAutofit/>
          </a:bodyPr>
          <a:lstStyle>
            <a:lvl1pPr marL="0" indent="0">
              <a:lnSpc>
                <a:spcPct val="90000"/>
              </a:lnSpc>
              <a:buNone/>
              <a:defRPr sz="2000" b="1" cap="all"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94DA52B0-7419-A946-4523-6D34BCAD26D1}"/>
              </a:ext>
            </a:extLst>
          </p:cNvPr>
          <p:cNvSpPr>
            <a:spLocks noGrp="1"/>
          </p:cNvSpPr>
          <p:nvPr>
            <p:ph sz="half" idx="2"/>
          </p:nvPr>
        </p:nvSpPr>
        <p:spPr>
          <a:xfrm>
            <a:off x="609600" y="2386894"/>
            <a:ext cx="5157787" cy="3765089"/>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a:extLst>
              <a:ext uri="{FF2B5EF4-FFF2-40B4-BE49-F238E27FC236}">
                <a16:creationId xmlns:a16="http://schemas.microsoft.com/office/drawing/2014/main" id="{06536620-C4F3-EEC3-DBF1-05196B1CBB55}"/>
              </a:ext>
            </a:extLst>
          </p:cNvPr>
          <p:cNvSpPr>
            <a:spLocks noGrp="1"/>
          </p:cNvSpPr>
          <p:nvPr>
            <p:ph type="body" sz="quarter" idx="3"/>
          </p:nvPr>
        </p:nvSpPr>
        <p:spPr>
          <a:xfrm>
            <a:off x="6172200" y="1685735"/>
            <a:ext cx="5183188" cy="559834"/>
          </a:xfrm>
        </p:spPr>
        <p:txBody>
          <a:bodyPr anchor="b">
            <a:normAutofit/>
          </a:bodyPr>
          <a:lstStyle>
            <a:lvl1pPr marL="0" indent="0">
              <a:lnSpc>
                <a:spcPct val="90000"/>
              </a:lnSpc>
              <a:buNone/>
              <a:defRPr sz="2000" b="1" cap="all"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33BAE980-E611-98B5-04E9-DE4584B0E33F}"/>
              </a:ext>
            </a:extLst>
          </p:cNvPr>
          <p:cNvSpPr>
            <a:spLocks noGrp="1"/>
          </p:cNvSpPr>
          <p:nvPr>
            <p:ph sz="quarter" idx="4"/>
          </p:nvPr>
        </p:nvSpPr>
        <p:spPr>
          <a:xfrm>
            <a:off x="6172199" y="2386894"/>
            <a:ext cx="5183189" cy="3765089"/>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4E3B3581-658A-8487-F9CB-E79F2BFF27E4}"/>
              </a:ext>
            </a:extLst>
          </p:cNvPr>
          <p:cNvSpPr>
            <a:spLocks noGrp="1"/>
          </p:cNvSpPr>
          <p:nvPr>
            <p:ph type="dt" sz="half" idx="10"/>
          </p:nvPr>
        </p:nvSpPr>
        <p:spPr/>
        <p:txBody>
          <a:bodyPr/>
          <a:lstStyle/>
          <a:p>
            <a:fld id="{999A8DD2-C443-44AD-85B3-4CE72B962C5F}" type="datetimeFigureOut">
              <a:rPr lang="en-US" smtClean="0"/>
              <a:t>12/11/2024</a:t>
            </a:fld>
            <a:endParaRPr lang="en-US"/>
          </a:p>
        </p:txBody>
      </p:sp>
      <p:sp>
        <p:nvSpPr>
          <p:cNvPr id="8" name="Footer Placeholder 7">
            <a:extLst>
              <a:ext uri="{FF2B5EF4-FFF2-40B4-BE49-F238E27FC236}">
                <a16:creationId xmlns:a16="http://schemas.microsoft.com/office/drawing/2014/main" id="{949D76D8-9033-26CF-BF4C-AECCC685C177}"/>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E02A06B8-CC1D-542F-D8EB-7625046B91D2}"/>
              </a:ext>
            </a:extLst>
          </p:cNvPr>
          <p:cNvSpPr>
            <a:spLocks noGrp="1"/>
          </p:cNvSpPr>
          <p:nvPr>
            <p:ph type="sldNum" sz="quarter" idx="12"/>
          </p:nvPr>
        </p:nvSpPr>
        <p:spPr/>
        <p:txBody>
          <a:bodyPr/>
          <a:lstStyle/>
          <a:p>
            <a:fld id="{FA4FCA09-A334-4A38-8A78-E51DCD588AB3}" type="slidenum">
              <a:rPr lang="en-US" smtClean="0"/>
              <a:t>‹#›</a:t>
            </a:fld>
            <a:endParaRPr lang="en-US"/>
          </a:p>
        </p:txBody>
      </p:sp>
    </p:spTree>
    <p:extLst>
      <p:ext uri="{BB962C8B-B14F-4D97-AF65-F5344CB8AC3E}">
        <p14:creationId xmlns:p14="http://schemas.microsoft.com/office/powerpoint/2010/main" val="111432180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66A9F42-7FF7-F803-C075-BC4968D35E34}"/>
              </a:ext>
            </a:extLst>
          </p:cNvPr>
          <p:cNvSpPr>
            <a:spLocks noGrp="1"/>
          </p:cNvSpPr>
          <p:nvPr>
            <p:ph type="title"/>
          </p:nvPr>
        </p:nvSpPr>
        <p:spPr/>
        <p:txBody>
          <a:bodyPr/>
          <a:lstStyle/>
          <a:p>
            <a:r>
              <a:rPr lang="en-US"/>
              <a:t>Click to edit Master title style</a:t>
            </a:r>
          </a:p>
        </p:txBody>
      </p:sp>
      <p:sp>
        <p:nvSpPr>
          <p:cNvPr id="3" name="Date Placeholder 2">
            <a:extLst>
              <a:ext uri="{FF2B5EF4-FFF2-40B4-BE49-F238E27FC236}">
                <a16:creationId xmlns:a16="http://schemas.microsoft.com/office/drawing/2014/main" id="{E89E8268-7232-2944-F1BD-399F9419B563}"/>
              </a:ext>
            </a:extLst>
          </p:cNvPr>
          <p:cNvSpPr>
            <a:spLocks noGrp="1"/>
          </p:cNvSpPr>
          <p:nvPr>
            <p:ph type="dt" sz="half" idx="10"/>
          </p:nvPr>
        </p:nvSpPr>
        <p:spPr/>
        <p:txBody>
          <a:bodyPr/>
          <a:lstStyle/>
          <a:p>
            <a:fld id="{999A8DD2-C443-44AD-85B3-4CE72B962C5F}" type="datetimeFigureOut">
              <a:rPr lang="en-US" smtClean="0"/>
              <a:t>12/11/2024</a:t>
            </a:fld>
            <a:endParaRPr lang="en-US"/>
          </a:p>
        </p:txBody>
      </p:sp>
      <p:sp>
        <p:nvSpPr>
          <p:cNvPr id="4" name="Footer Placeholder 3">
            <a:extLst>
              <a:ext uri="{FF2B5EF4-FFF2-40B4-BE49-F238E27FC236}">
                <a16:creationId xmlns:a16="http://schemas.microsoft.com/office/drawing/2014/main" id="{6B968DDD-323F-89A1-84E3-DDBA626D9386}"/>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98FBDC76-671D-1671-DCE2-D5658BD40E29}"/>
              </a:ext>
            </a:extLst>
          </p:cNvPr>
          <p:cNvSpPr>
            <a:spLocks noGrp="1"/>
          </p:cNvSpPr>
          <p:nvPr>
            <p:ph type="sldNum" sz="quarter" idx="12"/>
          </p:nvPr>
        </p:nvSpPr>
        <p:spPr/>
        <p:txBody>
          <a:bodyPr/>
          <a:lstStyle/>
          <a:p>
            <a:fld id="{FA4FCA09-A334-4A38-8A78-E51DCD588AB3}" type="slidenum">
              <a:rPr lang="en-US" smtClean="0"/>
              <a:t>‹#›</a:t>
            </a:fld>
            <a:endParaRPr lang="en-US"/>
          </a:p>
        </p:txBody>
      </p:sp>
    </p:spTree>
    <p:extLst>
      <p:ext uri="{BB962C8B-B14F-4D97-AF65-F5344CB8AC3E}">
        <p14:creationId xmlns:p14="http://schemas.microsoft.com/office/powerpoint/2010/main" val="333003725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49BC4D82-0182-501C-9231-46767680476E}"/>
              </a:ext>
            </a:extLst>
          </p:cNvPr>
          <p:cNvSpPr>
            <a:spLocks noGrp="1"/>
          </p:cNvSpPr>
          <p:nvPr>
            <p:ph type="dt" sz="half" idx="10"/>
          </p:nvPr>
        </p:nvSpPr>
        <p:spPr/>
        <p:txBody>
          <a:bodyPr/>
          <a:lstStyle/>
          <a:p>
            <a:fld id="{999A8DD2-C443-44AD-85B3-4CE72B962C5F}" type="datetimeFigureOut">
              <a:rPr lang="en-US" smtClean="0"/>
              <a:t>12/11/2024</a:t>
            </a:fld>
            <a:endParaRPr lang="en-US"/>
          </a:p>
        </p:txBody>
      </p:sp>
      <p:sp>
        <p:nvSpPr>
          <p:cNvPr id="3" name="Footer Placeholder 2">
            <a:extLst>
              <a:ext uri="{FF2B5EF4-FFF2-40B4-BE49-F238E27FC236}">
                <a16:creationId xmlns:a16="http://schemas.microsoft.com/office/drawing/2014/main" id="{10EAA6C9-A7F3-19F1-D17C-A1D83FAF553F}"/>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34EBB816-1B94-116F-92D4-6043AE9E0C6B}"/>
              </a:ext>
            </a:extLst>
          </p:cNvPr>
          <p:cNvSpPr>
            <a:spLocks noGrp="1"/>
          </p:cNvSpPr>
          <p:nvPr>
            <p:ph type="sldNum" sz="quarter" idx="12"/>
          </p:nvPr>
        </p:nvSpPr>
        <p:spPr/>
        <p:txBody>
          <a:bodyPr/>
          <a:lstStyle/>
          <a:p>
            <a:fld id="{FA4FCA09-A334-4A38-8A78-E51DCD588AB3}" type="slidenum">
              <a:rPr lang="en-US" smtClean="0"/>
              <a:t>‹#›</a:t>
            </a:fld>
            <a:endParaRPr lang="en-US"/>
          </a:p>
        </p:txBody>
      </p:sp>
    </p:spTree>
    <p:extLst>
      <p:ext uri="{BB962C8B-B14F-4D97-AF65-F5344CB8AC3E}">
        <p14:creationId xmlns:p14="http://schemas.microsoft.com/office/powerpoint/2010/main" val="254300414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350C37F-77BE-E128-4248-D001C39E79C6}"/>
              </a:ext>
            </a:extLst>
          </p:cNvPr>
          <p:cNvSpPr>
            <a:spLocks noGrp="1"/>
          </p:cNvSpPr>
          <p:nvPr>
            <p:ph type="title"/>
          </p:nvPr>
        </p:nvSpPr>
        <p:spPr>
          <a:xfrm>
            <a:off x="597160" y="553616"/>
            <a:ext cx="3595634" cy="1757505"/>
          </a:xfrm>
        </p:spPr>
        <p:txBody>
          <a:bodyPr anchor="t">
            <a:normAutofit/>
          </a:bodyPr>
          <a:lstStyle>
            <a:lvl1pPr>
              <a:defRPr sz="2800"/>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2F3B20A8-A604-C977-02C0-083BA8663484}"/>
              </a:ext>
            </a:extLst>
          </p:cNvPr>
          <p:cNvSpPr>
            <a:spLocks noGrp="1"/>
          </p:cNvSpPr>
          <p:nvPr>
            <p:ph idx="1"/>
          </p:nvPr>
        </p:nvSpPr>
        <p:spPr>
          <a:xfrm>
            <a:off x="5134708" y="553616"/>
            <a:ext cx="6279741" cy="5486400"/>
          </a:xfrm>
        </p:spPr>
        <p:txBody>
          <a:bodyPr>
            <a:normAutofit/>
          </a:bodyPr>
          <a:lstStyle>
            <a:lvl1pPr>
              <a:defRPr sz="2800"/>
            </a:lvl1pPr>
            <a:lvl2pPr>
              <a:defRPr sz="2400"/>
            </a:lvl2pPr>
            <a:lvl3pPr>
              <a:defRPr sz="2000"/>
            </a:lvl3pPr>
            <a:lvl4pPr>
              <a:defRPr sz="1800"/>
            </a:lvl4pPr>
            <a:lvl5pPr>
              <a:defRPr sz="18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a:extLst>
              <a:ext uri="{FF2B5EF4-FFF2-40B4-BE49-F238E27FC236}">
                <a16:creationId xmlns:a16="http://schemas.microsoft.com/office/drawing/2014/main" id="{EC0EEBFB-2026-6A35-33ED-F008376B67A0}"/>
              </a:ext>
            </a:extLst>
          </p:cNvPr>
          <p:cNvSpPr>
            <a:spLocks noGrp="1"/>
          </p:cNvSpPr>
          <p:nvPr>
            <p:ph type="body" sz="half" idx="2"/>
          </p:nvPr>
        </p:nvSpPr>
        <p:spPr>
          <a:xfrm>
            <a:off x="597160" y="2311121"/>
            <a:ext cx="3595634" cy="3728895"/>
          </a:xfrm>
        </p:spPr>
        <p:txBody>
          <a:bodyPr anchor="t">
            <a:normAutofit/>
          </a:bodyPr>
          <a:lstStyle>
            <a:lvl1pPr marL="0" indent="0">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93F05638-7A56-469A-825A-1DFA600254C8}"/>
              </a:ext>
            </a:extLst>
          </p:cNvPr>
          <p:cNvSpPr>
            <a:spLocks noGrp="1"/>
          </p:cNvSpPr>
          <p:nvPr>
            <p:ph type="dt" sz="half" idx="10"/>
          </p:nvPr>
        </p:nvSpPr>
        <p:spPr/>
        <p:txBody>
          <a:bodyPr/>
          <a:lstStyle/>
          <a:p>
            <a:fld id="{999A8DD2-C443-44AD-85B3-4CE72B962C5F}" type="datetimeFigureOut">
              <a:rPr lang="en-US" smtClean="0"/>
              <a:t>12/11/2024</a:t>
            </a:fld>
            <a:endParaRPr lang="en-US"/>
          </a:p>
        </p:txBody>
      </p:sp>
      <p:sp>
        <p:nvSpPr>
          <p:cNvPr id="6" name="Footer Placeholder 5">
            <a:extLst>
              <a:ext uri="{FF2B5EF4-FFF2-40B4-BE49-F238E27FC236}">
                <a16:creationId xmlns:a16="http://schemas.microsoft.com/office/drawing/2014/main" id="{9C85A215-184B-2105-0279-ED02F6445831}"/>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32C7CA46-892B-253A-3A28-7414E17B837B}"/>
              </a:ext>
            </a:extLst>
          </p:cNvPr>
          <p:cNvSpPr>
            <a:spLocks noGrp="1"/>
          </p:cNvSpPr>
          <p:nvPr>
            <p:ph type="sldNum" sz="quarter" idx="12"/>
          </p:nvPr>
        </p:nvSpPr>
        <p:spPr/>
        <p:txBody>
          <a:bodyPr/>
          <a:lstStyle/>
          <a:p>
            <a:fld id="{FA4FCA09-A334-4A38-8A78-E51DCD588AB3}" type="slidenum">
              <a:rPr lang="en-US" smtClean="0"/>
              <a:t>‹#›</a:t>
            </a:fld>
            <a:endParaRPr lang="en-US"/>
          </a:p>
        </p:txBody>
      </p:sp>
    </p:spTree>
    <p:extLst>
      <p:ext uri="{BB962C8B-B14F-4D97-AF65-F5344CB8AC3E}">
        <p14:creationId xmlns:p14="http://schemas.microsoft.com/office/powerpoint/2010/main" val="59165781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FB06A09-98CF-FAC2-3708-AECC4360C651}"/>
              </a:ext>
            </a:extLst>
          </p:cNvPr>
          <p:cNvSpPr>
            <a:spLocks noGrp="1"/>
          </p:cNvSpPr>
          <p:nvPr>
            <p:ph type="title"/>
          </p:nvPr>
        </p:nvSpPr>
        <p:spPr>
          <a:xfrm>
            <a:off x="594360" y="557784"/>
            <a:ext cx="3595634" cy="2212313"/>
          </a:xfrm>
        </p:spPr>
        <p:txBody>
          <a:bodyPr anchor="t">
            <a:normAutofit/>
          </a:bodyPr>
          <a:lstStyle>
            <a:lvl1pPr>
              <a:defRPr sz="2800"/>
            </a:lvl1pPr>
          </a:lstStyle>
          <a:p>
            <a:r>
              <a:rPr lang="en-US"/>
              <a:t>Click to edit Master title style</a:t>
            </a:r>
            <a:endParaRPr lang="en-US" dirty="0"/>
          </a:p>
        </p:txBody>
      </p:sp>
      <p:sp>
        <p:nvSpPr>
          <p:cNvPr id="3" name="Picture Placeholder 2">
            <a:extLst>
              <a:ext uri="{FF2B5EF4-FFF2-40B4-BE49-F238E27FC236}">
                <a16:creationId xmlns:a16="http://schemas.microsoft.com/office/drawing/2014/main" id="{9571C769-CEC8-962A-01E6-15B0E056791E}"/>
              </a:ext>
            </a:extLst>
          </p:cNvPr>
          <p:cNvSpPr>
            <a:spLocks noGrp="1"/>
          </p:cNvSpPr>
          <p:nvPr>
            <p:ph type="pic" idx="1"/>
          </p:nvPr>
        </p:nvSpPr>
        <p:spPr>
          <a:xfrm>
            <a:off x="5063319" y="657103"/>
            <a:ext cx="6483687" cy="5555904"/>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id="{F32C4A61-EF2A-C5A5-B150-4448600B3937}"/>
              </a:ext>
            </a:extLst>
          </p:cNvPr>
          <p:cNvSpPr>
            <a:spLocks noGrp="1"/>
          </p:cNvSpPr>
          <p:nvPr>
            <p:ph type="body" sz="half" idx="2"/>
          </p:nvPr>
        </p:nvSpPr>
        <p:spPr>
          <a:xfrm>
            <a:off x="609601" y="2826137"/>
            <a:ext cx="3585586" cy="3434638"/>
          </a:xfrm>
        </p:spPr>
        <p:txBody>
          <a:bodyPr anchor="b"/>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920B235E-39C7-4C78-20EF-DB48ECD9CB90}"/>
              </a:ext>
            </a:extLst>
          </p:cNvPr>
          <p:cNvSpPr>
            <a:spLocks noGrp="1"/>
          </p:cNvSpPr>
          <p:nvPr>
            <p:ph type="dt" sz="half" idx="10"/>
          </p:nvPr>
        </p:nvSpPr>
        <p:spPr/>
        <p:txBody>
          <a:bodyPr/>
          <a:lstStyle/>
          <a:p>
            <a:fld id="{999A8DD2-C443-44AD-85B3-4CE72B962C5F}" type="datetimeFigureOut">
              <a:rPr lang="en-US" smtClean="0"/>
              <a:t>12/11/2024</a:t>
            </a:fld>
            <a:endParaRPr lang="en-US"/>
          </a:p>
        </p:txBody>
      </p:sp>
      <p:sp>
        <p:nvSpPr>
          <p:cNvPr id="6" name="Footer Placeholder 5">
            <a:extLst>
              <a:ext uri="{FF2B5EF4-FFF2-40B4-BE49-F238E27FC236}">
                <a16:creationId xmlns:a16="http://schemas.microsoft.com/office/drawing/2014/main" id="{7FDC75DA-9A78-9AB9-7171-95A08CC51C56}"/>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5EFE1A03-DCCB-53C7-DBFE-2AD55C90591B}"/>
              </a:ext>
            </a:extLst>
          </p:cNvPr>
          <p:cNvSpPr>
            <a:spLocks noGrp="1"/>
          </p:cNvSpPr>
          <p:nvPr>
            <p:ph type="sldNum" sz="quarter" idx="12"/>
          </p:nvPr>
        </p:nvSpPr>
        <p:spPr/>
        <p:txBody>
          <a:bodyPr/>
          <a:lstStyle/>
          <a:p>
            <a:fld id="{FA4FCA09-A334-4A38-8A78-E51DCD588AB3}" type="slidenum">
              <a:rPr lang="en-US" smtClean="0"/>
              <a:t>‹#›</a:t>
            </a:fld>
            <a:endParaRPr lang="en-US"/>
          </a:p>
        </p:txBody>
      </p:sp>
    </p:spTree>
    <p:extLst>
      <p:ext uri="{BB962C8B-B14F-4D97-AF65-F5344CB8AC3E}">
        <p14:creationId xmlns:p14="http://schemas.microsoft.com/office/powerpoint/2010/main" val="61475494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54E956D-CB73-C986-F100-46487310D11E}"/>
              </a:ext>
            </a:extLst>
          </p:cNvPr>
          <p:cNvSpPr>
            <a:spLocks noGrp="1"/>
          </p:cNvSpPr>
          <p:nvPr>
            <p:ph type="title"/>
          </p:nvPr>
        </p:nvSpPr>
        <p:spPr>
          <a:xfrm>
            <a:off x="612648" y="548640"/>
            <a:ext cx="10515600" cy="1132258"/>
          </a:xfrm>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FE423E6A-A07C-BF0D-EA30-9A8A854E48F1}"/>
              </a:ext>
            </a:extLst>
          </p:cNvPr>
          <p:cNvSpPr>
            <a:spLocks noGrp="1"/>
          </p:cNvSpPr>
          <p:nvPr>
            <p:ph type="body" orient="vert" idx="1"/>
          </p:nvPr>
        </p:nvSpPr>
        <p:spPr>
          <a:xfrm>
            <a:off x="612648" y="1680898"/>
            <a:ext cx="10515600" cy="449606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EEDC9908-8F95-8DFC-72CC-158552B56735}"/>
              </a:ext>
            </a:extLst>
          </p:cNvPr>
          <p:cNvSpPr>
            <a:spLocks noGrp="1"/>
          </p:cNvSpPr>
          <p:nvPr>
            <p:ph type="dt" sz="half" idx="10"/>
          </p:nvPr>
        </p:nvSpPr>
        <p:spPr/>
        <p:txBody>
          <a:bodyPr/>
          <a:lstStyle/>
          <a:p>
            <a:fld id="{999A8DD2-C443-44AD-85B3-4CE72B962C5F}" type="datetimeFigureOut">
              <a:rPr lang="en-US" smtClean="0"/>
              <a:t>12/11/2024</a:t>
            </a:fld>
            <a:endParaRPr lang="en-US"/>
          </a:p>
        </p:txBody>
      </p:sp>
      <p:sp>
        <p:nvSpPr>
          <p:cNvPr id="5" name="Footer Placeholder 4">
            <a:extLst>
              <a:ext uri="{FF2B5EF4-FFF2-40B4-BE49-F238E27FC236}">
                <a16:creationId xmlns:a16="http://schemas.microsoft.com/office/drawing/2014/main" id="{2C26C9BE-9060-50CB-2BB7-07307FF89A7A}"/>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A84A835B-97D3-BC22-F0B8-4986D4636271}"/>
              </a:ext>
            </a:extLst>
          </p:cNvPr>
          <p:cNvSpPr>
            <a:spLocks noGrp="1"/>
          </p:cNvSpPr>
          <p:nvPr>
            <p:ph type="sldNum" sz="quarter" idx="12"/>
          </p:nvPr>
        </p:nvSpPr>
        <p:spPr/>
        <p:txBody>
          <a:bodyPr/>
          <a:lstStyle/>
          <a:p>
            <a:fld id="{FA4FCA09-A334-4A38-8A78-E51DCD588AB3}" type="slidenum">
              <a:rPr lang="en-US" smtClean="0"/>
              <a:t>‹#›</a:t>
            </a:fld>
            <a:endParaRPr lang="en-US"/>
          </a:p>
        </p:txBody>
      </p:sp>
    </p:spTree>
    <p:extLst>
      <p:ext uri="{BB962C8B-B14F-4D97-AF65-F5344CB8AC3E}">
        <p14:creationId xmlns:p14="http://schemas.microsoft.com/office/powerpoint/2010/main" val="59708459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485B0252-346C-F6F4-3642-19F571550D45}"/>
              </a:ext>
            </a:extLst>
          </p:cNvPr>
          <p:cNvSpPr>
            <a:spLocks noGrp="1"/>
          </p:cNvSpPr>
          <p:nvPr>
            <p:ph type="title" orient="vert"/>
          </p:nvPr>
        </p:nvSpPr>
        <p:spPr>
          <a:xfrm>
            <a:off x="9634888" y="578497"/>
            <a:ext cx="2047037" cy="5598466"/>
          </a:xfrm>
        </p:spPr>
        <p:txBody>
          <a:bodyPr vert="eaVert"/>
          <a:lstStyle/>
          <a:p>
            <a:r>
              <a:rPr lang="en-US" dirty="0"/>
              <a:t>Click to edit Master title style</a:t>
            </a:r>
          </a:p>
        </p:txBody>
      </p:sp>
      <p:sp>
        <p:nvSpPr>
          <p:cNvPr id="3" name="Vertical Text Placeholder 2">
            <a:extLst>
              <a:ext uri="{FF2B5EF4-FFF2-40B4-BE49-F238E27FC236}">
                <a16:creationId xmlns:a16="http://schemas.microsoft.com/office/drawing/2014/main" id="{F798DA36-7351-9D6A-518B-678AB8A507D3}"/>
              </a:ext>
            </a:extLst>
          </p:cNvPr>
          <p:cNvSpPr>
            <a:spLocks noGrp="1"/>
          </p:cNvSpPr>
          <p:nvPr>
            <p:ph type="body" orient="vert" idx="1"/>
          </p:nvPr>
        </p:nvSpPr>
        <p:spPr>
          <a:xfrm>
            <a:off x="838200" y="578497"/>
            <a:ext cx="8796688" cy="5598465"/>
          </a:xfrm>
        </p:spPr>
        <p:txBody>
          <a:bodyPr vert="eaVert"/>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8846BDFF-D746-836C-04B8-CA89AD5D1466}"/>
              </a:ext>
            </a:extLst>
          </p:cNvPr>
          <p:cNvSpPr>
            <a:spLocks noGrp="1"/>
          </p:cNvSpPr>
          <p:nvPr>
            <p:ph type="dt" sz="half" idx="10"/>
          </p:nvPr>
        </p:nvSpPr>
        <p:spPr/>
        <p:txBody>
          <a:bodyPr/>
          <a:lstStyle/>
          <a:p>
            <a:fld id="{999A8DD2-C443-44AD-85B3-4CE72B962C5F}" type="datetimeFigureOut">
              <a:rPr lang="en-US" smtClean="0"/>
              <a:t>12/11/2024</a:t>
            </a:fld>
            <a:endParaRPr lang="en-US"/>
          </a:p>
        </p:txBody>
      </p:sp>
      <p:sp>
        <p:nvSpPr>
          <p:cNvPr id="5" name="Footer Placeholder 4">
            <a:extLst>
              <a:ext uri="{FF2B5EF4-FFF2-40B4-BE49-F238E27FC236}">
                <a16:creationId xmlns:a16="http://schemas.microsoft.com/office/drawing/2014/main" id="{919AA929-A9E6-FF9C-0C59-177F892D6A69}"/>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9316D893-7E81-90DC-4139-7687B39C3AC8}"/>
              </a:ext>
            </a:extLst>
          </p:cNvPr>
          <p:cNvSpPr>
            <a:spLocks noGrp="1"/>
          </p:cNvSpPr>
          <p:nvPr>
            <p:ph type="sldNum" sz="quarter" idx="12"/>
          </p:nvPr>
        </p:nvSpPr>
        <p:spPr/>
        <p:txBody>
          <a:bodyPr/>
          <a:lstStyle/>
          <a:p>
            <a:fld id="{FA4FCA09-A334-4A38-8A78-E51DCD588AB3}" type="slidenum">
              <a:rPr lang="en-US" smtClean="0"/>
              <a:t>‹#›</a:t>
            </a:fld>
            <a:endParaRPr lang="en-US"/>
          </a:p>
        </p:txBody>
      </p:sp>
    </p:spTree>
    <p:extLst>
      <p:ext uri="{BB962C8B-B14F-4D97-AF65-F5344CB8AC3E}">
        <p14:creationId xmlns:p14="http://schemas.microsoft.com/office/powerpoint/2010/main" val="61252551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475BFB69-9245-EC58-F1DE-FEB625BD336A}"/>
              </a:ext>
            </a:extLst>
          </p:cNvPr>
          <p:cNvSpPr>
            <a:spLocks noGrp="1"/>
          </p:cNvSpPr>
          <p:nvPr>
            <p:ph type="title"/>
          </p:nvPr>
        </p:nvSpPr>
        <p:spPr>
          <a:xfrm>
            <a:off x="612648" y="548640"/>
            <a:ext cx="10653578" cy="1132258"/>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5516AFD5-5144-C460-0CA4-644BC4A93C02}"/>
              </a:ext>
            </a:extLst>
          </p:cNvPr>
          <p:cNvSpPr>
            <a:spLocks noGrp="1"/>
          </p:cNvSpPr>
          <p:nvPr>
            <p:ph type="body" idx="1"/>
          </p:nvPr>
        </p:nvSpPr>
        <p:spPr>
          <a:xfrm>
            <a:off x="612647" y="1715532"/>
            <a:ext cx="10653579" cy="4593828"/>
          </a:xfrm>
          <a:prstGeom prst="rect">
            <a:avLst/>
          </a:prstGeom>
        </p:spPr>
        <p:txBody>
          <a:bodyPr vert="horz" lIns="91440" tIns="45720" rIns="91440" bIns="45720" rtlCol="0">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3995753E-AF8A-7E04-8A1A-205B755A0215}"/>
              </a:ext>
            </a:extLst>
          </p:cNvPr>
          <p:cNvSpPr>
            <a:spLocks noGrp="1"/>
          </p:cNvSpPr>
          <p:nvPr>
            <p:ph type="dt" sz="half" idx="2"/>
          </p:nvPr>
        </p:nvSpPr>
        <p:spPr>
          <a:xfrm>
            <a:off x="137160" y="6453002"/>
            <a:ext cx="3494314" cy="365125"/>
          </a:xfrm>
          <a:prstGeom prst="rect">
            <a:avLst/>
          </a:prstGeom>
        </p:spPr>
        <p:txBody>
          <a:bodyPr vert="horz" lIns="91440" tIns="45720" rIns="91440" bIns="45720" rtlCol="0" anchor="ctr"/>
          <a:lstStyle>
            <a:lvl1pPr algn="l">
              <a:defRPr sz="900">
                <a:solidFill>
                  <a:schemeClr val="tx1"/>
                </a:solidFill>
              </a:defRPr>
            </a:lvl1pPr>
          </a:lstStyle>
          <a:p>
            <a:fld id="{999A8DD2-C443-44AD-85B3-4CE72B962C5F}" type="datetimeFigureOut">
              <a:rPr lang="en-US" smtClean="0"/>
              <a:t>12/11/2024</a:t>
            </a:fld>
            <a:endParaRPr lang="en-US"/>
          </a:p>
        </p:txBody>
      </p:sp>
      <p:sp>
        <p:nvSpPr>
          <p:cNvPr id="5" name="Footer Placeholder 4">
            <a:extLst>
              <a:ext uri="{FF2B5EF4-FFF2-40B4-BE49-F238E27FC236}">
                <a16:creationId xmlns:a16="http://schemas.microsoft.com/office/drawing/2014/main" id="{D4E1B7C8-DA74-800B-EE14-A39E9DB32DE4}"/>
              </a:ext>
            </a:extLst>
          </p:cNvPr>
          <p:cNvSpPr>
            <a:spLocks noGrp="1"/>
          </p:cNvSpPr>
          <p:nvPr>
            <p:ph type="ftr" sz="quarter" idx="3"/>
          </p:nvPr>
        </p:nvSpPr>
        <p:spPr>
          <a:xfrm>
            <a:off x="8876521" y="6453002"/>
            <a:ext cx="2805405" cy="365125"/>
          </a:xfrm>
          <a:prstGeom prst="rect">
            <a:avLst/>
          </a:prstGeom>
        </p:spPr>
        <p:txBody>
          <a:bodyPr vert="horz" lIns="91440" tIns="45720" rIns="91440" bIns="45720" rtlCol="0" anchor="ctr"/>
          <a:lstStyle>
            <a:lvl1pPr algn="r">
              <a:defRPr sz="900">
                <a:solidFill>
                  <a:schemeClr val="tx1"/>
                </a:solidFill>
              </a:defRPr>
            </a:lvl1pPr>
          </a:lstStyle>
          <a:p>
            <a:endParaRPr lang="en-US"/>
          </a:p>
        </p:txBody>
      </p:sp>
      <p:sp>
        <p:nvSpPr>
          <p:cNvPr id="6" name="Slide Number Placeholder 5">
            <a:extLst>
              <a:ext uri="{FF2B5EF4-FFF2-40B4-BE49-F238E27FC236}">
                <a16:creationId xmlns:a16="http://schemas.microsoft.com/office/drawing/2014/main" id="{7AC1647D-0DF0-CA1B-F723-EF7B8F508DB7}"/>
              </a:ext>
            </a:extLst>
          </p:cNvPr>
          <p:cNvSpPr>
            <a:spLocks noGrp="1"/>
          </p:cNvSpPr>
          <p:nvPr>
            <p:ph type="sldNum" sz="quarter" idx="4"/>
          </p:nvPr>
        </p:nvSpPr>
        <p:spPr>
          <a:xfrm>
            <a:off x="11632162" y="6453002"/>
            <a:ext cx="429207" cy="365125"/>
          </a:xfrm>
          <a:prstGeom prst="rect">
            <a:avLst/>
          </a:prstGeom>
        </p:spPr>
        <p:txBody>
          <a:bodyPr vert="horz" lIns="91440" tIns="45720" rIns="91440" bIns="45720" rtlCol="0" anchor="ctr"/>
          <a:lstStyle>
            <a:lvl1pPr algn="r">
              <a:defRPr sz="900">
                <a:solidFill>
                  <a:schemeClr val="tx1"/>
                </a:solidFill>
              </a:defRPr>
            </a:lvl1pPr>
          </a:lstStyle>
          <a:p>
            <a:fld id="{FA4FCA09-A334-4A38-8A78-E51DCD588AB3}" type="slidenum">
              <a:rPr lang="en-US" smtClean="0"/>
              <a:t>‹#›</a:t>
            </a:fld>
            <a:endParaRPr lang="en-US"/>
          </a:p>
        </p:txBody>
      </p:sp>
    </p:spTree>
    <p:extLst>
      <p:ext uri="{BB962C8B-B14F-4D97-AF65-F5344CB8AC3E}">
        <p14:creationId xmlns:p14="http://schemas.microsoft.com/office/powerpoint/2010/main" val="747153777"/>
      </p:ext>
    </p:extLst>
  </p:cSld>
  <p:clrMap bg1="lt1" tx1="dk1" bg2="lt2" tx2="dk2" accent1="accent1" accent2="accent2" accent3="accent3" accent4="accent4" accent5="accent5" accent6="accent6" hlink="hlink" folHlink="folHlink"/>
  <p:sldLayoutIdLst>
    <p:sldLayoutId id="2147483707" r:id="rId1"/>
    <p:sldLayoutId id="2147483708" r:id="rId2"/>
    <p:sldLayoutId id="2147483709" r:id="rId3"/>
    <p:sldLayoutId id="2147483710" r:id="rId4"/>
    <p:sldLayoutId id="2147483711" r:id="rId5"/>
    <p:sldLayoutId id="2147483705" r:id="rId6"/>
    <p:sldLayoutId id="2147483701" r:id="rId7"/>
    <p:sldLayoutId id="2147483702" r:id="rId8"/>
    <p:sldLayoutId id="2147483703" r:id="rId9"/>
    <p:sldLayoutId id="2147483704" r:id="rId10"/>
    <p:sldLayoutId id="2147483706" r:id="rId11"/>
  </p:sldLayoutIdLst>
  <p:txStyles>
    <p:titleStyle>
      <a:lvl1pPr algn="l" defTabSz="914400" rtl="0" eaLnBrk="1" latinLnBrk="0" hangingPunct="1">
        <a:lnSpc>
          <a:spcPct val="90000"/>
        </a:lnSpc>
        <a:spcBef>
          <a:spcPct val="0"/>
        </a:spcBef>
        <a:buNone/>
        <a:defRPr sz="3600" b="1" kern="1200">
          <a:solidFill>
            <a:schemeClr val="tx1"/>
          </a:solidFill>
          <a:latin typeface="+mj-lt"/>
          <a:ea typeface="+mj-ea"/>
          <a:cs typeface="+mj-cs"/>
        </a:defRPr>
      </a:lvl1pPr>
    </p:titleStyle>
    <p:bodyStyle>
      <a:lvl1pPr marL="228600" indent="-228600" algn="l" defTabSz="914400" rtl="0" eaLnBrk="1" latinLnBrk="0" hangingPunct="1">
        <a:lnSpc>
          <a:spcPct val="120000"/>
        </a:lnSpc>
        <a:spcBef>
          <a:spcPts val="1000"/>
        </a:spcBef>
        <a:buFont typeface="Arial" panose="020B0604020202020204" pitchFamily="34" charset="0"/>
        <a:buChar char="•"/>
        <a:defRPr sz="2000" kern="1200">
          <a:solidFill>
            <a:schemeClr val="tx1"/>
          </a:solidFill>
          <a:latin typeface="+mn-lt"/>
          <a:ea typeface="+mn-ea"/>
          <a:cs typeface="+mn-cs"/>
        </a:defRPr>
      </a:lvl1pPr>
      <a:lvl2pPr marL="457200" indent="-228600" algn="l" defTabSz="914400" rtl="0" eaLnBrk="1" latinLnBrk="0" hangingPunct="1">
        <a:lnSpc>
          <a:spcPct val="120000"/>
        </a:lnSpc>
        <a:spcBef>
          <a:spcPts val="500"/>
        </a:spcBef>
        <a:buFont typeface="Arial" panose="020B0604020202020204" pitchFamily="34" charset="0"/>
        <a:buChar char="•"/>
        <a:defRPr sz="1800" kern="1200">
          <a:solidFill>
            <a:schemeClr val="tx1"/>
          </a:solidFill>
          <a:latin typeface="+mn-lt"/>
          <a:ea typeface="+mn-ea"/>
          <a:cs typeface="+mn-cs"/>
        </a:defRPr>
      </a:lvl2pPr>
      <a:lvl3pPr marL="685800" indent="-228600" algn="l" defTabSz="914400" rtl="0" eaLnBrk="1" latinLnBrk="0" hangingPunct="1">
        <a:lnSpc>
          <a:spcPct val="120000"/>
        </a:lnSpc>
        <a:spcBef>
          <a:spcPts val="500"/>
        </a:spcBef>
        <a:buFont typeface="Arial" panose="020B0604020202020204" pitchFamily="34" charset="0"/>
        <a:buChar char="•"/>
        <a:defRPr sz="1600" kern="1200">
          <a:solidFill>
            <a:schemeClr val="tx1"/>
          </a:solidFill>
          <a:latin typeface="+mn-lt"/>
          <a:ea typeface="+mn-ea"/>
          <a:cs typeface="+mn-cs"/>
        </a:defRPr>
      </a:lvl3pPr>
      <a:lvl4pPr marL="914400" indent="-228600" algn="l" defTabSz="914400" rtl="0" eaLnBrk="1" latinLnBrk="0" hangingPunct="1">
        <a:lnSpc>
          <a:spcPct val="120000"/>
        </a:lnSpc>
        <a:spcBef>
          <a:spcPts val="500"/>
        </a:spcBef>
        <a:buFont typeface="Arial" panose="020B0604020202020204" pitchFamily="34" charset="0"/>
        <a:buChar char="•"/>
        <a:defRPr sz="1400" kern="1200">
          <a:solidFill>
            <a:schemeClr val="tx1"/>
          </a:solidFill>
          <a:latin typeface="+mn-lt"/>
          <a:ea typeface="+mn-ea"/>
          <a:cs typeface="+mn-cs"/>
        </a:defRPr>
      </a:lvl4pPr>
      <a:lvl5pPr marL="1143000" indent="-228600" algn="l" defTabSz="914400" rtl="0" eaLnBrk="1" latinLnBrk="0" hangingPunct="1">
        <a:lnSpc>
          <a:spcPct val="120000"/>
        </a:lnSpc>
        <a:spcBef>
          <a:spcPts val="500"/>
        </a:spcBef>
        <a:buFont typeface="Arial" panose="020B0604020202020204" pitchFamily="34" charset="0"/>
        <a:buChar char="•"/>
        <a:defRPr sz="12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1.xml"/><Relationship Id="rId1" Type="http://schemas.openxmlformats.org/officeDocument/2006/relationships/slideLayout" Target="../slideLayouts/slideLayout1.xml"/><Relationship Id="rId4" Type="http://schemas.openxmlformats.org/officeDocument/2006/relationships/image" Target="../media/image2.jpg"/></Relationships>
</file>

<file path=ppt/slides/_rels/slide2.xml.rels><?xml version="1.0" encoding="UTF-8" standalone="yes"?>
<Relationships xmlns="http://schemas.openxmlformats.org/package/2006/relationships"><Relationship Id="rId8" Type="http://schemas.openxmlformats.org/officeDocument/2006/relationships/image" Target="../media/image2.jpg"/><Relationship Id="rId3" Type="http://schemas.openxmlformats.org/officeDocument/2006/relationships/diagramLayout" Target="../diagrams/layout1.xml"/><Relationship Id="rId7" Type="http://schemas.openxmlformats.org/officeDocument/2006/relationships/image" Target="../media/image9.jpg"/><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3.xml.rels><?xml version="1.0" encoding="UTF-8" standalone="yes"?>
<Relationships xmlns="http://schemas.openxmlformats.org/package/2006/relationships"><Relationship Id="rId3" Type="http://schemas.openxmlformats.org/officeDocument/2006/relationships/diagramLayout" Target="../diagrams/layout2.xml"/><Relationship Id="rId7" Type="http://schemas.openxmlformats.org/officeDocument/2006/relationships/image" Target="../media/image2.jpg"/><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4.xml.rels><?xml version="1.0" encoding="UTF-8" standalone="yes"?>
<Relationships xmlns="http://schemas.openxmlformats.org/package/2006/relationships"><Relationship Id="rId3" Type="http://schemas.openxmlformats.org/officeDocument/2006/relationships/diagramLayout" Target="../diagrams/layout3.xml"/><Relationship Id="rId7" Type="http://schemas.openxmlformats.org/officeDocument/2006/relationships/image" Target="../media/image2.jpg"/><Relationship Id="rId2" Type="http://schemas.openxmlformats.org/officeDocument/2006/relationships/diagramData" Target="../diagrams/data3.xml"/><Relationship Id="rId1" Type="http://schemas.openxmlformats.org/officeDocument/2006/relationships/slideLayout" Target="../slideLayouts/slideLayout2.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5.xml.rels><?xml version="1.0" encoding="UTF-8" standalone="yes"?>
<Relationships xmlns="http://schemas.openxmlformats.org/package/2006/relationships"><Relationship Id="rId3" Type="http://schemas.openxmlformats.org/officeDocument/2006/relationships/diagramLayout" Target="../diagrams/layout4.xml"/><Relationship Id="rId7" Type="http://schemas.openxmlformats.org/officeDocument/2006/relationships/image" Target="../media/image2.jpg"/><Relationship Id="rId2" Type="http://schemas.openxmlformats.org/officeDocument/2006/relationships/diagramData" Target="../diagrams/data4.xml"/><Relationship Id="rId1" Type="http://schemas.openxmlformats.org/officeDocument/2006/relationships/slideLayout" Target="../slideLayouts/slideLayout2.xml"/><Relationship Id="rId6" Type="http://schemas.microsoft.com/office/2007/relationships/diagramDrawing" Target="../diagrams/drawing4.xml"/><Relationship Id="rId5" Type="http://schemas.openxmlformats.org/officeDocument/2006/relationships/diagramColors" Target="../diagrams/colors4.xml"/><Relationship Id="rId4" Type="http://schemas.openxmlformats.org/officeDocument/2006/relationships/diagramQuickStyle" Target="../diagrams/quickStyle4.xml"/></Relationships>
</file>

<file path=ppt/slides/_rels/slide6.xml.rels><?xml version="1.0" encoding="UTF-8" standalone="yes"?>
<Relationships xmlns="http://schemas.openxmlformats.org/package/2006/relationships"><Relationship Id="rId3" Type="http://schemas.openxmlformats.org/officeDocument/2006/relationships/diagramLayout" Target="../diagrams/layout5.xml"/><Relationship Id="rId7" Type="http://schemas.openxmlformats.org/officeDocument/2006/relationships/image" Target="../media/image2.jpg"/><Relationship Id="rId2" Type="http://schemas.openxmlformats.org/officeDocument/2006/relationships/diagramData" Target="../diagrams/data5.xml"/><Relationship Id="rId1" Type="http://schemas.openxmlformats.org/officeDocument/2006/relationships/slideLayout" Target="../slideLayouts/slideLayout2.xml"/><Relationship Id="rId6" Type="http://schemas.microsoft.com/office/2007/relationships/diagramDrawing" Target="../diagrams/drawing5.xml"/><Relationship Id="rId5" Type="http://schemas.openxmlformats.org/officeDocument/2006/relationships/diagramColors" Target="../diagrams/colors5.xml"/><Relationship Id="rId4" Type="http://schemas.openxmlformats.org/officeDocument/2006/relationships/diagramQuickStyle" Target="../diagrams/quickStyle5.xml"/></Relationships>
</file>

<file path=ppt/slides/_rels/slide7.xml.rels><?xml version="1.0" encoding="UTF-8" standalone="yes"?>
<Relationships xmlns="http://schemas.openxmlformats.org/package/2006/relationships"><Relationship Id="rId3" Type="http://schemas.openxmlformats.org/officeDocument/2006/relationships/diagramLayout" Target="../diagrams/layout6.xml"/><Relationship Id="rId7" Type="http://schemas.openxmlformats.org/officeDocument/2006/relationships/image" Target="../media/image2.jpg"/><Relationship Id="rId2" Type="http://schemas.openxmlformats.org/officeDocument/2006/relationships/diagramData" Target="../diagrams/data6.xml"/><Relationship Id="rId1" Type="http://schemas.openxmlformats.org/officeDocument/2006/relationships/slideLayout" Target="../slideLayouts/slideLayout2.xml"/><Relationship Id="rId6" Type="http://schemas.microsoft.com/office/2007/relationships/diagramDrawing" Target="../diagrams/drawing6.xml"/><Relationship Id="rId5" Type="http://schemas.openxmlformats.org/officeDocument/2006/relationships/diagramColors" Target="../diagrams/colors6.xml"/><Relationship Id="rId4" Type="http://schemas.openxmlformats.org/officeDocument/2006/relationships/diagramQuickStyle" Target="../diagrams/quickStyle6.xml"/></Relationships>
</file>

<file path=ppt/slides/_rels/slide8.xml.rels><?xml version="1.0" encoding="UTF-8" standalone="yes"?>
<Relationships xmlns="http://schemas.openxmlformats.org/package/2006/relationships"><Relationship Id="rId3" Type="http://schemas.openxmlformats.org/officeDocument/2006/relationships/image" Target="../media/image2.jpg"/><Relationship Id="rId2" Type="http://schemas.openxmlformats.org/officeDocument/2006/relationships/image" Target="../media/image10.jpeg"/><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3" Type="http://schemas.openxmlformats.org/officeDocument/2006/relationships/image" Target="../media/image2.jpg"/><Relationship Id="rId2" Type="http://schemas.openxmlformats.org/officeDocument/2006/relationships/image" Target="../media/image10.jpeg"/><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3" Type="http://schemas.openxmlformats.org/officeDocument/2006/relationships/image" Target="../media/image2.jpg"/><Relationship Id="rId2" Type="http://schemas.openxmlformats.org/officeDocument/2006/relationships/image" Target="../media/image10.jpeg"/><Relationship Id="rId1" Type="http://schemas.openxmlformats.org/officeDocument/2006/relationships/slideLayout" Target="../slideLayouts/slideLayout7.xml"/></Relationships>
</file>

<file path=ppt/slides/_rels/slide11.xml.rels><?xml version="1.0" encoding="UTF-8" standalone="yes"?>
<Relationships xmlns="http://schemas.openxmlformats.org/package/2006/relationships"><Relationship Id="rId3" Type="http://schemas.openxmlformats.org/officeDocument/2006/relationships/image" Target="../media/image2.jpg"/><Relationship Id="rId2" Type="http://schemas.openxmlformats.org/officeDocument/2006/relationships/image" Target="../media/image10.jpeg"/><Relationship Id="rId1" Type="http://schemas.openxmlformats.org/officeDocument/2006/relationships/slideLayout" Target="../slideLayouts/slideLayout7.xml"/></Relationships>
</file>

<file path=ppt/slides/_rels/slide12.xml.rels><?xml version="1.0" encoding="UTF-8" standalone="yes"?>
<Relationships xmlns="http://schemas.openxmlformats.org/package/2006/relationships"><Relationship Id="rId2" Type="http://schemas.openxmlformats.org/officeDocument/2006/relationships/image" Target="../media/image11.jpeg"/><Relationship Id="rId1" Type="http://schemas.openxmlformats.org/officeDocument/2006/relationships/slideLayout" Target="../slideLayouts/slideLayout7.xml"/></Relationships>
</file>

<file path=ppt/slides/_rels/slide13.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Layout" Target="../slideLayouts/slideLayout7.xml"/></Relationships>
</file>

<file path=ppt/slides/_rels/slide14.xml.rels><?xml version="1.0" encoding="UTF-8" standalone="yes"?>
<Relationships xmlns="http://schemas.openxmlformats.org/package/2006/relationships"><Relationship Id="rId2" Type="http://schemas.openxmlformats.org/officeDocument/2006/relationships/image" Target="../media/image13.jpeg"/><Relationship Id="rId1" Type="http://schemas.openxmlformats.org/officeDocument/2006/relationships/slideLayout" Target="../slideLayouts/slideLayout7.xml"/></Relationships>
</file>

<file path=ppt/slides/_rels/slide15.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16.xml.rels><?xml version="1.0" encoding="UTF-8" standalone="yes"?>
<Relationships xmlns="http://schemas.openxmlformats.org/package/2006/relationships"><Relationship Id="rId8" Type="http://schemas.openxmlformats.org/officeDocument/2006/relationships/diagramLayout" Target="../diagrams/layout8.xml"/><Relationship Id="rId3" Type="http://schemas.openxmlformats.org/officeDocument/2006/relationships/diagramLayout" Target="../diagrams/layout7.xml"/><Relationship Id="rId7" Type="http://schemas.openxmlformats.org/officeDocument/2006/relationships/diagramData" Target="../diagrams/data8.xml"/><Relationship Id="rId2" Type="http://schemas.openxmlformats.org/officeDocument/2006/relationships/diagramData" Target="../diagrams/data7.xml"/><Relationship Id="rId1" Type="http://schemas.openxmlformats.org/officeDocument/2006/relationships/slideLayout" Target="../slideLayouts/slideLayout2.xml"/><Relationship Id="rId6" Type="http://schemas.microsoft.com/office/2007/relationships/diagramDrawing" Target="../diagrams/drawing7.xml"/><Relationship Id="rId11" Type="http://schemas.microsoft.com/office/2007/relationships/diagramDrawing" Target="../diagrams/drawing8.xml"/><Relationship Id="rId5" Type="http://schemas.openxmlformats.org/officeDocument/2006/relationships/diagramColors" Target="../diagrams/colors7.xml"/><Relationship Id="rId10" Type="http://schemas.openxmlformats.org/officeDocument/2006/relationships/diagramColors" Target="../diagrams/colors8.xml"/><Relationship Id="rId4" Type="http://schemas.openxmlformats.org/officeDocument/2006/relationships/diagramQuickStyle" Target="../diagrams/quickStyle7.xml"/><Relationship Id="rId9" Type="http://schemas.openxmlformats.org/officeDocument/2006/relationships/diagramQuickStyle" Target="../diagrams/quickStyle8.xml"/></Relationships>
</file>

<file path=ppt/slides/_rels/slide17.xml.rels><?xml version="1.0" encoding="UTF-8" standalone="yes"?>
<Relationships xmlns="http://schemas.openxmlformats.org/package/2006/relationships"><Relationship Id="rId8" Type="http://schemas.openxmlformats.org/officeDocument/2006/relationships/image" Target="../media/image2.jpg"/><Relationship Id="rId3" Type="http://schemas.openxmlformats.org/officeDocument/2006/relationships/image" Target="../media/image15.svg"/><Relationship Id="rId7" Type="http://schemas.openxmlformats.org/officeDocument/2006/relationships/image" Target="../media/image19.svg"/><Relationship Id="rId2" Type="http://schemas.openxmlformats.org/officeDocument/2006/relationships/image" Target="../media/image14.png"/><Relationship Id="rId1" Type="http://schemas.openxmlformats.org/officeDocument/2006/relationships/slideLayout" Target="../slideLayouts/slideLayout2.xml"/><Relationship Id="rId6" Type="http://schemas.openxmlformats.org/officeDocument/2006/relationships/image" Target="../media/image18.png"/><Relationship Id="rId5" Type="http://schemas.openxmlformats.org/officeDocument/2006/relationships/image" Target="../media/image17.svg"/><Relationship Id="rId4" Type="http://schemas.openxmlformats.org/officeDocument/2006/relationships/image" Target="../media/image16.png"/></Relationships>
</file>

<file path=ppt/slides/_rels/slide18.xml.rels><?xml version="1.0" encoding="UTF-8" standalone="yes"?>
<Relationships xmlns="http://schemas.openxmlformats.org/package/2006/relationships"><Relationship Id="rId8" Type="http://schemas.openxmlformats.org/officeDocument/2006/relationships/image" Target="../media/image2.jpg"/><Relationship Id="rId3" Type="http://schemas.openxmlformats.org/officeDocument/2006/relationships/image" Target="../media/image15.svg"/><Relationship Id="rId7" Type="http://schemas.openxmlformats.org/officeDocument/2006/relationships/image" Target="../media/image19.svg"/><Relationship Id="rId2" Type="http://schemas.openxmlformats.org/officeDocument/2006/relationships/image" Target="../media/image14.png"/><Relationship Id="rId1" Type="http://schemas.openxmlformats.org/officeDocument/2006/relationships/slideLayout" Target="../slideLayouts/slideLayout2.xml"/><Relationship Id="rId6" Type="http://schemas.openxmlformats.org/officeDocument/2006/relationships/image" Target="../media/image18.png"/><Relationship Id="rId5" Type="http://schemas.openxmlformats.org/officeDocument/2006/relationships/image" Target="../media/image17.svg"/><Relationship Id="rId4" Type="http://schemas.openxmlformats.org/officeDocument/2006/relationships/image" Target="../media/image16.png"/></Relationships>
</file>

<file path=ppt/slides/_rels/slide19.xml.rels><?xml version="1.0" encoding="UTF-8" standalone="yes"?>
<Relationships xmlns="http://schemas.openxmlformats.org/package/2006/relationships"><Relationship Id="rId8" Type="http://schemas.openxmlformats.org/officeDocument/2006/relationships/image" Target="../media/image2.jpg"/><Relationship Id="rId3" Type="http://schemas.openxmlformats.org/officeDocument/2006/relationships/image" Target="../media/image15.svg"/><Relationship Id="rId7" Type="http://schemas.openxmlformats.org/officeDocument/2006/relationships/image" Target="../media/image19.svg"/><Relationship Id="rId2" Type="http://schemas.openxmlformats.org/officeDocument/2006/relationships/image" Target="../media/image14.png"/><Relationship Id="rId1" Type="http://schemas.openxmlformats.org/officeDocument/2006/relationships/slideLayout" Target="../slideLayouts/slideLayout2.xml"/><Relationship Id="rId6" Type="http://schemas.openxmlformats.org/officeDocument/2006/relationships/image" Target="../media/image18.png"/><Relationship Id="rId5" Type="http://schemas.openxmlformats.org/officeDocument/2006/relationships/image" Target="../media/image17.svg"/><Relationship Id="rId4" Type="http://schemas.openxmlformats.org/officeDocument/2006/relationships/image" Target="../media/image16.png"/></Relationships>
</file>

<file path=ppt/slides/_rels/slide20.xml.rels><?xml version="1.0" encoding="UTF-8" standalone="yes"?>
<Relationships xmlns="http://schemas.openxmlformats.org/package/2006/relationships"><Relationship Id="rId3" Type="http://schemas.openxmlformats.org/officeDocument/2006/relationships/image" Target="../media/image20.png"/><Relationship Id="rId2" Type="http://schemas.openxmlformats.org/officeDocument/2006/relationships/image" Target="../media/image2.jpg"/><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3" Type="http://schemas.openxmlformats.org/officeDocument/2006/relationships/image" Target="../media/image21.png"/><Relationship Id="rId2" Type="http://schemas.openxmlformats.org/officeDocument/2006/relationships/notesSlide" Target="../notesSlides/notesSlide2.xml"/><Relationship Id="rId1" Type="http://schemas.openxmlformats.org/officeDocument/2006/relationships/slideLayout" Target="../slideLayouts/slideLayout2.xml"/><Relationship Id="rId5" Type="http://schemas.openxmlformats.org/officeDocument/2006/relationships/image" Target="../media/image2.jpg"/><Relationship Id="rId4" Type="http://schemas.microsoft.com/office/2007/relationships/hdphoto" Target="../media/hdphoto1.wdp"/></Relationships>
</file>

<file path=ppt/slides/_rels/slide22.xml.rels><?xml version="1.0" encoding="UTF-8" standalone="yes"?>
<Relationships xmlns="http://schemas.openxmlformats.org/package/2006/relationships"><Relationship Id="rId3" Type="http://schemas.openxmlformats.org/officeDocument/2006/relationships/diagramLayout" Target="../diagrams/layout9.xml"/><Relationship Id="rId7" Type="http://schemas.openxmlformats.org/officeDocument/2006/relationships/image" Target="../media/image2.jpg"/><Relationship Id="rId2" Type="http://schemas.openxmlformats.org/officeDocument/2006/relationships/diagramData" Target="../diagrams/data9.xml"/><Relationship Id="rId1" Type="http://schemas.openxmlformats.org/officeDocument/2006/relationships/slideLayout" Target="../slideLayouts/slideLayout2.xml"/><Relationship Id="rId6" Type="http://schemas.microsoft.com/office/2007/relationships/diagramDrawing" Target="../diagrams/drawing9.xml"/><Relationship Id="rId5" Type="http://schemas.openxmlformats.org/officeDocument/2006/relationships/diagramColors" Target="../diagrams/colors9.xml"/><Relationship Id="rId4" Type="http://schemas.openxmlformats.org/officeDocument/2006/relationships/diagramQuickStyle" Target="../diagrams/quickStyle9.xml"/></Relationships>
</file>

<file path=ppt/slides/_rels/slide23.xml.rels><?xml version="1.0" encoding="UTF-8" standalone="yes"?>
<Relationships xmlns="http://schemas.openxmlformats.org/package/2006/relationships"><Relationship Id="rId3" Type="http://schemas.openxmlformats.org/officeDocument/2006/relationships/image" Target="../media/image2.jpg"/><Relationship Id="rId2" Type="http://schemas.openxmlformats.org/officeDocument/2006/relationships/image" Target="../media/image22.jpeg"/><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8" Type="http://schemas.openxmlformats.org/officeDocument/2006/relationships/image" Target="../media/image27.png"/><Relationship Id="rId3" Type="http://schemas.openxmlformats.org/officeDocument/2006/relationships/image" Target="../media/image23.png"/><Relationship Id="rId7" Type="http://schemas.openxmlformats.org/officeDocument/2006/relationships/image" Target="../media/image26.svg"/><Relationship Id="rId2" Type="http://schemas.openxmlformats.org/officeDocument/2006/relationships/notesSlide" Target="../notesSlides/notesSlide3.xml"/><Relationship Id="rId1" Type="http://schemas.openxmlformats.org/officeDocument/2006/relationships/slideLayout" Target="../slideLayouts/slideLayout2.xml"/><Relationship Id="rId6" Type="http://schemas.openxmlformats.org/officeDocument/2006/relationships/image" Target="../media/image25.png"/><Relationship Id="rId11" Type="http://schemas.openxmlformats.org/officeDocument/2006/relationships/image" Target="../media/image30.svg"/><Relationship Id="rId5" Type="http://schemas.openxmlformats.org/officeDocument/2006/relationships/image" Target="../media/image2.jpg"/><Relationship Id="rId10" Type="http://schemas.openxmlformats.org/officeDocument/2006/relationships/image" Target="../media/image29.png"/><Relationship Id="rId4" Type="http://schemas.openxmlformats.org/officeDocument/2006/relationships/image" Target="../media/image24.svg"/><Relationship Id="rId9" Type="http://schemas.openxmlformats.org/officeDocument/2006/relationships/image" Target="../media/image28.svg"/></Relationships>
</file>

<file path=ppt/slides/_rels/slide25.xml.rels><?xml version="1.0" encoding="UTF-8" standalone="yes"?>
<Relationships xmlns="http://schemas.openxmlformats.org/package/2006/relationships"><Relationship Id="rId8" Type="http://schemas.openxmlformats.org/officeDocument/2006/relationships/image" Target="../media/image2.jpg"/><Relationship Id="rId3" Type="http://schemas.openxmlformats.org/officeDocument/2006/relationships/diagramData" Target="../diagrams/data10.xml"/><Relationship Id="rId7" Type="http://schemas.microsoft.com/office/2007/relationships/diagramDrawing" Target="../diagrams/drawing10.xml"/><Relationship Id="rId2" Type="http://schemas.openxmlformats.org/officeDocument/2006/relationships/notesSlide" Target="../notesSlides/notesSlide4.xml"/><Relationship Id="rId1" Type="http://schemas.openxmlformats.org/officeDocument/2006/relationships/slideLayout" Target="../slideLayouts/slideLayout2.xml"/><Relationship Id="rId6" Type="http://schemas.openxmlformats.org/officeDocument/2006/relationships/diagramColors" Target="../diagrams/colors10.xml"/><Relationship Id="rId5" Type="http://schemas.openxmlformats.org/officeDocument/2006/relationships/diagramQuickStyle" Target="../diagrams/quickStyle10.xml"/><Relationship Id="rId4" Type="http://schemas.openxmlformats.org/officeDocument/2006/relationships/diagramLayout" Target="../diagrams/layout10.xml"/></Relationships>
</file>

<file path=ppt/slides/_rels/slide26.xml.rels><?xml version="1.0" encoding="UTF-8" standalone="yes"?>
<Relationships xmlns="http://schemas.openxmlformats.org/package/2006/relationships"><Relationship Id="rId3" Type="http://schemas.openxmlformats.org/officeDocument/2006/relationships/image" Target="../media/image2.jpg"/><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7.xml.rels><?xml version="1.0" encoding="UTF-8" standalone="yes"?>
<Relationships xmlns="http://schemas.openxmlformats.org/package/2006/relationships"><Relationship Id="rId3" Type="http://schemas.openxmlformats.org/officeDocument/2006/relationships/image" Target="../media/image37.png"/><Relationship Id="rId2" Type="http://schemas.openxmlformats.org/officeDocument/2006/relationships/notesSlide" Target="../notesSlides/notesSlide5.xml"/><Relationship Id="rId1" Type="http://schemas.openxmlformats.org/officeDocument/2006/relationships/slideLayout" Target="../slideLayouts/slideLayout2.xml"/><Relationship Id="rId5" Type="http://schemas.openxmlformats.org/officeDocument/2006/relationships/image" Target="../media/image2.jpg"/><Relationship Id="rId4" Type="http://schemas.openxmlformats.org/officeDocument/2006/relationships/image" Target="../media/image38.svg"/></Relationships>
</file>

<file path=ppt/slides/_rels/slide28.xml.rels><?xml version="1.0" encoding="UTF-8" standalone="yes"?>
<Relationships xmlns="http://schemas.openxmlformats.org/package/2006/relationships"><Relationship Id="rId3" Type="http://schemas.openxmlformats.org/officeDocument/2006/relationships/image" Target="../media/image39.png"/><Relationship Id="rId2" Type="http://schemas.openxmlformats.org/officeDocument/2006/relationships/notesSlide" Target="../notesSlides/notesSlide6.xml"/><Relationship Id="rId1" Type="http://schemas.openxmlformats.org/officeDocument/2006/relationships/slideLayout" Target="../slideLayouts/slideLayout2.xml"/><Relationship Id="rId5" Type="http://schemas.openxmlformats.org/officeDocument/2006/relationships/image" Target="../media/image2.jpg"/><Relationship Id="rId4" Type="http://schemas.openxmlformats.org/officeDocument/2006/relationships/image" Target="../media/image40.svg"/></Relationships>
</file>

<file path=ppt/slides/_rels/slide29.xml.rels><?xml version="1.0" encoding="UTF-8" standalone="yes"?>
<Relationships xmlns="http://schemas.openxmlformats.org/package/2006/relationships"><Relationship Id="rId3" Type="http://schemas.openxmlformats.org/officeDocument/2006/relationships/image" Target="../media/image41.png"/><Relationship Id="rId2" Type="http://schemas.openxmlformats.org/officeDocument/2006/relationships/notesSlide" Target="../notesSlides/notesSlide7.xml"/><Relationship Id="rId1" Type="http://schemas.openxmlformats.org/officeDocument/2006/relationships/slideLayout" Target="../slideLayouts/slideLayout2.xml"/><Relationship Id="rId5" Type="http://schemas.openxmlformats.org/officeDocument/2006/relationships/image" Target="../media/image2.jpg"/><Relationship Id="rId4" Type="http://schemas.openxmlformats.org/officeDocument/2006/relationships/image" Target="../media/image42.svg"/></Relationships>
</file>

<file path=ppt/slides/_rels/slide30.xml.rels><?xml version="1.0" encoding="UTF-8" standalone="yes"?>
<Relationships xmlns="http://schemas.openxmlformats.org/package/2006/relationships"><Relationship Id="rId3" Type="http://schemas.openxmlformats.org/officeDocument/2006/relationships/image" Target="../media/image43.png"/><Relationship Id="rId2" Type="http://schemas.openxmlformats.org/officeDocument/2006/relationships/notesSlide" Target="../notesSlides/notesSlide8.xml"/><Relationship Id="rId1" Type="http://schemas.openxmlformats.org/officeDocument/2006/relationships/slideLayout" Target="../slideLayouts/slideLayout2.xml"/><Relationship Id="rId5" Type="http://schemas.openxmlformats.org/officeDocument/2006/relationships/image" Target="../media/image2.jpg"/><Relationship Id="rId4" Type="http://schemas.openxmlformats.org/officeDocument/2006/relationships/image" Target="../media/image44.svg"/></Relationships>
</file>

<file path=ppt/slides/_rels/slide31.xml.rels><?xml version="1.0" encoding="UTF-8" standalone="yes"?>
<Relationships xmlns="http://schemas.openxmlformats.org/package/2006/relationships"><Relationship Id="rId3" Type="http://schemas.openxmlformats.org/officeDocument/2006/relationships/image" Target="../media/image45.png"/><Relationship Id="rId2" Type="http://schemas.openxmlformats.org/officeDocument/2006/relationships/notesSlide" Target="../notesSlides/notesSlide9.xml"/><Relationship Id="rId1" Type="http://schemas.openxmlformats.org/officeDocument/2006/relationships/slideLayout" Target="../slideLayouts/slideLayout2.xml"/><Relationship Id="rId5" Type="http://schemas.openxmlformats.org/officeDocument/2006/relationships/image" Target="../media/image2.jpg"/><Relationship Id="rId4" Type="http://schemas.openxmlformats.org/officeDocument/2006/relationships/image" Target="../media/image46.svg"/></Relationships>
</file>

<file path=ppt/slides/_rels/slide32.xml.rels><?xml version="1.0" encoding="UTF-8" standalone="yes"?>
<Relationships xmlns="http://schemas.openxmlformats.org/package/2006/relationships"><Relationship Id="rId3" Type="http://schemas.openxmlformats.org/officeDocument/2006/relationships/image" Target="../media/image47.png"/><Relationship Id="rId2" Type="http://schemas.openxmlformats.org/officeDocument/2006/relationships/notesSlide" Target="../notesSlides/notesSlide10.xml"/><Relationship Id="rId1" Type="http://schemas.openxmlformats.org/officeDocument/2006/relationships/slideLayout" Target="../slideLayouts/slideLayout2.xml"/><Relationship Id="rId5" Type="http://schemas.openxmlformats.org/officeDocument/2006/relationships/image" Target="../media/image2.jpg"/><Relationship Id="rId4" Type="http://schemas.openxmlformats.org/officeDocument/2006/relationships/image" Target="../media/image48.svg"/></Relationships>
</file>

<file path=ppt/slides/_rels/slide33.xml.rels><?xml version="1.0" encoding="UTF-8" standalone="yes"?>
<Relationships xmlns="http://schemas.openxmlformats.org/package/2006/relationships"><Relationship Id="rId8" Type="http://schemas.openxmlformats.org/officeDocument/2006/relationships/image" Target="../media/image39.png"/><Relationship Id="rId13" Type="http://schemas.openxmlformats.org/officeDocument/2006/relationships/image" Target="../media/image44.svg"/><Relationship Id="rId3" Type="http://schemas.openxmlformats.org/officeDocument/2006/relationships/image" Target="../media/image47.png"/><Relationship Id="rId7" Type="http://schemas.openxmlformats.org/officeDocument/2006/relationships/image" Target="../media/image38.svg"/><Relationship Id="rId12" Type="http://schemas.openxmlformats.org/officeDocument/2006/relationships/image" Target="../media/image43.png"/><Relationship Id="rId2" Type="http://schemas.openxmlformats.org/officeDocument/2006/relationships/notesSlide" Target="../notesSlides/notesSlide11.xml"/><Relationship Id="rId1" Type="http://schemas.openxmlformats.org/officeDocument/2006/relationships/slideLayout" Target="../slideLayouts/slideLayout2.xml"/><Relationship Id="rId6" Type="http://schemas.openxmlformats.org/officeDocument/2006/relationships/image" Target="../media/image37.png"/><Relationship Id="rId11" Type="http://schemas.openxmlformats.org/officeDocument/2006/relationships/image" Target="../media/image42.svg"/><Relationship Id="rId5" Type="http://schemas.openxmlformats.org/officeDocument/2006/relationships/image" Target="../media/image2.jpg"/><Relationship Id="rId15" Type="http://schemas.openxmlformats.org/officeDocument/2006/relationships/image" Target="../media/image46.svg"/><Relationship Id="rId10" Type="http://schemas.openxmlformats.org/officeDocument/2006/relationships/image" Target="../media/image41.png"/><Relationship Id="rId4" Type="http://schemas.openxmlformats.org/officeDocument/2006/relationships/image" Target="../media/image48.svg"/><Relationship Id="rId9" Type="http://schemas.openxmlformats.org/officeDocument/2006/relationships/image" Target="../media/image40.svg"/><Relationship Id="rId14" Type="http://schemas.openxmlformats.org/officeDocument/2006/relationships/image" Target="../media/image45.png"/></Relationships>
</file>

<file path=ppt/slides/_rels/slide34.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3" Type="http://schemas.openxmlformats.org/officeDocument/2006/relationships/image" Target="../media/image2.jpg"/><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36.xml.rels><?xml version="1.0" encoding="UTF-8" standalone="yes"?>
<Relationships xmlns="http://schemas.openxmlformats.org/package/2006/relationships"><Relationship Id="rId3" Type="http://schemas.openxmlformats.org/officeDocument/2006/relationships/diagramLayout" Target="../diagrams/layout11.xml"/><Relationship Id="rId2" Type="http://schemas.openxmlformats.org/officeDocument/2006/relationships/diagramData" Target="../diagrams/data11.xml"/><Relationship Id="rId1" Type="http://schemas.openxmlformats.org/officeDocument/2006/relationships/slideLayout" Target="../slideLayouts/slideLayout2.xml"/><Relationship Id="rId6" Type="http://schemas.microsoft.com/office/2007/relationships/diagramDrawing" Target="../diagrams/drawing11.xml"/><Relationship Id="rId5" Type="http://schemas.openxmlformats.org/officeDocument/2006/relationships/diagramColors" Target="../diagrams/colors11.xml"/><Relationship Id="rId4" Type="http://schemas.openxmlformats.org/officeDocument/2006/relationships/diagramQuickStyle" Target="../diagrams/quickStyle11.xml"/></Relationships>
</file>

<file path=ppt/slides/_rels/slide37.xml.rels><?xml version="1.0" encoding="UTF-8" standalone="yes"?>
<Relationships xmlns="http://schemas.openxmlformats.org/package/2006/relationships"><Relationship Id="rId3" Type="http://schemas.openxmlformats.org/officeDocument/2006/relationships/image" Target="../media/image49.jpeg"/><Relationship Id="rId2" Type="http://schemas.openxmlformats.org/officeDocument/2006/relationships/notesSlide" Target="../notesSlides/notesSlide13.xml"/><Relationship Id="rId1" Type="http://schemas.openxmlformats.org/officeDocument/2006/relationships/slideLayout" Target="../slideLayouts/slideLayout7.xml"/></Relationships>
</file>

<file path=ppt/slides/_rels/slide38.xml.rels><?xml version="1.0" encoding="UTF-8" standalone="yes"?>
<Relationships xmlns="http://schemas.openxmlformats.org/package/2006/relationships"><Relationship Id="rId3" Type="http://schemas.openxmlformats.org/officeDocument/2006/relationships/image" Target="../media/image50.png"/><Relationship Id="rId2" Type="http://schemas.openxmlformats.org/officeDocument/2006/relationships/notesSlide" Target="../notesSlides/notesSlide14.xml"/><Relationship Id="rId1" Type="http://schemas.openxmlformats.org/officeDocument/2006/relationships/slideLayout" Target="../slideLayouts/slideLayout7.xml"/></Relationships>
</file>

<file path=ppt/slides/_rels/slide39.xml.rels><?xml version="1.0" encoding="UTF-8" standalone="yes"?>
<Relationships xmlns="http://schemas.openxmlformats.org/package/2006/relationships"><Relationship Id="rId3" Type="http://schemas.openxmlformats.org/officeDocument/2006/relationships/image" Target="../media/image52.png"/><Relationship Id="rId2" Type="http://schemas.openxmlformats.org/officeDocument/2006/relationships/image" Target="../media/image51.png"/><Relationship Id="rId1" Type="http://schemas.openxmlformats.org/officeDocument/2006/relationships/slideLayout" Target="../slideLayouts/slideLayout2.xml"/><Relationship Id="rId5" Type="http://schemas.openxmlformats.org/officeDocument/2006/relationships/image" Target="../media/image54.jpeg"/><Relationship Id="rId4" Type="http://schemas.openxmlformats.org/officeDocument/2006/relationships/image" Target="../media/image53.png"/></Relationships>
</file>

<file path=ppt/slides/_rels/slide40.xml.rels><?xml version="1.0" encoding="UTF-8" standalone="yes"?>
<Relationships xmlns="http://schemas.openxmlformats.org/package/2006/relationships"><Relationship Id="rId2" Type="http://schemas.openxmlformats.org/officeDocument/2006/relationships/image" Target="../media/image55.png"/><Relationship Id="rId1" Type="http://schemas.openxmlformats.org/officeDocument/2006/relationships/slideLayout" Target="../slideLayouts/slideLayout4.xml"/></Relationships>
</file>

<file path=ppt/slides/_rels/slide41.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42.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43.xml.rels><?xml version="1.0" encoding="UTF-8" standalone="yes"?>
<Relationships xmlns="http://schemas.openxmlformats.org/package/2006/relationships"><Relationship Id="rId3" Type="http://schemas.openxmlformats.org/officeDocument/2006/relationships/image" Target="../media/image56.png"/><Relationship Id="rId2" Type="http://schemas.openxmlformats.org/officeDocument/2006/relationships/notesSlide" Target="../notesSlides/notesSlide15.xml"/><Relationship Id="rId1" Type="http://schemas.openxmlformats.org/officeDocument/2006/relationships/slideLayout" Target="../slideLayouts/slideLayout2.xml"/><Relationship Id="rId4" Type="http://schemas.openxmlformats.org/officeDocument/2006/relationships/image" Target="../media/image2.jpg"/></Relationships>
</file>

<file path=ppt/slides/_rels/slide44.xml.rels><?xml version="1.0" encoding="UTF-8" standalone="yes"?>
<Relationships xmlns="http://schemas.openxmlformats.org/package/2006/relationships"><Relationship Id="rId8" Type="http://schemas.openxmlformats.org/officeDocument/2006/relationships/image" Target="../media/image2.jpg"/><Relationship Id="rId3" Type="http://schemas.openxmlformats.org/officeDocument/2006/relationships/diagramData" Target="../diagrams/data12.xml"/><Relationship Id="rId7" Type="http://schemas.microsoft.com/office/2007/relationships/diagramDrawing" Target="../diagrams/drawing12.xml"/><Relationship Id="rId2" Type="http://schemas.openxmlformats.org/officeDocument/2006/relationships/notesSlide" Target="../notesSlides/notesSlide16.xml"/><Relationship Id="rId1" Type="http://schemas.openxmlformats.org/officeDocument/2006/relationships/slideLayout" Target="../slideLayouts/slideLayout2.xml"/><Relationship Id="rId6" Type="http://schemas.openxmlformats.org/officeDocument/2006/relationships/diagramColors" Target="../diagrams/colors12.xml"/><Relationship Id="rId5" Type="http://schemas.openxmlformats.org/officeDocument/2006/relationships/diagramQuickStyle" Target="../diagrams/quickStyle12.xml"/><Relationship Id="rId4" Type="http://schemas.openxmlformats.org/officeDocument/2006/relationships/diagramLayout" Target="../diagrams/layout12.xml"/></Relationships>
</file>

<file path=ppt/slides/_rels/slide45.xml.rels><?xml version="1.0" encoding="UTF-8" standalone="yes"?>
<Relationships xmlns="http://schemas.openxmlformats.org/package/2006/relationships"><Relationship Id="rId8" Type="http://schemas.openxmlformats.org/officeDocument/2006/relationships/image" Target="../media/image2.jpg"/><Relationship Id="rId3" Type="http://schemas.openxmlformats.org/officeDocument/2006/relationships/diagramData" Target="../diagrams/data13.xml"/><Relationship Id="rId7" Type="http://schemas.microsoft.com/office/2007/relationships/diagramDrawing" Target="../diagrams/drawing13.xml"/><Relationship Id="rId2" Type="http://schemas.openxmlformats.org/officeDocument/2006/relationships/image" Target="../media/image57.png"/><Relationship Id="rId1" Type="http://schemas.openxmlformats.org/officeDocument/2006/relationships/slideLayout" Target="../slideLayouts/slideLayout2.xml"/><Relationship Id="rId6" Type="http://schemas.openxmlformats.org/officeDocument/2006/relationships/diagramColors" Target="../diagrams/colors13.xml"/><Relationship Id="rId5" Type="http://schemas.openxmlformats.org/officeDocument/2006/relationships/diagramQuickStyle" Target="../diagrams/quickStyle13.xml"/><Relationship Id="rId4" Type="http://schemas.openxmlformats.org/officeDocument/2006/relationships/diagramLayout" Target="../diagrams/layout13.xml"/></Relationships>
</file>

<file path=ppt/slides/_rels/slide46.xml.rels><?xml version="1.0" encoding="UTF-8" standalone="yes"?>
<Relationships xmlns="http://schemas.openxmlformats.org/package/2006/relationships"><Relationship Id="rId3" Type="http://schemas.microsoft.com/office/2007/relationships/media" Target="../media/media1.mp4"/><Relationship Id="rId7" Type="http://schemas.openxmlformats.org/officeDocument/2006/relationships/image" Target="../media/image59.png"/><Relationship Id="rId2" Type="http://schemas.openxmlformats.org/officeDocument/2006/relationships/tags" Target="../tags/tag1.xml"/><Relationship Id="rId1" Type="http://schemas.openxmlformats.org/officeDocument/2006/relationships/video" Target="NULL" TargetMode="External"/><Relationship Id="rId6" Type="http://schemas.openxmlformats.org/officeDocument/2006/relationships/image" Target="../media/image58.jpeg"/><Relationship Id="rId5" Type="http://schemas.openxmlformats.org/officeDocument/2006/relationships/image" Target="../media/image2.jpg"/><Relationship Id="rId4" Type="http://schemas.openxmlformats.org/officeDocument/2006/relationships/slideLayout" Target="../slideLayouts/slideLayout2.xml"/></Relationships>
</file>

<file path=ppt/slides/_rels/slide47.xml.rels><?xml version="1.0" encoding="UTF-8" standalone="yes"?>
<Relationships xmlns="http://schemas.openxmlformats.org/package/2006/relationships"><Relationship Id="rId3" Type="http://schemas.openxmlformats.org/officeDocument/2006/relationships/image" Target="../media/image60.jpeg"/><Relationship Id="rId2" Type="http://schemas.openxmlformats.org/officeDocument/2006/relationships/notesSlide" Target="../notesSlides/notesSlide17.xml"/><Relationship Id="rId1" Type="http://schemas.openxmlformats.org/officeDocument/2006/relationships/slideLayout" Target="../slideLayouts/slideLayout2.xml"/><Relationship Id="rId4" Type="http://schemas.openxmlformats.org/officeDocument/2006/relationships/image" Target="../media/image2.jpg"/></Relationships>
</file>

<file path=ppt/slides/_rels/slide48.xml.rels><?xml version="1.0" encoding="UTF-8" standalone="yes"?>
<Relationships xmlns="http://schemas.openxmlformats.org/package/2006/relationships"><Relationship Id="rId3" Type="http://schemas.openxmlformats.org/officeDocument/2006/relationships/image" Target="../media/image60.jpeg"/><Relationship Id="rId2" Type="http://schemas.openxmlformats.org/officeDocument/2006/relationships/notesSlide" Target="../notesSlides/notesSlide18.xml"/><Relationship Id="rId1" Type="http://schemas.openxmlformats.org/officeDocument/2006/relationships/slideLayout" Target="../slideLayouts/slideLayout2.xml"/><Relationship Id="rId4" Type="http://schemas.openxmlformats.org/officeDocument/2006/relationships/image" Target="../media/image2.jpg"/></Relationships>
</file>

<file path=ppt/slides/_rels/slide49.xml.rels><?xml version="1.0" encoding="UTF-8" standalone="yes"?>
<Relationships xmlns="http://schemas.openxmlformats.org/package/2006/relationships"><Relationship Id="rId3" Type="http://schemas.openxmlformats.org/officeDocument/2006/relationships/image" Target="../media/image60.jpeg"/><Relationship Id="rId2" Type="http://schemas.openxmlformats.org/officeDocument/2006/relationships/notesSlide" Target="../notesSlides/notesSlide19.xml"/><Relationship Id="rId1" Type="http://schemas.openxmlformats.org/officeDocument/2006/relationships/slideLayout" Target="../slideLayouts/slideLayout2.xml"/><Relationship Id="rId4" Type="http://schemas.openxmlformats.org/officeDocument/2006/relationships/image" Target="../media/image2.jpg"/></Relationships>
</file>

<file path=ppt/slides/_rels/slide50.xml.rels><?xml version="1.0" encoding="UTF-8" standalone="yes"?>
<Relationships xmlns="http://schemas.openxmlformats.org/package/2006/relationships"><Relationship Id="rId3" Type="http://schemas.openxmlformats.org/officeDocument/2006/relationships/image" Target="../media/image60.jpeg"/><Relationship Id="rId2" Type="http://schemas.openxmlformats.org/officeDocument/2006/relationships/notesSlide" Target="../notesSlides/notesSlide20.xml"/><Relationship Id="rId1" Type="http://schemas.openxmlformats.org/officeDocument/2006/relationships/slideLayout" Target="../slideLayouts/slideLayout2.xml"/><Relationship Id="rId5" Type="http://schemas.openxmlformats.org/officeDocument/2006/relationships/image" Target="../media/image61.png"/><Relationship Id="rId4" Type="http://schemas.openxmlformats.org/officeDocument/2006/relationships/image" Target="../media/image2.jpg"/></Relationships>
</file>

<file path=ppt/slides/_rels/slide51.xml.rels><?xml version="1.0" encoding="UTF-8" standalone="yes"?>
<Relationships xmlns="http://schemas.openxmlformats.org/package/2006/relationships"><Relationship Id="rId3" Type="http://schemas.openxmlformats.org/officeDocument/2006/relationships/image" Target="../media/image2.jpg"/><Relationship Id="rId2" Type="http://schemas.openxmlformats.org/officeDocument/2006/relationships/image" Target="../media/image62.png"/><Relationship Id="rId1" Type="http://schemas.openxmlformats.org/officeDocument/2006/relationships/slideLayout" Target="../slideLayouts/slideLayout7.xml"/></Relationships>
</file>

<file path=ppt/slides/_rels/slide52.xml.rels><?xml version="1.0" encoding="UTF-8" standalone="yes"?>
<Relationships xmlns="http://schemas.openxmlformats.org/package/2006/relationships"><Relationship Id="rId3" Type="http://schemas.openxmlformats.org/officeDocument/2006/relationships/image" Target="../media/image2.jpg"/><Relationship Id="rId2" Type="http://schemas.openxmlformats.org/officeDocument/2006/relationships/image" Target="../media/image62.png"/><Relationship Id="rId1" Type="http://schemas.openxmlformats.org/officeDocument/2006/relationships/slideLayout" Target="../slideLayouts/slideLayout7.xml"/></Relationships>
</file>

<file path=ppt/slides/_rels/slide53.xml.rels><?xml version="1.0" encoding="UTF-8" standalone="yes"?>
<Relationships xmlns="http://schemas.openxmlformats.org/package/2006/relationships"><Relationship Id="rId3" Type="http://schemas.openxmlformats.org/officeDocument/2006/relationships/image" Target="../media/image2.jpg"/><Relationship Id="rId2" Type="http://schemas.openxmlformats.org/officeDocument/2006/relationships/image" Target="../media/image62.png"/><Relationship Id="rId1" Type="http://schemas.openxmlformats.org/officeDocument/2006/relationships/slideLayout" Target="../slideLayouts/slideLayout7.xml"/><Relationship Id="rId4" Type="http://schemas.openxmlformats.org/officeDocument/2006/relationships/image" Target="../media/image63.jpeg"/></Relationships>
</file>

<file path=ppt/slides/_rels/slide54.xml.rels><?xml version="1.0" encoding="UTF-8" standalone="yes"?>
<Relationships xmlns="http://schemas.openxmlformats.org/package/2006/relationships"><Relationship Id="rId3" Type="http://schemas.openxmlformats.org/officeDocument/2006/relationships/image" Target="../media/image2.jpg"/><Relationship Id="rId2" Type="http://schemas.openxmlformats.org/officeDocument/2006/relationships/notesSlide" Target="../notesSlides/notesSlide21.xml"/><Relationship Id="rId1" Type="http://schemas.openxmlformats.org/officeDocument/2006/relationships/slideLayout" Target="../slideLayouts/slideLayout2.xml"/></Relationships>
</file>

<file path=ppt/slides/_rels/slide55.xml.rels><?xml version="1.0" encoding="UTF-8" standalone="yes"?>
<Relationships xmlns="http://schemas.openxmlformats.org/package/2006/relationships"><Relationship Id="rId8" Type="http://schemas.openxmlformats.org/officeDocument/2006/relationships/image" Target="../media/image59.png"/><Relationship Id="rId3" Type="http://schemas.microsoft.com/office/2007/relationships/media" Target="../media/media2.mp4"/><Relationship Id="rId7" Type="http://schemas.openxmlformats.org/officeDocument/2006/relationships/image" Target="../media/image2.jpg"/><Relationship Id="rId2" Type="http://schemas.openxmlformats.org/officeDocument/2006/relationships/tags" Target="../tags/tag2.xml"/><Relationship Id="rId1" Type="http://schemas.openxmlformats.org/officeDocument/2006/relationships/video" Target="NULL" TargetMode="External"/><Relationship Id="rId6" Type="http://schemas.openxmlformats.org/officeDocument/2006/relationships/image" Target="../media/image64.jpeg"/><Relationship Id="rId5" Type="http://schemas.openxmlformats.org/officeDocument/2006/relationships/notesSlide" Target="../notesSlides/notesSlide22.xml"/><Relationship Id="rId4" Type="http://schemas.openxmlformats.org/officeDocument/2006/relationships/slideLayout" Target="../slideLayouts/slideLayout2.xml"/></Relationships>
</file>

<file path=ppt/slides/_rels/slide56.xml.rels><?xml version="1.0" encoding="UTF-8" standalone="yes"?>
<Relationships xmlns="http://schemas.openxmlformats.org/package/2006/relationships"><Relationship Id="rId3" Type="http://schemas.openxmlformats.org/officeDocument/2006/relationships/image" Target="../media/image2.jpg"/><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57.xml.rels><?xml version="1.0" encoding="UTF-8" standalone="yes"?>
<Relationships xmlns="http://schemas.openxmlformats.org/package/2006/relationships"><Relationship Id="rId2" Type="http://schemas.openxmlformats.org/officeDocument/2006/relationships/image" Target="../media/image65.png"/><Relationship Id="rId1" Type="http://schemas.openxmlformats.org/officeDocument/2006/relationships/slideLayout" Target="../slideLayouts/slideLayout2.xml"/></Relationships>
</file>

<file path=ppt/slides/_rels/slide58.xml.rels><?xml version="1.0" encoding="UTF-8" standalone="yes"?>
<Relationships xmlns="http://schemas.openxmlformats.org/package/2006/relationships"><Relationship Id="rId8" Type="http://schemas.openxmlformats.org/officeDocument/2006/relationships/diagramData" Target="../diagrams/data15.xml"/><Relationship Id="rId13" Type="http://schemas.openxmlformats.org/officeDocument/2006/relationships/image" Target="../media/image2.jpg"/><Relationship Id="rId3" Type="http://schemas.openxmlformats.org/officeDocument/2006/relationships/diagramLayout" Target="../diagrams/layout14.xml"/><Relationship Id="rId7" Type="http://schemas.openxmlformats.org/officeDocument/2006/relationships/image" Target="../media/image66.png"/><Relationship Id="rId12" Type="http://schemas.microsoft.com/office/2007/relationships/diagramDrawing" Target="../diagrams/drawing15.xml"/><Relationship Id="rId2" Type="http://schemas.openxmlformats.org/officeDocument/2006/relationships/diagramData" Target="../diagrams/data14.xml"/><Relationship Id="rId1" Type="http://schemas.openxmlformats.org/officeDocument/2006/relationships/slideLayout" Target="../slideLayouts/slideLayout7.xml"/><Relationship Id="rId6" Type="http://schemas.microsoft.com/office/2007/relationships/diagramDrawing" Target="../diagrams/drawing14.xml"/><Relationship Id="rId11" Type="http://schemas.openxmlformats.org/officeDocument/2006/relationships/diagramColors" Target="../diagrams/colors15.xml"/><Relationship Id="rId5" Type="http://schemas.openxmlformats.org/officeDocument/2006/relationships/diagramColors" Target="../diagrams/colors14.xml"/><Relationship Id="rId10" Type="http://schemas.openxmlformats.org/officeDocument/2006/relationships/diagramQuickStyle" Target="../diagrams/quickStyle15.xml"/><Relationship Id="rId4" Type="http://schemas.openxmlformats.org/officeDocument/2006/relationships/diagramQuickStyle" Target="../diagrams/quickStyle14.xml"/><Relationship Id="rId9" Type="http://schemas.openxmlformats.org/officeDocument/2006/relationships/diagramLayout" Target="../diagrams/layout15.xml"/><Relationship Id="rId14" Type="http://schemas.openxmlformats.org/officeDocument/2006/relationships/image" Target="../media/image67.png"/></Relationships>
</file>

<file path=ppt/slides/_rels/slide59.xml.rels><?xml version="1.0" encoding="UTF-8" standalone="yes"?>
<Relationships xmlns="http://schemas.openxmlformats.org/package/2006/relationships"><Relationship Id="rId2" Type="http://schemas.openxmlformats.org/officeDocument/2006/relationships/image" Target="../media/image68.png"/><Relationship Id="rId1" Type="http://schemas.openxmlformats.org/officeDocument/2006/relationships/slideLayout" Target="../slideLayouts/slideLayout2.xml"/></Relationships>
</file>

<file path=ppt/slides/_rels/slide60.xml.rels><?xml version="1.0" encoding="UTF-8" standalone="yes"?>
<Relationships xmlns="http://schemas.openxmlformats.org/package/2006/relationships"><Relationship Id="rId8" Type="http://schemas.microsoft.com/office/2007/relationships/diagramDrawing" Target="../diagrams/drawing16.xml"/><Relationship Id="rId3" Type="http://schemas.openxmlformats.org/officeDocument/2006/relationships/image" Target="../media/image70.png"/><Relationship Id="rId7" Type="http://schemas.openxmlformats.org/officeDocument/2006/relationships/diagramColors" Target="../diagrams/colors16.xml"/><Relationship Id="rId2" Type="http://schemas.openxmlformats.org/officeDocument/2006/relationships/image" Target="../media/image69.png"/><Relationship Id="rId1" Type="http://schemas.openxmlformats.org/officeDocument/2006/relationships/slideLayout" Target="../slideLayouts/slideLayout2.xml"/><Relationship Id="rId6" Type="http://schemas.openxmlformats.org/officeDocument/2006/relationships/diagramQuickStyle" Target="../diagrams/quickStyle16.xml"/><Relationship Id="rId5" Type="http://schemas.openxmlformats.org/officeDocument/2006/relationships/diagramLayout" Target="../diagrams/layout16.xml"/><Relationship Id="rId4" Type="http://schemas.openxmlformats.org/officeDocument/2006/relationships/diagramData" Target="../diagrams/data16.xml"/><Relationship Id="rId9" Type="http://schemas.openxmlformats.org/officeDocument/2006/relationships/image" Target="../media/image2.jpg"/></Relationships>
</file>

<file path=ppt/slides/_rels/slide61.xml.rels><?xml version="1.0" encoding="UTF-8" standalone="yes"?>
<Relationships xmlns="http://schemas.openxmlformats.org/package/2006/relationships"><Relationship Id="rId3" Type="http://schemas.openxmlformats.org/officeDocument/2006/relationships/hyperlink" Target="http://www.timetochangewales.org.uk/en/" TargetMode="External"/><Relationship Id="rId7" Type="http://schemas.openxmlformats.org/officeDocument/2006/relationships/hyperlink" Target="https://www.nopanic.org.uk/" TargetMode="External"/><Relationship Id="rId2" Type="http://schemas.openxmlformats.org/officeDocument/2006/relationships/hyperlink" Target="https://www.childline.org.uk/globalassets/info-and-advice/school-work-and-college/school-and-college/exam-stress/beat-exam-stress.pdf" TargetMode="External"/><Relationship Id="rId1" Type="http://schemas.openxmlformats.org/officeDocument/2006/relationships/slideLayout" Target="../slideLayouts/slideLayout2.xml"/><Relationship Id="rId6" Type="http://schemas.openxmlformats.org/officeDocument/2006/relationships/hyperlink" Target="https://www.anxietyuk.org.uk/our-services/anxiety-information/young-people-and-anxiety/" TargetMode="External"/><Relationship Id="rId5" Type="http://schemas.openxmlformats.org/officeDocument/2006/relationships/hyperlink" Target="https://stressfreekids.com/teen-anxiety/" TargetMode="External"/><Relationship Id="rId4" Type="http://schemas.openxmlformats.org/officeDocument/2006/relationships/hyperlink" Target="https://youngminds.org.uk/" TargetMode="External"/></Relationships>
</file>

<file path=ppt/slides/_rels/slide62.xml.rels><?xml version="1.0" encoding="UTF-8" standalone="yes"?>
<Relationships xmlns="http://schemas.openxmlformats.org/package/2006/relationships"><Relationship Id="rId8" Type="http://schemas.openxmlformats.org/officeDocument/2006/relationships/hyperlink" Target="https://twitter.com/UWTSDPsych" TargetMode="External"/><Relationship Id="rId3" Type="http://schemas.openxmlformats.org/officeDocument/2006/relationships/hyperlink" Target="mailto:Psychology@uwtsd.ac.uk" TargetMode="External"/><Relationship Id="rId7" Type="http://schemas.openxmlformats.org/officeDocument/2006/relationships/hyperlink" Target="https://www.facebook.com/PsyCoUWTSD/" TargetMode="External"/><Relationship Id="rId2" Type="http://schemas.openxmlformats.org/officeDocument/2006/relationships/notesSlide" Target="../notesSlides/notesSlide23.xml"/><Relationship Id="rId1" Type="http://schemas.openxmlformats.org/officeDocument/2006/relationships/slideLayout" Target="../slideLayouts/slideLayout2.xml"/><Relationship Id="rId6" Type="http://schemas.openxmlformats.org/officeDocument/2006/relationships/image" Target="../media/image73.png"/><Relationship Id="rId5" Type="http://schemas.openxmlformats.org/officeDocument/2006/relationships/image" Target="../media/image72.png"/><Relationship Id="rId10" Type="http://schemas.openxmlformats.org/officeDocument/2006/relationships/image" Target="../media/image2.jpg"/><Relationship Id="rId4" Type="http://schemas.openxmlformats.org/officeDocument/2006/relationships/image" Target="../media/image71.jpeg"/><Relationship Id="rId9" Type="http://schemas.openxmlformats.org/officeDocument/2006/relationships/hyperlink" Target="https://www.instagram.com/teampsyco_uwtsd/"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0EECA69B-4C2A-7F31-8019-E90DB3BD49C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15000"/>
                  </a:schemeClr>
                </a:solidFill>
                <a:prstDash val="solid"/>
                <a:miter lim="800000"/>
              </a14:hiddenLine>
            </a:ext>
          </a:ex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a:extLst>
              <a:ext uri="{FF2B5EF4-FFF2-40B4-BE49-F238E27FC236}">
                <a16:creationId xmlns:a16="http://schemas.microsoft.com/office/drawing/2014/main" id="{8866DAAA-E77F-47EB-0393-3EAE58836EA1}"/>
              </a:ext>
            </a:extLst>
          </p:cNvPr>
          <p:cNvPicPr>
            <a:picLocks noChangeAspect="1"/>
          </p:cNvPicPr>
          <p:nvPr/>
        </p:nvPicPr>
        <p:blipFill rotWithShape="1">
          <a:blip r:embed="rId3">
            <a:alphaModFix amt="20000"/>
          </a:blip>
          <a:srcRect t="8390" b="12939"/>
          <a:stretch/>
        </p:blipFill>
        <p:spPr>
          <a:xfrm>
            <a:off x="20" y="10"/>
            <a:ext cx="12191980" cy="6857990"/>
          </a:xfrm>
          <a:prstGeom prst="rect">
            <a:avLst/>
          </a:prstGeom>
        </p:spPr>
      </p:pic>
      <p:sp>
        <p:nvSpPr>
          <p:cNvPr id="11" name="Rectangle 10">
            <a:extLst>
              <a:ext uri="{FF2B5EF4-FFF2-40B4-BE49-F238E27FC236}">
                <a16:creationId xmlns:a16="http://schemas.microsoft.com/office/drawing/2014/main" id="{CABB2D53-C128-F87A-33DB-ADDA783A524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4908385"/>
            <a:ext cx="12191999" cy="1949616"/>
          </a:xfrm>
          <a:prstGeom prst="rect">
            <a:avLst/>
          </a:prstGeom>
          <a:solidFill>
            <a:srgbClr val="000000">
              <a:alpha val="6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3824B25-48F7-4B38-3DAD-E0162B1EE452}"/>
              </a:ext>
            </a:extLst>
          </p:cNvPr>
          <p:cNvSpPr>
            <a:spLocks noGrp="1"/>
          </p:cNvSpPr>
          <p:nvPr>
            <p:ph type="ctrTitle"/>
          </p:nvPr>
        </p:nvSpPr>
        <p:spPr>
          <a:xfrm>
            <a:off x="2765156" y="2790645"/>
            <a:ext cx="6661685" cy="638355"/>
          </a:xfrm>
          <a:solidFill>
            <a:srgbClr val="F1FEFC"/>
          </a:solidFill>
          <a:ln>
            <a:solidFill>
              <a:srgbClr val="F1FEFC"/>
            </a:solidFill>
          </a:ln>
        </p:spPr>
        <p:txBody>
          <a:bodyPr>
            <a:normAutofit/>
          </a:bodyPr>
          <a:lstStyle/>
          <a:p>
            <a:r>
              <a:rPr lang="en-GB" sz="3200" dirty="0"/>
              <a:t>Stress and Anxiety Workshop</a:t>
            </a:r>
          </a:p>
        </p:txBody>
      </p:sp>
      <p:sp>
        <p:nvSpPr>
          <p:cNvPr id="3" name="Subtitle 2">
            <a:extLst>
              <a:ext uri="{FF2B5EF4-FFF2-40B4-BE49-F238E27FC236}">
                <a16:creationId xmlns:a16="http://schemas.microsoft.com/office/drawing/2014/main" id="{386DF6A6-94D0-8A9F-3995-50F51833A919}"/>
              </a:ext>
            </a:extLst>
          </p:cNvPr>
          <p:cNvSpPr>
            <a:spLocks noGrp="1"/>
          </p:cNvSpPr>
          <p:nvPr>
            <p:ph type="subTitle" idx="1"/>
          </p:nvPr>
        </p:nvSpPr>
        <p:spPr>
          <a:xfrm>
            <a:off x="1731818" y="5098211"/>
            <a:ext cx="8728364" cy="1559819"/>
          </a:xfrm>
        </p:spPr>
        <p:txBody>
          <a:bodyPr>
            <a:normAutofit/>
          </a:bodyPr>
          <a:lstStyle/>
          <a:p>
            <a:r>
              <a:rPr lang="en-GB" sz="3200" dirty="0">
                <a:solidFill>
                  <a:srgbClr val="FFFFFF"/>
                </a:solidFill>
              </a:rPr>
              <a:t>Exam-Related Stress Reduction Techniques</a:t>
            </a:r>
          </a:p>
          <a:p>
            <a:r>
              <a:rPr lang="en-GB" sz="3200" dirty="0">
                <a:solidFill>
                  <a:srgbClr val="FFFFFF"/>
                </a:solidFill>
              </a:rPr>
              <a:t>Dr Ceri Phelps, Health Psychologist</a:t>
            </a:r>
          </a:p>
        </p:txBody>
      </p:sp>
      <p:pic>
        <p:nvPicPr>
          <p:cNvPr id="6" name="Picture 5" descr="A black text on a white background&#10;&#10;Description automatically generated">
            <a:extLst>
              <a:ext uri="{FF2B5EF4-FFF2-40B4-BE49-F238E27FC236}">
                <a16:creationId xmlns:a16="http://schemas.microsoft.com/office/drawing/2014/main" id="{C3E5D4C6-13A1-38AF-0F03-1B0E086AC5B3}"/>
              </a:ext>
            </a:extLst>
          </p:cNvPr>
          <p:cNvPicPr>
            <a:picLocks noChangeAspect="1"/>
          </p:cNvPicPr>
          <p:nvPr/>
        </p:nvPicPr>
        <p:blipFill rotWithShape="1">
          <a:blip r:embed="rId4">
            <a:extLst>
              <a:ext uri="{28A0092B-C50C-407E-A947-70E740481C1C}">
                <a14:useLocalDpi xmlns:a14="http://schemas.microsoft.com/office/drawing/2010/main" val="0"/>
              </a:ext>
            </a:extLst>
          </a:blip>
          <a:srcRect l="769" t="15000" r="1153" b="5000"/>
          <a:stretch/>
        </p:blipFill>
        <p:spPr>
          <a:xfrm>
            <a:off x="108222" y="199970"/>
            <a:ext cx="11975555" cy="1502815"/>
          </a:xfrm>
          <a:prstGeom prst="rect">
            <a:avLst/>
          </a:prstGeom>
          <a:ln>
            <a:solidFill>
              <a:srgbClr val="F1FEFC"/>
            </a:solidFill>
          </a:ln>
          <a:effectLst>
            <a:glow rad="317500">
              <a:srgbClr val="F1FEFC">
                <a:alpha val="60000"/>
              </a:srgbClr>
            </a:glow>
          </a:effectLst>
        </p:spPr>
      </p:pic>
    </p:spTree>
    <p:extLst>
      <p:ext uri="{BB962C8B-B14F-4D97-AF65-F5344CB8AC3E}">
        <p14:creationId xmlns:p14="http://schemas.microsoft.com/office/powerpoint/2010/main" val="2449188299"/>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01A22726-DA03-BCB0-F12E-98258FB7E5C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15000"/>
                  </a:schemeClr>
                </a:solidFill>
                <a:prstDash val="solid"/>
                <a:miter lim="800000"/>
              </a14:hiddenLine>
            </a:ext>
          </a:ex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2AEE617-762D-2335-A112-25B4DCE75279}"/>
              </a:ext>
            </a:extLst>
          </p:cNvPr>
          <p:cNvSpPr>
            <a:spLocks noGrp="1"/>
          </p:cNvSpPr>
          <p:nvPr>
            <p:ph type="title"/>
          </p:nvPr>
        </p:nvSpPr>
        <p:spPr>
          <a:xfrm>
            <a:off x="4695219" y="1314571"/>
            <a:ext cx="6311463" cy="1132258"/>
          </a:xfrm>
          <a:solidFill>
            <a:srgbClr val="F1FEFC"/>
          </a:solidFill>
        </p:spPr>
        <p:txBody>
          <a:bodyPr anchor="ctr">
            <a:normAutofit/>
          </a:bodyPr>
          <a:lstStyle/>
          <a:p>
            <a:pPr algn="ctr"/>
            <a:r>
              <a:rPr lang="en-GB" dirty="0"/>
              <a:t>Stress and Anxiety</a:t>
            </a:r>
          </a:p>
        </p:txBody>
      </p:sp>
      <p:graphicFrame>
        <p:nvGraphicFramePr>
          <p:cNvPr id="5" name="Content Placeholder 2">
            <a:extLst>
              <a:ext uri="{FF2B5EF4-FFF2-40B4-BE49-F238E27FC236}">
                <a16:creationId xmlns:a16="http://schemas.microsoft.com/office/drawing/2014/main" id="{BAE7B417-E854-0323-FC54-D6199C1D49B0}"/>
              </a:ext>
            </a:extLst>
          </p:cNvPr>
          <p:cNvGraphicFramePr>
            <a:graphicFrameLocks noGrp="1"/>
          </p:cNvGraphicFramePr>
          <p:nvPr>
            <p:ph idx="1"/>
            <p:extLst>
              <p:ext uri="{D42A27DB-BD31-4B8C-83A1-F6EECF244321}">
                <p14:modId xmlns:p14="http://schemas.microsoft.com/office/powerpoint/2010/main" val="2296699066"/>
              </p:ext>
            </p:extLst>
          </p:nvPr>
        </p:nvGraphicFramePr>
        <p:xfrm>
          <a:off x="1195001" y="2822452"/>
          <a:ext cx="10092124" cy="3666583"/>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4" name="Rectangle 3">
            <a:extLst>
              <a:ext uri="{FF2B5EF4-FFF2-40B4-BE49-F238E27FC236}">
                <a16:creationId xmlns:a16="http://schemas.microsoft.com/office/drawing/2014/main" id="{281DDBF6-F7BE-0261-722E-8B3C93AF6EF2}"/>
              </a:ext>
            </a:extLst>
          </p:cNvPr>
          <p:cNvSpPr/>
          <p:nvPr/>
        </p:nvSpPr>
        <p:spPr>
          <a:xfrm>
            <a:off x="133350" y="119062"/>
            <a:ext cx="11915775" cy="6696075"/>
          </a:xfrm>
          <a:prstGeom prst="rect">
            <a:avLst/>
          </a:prstGeom>
          <a:noFill/>
          <a:ln>
            <a:solidFill>
              <a:srgbClr val="F1FEFC"/>
            </a:solidFill>
          </a:ln>
          <a:effectLst>
            <a:glow rad="317500">
              <a:srgbClr val="F1FEFC">
                <a:alpha val="40000"/>
              </a:srgbClr>
            </a:glow>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7" name="Picture 6" descr="Woman covering face">
            <a:extLst>
              <a:ext uri="{FF2B5EF4-FFF2-40B4-BE49-F238E27FC236}">
                <a16:creationId xmlns:a16="http://schemas.microsoft.com/office/drawing/2014/main" id="{39F9F0CA-04DB-FEBE-7AB2-77994A10099A}"/>
              </a:ext>
            </a:extLst>
          </p:cNvPr>
          <p:cNvPicPr>
            <a:picLocks noChangeAspect="1"/>
          </p:cNvPicPr>
          <p:nvPr/>
        </p:nvPicPr>
        <p:blipFill>
          <a:blip r:embed="rId7">
            <a:extLst>
              <a:ext uri="{28A0092B-C50C-407E-A947-70E740481C1C}">
                <a14:useLocalDpi xmlns:a14="http://schemas.microsoft.com/office/drawing/2010/main" val="0"/>
              </a:ext>
            </a:extLst>
          </a:blip>
          <a:stretch>
            <a:fillRect/>
          </a:stretch>
        </p:blipFill>
        <p:spPr>
          <a:xfrm>
            <a:off x="391561" y="368965"/>
            <a:ext cx="3723240" cy="2272226"/>
          </a:xfrm>
          <a:prstGeom prst="rect">
            <a:avLst/>
          </a:prstGeom>
        </p:spPr>
      </p:pic>
      <p:pic>
        <p:nvPicPr>
          <p:cNvPr id="3" name="Picture 2" descr="A black text on a white background&#10;&#10;Description automatically generated">
            <a:extLst>
              <a:ext uri="{FF2B5EF4-FFF2-40B4-BE49-F238E27FC236}">
                <a16:creationId xmlns:a16="http://schemas.microsoft.com/office/drawing/2014/main" id="{F947341E-1962-B7BC-07C2-C53FD8D5AC3B}"/>
              </a:ext>
            </a:extLst>
          </p:cNvPr>
          <p:cNvPicPr>
            <a:picLocks noChangeAspect="1"/>
          </p:cNvPicPr>
          <p:nvPr/>
        </p:nvPicPr>
        <p:blipFill rotWithShape="1">
          <a:blip r:embed="rId8">
            <a:alphaModFix amt="50000"/>
            <a:extLst>
              <a:ext uri="{28A0092B-C50C-407E-A947-70E740481C1C}">
                <a14:useLocalDpi xmlns:a14="http://schemas.microsoft.com/office/drawing/2010/main" val="0"/>
              </a:ext>
            </a:extLst>
          </a:blip>
          <a:srcRect l="769" t="15000" r="1153" b="5000"/>
          <a:stretch/>
        </p:blipFill>
        <p:spPr>
          <a:xfrm>
            <a:off x="6059755" y="11613"/>
            <a:ext cx="6132245" cy="769537"/>
          </a:xfrm>
          <a:prstGeom prst="rect">
            <a:avLst/>
          </a:prstGeom>
          <a:ln>
            <a:noFill/>
          </a:ln>
          <a:effectLst/>
        </p:spPr>
      </p:pic>
    </p:spTree>
    <p:extLst>
      <p:ext uri="{BB962C8B-B14F-4D97-AF65-F5344CB8AC3E}">
        <p14:creationId xmlns:p14="http://schemas.microsoft.com/office/powerpoint/2010/main" val="145122740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39D55B4-971F-0186-3EBD-95A250F0B1E7}"/>
              </a:ext>
            </a:extLst>
          </p:cNvPr>
          <p:cNvSpPr>
            <a:spLocks noGrp="1"/>
          </p:cNvSpPr>
          <p:nvPr>
            <p:ph type="title"/>
          </p:nvPr>
        </p:nvSpPr>
        <p:spPr>
          <a:xfrm>
            <a:off x="1223352" y="279757"/>
            <a:ext cx="3811104" cy="1038422"/>
          </a:xfrm>
          <a:solidFill>
            <a:srgbClr val="F1FEFC"/>
          </a:solidFill>
        </p:spPr>
        <p:txBody>
          <a:bodyPr>
            <a:normAutofit fontScale="90000"/>
          </a:bodyPr>
          <a:lstStyle/>
          <a:p>
            <a:pPr algn="ctr"/>
            <a:r>
              <a:rPr lang="en-GB" dirty="0"/>
              <a:t>Why do we get ‘stressed’?</a:t>
            </a:r>
          </a:p>
        </p:txBody>
      </p:sp>
      <p:sp>
        <p:nvSpPr>
          <p:cNvPr id="3" name="Content Placeholder 2">
            <a:extLst>
              <a:ext uri="{FF2B5EF4-FFF2-40B4-BE49-F238E27FC236}">
                <a16:creationId xmlns:a16="http://schemas.microsoft.com/office/drawing/2014/main" id="{3518FE90-B3E7-E514-3932-704008DEB6B1}"/>
              </a:ext>
            </a:extLst>
          </p:cNvPr>
          <p:cNvSpPr>
            <a:spLocks noGrp="1"/>
          </p:cNvSpPr>
          <p:nvPr>
            <p:ph idx="1"/>
          </p:nvPr>
        </p:nvSpPr>
        <p:spPr>
          <a:xfrm>
            <a:off x="612647" y="1431985"/>
            <a:ext cx="10653579" cy="4877375"/>
          </a:xfrm>
        </p:spPr>
        <p:txBody>
          <a:bodyPr/>
          <a:lstStyle/>
          <a:p>
            <a:r>
              <a:rPr lang="en-GB" dirty="0"/>
              <a:t>Stress occurs when our perceived ability to manage something outweighs the demand of the stressor…</a:t>
            </a:r>
          </a:p>
          <a:p>
            <a:endParaRPr lang="en-GB" dirty="0"/>
          </a:p>
        </p:txBody>
      </p:sp>
      <p:graphicFrame>
        <p:nvGraphicFramePr>
          <p:cNvPr id="4" name="Diagram 3">
            <a:extLst>
              <a:ext uri="{FF2B5EF4-FFF2-40B4-BE49-F238E27FC236}">
                <a16:creationId xmlns:a16="http://schemas.microsoft.com/office/drawing/2014/main" id="{B7B708B3-5D18-C38D-E741-E1E80137CFD4}"/>
              </a:ext>
            </a:extLst>
          </p:cNvPr>
          <p:cNvGraphicFramePr/>
          <p:nvPr>
            <p:extLst>
              <p:ext uri="{D42A27DB-BD31-4B8C-83A1-F6EECF244321}">
                <p14:modId xmlns:p14="http://schemas.microsoft.com/office/powerpoint/2010/main" val="383333322"/>
              </p:ext>
            </p:extLst>
          </p:nvPr>
        </p:nvGraphicFramePr>
        <p:xfrm>
          <a:off x="133350" y="3171821"/>
          <a:ext cx="5677053" cy="3406422"/>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5" name="Rectangle 4">
            <a:extLst>
              <a:ext uri="{FF2B5EF4-FFF2-40B4-BE49-F238E27FC236}">
                <a16:creationId xmlns:a16="http://schemas.microsoft.com/office/drawing/2014/main" id="{B8F236DD-1AAC-4342-BE95-3D3E141B175B}"/>
              </a:ext>
            </a:extLst>
          </p:cNvPr>
          <p:cNvSpPr/>
          <p:nvPr/>
        </p:nvSpPr>
        <p:spPr>
          <a:xfrm>
            <a:off x="133350" y="119062"/>
            <a:ext cx="11915775" cy="6696075"/>
          </a:xfrm>
          <a:prstGeom prst="rect">
            <a:avLst/>
          </a:prstGeom>
          <a:noFill/>
          <a:ln>
            <a:solidFill>
              <a:srgbClr val="F1FEFC"/>
            </a:solidFill>
          </a:ln>
          <a:effectLst>
            <a:glow rad="317500">
              <a:srgbClr val="F1FEFC">
                <a:alpha val="40000"/>
              </a:srgbClr>
            </a:glow>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9" name="Picture 8" descr="A black text on a white background&#10;&#10;Description automatically generated">
            <a:extLst>
              <a:ext uri="{FF2B5EF4-FFF2-40B4-BE49-F238E27FC236}">
                <a16:creationId xmlns:a16="http://schemas.microsoft.com/office/drawing/2014/main" id="{F4A6AE16-118B-D280-605B-203F3206C5E5}"/>
              </a:ext>
            </a:extLst>
          </p:cNvPr>
          <p:cNvPicPr>
            <a:picLocks noChangeAspect="1"/>
          </p:cNvPicPr>
          <p:nvPr/>
        </p:nvPicPr>
        <p:blipFill rotWithShape="1">
          <a:blip r:embed="rId7">
            <a:alphaModFix amt="50000"/>
            <a:extLst>
              <a:ext uri="{28A0092B-C50C-407E-A947-70E740481C1C}">
                <a14:useLocalDpi xmlns:a14="http://schemas.microsoft.com/office/drawing/2010/main" val="0"/>
              </a:ext>
            </a:extLst>
          </a:blip>
          <a:srcRect l="769" t="15000" r="1153" b="5000"/>
          <a:stretch/>
        </p:blipFill>
        <p:spPr>
          <a:xfrm>
            <a:off x="6059755" y="11613"/>
            <a:ext cx="6132245" cy="769537"/>
          </a:xfrm>
          <a:prstGeom prst="rect">
            <a:avLst/>
          </a:prstGeom>
          <a:ln>
            <a:noFill/>
          </a:ln>
          <a:effectLst/>
        </p:spPr>
      </p:pic>
    </p:spTree>
    <p:extLst>
      <p:ext uri="{BB962C8B-B14F-4D97-AF65-F5344CB8AC3E}">
        <p14:creationId xmlns:p14="http://schemas.microsoft.com/office/powerpoint/2010/main" val="2634522109"/>
      </p:ext>
    </p:extLst>
  </p:cSld>
  <p:clrMapOvr>
    <a:masterClrMapping/>
  </p:clrMapOvr>
  <mc:AlternateContent xmlns:mc="http://schemas.openxmlformats.org/markup-compatibility/2006" xmlns:p14="http://schemas.microsoft.com/office/powerpoint/2010/main">
    <mc:Choice Requires="p14">
      <p:transition p14:dur="10" advTm="1000"/>
    </mc:Choice>
    <mc:Fallback xmlns="">
      <p:transition advTm="1000"/>
    </mc:Fallback>
  </mc:AlternateContent>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3518FE90-B3E7-E514-3932-704008DEB6B1}"/>
              </a:ext>
            </a:extLst>
          </p:cNvPr>
          <p:cNvSpPr>
            <a:spLocks noGrp="1"/>
          </p:cNvSpPr>
          <p:nvPr>
            <p:ph idx="1"/>
          </p:nvPr>
        </p:nvSpPr>
        <p:spPr>
          <a:xfrm>
            <a:off x="612647" y="1431985"/>
            <a:ext cx="10653579" cy="4877375"/>
          </a:xfrm>
        </p:spPr>
        <p:txBody>
          <a:bodyPr/>
          <a:lstStyle/>
          <a:p>
            <a:r>
              <a:rPr lang="en-GB" dirty="0"/>
              <a:t>Stress occurs when our perceived ability to manage something outweighs the demand of the stressor…</a:t>
            </a:r>
          </a:p>
          <a:p>
            <a:endParaRPr lang="en-GB" dirty="0"/>
          </a:p>
        </p:txBody>
      </p:sp>
      <p:graphicFrame>
        <p:nvGraphicFramePr>
          <p:cNvPr id="4" name="Diagram 3">
            <a:extLst>
              <a:ext uri="{FF2B5EF4-FFF2-40B4-BE49-F238E27FC236}">
                <a16:creationId xmlns:a16="http://schemas.microsoft.com/office/drawing/2014/main" id="{B7B708B3-5D18-C38D-E741-E1E80137CFD4}"/>
              </a:ext>
            </a:extLst>
          </p:cNvPr>
          <p:cNvGraphicFramePr/>
          <p:nvPr>
            <p:extLst>
              <p:ext uri="{D42A27DB-BD31-4B8C-83A1-F6EECF244321}">
                <p14:modId xmlns:p14="http://schemas.microsoft.com/office/powerpoint/2010/main" val="2543063466"/>
              </p:ext>
            </p:extLst>
          </p:nvPr>
        </p:nvGraphicFramePr>
        <p:xfrm>
          <a:off x="133350" y="3171821"/>
          <a:ext cx="5677053" cy="3406422"/>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5" name="Rectangle 4">
            <a:extLst>
              <a:ext uri="{FF2B5EF4-FFF2-40B4-BE49-F238E27FC236}">
                <a16:creationId xmlns:a16="http://schemas.microsoft.com/office/drawing/2014/main" id="{B8F236DD-1AAC-4342-BE95-3D3E141B175B}"/>
              </a:ext>
            </a:extLst>
          </p:cNvPr>
          <p:cNvSpPr/>
          <p:nvPr/>
        </p:nvSpPr>
        <p:spPr>
          <a:xfrm>
            <a:off x="133350" y="119062"/>
            <a:ext cx="11915775" cy="6696075"/>
          </a:xfrm>
          <a:prstGeom prst="rect">
            <a:avLst/>
          </a:prstGeom>
          <a:noFill/>
          <a:ln>
            <a:solidFill>
              <a:srgbClr val="F1FEFC"/>
            </a:solidFill>
          </a:ln>
          <a:effectLst>
            <a:glow rad="317500">
              <a:srgbClr val="F1FEFC">
                <a:alpha val="40000"/>
              </a:srgbClr>
            </a:glow>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0" name="Title 1">
            <a:extLst>
              <a:ext uri="{FF2B5EF4-FFF2-40B4-BE49-F238E27FC236}">
                <a16:creationId xmlns:a16="http://schemas.microsoft.com/office/drawing/2014/main" id="{518BFEC5-2F81-E8EE-6349-1F1F59EF37DD}"/>
              </a:ext>
            </a:extLst>
          </p:cNvPr>
          <p:cNvSpPr>
            <a:spLocks noGrp="1"/>
          </p:cNvSpPr>
          <p:nvPr>
            <p:ph type="title"/>
          </p:nvPr>
        </p:nvSpPr>
        <p:spPr>
          <a:xfrm>
            <a:off x="1223352" y="279757"/>
            <a:ext cx="3811104" cy="1038422"/>
          </a:xfrm>
          <a:solidFill>
            <a:srgbClr val="F1FEFC"/>
          </a:solidFill>
        </p:spPr>
        <p:txBody>
          <a:bodyPr>
            <a:normAutofit fontScale="90000"/>
          </a:bodyPr>
          <a:lstStyle/>
          <a:p>
            <a:pPr algn="ctr"/>
            <a:r>
              <a:rPr lang="en-GB" dirty="0"/>
              <a:t>Why do we get ‘stressed’?</a:t>
            </a:r>
          </a:p>
        </p:txBody>
      </p:sp>
      <p:pic>
        <p:nvPicPr>
          <p:cNvPr id="11" name="Picture 10" descr="A black text on a white background&#10;&#10;Description automatically generated">
            <a:extLst>
              <a:ext uri="{FF2B5EF4-FFF2-40B4-BE49-F238E27FC236}">
                <a16:creationId xmlns:a16="http://schemas.microsoft.com/office/drawing/2014/main" id="{168FB8BF-77FE-C472-CE72-A088ADAE91B8}"/>
              </a:ext>
            </a:extLst>
          </p:cNvPr>
          <p:cNvPicPr>
            <a:picLocks noChangeAspect="1"/>
          </p:cNvPicPr>
          <p:nvPr/>
        </p:nvPicPr>
        <p:blipFill rotWithShape="1">
          <a:blip r:embed="rId7">
            <a:alphaModFix amt="50000"/>
            <a:extLst>
              <a:ext uri="{28A0092B-C50C-407E-A947-70E740481C1C}">
                <a14:useLocalDpi xmlns:a14="http://schemas.microsoft.com/office/drawing/2010/main" val="0"/>
              </a:ext>
            </a:extLst>
          </a:blip>
          <a:srcRect l="769" t="15000" r="1153" b="5000"/>
          <a:stretch/>
        </p:blipFill>
        <p:spPr>
          <a:xfrm>
            <a:off x="6059755" y="11613"/>
            <a:ext cx="6132245" cy="769537"/>
          </a:xfrm>
          <a:prstGeom prst="rect">
            <a:avLst/>
          </a:prstGeom>
          <a:ln>
            <a:noFill/>
          </a:ln>
          <a:effectLst/>
        </p:spPr>
      </p:pic>
    </p:spTree>
    <p:extLst>
      <p:ext uri="{BB962C8B-B14F-4D97-AF65-F5344CB8AC3E}">
        <p14:creationId xmlns:p14="http://schemas.microsoft.com/office/powerpoint/2010/main" val="3541067406"/>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advTm="1000">
        <p159:morph option="byObject"/>
      </p:transition>
    </mc:Choice>
    <mc:Fallback xmlns="">
      <p:transition spd="slow" advTm="1000">
        <p:fade/>
      </p:transition>
    </mc:Fallback>
  </mc:AlternateContent>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3518FE90-B3E7-E514-3932-704008DEB6B1}"/>
              </a:ext>
            </a:extLst>
          </p:cNvPr>
          <p:cNvSpPr>
            <a:spLocks noGrp="1"/>
          </p:cNvSpPr>
          <p:nvPr>
            <p:ph idx="1"/>
          </p:nvPr>
        </p:nvSpPr>
        <p:spPr>
          <a:xfrm>
            <a:off x="612647" y="1431985"/>
            <a:ext cx="10653579" cy="4877375"/>
          </a:xfrm>
        </p:spPr>
        <p:txBody>
          <a:bodyPr/>
          <a:lstStyle/>
          <a:p>
            <a:r>
              <a:rPr lang="en-GB" dirty="0"/>
              <a:t>Stress occurs when our perceived ability to manage something outweighs the demand of the stressor…</a:t>
            </a:r>
          </a:p>
          <a:p>
            <a:endParaRPr lang="en-GB" dirty="0"/>
          </a:p>
        </p:txBody>
      </p:sp>
      <p:graphicFrame>
        <p:nvGraphicFramePr>
          <p:cNvPr id="4" name="Diagram 3">
            <a:extLst>
              <a:ext uri="{FF2B5EF4-FFF2-40B4-BE49-F238E27FC236}">
                <a16:creationId xmlns:a16="http://schemas.microsoft.com/office/drawing/2014/main" id="{B7B708B3-5D18-C38D-E741-E1E80137CFD4}"/>
              </a:ext>
            </a:extLst>
          </p:cNvPr>
          <p:cNvGraphicFramePr/>
          <p:nvPr>
            <p:extLst>
              <p:ext uri="{D42A27DB-BD31-4B8C-83A1-F6EECF244321}">
                <p14:modId xmlns:p14="http://schemas.microsoft.com/office/powerpoint/2010/main" val="510299076"/>
              </p:ext>
            </p:extLst>
          </p:nvPr>
        </p:nvGraphicFramePr>
        <p:xfrm>
          <a:off x="133350" y="3171821"/>
          <a:ext cx="5677053" cy="3406422"/>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5" name="Rectangle 4">
            <a:extLst>
              <a:ext uri="{FF2B5EF4-FFF2-40B4-BE49-F238E27FC236}">
                <a16:creationId xmlns:a16="http://schemas.microsoft.com/office/drawing/2014/main" id="{B8F236DD-1AAC-4342-BE95-3D3E141B175B}"/>
              </a:ext>
            </a:extLst>
          </p:cNvPr>
          <p:cNvSpPr/>
          <p:nvPr/>
        </p:nvSpPr>
        <p:spPr>
          <a:xfrm>
            <a:off x="133350" y="119062"/>
            <a:ext cx="11915775" cy="6696075"/>
          </a:xfrm>
          <a:prstGeom prst="rect">
            <a:avLst/>
          </a:prstGeom>
          <a:noFill/>
          <a:ln>
            <a:solidFill>
              <a:srgbClr val="F1FEFC"/>
            </a:solidFill>
          </a:ln>
          <a:effectLst>
            <a:glow rad="317500">
              <a:srgbClr val="F1FEFC">
                <a:alpha val="40000"/>
              </a:srgbClr>
            </a:glow>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0" name="Title 1">
            <a:extLst>
              <a:ext uri="{FF2B5EF4-FFF2-40B4-BE49-F238E27FC236}">
                <a16:creationId xmlns:a16="http://schemas.microsoft.com/office/drawing/2014/main" id="{49163716-BF78-5D26-D8AF-795848780691}"/>
              </a:ext>
            </a:extLst>
          </p:cNvPr>
          <p:cNvSpPr>
            <a:spLocks noGrp="1"/>
          </p:cNvSpPr>
          <p:nvPr>
            <p:ph type="title"/>
          </p:nvPr>
        </p:nvSpPr>
        <p:spPr>
          <a:xfrm>
            <a:off x="1223352" y="279757"/>
            <a:ext cx="3811104" cy="1038422"/>
          </a:xfrm>
          <a:solidFill>
            <a:srgbClr val="F1FEFC"/>
          </a:solidFill>
        </p:spPr>
        <p:txBody>
          <a:bodyPr>
            <a:normAutofit fontScale="90000"/>
          </a:bodyPr>
          <a:lstStyle/>
          <a:p>
            <a:pPr algn="ctr"/>
            <a:r>
              <a:rPr lang="en-GB" dirty="0"/>
              <a:t>Why do we get ‘stressed’?</a:t>
            </a:r>
          </a:p>
        </p:txBody>
      </p:sp>
      <p:pic>
        <p:nvPicPr>
          <p:cNvPr id="11" name="Picture 10" descr="A black text on a white background&#10;&#10;Description automatically generated">
            <a:extLst>
              <a:ext uri="{FF2B5EF4-FFF2-40B4-BE49-F238E27FC236}">
                <a16:creationId xmlns:a16="http://schemas.microsoft.com/office/drawing/2014/main" id="{C8A7BF72-26D0-4279-D6DF-17C8F3068317}"/>
              </a:ext>
            </a:extLst>
          </p:cNvPr>
          <p:cNvPicPr>
            <a:picLocks noChangeAspect="1"/>
          </p:cNvPicPr>
          <p:nvPr/>
        </p:nvPicPr>
        <p:blipFill rotWithShape="1">
          <a:blip r:embed="rId7">
            <a:alphaModFix amt="50000"/>
            <a:extLst>
              <a:ext uri="{28A0092B-C50C-407E-A947-70E740481C1C}">
                <a14:useLocalDpi xmlns:a14="http://schemas.microsoft.com/office/drawing/2010/main" val="0"/>
              </a:ext>
            </a:extLst>
          </a:blip>
          <a:srcRect l="769" t="15000" r="1153" b="5000"/>
          <a:stretch/>
        </p:blipFill>
        <p:spPr>
          <a:xfrm>
            <a:off x="6059755" y="11613"/>
            <a:ext cx="6132245" cy="769537"/>
          </a:xfrm>
          <a:prstGeom prst="rect">
            <a:avLst/>
          </a:prstGeom>
          <a:ln>
            <a:noFill/>
          </a:ln>
          <a:effectLst/>
        </p:spPr>
      </p:pic>
    </p:spTree>
    <p:extLst>
      <p:ext uri="{BB962C8B-B14F-4D97-AF65-F5344CB8AC3E}">
        <p14:creationId xmlns:p14="http://schemas.microsoft.com/office/powerpoint/2010/main" val="1986561257"/>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advTm="1000">
        <p159:morph option="byObject"/>
      </p:transition>
    </mc:Choice>
    <mc:Fallback xmlns="">
      <p:transition spd="slow" advTm="1000">
        <p:fade/>
      </p:transition>
    </mc:Fallback>
  </mc:AlternateContent>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3518FE90-B3E7-E514-3932-704008DEB6B1}"/>
              </a:ext>
            </a:extLst>
          </p:cNvPr>
          <p:cNvSpPr>
            <a:spLocks noGrp="1"/>
          </p:cNvSpPr>
          <p:nvPr>
            <p:ph idx="1"/>
          </p:nvPr>
        </p:nvSpPr>
        <p:spPr>
          <a:xfrm>
            <a:off x="612647" y="1431985"/>
            <a:ext cx="10653579" cy="4877375"/>
          </a:xfrm>
        </p:spPr>
        <p:txBody>
          <a:bodyPr/>
          <a:lstStyle/>
          <a:p>
            <a:r>
              <a:rPr lang="en-GB" dirty="0"/>
              <a:t>Stress occurs when our perceived ability to manage something outweighs the demand of the stressor…</a:t>
            </a:r>
          </a:p>
          <a:p>
            <a:endParaRPr lang="en-GB" dirty="0"/>
          </a:p>
        </p:txBody>
      </p:sp>
      <p:graphicFrame>
        <p:nvGraphicFramePr>
          <p:cNvPr id="4" name="Diagram 3">
            <a:extLst>
              <a:ext uri="{FF2B5EF4-FFF2-40B4-BE49-F238E27FC236}">
                <a16:creationId xmlns:a16="http://schemas.microsoft.com/office/drawing/2014/main" id="{B7B708B3-5D18-C38D-E741-E1E80137CFD4}"/>
              </a:ext>
            </a:extLst>
          </p:cNvPr>
          <p:cNvGraphicFramePr/>
          <p:nvPr/>
        </p:nvGraphicFramePr>
        <p:xfrm>
          <a:off x="133350" y="3171821"/>
          <a:ext cx="5677053" cy="3406422"/>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5" name="Rectangle 4">
            <a:extLst>
              <a:ext uri="{FF2B5EF4-FFF2-40B4-BE49-F238E27FC236}">
                <a16:creationId xmlns:a16="http://schemas.microsoft.com/office/drawing/2014/main" id="{B8F236DD-1AAC-4342-BE95-3D3E141B175B}"/>
              </a:ext>
            </a:extLst>
          </p:cNvPr>
          <p:cNvSpPr/>
          <p:nvPr/>
        </p:nvSpPr>
        <p:spPr>
          <a:xfrm>
            <a:off x="133350" y="119062"/>
            <a:ext cx="11915775" cy="6696075"/>
          </a:xfrm>
          <a:prstGeom prst="rect">
            <a:avLst/>
          </a:prstGeom>
          <a:noFill/>
          <a:ln>
            <a:solidFill>
              <a:srgbClr val="F1FEFC"/>
            </a:solidFill>
          </a:ln>
          <a:effectLst>
            <a:glow rad="317500">
              <a:srgbClr val="F1FEFC">
                <a:alpha val="40000"/>
              </a:srgbClr>
            </a:glow>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6" name="Arc 5">
            <a:extLst>
              <a:ext uri="{FF2B5EF4-FFF2-40B4-BE49-F238E27FC236}">
                <a16:creationId xmlns:a16="http://schemas.microsoft.com/office/drawing/2014/main" id="{40B92A10-D00A-EE5D-2D12-954245D55342}"/>
              </a:ext>
            </a:extLst>
          </p:cNvPr>
          <p:cNvSpPr/>
          <p:nvPr/>
        </p:nvSpPr>
        <p:spPr>
          <a:xfrm>
            <a:off x="2252002" y="2808209"/>
            <a:ext cx="1711868" cy="462481"/>
          </a:xfrm>
          <a:prstGeom prst="arc">
            <a:avLst>
              <a:gd name="adj1" fmla="val 10666423"/>
              <a:gd name="adj2" fmla="val 122091"/>
            </a:avLst>
          </a:prstGeom>
          <a:ln w="9525" cap="flat" cmpd="sng" algn="ctr">
            <a:solidFill>
              <a:schemeClr val="accent1"/>
            </a:solidFill>
            <a:prstDash val="solid"/>
            <a:round/>
            <a:headEnd type="arrow" w="med" len="med"/>
            <a:tailEnd type="arrow" w="med" len="med"/>
          </a:ln>
        </p:spPr>
        <p:style>
          <a:lnRef idx="0">
            <a:scrgbClr r="0" g="0" b="0"/>
          </a:lnRef>
          <a:fillRef idx="0">
            <a:scrgbClr r="0" g="0" b="0"/>
          </a:fillRef>
          <a:effectRef idx="0">
            <a:scrgbClr r="0" g="0" b="0"/>
          </a:effectRef>
          <a:fontRef idx="minor">
            <a:schemeClr val="tx1"/>
          </a:fontRef>
        </p:style>
        <p:txBody>
          <a:bodyPr rtlCol="0" anchor="ctr"/>
          <a:lstStyle/>
          <a:p>
            <a:pPr algn="ctr"/>
            <a:endParaRPr lang="en-GB"/>
          </a:p>
        </p:txBody>
      </p:sp>
      <p:sp>
        <p:nvSpPr>
          <p:cNvPr id="7" name="Rectangle 6">
            <a:extLst>
              <a:ext uri="{FF2B5EF4-FFF2-40B4-BE49-F238E27FC236}">
                <a16:creationId xmlns:a16="http://schemas.microsoft.com/office/drawing/2014/main" id="{A9B6F811-FFF6-98C1-0175-9E21DD34DAC5}"/>
              </a:ext>
            </a:extLst>
          </p:cNvPr>
          <p:cNvSpPr/>
          <p:nvPr/>
        </p:nvSpPr>
        <p:spPr>
          <a:xfrm>
            <a:off x="3056337" y="2228970"/>
            <a:ext cx="2084225" cy="584775"/>
          </a:xfrm>
          <a:prstGeom prst="rect">
            <a:avLst/>
          </a:prstGeom>
          <a:noFill/>
        </p:spPr>
        <p:txBody>
          <a:bodyPr wrap="none" lIns="91440" tIns="45720" rIns="91440" bIns="45720">
            <a:spAutoFit/>
          </a:bodyPr>
          <a:lstStyle/>
          <a:p>
            <a:pPr algn="ctr"/>
            <a:r>
              <a:rPr lang="en-GB" sz="3200" b="1" cap="none" spc="0" dirty="0">
                <a:ln w="3175">
                  <a:solidFill>
                    <a:srgbClr val="0070C0"/>
                  </a:solidFill>
                  <a:prstDash val="solid"/>
                </a:ln>
                <a:solidFill>
                  <a:srgbClr val="0070C0"/>
                </a:solidFill>
                <a:effectLst/>
              </a:rPr>
              <a:t>No stress</a:t>
            </a:r>
          </a:p>
        </p:txBody>
      </p:sp>
      <p:sp>
        <p:nvSpPr>
          <p:cNvPr id="10" name="Title 1">
            <a:extLst>
              <a:ext uri="{FF2B5EF4-FFF2-40B4-BE49-F238E27FC236}">
                <a16:creationId xmlns:a16="http://schemas.microsoft.com/office/drawing/2014/main" id="{24F966C5-A79F-9F32-A58A-287A8E37E721}"/>
              </a:ext>
            </a:extLst>
          </p:cNvPr>
          <p:cNvSpPr>
            <a:spLocks noGrp="1"/>
          </p:cNvSpPr>
          <p:nvPr>
            <p:ph type="title"/>
          </p:nvPr>
        </p:nvSpPr>
        <p:spPr>
          <a:xfrm>
            <a:off x="1223352" y="279757"/>
            <a:ext cx="3811104" cy="1038422"/>
          </a:xfrm>
          <a:solidFill>
            <a:srgbClr val="F1FEFC"/>
          </a:solidFill>
        </p:spPr>
        <p:txBody>
          <a:bodyPr>
            <a:normAutofit fontScale="90000"/>
          </a:bodyPr>
          <a:lstStyle/>
          <a:p>
            <a:pPr algn="ctr"/>
            <a:r>
              <a:rPr lang="en-GB" dirty="0"/>
              <a:t>Why do we get ‘stressed’?</a:t>
            </a:r>
          </a:p>
        </p:txBody>
      </p:sp>
      <p:pic>
        <p:nvPicPr>
          <p:cNvPr id="11" name="Picture 10" descr="A black text on a white background&#10;&#10;Description automatically generated">
            <a:extLst>
              <a:ext uri="{FF2B5EF4-FFF2-40B4-BE49-F238E27FC236}">
                <a16:creationId xmlns:a16="http://schemas.microsoft.com/office/drawing/2014/main" id="{78E1A31A-9F66-0BBF-E627-0E91718DD084}"/>
              </a:ext>
            </a:extLst>
          </p:cNvPr>
          <p:cNvPicPr>
            <a:picLocks noChangeAspect="1"/>
          </p:cNvPicPr>
          <p:nvPr/>
        </p:nvPicPr>
        <p:blipFill rotWithShape="1">
          <a:blip r:embed="rId7">
            <a:alphaModFix amt="50000"/>
            <a:extLst>
              <a:ext uri="{28A0092B-C50C-407E-A947-70E740481C1C}">
                <a14:useLocalDpi xmlns:a14="http://schemas.microsoft.com/office/drawing/2010/main" val="0"/>
              </a:ext>
            </a:extLst>
          </a:blip>
          <a:srcRect l="769" t="15000" r="1153" b="5000"/>
          <a:stretch/>
        </p:blipFill>
        <p:spPr>
          <a:xfrm>
            <a:off x="6059755" y="11613"/>
            <a:ext cx="6132245" cy="769537"/>
          </a:xfrm>
          <a:prstGeom prst="rect">
            <a:avLst/>
          </a:prstGeom>
          <a:ln>
            <a:noFill/>
          </a:ln>
          <a:effectLst/>
        </p:spPr>
      </p:pic>
    </p:spTree>
    <p:extLst>
      <p:ext uri="{BB962C8B-B14F-4D97-AF65-F5344CB8AC3E}">
        <p14:creationId xmlns:p14="http://schemas.microsoft.com/office/powerpoint/2010/main" val="1059020511"/>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advTm="2000">
        <p159:morph option="byObject"/>
      </p:transition>
    </mc:Choice>
    <mc:Fallback xmlns="">
      <p:transition spd="slow" advTm="2000">
        <p:fade/>
      </p:transition>
    </mc:Fallback>
  </mc:AlternateContent>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3518FE90-B3E7-E514-3932-704008DEB6B1}"/>
              </a:ext>
            </a:extLst>
          </p:cNvPr>
          <p:cNvSpPr>
            <a:spLocks noGrp="1"/>
          </p:cNvSpPr>
          <p:nvPr>
            <p:ph idx="1"/>
          </p:nvPr>
        </p:nvSpPr>
        <p:spPr>
          <a:xfrm>
            <a:off x="612647" y="1431985"/>
            <a:ext cx="10653579" cy="4877375"/>
          </a:xfrm>
        </p:spPr>
        <p:txBody>
          <a:bodyPr/>
          <a:lstStyle/>
          <a:p>
            <a:r>
              <a:rPr lang="en-GB" dirty="0"/>
              <a:t>Stress occurs when our perceived ability to manage something outweighs the demand of the stressor…</a:t>
            </a:r>
          </a:p>
          <a:p>
            <a:endParaRPr lang="en-GB" dirty="0"/>
          </a:p>
        </p:txBody>
      </p:sp>
      <p:sp>
        <p:nvSpPr>
          <p:cNvPr id="5" name="Rectangle 4">
            <a:extLst>
              <a:ext uri="{FF2B5EF4-FFF2-40B4-BE49-F238E27FC236}">
                <a16:creationId xmlns:a16="http://schemas.microsoft.com/office/drawing/2014/main" id="{B8F236DD-1AAC-4342-BE95-3D3E141B175B}"/>
              </a:ext>
            </a:extLst>
          </p:cNvPr>
          <p:cNvSpPr/>
          <p:nvPr/>
        </p:nvSpPr>
        <p:spPr>
          <a:xfrm>
            <a:off x="133350" y="119062"/>
            <a:ext cx="11915775" cy="6696075"/>
          </a:xfrm>
          <a:prstGeom prst="rect">
            <a:avLst/>
          </a:prstGeom>
          <a:noFill/>
          <a:ln>
            <a:solidFill>
              <a:srgbClr val="F1FEFC"/>
            </a:solidFill>
          </a:ln>
          <a:effectLst>
            <a:glow rad="317500">
              <a:srgbClr val="F1FEFC">
                <a:alpha val="40000"/>
              </a:srgbClr>
            </a:glow>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graphicFrame>
        <p:nvGraphicFramePr>
          <p:cNvPr id="8" name="Diagram 7">
            <a:extLst>
              <a:ext uri="{FF2B5EF4-FFF2-40B4-BE49-F238E27FC236}">
                <a16:creationId xmlns:a16="http://schemas.microsoft.com/office/drawing/2014/main" id="{02A2B6FC-774F-3B3E-F356-93DDBD64DE49}"/>
              </a:ext>
            </a:extLst>
          </p:cNvPr>
          <p:cNvGraphicFramePr/>
          <p:nvPr/>
        </p:nvGraphicFramePr>
        <p:xfrm>
          <a:off x="5939436" y="2215168"/>
          <a:ext cx="6163592" cy="384677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9" name="Rectangle 8">
            <a:extLst>
              <a:ext uri="{FF2B5EF4-FFF2-40B4-BE49-F238E27FC236}">
                <a16:creationId xmlns:a16="http://schemas.microsoft.com/office/drawing/2014/main" id="{66A57993-C001-555C-FA0D-404D39E84C32}"/>
              </a:ext>
            </a:extLst>
          </p:cNvPr>
          <p:cNvSpPr/>
          <p:nvPr/>
        </p:nvSpPr>
        <p:spPr>
          <a:xfrm>
            <a:off x="7834047" y="5936138"/>
            <a:ext cx="2374369" cy="923330"/>
          </a:xfrm>
          <a:prstGeom prst="rect">
            <a:avLst/>
          </a:prstGeom>
          <a:noFill/>
        </p:spPr>
        <p:txBody>
          <a:bodyPr wrap="none" lIns="91440" tIns="45720" rIns="91440" bIns="45720">
            <a:spAutoFit/>
          </a:bodyPr>
          <a:lstStyle/>
          <a:p>
            <a:pPr algn="ctr"/>
            <a:r>
              <a:rPr lang="en-GB" sz="5400" b="1" cap="none" spc="0" dirty="0">
                <a:ln w="22225">
                  <a:solidFill>
                    <a:srgbClr val="0070C0"/>
                  </a:solidFill>
                  <a:prstDash val="solid"/>
                </a:ln>
                <a:solidFill>
                  <a:srgbClr val="0070C0"/>
                </a:solidFill>
                <a:effectLst/>
              </a:rPr>
              <a:t>Stress</a:t>
            </a:r>
          </a:p>
        </p:txBody>
      </p:sp>
      <p:sp>
        <p:nvSpPr>
          <p:cNvPr id="12" name="Title 1">
            <a:extLst>
              <a:ext uri="{FF2B5EF4-FFF2-40B4-BE49-F238E27FC236}">
                <a16:creationId xmlns:a16="http://schemas.microsoft.com/office/drawing/2014/main" id="{F6EF41C8-0E2C-F344-2F51-1D8C00C00E87}"/>
              </a:ext>
            </a:extLst>
          </p:cNvPr>
          <p:cNvSpPr>
            <a:spLocks noGrp="1"/>
          </p:cNvSpPr>
          <p:nvPr>
            <p:ph type="title"/>
          </p:nvPr>
        </p:nvSpPr>
        <p:spPr>
          <a:xfrm>
            <a:off x="1223352" y="279757"/>
            <a:ext cx="3811104" cy="1038422"/>
          </a:xfrm>
          <a:solidFill>
            <a:srgbClr val="F1FEFC"/>
          </a:solidFill>
        </p:spPr>
        <p:txBody>
          <a:bodyPr>
            <a:normAutofit fontScale="90000"/>
          </a:bodyPr>
          <a:lstStyle/>
          <a:p>
            <a:pPr algn="ctr"/>
            <a:r>
              <a:rPr lang="en-GB" dirty="0"/>
              <a:t>Why do we get ‘stressed’?</a:t>
            </a:r>
          </a:p>
        </p:txBody>
      </p:sp>
      <p:pic>
        <p:nvPicPr>
          <p:cNvPr id="13" name="Picture 12" descr="A black text on a white background&#10;&#10;Description automatically generated">
            <a:extLst>
              <a:ext uri="{FF2B5EF4-FFF2-40B4-BE49-F238E27FC236}">
                <a16:creationId xmlns:a16="http://schemas.microsoft.com/office/drawing/2014/main" id="{DC14AE38-867E-4EBA-03D9-65BAE100498A}"/>
              </a:ext>
            </a:extLst>
          </p:cNvPr>
          <p:cNvPicPr>
            <a:picLocks noChangeAspect="1"/>
          </p:cNvPicPr>
          <p:nvPr/>
        </p:nvPicPr>
        <p:blipFill rotWithShape="1">
          <a:blip r:embed="rId7">
            <a:alphaModFix amt="50000"/>
            <a:extLst>
              <a:ext uri="{28A0092B-C50C-407E-A947-70E740481C1C}">
                <a14:useLocalDpi xmlns:a14="http://schemas.microsoft.com/office/drawing/2010/main" val="0"/>
              </a:ext>
            </a:extLst>
          </a:blip>
          <a:srcRect l="769" t="15000" r="1153" b="5000"/>
          <a:stretch/>
        </p:blipFill>
        <p:spPr>
          <a:xfrm>
            <a:off x="6059755" y="11613"/>
            <a:ext cx="6132245" cy="769537"/>
          </a:xfrm>
          <a:prstGeom prst="rect">
            <a:avLst/>
          </a:prstGeom>
          <a:ln>
            <a:noFill/>
          </a:ln>
          <a:effectLst/>
        </p:spPr>
      </p:pic>
    </p:spTree>
    <p:extLst>
      <p:ext uri="{BB962C8B-B14F-4D97-AF65-F5344CB8AC3E}">
        <p14:creationId xmlns:p14="http://schemas.microsoft.com/office/powerpoint/2010/main" val="3454927570"/>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8.xml><?xml version="1.0" encoding="utf-8"?>
<p:sld xmlns:a="http://schemas.openxmlformats.org/drawingml/2006/main" xmlns:r="http://schemas.openxmlformats.org/officeDocument/2006/relationships" xmlns:p="http://schemas.openxmlformats.org/presentationml/2006/main">
  <p:cSld>
    <p:bg>
      <p:bgPr>
        <a:solidFill>
          <a:srgbClr val="F1FEFC"/>
        </a:solidFill>
        <a:effectLst/>
      </p:bgPr>
    </p:bg>
    <p:spTree>
      <p:nvGrpSpPr>
        <p:cNvPr id="1" name=""/>
        <p:cNvGrpSpPr/>
        <p:nvPr/>
      </p:nvGrpSpPr>
      <p:grpSpPr>
        <a:xfrm>
          <a:off x="0" y="0"/>
          <a:ext cx="0" cy="0"/>
          <a:chOff x="0" y="0"/>
          <a:chExt cx="0" cy="0"/>
        </a:xfrm>
      </p:grpSpPr>
      <p:pic>
        <p:nvPicPr>
          <p:cNvPr id="8" name="Picture 7" descr="Fight, Flight or Freeze response (FFF) through a caveman analogy - YouTube">
            <a:extLst>
              <a:ext uri="{FF2B5EF4-FFF2-40B4-BE49-F238E27FC236}">
                <a16:creationId xmlns:a16="http://schemas.microsoft.com/office/drawing/2014/main" id="{6ADF132C-EE17-D77F-5A34-0007FF08F56C}"/>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3307" t="22835" r="3019" b="35479"/>
          <a:stretch/>
        </p:blipFill>
        <p:spPr bwMode="auto">
          <a:xfrm>
            <a:off x="972950" y="1566041"/>
            <a:ext cx="10246100" cy="2564766"/>
          </a:xfrm>
          <a:prstGeom prst="rect">
            <a:avLst/>
          </a:prstGeom>
          <a:noFill/>
          <a:extLst>
            <a:ext uri="{909E8E84-426E-40DD-AFC4-6F175D3DCCD1}">
              <a14:hiddenFill xmlns:a14="http://schemas.microsoft.com/office/drawing/2010/main">
                <a:solidFill>
                  <a:srgbClr val="FFFFFF"/>
                </a:solidFill>
              </a14:hiddenFill>
            </a:ext>
          </a:extLst>
        </p:spPr>
      </p:pic>
      <p:sp>
        <p:nvSpPr>
          <p:cNvPr id="4" name="Rectangle: Rounded Corners 3">
            <a:extLst>
              <a:ext uri="{FF2B5EF4-FFF2-40B4-BE49-F238E27FC236}">
                <a16:creationId xmlns:a16="http://schemas.microsoft.com/office/drawing/2014/main" id="{24FAED84-AC37-5180-F9EF-30A23D50B68A}"/>
              </a:ext>
            </a:extLst>
          </p:cNvPr>
          <p:cNvSpPr/>
          <p:nvPr/>
        </p:nvSpPr>
        <p:spPr>
          <a:xfrm>
            <a:off x="1124607" y="4235669"/>
            <a:ext cx="2774730" cy="867103"/>
          </a:xfrm>
          <a:prstGeom prst="roundRect">
            <a:avLst/>
          </a:prstGeom>
          <a:solidFill>
            <a:srgbClr val="F1FEFC"/>
          </a:solidFill>
          <a:ln>
            <a:solidFill>
              <a:srgbClr val="FF1717"/>
            </a:solidFill>
          </a:ln>
          <a:effectLst>
            <a:glow rad="101600">
              <a:srgbClr val="FF0000">
                <a:alpha val="60000"/>
              </a:srgbClr>
            </a:glow>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3600" dirty="0">
                <a:solidFill>
                  <a:srgbClr val="FF1717"/>
                </a:solidFill>
              </a:rPr>
              <a:t>Fight</a:t>
            </a:r>
          </a:p>
        </p:txBody>
      </p:sp>
      <p:sp>
        <p:nvSpPr>
          <p:cNvPr id="5" name="Rectangle: Rounded Corners 4">
            <a:extLst>
              <a:ext uri="{FF2B5EF4-FFF2-40B4-BE49-F238E27FC236}">
                <a16:creationId xmlns:a16="http://schemas.microsoft.com/office/drawing/2014/main" id="{831C6F6B-C932-EF9B-0E03-6993561EB540}"/>
              </a:ext>
            </a:extLst>
          </p:cNvPr>
          <p:cNvSpPr/>
          <p:nvPr/>
        </p:nvSpPr>
        <p:spPr>
          <a:xfrm>
            <a:off x="4797973" y="4235669"/>
            <a:ext cx="2774730" cy="867103"/>
          </a:xfrm>
          <a:prstGeom prst="roundRect">
            <a:avLst/>
          </a:prstGeom>
          <a:solidFill>
            <a:srgbClr val="F1FEFC"/>
          </a:solidFill>
          <a:ln>
            <a:solidFill>
              <a:srgbClr val="029E9B"/>
            </a:solidFill>
          </a:ln>
          <a:effectLst>
            <a:glow rad="101600">
              <a:srgbClr val="029E9B">
                <a:alpha val="60000"/>
              </a:srgbClr>
            </a:glow>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3600" dirty="0">
                <a:solidFill>
                  <a:srgbClr val="029E9B"/>
                </a:solidFill>
              </a:rPr>
              <a:t>Flight</a:t>
            </a:r>
          </a:p>
        </p:txBody>
      </p:sp>
      <p:sp>
        <p:nvSpPr>
          <p:cNvPr id="6" name="Rectangle: Rounded Corners 5">
            <a:extLst>
              <a:ext uri="{FF2B5EF4-FFF2-40B4-BE49-F238E27FC236}">
                <a16:creationId xmlns:a16="http://schemas.microsoft.com/office/drawing/2014/main" id="{3FD081ED-6D79-25E5-083E-C368303CE00E}"/>
              </a:ext>
            </a:extLst>
          </p:cNvPr>
          <p:cNvSpPr/>
          <p:nvPr/>
        </p:nvSpPr>
        <p:spPr>
          <a:xfrm>
            <a:off x="8292665" y="4235669"/>
            <a:ext cx="2774730" cy="867103"/>
          </a:xfrm>
          <a:prstGeom prst="roundRect">
            <a:avLst/>
          </a:prstGeom>
          <a:solidFill>
            <a:srgbClr val="F1FEFC"/>
          </a:solidFill>
          <a:ln>
            <a:solidFill>
              <a:srgbClr val="31ABE5"/>
            </a:solidFill>
          </a:ln>
          <a:effectLst>
            <a:glow rad="101600">
              <a:srgbClr val="31ABE5">
                <a:alpha val="60000"/>
              </a:srgbClr>
            </a:glow>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3600" dirty="0">
                <a:solidFill>
                  <a:srgbClr val="33A9E8"/>
                </a:solidFill>
              </a:rPr>
              <a:t>Freeze</a:t>
            </a:r>
          </a:p>
        </p:txBody>
      </p:sp>
      <p:pic>
        <p:nvPicPr>
          <p:cNvPr id="7" name="Picture 6" descr="A black text on a white background&#10;&#10;Description automatically generated">
            <a:extLst>
              <a:ext uri="{FF2B5EF4-FFF2-40B4-BE49-F238E27FC236}">
                <a16:creationId xmlns:a16="http://schemas.microsoft.com/office/drawing/2014/main" id="{554AB1BB-51A0-B1C8-C758-82D8C6748B2D}"/>
              </a:ext>
            </a:extLst>
          </p:cNvPr>
          <p:cNvPicPr>
            <a:picLocks noChangeAspect="1"/>
          </p:cNvPicPr>
          <p:nvPr/>
        </p:nvPicPr>
        <p:blipFill rotWithShape="1">
          <a:blip r:embed="rId3">
            <a:alphaModFix amt="70000"/>
            <a:extLst>
              <a:ext uri="{28A0092B-C50C-407E-A947-70E740481C1C}">
                <a14:useLocalDpi xmlns:a14="http://schemas.microsoft.com/office/drawing/2010/main" val="0"/>
              </a:ext>
            </a:extLst>
          </a:blip>
          <a:srcRect l="769" t="15000" r="1153" b="5000"/>
          <a:stretch/>
        </p:blipFill>
        <p:spPr>
          <a:xfrm>
            <a:off x="5826657" y="0"/>
            <a:ext cx="6365323" cy="798786"/>
          </a:xfrm>
          <a:prstGeom prst="rect">
            <a:avLst/>
          </a:prstGeom>
          <a:ln>
            <a:noFill/>
          </a:ln>
          <a:effectLst/>
        </p:spPr>
      </p:pic>
    </p:spTree>
    <p:extLst>
      <p:ext uri="{BB962C8B-B14F-4D97-AF65-F5344CB8AC3E}">
        <p14:creationId xmlns:p14="http://schemas.microsoft.com/office/powerpoint/2010/main" val="413267215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rgbClr val="F1FEFC"/>
        </a:solidFill>
        <a:effectLst/>
      </p:bgPr>
    </p:bg>
    <p:spTree>
      <p:nvGrpSpPr>
        <p:cNvPr id="1" name=""/>
        <p:cNvGrpSpPr/>
        <p:nvPr/>
      </p:nvGrpSpPr>
      <p:grpSpPr>
        <a:xfrm>
          <a:off x="0" y="0"/>
          <a:ext cx="0" cy="0"/>
          <a:chOff x="0" y="0"/>
          <a:chExt cx="0" cy="0"/>
        </a:xfrm>
      </p:grpSpPr>
      <p:pic>
        <p:nvPicPr>
          <p:cNvPr id="8" name="Picture 7" descr="Fight, Flight or Freeze response (FFF) through a caveman analogy - YouTube">
            <a:extLst>
              <a:ext uri="{FF2B5EF4-FFF2-40B4-BE49-F238E27FC236}">
                <a16:creationId xmlns:a16="http://schemas.microsoft.com/office/drawing/2014/main" id="{6ADF132C-EE17-D77F-5A34-0007FF08F56C}"/>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3307" t="22835" r="3019" b="35479"/>
          <a:stretch/>
        </p:blipFill>
        <p:spPr bwMode="auto">
          <a:xfrm>
            <a:off x="972950" y="2211588"/>
            <a:ext cx="10246100" cy="2564766"/>
          </a:xfrm>
          <a:prstGeom prst="rect">
            <a:avLst/>
          </a:prstGeom>
          <a:noFill/>
          <a:extLst>
            <a:ext uri="{909E8E84-426E-40DD-AFC4-6F175D3DCCD1}">
              <a14:hiddenFill xmlns:a14="http://schemas.microsoft.com/office/drawing/2010/main">
                <a:solidFill>
                  <a:srgbClr val="FFFFFF"/>
                </a:solidFill>
              </a14:hiddenFill>
            </a:ext>
          </a:extLst>
        </p:spPr>
      </p:pic>
      <p:sp>
        <p:nvSpPr>
          <p:cNvPr id="4" name="Rectangle: Rounded Corners 3">
            <a:extLst>
              <a:ext uri="{FF2B5EF4-FFF2-40B4-BE49-F238E27FC236}">
                <a16:creationId xmlns:a16="http://schemas.microsoft.com/office/drawing/2014/main" id="{24FAED84-AC37-5180-F9EF-30A23D50B68A}"/>
              </a:ext>
            </a:extLst>
          </p:cNvPr>
          <p:cNvSpPr/>
          <p:nvPr/>
        </p:nvSpPr>
        <p:spPr>
          <a:xfrm>
            <a:off x="1103586" y="1255388"/>
            <a:ext cx="2774730" cy="867103"/>
          </a:xfrm>
          <a:prstGeom prst="roundRect">
            <a:avLst/>
          </a:prstGeom>
          <a:solidFill>
            <a:srgbClr val="F1FEFC"/>
          </a:solidFill>
          <a:ln>
            <a:solidFill>
              <a:srgbClr val="FF1717"/>
            </a:solidFill>
          </a:ln>
          <a:effectLst>
            <a:glow rad="101600">
              <a:srgbClr val="FF0000">
                <a:alpha val="60000"/>
              </a:srgbClr>
            </a:glow>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3600" b="0" i="0" u="none" strike="noStrike" kern="1200" cap="none" spc="0" normalizeH="0" baseline="0" noProof="0" dirty="0">
                <a:ln>
                  <a:noFill/>
                </a:ln>
                <a:solidFill>
                  <a:srgbClr val="FF1717"/>
                </a:solidFill>
                <a:effectLst/>
                <a:uLnTx/>
                <a:uFillTx/>
                <a:latin typeface="Neue Haas Grotesk Text Pro"/>
                <a:ea typeface="+mn-ea"/>
                <a:cs typeface="+mn-cs"/>
              </a:rPr>
              <a:t>Fight</a:t>
            </a:r>
          </a:p>
        </p:txBody>
      </p:sp>
      <p:sp>
        <p:nvSpPr>
          <p:cNvPr id="5" name="Rectangle: Rounded Corners 4">
            <a:extLst>
              <a:ext uri="{FF2B5EF4-FFF2-40B4-BE49-F238E27FC236}">
                <a16:creationId xmlns:a16="http://schemas.microsoft.com/office/drawing/2014/main" id="{831C6F6B-C932-EF9B-0E03-6993561EB540}"/>
              </a:ext>
            </a:extLst>
          </p:cNvPr>
          <p:cNvSpPr/>
          <p:nvPr/>
        </p:nvSpPr>
        <p:spPr>
          <a:xfrm>
            <a:off x="4797972" y="1255388"/>
            <a:ext cx="2774730" cy="867103"/>
          </a:xfrm>
          <a:prstGeom prst="roundRect">
            <a:avLst/>
          </a:prstGeom>
          <a:solidFill>
            <a:srgbClr val="F1FEFC"/>
          </a:solidFill>
          <a:ln>
            <a:solidFill>
              <a:srgbClr val="029E9B"/>
            </a:solidFill>
          </a:ln>
          <a:effectLst>
            <a:glow rad="101600">
              <a:srgbClr val="029E9B">
                <a:alpha val="60000"/>
              </a:srgbClr>
            </a:glow>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3600" b="0" i="0" u="none" strike="noStrike" kern="1200" cap="none" spc="0" normalizeH="0" baseline="0" noProof="0" dirty="0">
                <a:ln>
                  <a:noFill/>
                </a:ln>
                <a:solidFill>
                  <a:srgbClr val="029E9B"/>
                </a:solidFill>
                <a:effectLst/>
                <a:uLnTx/>
                <a:uFillTx/>
                <a:latin typeface="Neue Haas Grotesk Text Pro"/>
                <a:ea typeface="+mn-ea"/>
                <a:cs typeface="+mn-cs"/>
              </a:rPr>
              <a:t>Flight</a:t>
            </a:r>
          </a:p>
        </p:txBody>
      </p:sp>
      <p:sp>
        <p:nvSpPr>
          <p:cNvPr id="6" name="Rectangle: Rounded Corners 5">
            <a:extLst>
              <a:ext uri="{FF2B5EF4-FFF2-40B4-BE49-F238E27FC236}">
                <a16:creationId xmlns:a16="http://schemas.microsoft.com/office/drawing/2014/main" id="{3FD081ED-6D79-25E5-083E-C368303CE00E}"/>
              </a:ext>
            </a:extLst>
          </p:cNvPr>
          <p:cNvSpPr/>
          <p:nvPr/>
        </p:nvSpPr>
        <p:spPr>
          <a:xfrm>
            <a:off x="8313684" y="1230063"/>
            <a:ext cx="2774730" cy="867103"/>
          </a:xfrm>
          <a:prstGeom prst="roundRect">
            <a:avLst/>
          </a:prstGeom>
          <a:solidFill>
            <a:srgbClr val="F1FEFC"/>
          </a:solidFill>
          <a:ln>
            <a:solidFill>
              <a:srgbClr val="31ABE5"/>
            </a:solidFill>
          </a:ln>
          <a:effectLst>
            <a:glow rad="101600">
              <a:srgbClr val="31ABE5">
                <a:alpha val="60000"/>
              </a:srgbClr>
            </a:glow>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3600" b="0" i="0" u="none" strike="noStrike" kern="1200" cap="none" spc="0" normalizeH="0" baseline="0" noProof="0" dirty="0">
                <a:ln>
                  <a:noFill/>
                </a:ln>
                <a:solidFill>
                  <a:srgbClr val="33A9E8"/>
                </a:solidFill>
                <a:effectLst/>
                <a:uLnTx/>
                <a:uFillTx/>
                <a:latin typeface="Neue Haas Grotesk Text Pro"/>
                <a:ea typeface="+mn-ea"/>
                <a:cs typeface="+mn-cs"/>
              </a:rPr>
              <a:t>Freeze</a:t>
            </a:r>
          </a:p>
        </p:txBody>
      </p:sp>
      <p:pic>
        <p:nvPicPr>
          <p:cNvPr id="7" name="Picture 6" descr="A black text on a white background&#10;&#10;Description automatically generated">
            <a:extLst>
              <a:ext uri="{FF2B5EF4-FFF2-40B4-BE49-F238E27FC236}">
                <a16:creationId xmlns:a16="http://schemas.microsoft.com/office/drawing/2014/main" id="{554AB1BB-51A0-B1C8-C758-82D8C6748B2D}"/>
              </a:ext>
            </a:extLst>
          </p:cNvPr>
          <p:cNvPicPr>
            <a:picLocks noChangeAspect="1"/>
          </p:cNvPicPr>
          <p:nvPr/>
        </p:nvPicPr>
        <p:blipFill rotWithShape="1">
          <a:blip r:embed="rId3">
            <a:alphaModFix amt="70000"/>
            <a:extLst>
              <a:ext uri="{28A0092B-C50C-407E-A947-70E740481C1C}">
                <a14:useLocalDpi xmlns:a14="http://schemas.microsoft.com/office/drawing/2010/main" val="0"/>
              </a:ext>
            </a:extLst>
          </a:blip>
          <a:srcRect l="769" t="15000" r="1153" b="5000"/>
          <a:stretch/>
        </p:blipFill>
        <p:spPr>
          <a:xfrm>
            <a:off x="5826657" y="0"/>
            <a:ext cx="6365323" cy="798786"/>
          </a:xfrm>
          <a:prstGeom prst="rect">
            <a:avLst/>
          </a:prstGeom>
          <a:ln>
            <a:noFill/>
          </a:ln>
          <a:effectLst/>
        </p:spPr>
      </p:pic>
      <p:sp>
        <p:nvSpPr>
          <p:cNvPr id="2" name="TextBox 1">
            <a:extLst>
              <a:ext uri="{FF2B5EF4-FFF2-40B4-BE49-F238E27FC236}">
                <a16:creationId xmlns:a16="http://schemas.microsoft.com/office/drawing/2014/main" id="{71A7CD9E-1269-584A-A3B9-1447993C74C4}"/>
              </a:ext>
            </a:extLst>
          </p:cNvPr>
          <p:cNvSpPr txBox="1"/>
          <p:nvPr/>
        </p:nvSpPr>
        <p:spPr>
          <a:xfrm>
            <a:off x="1823544" y="5436475"/>
            <a:ext cx="8723587" cy="1200329"/>
          </a:xfrm>
          <a:prstGeom prst="rect">
            <a:avLst/>
          </a:prstGeom>
          <a:noFill/>
        </p:spPr>
        <p:txBody>
          <a:bodyPr wrap="square" rtlCol="0">
            <a:spAutoFit/>
          </a:bodyPr>
          <a:lstStyle/>
          <a:p>
            <a:pPr algn="ctr"/>
            <a:r>
              <a:rPr lang="en-GB" sz="2400" dirty="0"/>
              <a:t>The fight-flight-freeze response is a developed survival instinct that allows us to respond to a perceived stressor / threat, and therefore protect ourselves</a:t>
            </a:r>
          </a:p>
        </p:txBody>
      </p:sp>
    </p:spTree>
    <p:extLst>
      <p:ext uri="{BB962C8B-B14F-4D97-AF65-F5344CB8AC3E}">
        <p14:creationId xmlns:p14="http://schemas.microsoft.com/office/powerpoint/2010/main" val="1400486347"/>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10.xml><?xml version="1.0" encoding="utf-8"?>
<p:sld xmlns:a="http://schemas.openxmlformats.org/drawingml/2006/main" xmlns:r="http://schemas.openxmlformats.org/officeDocument/2006/relationships" xmlns:p="http://schemas.openxmlformats.org/presentationml/2006/main">
  <p:cSld>
    <p:bg>
      <p:bgPr>
        <a:solidFill>
          <a:srgbClr val="F1FEFC"/>
        </a:solidFill>
        <a:effectLst/>
      </p:bgPr>
    </p:bg>
    <p:spTree>
      <p:nvGrpSpPr>
        <p:cNvPr id="1" name=""/>
        <p:cNvGrpSpPr/>
        <p:nvPr/>
      </p:nvGrpSpPr>
      <p:grpSpPr>
        <a:xfrm>
          <a:off x="0" y="0"/>
          <a:ext cx="0" cy="0"/>
          <a:chOff x="0" y="0"/>
          <a:chExt cx="0" cy="0"/>
        </a:xfrm>
      </p:grpSpPr>
      <p:pic>
        <p:nvPicPr>
          <p:cNvPr id="8" name="Picture 7" descr="Fight, Flight or Freeze response (FFF) through a caveman analogy - YouTube">
            <a:extLst>
              <a:ext uri="{FF2B5EF4-FFF2-40B4-BE49-F238E27FC236}">
                <a16:creationId xmlns:a16="http://schemas.microsoft.com/office/drawing/2014/main" id="{6ADF132C-EE17-D77F-5A34-0007FF08F56C}"/>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3307" t="22835" r="3019" b="35479"/>
          <a:stretch/>
        </p:blipFill>
        <p:spPr bwMode="auto">
          <a:xfrm>
            <a:off x="972950" y="2211588"/>
            <a:ext cx="10246100" cy="2564766"/>
          </a:xfrm>
          <a:prstGeom prst="rect">
            <a:avLst/>
          </a:prstGeom>
          <a:noFill/>
          <a:extLst>
            <a:ext uri="{909E8E84-426E-40DD-AFC4-6F175D3DCCD1}">
              <a14:hiddenFill xmlns:a14="http://schemas.microsoft.com/office/drawing/2010/main">
                <a:solidFill>
                  <a:srgbClr val="FFFFFF"/>
                </a:solidFill>
              </a14:hiddenFill>
            </a:ext>
          </a:extLst>
        </p:spPr>
      </p:pic>
      <p:sp>
        <p:nvSpPr>
          <p:cNvPr id="4" name="Rectangle: Rounded Corners 3">
            <a:extLst>
              <a:ext uri="{FF2B5EF4-FFF2-40B4-BE49-F238E27FC236}">
                <a16:creationId xmlns:a16="http://schemas.microsoft.com/office/drawing/2014/main" id="{24FAED84-AC37-5180-F9EF-30A23D50B68A}"/>
              </a:ext>
            </a:extLst>
          </p:cNvPr>
          <p:cNvSpPr/>
          <p:nvPr/>
        </p:nvSpPr>
        <p:spPr>
          <a:xfrm>
            <a:off x="1103586" y="1255388"/>
            <a:ext cx="2774730" cy="867103"/>
          </a:xfrm>
          <a:prstGeom prst="roundRect">
            <a:avLst/>
          </a:prstGeom>
          <a:solidFill>
            <a:srgbClr val="F1FEFC"/>
          </a:solidFill>
          <a:ln>
            <a:solidFill>
              <a:srgbClr val="FF1717"/>
            </a:solidFill>
          </a:ln>
          <a:effectLst>
            <a:glow rad="101600">
              <a:srgbClr val="FF0000">
                <a:alpha val="60000"/>
              </a:srgbClr>
            </a:glow>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3600" b="0" i="0" u="none" strike="noStrike" kern="1200" cap="none" spc="0" normalizeH="0" baseline="0" noProof="0" dirty="0">
                <a:ln>
                  <a:noFill/>
                </a:ln>
                <a:solidFill>
                  <a:srgbClr val="FF1717"/>
                </a:solidFill>
                <a:effectLst/>
                <a:uLnTx/>
                <a:uFillTx/>
                <a:latin typeface="Neue Haas Grotesk Text Pro"/>
                <a:ea typeface="+mn-ea"/>
                <a:cs typeface="+mn-cs"/>
              </a:rPr>
              <a:t>Fight</a:t>
            </a:r>
          </a:p>
        </p:txBody>
      </p:sp>
      <p:sp>
        <p:nvSpPr>
          <p:cNvPr id="5" name="Rectangle: Rounded Corners 4">
            <a:extLst>
              <a:ext uri="{FF2B5EF4-FFF2-40B4-BE49-F238E27FC236}">
                <a16:creationId xmlns:a16="http://schemas.microsoft.com/office/drawing/2014/main" id="{831C6F6B-C932-EF9B-0E03-6993561EB540}"/>
              </a:ext>
            </a:extLst>
          </p:cNvPr>
          <p:cNvSpPr/>
          <p:nvPr/>
        </p:nvSpPr>
        <p:spPr>
          <a:xfrm>
            <a:off x="4797972" y="1255388"/>
            <a:ext cx="2774730" cy="867103"/>
          </a:xfrm>
          <a:prstGeom prst="roundRect">
            <a:avLst/>
          </a:prstGeom>
          <a:solidFill>
            <a:srgbClr val="F1FEFC"/>
          </a:solidFill>
          <a:ln>
            <a:solidFill>
              <a:srgbClr val="029E9B"/>
            </a:solidFill>
          </a:ln>
          <a:effectLst>
            <a:glow rad="101600">
              <a:srgbClr val="029E9B">
                <a:alpha val="60000"/>
              </a:srgbClr>
            </a:glow>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3600" b="0" i="0" u="none" strike="noStrike" kern="1200" cap="none" spc="0" normalizeH="0" baseline="0" noProof="0" dirty="0">
                <a:ln>
                  <a:noFill/>
                </a:ln>
                <a:solidFill>
                  <a:srgbClr val="029E9B"/>
                </a:solidFill>
                <a:effectLst/>
                <a:uLnTx/>
                <a:uFillTx/>
                <a:latin typeface="Neue Haas Grotesk Text Pro"/>
                <a:ea typeface="+mn-ea"/>
                <a:cs typeface="+mn-cs"/>
              </a:rPr>
              <a:t>Flight</a:t>
            </a:r>
          </a:p>
        </p:txBody>
      </p:sp>
      <p:sp>
        <p:nvSpPr>
          <p:cNvPr id="6" name="Rectangle: Rounded Corners 5">
            <a:extLst>
              <a:ext uri="{FF2B5EF4-FFF2-40B4-BE49-F238E27FC236}">
                <a16:creationId xmlns:a16="http://schemas.microsoft.com/office/drawing/2014/main" id="{3FD081ED-6D79-25E5-083E-C368303CE00E}"/>
              </a:ext>
            </a:extLst>
          </p:cNvPr>
          <p:cNvSpPr/>
          <p:nvPr/>
        </p:nvSpPr>
        <p:spPr>
          <a:xfrm>
            <a:off x="8313684" y="1230063"/>
            <a:ext cx="2774730" cy="867103"/>
          </a:xfrm>
          <a:prstGeom prst="roundRect">
            <a:avLst/>
          </a:prstGeom>
          <a:solidFill>
            <a:srgbClr val="F1FEFC"/>
          </a:solidFill>
          <a:ln>
            <a:solidFill>
              <a:srgbClr val="31ABE5"/>
            </a:solidFill>
          </a:ln>
          <a:effectLst>
            <a:glow rad="101600">
              <a:srgbClr val="31ABE5">
                <a:alpha val="60000"/>
              </a:srgbClr>
            </a:glow>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3600" b="0" i="0" u="none" strike="noStrike" kern="1200" cap="none" spc="0" normalizeH="0" baseline="0" noProof="0" dirty="0">
                <a:ln>
                  <a:noFill/>
                </a:ln>
                <a:solidFill>
                  <a:srgbClr val="33A9E8"/>
                </a:solidFill>
                <a:effectLst/>
                <a:uLnTx/>
                <a:uFillTx/>
                <a:latin typeface="Neue Haas Grotesk Text Pro"/>
                <a:ea typeface="+mn-ea"/>
                <a:cs typeface="+mn-cs"/>
              </a:rPr>
              <a:t>Freeze</a:t>
            </a:r>
          </a:p>
        </p:txBody>
      </p:sp>
      <p:pic>
        <p:nvPicPr>
          <p:cNvPr id="7" name="Picture 6" descr="A black text on a white background&#10;&#10;Description automatically generated">
            <a:extLst>
              <a:ext uri="{FF2B5EF4-FFF2-40B4-BE49-F238E27FC236}">
                <a16:creationId xmlns:a16="http://schemas.microsoft.com/office/drawing/2014/main" id="{554AB1BB-51A0-B1C8-C758-82D8C6748B2D}"/>
              </a:ext>
            </a:extLst>
          </p:cNvPr>
          <p:cNvPicPr>
            <a:picLocks noChangeAspect="1"/>
          </p:cNvPicPr>
          <p:nvPr/>
        </p:nvPicPr>
        <p:blipFill rotWithShape="1">
          <a:blip r:embed="rId3">
            <a:alphaModFix amt="70000"/>
            <a:extLst>
              <a:ext uri="{28A0092B-C50C-407E-A947-70E740481C1C}">
                <a14:useLocalDpi xmlns:a14="http://schemas.microsoft.com/office/drawing/2010/main" val="0"/>
              </a:ext>
            </a:extLst>
          </a:blip>
          <a:srcRect l="769" t="15000" r="1153" b="5000"/>
          <a:stretch/>
        </p:blipFill>
        <p:spPr>
          <a:xfrm>
            <a:off x="5826657" y="0"/>
            <a:ext cx="6365323" cy="798786"/>
          </a:xfrm>
          <a:prstGeom prst="rect">
            <a:avLst/>
          </a:prstGeom>
          <a:ln>
            <a:noFill/>
          </a:ln>
          <a:effectLst/>
        </p:spPr>
      </p:pic>
      <p:sp>
        <p:nvSpPr>
          <p:cNvPr id="3" name="TextBox 2">
            <a:extLst>
              <a:ext uri="{FF2B5EF4-FFF2-40B4-BE49-F238E27FC236}">
                <a16:creationId xmlns:a16="http://schemas.microsoft.com/office/drawing/2014/main" id="{551333FB-56EB-8D16-D61F-ECEDE0D6CF5D}"/>
              </a:ext>
            </a:extLst>
          </p:cNvPr>
          <p:cNvSpPr txBox="1"/>
          <p:nvPr/>
        </p:nvSpPr>
        <p:spPr>
          <a:xfrm>
            <a:off x="1823544" y="5436475"/>
            <a:ext cx="8723587" cy="830997"/>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2400" b="0" i="0" u="none" strike="noStrike" kern="1200" cap="none" spc="0" normalizeH="0" baseline="0" noProof="0" dirty="0">
                <a:ln>
                  <a:noFill/>
                </a:ln>
                <a:solidFill>
                  <a:srgbClr val="000000"/>
                </a:solidFill>
                <a:effectLst/>
                <a:uLnTx/>
                <a:uFillTx/>
                <a:latin typeface="Neue Haas Grotesk Text Pro"/>
                <a:ea typeface="+mn-ea"/>
                <a:cs typeface="+mn-cs"/>
              </a:rPr>
              <a:t>When our minds sense danger, this reflex is activated, and our bodies physically prepare for the danger</a:t>
            </a:r>
          </a:p>
        </p:txBody>
      </p:sp>
    </p:spTree>
    <p:extLst>
      <p:ext uri="{BB962C8B-B14F-4D97-AF65-F5344CB8AC3E}">
        <p14:creationId xmlns:p14="http://schemas.microsoft.com/office/powerpoint/2010/main" val="1161031217"/>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11.xml><?xml version="1.0" encoding="utf-8"?>
<p:sld xmlns:a="http://schemas.openxmlformats.org/drawingml/2006/main" xmlns:r="http://schemas.openxmlformats.org/officeDocument/2006/relationships" xmlns:p="http://schemas.openxmlformats.org/presentationml/2006/main">
  <p:cSld>
    <p:bg>
      <p:bgPr>
        <a:solidFill>
          <a:srgbClr val="F1FEFC"/>
        </a:solidFill>
        <a:effectLst/>
      </p:bgPr>
    </p:bg>
    <p:spTree>
      <p:nvGrpSpPr>
        <p:cNvPr id="1" name=""/>
        <p:cNvGrpSpPr/>
        <p:nvPr/>
      </p:nvGrpSpPr>
      <p:grpSpPr>
        <a:xfrm>
          <a:off x="0" y="0"/>
          <a:ext cx="0" cy="0"/>
          <a:chOff x="0" y="0"/>
          <a:chExt cx="0" cy="0"/>
        </a:xfrm>
      </p:grpSpPr>
      <p:pic>
        <p:nvPicPr>
          <p:cNvPr id="8" name="Picture 7" descr="Fight, Flight or Freeze response (FFF) through a caveman analogy - YouTube">
            <a:extLst>
              <a:ext uri="{FF2B5EF4-FFF2-40B4-BE49-F238E27FC236}">
                <a16:creationId xmlns:a16="http://schemas.microsoft.com/office/drawing/2014/main" id="{6ADF132C-EE17-D77F-5A34-0007FF08F56C}"/>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3307" t="22835" r="3019" b="35479"/>
          <a:stretch/>
        </p:blipFill>
        <p:spPr bwMode="auto">
          <a:xfrm>
            <a:off x="972950" y="2211588"/>
            <a:ext cx="10246100" cy="2564766"/>
          </a:xfrm>
          <a:prstGeom prst="rect">
            <a:avLst/>
          </a:prstGeom>
          <a:noFill/>
          <a:extLst>
            <a:ext uri="{909E8E84-426E-40DD-AFC4-6F175D3DCCD1}">
              <a14:hiddenFill xmlns:a14="http://schemas.microsoft.com/office/drawing/2010/main">
                <a:solidFill>
                  <a:srgbClr val="FFFFFF"/>
                </a:solidFill>
              </a14:hiddenFill>
            </a:ext>
          </a:extLst>
        </p:spPr>
      </p:pic>
      <p:sp>
        <p:nvSpPr>
          <p:cNvPr id="4" name="Rectangle: Rounded Corners 3">
            <a:extLst>
              <a:ext uri="{FF2B5EF4-FFF2-40B4-BE49-F238E27FC236}">
                <a16:creationId xmlns:a16="http://schemas.microsoft.com/office/drawing/2014/main" id="{24FAED84-AC37-5180-F9EF-30A23D50B68A}"/>
              </a:ext>
            </a:extLst>
          </p:cNvPr>
          <p:cNvSpPr/>
          <p:nvPr/>
        </p:nvSpPr>
        <p:spPr>
          <a:xfrm>
            <a:off x="1103586" y="1255388"/>
            <a:ext cx="2774730" cy="867103"/>
          </a:xfrm>
          <a:prstGeom prst="roundRect">
            <a:avLst/>
          </a:prstGeom>
          <a:solidFill>
            <a:srgbClr val="F1FEFC"/>
          </a:solidFill>
          <a:ln>
            <a:solidFill>
              <a:srgbClr val="FF1717"/>
            </a:solidFill>
          </a:ln>
          <a:effectLst>
            <a:glow rad="101600">
              <a:srgbClr val="FF0000">
                <a:alpha val="60000"/>
              </a:srgbClr>
            </a:glow>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3600" b="0" i="0" u="none" strike="noStrike" kern="1200" cap="none" spc="0" normalizeH="0" baseline="0" noProof="0" dirty="0">
                <a:ln>
                  <a:noFill/>
                </a:ln>
                <a:solidFill>
                  <a:srgbClr val="FF1717"/>
                </a:solidFill>
                <a:effectLst/>
                <a:uLnTx/>
                <a:uFillTx/>
                <a:latin typeface="Neue Haas Grotesk Text Pro"/>
                <a:ea typeface="+mn-ea"/>
                <a:cs typeface="+mn-cs"/>
              </a:rPr>
              <a:t>Fight</a:t>
            </a:r>
          </a:p>
        </p:txBody>
      </p:sp>
      <p:sp>
        <p:nvSpPr>
          <p:cNvPr id="5" name="Rectangle: Rounded Corners 4">
            <a:extLst>
              <a:ext uri="{FF2B5EF4-FFF2-40B4-BE49-F238E27FC236}">
                <a16:creationId xmlns:a16="http://schemas.microsoft.com/office/drawing/2014/main" id="{831C6F6B-C932-EF9B-0E03-6993561EB540}"/>
              </a:ext>
            </a:extLst>
          </p:cNvPr>
          <p:cNvSpPr/>
          <p:nvPr/>
        </p:nvSpPr>
        <p:spPr>
          <a:xfrm>
            <a:off x="4797972" y="1255388"/>
            <a:ext cx="2774730" cy="867103"/>
          </a:xfrm>
          <a:prstGeom prst="roundRect">
            <a:avLst/>
          </a:prstGeom>
          <a:solidFill>
            <a:srgbClr val="F1FEFC"/>
          </a:solidFill>
          <a:ln>
            <a:solidFill>
              <a:srgbClr val="029E9B"/>
            </a:solidFill>
          </a:ln>
          <a:effectLst>
            <a:glow rad="101600">
              <a:srgbClr val="029E9B">
                <a:alpha val="60000"/>
              </a:srgbClr>
            </a:glow>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3600" b="0" i="0" u="none" strike="noStrike" kern="1200" cap="none" spc="0" normalizeH="0" baseline="0" noProof="0" dirty="0">
                <a:ln>
                  <a:noFill/>
                </a:ln>
                <a:solidFill>
                  <a:srgbClr val="029E9B"/>
                </a:solidFill>
                <a:effectLst/>
                <a:uLnTx/>
                <a:uFillTx/>
                <a:latin typeface="Neue Haas Grotesk Text Pro"/>
                <a:ea typeface="+mn-ea"/>
                <a:cs typeface="+mn-cs"/>
              </a:rPr>
              <a:t>Flight</a:t>
            </a:r>
          </a:p>
        </p:txBody>
      </p:sp>
      <p:sp>
        <p:nvSpPr>
          <p:cNvPr id="6" name="Rectangle: Rounded Corners 5">
            <a:extLst>
              <a:ext uri="{FF2B5EF4-FFF2-40B4-BE49-F238E27FC236}">
                <a16:creationId xmlns:a16="http://schemas.microsoft.com/office/drawing/2014/main" id="{3FD081ED-6D79-25E5-083E-C368303CE00E}"/>
              </a:ext>
            </a:extLst>
          </p:cNvPr>
          <p:cNvSpPr/>
          <p:nvPr/>
        </p:nvSpPr>
        <p:spPr>
          <a:xfrm>
            <a:off x="8313684" y="1230063"/>
            <a:ext cx="2774730" cy="867103"/>
          </a:xfrm>
          <a:prstGeom prst="roundRect">
            <a:avLst/>
          </a:prstGeom>
          <a:solidFill>
            <a:srgbClr val="F1FEFC"/>
          </a:solidFill>
          <a:ln>
            <a:solidFill>
              <a:srgbClr val="31ABE5"/>
            </a:solidFill>
          </a:ln>
          <a:effectLst>
            <a:glow rad="101600">
              <a:srgbClr val="31ABE5">
                <a:alpha val="60000"/>
              </a:srgbClr>
            </a:glow>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3600" b="0" i="0" u="none" strike="noStrike" kern="1200" cap="none" spc="0" normalizeH="0" baseline="0" noProof="0" dirty="0">
                <a:ln>
                  <a:noFill/>
                </a:ln>
                <a:solidFill>
                  <a:srgbClr val="33A9E8"/>
                </a:solidFill>
                <a:effectLst/>
                <a:uLnTx/>
                <a:uFillTx/>
                <a:latin typeface="Neue Haas Grotesk Text Pro"/>
                <a:ea typeface="+mn-ea"/>
                <a:cs typeface="+mn-cs"/>
              </a:rPr>
              <a:t>Freeze</a:t>
            </a:r>
          </a:p>
        </p:txBody>
      </p:sp>
      <p:pic>
        <p:nvPicPr>
          <p:cNvPr id="7" name="Picture 6" descr="A black text on a white background&#10;&#10;Description automatically generated">
            <a:extLst>
              <a:ext uri="{FF2B5EF4-FFF2-40B4-BE49-F238E27FC236}">
                <a16:creationId xmlns:a16="http://schemas.microsoft.com/office/drawing/2014/main" id="{554AB1BB-51A0-B1C8-C758-82D8C6748B2D}"/>
              </a:ext>
            </a:extLst>
          </p:cNvPr>
          <p:cNvPicPr>
            <a:picLocks noChangeAspect="1"/>
          </p:cNvPicPr>
          <p:nvPr/>
        </p:nvPicPr>
        <p:blipFill rotWithShape="1">
          <a:blip r:embed="rId3">
            <a:alphaModFix amt="70000"/>
            <a:extLst>
              <a:ext uri="{28A0092B-C50C-407E-A947-70E740481C1C}">
                <a14:useLocalDpi xmlns:a14="http://schemas.microsoft.com/office/drawing/2010/main" val="0"/>
              </a:ext>
            </a:extLst>
          </a:blip>
          <a:srcRect l="769" t="15000" r="1153" b="5000"/>
          <a:stretch/>
        </p:blipFill>
        <p:spPr>
          <a:xfrm>
            <a:off x="5826657" y="0"/>
            <a:ext cx="6365323" cy="798786"/>
          </a:xfrm>
          <a:prstGeom prst="rect">
            <a:avLst/>
          </a:prstGeom>
          <a:ln>
            <a:noFill/>
          </a:ln>
          <a:effectLst/>
        </p:spPr>
      </p:pic>
      <p:sp>
        <p:nvSpPr>
          <p:cNvPr id="2" name="TextBox 1">
            <a:extLst>
              <a:ext uri="{FF2B5EF4-FFF2-40B4-BE49-F238E27FC236}">
                <a16:creationId xmlns:a16="http://schemas.microsoft.com/office/drawing/2014/main" id="{C58630FA-7A18-01F9-62D2-91217E71ABD7}"/>
              </a:ext>
            </a:extLst>
          </p:cNvPr>
          <p:cNvSpPr txBox="1"/>
          <p:nvPr/>
        </p:nvSpPr>
        <p:spPr>
          <a:xfrm>
            <a:off x="1823543" y="5446984"/>
            <a:ext cx="8723587" cy="830997"/>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2400" b="0" i="0" u="none" strike="noStrike" kern="1200" cap="none" spc="0" normalizeH="0" baseline="0" noProof="0" dirty="0">
                <a:ln>
                  <a:noFill/>
                </a:ln>
                <a:solidFill>
                  <a:srgbClr val="000000"/>
                </a:solidFill>
                <a:effectLst/>
                <a:uLnTx/>
                <a:uFillTx/>
                <a:latin typeface="Neue Haas Grotesk Text Pro"/>
                <a:ea typeface="+mn-ea"/>
                <a:cs typeface="+mn-cs"/>
              </a:rPr>
              <a:t>This is an </a:t>
            </a:r>
            <a:r>
              <a:rPr kumimoji="0" lang="en-GB" sz="2400" b="1" i="0" u="none" strike="noStrike" kern="1200" cap="none" spc="0" normalizeH="0" baseline="0" noProof="0" dirty="0">
                <a:ln>
                  <a:noFill/>
                </a:ln>
                <a:solidFill>
                  <a:srgbClr val="000000"/>
                </a:solidFill>
                <a:effectLst/>
                <a:uLnTx/>
                <a:uFillTx/>
                <a:latin typeface="Neue Haas Grotesk Text Pro"/>
                <a:ea typeface="+mn-ea"/>
                <a:cs typeface="+mn-cs"/>
              </a:rPr>
              <a:t>automatic</a:t>
            </a:r>
            <a:r>
              <a:rPr kumimoji="0" lang="en-GB" sz="2400" i="0" u="none" strike="noStrike" kern="1200" cap="none" spc="0" normalizeH="0" baseline="0" noProof="0" dirty="0">
                <a:ln>
                  <a:noFill/>
                </a:ln>
                <a:solidFill>
                  <a:srgbClr val="000000"/>
                </a:solidFill>
                <a:effectLst/>
                <a:uLnTx/>
                <a:uFillTx/>
                <a:latin typeface="Neue Haas Grotesk Text Pro"/>
                <a:ea typeface="+mn-ea"/>
                <a:cs typeface="+mn-cs"/>
              </a:rPr>
              <a:t> response – it is not something we consciously think about</a:t>
            </a:r>
            <a:endParaRPr kumimoji="0" lang="en-GB" sz="2400" b="0" i="0" u="none" strike="noStrike" kern="1200" cap="none" spc="0" normalizeH="0" baseline="0" noProof="0" dirty="0">
              <a:ln>
                <a:noFill/>
              </a:ln>
              <a:solidFill>
                <a:srgbClr val="000000"/>
              </a:solidFill>
              <a:effectLst/>
              <a:uLnTx/>
              <a:uFillTx/>
              <a:latin typeface="Neue Haas Grotesk Text Pro"/>
              <a:ea typeface="+mn-ea"/>
              <a:cs typeface="+mn-cs"/>
            </a:endParaRPr>
          </a:p>
        </p:txBody>
      </p:sp>
    </p:spTree>
    <p:extLst>
      <p:ext uri="{BB962C8B-B14F-4D97-AF65-F5344CB8AC3E}">
        <p14:creationId xmlns:p14="http://schemas.microsoft.com/office/powerpoint/2010/main" val="2632630040"/>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360F2038-00B9-E551-1BC4-2E7118A1E4FB}"/>
              </a:ext>
            </a:extLst>
          </p:cNvPr>
          <p:cNvSpPr txBox="1">
            <a:spLocks/>
          </p:cNvSpPr>
          <p:nvPr/>
        </p:nvSpPr>
        <p:spPr>
          <a:xfrm>
            <a:off x="2044700" y="384669"/>
            <a:ext cx="7772400" cy="1196975"/>
          </a:xfrm>
          <a:prstGeom prst="rect">
            <a:avLst/>
          </a:prstGeom>
        </p:spPr>
        <p:txBody>
          <a:bodyPr/>
          <a:lstStyle>
            <a:lvl1pPr algn="ctr" defTabSz="914400" rtl="0" eaLnBrk="1" latinLnBrk="0" hangingPunct="1">
              <a:lnSpc>
                <a:spcPct val="90000"/>
              </a:lnSpc>
              <a:spcBef>
                <a:spcPct val="0"/>
              </a:spcBef>
              <a:buNone/>
              <a:defRPr sz="3600" kern="1200" cap="all" baseline="0">
                <a:solidFill>
                  <a:schemeClr val="tx1"/>
                </a:solidFill>
                <a:effectLst/>
                <a:latin typeface="+mj-lt"/>
                <a:ea typeface="+mj-ea"/>
                <a:cs typeface="+mj-cs"/>
              </a:defRPr>
            </a:lvl1pPr>
          </a:lstStyle>
          <a:p>
            <a:pPr>
              <a:defRPr/>
            </a:pPr>
            <a:r>
              <a:rPr lang="en-GB" sz="2700" dirty="0"/>
              <a:t>Recognising the signs of stress</a:t>
            </a:r>
          </a:p>
        </p:txBody>
      </p:sp>
      <p:pic>
        <p:nvPicPr>
          <p:cNvPr id="39939" name="Picture 4">
            <a:extLst>
              <a:ext uri="{FF2B5EF4-FFF2-40B4-BE49-F238E27FC236}">
                <a16:creationId xmlns:a16="http://schemas.microsoft.com/office/drawing/2014/main" id="{5C6266EA-864A-8322-AE86-69779EB25140}"/>
              </a:ext>
            </a:extLst>
          </p:cNvPr>
          <p:cNvPicPr>
            <a:picLocks noChangeAspect="1"/>
          </p:cNvPicPr>
          <p:nvPr/>
        </p:nvPicPr>
        <p:blipFill>
          <a:blip r:embed="rId2">
            <a:extLst>
              <a:ext uri="{28A0092B-C50C-407E-A947-70E740481C1C}">
                <a14:useLocalDpi xmlns:a14="http://schemas.microsoft.com/office/drawing/2010/main" val="0"/>
              </a:ext>
            </a:extLst>
          </a:blip>
          <a:srcRect/>
          <a:stretch>
            <a:fillRect/>
          </a:stretch>
        </p:blipFill>
        <p:spPr bwMode="auto">
          <a:xfrm>
            <a:off x="2722179" y="789858"/>
            <a:ext cx="5837840" cy="583390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62" name="Rectangle 2">
            <a:extLst>
              <a:ext uri="{FF2B5EF4-FFF2-40B4-BE49-F238E27FC236}">
                <a16:creationId xmlns:a16="http://schemas.microsoft.com/office/drawing/2014/main" id="{A018EB15-B5BD-20CD-E414-85DCAC69FF97}"/>
              </a:ext>
            </a:extLst>
          </p:cNvPr>
          <p:cNvSpPr>
            <a:spLocks noGrp="1"/>
          </p:cNvSpPr>
          <p:nvPr>
            <p:ph type="title" idx="4294967295"/>
          </p:nvPr>
        </p:nvSpPr>
        <p:spPr>
          <a:xfrm>
            <a:off x="2483069" y="440750"/>
            <a:ext cx="7772400" cy="1198562"/>
          </a:xfrm>
        </p:spPr>
        <p:txBody>
          <a:bodyPr/>
          <a:lstStyle/>
          <a:p>
            <a:pPr eaLnBrk="1" hangingPunct="1"/>
            <a:r>
              <a:rPr lang="en-GB" altLang="en-US" sz="2100" dirty="0"/>
              <a:t>Selye’s 1946 General Adaptation Syndrome</a:t>
            </a:r>
            <a:br>
              <a:rPr lang="en-GB" altLang="en-US" sz="2100" dirty="0"/>
            </a:br>
            <a:endParaRPr lang="en-GB" altLang="en-US" sz="2100" dirty="0">
              <a:solidFill>
                <a:schemeClr val="hlink"/>
              </a:solidFill>
            </a:endParaRPr>
          </a:p>
        </p:txBody>
      </p:sp>
      <p:pic>
        <p:nvPicPr>
          <p:cNvPr id="40963" name="Picture 1">
            <a:extLst>
              <a:ext uri="{FF2B5EF4-FFF2-40B4-BE49-F238E27FC236}">
                <a16:creationId xmlns:a16="http://schemas.microsoft.com/office/drawing/2014/main" id="{75B2ADA2-AB10-1329-9855-ABC31ECCC498}"/>
              </a:ext>
            </a:extLst>
          </p:cNvPr>
          <p:cNvPicPr>
            <a:picLocks noChangeAspect="1"/>
          </p:cNvPicPr>
          <p:nvPr/>
        </p:nvPicPr>
        <p:blipFill>
          <a:blip r:embed="rId2">
            <a:extLst>
              <a:ext uri="{28A0092B-C50C-407E-A947-70E740481C1C}">
                <a14:useLocalDpi xmlns:a14="http://schemas.microsoft.com/office/drawing/2010/main" val="0"/>
              </a:ext>
            </a:extLst>
          </a:blip>
          <a:srcRect/>
          <a:stretch>
            <a:fillRect/>
          </a:stretch>
        </p:blipFill>
        <p:spPr bwMode="auto">
          <a:xfrm>
            <a:off x="1261242" y="767294"/>
            <a:ext cx="8720958" cy="556967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1986" name="Picture 2" descr="Image result for stress arousal performance">
            <a:extLst>
              <a:ext uri="{FF2B5EF4-FFF2-40B4-BE49-F238E27FC236}">
                <a16:creationId xmlns:a16="http://schemas.microsoft.com/office/drawing/2014/main" id="{340B23F2-E3D6-B4B4-0C86-454116844939}"/>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5481406" y="1133618"/>
            <a:ext cx="6068781" cy="330016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3" name="Content Placeholder 2">
            <a:extLst>
              <a:ext uri="{FF2B5EF4-FFF2-40B4-BE49-F238E27FC236}">
                <a16:creationId xmlns:a16="http://schemas.microsoft.com/office/drawing/2014/main" id="{22351526-F335-8496-826A-2526683735BA}"/>
              </a:ext>
            </a:extLst>
          </p:cNvPr>
          <p:cNvSpPr txBox="1">
            <a:spLocks/>
          </p:cNvSpPr>
          <p:nvPr/>
        </p:nvSpPr>
        <p:spPr>
          <a:xfrm>
            <a:off x="421332" y="1101705"/>
            <a:ext cx="5060074" cy="6253655"/>
          </a:xfrm>
          <a:prstGeom prst="rect">
            <a:avLst/>
          </a:prstGeom>
        </p:spPr>
        <p:txBody>
          <a:bodyPr/>
          <a:lstStyle>
            <a:lvl1pPr marL="285750" indent="-285750" algn="l" defTabSz="457200" rtl="0" eaLnBrk="1" latinLnBrk="0" hangingPunct="1">
              <a:spcBef>
                <a:spcPct val="20000"/>
              </a:spcBef>
              <a:spcAft>
                <a:spcPts val="600"/>
              </a:spcAft>
              <a:buClr>
                <a:schemeClr val="accent1"/>
              </a:buClr>
              <a:buSzPct val="115000"/>
              <a:buFont typeface="Arial"/>
              <a:buChar char="•"/>
              <a:defRPr sz="2400" kern="1200" cap="none">
                <a:solidFill>
                  <a:schemeClr val="tx1">
                    <a:lumMod val="85000"/>
                    <a:lumOff val="15000"/>
                  </a:schemeClr>
                </a:solidFill>
                <a:effectLst/>
                <a:latin typeface="+mn-lt"/>
                <a:ea typeface="+mn-ea"/>
                <a:cs typeface="+mn-cs"/>
              </a:defRPr>
            </a:lvl1pPr>
            <a:lvl2pPr marL="742950" indent="-285750" algn="l" defTabSz="457200" rtl="0" eaLnBrk="1" latinLnBrk="0" hangingPunct="1">
              <a:spcBef>
                <a:spcPct val="20000"/>
              </a:spcBef>
              <a:spcAft>
                <a:spcPts val="600"/>
              </a:spcAft>
              <a:buClr>
                <a:schemeClr val="accent1"/>
              </a:buClr>
              <a:buSzPct val="115000"/>
              <a:buFont typeface="Arial"/>
              <a:buChar char="•"/>
              <a:defRPr sz="2000" kern="1200" cap="none">
                <a:solidFill>
                  <a:schemeClr val="tx1">
                    <a:lumMod val="85000"/>
                    <a:lumOff val="15000"/>
                  </a:schemeClr>
                </a:solidFill>
                <a:effectLst/>
                <a:latin typeface="+mn-lt"/>
                <a:ea typeface="+mn-ea"/>
                <a:cs typeface="+mn-cs"/>
              </a:defRPr>
            </a:lvl2pPr>
            <a:lvl3pPr marL="1200150" indent="-285750" algn="l" defTabSz="457200" rtl="0" eaLnBrk="1" latinLnBrk="0" hangingPunct="1">
              <a:spcBef>
                <a:spcPct val="20000"/>
              </a:spcBef>
              <a:spcAft>
                <a:spcPts val="600"/>
              </a:spcAft>
              <a:buClr>
                <a:schemeClr val="accent1"/>
              </a:buClr>
              <a:buSzPct val="115000"/>
              <a:buFont typeface="Arial"/>
              <a:buChar char="•"/>
              <a:defRPr sz="1800" kern="1200" cap="none">
                <a:solidFill>
                  <a:schemeClr val="tx1">
                    <a:lumMod val="85000"/>
                    <a:lumOff val="15000"/>
                  </a:schemeClr>
                </a:solidFill>
                <a:effectLst/>
                <a:latin typeface="+mn-lt"/>
                <a:ea typeface="+mn-ea"/>
                <a:cs typeface="+mn-cs"/>
              </a:defRPr>
            </a:lvl3pPr>
            <a:lvl4pPr marL="1543050" indent="-171450" algn="l" defTabSz="457200" rtl="0" eaLnBrk="1" latinLnBrk="0" hangingPunct="1">
              <a:spcBef>
                <a:spcPct val="20000"/>
              </a:spcBef>
              <a:spcAft>
                <a:spcPts val="600"/>
              </a:spcAft>
              <a:buClr>
                <a:schemeClr val="accent1"/>
              </a:buClr>
              <a:buSzPct val="115000"/>
              <a:buFont typeface="Arial"/>
              <a:buChar char="•"/>
              <a:defRPr sz="1600" kern="1200" cap="none">
                <a:solidFill>
                  <a:schemeClr val="tx1">
                    <a:lumMod val="85000"/>
                    <a:lumOff val="15000"/>
                  </a:schemeClr>
                </a:solidFill>
                <a:effectLst/>
                <a:latin typeface="+mn-lt"/>
                <a:ea typeface="+mn-ea"/>
                <a:cs typeface="+mn-cs"/>
              </a:defRPr>
            </a:lvl4pPr>
            <a:lvl5pPr marL="2000250" indent="-17145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5pPr>
            <a:lvl6pPr marL="25146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6pPr>
            <a:lvl7pPr marL="29718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7pPr>
            <a:lvl8pPr marL="34290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8pPr>
            <a:lvl9pPr marL="38862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9pPr>
          </a:lstStyle>
          <a:p>
            <a:pPr marL="342900" lvl="1" indent="0">
              <a:buNone/>
              <a:defRPr/>
            </a:pPr>
            <a:r>
              <a:rPr lang="en-GB" dirty="0"/>
              <a:t>Feeling irritable with friends or pupils </a:t>
            </a:r>
          </a:p>
          <a:p>
            <a:pPr marL="342900" lvl="1" indent="0">
              <a:buNone/>
              <a:defRPr/>
            </a:pPr>
            <a:r>
              <a:rPr lang="en-GB" dirty="0"/>
              <a:t>Finding it hard to concentrate on tasks in our outside of the classroom or forgetting things </a:t>
            </a:r>
          </a:p>
          <a:p>
            <a:pPr marL="342900" lvl="1" indent="0">
              <a:buNone/>
              <a:defRPr/>
            </a:pPr>
            <a:r>
              <a:rPr lang="en-GB" dirty="0"/>
              <a:t>Lack of motivation to do your job </a:t>
            </a:r>
          </a:p>
          <a:p>
            <a:pPr marL="342900" lvl="1" indent="0">
              <a:buNone/>
              <a:defRPr/>
            </a:pPr>
            <a:r>
              <a:rPr lang="en-GB" dirty="0"/>
              <a:t>Feeling tired, anxious or depressed </a:t>
            </a:r>
          </a:p>
          <a:p>
            <a:pPr marL="342900" lvl="1" indent="0">
              <a:buNone/>
              <a:defRPr/>
            </a:pPr>
            <a:r>
              <a:rPr lang="en-GB" dirty="0"/>
              <a:t>Experiencing headaches, nausea or bad </a:t>
            </a:r>
            <a:r>
              <a:rPr lang="en-GB" dirty="0" err="1"/>
              <a:t>stomaches</a:t>
            </a:r>
            <a:endParaRPr lang="en-GB" dirty="0"/>
          </a:p>
          <a:p>
            <a:pPr marL="342900" lvl="1" indent="0">
              <a:buNone/>
              <a:defRPr/>
            </a:pPr>
            <a:r>
              <a:rPr lang="en-GB" dirty="0"/>
              <a:t>Poor eating habits </a:t>
            </a:r>
          </a:p>
          <a:p>
            <a:pPr marL="342900" lvl="1" indent="0">
              <a:buNone/>
              <a:defRPr/>
            </a:pPr>
            <a:r>
              <a:rPr lang="en-GB" dirty="0"/>
              <a:t>Difficulty sleeping </a:t>
            </a:r>
          </a:p>
          <a:p>
            <a:pPr marL="342900" lvl="1" indent="0">
              <a:buNone/>
              <a:defRPr/>
            </a:pPr>
            <a:r>
              <a:rPr lang="en-GB" dirty="0" err="1"/>
              <a:t>Susbtance</a:t>
            </a:r>
            <a:r>
              <a:rPr lang="en-GB" dirty="0"/>
              <a:t> misuse</a:t>
            </a:r>
          </a:p>
          <a:p>
            <a:pPr marL="342900" lvl="1" indent="0">
              <a:buNone/>
              <a:defRPr/>
            </a:pPr>
            <a:endParaRPr lang="en-GB" sz="1050" dirty="0"/>
          </a:p>
          <a:p>
            <a:pPr lvl="1">
              <a:defRPr/>
            </a:pPr>
            <a:endParaRPr lang="en-GB" sz="1050" dirty="0"/>
          </a:p>
          <a:p>
            <a:pPr>
              <a:defRPr/>
            </a:pPr>
            <a:endParaRPr lang="en-GB" sz="1350" dirty="0"/>
          </a:p>
          <a:p>
            <a:pPr marL="600075" lvl="1" indent="-257175">
              <a:buFont typeface="Arial"/>
              <a:buAutoNum type="arabicParenR"/>
              <a:defRPr/>
            </a:pPr>
            <a:endParaRPr lang="en-GB" sz="1050" dirty="0"/>
          </a:p>
        </p:txBody>
      </p:sp>
      <p:sp>
        <p:nvSpPr>
          <p:cNvPr id="41988" name="Title 1">
            <a:extLst>
              <a:ext uri="{FF2B5EF4-FFF2-40B4-BE49-F238E27FC236}">
                <a16:creationId xmlns:a16="http://schemas.microsoft.com/office/drawing/2014/main" id="{CFA10845-2C29-EAAE-2312-7D42209A0677}"/>
              </a:ext>
            </a:extLst>
          </p:cNvPr>
          <p:cNvSpPr txBox="1">
            <a:spLocks/>
          </p:cNvSpPr>
          <p:nvPr/>
        </p:nvSpPr>
        <p:spPr bwMode="auto">
          <a:xfrm>
            <a:off x="2192064" y="91283"/>
            <a:ext cx="7539038" cy="9794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68580" tIns="34290" rIns="68580" bIns="34290" anchor="ctr"/>
          <a:lstStyle>
            <a:lvl1pPr defTabSz="457200">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defTabSz="45720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defTabSz="45720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defTabSz="45720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defTabSz="45720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defTabSz="4572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defTabSz="4572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defTabSz="4572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defTabSz="4572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algn="ctr" eaLnBrk="1" hangingPunct="1">
              <a:spcBef>
                <a:spcPct val="0"/>
              </a:spcBef>
              <a:buFontTx/>
              <a:buNone/>
            </a:pPr>
            <a:r>
              <a:rPr lang="en-GB" altLang="en-US" sz="2400" b="1">
                <a:solidFill>
                  <a:srgbClr val="262626"/>
                </a:solidFill>
              </a:rPr>
              <a:t>The impact of stress and anxiety on performance at school </a:t>
            </a:r>
          </a:p>
        </p:txBody>
      </p:sp>
      <p:sp>
        <p:nvSpPr>
          <p:cNvPr id="5" name="Rectangle 4">
            <a:extLst>
              <a:ext uri="{FF2B5EF4-FFF2-40B4-BE49-F238E27FC236}">
                <a16:creationId xmlns:a16="http://schemas.microsoft.com/office/drawing/2014/main" id="{132E7309-ECDF-55B8-A5C6-9D54C4B5D32D}"/>
              </a:ext>
            </a:extLst>
          </p:cNvPr>
          <p:cNvSpPr/>
          <p:nvPr/>
        </p:nvSpPr>
        <p:spPr>
          <a:xfrm>
            <a:off x="5879753" y="4650544"/>
            <a:ext cx="5272087" cy="1787525"/>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r>
              <a:rPr lang="en-GB" sz="2400" dirty="0"/>
              <a:t>The Yerkes Dodson Law tells us that excessive sustained stress will lead to poorer performance, ill-health, and burnout.</a:t>
            </a:r>
          </a:p>
        </p:txBody>
      </p:sp>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9" name="Rectangle 18">
            <a:extLst>
              <a:ext uri="{FF2B5EF4-FFF2-40B4-BE49-F238E27FC236}">
                <a16:creationId xmlns:a16="http://schemas.microsoft.com/office/drawing/2014/main" id="{E01013C5-0169-8F8C-FA57-62D87022AD9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15000"/>
                  </a:schemeClr>
                </a:solidFill>
                <a:prstDash val="solid"/>
                <a:miter lim="800000"/>
              </a14:hiddenLine>
            </a:ext>
          </a:ex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descr="A collection of geometric shapes&#10;&#10;Description automatically generated">
            <a:extLst>
              <a:ext uri="{FF2B5EF4-FFF2-40B4-BE49-F238E27FC236}">
                <a16:creationId xmlns:a16="http://schemas.microsoft.com/office/drawing/2014/main" id="{95A5F20A-77F9-C0AC-D735-5664574722AD}"/>
              </a:ext>
            </a:extLst>
          </p:cNvPr>
          <p:cNvPicPr>
            <a:picLocks noChangeAspect="1"/>
          </p:cNvPicPr>
          <p:nvPr/>
        </p:nvPicPr>
        <p:blipFill rotWithShape="1">
          <a:blip r:embed="rId2">
            <a:alphaModFix amt="35000"/>
          </a:blip>
          <a:srcRect t="8390" b="12939"/>
          <a:stretch/>
        </p:blipFill>
        <p:spPr>
          <a:xfrm>
            <a:off x="20" y="10"/>
            <a:ext cx="12191980" cy="6857990"/>
          </a:xfrm>
          <a:prstGeom prst="rect">
            <a:avLst/>
          </a:prstGeom>
        </p:spPr>
      </p:pic>
      <p:sp>
        <p:nvSpPr>
          <p:cNvPr id="21" name="Rectangle 20">
            <a:extLst>
              <a:ext uri="{FF2B5EF4-FFF2-40B4-BE49-F238E27FC236}">
                <a16:creationId xmlns:a16="http://schemas.microsoft.com/office/drawing/2014/main" id="{A9CCD9CD-49AE-3D3E-923B-81ECD3FBF75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572932"/>
            <a:ext cx="12192000" cy="4285068"/>
          </a:xfrm>
          <a:prstGeom prst="rect">
            <a:avLst/>
          </a:prstGeom>
          <a:gradFill>
            <a:gsLst>
              <a:gs pos="0">
                <a:srgbClr val="000000">
                  <a:alpha val="0"/>
                </a:srgbClr>
              </a:gs>
              <a:gs pos="55000">
                <a:srgbClr val="000000">
                  <a:alpha val="52000"/>
                </a:srgbClr>
              </a:gs>
              <a:gs pos="100000">
                <a:srgbClr val="000000">
                  <a:alpha val="60000"/>
                </a:srgbClr>
              </a:gs>
            </a:gsLst>
            <a:lin ang="54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6AFB9C1-544B-F764-A17B-0E59EE94E088}"/>
              </a:ext>
            </a:extLst>
          </p:cNvPr>
          <p:cNvSpPr>
            <a:spLocks noGrp="1"/>
          </p:cNvSpPr>
          <p:nvPr>
            <p:ph type="ctrTitle"/>
          </p:nvPr>
        </p:nvSpPr>
        <p:spPr>
          <a:xfrm>
            <a:off x="1731818" y="3693980"/>
            <a:ext cx="8728364" cy="1307188"/>
          </a:xfrm>
        </p:spPr>
        <p:txBody>
          <a:bodyPr>
            <a:normAutofit/>
          </a:bodyPr>
          <a:lstStyle/>
          <a:p>
            <a:r>
              <a:rPr lang="en-GB" dirty="0">
                <a:solidFill>
                  <a:srgbClr val="FFFFFF"/>
                </a:solidFill>
              </a:rPr>
              <a:t>Prolonged stress can lead to anxiety</a:t>
            </a:r>
          </a:p>
        </p:txBody>
      </p:sp>
      <p:sp>
        <p:nvSpPr>
          <p:cNvPr id="3" name="Subtitle 2">
            <a:extLst>
              <a:ext uri="{FF2B5EF4-FFF2-40B4-BE49-F238E27FC236}">
                <a16:creationId xmlns:a16="http://schemas.microsoft.com/office/drawing/2014/main" id="{0A72676E-08C9-347E-7940-8684DEA8543C}"/>
              </a:ext>
            </a:extLst>
          </p:cNvPr>
          <p:cNvSpPr>
            <a:spLocks noGrp="1"/>
          </p:cNvSpPr>
          <p:nvPr>
            <p:ph type="subTitle" idx="1"/>
          </p:nvPr>
        </p:nvSpPr>
        <p:spPr>
          <a:xfrm>
            <a:off x="1731821" y="5541758"/>
            <a:ext cx="8728363" cy="595858"/>
          </a:xfrm>
        </p:spPr>
        <p:txBody>
          <a:bodyPr>
            <a:normAutofit/>
          </a:bodyPr>
          <a:lstStyle/>
          <a:p>
            <a:endParaRPr lang="en-GB">
              <a:solidFill>
                <a:srgbClr val="FFFFFF"/>
              </a:solidFill>
            </a:endParaRPr>
          </a:p>
        </p:txBody>
      </p:sp>
    </p:spTree>
    <p:extLst>
      <p:ext uri="{BB962C8B-B14F-4D97-AF65-F5344CB8AC3E}">
        <p14:creationId xmlns:p14="http://schemas.microsoft.com/office/powerpoint/2010/main" val="4069843070"/>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9C2E8FB-4E4B-B8E1-5593-2641DC2015E0}"/>
              </a:ext>
            </a:extLst>
          </p:cNvPr>
          <p:cNvSpPr>
            <a:spLocks noGrp="1"/>
          </p:cNvSpPr>
          <p:nvPr>
            <p:ph type="title"/>
          </p:nvPr>
        </p:nvSpPr>
        <p:spPr>
          <a:xfrm>
            <a:off x="992005" y="549275"/>
            <a:ext cx="4200892" cy="676311"/>
          </a:xfrm>
          <a:solidFill>
            <a:srgbClr val="F1FEFC"/>
          </a:solidFill>
        </p:spPr>
        <p:txBody>
          <a:bodyPr/>
          <a:lstStyle/>
          <a:p>
            <a:pPr algn="ctr"/>
            <a:r>
              <a:rPr lang="en-GB" dirty="0"/>
              <a:t>Anxiety</a:t>
            </a:r>
          </a:p>
        </p:txBody>
      </p:sp>
      <p:graphicFrame>
        <p:nvGraphicFramePr>
          <p:cNvPr id="4" name="Content Placeholder 3">
            <a:extLst>
              <a:ext uri="{FF2B5EF4-FFF2-40B4-BE49-F238E27FC236}">
                <a16:creationId xmlns:a16="http://schemas.microsoft.com/office/drawing/2014/main" id="{E97FBB95-3E21-361E-7533-B6EFBFB7FD0D}"/>
              </a:ext>
            </a:extLst>
          </p:cNvPr>
          <p:cNvGraphicFramePr>
            <a:graphicFrameLocks/>
          </p:cNvGraphicFramePr>
          <p:nvPr>
            <p:extLst>
              <p:ext uri="{D42A27DB-BD31-4B8C-83A1-F6EECF244321}">
                <p14:modId xmlns:p14="http://schemas.microsoft.com/office/powerpoint/2010/main" val="2075520757"/>
              </p:ext>
            </p:extLst>
          </p:nvPr>
        </p:nvGraphicFramePr>
        <p:xfrm>
          <a:off x="7010400" y="260973"/>
          <a:ext cx="4571232" cy="6326909"/>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graphicFrame>
        <p:nvGraphicFramePr>
          <p:cNvPr id="5" name="Content Placeholder 4">
            <a:extLst>
              <a:ext uri="{FF2B5EF4-FFF2-40B4-BE49-F238E27FC236}">
                <a16:creationId xmlns:a16="http://schemas.microsoft.com/office/drawing/2014/main" id="{2518FFB2-CEB5-48CA-DE05-4810D50FE2A6}"/>
              </a:ext>
            </a:extLst>
          </p:cNvPr>
          <p:cNvGraphicFramePr>
            <a:graphicFrameLocks noGrp="1"/>
          </p:cNvGraphicFramePr>
          <p:nvPr>
            <p:ph idx="1"/>
            <p:extLst>
              <p:ext uri="{D42A27DB-BD31-4B8C-83A1-F6EECF244321}">
                <p14:modId xmlns:p14="http://schemas.microsoft.com/office/powerpoint/2010/main" val="3856422714"/>
              </p:ext>
            </p:extLst>
          </p:nvPr>
        </p:nvGraphicFramePr>
        <p:xfrm>
          <a:off x="612776" y="1716088"/>
          <a:ext cx="4959350" cy="4592637"/>
        </p:xfrm>
        <a:graphic>
          <a:graphicData uri="http://schemas.openxmlformats.org/drawingml/2006/diagram">
            <dgm:relIds xmlns:dgm="http://schemas.openxmlformats.org/drawingml/2006/diagram" xmlns:r="http://schemas.openxmlformats.org/officeDocument/2006/relationships" r:dm="rId7" r:lo="rId8" r:qs="rId9" r:cs="rId10"/>
          </a:graphicData>
        </a:graphic>
      </p:graphicFrame>
      <p:sp>
        <p:nvSpPr>
          <p:cNvPr id="3" name="Rectangle 2">
            <a:extLst>
              <a:ext uri="{FF2B5EF4-FFF2-40B4-BE49-F238E27FC236}">
                <a16:creationId xmlns:a16="http://schemas.microsoft.com/office/drawing/2014/main" id="{E6786EAA-4F3A-F026-F275-E72301257420}"/>
              </a:ext>
            </a:extLst>
          </p:cNvPr>
          <p:cNvSpPr/>
          <p:nvPr/>
        </p:nvSpPr>
        <p:spPr>
          <a:xfrm>
            <a:off x="133350" y="119062"/>
            <a:ext cx="11915775" cy="6696075"/>
          </a:xfrm>
          <a:prstGeom prst="rect">
            <a:avLst/>
          </a:prstGeom>
          <a:noFill/>
          <a:ln>
            <a:solidFill>
              <a:srgbClr val="F1FEFC"/>
            </a:solidFill>
          </a:ln>
          <a:effectLst>
            <a:glow rad="317500">
              <a:srgbClr val="F1FEFC">
                <a:alpha val="40000"/>
              </a:srgbClr>
            </a:glow>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202787330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barn(inVertical)">
                                      <p:cBhvr>
                                        <p:cTn id="7" dur="500"/>
                                        <p:tgtEl>
                                          <p:spTgt spid="4"/>
                                        </p:tgtEl>
                                      </p:cBhvr>
                                    </p:animEffect>
                                  </p:childTnLst>
                                </p:cTn>
                              </p:par>
                            </p:childTnLst>
                          </p:cTn>
                        </p:par>
                      </p:childTnLst>
                    </p:cTn>
                  </p:par>
                  <p:par>
                    <p:cTn id="8" fill="hold">
                      <p:stCondLst>
                        <p:cond delay="indefinite"/>
                      </p:stCondLst>
                      <p:childTnLst>
                        <p:par>
                          <p:cTn id="9" fill="hold">
                            <p:stCondLst>
                              <p:cond delay="0"/>
                            </p:stCondLst>
                            <p:childTnLst>
                              <p:par>
                                <p:cTn id="10" presetID="1" presetClass="entr" presetSubtype="0" fill="hold" grpId="0" nodeType="clickEffect">
                                  <p:stCondLst>
                                    <p:cond delay="0"/>
                                  </p:stCondLst>
                                  <p:childTnLst>
                                    <p:set>
                                      <p:cBhvr>
                                        <p:cTn id="11" dur="1" fill="hold">
                                          <p:stCondLst>
                                            <p:cond delay="0"/>
                                          </p:stCondLst>
                                        </p:cTn>
                                        <p:tgtEl>
                                          <p:spTgt spid="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4" grpId="0">
        <p:bldAsOne/>
      </p:bldGraphic>
      <p:bldGraphic spid="5" grpId="0">
        <p:bldAsOne/>
      </p:bldGraphic>
    </p:bld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FB9E808-355F-C73E-E87E-61C572BBDF7B}"/>
              </a:ext>
            </a:extLst>
          </p:cNvPr>
          <p:cNvSpPr>
            <a:spLocks noGrp="1"/>
          </p:cNvSpPr>
          <p:nvPr>
            <p:ph type="title"/>
          </p:nvPr>
        </p:nvSpPr>
        <p:spPr>
          <a:xfrm>
            <a:off x="2182420" y="914399"/>
            <a:ext cx="7827159" cy="609602"/>
          </a:xfrm>
          <a:solidFill>
            <a:srgbClr val="F1FEFC"/>
          </a:solidFill>
          <a:ln>
            <a:noFill/>
          </a:ln>
        </p:spPr>
        <p:txBody>
          <a:bodyPr/>
          <a:lstStyle/>
          <a:p>
            <a:pPr algn="ctr"/>
            <a:r>
              <a:rPr lang="en-GB" dirty="0"/>
              <a:t>Fight-Flight-Freeze and Anxiety</a:t>
            </a:r>
          </a:p>
        </p:txBody>
      </p:sp>
      <p:sp>
        <p:nvSpPr>
          <p:cNvPr id="6" name="Rectangle 5" descr="Low Temperature">
            <a:extLst>
              <a:ext uri="{FF2B5EF4-FFF2-40B4-BE49-F238E27FC236}">
                <a16:creationId xmlns:a16="http://schemas.microsoft.com/office/drawing/2014/main" id="{FEB204BE-1A4D-BF61-2F16-09A6B67AE6E6}"/>
              </a:ext>
            </a:extLst>
          </p:cNvPr>
          <p:cNvSpPr/>
          <p:nvPr/>
        </p:nvSpPr>
        <p:spPr>
          <a:xfrm>
            <a:off x="1434881" y="2296127"/>
            <a:ext cx="1495078" cy="1571679"/>
          </a:xfrm>
          <a:prstGeom prst="rect">
            <a:avLst/>
          </a:prstGeom>
          <a: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p:spPr>
        <p:style>
          <a:lnRef idx="2">
            <a:schemeClr val="lt1">
              <a:hueOff val="0"/>
              <a:satOff val="0"/>
              <a:lumOff val="0"/>
              <a:alphaOff val="0"/>
            </a:schemeClr>
          </a:lnRef>
          <a:fillRef idx="1">
            <a:scrgbClr r="0" g="0" b="0"/>
          </a:fillRef>
          <a:effectRef idx="0">
            <a:schemeClr val="accent1">
              <a:hueOff val="0"/>
              <a:satOff val="0"/>
              <a:lumOff val="0"/>
              <a:alphaOff val="0"/>
            </a:schemeClr>
          </a:effectRef>
          <a:fontRef idx="minor">
            <a:schemeClr val="lt1"/>
          </a:fontRef>
        </p:style>
        <p:txBody>
          <a:bodyPr/>
          <a:lstStyle/>
          <a:p>
            <a:endParaRPr lang="en-GB"/>
          </a:p>
        </p:txBody>
      </p:sp>
      <p:sp>
        <p:nvSpPr>
          <p:cNvPr id="8" name="Rectangle 7" descr="Skull">
            <a:extLst>
              <a:ext uri="{FF2B5EF4-FFF2-40B4-BE49-F238E27FC236}">
                <a16:creationId xmlns:a16="http://schemas.microsoft.com/office/drawing/2014/main" id="{C3831AED-A5D3-E2B6-76EE-FCD896118D68}"/>
              </a:ext>
            </a:extLst>
          </p:cNvPr>
          <p:cNvSpPr/>
          <p:nvPr/>
        </p:nvSpPr>
        <p:spPr>
          <a:xfrm>
            <a:off x="9262579" y="2211853"/>
            <a:ext cx="1494000" cy="1573200"/>
          </a:xfrm>
          <a:prstGeom prst="rect">
            <a:avLst/>
          </a:prstGeom>
          <a:blipFill>
            <a:blip r:embed="rId4">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a:blipFill>
        </p:spPr>
        <p:style>
          <a:lnRef idx="2">
            <a:schemeClr val="lt1">
              <a:hueOff val="0"/>
              <a:satOff val="0"/>
              <a:lumOff val="0"/>
              <a:alphaOff val="0"/>
            </a:schemeClr>
          </a:lnRef>
          <a:fillRef idx="1">
            <a:scrgbClr r="0" g="0" b="0"/>
          </a:fillRef>
          <a:effectRef idx="0">
            <a:schemeClr val="accent1">
              <a:hueOff val="0"/>
              <a:satOff val="0"/>
              <a:lumOff val="0"/>
              <a:alphaOff val="0"/>
            </a:schemeClr>
          </a:effectRef>
          <a:fontRef idx="minor">
            <a:schemeClr val="lt1"/>
          </a:fontRef>
        </p:style>
        <p:txBody>
          <a:bodyPr/>
          <a:lstStyle/>
          <a:p>
            <a:endParaRPr lang="en-GB"/>
          </a:p>
        </p:txBody>
      </p:sp>
      <p:sp>
        <p:nvSpPr>
          <p:cNvPr id="9" name="Rectangle 8" descr="Brain">
            <a:extLst>
              <a:ext uri="{FF2B5EF4-FFF2-40B4-BE49-F238E27FC236}">
                <a16:creationId xmlns:a16="http://schemas.microsoft.com/office/drawing/2014/main" id="{F2752123-CCA0-4B23-DEEF-019DC31FF752}"/>
              </a:ext>
            </a:extLst>
          </p:cNvPr>
          <p:cNvSpPr/>
          <p:nvPr/>
        </p:nvSpPr>
        <p:spPr>
          <a:xfrm>
            <a:off x="5348999" y="2296127"/>
            <a:ext cx="1494000" cy="1573200"/>
          </a:xfrm>
          <a:prstGeom prst="rect">
            <a:avLst/>
          </a:prstGeom>
          <a:blipFill>
            <a:blip r:embed="rId6">
              <a:extLst>
                <a:ext uri="{28A0092B-C50C-407E-A947-70E740481C1C}">
                  <a14:useLocalDpi xmlns:a14="http://schemas.microsoft.com/office/drawing/2010/main" val="0"/>
                </a:ext>
                <a:ext uri="{96DAC541-7B7A-43D3-8B79-37D633B846F1}">
                  <asvg:svgBlip xmlns:asvg="http://schemas.microsoft.com/office/drawing/2016/SVG/main" r:embed="rId7"/>
                </a:ext>
              </a:extLst>
            </a:blip>
            <a:stretch>
              <a:fillRect/>
            </a:stretch>
          </a:blipFill>
        </p:spPr>
        <p:style>
          <a:lnRef idx="2">
            <a:schemeClr val="lt1">
              <a:hueOff val="0"/>
              <a:satOff val="0"/>
              <a:lumOff val="0"/>
              <a:alphaOff val="0"/>
            </a:schemeClr>
          </a:lnRef>
          <a:fillRef idx="1">
            <a:scrgbClr r="0" g="0" b="0"/>
          </a:fillRef>
          <a:effectRef idx="0">
            <a:schemeClr val="accent1">
              <a:hueOff val="0"/>
              <a:satOff val="0"/>
              <a:lumOff val="0"/>
              <a:alphaOff val="0"/>
            </a:schemeClr>
          </a:effectRef>
          <a:fontRef idx="minor">
            <a:schemeClr val="lt1"/>
          </a:fontRef>
        </p:style>
        <p:txBody>
          <a:bodyPr/>
          <a:lstStyle/>
          <a:p>
            <a:endParaRPr lang="en-GB"/>
          </a:p>
        </p:txBody>
      </p:sp>
      <p:sp>
        <p:nvSpPr>
          <p:cNvPr id="13" name="TextBox 12">
            <a:extLst>
              <a:ext uri="{FF2B5EF4-FFF2-40B4-BE49-F238E27FC236}">
                <a16:creationId xmlns:a16="http://schemas.microsoft.com/office/drawing/2014/main" id="{7CEFC007-3C0E-F9D5-FFA1-724843B50471}"/>
              </a:ext>
            </a:extLst>
          </p:cNvPr>
          <p:cNvSpPr txBox="1"/>
          <p:nvPr/>
        </p:nvSpPr>
        <p:spPr>
          <a:xfrm>
            <a:off x="646044" y="4046482"/>
            <a:ext cx="3072752" cy="2031325"/>
          </a:xfrm>
          <a:prstGeom prst="rect">
            <a:avLst/>
          </a:prstGeom>
          <a:noFill/>
        </p:spPr>
        <p:txBody>
          <a:bodyPr wrap="square" rtlCol="0">
            <a:spAutoFit/>
          </a:bodyPr>
          <a:lstStyle/>
          <a:p>
            <a:pPr algn="ctr"/>
            <a:r>
              <a:rPr lang="en-GB" dirty="0"/>
              <a:t>When we are anxious, the fight-flight-freeze response activates when no actual danger is present, making the body’s reactions unpleasant rather than helpful </a:t>
            </a:r>
          </a:p>
        </p:txBody>
      </p:sp>
      <p:sp>
        <p:nvSpPr>
          <p:cNvPr id="14" name="Rectangle 13">
            <a:extLst>
              <a:ext uri="{FF2B5EF4-FFF2-40B4-BE49-F238E27FC236}">
                <a16:creationId xmlns:a16="http://schemas.microsoft.com/office/drawing/2014/main" id="{94BA3067-BB2D-1EDB-CA0E-70D25BBF0AA3}"/>
              </a:ext>
            </a:extLst>
          </p:cNvPr>
          <p:cNvSpPr/>
          <p:nvPr/>
        </p:nvSpPr>
        <p:spPr>
          <a:xfrm>
            <a:off x="133350" y="119062"/>
            <a:ext cx="11915775" cy="6696075"/>
          </a:xfrm>
          <a:prstGeom prst="rect">
            <a:avLst/>
          </a:prstGeom>
          <a:noFill/>
          <a:ln>
            <a:solidFill>
              <a:srgbClr val="F1FEFC"/>
            </a:solidFill>
          </a:ln>
          <a:effectLst>
            <a:glow rad="317500">
              <a:srgbClr val="F1FEFC">
                <a:alpha val="40000"/>
              </a:srgbClr>
            </a:glow>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7" name="Picture 6" descr="A black text on a white background&#10;&#10;Description automatically generated">
            <a:extLst>
              <a:ext uri="{FF2B5EF4-FFF2-40B4-BE49-F238E27FC236}">
                <a16:creationId xmlns:a16="http://schemas.microsoft.com/office/drawing/2014/main" id="{C784FC97-EFF8-12A7-5862-4B98DC5997D2}"/>
              </a:ext>
            </a:extLst>
          </p:cNvPr>
          <p:cNvPicPr>
            <a:picLocks noChangeAspect="1"/>
          </p:cNvPicPr>
          <p:nvPr/>
        </p:nvPicPr>
        <p:blipFill rotWithShape="1">
          <a:blip r:embed="rId8">
            <a:alphaModFix amt="70000"/>
            <a:extLst>
              <a:ext uri="{28A0092B-C50C-407E-A947-70E740481C1C}">
                <a14:useLocalDpi xmlns:a14="http://schemas.microsoft.com/office/drawing/2010/main" val="0"/>
              </a:ext>
            </a:extLst>
          </a:blip>
          <a:srcRect l="769" t="15000" r="1153" b="5000"/>
          <a:stretch/>
        </p:blipFill>
        <p:spPr>
          <a:xfrm>
            <a:off x="5826657" y="0"/>
            <a:ext cx="6365323" cy="798786"/>
          </a:xfrm>
          <a:prstGeom prst="rect">
            <a:avLst/>
          </a:prstGeom>
          <a:ln>
            <a:noFill/>
          </a:ln>
          <a:effectLst/>
        </p:spPr>
      </p:pic>
    </p:spTree>
    <p:extLst>
      <p:ext uri="{BB962C8B-B14F-4D97-AF65-F5344CB8AC3E}">
        <p14:creationId xmlns:p14="http://schemas.microsoft.com/office/powerpoint/2010/main" val="1878653830"/>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FB9E808-355F-C73E-E87E-61C572BBDF7B}"/>
              </a:ext>
            </a:extLst>
          </p:cNvPr>
          <p:cNvSpPr>
            <a:spLocks noGrp="1"/>
          </p:cNvSpPr>
          <p:nvPr>
            <p:ph type="title"/>
          </p:nvPr>
        </p:nvSpPr>
        <p:spPr>
          <a:xfrm>
            <a:off x="2182420" y="914399"/>
            <a:ext cx="7827159" cy="609602"/>
          </a:xfrm>
          <a:solidFill>
            <a:srgbClr val="F1FEFC"/>
          </a:solidFill>
          <a:ln>
            <a:noFill/>
          </a:ln>
        </p:spPr>
        <p:txBody>
          <a:bodyPr/>
          <a:lstStyle/>
          <a:p>
            <a:pPr algn="ctr"/>
            <a:r>
              <a:rPr lang="en-GB" dirty="0"/>
              <a:t>Fight-Flight-Freeze and Anxiety</a:t>
            </a:r>
          </a:p>
        </p:txBody>
      </p:sp>
      <p:sp>
        <p:nvSpPr>
          <p:cNvPr id="6" name="Rectangle 5" descr="Low Temperature">
            <a:extLst>
              <a:ext uri="{FF2B5EF4-FFF2-40B4-BE49-F238E27FC236}">
                <a16:creationId xmlns:a16="http://schemas.microsoft.com/office/drawing/2014/main" id="{FEB204BE-1A4D-BF61-2F16-09A6B67AE6E6}"/>
              </a:ext>
            </a:extLst>
          </p:cNvPr>
          <p:cNvSpPr/>
          <p:nvPr/>
        </p:nvSpPr>
        <p:spPr>
          <a:xfrm>
            <a:off x="1434881" y="2296127"/>
            <a:ext cx="1495078" cy="1571679"/>
          </a:xfrm>
          <a:prstGeom prst="rect">
            <a:avLst/>
          </a:prstGeom>
          <a: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p:spPr>
        <p:style>
          <a:lnRef idx="2">
            <a:schemeClr val="lt1">
              <a:hueOff val="0"/>
              <a:satOff val="0"/>
              <a:lumOff val="0"/>
              <a:alphaOff val="0"/>
            </a:schemeClr>
          </a:lnRef>
          <a:fillRef idx="1">
            <a:scrgbClr r="0" g="0" b="0"/>
          </a:fillRef>
          <a:effectRef idx="0">
            <a:schemeClr val="accent1">
              <a:hueOff val="0"/>
              <a:satOff val="0"/>
              <a:lumOff val="0"/>
              <a:alphaOff val="0"/>
            </a:schemeClr>
          </a:effectRef>
          <a:fontRef idx="minor">
            <a:schemeClr val="lt1"/>
          </a:fontRef>
        </p:style>
        <p:txBody>
          <a:bodyPr/>
          <a:lstStyle/>
          <a:p>
            <a:endParaRPr lang="en-GB"/>
          </a:p>
        </p:txBody>
      </p:sp>
      <p:sp>
        <p:nvSpPr>
          <p:cNvPr id="8" name="Rectangle 7" descr="Skull">
            <a:extLst>
              <a:ext uri="{FF2B5EF4-FFF2-40B4-BE49-F238E27FC236}">
                <a16:creationId xmlns:a16="http://schemas.microsoft.com/office/drawing/2014/main" id="{C3831AED-A5D3-E2B6-76EE-FCD896118D68}"/>
              </a:ext>
            </a:extLst>
          </p:cNvPr>
          <p:cNvSpPr/>
          <p:nvPr/>
        </p:nvSpPr>
        <p:spPr>
          <a:xfrm>
            <a:off x="9262579" y="2211853"/>
            <a:ext cx="1494000" cy="1573200"/>
          </a:xfrm>
          <a:prstGeom prst="rect">
            <a:avLst/>
          </a:prstGeom>
          <a:blipFill>
            <a:blip r:embed="rId4">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a:blipFill>
        </p:spPr>
        <p:style>
          <a:lnRef idx="2">
            <a:schemeClr val="lt1">
              <a:hueOff val="0"/>
              <a:satOff val="0"/>
              <a:lumOff val="0"/>
              <a:alphaOff val="0"/>
            </a:schemeClr>
          </a:lnRef>
          <a:fillRef idx="1">
            <a:scrgbClr r="0" g="0" b="0"/>
          </a:fillRef>
          <a:effectRef idx="0">
            <a:schemeClr val="accent1">
              <a:hueOff val="0"/>
              <a:satOff val="0"/>
              <a:lumOff val="0"/>
              <a:alphaOff val="0"/>
            </a:schemeClr>
          </a:effectRef>
          <a:fontRef idx="minor">
            <a:schemeClr val="lt1"/>
          </a:fontRef>
        </p:style>
        <p:txBody>
          <a:bodyPr/>
          <a:lstStyle/>
          <a:p>
            <a:endParaRPr lang="en-GB"/>
          </a:p>
        </p:txBody>
      </p:sp>
      <p:sp>
        <p:nvSpPr>
          <p:cNvPr id="9" name="Rectangle 8" descr="Brain">
            <a:extLst>
              <a:ext uri="{FF2B5EF4-FFF2-40B4-BE49-F238E27FC236}">
                <a16:creationId xmlns:a16="http://schemas.microsoft.com/office/drawing/2014/main" id="{F2752123-CCA0-4B23-DEEF-019DC31FF752}"/>
              </a:ext>
            </a:extLst>
          </p:cNvPr>
          <p:cNvSpPr/>
          <p:nvPr/>
        </p:nvSpPr>
        <p:spPr>
          <a:xfrm>
            <a:off x="5348999" y="2296127"/>
            <a:ext cx="1494000" cy="1573200"/>
          </a:xfrm>
          <a:prstGeom prst="rect">
            <a:avLst/>
          </a:prstGeom>
          <a:blipFill>
            <a:blip r:embed="rId6">
              <a:extLst>
                <a:ext uri="{28A0092B-C50C-407E-A947-70E740481C1C}">
                  <a14:useLocalDpi xmlns:a14="http://schemas.microsoft.com/office/drawing/2010/main" val="0"/>
                </a:ext>
                <a:ext uri="{96DAC541-7B7A-43D3-8B79-37D633B846F1}">
                  <asvg:svgBlip xmlns:asvg="http://schemas.microsoft.com/office/drawing/2016/SVG/main" r:embed="rId7"/>
                </a:ext>
              </a:extLst>
            </a:blip>
            <a:stretch>
              <a:fillRect/>
            </a:stretch>
          </a:blipFill>
        </p:spPr>
        <p:style>
          <a:lnRef idx="2">
            <a:schemeClr val="lt1">
              <a:hueOff val="0"/>
              <a:satOff val="0"/>
              <a:lumOff val="0"/>
              <a:alphaOff val="0"/>
            </a:schemeClr>
          </a:lnRef>
          <a:fillRef idx="1">
            <a:scrgbClr r="0" g="0" b="0"/>
          </a:fillRef>
          <a:effectRef idx="0">
            <a:schemeClr val="accent1">
              <a:hueOff val="0"/>
              <a:satOff val="0"/>
              <a:lumOff val="0"/>
              <a:alphaOff val="0"/>
            </a:schemeClr>
          </a:effectRef>
          <a:fontRef idx="minor">
            <a:schemeClr val="lt1"/>
          </a:fontRef>
        </p:style>
        <p:txBody>
          <a:bodyPr/>
          <a:lstStyle/>
          <a:p>
            <a:endParaRPr lang="en-GB"/>
          </a:p>
        </p:txBody>
      </p:sp>
      <p:sp>
        <p:nvSpPr>
          <p:cNvPr id="13" name="TextBox 12">
            <a:extLst>
              <a:ext uri="{FF2B5EF4-FFF2-40B4-BE49-F238E27FC236}">
                <a16:creationId xmlns:a16="http://schemas.microsoft.com/office/drawing/2014/main" id="{7CEFC007-3C0E-F9D5-FFA1-724843B50471}"/>
              </a:ext>
            </a:extLst>
          </p:cNvPr>
          <p:cNvSpPr txBox="1"/>
          <p:nvPr/>
        </p:nvSpPr>
        <p:spPr>
          <a:xfrm>
            <a:off x="646044" y="4046482"/>
            <a:ext cx="3072752" cy="2031325"/>
          </a:xfrm>
          <a:prstGeom prst="rect">
            <a:avLst/>
          </a:prstGeom>
          <a:noFill/>
        </p:spPr>
        <p:txBody>
          <a:bodyPr wrap="square" rtlCol="0">
            <a:spAutoFit/>
          </a:bodyPr>
          <a:lstStyle/>
          <a:p>
            <a:pPr algn="ctr"/>
            <a:r>
              <a:rPr lang="en-GB" dirty="0"/>
              <a:t>When we are anxious, the fight-flight-freeze response activates when no actual danger is present, making the body’s reactions unpleasant rather than helpful </a:t>
            </a:r>
          </a:p>
        </p:txBody>
      </p:sp>
      <p:sp>
        <p:nvSpPr>
          <p:cNvPr id="3" name="TextBox 2">
            <a:extLst>
              <a:ext uri="{FF2B5EF4-FFF2-40B4-BE49-F238E27FC236}">
                <a16:creationId xmlns:a16="http://schemas.microsoft.com/office/drawing/2014/main" id="{697120F4-8439-7249-069F-FE8034A5AB19}"/>
              </a:ext>
            </a:extLst>
          </p:cNvPr>
          <p:cNvSpPr txBox="1"/>
          <p:nvPr/>
        </p:nvSpPr>
        <p:spPr>
          <a:xfrm>
            <a:off x="4559623" y="4046482"/>
            <a:ext cx="3072752" cy="1877437"/>
          </a:xfrm>
          <a:prstGeom prst="rect">
            <a:avLst/>
          </a:prstGeom>
          <a:noFill/>
        </p:spPr>
        <p:txBody>
          <a:bodyPr wrap="square" rtlCol="0">
            <a:spAutoFit/>
          </a:bodyPr>
          <a:lstStyle/>
          <a:p>
            <a:pPr algn="ctr"/>
            <a:r>
              <a:rPr lang="en-GB" dirty="0"/>
              <a:t>This is the reflex involved in anxiety attacks</a:t>
            </a:r>
          </a:p>
          <a:p>
            <a:pPr algn="ctr"/>
            <a:endParaRPr lang="en-GB" sz="1600" b="1" dirty="0"/>
          </a:p>
          <a:p>
            <a:pPr algn="ctr"/>
            <a:endParaRPr lang="en-GB" sz="1600" b="1" dirty="0"/>
          </a:p>
          <a:p>
            <a:pPr algn="ctr"/>
            <a:r>
              <a:rPr lang="en-GB" sz="1600" b="1" dirty="0"/>
              <a:t>Our body and mind feel like we are in danger even if we are perfectly safe</a:t>
            </a:r>
          </a:p>
        </p:txBody>
      </p:sp>
      <p:sp>
        <p:nvSpPr>
          <p:cNvPr id="5" name="Rectangle 4">
            <a:extLst>
              <a:ext uri="{FF2B5EF4-FFF2-40B4-BE49-F238E27FC236}">
                <a16:creationId xmlns:a16="http://schemas.microsoft.com/office/drawing/2014/main" id="{662FE537-8AE3-C505-9F2E-8FF3093072DA}"/>
              </a:ext>
            </a:extLst>
          </p:cNvPr>
          <p:cNvSpPr/>
          <p:nvPr/>
        </p:nvSpPr>
        <p:spPr>
          <a:xfrm>
            <a:off x="133350" y="119062"/>
            <a:ext cx="11915775" cy="6696075"/>
          </a:xfrm>
          <a:prstGeom prst="rect">
            <a:avLst/>
          </a:prstGeom>
          <a:noFill/>
          <a:ln>
            <a:solidFill>
              <a:srgbClr val="F1FEFC"/>
            </a:solidFill>
          </a:ln>
          <a:effectLst>
            <a:glow rad="317500">
              <a:srgbClr val="F1FEFC">
                <a:alpha val="40000"/>
              </a:srgbClr>
            </a:glow>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7" name="Picture 6" descr="A black text on a white background&#10;&#10;Description automatically generated">
            <a:extLst>
              <a:ext uri="{FF2B5EF4-FFF2-40B4-BE49-F238E27FC236}">
                <a16:creationId xmlns:a16="http://schemas.microsoft.com/office/drawing/2014/main" id="{C784FC97-EFF8-12A7-5862-4B98DC5997D2}"/>
              </a:ext>
            </a:extLst>
          </p:cNvPr>
          <p:cNvPicPr>
            <a:picLocks noChangeAspect="1"/>
          </p:cNvPicPr>
          <p:nvPr/>
        </p:nvPicPr>
        <p:blipFill rotWithShape="1">
          <a:blip r:embed="rId8">
            <a:alphaModFix amt="70000"/>
            <a:extLst>
              <a:ext uri="{28A0092B-C50C-407E-A947-70E740481C1C}">
                <a14:useLocalDpi xmlns:a14="http://schemas.microsoft.com/office/drawing/2010/main" val="0"/>
              </a:ext>
            </a:extLst>
          </a:blip>
          <a:srcRect l="769" t="15000" r="1153" b="5000"/>
          <a:stretch/>
        </p:blipFill>
        <p:spPr>
          <a:xfrm>
            <a:off x="5826657" y="0"/>
            <a:ext cx="6365323" cy="798786"/>
          </a:xfrm>
          <a:prstGeom prst="rect">
            <a:avLst/>
          </a:prstGeom>
          <a:ln>
            <a:noFill/>
          </a:ln>
          <a:effectLst/>
        </p:spPr>
      </p:pic>
    </p:spTree>
    <p:extLst>
      <p:ext uri="{BB962C8B-B14F-4D97-AF65-F5344CB8AC3E}">
        <p14:creationId xmlns:p14="http://schemas.microsoft.com/office/powerpoint/2010/main" val="2468491481"/>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FB9E808-355F-C73E-E87E-61C572BBDF7B}"/>
              </a:ext>
            </a:extLst>
          </p:cNvPr>
          <p:cNvSpPr>
            <a:spLocks noGrp="1"/>
          </p:cNvSpPr>
          <p:nvPr>
            <p:ph type="title"/>
          </p:nvPr>
        </p:nvSpPr>
        <p:spPr>
          <a:xfrm>
            <a:off x="2182420" y="914399"/>
            <a:ext cx="7827159" cy="609602"/>
          </a:xfrm>
          <a:solidFill>
            <a:srgbClr val="F1FEFC"/>
          </a:solidFill>
          <a:ln>
            <a:noFill/>
          </a:ln>
        </p:spPr>
        <p:txBody>
          <a:bodyPr/>
          <a:lstStyle/>
          <a:p>
            <a:pPr algn="ctr"/>
            <a:r>
              <a:rPr lang="en-GB" dirty="0"/>
              <a:t>Fight-Flight-Freeze and Anxiety</a:t>
            </a:r>
          </a:p>
        </p:txBody>
      </p:sp>
      <p:sp>
        <p:nvSpPr>
          <p:cNvPr id="6" name="Rectangle 5" descr="Low Temperature">
            <a:extLst>
              <a:ext uri="{FF2B5EF4-FFF2-40B4-BE49-F238E27FC236}">
                <a16:creationId xmlns:a16="http://schemas.microsoft.com/office/drawing/2014/main" id="{FEB204BE-1A4D-BF61-2F16-09A6B67AE6E6}"/>
              </a:ext>
            </a:extLst>
          </p:cNvPr>
          <p:cNvSpPr/>
          <p:nvPr/>
        </p:nvSpPr>
        <p:spPr>
          <a:xfrm>
            <a:off x="1434881" y="2296127"/>
            <a:ext cx="1495078" cy="1571679"/>
          </a:xfrm>
          <a:prstGeom prst="rect">
            <a:avLst/>
          </a:prstGeom>
          <a: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p:spPr>
        <p:style>
          <a:lnRef idx="2">
            <a:schemeClr val="lt1">
              <a:hueOff val="0"/>
              <a:satOff val="0"/>
              <a:lumOff val="0"/>
              <a:alphaOff val="0"/>
            </a:schemeClr>
          </a:lnRef>
          <a:fillRef idx="1">
            <a:scrgbClr r="0" g="0" b="0"/>
          </a:fillRef>
          <a:effectRef idx="0">
            <a:schemeClr val="accent1">
              <a:hueOff val="0"/>
              <a:satOff val="0"/>
              <a:lumOff val="0"/>
              <a:alphaOff val="0"/>
            </a:schemeClr>
          </a:effectRef>
          <a:fontRef idx="minor">
            <a:schemeClr val="lt1"/>
          </a:fontRef>
        </p:style>
        <p:txBody>
          <a:bodyPr/>
          <a:lstStyle/>
          <a:p>
            <a:endParaRPr lang="en-GB"/>
          </a:p>
        </p:txBody>
      </p:sp>
      <p:sp>
        <p:nvSpPr>
          <p:cNvPr id="8" name="Rectangle 7" descr="Skull">
            <a:extLst>
              <a:ext uri="{FF2B5EF4-FFF2-40B4-BE49-F238E27FC236}">
                <a16:creationId xmlns:a16="http://schemas.microsoft.com/office/drawing/2014/main" id="{C3831AED-A5D3-E2B6-76EE-FCD896118D68}"/>
              </a:ext>
            </a:extLst>
          </p:cNvPr>
          <p:cNvSpPr/>
          <p:nvPr/>
        </p:nvSpPr>
        <p:spPr>
          <a:xfrm>
            <a:off x="9262579" y="2211853"/>
            <a:ext cx="1494000" cy="1573200"/>
          </a:xfrm>
          <a:prstGeom prst="rect">
            <a:avLst/>
          </a:prstGeom>
          <a:blipFill>
            <a:blip r:embed="rId4">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a:blipFill>
        </p:spPr>
        <p:style>
          <a:lnRef idx="2">
            <a:schemeClr val="lt1">
              <a:hueOff val="0"/>
              <a:satOff val="0"/>
              <a:lumOff val="0"/>
              <a:alphaOff val="0"/>
            </a:schemeClr>
          </a:lnRef>
          <a:fillRef idx="1">
            <a:scrgbClr r="0" g="0" b="0"/>
          </a:fillRef>
          <a:effectRef idx="0">
            <a:schemeClr val="accent1">
              <a:hueOff val="0"/>
              <a:satOff val="0"/>
              <a:lumOff val="0"/>
              <a:alphaOff val="0"/>
            </a:schemeClr>
          </a:effectRef>
          <a:fontRef idx="minor">
            <a:schemeClr val="lt1"/>
          </a:fontRef>
        </p:style>
        <p:txBody>
          <a:bodyPr/>
          <a:lstStyle/>
          <a:p>
            <a:endParaRPr lang="en-GB"/>
          </a:p>
        </p:txBody>
      </p:sp>
      <p:sp>
        <p:nvSpPr>
          <p:cNvPr id="9" name="Rectangle 8" descr="Brain">
            <a:extLst>
              <a:ext uri="{FF2B5EF4-FFF2-40B4-BE49-F238E27FC236}">
                <a16:creationId xmlns:a16="http://schemas.microsoft.com/office/drawing/2014/main" id="{F2752123-CCA0-4B23-DEEF-019DC31FF752}"/>
              </a:ext>
            </a:extLst>
          </p:cNvPr>
          <p:cNvSpPr/>
          <p:nvPr/>
        </p:nvSpPr>
        <p:spPr>
          <a:xfrm>
            <a:off x="5348999" y="2296127"/>
            <a:ext cx="1494000" cy="1573200"/>
          </a:xfrm>
          <a:prstGeom prst="rect">
            <a:avLst/>
          </a:prstGeom>
          <a:blipFill>
            <a:blip r:embed="rId6">
              <a:extLst>
                <a:ext uri="{28A0092B-C50C-407E-A947-70E740481C1C}">
                  <a14:useLocalDpi xmlns:a14="http://schemas.microsoft.com/office/drawing/2010/main" val="0"/>
                </a:ext>
                <a:ext uri="{96DAC541-7B7A-43D3-8B79-37D633B846F1}">
                  <asvg:svgBlip xmlns:asvg="http://schemas.microsoft.com/office/drawing/2016/SVG/main" r:embed="rId7"/>
                </a:ext>
              </a:extLst>
            </a:blip>
            <a:stretch>
              <a:fillRect/>
            </a:stretch>
          </a:blipFill>
        </p:spPr>
        <p:style>
          <a:lnRef idx="2">
            <a:schemeClr val="lt1">
              <a:hueOff val="0"/>
              <a:satOff val="0"/>
              <a:lumOff val="0"/>
              <a:alphaOff val="0"/>
            </a:schemeClr>
          </a:lnRef>
          <a:fillRef idx="1">
            <a:scrgbClr r="0" g="0" b="0"/>
          </a:fillRef>
          <a:effectRef idx="0">
            <a:schemeClr val="accent1">
              <a:hueOff val="0"/>
              <a:satOff val="0"/>
              <a:lumOff val="0"/>
              <a:alphaOff val="0"/>
            </a:schemeClr>
          </a:effectRef>
          <a:fontRef idx="minor">
            <a:schemeClr val="lt1"/>
          </a:fontRef>
        </p:style>
        <p:txBody>
          <a:bodyPr/>
          <a:lstStyle/>
          <a:p>
            <a:endParaRPr lang="en-GB"/>
          </a:p>
        </p:txBody>
      </p:sp>
      <p:sp>
        <p:nvSpPr>
          <p:cNvPr id="13" name="TextBox 12">
            <a:extLst>
              <a:ext uri="{FF2B5EF4-FFF2-40B4-BE49-F238E27FC236}">
                <a16:creationId xmlns:a16="http://schemas.microsoft.com/office/drawing/2014/main" id="{7CEFC007-3C0E-F9D5-FFA1-724843B50471}"/>
              </a:ext>
            </a:extLst>
          </p:cNvPr>
          <p:cNvSpPr txBox="1"/>
          <p:nvPr/>
        </p:nvSpPr>
        <p:spPr>
          <a:xfrm>
            <a:off x="646044" y="4046482"/>
            <a:ext cx="3072752" cy="2031325"/>
          </a:xfrm>
          <a:prstGeom prst="rect">
            <a:avLst/>
          </a:prstGeom>
          <a:noFill/>
        </p:spPr>
        <p:txBody>
          <a:bodyPr wrap="square" rtlCol="0">
            <a:spAutoFit/>
          </a:bodyPr>
          <a:lstStyle/>
          <a:p>
            <a:pPr algn="ctr"/>
            <a:r>
              <a:rPr lang="en-GB" dirty="0"/>
              <a:t>When we are anxious, the fight-flight-freeze response activates when no actual danger is present, making the body’s reactions unpleasant rather than helpful </a:t>
            </a:r>
          </a:p>
        </p:txBody>
      </p:sp>
      <p:sp>
        <p:nvSpPr>
          <p:cNvPr id="3" name="TextBox 2">
            <a:extLst>
              <a:ext uri="{FF2B5EF4-FFF2-40B4-BE49-F238E27FC236}">
                <a16:creationId xmlns:a16="http://schemas.microsoft.com/office/drawing/2014/main" id="{697120F4-8439-7249-069F-FE8034A5AB19}"/>
              </a:ext>
            </a:extLst>
          </p:cNvPr>
          <p:cNvSpPr txBox="1"/>
          <p:nvPr/>
        </p:nvSpPr>
        <p:spPr>
          <a:xfrm>
            <a:off x="4559623" y="4046482"/>
            <a:ext cx="3072752" cy="1877437"/>
          </a:xfrm>
          <a:prstGeom prst="rect">
            <a:avLst/>
          </a:prstGeom>
          <a:noFill/>
        </p:spPr>
        <p:txBody>
          <a:bodyPr wrap="square" rtlCol="0">
            <a:spAutoFit/>
          </a:bodyPr>
          <a:lstStyle/>
          <a:p>
            <a:pPr algn="ctr"/>
            <a:r>
              <a:rPr lang="en-GB" dirty="0"/>
              <a:t>This is the reflex involved in anxiety attacks</a:t>
            </a:r>
          </a:p>
          <a:p>
            <a:pPr algn="ctr"/>
            <a:endParaRPr lang="en-GB" sz="1600" b="1" dirty="0"/>
          </a:p>
          <a:p>
            <a:pPr algn="ctr"/>
            <a:endParaRPr lang="en-GB" sz="1600" b="1" dirty="0"/>
          </a:p>
          <a:p>
            <a:pPr algn="ctr"/>
            <a:r>
              <a:rPr lang="en-GB" sz="1600" b="1" dirty="0"/>
              <a:t>Our body and mind feel like we are in danger even if we are perfectly safe</a:t>
            </a:r>
          </a:p>
        </p:txBody>
      </p:sp>
      <p:sp>
        <p:nvSpPr>
          <p:cNvPr id="4" name="TextBox 3">
            <a:extLst>
              <a:ext uri="{FF2B5EF4-FFF2-40B4-BE49-F238E27FC236}">
                <a16:creationId xmlns:a16="http://schemas.microsoft.com/office/drawing/2014/main" id="{3B5F271E-3843-53A9-4324-9BA467A4EB78}"/>
              </a:ext>
            </a:extLst>
          </p:cNvPr>
          <p:cNvSpPr txBox="1"/>
          <p:nvPr/>
        </p:nvSpPr>
        <p:spPr>
          <a:xfrm>
            <a:off x="8473204" y="4066164"/>
            <a:ext cx="3072752" cy="2031325"/>
          </a:xfrm>
          <a:prstGeom prst="rect">
            <a:avLst/>
          </a:prstGeom>
          <a:noFill/>
        </p:spPr>
        <p:txBody>
          <a:bodyPr wrap="square" rtlCol="0">
            <a:spAutoFit/>
          </a:bodyPr>
          <a:lstStyle/>
          <a:p>
            <a:pPr algn="ctr"/>
            <a:r>
              <a:rPr lang="en-GB" dirty="0"/>
              <a:t>We know that the fight-flight-freeze response can’t hurt us – but that doesn’t stop us feeling scared when facing something we perceive as a danger or a threat</a:t>
            </a:r>
          </a:p>
        </p:txBody>
      </p:sp>
      <p:sp>
        <p:nvSpPr>
          <p:cNvPr id="11" name="Rectangle 10">
            <a:extLst>
              <a:ext uri="{FF2B5EF4-FFF2-40B4-BE49-F238E27FC236}">
                <a16:creationId xmlns:a16="http://schemas.microsoft.com/office/drawing/2014/main" id="{F769294C-0AF4-6349-299D-1842A5FE561F}"/>
              </a:ext>
            </a:extLst>
          </p:cNvPr>
          <p:cNvSpPr/>
          <p:nvPr/>
        </p:nvSpPr>
        <p:spPr>
          <a:xfrm>
            <a:off x="133350" y="119062"/>
            <a:ext cx="11915775" cy="6696075"/>
          </a:xfrm>
          <a:prstGeom prst="rect">
            <a:avLst/>
          </a:prstGeom>
          <a:noFill/>
          <a:ln>
            <a:solidFill>
              <a:srgbClr val="F1FEFC"/>
            </a:solidFill>
          </a:ln>
          <a:effectLst>
            <a:glow rad="317500">
              <a:srgbClr val="F1FEFC">
                <a:alpha val="40000"/>
              </a:srgbClr>
            </a:glow>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7" name="Picture 6" descr="A black text on a white background&#10;&#10;Description automatically generated">
            <a:extLst>
              <a:ext uri="{FF2B5EF4-FFF2-40B4-BE49-F238E27FC236}">
                <a16:creationId xmlns:a16="http://schemas.microsoft.com/office/drawing/2014/main" id="{C784FC97-EFF8-12A7-5862-4B98DC5997D2}"/>
              </a:ext>
            </a:extLst>
          </p:cNvPr>
          <p:cNvPicPr>
            <a:picLocks noChangeAspect="1"/>
          </p:cNvPicPr>
          <p:nvPr/>
        </p:nvPicPr>
        <p:blipFill rotWithShape="1">
          <a:blip r:embed="rId8">
            <a:alphaModFix amt="70000"/>
            <a:extLst>
              <a:ext uri="{28A0092B-C50C-407E-A947-70E740481C1C}">
                <a14:useLocalDpi xmlns:a14="http://schemas.microsoft.com/office/drawing/2010/main" val="0"/>
              </a:ext>
            </a:extLst>
          </a:blip>
          <a:srcRect l="769" t="15000" r="1153" b="5000"/>
          <a:stretch/>
        </p:blipFill>
        <p:spPr>
          <a:xfrm>
            <a:off x="5826657" y="0"/>
            <a:ext cx="6365323" cy="798786"/>
          </a:xfrm>
          <a:prstGeom prst="rect">
            <a:avLst/>
          </a:prstGeom>
          <a:ln>
            <a:noFill/>
          </a:ln>
          <a:effectLst/>
        </p:spPr>
      </p:pic>
    </p:spTree>
    <p:extLst>
      <p:ext uri="{BB962C8B-B14F-4D97-AF65-F5344CB8AC3E}">
        <p14:creationId xmlns:p14="http://schemas.microsoft.com/office/powerpoint/2010/main" val="3613223410"/>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FB9E808-355F-C73E-E87E-61C572BBDF7B}"/>
              </a:ext>
            </a:extLst>
          </p:cNvPr>
          <p:cNvSpPr>
            <a:spLocks noGrp="1"/>
          </p:cNvSpPr>
          <p:nvPr>
            <p:ph type="title"/>
          </p:nvPr>
        </p:nvSpPr>
        <p:spPr>
          <a:xfrm>
            <a:off x="2177657" y="1186873"/>
            <a:ext cx="7827159" cy="609602"/>
          </a:xfrm>
          <a:solidFill>
            <a:srgbClr val="F1FEFC"/>
          </a:solidFill>
          <a:ln>
            <a:noFill/>
          </a:ln>
        </p:spPr>
        <p:txBody>
          <a:bodyPr/>
          <a:lstStyle/>
          <a:p>
            <a:pPr algn="ctr"/>
            <a:r>
              <a:rPr lang="en-GB" dirty="0"/>
              <a:t>Fight-Flight-Freeze and Anxiety</a:t>
            </a:r>
          </a:p>
        </p:txBody>
      </p:sp>
      <p:sp>
        <p:nvSpPr>
          <p:cNvPr id="11" name="Rectangle 10">
            <a:extLst>
              <a:ext uri="{FF2B5EF4-FFF2-40B4-BE49-F238E27FC236}">
                <a16:creationId xmlns:a16="http://schemas.microsoft.com/office/drawing/2014/main" id="{F769294C-0AF4-6349-299D-1842A5FE561F}"/>
              </a:ext>
            </a:extLst>
          </p:cNvPr>
          <p:cNvSpPr/>
          <p:nvPr/>
        </p:nvSpPr>
        <p:spPr>
          <a:xfrm>
            <a:off x="133350" y="119062"/>
            <a:ext cx="11915775" cy="6696075"/>
          </a:xfrm>
          <a:prstGeom prst="rect">
            <a:avLst/>
          </a:prstGeom>
          <a:noFill/>
          <a:ln>
            <a:solidFill>
              <a:srgbClr val="F1FEFC"/>
            </a:solidFill>
          </a:ln>
          <a:effectLst>
            <a:glow rad="317500">
              <a:srgbClr val="F1FEFC">
                <a:alpha val="40000"/>
              </a:srgbClr>
            </a:glow>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7" name="Picture 6" descr="A black text on a white background&#10;&#10;Description automatically generated">
            <a:extLst>
              <a:ext uri="{FF2B5EF4-FFF2-40B4-BE49-F238E27FC236}">
                <a16:creationId xmlns:a16="http://schemas.microsoft.com/office/drawing/2014/main" id="{C784FC97-EFF8-12A7-5862-4B98DC5997D2}"/>
              </a:ext>
            </a:extLst>
          </p:cNvPr>
          <p:cNvPicPr>
            <a:picLocks noChangeAspect="1"/>
          </p:cNvPicPr>
          <p:nvPr/>
        </p:nvPicPr>
        <p:blipFill rotWithShape="1">
          <a:blip r:embed="rId2">
            <a:alphaModFix amt="70000"/>
            <a:extLst>
              <a:ext uri="{28A0092B-C50C-407E-A947-70E740481C1C}">
                <a14:useLocalDpi xmlns:a14="http://schemas.microsoft.com/office/drawing/2010/main" val="0"/>
              </a:ext>
            </a:extLst>
          </a:blip>
          <a:srcRect l="769" t="15000" r="1153" b="5000"/>
          <a:stretch/>
        </p:blipFill>
        <p:spPr>
          <a:xfrm>
            <a:off x="5826657" y="0"/>
            <a:ext cx="6365323" cy="798786"/>
          </a:xfrm>
          <a:prstGeom prst="rect">
            <a:avLst/>
          </a:prstGeom>
          <a:ln>
            <a:noFill/>
          </a:ln>
          <a:effectLst/>
        </p:spPr>
      </p:pic>
      <p:sp>
        <p:nvSpPr>
          <p:cNvPr id="5" name="TextBox 4">
            <a:extLst>
              <a:ext uri="{FF2B5EF4-FFF2-40B4-BE49-F238E27FC236}">
                <a16:creationId xmlns:a16="http://schemas.microsoft.com/office/drawing/2014/main" id="{BB516738-7960-961A-ECC6-4FEE60AC8155}"/>
              </a:ext>
            </a:extLst>
          </p:cNvPr>
          <p:cNvSpPr txBox="1"/>
          <p:nvPr/>
        </p:nvSpPr>
        <p:spPr>
          <a:xfrm>
            <a:off x="1149556" y="2319338"/>
            <a:ext cx="3854482" cy="3046988"/>
          </a:xfrm>
          <a:prstGeom prst="rect">
            <a:avLst/>
          </a:prstGeom>
          <a:noFill/>
        </p:spPr>
        <p:txBody>
          <a:bodyPr wrap="square" rtlCol="0">
            <a:spAutoFit/>
          </a:bodyPr>
          <a:lstStyle/>
          <a:p>
            <a:pPr algn="ctr"/>
            <a:r>
              <a:rPr lang="en-GB" sz="2400" dirty="0"/>
              <a:t>By understanding how anxiety works, we can start to understand </a:t>
            </a:r>
            <a:r>
              <a:rPr lang="en-GB" sz="2400" b="1" dirty="0"/>
              <a:t>why</a:t>
            </a:r>
            <a:r>
              <a:rPr lang="en-GB" sz="2400" dirty="0"/>
              <a:t> we feel a certain way, and this can help us break the cycle of anxiety where you feel like everything is helpless</a:t>
            </a:r>
          </a:p>
        </p:txBody>
      </p:sp>
      <p:pic>
        <p:nvPicPr>
          <p:cNvPr id="10" name="Picture 9">
            <a:extLst>
              <a:ext uri="{FF2B5EF4-FFF2-40B4-BE49-F238E27FC236}">
                <a16:creationId xmlns:a16="http://schemas.microsoft.com/office/drawing/2014/main" id="{BE66C939-1841-9467-A294-F4CCB241BF4B}"/>
              </a:ext>
            </a:extLst>
          </p:cNvPr>
          <p:cNvPicPr>
            <a:picLocks noChangeAspect="1"/>
          </p:cNvPicPr>
          <p:nvPr/>
        </p:nvPicPr>
        <p:blipFill>
          <a:blip r:embed="rId3"/>
          <a:stretch>
            <a:fillRect/>
          </a:stretch>
        </p:blipFill>
        <p:spPr>
          <a:xfrm>
            <a:off x="6020243" y="2319338"/>
            <a:ext cx="5695811" cy="3358056"/>
          </a:xfrm>
          <a:prstGeom prst="rect">
            <a:avLst/>
          </a:prstGeom>
        </p:spPr>
      </p:pic>
    </p:spTree>
    <p:extLst>
      <p:ext uri="{BB962C8B-B14F-4D97-AF65-F5344CB8AC3E}">
        <p14:creationId xmlns:p14="http://schemas.microsoft.com/office/powerpoint/2010/main" val="2230877887"/>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10"/>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4343" name="Rectangle 14342">
            <a:extLst>
              <a:ext uri="{FF2B5EF4-FFF2-40B4-BE49-F238E27FC236}">
                <a16:creationId xmlns:a16="http://schemas.microsoft.com/office/drawing/2014/main" id="{92CC1E4F-F1F0-B945-BE50-C72A7103E8A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15000"/>
                  </a:schemeClr>
                </a:solidFill>
                <a:prstDash val="solid"/>
                <a:miter lim="800000"/>
              </a14:hiddenLine>
            </a:ext>
          </a:ex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4338" name="Picture 2" descr="Fear attack concept girl sitting on floor and struggling with inner fears  and psychological disorders problems with mental health and psychology.  phobia Cartoon flat vector illustration 21772476 Vector Art at Vecteezy">
            <a:extLst>
              <a:ext uri="{FF2B5EF4-FFF2-40B4-BE49-F238E27FC236}">
                <a16:creationId xmlns:a16="http://schemas.microsoft.com/office/drawing/2014/main" id="{072CE128-0F22-B64E-B5A4-35232AE85A7F}"/>
              </a:ext>
            </a:extLst>
          </p:cNvPr>
          <p:cNvPicPr>
            <a:picLocks noChangeAspect="1" noChangeArrowheads="1"/>
          </p:cNvPicPr>
          <p:nvPr/>
        </p:nvPicPr>
        <p:blipFill rotWithShape="1">
          <a:blip r:embed="rId3">
            <a:extLst>
              <a:ext uri="{BEBA8EAE-BF5A-486C-A8C5-ECC9F3942E4B}">
                <a14:imgProps xmlns:a14="http://schemas.microsoft.com/office/drawing/2010/main">
                  <a14:imgLayer r:embed="rId4">
                    <a14:imgEffect>
                      <a14:colorTemperature colorTemp="5300"/>
                    </a14:imgEffect>
                  </a14:imgLayer>
                </a14:imgProps>
              </a:ext>
              <a:ext uri="{28A0092B-C50C-407E-A947-70E740481C1C}">
                <a14:useLocalDpi xmlns:a14="http://schemas.microsoft.com/office/drawing/2010/main" val="0"/>
              </a:ext>
            </a:extLst>
          </a:blip>
          <a:srcRect l="27496" r="5837"/>
          <a:stretch/>
        </p:blipFill>
        <p:spPr bwMode="auto">
          <a:xfrm>
            <a:off x="-269342" y="10"/>
            <a:ext cx="6095979" cy="6857990"/>
          </a:xfrm>
          <a:prstGeom prst="rect">
            <a:avLst/>
          </a:prstGeom>
          <a:noFill/>
          <a:extLst>
            <a:ext uri="{909E8E84-426E-40DD-AFC4-6F175D3DCCD1}">
              <a14:hiddenFill xmlns:a14="http://schemas.microsoft.com/office/drawing/2010/main">
                <a:solidFill>
                  <a:srgbClr val="FFFFFF"/>
                </a:solidFill>
              </a14:hiddenFill>
            </a:ext>
          </a:extLst>
        </p:spPr>
      </p:pic>
      <p:sp>
        <p:nvSpPr>
          <p:cNvPr id="3" name="Content Placeholder 2">
            <a:extLst>
              <a:ext uri="{FF2B5EF4-FFF2-40B4-BE49-F238E27FC236}">
                <a16:creationId xmlns:a16="http://schemas.microsoft.com/office/drawing/2014/main" id="{66360C0D-7440-2754-90B4-7CC9C29F790F}"/>
              </a:ext>
            </a:extLst>
          </p:cNvPr>
          <p:cNvSpPr>
            <a:spLocks noGrp="1"/>
          </p:cNvSpPr>
          <p:nvPr>
            <p:ph idx="1"/>
          </p:nvPr>
        </p:nvSpPr>
        <p:spPr>
          <a:xfrm>
            <a:off x="6502075" y="2038213"/>
            <a:ext cx="5153418" cy="4400167"/>
          </a:xfrm>
        </p:spPr>
        <p:txBody>
          <a:bodyPr>
            <a:normAutofit/>
          </a:bodyPr>
          <a:lstStyle/>
          <a:p>
            <a:pPr marL="0" indent="0">
              <a:buNone/>
            </a:pPr>
            <a:r>
              <a:rPr lang="en-GB" b="1" dirty="0"/>
              <a:t>Believe it or not, fear is a good thing.</a:t>
            </a:r>
          </a:p>
          <a:p>
            <a:pPr lvl="1"/>
            <a:r>
              <a:rPr lang="en-GB" dirty="0"/>
              <a:t>It can be useful and is usually short-lived</a:t>
            </a:r>
          </a:p>
          <a:p>
            <a:pPr lvl="1"/>
            <a:r>
              <a:rPr lang="en-GB" dirty="0"/>
              <a:t>Fear is proportionate to the situation</a:t>
            </a:r>
          </a:p>
          <a:p>
            <a:pPr lvl="1"/>
            <a:r>
              <a:rPr lang="en-GB" dirty="0"/>
              <a:t>When the threat disappears, so do the symptoms associated with fear</a:t>
            </a:r>
          </a:p>
          <a:p>
            <a:pPr lvl="1"/>
            <a:endParaRPr lang="en-GB" dirty="0"/>
          </a:p>
          <a:p>
            <a:pPr marL="0" indent="0">
              <a:buNone/>
            </a:pPr>
            <a:r>
              <a:rPr lang="en-GB" dirty="0"/>
              <a:t>But fear of being afraid (fear of the fear) is unfortunately strongly associated with anxiety – and it is incredibly maladaptive</a:t>
            </a:r>
          </a:p>
        </p:txBody>
      </p:sp>
      <p:sp>
        <p:nvSpPr>
          <p:cNvPr id="4" name="Title 1">
            <a:extLst>
              <a:ext uri="{FF2B5EF4-FFF2-40B4-BE49-F238E27FC236}">
                <a16:creationId xmlns:a16="http://schemas.microsoft.com/office/drawing/2014/main" id="{0D301484-9707-9240-FA03-7267E9F2C6F3}"/>
              </a:ext>
            </a:extLst>
          </p:cNvPr>
          <p:cNvSpPr>
            <a:spLocks noGrp="1"/>
          </p:cNvSpPr>
          <p:nvPr>
            <p:ph type="title"/>
          </p:nvPr>
        </p:nvSpPr>
        <p:spPr>
          <a:xfrm>
            <a:off x="6675304" y="1113698"/>
            <a:ext cx="4806959" cy="609602"/>
          </a:xfrm>
          <a:solidFill>
            <a:srgbClr val="F1FEFC"/>
          </a:solidFill>
          <a:ln>
            <a:noFill/>
          </a:ln>
        </p:spPr>
        <p:txBody>
          <a:bodyPr/>
          <a:lstStyle/>
          <a:p>
            <a:pPr algn="ctr"/>
            <a:r>
              <a:rPr lang="en-GB" dirty="0"/>
              <a:t>Fear and Anxiety</a:t>
            </a:r>
          </a:p>
        </p:txBody>
      </p:sp>
      <p:pic>
        <p:nvPicPr>
          <p:cNvPr id="5" name="Picture 4" descr="A black text on a white background&#10;&#10;Description automatically generated">
            <a:extLst>
              <a:ext uri="{FF2B5EF4-FFF2-40B4-BE49-F238E27FC236}">
                <a16:creationId xmlns:a16="http://schemas.microsoft.com/office/drawing/2014/main" id="{9725C122-B48B-DA8B-A59A-F9BCAA024B7B}"/>
              </a:ext>
            </a:extLst>
          </p:cNvPr>
          <p:cNvPicPr>
            <a:picLocks noChangeAspect="1"/>
          </p:cNvPicPr>
          <p:nvPr/>
        </p:nvPicPr>
        <p:blipFill rotWithShape="1">
          <a:blip r:embed="rId5">
            <a:alphaModFix amt="70000"/>
            <a:extLst>
              <a:ext uri="{28A0092B-C50C-407E-A947-70E740481C1C}">
                <a14:useLocalDpi xmlns:a14="http://schemas.microsoft.com/office/drawing/2010/main" val="0"/>
              </a:ext>
            </a:extLst>
          </a:blip>
          <a:srcRect l="769" t="15000" r="1153" b="5000"/>
          <a:stretch/>
        </p:blipFill>
        <p:spPr>
          <a:xfrm>
            <a:off x="5826657" y="0"/>
            <a:ext cx="6365323" cy="798786"/>
          </a:xfrm>
          <a:prstGeom prst="rect">
            <a:avLst/>
          </a:prstGeom>
          <a:ln>
            <a:noFill/>
          </a:ln>
          <a:effectLst/>
        </p:spPr>
      </p:pic>
    </p:spTree>
    <p:extLst>
      <p:ext uri="{BB962C8B-B14F-4D97-AF65-F5344CB8AC3E}">
        <p14:creationId xmlns:p14="http://schemas.microsoft.com/office/powerpoint/2010/main" val="41077099"/>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8235F34-C9B1-7439-2B84-8A298D57C08A}"/>
              </a:ext>
            </a:extLst>
          </p:cNvPr>
          <p:cNvSpPr>
            <a:spLocks noGrp="1"/>
          </p:cNvSpPr>
          <p:nvPr>
            <p:ph type="title"/>
          </p:nvPr>
        </p:nvSpPr>
        <p:spPr/>
        <p:txBody>
          <a:bodyPr/>
          <a:lstStyle/>
          <a:p>
            <a:r>
              <a:rPr lang="en-GB" dirty="0"/>
              <a:t>Fear of Fear</a:t>
            </a:r>
          </a:p>
        </p:txBody>
      </p:sp>
      <p:graphicFrame>
        <p:nvGraphicFramePr>
          <p:cNvPr id="4" name="Content Placeholder 4">
            <a:extLst>
              <a:ext uri="{FF2B5EF4-FFF2-40B4-BE49-F238E27FC236}">
                <a16:creationId xmlns:a16="http://schemas.microsoft.com/office/drawing/2014/main" id="{F0458C2E-ADE8-36AE-F6F1-6AB749C1C600}"/>
              </a:ext>
            </a:extLst>
          </p:cNvPr>
          <p:cNvGraphicFramePr>
            <a:graphicFrameLocks/>
          </p:cNvGraphicFramePr>
          <p:nvPr>
            <p:extLst>
              <p:ext uri="{D42A27DB-BD31-4B8C-83A1-F6EECF244321}">
                <p14:modId xmlns:p14="http://schemas.microsoft.com/office/powerpoint/2010/main" val="2285358235"/>
              </p:ext>
            </p:extLst>
          </p:nvPr>
        </p:nvGraphicFramePr>
        <p:xfrm>
          <a:off x="1293234" y="1680898"/>
          <a:ext cx="9605531" cy="3388997"/>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grpSp>
        <p:nvGrpSpPr>
          <p:cNvPr id="6" name="Group 5">
            <a:extLst>
              <a:ext uri="{FF2B5EF4-FFF2-40B4-BE49-F238E27FC236}">
                <a16:creationId xmlns:a16="http://schemas.microsoft.com/office/drawing/2014/main" id="{735EFDF4-DF3D-BC10-875D-5F6FC8CE7DB0}"/>
              </a:ext>
            </a:extLst>
          </p:cNvPr>
          <p:cNvGrpSpPr/>
          <p:nvPr/>
        </p:nvGrpSpPr>
        <p:grpSpPr>
          <a:xfrm>
            <a:off x="1293234" y="5350029"/>
            <a:ext cx="10097436" cy="1203956"/>
            <a:chOff x="0" y="28566"/>
            <a:chExt cx="8002872" cy="1546763"/>
          </a:xfrm>
          <a:solidFill>
            <a:srgbClr val="029E9B"/>
          </a:solidFill>
        </p:grpSpPr>
        <p:sp>
          <p:nvSpPr>
            <p:cNvPr id="7" name="Rectangle 6">
              <a:extLst>
                <a:ext uri="{FF2B5EF4-FFF2-40B4-BE49-F238E27FC236}">
                  <a16:creationId xmlns:a16="http://schemas.microsoft.com/office/drawing/2014/main" id="{AD62B90E-C977-9FB5-116E-CD77CAADCE20}"/>
                </a:ext>
              </a:extLst>
            </p:cNvPr>
            <p:cNvSpPr/>
            <p:nvPr/>
          </p:nvSpPr>
          <p:spPr>
            <a:xfrm>
              <a:off x="0" y="28566"/>
              <a:ext cx="8002872" cy="1546763"/>
            </a:xfrm>
            <a:prstGeom prst="rect">
              <a:avLst/>
            </a:prstGeom>
            <a:grpFill/>
          </p:spPr>
          <p:style>
            <a:lnRef idx="2">
              <a:schemeClr val="accent5">
                <a:hueOff val="0"/>
                <a:satOff val="0"/>
                <a:lumOff val="0"/>
                <a:alphaOff val="0"/>
              </a:schemeClr>
            </a:lnRef>
            <a:fillRef idx="1">
              <a:schemeClr val="accent5">
                <a:hueOff val="0"/>
                <a:satOff val="0"/>
                <a:lumOff val="0"/>
                <a:alphaOff val="0"/>
              </a:schemeClr>
            </a:fillRef>
            <a:effectRef idx="0">
              <a:schemeClr val="accent5">
                <a:hueOff val="0"/>
                <a:satOff val="0"/>
                <a:lumOff val="0"/>
                <a:alphaOff val="0"/>
              </a:schemeClr>
            </a:effectRef>
            <a:fontRef idx="minor">
              <a:schemeClr val="lt1"/>
            </a:fontRef>
          </p:style>
          <p:txBody>
            <a:bodyPr/>
            <a:lstStyle/>
            <a:p>
              <a:endParaRPr lang="en-GB"/>
            </a:p>
          </p:txBody>
        </p:sp>
        <p:sp>
          <p:nvSpPr>
            <p:cNvPr id="8" name="TextBox 7">
              <a:extLst>
                <a:ext uri="{FF2B5EF4-FFF2-40B4-BE49-F238E27FC236}">
                  <a16:creationId xmlns:a16="http://schemas.microsoft.com/office/drawing/2014/main" id="{6D1A0695-9234-38D8-B7C7-6B16A9FB51E8}"/>
                </a:ext>
              </a:extLst>
            </p:cNvPr>
            <p:cNvSpPr txBox="1"/>
            <p:nvPr/>
          </p:nvSpPr>
          <p:spPr>
            <a:xfrm>
              <a:off x="0" y="28566"/>
              <a:ext cx="8002872" cy="1546763"/>
            </a:xfrm>
            <a:prstGeom prst="rect">
              <a:avLst/>
            </a:prstGeom>
            <a:grpFill/>
          </p:spPr>
          <p:style>
            <a:lnRef idx="0">
              <a:scrgbClr r="0" g="0" b="0"/>
            </a:lnRef>
            <a:fillRef idx="0">
              <a:scrgbClr r="0" g="0" b="0"/>
            </a:fillRef>
            <a:effectRef idx="0">
              <a:scrgbClr r="0" g="0" b="0"/>
            </a:effectRef>
            <a:fontRef idx="minor">
              <a:schemeClr val="lt1"/>
            </a:fontRef>
          </p:style>
          <p:txBody>
            <a:bodyPr spcFirstLastPara="0" vert="horz" wrap="square" lIns="135128" tIns="77216" rIns="135128" bIns="77216" numCol="1" spcCol="1270" anchor="ctr" anchorCtr="0">
              <a:noAutofit/>
            </a:bodyPr>
            <a:lstStyle/>
            <a:p>
              <a:pPr marL="0" lvl="0" indent="0" algn="ctr" defTabSz="844550" rtl="0">
                <a:lnSpc>
                  <a:spcPct val="90000"/>
                </a:lnSpc>
                <a:spcBef>
                  <a:spcPct val="0"/>
                </a:spcBef>
                <a:spcAft>
                  <a:spcPct val="35000"/>
                </a:spcAft>
                <a:buNone/>
              </a:pPr>
              <a:r>
                <a:rPr lang="en-GB" sz="1900" kern="1200" dirty="0"/>
                <a:t>Either way, our body is not happy when we feel all these horrible feelings and think horrible things. By understanding why we feel this way, we can then take away the “scared” feeling because we know that it is just our body reacting to something that it thinks is scary, even though it is harmless. </a:t>
              </a:r>
            </a:p>
          </p:txBody>
        </p:sp>
      </p:grpSp>
      <p:sp>
        <p:nvSpPr>
          <p:cNvPr id="5" name="Rectangle 4">
            <a:extLst>
              <a:ext uri="{FF2B5EF4-FFF2-40B4-BE49-F238E27FC236}">
                <a16:creationId xmlns:a16="http://schemas.microsoft.com/office/drawing/2014/main" id="{14E79495-1D18-89E0-3BA8-2CB899349305}"/>
              </a:ext>
            </a:extLst>
          </p:cNvPr>
          <p:cNvSpPr/>
          <p:nvPr/>
        </p:nvSpPr>
        <p:spPr>
          <a:xfrm>
            <a:off x="133350" y="119062"/>
            <a:ext cx="11915775" cy="6696075"/>
          </a:xfrm>
          <a:prstGeom prst="rect">
            <a:avLst/>
          </a:prstGeom>
          <a:noFill/>
          <a:ln>
            <a:solidFill>
              <a:srgbClr val="F1FEFC"/>
            </a:solidFill>
          </a:ln>
          <a:effectLst>
            <a:glow rad="317500">
              <a:srgbClr val="F1FEFC">
                <a:alpha val="40000"/>
              </a:srgbClr>
            </a:glow>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srgbClr val="FFFFFF"/>
              </a:solidFill>
              <a:effectLst/>
              <a:uLnTx/>
              <a:uFillTx/>
              <a:latin typeface="Neue Haas Grotesk Text Pro"/>
              <a:ea typeface="+mn-ea"/>
              <a:cs typeface="+mn-cs"/>
            </a:endParaRPr>
          </a:p>
        </p:txBody>
      </p:sp>
      <p:pic>
        <p:nvPicPr>
          <p:cNvPr id="3" name="Picture 2" descr="A black text on a white background&#10;&#10;Description automatically generated">
            <a:extLst>
              <a:ext uri="{FF2B5EF4-FFF2-40B4-BE49-F238E27FC236}">
                <a16:creationId xmlns:a16="http://schemas.microsoft.com/office/drawing/2014/main" id="{98B7F583-0E92-4A02-B5A4-F29C756BF3F6}"/>
              </a:ext>
            </a:extLst>
          </p:cNvPr>
          <p:cNvPicPr>
            <a:picLocks noChangeAspect="1"/>
          </p:cNvPicPr>
          <p:nvPr/>
        </p:nvPicPr>
        <p:blipFill rotWithShape="1">
          <a:blip r:embed="rId7">
            <a:alphaModFix amt="70000"/>
            <a:extLst>
              <a:ext uri="{28A0092B-C50C-407E-A947-70E740481C1C}">
                <a14:useLocalDpi xmlns:a14="http://schemas.microsoft.com/office/drawing/2010/main" val="0"/>
              </a:ext>
            </a:extLst>
          </a:blip>
          <a:srcRect l="769" t="15000" r="1153" b="5000"/>
          <a:stretch/>
        </p:blipFill>
        <p:spPr>
          <a:xfrm>
            <a:off x="5826657" y="0"/>
            <a:ext cx="6365323" cy="798786"/>
          </a:xfrm>
          <a:prstGeom prst="rect">
            <a:avLst/>
          </a:prstGeom>
          <a:ln>
            <a:noFill/>
          </a:ln>
          <a:effectLst/>
        </p:spPr>
      </p:pic>
    </p:spTree>
    <p:extLst>
      <p:ext uri="{BB962C8B-B14F-4D97-AF65-F5344CB8AC3E}">
        <p14:creationId xmlns:p14="http://schemas.microsoft.com/office/powerpoint/2010/main" val="256057034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4" grpId="0">
        <p:bldAsOne/>
      </p:bldGraphic>
    </p:bld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724E2C4-9180-972E-D962-CBE4B8CC5525}"/>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83BFAF26-0B6F-343C-2743-EAD62C0A75B9}"/>
              </a:ext>
            </a:extLst>
          </p:cNvPr>
          <p:cNvSpPr>
            <a:spLocks noGrp="1"/>
          </p:cNvSpPr>
          <p:nvPr>
            <p:ph type="title"/>
          </p:nvPr>
        </p:nvSpPr>
        <p:spPr>
          <a:xfrm>
            <a:off x="6030108" y="1150399"/>
            <a:ext cx="5958420" cy="632970"/>
          </a:xfrm>
          <a:solidFill>
            <a:srgbClr val="F1FEFC"/>
          </a:solidFill>
        </p:spPr>
        <p:txBody>
          <a:bodyPr anchor="b">
            <a:normAutofit fontScale="90000"/>
          </a:bodyPr>
          <a:lstStyle/>
          <a:p>
            <a:pPr algn="ctr"/>
            <a:r>
              <a:rPr lang="en-GB" dirty="0"/>
              <a:t>How does anxiety develop?</a:t>
            </a:r>
          </a:p>
        </p:txBody>
      </p:sp>
      <p:pic>
        <p:nvPicPr>
          <p:cNvPr id="1026" name="Picture 2" descr="Clearing Cognitive Distortions: A Practical Guide to Clarity of Reality -  Recovered Peace">
            <a:extLst>
              <a:ext uri="{FF2B5EF4-FFF2-40B4-BE49-F238E27FC236}">
                <a16:creationId xmlns:a16="http://schemas.microsoft.com/office/drawing/2014/main" id="{D6E6E57F-04B5-D18D-9E7E-B2A50CB439AF}"/>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23953" r="24269" b="-1"/>
          <a:stretch/>
        </p:blipFill>
        <p:spPr bwMode="auto">
          <a:xfrm>
            <a:off x="-269342" y="10"/>
            <a:ext cx="6095979" cy="6857990"/>
          </a:xfrm>
          <a:prstGeom prst="rect">
            <a:avLst/>
          </a:prstGeom>
          <a:noFill/>
          <a:extLst>
            <a:ext uri="{909E8E84-426E-40DD-AFC4-6F175D3DCCD1}">
              <a14:hiddenFill xmlns:a14="http://schemas.microsoft.com/office/drawing/2010/main">
                <a:solidFill>
                  <a:srgbClr val="FFFFFF"/>
                </a:solidFill>
              </a14:hiddenFill>
            </a:ext>
          </a:extLst>
        </p:spPr>
      </p:pic>
      <p:sp>
        <p:nvSpPr>
          <p:cNvPr id="3" name="Content Placeholder 2">
            <a:extLst>
              <a:ext uri="{FF2B5EF4-FFF2-40B4-BE49-F238E27FC236}">
                <a16:creationId xmlns:a16="http://schemas.microsoft.com/office/drawing/2014/main" id="{7F2B72B0-C4B5-8ACA-5C5B-5CCF1E266BD2}"/>
              </a:ext>
            </a:extLst>
          </p:cNvPr>
          <p:cNvSpPr>
            <a:spLocks noGrp="1"/>
          </p:cNvSpPr>
          <p:nvPr>
            <p:ph idx="1"/>
          </p:nvPr>
        </p:nvSpPr>
        <p:spPr>
          <a:xfrm>
            <a:off x="6796844" y="2134983"/>
            <a:ext cx="4563883" cy="4093984"/>
          </a:xfrm>
        </p:spPr>
        <p:txBody>
          <a:bodyPr>
            <a:normAutofit/>
          </a:bodyPr>
          <a:lstStyle/>
          <a:p>
            <a:pPr marL="0" indent="0" algn="ctr">
              <a:buNone/>
            </a:pPr>
            <a:r>
              <a:rPr lang="en-GB" sz="2400" b="1" dirty="0">
                <a:solidFill>
                  <a:srgbClr val="029E9B"/>
                </a:solidFill>
              </a:rPr>
              <a:t>COGNITIVE DISTORTIONS</a:t>
            </a:r>
          </a:p>
          <a:p>
            <a:pPr marL="0" indent="0" algn="ctr">
              <a:buNone/>
            </a:pPr>
            <a:endParaRPr lang="en-GB" b="1" dirty="0">
              <a:solidFill>
                <a:srgbClr val="029E9B"/>
              </a:solidFill>
            </a:endParaRPr>
          </a:p>
          <a:p>
            <a:pPr marL="0" indent="0" algn="ctr">
              <a:buNone/>
            </a:pPr>
            <a:r>
              <a:rPr lang="en-GB" dirty="0"/>
              <a:t>Irrational thoughts that can influence our emotions. </a:t>
            </a:r>
          </a:p>
          <a:p>
            <a:pPr marL="0" indent="0" algn="ctr">
              <a:buNone/>
            </a:pPr>
            <a:endParaRPr lang="en-GB" dirty="0"/>
          </a:p>
          <a:p>
            <a:pPr marL="0" indent="0" algn="ctr">
              <a:buNone/>
            </a:pPr>
            <a:r>
              <a:rPr lang="en-GB" dirty="0"/>
              <a:t>We all experience cognitive distortions to some degree, but in their more extreme forms they can be harmful.</a:t>
            </a:r>
          </a:p>
          <a:p>
            <a:endParaRPr lang="en-GB" dirty="0">
              <a:solidFill>
                <a:srgbClr val="029E9B"/>
              </a:solidFill>
            </a:endParaRPr>
          </a:p>
          <a:p>
            <a:endParaRPr lang="en-GB" dirty="0">
              <a:solidFill>
                <a:srgbClr val="029E9B"/>
              </a:solidFill>
            </a:endParaRPr>
          </a:p>
        </p:txBody>
      </p:sp>
      <p:sp>
        <p:nvSpPr>
          <p:cNvPr id="5" name="Rectangle 4">
            <a:extLst>
              <a:ext uri="{FF2B5EF4-FFF2-40B4-BE49-F238E27FC236}">
                <a16:creationId xmlns:a16="http://schemas.microsoft.com/office/drawing/2014/main" id="{57A9D81F-D8AE-3C7E-8EAB-6B8B71D04AE8}"/>
              </a:ext>
            </a:extLst>
          </p:cNvPr>
          <p:cNvSpPr/>
          <p:nvPr/>
        </p:nvSpPr>
        <p:spPr>
          <a:xfrm>
            <a:off x="133350" y="119062"/>
            <a:ext cx="11915775" cy="6696075"/>
          </a:xfrm>
          <a:prstGeom prst="rect">
            <a:avLst/>
          </a:prstGeom>
          <a:noFill/>
          <a:ln>
            <a:solidFill>
              <a:srgbClr val="F1FEFC"/>
            </a:solidFill>
          </a:ln>
          <a:effectLst>
            <a:glow rad="317500">
              <a:srgbClr val="F1FEFC">
                <a:alpha val="40000"/>
              </a:srgbClr>
            </a:glow>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srgbClr val="FFFFFF"/>
              </a:solidFill>
              <a:effectLst/>
              <a:uLnTx/>
              <a:uFillTx/>
              <a:latin typeface="Neue Haas Grotesk Text Pro"/>
              <a:ea typeface="+mn-ea"/>
              <a:cs typeface="+mn-cs"/>
            </a:endParaRPr>
          </a:p>
        </p:txBody>
      </p:sp>
      <p:pic>
        <p:nvPicPr>
          <p:cNvPr id="4" name="Picture 3" descr="A black text on a white background&#10;&#10;Description automatically generated">
            <a:extLst>
              <a:ext uri="{FF2B5EF4-FFF2-40B4-BE49-F238E27FC236}">
                <a16:creationId xmlns:a16="http://schemas.microsoft.com/office/drawing/2014/main" id="{9E6DD4D5-74F3-AE7E-2195-95254FDE662E}"/>
              </a:ext>
            </a:extLst>
          </p:cNvPr>
          <p:cNvPicPr>
            <a:picLocks noChangeAspect="1"/>
          </p:cNvPicPr>
          <p:nvPr/>
        </p:nvPicPr>
        <p:blipFill rotWithShape="1">
          <a:blip r:embed="rId3">
            <a:alphaModFix amt="70000"/>
            <a:extLst>
              <a:ext uri="{28A0092B-C50C-407E-A947-70E740481C1C}">
                <a14:useLocalDpi xmlns:a14="http://schemas.microsoft.com/office/drawing/2010/main" val="0"/>
              </a:ext>
            </a:extLst>
          </a:blip>
          <a:srcRect l="769" t="15000" r="1153" b="5000"/>
          <a:stretch/>
        </p:blipFill>
        <p:spPr>
          <a:xfrm>
            <a:off x="5826657" y="0"/>
            <a:ext cx="6365323" cy="798786"/>
          </a:xfrm>
          <a:prstGeom prst="rect">
            <a:avLst/>
          </a:prstGeom>
          <a:ln>
            <a:noFill/>
          </a:ln>
          <a:effectLst/>
        </p:spPr>
      </p:pic>
    </p:spTree>
    <p:extLst>
      <p:ext uri="{BB962C8B-B14F-4D97-AF65-F5344CB8AC3E}">
        <p14:creationId xmlns:p14="http://schemas.microsoft.com/office/powerpoint/2010/main" val="1835191706"/>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8CF6ADC-B1E3-D537-E2C7-84E3FD4A4605}"/>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ACF704E6-37CA-BCD3-1F50-E8F016CA6A31}"/>
              </a:ext>
            </a:extLst>
          </p:cNvPr>
          <p:cNvSpPr>
            <a:spLocks noGrp="1"/>
          </p:cNvSpPr>
          <p:nvPr>
            <p:ph type="title"/>
          </p:nvPr>
        </p:nvSpPr>
        <p:spPr>
          <a:xfrm>
            <a:off x="472036" y="443519"/>
            <a:ext cx="5015935" cy="710534"/>
          </a:xfrm>
          <a:solidFill>
            <a:srgbClr val="F1FEFC"/>
          </a:solidFill>
        </p:spPr>
        <p:txBody>
          <a:bodyPr/>
          <a:lstStyle/>
          <a:p>
            <a:pPr algn="ctr"/>
            <a:r>
              <a:rPr lang="en-GB" dirty="0"/>
              <a:t>Cognitive Distortions</a:t>
            </a:r>
          </a:p>
        </p:txBody>
      </p:sp>
      <p:pic>
        <p:nvPicPr>
          <p:cNvPr id="14" name="Content Placeholder 13" descr="Magnifying glass with solid fill">
            <a:extLst>
              <a:ext uri="{FF2B5EF4-FFF2-40B4-BE49-F238E27FC236}">
                <a16:creationId xmlns:a16="http://schemas.microsoft.com/office/drawing/2014/main" id="{A8197120-B974-0DD5-959F-3A51CC28C653}"/>
              </a:ext>
            </a:extLst>
          </p:cNvPr>
          <p:cNvPicPr>
            <a:picLocks noGrp="1" noChangeAspect="1"/>
          </p:cNvPicPr>
          <p:nvPr>
            <p:ph idx="1"/>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371289" y="2149023"/>
            <a:ext cx="914400" cy="914400"/>
          </a:xfrm>
        </p:spPr>
      </p:pic>
      <p:sp>
        <p:nvSpPr>
          <p:cNvPr id="22" name="Rectangle 21">
            <a:extLst>
              <a:ext uri="{FF2B5EF4-FFF2-40B4-BE49-F238E27FC236}">
                <a16:creationId xmlns:a16="http://schemas.microsoft.com/office/drawing/2014/main" id="{AD567067-C02A-73EE-CFFC-94D7D4A572F5}"/>
              </a:ext>
            </a:extLst>
          </p:cNvPr>
          <p:cNvSpPr/>
          <p:nvPr/>
        </p:nvSpPr>
        <p:spPr>
          <a:xfrm>
            <a:off x="133350" y="119062"/>
            <a:ext cx="11915775" cy="6696075"/>
          </a:xfrm>
          <a:prstGeom prst="rect">
            <a:avLst/>
          </a:prstGeom>
          <a:noFill/>
          <a:ln>
            <a:solidFill>
              <a:srgbClr val="F1FEFC"/>
            </a:solidFill>
          </a:ln>
          <a:effectLst>
            <a:glow rad="317500">
              <a:srgbClr val="F1FEFC">
                <a:alpha val="40000"/>
              </a:srgbClr>
            </a:glow>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srgbClr val="FFFFFF"/>
              </a:solidFill>
              <a:effectLst/>
              <a:uLnTx/>
              <a:uFillTx/>
              <a:latin typeface="Neue Haas Grotesk Text Pro"/>
              <a:ea typeface="+mn-ea"/>
              <a:cs typeface="+mn-cs"/>
            </a:endParaRPr>
          </a:p>
        </p:txBody>
      </p:sp>
      <p:pic>
        <p:nvPicPr>
          <p:cNvPr id="21" name="Picture 20" descr="A black text on a white background&#10;&#10;Description automatically generated">
            <a:extLst>
              <a:ext uri="{FF2B5EF4-FFF2-40B4-BE49-F238E27FC236}">
                <a16:creationId xmlns:a16="http://schemas.microsoft.com/office/drawing/2014/main" id="{1E25EA22-93F5-90CD-6B51-867E318A7E98}"/>
              </a:ext>
            </a:extLst>
          </p:cNvPr>
          <p:cNvPicPr>
            <a:picLocks noChangeAspect="1"/>
          </p:cNvPicPr>
          <p:nvPr/>
        </p:nvPicPr>
        <p:blipFill rotWithShape="1">
          <a:blip r:embed="rId5">
            <a:alphaModFix amt="70000"/>
            <a:extLst>
              <a:ext uri="{28A0092B-C50C-407E-A947-70E740481C1C}">
                <a14:useLocalDpi xmlns:a14="http://schemas.microsoft.com/office/drawing/2010/main" val="0"/>
              </a:ext>
            </a:extLst>
          </a:blip>
          <a:srcRect l="769" t="15000" r="1153" b="5000"/>
          <a:stretch/>
        </p:blipFill>
        <p:spPr>
          <a:xfrm>
            <a:off x="5826657" y="0"/>
            <a:ext cx="6365323" cy="798786"/>
          </a:xfrm>
          <a:prstGeom prst="rect">
            <a:avLst/>
          </a:prstGeom>
          <a:ln>
            <a:noFill/>
          </a:ln>
          <a:effectLst/>
        </p:spPr>
      </p:pic>
      <p:grpSp>
        <p:nvGrpSpPr>
          <p:cNvPr id="41" name="Group 40">
            <a:extLst>
              <a:ext uri="{FF2B5EF4-FFF2-40B4-BE49-F238E27FC236}">
                <a16:creationId xmlns:a16="http://schemas.microsoft.com/office/drawing/2014/main" id="{7F1B13D2-A796-DA3C-5CDC-9F2E6F9372EF}"/>
              </a:ext>
            </a:extLst>
          </p:cNvPr>
          <p:cNvGrpSpPr/>
          <p:nvPr/>
        </p:nvGrpSpPr>
        <p:grpSpPr>
          <a:xfrm>
            <a:off x="731103" y="2070289"/>
            <a:ext cx="5174155" cy="3678967"/>
            <a:chOff x="828666" y="1568666"/>
            <a:chExt cx="5174155" cy="3678967"/>
          </a:xfrm>
        </p:grpSpPr>
        <p:pic>
          <p:nvPicPr>
            <p:cNvPr id="16" name="Graphic 15" descr="Pinch Zoom In with solid fill">
              <a:extLst>
                <a:ext uri="{FF2B5EF4-FFF2-40B4-BE49-F238E27FC236}">
                  <a16:creationId xmlns:a16="http://schemas.microsoft.com/office/drawing/2014/main" id="{FA31F4C1-68CA-78FB-AB43-71874409337C}"/>
                </a:ext>
              </a:extLst>
            </p:cNvPr>
            <p:cNvPicPr>
              <a:picLocks noChangeAspect="1"/>
            </p:cNvPicPr>
            <p:nvPr/>
          </p:nvPicPr>
          <p:blipFill>
            <a:blip r:embed="rId6">
              <a:extLst>
                <a:ext uri="{28A0092B-C50C-407E-A947-70E740481C1C}">
                  <a14:useLocalDpi xmlns:a14="http://schemas.microsoft.com/office/drawing/2010/main" val="0"/>
                </a:ext>
                <a:ext uri="{96DAC541-7B7A-43D3-8B79-37D633B846F1}">
                  <asvg:svgBlip xmlns:asvg="http://schemas.microsoft.com/office/drawing/2016/SVG/main" r:embed="rId7"/>
                </a:ext>
              </a:extLst>
            </a:blip>
            <a:stretch>
              <a:fillRect/>
            </a:stretch>
          </p:blipFill>
          <p:spPr>
            <a:xfrm>
              <a:off x="5088421" y="1568666"/>
              <a:ext cx="914400" cy="914400"/>
            </a:xfrm>
            <a:prstGeom prst="rect">
              <a:avLst/>
            </a:prstGeom>
          </p:spPr>
        </p:pic>
        <p:sp>
          <p:nvSpPr>
            <p:cNvPr id="23" name="TextBox 22">
              <a:extLst>
                <a:ext uri="{FF2B5EF4-FFF2-40B4-BE49-F238E27FC236}">
                  <a16:creationId xmlns:a16="http://schemas.microsoft.com/office/drawing/2014/main" id="{385C54FC-8ACD-0148-F21E-3792CFC5C964}"/>
                </a:ext>
              </a:extLst>
            </p:cNvPr>
            <p:cNvSpPr txBox="1"/>
            <p:nvPr/>
          </p:nvSpPr>
          <p:spPr>
            <a:xfrm>
              <a:off x="828666" y="1825811"/>
              <a:ext cx="4662803" cy="400110"/>
            </a:xfrm>
            <a:prstGeom prst="rect">
              <a:avLst/>
            </a:prstGeom>
            <a:noFill/>
          </p:spPr>
          <p:txBody>
            <a:bodyPr wrap="square" rtlCol="0">
              <a:spAutoFit/>
            </a:bodyPr>
            <a:lstStyle/>
            <a:p>
              <a:pPr algn="ctr"/>
              <a:r>
                <a:rPr lang="en-GB" sz="2000" b="1" dirty="0"/>
                <a:t>Magnification and Minimisation</a:t>
              </a:r>
            </a:p>
          </p:txBody>
        </p:sp>
        <p:cxnSp>
          <p:nvCxnSpPr>
            <p:cNvPr id="26" name="Straight Arrow Connector 25">
              <a:extLst>
                <a:ext uri="{FF2B5EF4-FFF2-40B4-BE49-F238E27FC236}">
                  <a16:creationId xmlns:a16="http://schemas.microsoft.com/office/drawing/2014/main" id="{EFD59226-6F16-3F43-2A2B-80BC6A325E79}"/>
                </a:ext>
              </a:extLst>
            </p:cNvPr>
            <p:cNvCxnSpPr>
              <a:cxnSpLocks/>
            </p:cNvCxnSpPr>
            <p:nvPr/>
          </p:nvCxnSpPr>
          <p:spPr>
            <a:xfrm>
              <a:off x="4049157" y="2225921"/>
              <a:ext cx="0" cy="671758"/>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28" name="Straight Arrow Connector 27">
              <a:extLst>
                <a:ext uri="{FF2B5EF4-FFF2-40B4-BE49-F238E27FC236}">
                  <a16:creationId xmlns:a16="http://schemas.microsoft.com/office/drawing/2014/main" id="{EF599D26-BB26-D49F-A6E3-5FDD5510AFC5}"/>
                </a:ext>
              </a:extLst>
            </p:cNvPr>
            <p:cNvCxnSpPr>
              <a:cxnSpLocks/>
            </p:cNvCxnSpPr>
            <p:nvPr/>
          </p:nvCxnSpPr>
          <p:spPr>
            <a:xfrm>
              <a:off x="2069370" y="2147187"/>
              <a:ext cx="0" cy="671758"/>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sp>
          <p:nvSpPr>
            <p:cNvPr id="29" name="TextBox 28">
              <a:extLst>
                <a:ext uri="{FF2B5EF4-FFF2-40B4-BE49-F238E27FC236}">
                  <a16:creationId xmlns:a16="http://schemas.microsoft.com/office/drawing/2014/main" id="{E72DB86D-89AA-A8C7-17C3-E1D14D22B0F1}"/>
                </a:ext>
              </a:extLst>
            </p:cNvPr>
            <p:cNvSpPr txBox="1"/>
            <p:nvPr/>
          </p:nvSpPr>
          <p:spPr>
            <a:xfrm>
              <a:off x="978674" y="3000864"/>
              <a:ext cx="2181393" cy="2246769"/>
            </a:xfrm>
            <a:prstGeom prst="rect">
              <a:avLst/>
            </a:prstGeom>
            <a:noFill/>
          </p:spPr>
          <p:txBody>
            <a:bodyPr wrap="square" rtlCol="0">
              <a:spAutoFit/>
            </a:bodyPr>
            <a:lstStyle/>
            <a:p>
              <a:pPr algn="ctr"/>
              <a:r>
                <a:rPr lang="en-GB" sz="2000" dirty="0"/>
                <a:t>Exaggerating the importance of events. We may believe our mistakes are excessively important</a:t>
              </a:r>
            </a:p>
          </p:txBody>
        </p:sp>
        <p:sp>
          <p:nvSpPr>
            <p:cNvPr id="31" name="TextBox 30">
              <a:extLst>
                <a:ext uri="{FF2B5EF4-FFF2-40B4-BE49-F238E27FC236}">
                  <a16:creationId xmlns:a16="http://schemas.microsoft.com/office/drawing/2014/main" id="{6E87174B-5D87-6C00-B096-8E43B1299EE6}"/>
                </a:ext>
              </a:extLst>
            </p:cNvPr>
            <p:cNvSpPr txBox="1"/>
            <p:nvPr/>
          </p:nvSpPr>
          <p:spPr>
            <a:xfrm>
              <a:off x="3101085" y="3000864"/>
              <a:ext cx="2181393" cy="2246769"/>
            </a:xfrm>
            <a:prstGeom prst="rect">
              <a:avLst/>
            </a:prstGeom>
            <a:noFill/>
          </p:spPr>
          <p:txBody>
            <a:bodyPr wrap="square" rtlCol="0">
              <a:spAutoFit/>
            </a:bodyPr>
            <a:lstStyle/>
            <a:p>
              <a:pPr algn="ctr"/>
              <a:r>
                <a:rPr lang="en-GB" sz="2000" dirty="0"/>
                <a:t>Minimising the importance of events. We may believe our own achievements are not important</a:t>
              </a:r>
            </a:p>
          </p:txBody>
        </p:sp>
      </p:grpSp>
      <p:sp>
        <p:nvSpPr>
          <p:cNvPr id="34" name="Rectangle: Rounded Corners 33">
            <a:extLst>
              <a:ext uri="{FF2B5EF4-FFF2-40B4-BE49-F238E27FC236}">
                <a16:creationId xmlns:a16="http://schemas.microsoft.com/office/drawing/2014/main" id="{F068B838-8216-1BCB-01C4-1D143740D870}"/>
              </a:ext>
            </a:extLst>
          </p:cNvPr>
          <p:cNvSpPr/>
          <p:nvPr/>
        </p:nvSpPr>
        <p:spPr>
          <a:xfrm>
            <a:off x="351960" y="1658458"/>
            <a:ext cx="5567700" cy="4297007"/>
          </a:xfrm>
          <a:prstGeom prst="roundRect">
            <a:avLst/>
          </a:prstGeom>
          <a:no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grpSp>
        <p:nvGrpSpPr>
          <p:cNvPr id="42" name="Group 41">
            <a:extLst>
              <a:ext uri="{FF2B5EF4-FFF2-40B4-BE49-F238E27FC236}">
                <a16:creationId xmlns:a16="http://schemas.microsoft.com/office/drawing/2014/main" id="{E71A8350-D5BE-9E94-71CA-BA5E1841CF57}"/>
              </a:ext>
            </a:extLst>
          </p:cNvPr>
          <p:cNvGrpSpPr/>
          <p:nvPr/>
        </p:nvGrpSpPr>
        <p:grpSpPr>
          <a:xfrm>
            <a:off x="6264585" y="1154053"/>
            <a:ext cx="5567701" cy="3049612"/>
            <a:chOff x="6355832" y="1897293"/>
            <a:chExt cx="5567701" cy="3049612"/>
          </a:xfrm>
        </p:grpSpPr>
        <p:pic>
          <p:nvPicPr>
            <p:cNvPr id="20" name="Graphic 19" descr="Person with idea outline">
              <a:extLst>
                <a:ext uri="{FF2B5EF4-FFF2-40B4-BE49-F238E27FC236}">
                  <a16:creationId xmlns:a16="http://schemas.microsoft.com/office/drawing/2014/main" id="{9CA1318B-4B5F-E2FF-B09A-44F0C354463A}"/>
                </a:ext>
              </a:extLst>
            </p:cNvPr>
            <p:cNvPicPr>
              <a:picLocks noChangeAspect="1"/>
            </p:cNvPicPr>
            <p:nvPr/>
          </p:nvPicPr>
          <p:blipFill>
            <a:blip r:embed="rId8">
              <a:extLst>
                <a:ext uri="{28A0092B-C50C-407E-A947-70E740481C1C}">
                  <a14:useLocalDpi xmlns:a14="http://schemas.microsoft.com/office/drawing/2010/main" val="0"/>
                </a:ext>
                <a:ext uri="{96DAC541-7B7A-43D3-8B79-37D633B846F1}">
                  <asvg:svgBlip xmlns:asvg="http://schemas.microsoft.com/office/drawing/2016/SVG/main" r:embed="rId9"/>
                </a:ext>
              </a:extLst>
            </a:blip>
            <a:stretch>
              <a:fillRect/>
            </a:stretch>
          </p:blipFill>
          <p:spPr>
            <a:xfrm>
              <a:off x="8553910" y="1897293"/>
              <a:ext cx="1171545" cy="1171545"/>
            </a:xfrm>
            <a:prstGeom prst="rect">
              <a:avLst/>
            </a:prstGeom>
          </p:spPr>
        </p:pic>
        <p:sp>
          <p:nvSpPr>
            <p:cNvPr id="33" name="TextBox 32">
              <a:extLst>
                <a:ext uri="{FF2B5EF4-FFF2-40B4-BE49-F238E27FC236}">
                  <a16:creationId xmlns:a16="http://schemas.microsoft.com/office/drawing/2014/main" id="{02CD879C-914C-143D-2C28-D3D7CF992289}"/>
                </a:ext>
              </a:extLst>
            </p:cNvPr>
            <p:cNvSpPr txBox="1"/>
            <p:nvPr/>
          </p:nvSpPr>
          <p:spPr>
            <a:xfrm>
              <a:off x="6355833" y="3344963"/>
              <a:ext cx="5567700" cy="1308050"/>
            </a:xfrm>
            <a:prstGeom prst="rect">
              <a:avLst/>
            </a:prstGeom>
            <a:noFill/>
          </p:spPr>
          <p:txBody>
            <a:bodyPr wrap="square" rtlCol="0">
              <a:spAutoFit/>
            </a:bodyPr>
            <a:lstStyle/>
            <a:p>
              <a:pPr lvl="0" algn="ctr" defTabSz="933450">
                <a:lnSpc>
                  <a:spcPct val="90000"/>
                </a:lnSpc>
                <a:spcBef>
                  <a:spcPct val="0"/>
                </a:spcBef>
                <a:spcAft>
                  <a:spcPct val="35000"/>
                </a:spcAft>
              </a:pPr>
              <a:r>
                <a:rPr lang="en-GB" sz="2000" b="1" dirty="0"/>
                <a:t>Overgeneralisation</a:t>
              </a:r>
            </a:p>
            <a:p>
              <a:pPr lvl="0" algn="ctr" defTabSz="933450">
                <a:lnSpc>
                  <a:spcPct val="90000"/>
                </a:lnSpc>
                <a:spcBef>
                  <a:spcPct val="0"/>
                </a:spcBef>
                <a:spcAft>
                  <a:spcPct val="35000"/>
                </a:spcAft>
              </a:pPr>
              <a:r>
                <a:rPr lang="en-GB" sz="2000" dirty="0"/>
                <a:t>Making broad interpretations from a single or few events. “I felt awkward during my class presentation. I am </a:t>
              </a:r>
              <a:r>
                <a:rPr lang="en-GB" sz="2000" i="1" dirty="0"/>
                <a:t>always </a:t>
              </a:r>
              <a:r>
                <a:rPr lang="en-GB" sz="2000" dirty="0"/>
                <a:t>so awkward.”</a:t>
              </a:r>
            </a:p>
          </p:txBody>
        </p:sp>
        <p:sp>
          <p:nvSpPr>
            <p:cNvPr id="35" name="Rectangle: Rounded Corners 34">
              <a:extLst>
                <a:ext uri="{FF2B5EF4-FFF2-40B4-BE49-F238E27FC236}">
                  <a16:creationId xmlns:a16="http://schemas.microsoft.com/office/drawing/2014/main" id="{CDF9BEBF-C344-B43C-348C-5C45F762EFC0}"/>
                </a:ext>
              </a:extLst>
            </p:cNvPr>
            <p:cNvSpPr/>
            <p:nvPr/>
          </p:nvSpPr>
          <p:spPr>
            <a:xfrm>
              <a:off x="6355832" y="1911094"/>
              <a:ext cx="5567700" cy="3035811"/>
            </a:xfrm>
            <a:prstGeom prst="roundRect">
              <a:avLst/>
            </a:prstGeom>
            <a:no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grpSp>
      <p:pic>
        <p:nvPicPr>
          <p:cNvPr id="18" name="Graphic 17" descr="Volcano outline">
            <a:extLst>
              <a:ext uri="{FF2B5EF4-FFF2-40B4-BE49-F238E27FC236}">
                <a16:creationId xmlns:a16="http://schemas.microsoft.com/office/drawing/2014/main" id="{39425B4E-BE4D-6226-8ADF-339A07F9FB24}"/>
              </a:ext>
            </a:extLst>
          </p:cNvPr>
          <p:cNvPicPr>
            <a:picLocks noChangeAspect="1"/>
          </p:cNvPicPr>
          <p:nvPr/>
        </p:nvPicPr>
        <p:blipFill>
          <a:blip r:embed="rId10">
            <a:extLst>
              <a:ext uri="{28A0092B-C50C-407E-A947-70E740481C1C}">
                <a14:useLocalDpi xmlns:a14="http://schemas.microsoft.com/office/drawing/2010/main" val="0"/>
              </a:ext>
              <a:ext uri="{96DAC541-7B7A-43D3-8B79-37D633B846F1}">
                <asvg:svgBlip xmlns:asvg="http://schemas.microsoft.com/office/drawing/2016/SVG/main" r:embed="rId11"/>
              </a:ext>
            </a:extLst>
          </a:blip>
          <a:stretch>
            <a:fillRect/>
          </a:stretch>
        </p:blipFill>
        <p:spPr>
          <a:xfrm>
            <a:off x="6617228" y="4819593"/>
            <a:ext cx="1093477" cy="1244406"/>
          </a:xfrm>
          <a:prstGeom prst="rect">
            <a:avLst/>
          </a:prstGeom>
        </p:spPr>
      </p:pic>
      <p:sp>
        <p:nvSpPr>
          <p:cNvPr id="32" name="TextBox 31">
            <a:extLst>
              <a:ext uri="{FF2B5EF4-FFF2-40B4-BE49-F238E27FC236}">
                <a16:creationId xmlns:a16="http://schemas.microsoft.com/office/drawing/2014/main" id="{7791A382-8F8F-C0C3-1C08-EA1CFB055D27}"/>
              </a:ext>
            </a:extLst>
          </p:cNvPr>
          <p:cNvSpPr txBox="1"/>
          <p:nvPr/>
        </p:nvSpPr>
        <p:spPr>
          <a:xfrm>
            <a:off x="7681838" y="4964193"/>
            <a:ext cx="3904740" cy="1440305"/>
          </a:xfrm>
          <a:prstGeom prst="rect">
            <a:avLst/>
          </a:prstGeom>
          <a:noFill/>
        </p:spPr>
        <p:txBody>
          <a:bodyPr wrap="square" rtlCol="0">
            <a:spAutoFit/>
          </a:bodyPr>
          <a:lstStyle/>
          <a:p>
            <a:pPr lvl="0" algn="ctr" defTabSz="933450">
              <a:lnSpc>
                <a:spcPct val="90000"/>
              </a:lnSpc>
              <a:spcBef>
                <a:spcPct val="0"/>
              </a:spcBef>
              <a:spcAft>
                <a:spcPct val="35000"/>
              </a:spcAft>
            </a:pPr>
            <a:r>
              <a:rPr lang="en-GB" sz="2000" b="1" dirty="0"/>
              <a:t>Catastrophising</a:t>
            </a:r>
          </a:p>
          <a:p>
            <a:pPr lvl="0" algn="ctr" defTabSz="933450">
              <a:lnSpc>
                <a:spcPct val="90000"/>
              </a:lnSpc>
              <a:spcBef>
                <a:spcPct val="0"/>
              </a:spcBef>
              <a:spcAft>
                <a:spcPct val="35000"/>
              </a:spcAft>
            </a:pPr>
            <a:r>
              <a:rPr lang="en-GB" sz="2000" dirty="0"/>
              <a:t>Seeing only the worst possible outcomes of a situation.</a:t>
            </a:r>
          </a:p>
        </p:txBody>
      </p:sp>
      <p:sp>
        <p:nvSpPr>
          <p:cNvPr id="36" name="Rectangle: Rounded Corners 35">
            <a:extLst>
              <a:ext uri="{FF2B5EF4-FFF2-40B4-BE49-F238E27FC236}">
                <a16:creationId xmlns:a16="http://schemas.microsoft.com/office/drawing/2014/main" id="{A441BBD9-7F6D-51D3-2C91-AC1208E6373C}"/>
              </a:ext>
            </a:extLst>
          </p:cNvPr>
          <p:cNvSpPr/>
          <p:nvPr/>
        </p:nvSpPr>
        <p:spPr>
          <a:xfrm>
            <a:off x="6286701" y="4572733"/>
            <a:ext cx="5545584" cy="1873037"/>
          </a:xfrm>
          <a:prstGeom prst="roundRect">
            <a:avLst/>
          </a:prstGeom>
          <a:no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341768124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2" presetClass="entr" presetSubtype="4" fill="hold" nodeType="withEffect">
                                  <p:stCondLst>
                                    <p:cond delay="0"/>
                                  </p:stCondLst>
                                  <p:childTnLst>
                                    <p:set>
                                      <p:cBhvr>
                                        <p:cTn id="6" dur="1" fill="hold">
                                          <p:stCondLst>
                                            <p:cond delay="0"/>
                                          </p:stCondLst>
                                        </p:cTn>
                                        <p:tgtEl>
                                          <p:spTgt spid="14"/>
                                        </p:tgtEl>
                                        <p:attrNameLst>
                                          <p:attrName>style.visibility</p:attrName>
                                        </p:attrNameLst>
                                      </p:cBhvr>
                                      <p:to>
                                        <p:strVal val="visible"/>
                                      </p:to>
                                    </p:set>
                                    <p:animEffect transition="in" filter="wipe(down)">
                                      <p:cBhvr>
                                        <p:cTn id="7" dur="500"/>
                                        <p:tgtEl>
                                          <p:spTgt spid="1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C84D853-D84D-CADC-3319-1A90BF83CB41}"/>
            </a:ext>
          </a:extLst>
        </p:cNvPr>
        <p:cNvGrpSpPr/>
        <p:nvPr/>
      </p:nvGrpSpPr>
      <p:grpSpPr>
        <a:xfrm>
          <a:off x="0" y="0"/>
          <a:ext cx="0" cy="0"/>
          <a:chOff x="0" y="0"/>
          <a:chExt cx="0" cy="0"/>
        </a:xfrm>
      </p:grpSpPr>
      <p:graphicFrame>
        <p:nvGraphicFramePr>
          <p:cNvPr id="4" name="Content Placeholder 3">
            <a:extLst>
              <a:ext uri="{FF2B5EF4-FFF2-40B4-BE49-F238E27FC236}">
                <a16:creationId xmlns:a16="http://schemas.microsoft.com/office/drawing/2014/main" id="{22F1F9EE-E918-3837-AAB3-6252E868A2A9}"/>
              </a:ext>
            </a:extLst>
          </p:cNvPr>
          <p:cNvGraphicFramePr>
            <a:graphicFrameLocks/>
          </p:cNvGraphicFramePr>
          <p:nvPr/>
        </p:nvGraphicFramePr>
        <p:xfrm>
          <a:off x="472036" y="1560245"/>
          <a:ext cx="11259478" cy="4854236"/>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5" name="Title 1">
            <a:extLst>
              <a:ext uri="{FF2B5EF4-FFF2-40B4-BE49-F238E27FC236}">
                <a16:creationId xmlns:a16="http://schemas.microsoft.com/office/drawing/2014/main" id="{3EE14BFB-EB88-4DFE-92CE-D9F5175E406A}"/>
              </a:ext>
            </a:extLst>
          </p:cNvPr>
          <p:cNvSpPr txBox="1">
            <a:spLocks/>
          </p:cNvSpPr>
          <p:nvPr/>
        </p:nvSpPr>
        <p:spPr>
          <a:xfrm>
            <a:off x="472036" y="443519"/>
            <a:ext cx="5015935" cy="710534"/>
          </a:xfrm>
          <a:prstGeom prst="rect">
            <a:avLst/>
          </a:prstGeom>
          <a:solidFill>
            <a:srgbClr val="F1FEFC"/>
          </a:solidFill>
        </p:spPr>
        <p:txBody>
          <a:bodyPr vert="horz" lIns="91440" tIns="45720" rIns="91440" bIns="45720" rtlCol="0" anchor="t">
            <a:normAutofit/>
          </a:bodyPr>
          <a:lstStyle>
            <a:lvl1pPr algn="l" defTabSz="914400" rtl="0" eaLnBrk="1" latinLnBrk="0" hangingPunct="1">
              <a:lnSpc>
                <a:spcPct val="90000"/>
              </a:lnSpc>
              <a:spcBef>
                <a:spcPct val="0"/>
              </a:spcBef>
              <a:buNone/>
              <a:defRPr sz="3600" b="1" kern="1200">
                <a:solidFill>
                  <a:schemeClr val="tx1"/>
                </a:solidFill>
                <a:latin typeface="+mj-lt"/>
                <a:ea typeface="+mj-ea"/>
                <a:cs typeface="+mj-cs"/>
              </a:defRPr>
            </a:lvl1pPr>
          </a:lstStyle>
          <a:p>
            <a:pPr algn="ctr"/>
            <a:r>
              <a:rPr lang="en-GB"/>
              <a:t>Cognitive Distortions</a:t>
            </a:r>
            <a:endParaRPr lang="en-GB" dirty="0"/>
          </a:p>
        </p:txBody>
      </p:sp>
      <p:sp>
        <p:nvSpPr>
          <p:cNvPr id="7" name="Rectangle 6">
            <a:extLst>
              <a:ext uri="{FF2B5EF4-FFF2-40B4-BE49-F238E27FC236}">
                <a16:creationId xmlns:a16="http://schemas.microsoft.com/office/drawing/2014/main" id="{4256AB79-B5D2-1480-DB5E-6463583225A4}"/>
              </a:ext>
            </a:extLst>
          </p:cNvPr>
          <p:cNvSpPr/>
          <p:nvPr/>
        </p:nvSpPr>
        <p:spPr>
          <a:xfrm>
            <a:off x="133350" y="119062"/>
            <a:ext cx="11915775" cy="6696075"/>
          </a:xfrm>
          <a:prstGeom prst="rect">
            <a:avLst/>
          </a:prstGeom>
          <a:noFill/>
          <a:ln>
            <a:solidFill>
              <a:srgbClr val="F1FEFC"/>
            </a:solidFill>
          </a:ln>
          <a:effectLst>
            <a:glow rad="317500">
              <a:srgbClr val="F1FEFC">
                <a:alpha val="40000"/>
              </a:srgbClr>
            </a:glow>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srgbClr val="FFFFFF"/>
              </a:solidFill>
              <a:effectLst/>
              <a:uLnTx/>
              <a:uFillTx/>
              <a:latin typeface="Neue Haas Grotesk Text Pro"/>
              <a:ea typeface="+mn-ea"/>
              <a:cs typeface="+mn-cs"/>
            </a:endParaRPr>
          </a:p>
        </p:txBody>
      </p:sp>
      <p:pic>
        <p:nvPicPr>
          <p:cNvPr id="6" name="Picture 5" descr="A black text on a white background&#10;&#10;Description automatically generated">
            <a:extLst>
              <a:ext uri="{FF2B5EF4-FFF2-40B4-BE49-F238E27FC236}">
                <a16:creationId xmlns:a16="http://schemas.microsoft.com/office/drawing/2014/main" id="{C1DD06B7-351B-2A22-4F09-F45A308DEEDE}"/>
              </a:ext>
            </a:extLst>
          </p:cNvPr>
          <p:cNvPicPr>
            <a:picLocks noChangeAspect="1"/>
          </p:cNvPicPr>
          <p:nvPr/>
        </p:nvPicPr>
        <p:blipFill rotWithShape="1">
          <a:blip r:embed="rId8">
            <a:alphaModFix amt="70000"/>
            <a:extLst>
              <a:ext uri="{28A0092B-C50C-407E-A947-70E740481C1C}">
                <a14:useLocalDpi xmlns:a14="http://schemas.microsoft.com/office/drawing/2010/main" val="0"/>
              </a:ext>
            </a:extLst>
          </a:blip>
          <a:srcRect l="769" t="15000" r="1153" b="5000"/>
          <a:stretch/>
        </p:blipFill>
        <p:spPr>
          <a:xfrm>
            <a:off x="5826657" y="0"/>
            <a:ext cx="6365323" cy="798786"/>
          </a:xfrm>
          <a:prstGeom prst="rect">
            <a:avLst/>
          </a:prstGeom>
          <a:ln>
            <a:noFill/>
          </a:ln>
          <a:effectLst/>
        </p:spPr>
      </p:pic>
    </p:spTree>
    <p:extLst>
      <p:ext uri="{BB962C8B-B14F-4D97-AF65-F5344CB8AC3E}">
        <p14:creationId xmlns:p14="http://schemas.microsoft.com/office/powerpoint/2010/main" val="2990920826"/>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310135D4-D3A1-4556-B91B-4A12069D423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15000"/>
                  </a:schemeClr>
                </a:solidFill>
                <a:prstDash val="solid"/>
                <a:miter lim="800000"/>
              </a14:hiddenLine>
            </a:ext>
          </a:ex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Neue Haas Grotesk Text Pro"/>
              <a:ea typeface="+mn-ea"/>
              <a:cs typeface="+mn-cs"/>
            </a:endParaRPr>
          </a:p>
        </p:txBody>
      </p:sp>
      <p:pic>
        <p:nvPicPr>
          <p:cNvPr id="4" name="Picture 3">
            <a:extLst>
              <a:ext uri="{FF2B5EF4-FFF2-40B4-BE49-F238E27FC236}">
                <a16:creationId xmlns:a16="http://schemas.microsoft.com/office/drawing/2014/main" id="{0A0B0AA4-73CB-3092-6A13-2887B4480DCA}"/>
              </a:ext>
            </a:extLst>
          </p:cNvPr>
          <p:cNvPicPr>
            <a:picLocks noChangeAspect="1"/>
          </p:cNvPicPr>
          <p:nvPr/>
        </p:nvPicPr>
        <p:blipFill rotWithShape="1">
          <a:blip r:embed="rId2"/>
          <a:srcRect t="8390" b="12939"/>
          <a:stretch/>
        </p:blipFill>
        <p:spPr>
          <a:xfrm>
            <a:off x="20" y="10"/>
            <a:ext cx="12191980" cy="6857990"/>
          </a:xfrm>
          <a:prstGeom prst="rect">
            <a:avLst/>
          </a:prstGeom>
        </p:spPr>
      </p:pic>
      <p:sp>
        <p:nvSpPr>
          <p:cNvPr id="11" name="Rectangle 10">
            <a:extLst>
              <a:ext uri="{FF2B5EF4-FFF2-40B4-BE49-F238E27FC236}">
                <a16:creationId xmlns:a16="http://schemas.microsoft.com/office/drawing/2014/main" id="{A9CCD9CD-49AE-3D3E-923B-81ECD3FBF75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752015" y="-752015"/>
            <a:ext cx="6858000" cy="8362030"/>
          </a:xfrm>
          <a:prstGeom prst="rect">
            <a:avLst/>
          </a:prstGeom>
          <a:gradFill>
            <a:gsLst>
              <a:gs pos="0">
                <a:srgbClr val="000000">
                  <a:alpha val="0"/>
                </a:srgbClr>
              </a:gs>
              <a:gs pos="55000">
                <a:srgbClr val="000000">
                  <a:alpha val="50000"/>
                </a:srgbClr>
              </a:gs>
              <a:gs pos="100000">
                <a:srgbClr val="000000">
                  <a:alpha val="60000"/>
                </a:srgbClr>
              </a:gs>
            </a:gsLst>
            <a:lin ang="54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Neue Haas Grotesk Text Pro"/>
              <a:ea typeface="+mn-ea"/>
              <a:cs typeface="+mn-cs"/>
            </a:endParaRPr>
          </a:p>
        </p:txBody>
      </p:sp>
      <p:sp>
        <p:nvSpPr>
          <p:cNvPr id="2" name="Title 1">
            <a:extLst>
              <a:ext uri="{FF2B5EF4-FFF2-40B4-BE49-F238E27FC236}">
                <a16:creationId xmlns:a16="http://schemas.microsoft.com/office/drawing/2014/main" id="{7E11DF2C-A09F-4DEE-D311-FC976C855BB8}"/>
              </a:ext>
            </a:extLst>
          </p:cNvPr>
          <p:cNvSpPr>
            <a:spLocks noGrp="1"/>
          </p:cNvSpPr>
          <p:nvPr>
            <p:ph type="ctrTitle"/>
          </p:nvPr>
        </p:nvSpPr>
        <p:spPr>
          <a:xfrm>
            <a:off x="626918" y="3429000"/>
            <a:ext cx="4506064" cy="1888742"/>
          </a:xfrm>
        </p:spPr>
        <p:txBody>
          <a:bodyPr>
            <a:normAutofit/>
          </a:bodyPr>
          <a:lstStyle/>
          <a:p>
            <a:r>
              <a:rPr lang="en-GB" dirty="0">
                <a:solidFill>
                  <a:srgbClr val="FFFFFF"/>
                </a:solidFill>
              </a:rPr>
              <a:t>How do we respond to</a:t>
            </a:r>
            <a:r>
              <a:rPr lang="en-GB" b="0" dirty="0">
                <a:solidFill>
                  <a:srgbClr val="FFFFFF"/>
                </a:solidFill>
              </a:rPr>
              <a:t> </a:t>
            </a:r>
            <a:r>
              <a:rPr lang="en-GB" dirty="0">
                <a:solidFill>
                  <a:srgbClr val="FFFFFF"/>
                </a:solidFill>
              </a:rPr>
              <a:t>exams?</a:t>
            </a:r>
          </a:p>
        </p:txBody>
      </p:sp>
      <p:sp>
        <p:nvSpPr>
          <p:cNvPr id="3" name="Subtitle 2">
            <a:extLst>
              <a:ext uri="{FF2B5EF4-FFF2-40B4-BE49-F238E27FC236}">
                <a16:creationId xmlns:a16="http://schemas.microsoft.com/office/drawing/2014/main" id="{9F49A866-9A8D-EEC3-98A9-5FC3943356CC}"/>
              </a:ext>
            </a:extLst>
          </p:cNvPr>
          <p:cNvSpPr>
            <a:spLocks noGrp="1"/>
          </p:cNvSpPr>
          <p:nvPr>
            <p:ph type="subTitle" idx="1"/>
          </p:nvPr>
        </p:nvSpPr>
        <p:spPr>
          <a:xfrm>
            <a:off x="626916" y="5428229"/>
            <a:ext cx="4506066" cy="899643"/>
          </a:xfrm>
        </p:spPr>
        <p:txBody>
          <a:bodyPr>
            <a:normAutofit/>
          </a:bodyPr>
          <a:lstStyle/>
          <a:p>
            <a:pPr algn="l"/>
            <a:endParaRPr lang="en-GB">
              <a:solidFill>
                <a:srgbClr val="FFFFFF"/>
              </a:solidFill>
            </a:endParaRPr>
          </a:p>
        </p:txBody>
      </p:sp>
      <p:pic>
        <p:nvPicPr>
          <p:cNvPr id="5" name="Picture 4" descr="A black text on a white background&#10;&#10;Description automatically generated">
            <a:extLst>
              <a:ext uri="{FF2B5EF4-FFF2-40B4-BE49-F238E27FC236}">
                <a16:creationId xmlns:a16="http://schemas.microsoft.com/office/drawing/2014/main" id="{5FE13039-4B2F-DAED-180D-324B5624DAAD}"/>
              </a:ext>
            </a:extLst>
          </p:cNvPr>
          <p:cNvPicPr>
            <a:picLocks noChangeAspect="1"/>
          </p:cNvPicPr>
          <p:nvPr/>
        </p:nvPicPr>
        <p:blipFill rotWithShape="1">
          <a:blip r:embed="rId3">
            <a:alphaModFix amt="70000"/>
            <a:extLst>
              <a:ext uri="{28A0092B-C50C-407E-A947-70E740481C1C}">
                <a14:useLocalDpi xmlns:a14="http://schemas.microsoft.com/office/drawing/2010/main" val="0"/>
              </a:ext>
            </a:extLst>
          </a:blip>
          <a:srcRect l="769" t="15000" r="1153" b="5000"/>
          <a:stretch/>
        </p:blipFill>
        <p:spPr>
          <a:xfrm>
            <a:off x="5826657" y="0"/>
            <a:ext cx="6365323" cy="798786"/>
          </a:xfrm>
          <a:prstGeom prst="rect">
            <a:avLst/>
          </a:prstGeom>
          <a:ln>
            <a:noFill/>
          </a:ln>
          <a:effectLst/>
        </p:spPr>
      </p:pic>
    </p:spTree>
    <p:extLst>
      <p:ext uri="{BB962C8B-B14F-4D97-AF65-F5344CB8AC3E}">
        <p14:creationId xmlns:p14="http://schemas.microsoft.com/office/powerpoint/2010/main" val="1864841520"/>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5D20248-B66A-4E55-BA73-4E3288478966}"/>
              </a:ext>
            </a:extLst>
          </p:cNvPr>
          <p:cNvSpPr>
            <a:spLocks noGrp="1"/>
          </p:cNvSpPr>
          <p:nvPr>
            <p:ph type="title"/>
          </p:nvPr>
        </p:nvSpPr>
        <p:spPr>
          <a:xfrm>
            <a:off x="3514322" y="901664"/>
            <a:ext cx="5494996" cy="651488"/>
          </a:xfrm>
          <a:solidFill>
            <a:srgbClr val="F1FEFC"/>
          </a:solidFill>
        </p:spPr>
        <p:txBody>
          <a:bodyPr anchor="b">
            <a:normAutofit/>
          </a:bodyPr>
          <a:lstStyle/>
          <a:p>
            <a:pPr algn="ctr"/>
            <a:r>
              <a:rPr lang="en-GB" sz="3600" dirty="0"/>
              <a:t>Exam stress</a:t>
            </a:r>
          </a:p>
        </p:txBody>
      </p:sp>
      <p:sp>
        <p:nvSpPr>
          <p:cNvPr id="3" name="Content Placeholder 2">
            <a:extLst>
              <a:ext uri="{FF2B5EF4-FFF2-40B4-BE49-F238E27FC236}">
                <a16:creationId xmlns:a16="http://schemas.microsoft.com/office/drawing/2014/main" id="{D05EAB50-7FBE-4BE4-9D5E-BF0768DB3AC8}"/>
              </a:ext>
            </a:extLst>
          </p:cNvPr>
          <p:cNvSpPr>
            <a:spLocks noGrp="1"/>
          </p:cNvSpPr>
          <p:nvPr>
            <p:ph idx="1"/>
          </p:nvPr>
        </p:nvSpPr>
        <p:spPr>
          <a:xfrm>
            <a:off x="633047" y="1690676"/>
            <a:ext cx="10379574" cy="5167324"/>
          </a:xfrm>
        </p:spPr>
        <p:txBody>
          <a:bodyPr>
            <a:normAutofit/>
          </a:bodyPr>
          <a:lstStyle/>
          <a:p>
            <a:r>
              <a:rPr lang="en-GB" sz="2400" dirty="0">
                <a:latin typeface="Avenir Next LT Pro" panose="020B0504020202020204" pitchFamily="34" charset="0"/>
              </a:rPr>
              <a:t>Repeated exposure to stress is bad for our health</a:t>
            </a:r>
          </a:p>
          <a:p>
            <a:r>
              <a:rPr lang="en-GB" sz="2400" dirty="0">
                <a:latin typeface="Avenir Next LT Pro" panose="020B0504020202020204" pitchFamily="34" charset="0"/>
              </a:rPr>
              <a:t>Every individual deals with stressful situations differently, e.g.,</a:t>
            </a:r>
          </a:p>
          <a:p>
            <a:endParaRPr lang="en-GB" sz="2400" dirty="0">
              <a:latin typeface="Avenir Next LT Pro" panose="020B0504020202020204" pitchFamily="34" charset="0"/>
            </a:endParaRPr>
          </a:p>
          <a:p>
            <a:endParaRPr lang="en-GB" sz="2400" dirty="0">
              <a:latin typeface="Avenir Next LT Pro" panose="020B0504020202020204" pitchFamily="34" charset="0"/>
            </a:endParaRPr>
          </a:p>
        </p:txBody>
      </p:sp>
      <p:sp>
        <p:nvSpPr>
          <p:cNvPr id="4" name="Rectangle: Rounded Corners 3">
            <a:extLst>
              <a:ext uri="{FF2B5EF4-FFF2-40B4-BE49-F238E27FC236}">
                <a16:creationId xmlns:a16="http://schemas.microsoft.com/office/drawing/2014/main" id="{20052B90-6BBE-41FC-B3F1-DF49E911A16F}"/>
              </a:ext>
            </a:extLst>
          </p:cNvPr>
          <p:cNvSpPr/>
          <p:nvPr/>
        </p:nvSpPr>
        <p:spPr>
          <a:xfrm>
            <a:off x="1851852" y="3072178"/>
            <a:ext cx="806823" cy="3082733"/>
          </a:xfrm>
          <a:prstGeom prst="roundRect">
            <a:avLst/>
          </a:prstGeom>
          <a:solidFill>
            <a:srgbClr val="F1FEFC">
              <a:alpha val="50000"/>
            </a:srgbClr>
          </a:solidFill>
          <a:ln>
            <a:solidFill>
              <a:srgbClr val="32A5F4"/>
            </a:solidFill>
          </a:ln>
        </p:spPr>
        <p:style>
          <a:lnRef idx="0">
            <a:scrgbClr r="0" g="0" b="0"/>
          </a:lnRef>
          <a:fillRef idx="0">
            <a:scrgbClr r="0" g="0" b="0"/>
          </a:fillRef>
          <a:effectRef idx="0">
            <a:scrgbClr r="0" g="0" b="0"/>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2800" b="0" i="0" u="none" strike="noStrike" kern="1200" cap="none" spc="0" normalizeH="0" baseline="0" noProof="0" dirty="0">
                <a:ln>
                  <a:noFill/>
                </a:ln>
                <a:solidFill>
                  <a:srgbClr val="8CAA74">
                    <a:lumMod val="50000"/>
                  </a:srgbClr>
                </a:solidFill>
                <a:effectLst/>
                <a:uLnTx/>
                <a:uFillTx/>
                <a:latin typeface="Neue Haas Grotesk Text Pro"/>
                <a:ea typeface="+mn-ea"/>
                <a:cs typeface="+mn-cs"/>
              </a:rPr>
              <a:t>E</a:t>
            </a: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2800" b="0" i="0" u="none" strike="noStrike" kern="1200" cap="none" spc="0" normalizeH="0" baseline="0" noProof="0" dirty="0">
                <a:ln>
                  <a:noFill/>
                </a:ln>
                <a:solidFill>
                  <a:srgbClr val="8CAA74">
                    <a:lumMod val="50000"/>
                  </a:srgbClr>
                </a:solidFill>
                <a:effectLst/>
                <a:uLnTx/>
                <a:uFillTx/>
                <a:latin typeface="Neue Haas Grotesk Text Pro"/>
                <a:ea typeface="+mn-ea"/>
                <a:cs typeface="+mn-cs"/>
              </a:rPr>
              <a:t>X</a:t>
            </a: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2800" b="0" i="0" u="none" strike="noStrike" kern="1200" cap="none" spc="0" normalizeH="0" baseline="0" noProof="0" dirty="0">
                <a:ln>
                  <a:noFill/>
                </a:ln>
                <a:solidFill>
                  <a:srgbClr val="8CAA74">
                    <a:lumMod val="50000"/>
                  </a:srgbClr>
                </a:solidFill>
                <a:effectLst/>
                <a:uLnTx/>
                <a:uFillTx/>
                <a:latin typeface="Neue Haas Grotesk Text Pro"/>
                <a:ea typeface="+mn-ea"/>
                <a:cs typeface="+mn-cs"/>
              </a:rPr>
              <a:t>A</a:t>
            </a: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2800" b="0" i="0" u="none" strike="noStrike" kern="1200" cap="none" spc="0" normalizeH="0" baseline="0" noProof="0" dirty="0">
                <a:ln>
                  <a:noFill/>
                </a:ln>
                <a:solidFill>
                  <a:srgbClr val="8CAA74">
                    <a:lumMod val="50000"/>
                  </a:srgbClr>
                </a:solidFill>
                <a:effectLst/>
                <a:uLnTx/>
                <a:uFillTx/>
                <a:latin typeface="Neue Haas Grotesk Text Pro"/>
                <a:ea typeface="+mn-ea"/>
                <a:cs typeface="+mn-cs"/>
              </a:rPr>
              <a:t>M</a:t>
            </a:r>
          </a:p>
        </p:txBody>
      </p:sp>
      <p:pic>
        <p:nvPicPr>
          <p:cNvPr id="6" name="Graphic 5" descr="Surprised face outline outline">
            <a:extLst>
              <a:ext uri="{FF2B5EF4-FFF2-40B4-BE49-F238E27FC236}">
                <a16:creationId xmlns:a16="http://schemas.microsoft.com/office/drawing/2014/main" id="{CB0229E8-E294-4CDC-A679-D6F92893B484}"/>
              </a:ext>
            </a:extLst>
          </p:cNvPr>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5904028" y="2919220"/>
            <a:ext cx="914400" cy="914400"/>
          </a:xfrm>
          <a:prstGeom prst="rect">
            <a:avLst/>
          </a:prstGeom>
        </p:spPr>
      </p:pic>
      <p:sp>
        <p:nvSpPr>
          <p:cNvPr id="5" name="Rectangle 4">
            <a:extLst>
              <a:ext uri="{FF2B5EF4-FFF2-40B4-BE49-F238E27FC236}">
                <a16:creationId xmlns:a16="http://schemas.microsoft.com/office/drawing/2014/main" id="{BDDF583A-5840-0C05-FF9D-118E9E77BE15}"/>
              </a:ext>
            </a:extLst>
          </p:cNvPr>
          <p:cNvSpPr/>
          <p:nvPr/>
        </p:nvSpPr>
        <p:spPr>
          <a:xfrm>
            <a:off x="133350" y="119062"/>
            <a:ext cx="11915775" cy="6696075"/>
          </a:xfrm>
          <a:prstGeom prst="rect">
            <a:avLst/>
          </a:prstGeom>
          <a:noFill/>
          <a:ln>
            <a:solidFill>
              <a:srgbClr val="F1FEFC"/>
            </a:solidFill>
          </a:ln>
          <a:effectLst>
            <a:glow rad="317500">
              <a:srgbClr val="F1FEFC">
                <a:alpha val="40000"/>
              </a:srgbClr>
            </a:glow>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srgbClr val="FFFFFF"/>
              </a:solidFill>
              <a:effectLst/>
              <a:uLnTx/>
              <a:uFillTx/>
              <a:latin typeface="Neue Haas Grotesk Text Pro"/>
              <a:ea typeface="+mn-ea"/>
              <a:cs typeface="+mn-cs"/>
            </a:endParaRPr>
          </a:p>
        </p:txBody>
      </p:sp>
      <p:cxnSp>
        <p:nvCxnSpPr>
          <p:cNvPr id="8" name="Straight Arrow Connector 7">
            <a:extLst>
              <a:ext uri="{FF2B5EF4-FFF2-40B4-BE49-F238E27FC236}">
                <a16:creationId xmlns:a16="http://schemas.microsoft.com/office/drawing/2014/main" id="{582E97A5-4F38-E23E-A598-0FE105FCF1E3}"/>
              </a:ext>
            </a:extLst>
          </p:cNvPr>
          <p:cNvCxnSpPr>
            <a:cxnSpLocks/>
          </p:cNvCxnSpPr>
          <p:nvPr/>
        </p:nvCxnSpPr>
        <p:spPr>
          <a:xfrm flipV="1">
            <a:off x="2658675" y="3429000"/>
            <a:ext cx="3245353" cy="1184545"/>
          </a:xfrm>
          <a:prstGeom prst="straightConnector1">
            <a:avLst/>
          </a:prstGeom>
          <a:ln w="9525" cap="flat" cmpd="sng" algn="ctr">
            <a:solidFill>
              <a:srgbClr val="0070C0"/>
            </a:solidFill>
            <a:prstDash val="solid"/>
            <a:round/>
            <a:headEnd type="none" w="med" len="med"/>
            <a:tailEnd type="arrow" w="med" len="med"/>
          </a:ln>
        </p:spPr>
        <p:style>
          <a:lnRef idx="0">
            <a:scrgbClr r="0" g="0" b="0"/>
          </a:lnRef>
          <a:fillRef idx="0">
            <a:scrgbClr r="0" g="0" b="0"/>
          </a:fillRef>
          <a:effectRef idx="0">
            <a:scrgbClr r="0" g="0" b="0"/>
          </a:effectRef>
          <a:fontRef idx="minor">
            <a:schemeClr val="tx1"/>
          </a:fontRef>
        </p:style>
      </p:cxnSp>
      <p:pic>
        <p:nvPicPr>
          <p:cNvPr id="12" name="Picture 11" descr="A black text on a white background&#10;&#10;Description automatically generated">
            <a:extLst>
              <a:ext uri="{FF2B5EF4-FFF2-40B4-BE49-F238E27FC236}">
                <a16:creationId xmlns:a16="http://schemas.microsoft.com/office/drawing/2014/main" id="{74990CCF-FCD3-DCEB-1A0A-9747AE6B5477}"/>
              </a:ext>
            </a:extLst>
          </p:cNvPr>
          <p:cNvPicPr>
            <a:picLocks noChangeAspect="1"/>
          </p:cNvPicPr>
          <p:nvPr/>
        </p:nvPicPr>
        <p:blipFill rotWithShape="1">
          <a:blip r:embed="rId5">
            <a:alphaModFix amt="70000"/>
            <a:extLst>
              <a:ext uri="{28A0092B-C50C-407E-A947-70E740481C1C}">
                <a14:useLocalDpi xmlns:a14="http://schemas.microsoft.com/office/drawing/2010/main" val="0"/>
              </a:ext>
            </a:extLst>
          </a:blip>
          <a:srcRect l="769" t="15000" r="1153" b="5000"/>
          <a:stretch/>
        </p:blipFill>
        <p:spPr>
          <a:xfrm>
            <a:off x="5826657" y="0"/>
            <a:ext cx="6365323" cy="798786"/>
          </a:xfrm>
          <a:prstGeom prst="rect">
            <a:avLst/>
          </a:prstGeom>
          <a:ln>
            <a:noFill/>
          </a:ln>
          <a:effectLst/>
        </p:spPr>
      </p:pic>
    </p:spTree>
    <p:extLst>
      <p:ext uri="{BB962C8B-B14F-4D97-AF65-F5344CB8AC3E}">
        <p14:creationId xmlns:p14="http://schemas.microsoft.com/office/powerpoint/2010/main" val="1845810362"/>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advTm="300">
        <p159:morph option="byObject"/>
      </p:transition>
    </mc:Choice>
    <mc:Fallback xmlns="">
      <p:transition spd="slow" advTm="300">
        <p:fade/>
      </p:transition>
    </mc:Fallback>
  </mc:AlternateContent>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D05EAB50-7FBE-4BE4-9D5E-BF0768DB3AC8}"/>
              </a:ext>
            </a:extLst>
          </p:cNvPr>
          <p:cNvSpPr>
            <a:spLocks noGrp="1"/>
          </p:cNvSpPr>
          <p:nvPr>
            <p:ph idx="1"/>
          </p:nvPr>
        </p:nvSpPr>
        <p:spPr>
          <a:xfrm>
            <a:off x="633047" y="1690676"/>
            <a:ext cx="10379574" cy="5167324"/>
          </a:xfrm>
        </p:spPr>
        <p:txBody>
          <a:bodyPr>
            <a:normAutofit/>
          </a:bodyPr>
          <a:lstStyle/>
          <a:p>
            <a:r>
              <a:rPr lang="en-GB" sz="2400" dirty="0">
                <a:latin typeface="Avenir Next LT Pro" panose="020B0504020202020204" pitchFamily="34" charset="0"/>
              </a:rPr>
              <a:t>Repeated exposure to stress is bad for our health</a:t>
            </a:r>
          </a:p>
          <a:p>
            <a:r>
              <a:rPr lang="en-GB" sz="2400" dirty="0">
                <a:latin typeface="Avenir Next LT Pro" panose="020B0504020202020204" pitchFamily="34" charset="0"/>
              </a:rPr>
              <a:t>Every individual deals with stressful situations differently, e.g.,</a:t>
            </a:r>
          </a:p>
          <a:p>
            <a:endParaRPr lang="en-GB" sz="2400" dirty="0">
              <a:latin typeface="Avenir Next LT Pro" panose="020B0504020202020204" pitchFamily="34" charset="0"/>
            </a:endParaRPr>
          </a:p>
          <a:p>
            <a:endParaRPr lang="en-GB" sz="2400" dirty="0">
              <a:latin typeface="Avenir Next LT Pro" panose="020B0504020202020204" pitchFamily="34" charset="0"/>
            </a:endParaRPr>
          </a:p>
        </p:txBody>
      </p:sp>
      <p:sp>
        <p:nvSpPr>
          <p:cNvPr id="4" name="Rectangle: Rounded Corners 3">
            <a:extLst>
              <a:ext uri="{FF2B5EF4-FFF2-40B4-BE49-F238E27FC236}">
                <a16:creationId xmlns:a16="http://schemas.microsoft.com/office/drawing/2014/main" id="{20052B90-6BBE-41FC-B3F1-DF49E911A16F}"/>
              </a:ext>
            </a:extLst>
          </p:cNvPr>
          <p:cNvSpPr/>
          <p:nvPr/>
        </p:nvSpPr>
        <p:spPr>
          <a:xfrm>
            <a:off x="1851852" y="3072178"/>
            <a:ext cx="806823" cy="3082733"/>
          </a:xfrm>
          <a:prstGeom prst="roundRect">
            <a:avLst/>
          </a:prstGeom>
          <a:solidFill>
            <a:srgbClr val="F1FEFC">
              <a:alpha val="50000"/>
            </a:srgbClr>
          </a:solidFill>
          <a:ln>
            <a:solidFill>
              <a:srgbClr val="32A5F4"/>
            </a:solidFill>
          </a:ln>
        </p:spPr>
        <p:style>
          <a:lnRef idx="0">
            <a:scrgbClr r="0" g="0" b="0"/>
          </a:lnRef>
          <a:fillRef idx="0">
            <a:scrgbClr r="0" g="0" b="0"/>
          </a:fillRef>
          <a:effectRef idx="0">
            <a:scrgbClr r="0" g="0" b="0"/>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2800" b="0" i="0" u="none" strike="noStrike" kern="1200" cap="none" spc="0" normalizeH="0" baseline="0" noProof="0" dirty="0">
                <a:ln>
                  <a:noFill/>
                </a:ln>
                <a:solidFill>
                  <a:srgbClr val="8CAA74">
                    <a:lumMod val="50000"/>
                  </a:srgbClr>
                </a:solidFill>
                <a:effectLst/>
                <a:uLnTx/>
                <a:uFillTx/>
                <a:latin typeface="Neue Haas Grotesk Text Pro"/>
                <a:ea typeface="+mn-ea"/>
                <a:cs typeface="+mn-cs"/>
              </a:rPr>
              <a:t>E</a:t>
            </a: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2800" b="0" i="0" u="none" strike="noStrike" kern="1200" cap="none" spc="0" normalizeH="0" baseline="0" noProof="0" dirty="0">
                <a:ln>
                  <a:noFill/>
                </a:ln>
                <a:solidFill>
                  <a:srgbClr val="8CAA74">
                    <a:lumMod val="50000"/>
                  </a:srgbClr>
                </a:solidFill>
                <a:effectLst/>
                <a:uLnTx/>
                <a:uFillTx/>
                <a:latin typeface="Neue Haas Grotesk Text Pro"/>
                <a:ea typeface="+mn-ea"/>
                <a:cs typeface="+mn-cs"/>
              </a:rPr>
              <a:t>X</a:t>
            </a: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2800" b="0" i="0" u="none" strike="noStrike" kern="1200" cap="none" spc="0" normalizeH="0" baseline="0" noProof="0" dirty="0">
                <a:ln>
                  <a:noFill/>
                </a:ln>
                <a:solidFill>
                  <a:srgbClr val="8CAA74">
                    <a:lumMod val="50000"/>
                  </a:srgbClr>
                </a:solidFill>
                <a:effectLst/>
                <a:uLnTx/>
                <a:uFillTx/>
                <a:latin typeface="Neue Haas Grotesk Text Pro"/>
                <a:ea typeface="+mn-ea"/>
                <a:cs typeface="+mn-cs"/>
              </a:rPr>
              <a:t>A</a:t>
            </a: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2800" b="0" i="0" u="none" strike="noStrike" kern="1200" cap="none" spc="0" normalizeH="0" baseline="0" noProof="0" dirty="0">
                <a:ln>
                  <a:noFill/>
                </a:ln>
                <a:solidFill>
                  <a:srgbClr val="8CAA74">
                    <a:lumMod val="50000"/>
                  </a:srgbClr>
                </a:solidFill>
                <a:effectLst/>
                <a:uLnTx/>
                <a:uFillTx/>
                <a:latin typeface="Neue Haas Grotesk Text Pro"/>
                <a:ea typeface="+mn-ea"/>
                <a:cs typeface="+mn-cs"/>
              </a:rPr>
              <a:t>M</a:t>
            </a:r>
          </a:p>
        </p:txBody>
      </p:sp>
      <p:pic>
        <p:nvPicPr>
          <p:cNvPr id="24" name="Graphic 23" descr="Worried face outline outline">
            <a:extLst>
              <a:ext uri="{FF2B5EF4-FFF2-40B4-BE49-F238E27FC236}">
                <a16:creationId xmlns:a16="http://schemas.microsoft.com/office/drawing/2014/main" id="{FC0EDFC6-CE5E-4854-B32B-783A754598A9}"/>
              </a:ext>
            </a:extLst>
          </p:cNvPr>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4301972" y="3670519"/>
            <a:ext cx="914400" cy="914400"/>
          </a:xfrm>
          <a:prstGeom prst="rect">
            <a:avLst/>
          </a:prstGeom>
        </p:spPr>
      </p:pic>
      <p:sp>
        <p:nvSpPr>
          <p:cNvPr id="5" name="Rectangle 4">
            <a:extLst>
              <a:ext uri="{FF2B5EF4-FFF2-40B4-BE49-F238E27FC236}">
                <a16:creationId xmlns:a16="http://schemas.microsoft.com/office/drawing/2014/main" id="{BDDF583A-5840-0C05-FF9D-118E9E77BE15}"/>
              </a:ext>
            </a:extLst>
          </p:cNvPr>
          <p:cNvSpPr/>
          <p:nvPr/>
        </p:nvSpPr>
        <p:spPr>
          <a:xfrm>
            <a:off x="133350" y="119062"/>
            <a:ext cx="11915775" cy="6696075"/>
          </a:xfrm>
          <a:prstGeom prst="rect">
            <a:avLst/>
          </a:prstGeom>
          <a:noFill/>
          <a:ln>
            <a:solidFill>
              <a:srgbClr val="F1FEFC"/>
            </a:solidFill>
          </a:ln>
          <a:effectLst>
            <a:glow rad="317500">
              <a:srgbClr val="F1FEFC">
                <a:alpha val="40000"/>
              </a:srgbClr>
            </a:glow>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srgbClr val="FFFFFF"/>
              </a:solidFill>
              <a:effectLst/>
              <a:uLnTx/>
              <a:uFillTx/>
              <a:latin typeface="Neue Haas Grotesk Text Pro"/>
              <a:ea typeface="+mn-ea"/>
              <a:cs typeface="+mn-cs"/>
            </a:endParaRPr>
          </a:p>
        </p:txBody>
      </p:sp>
      <p:cxnSp>
        <p:nvCxnSpPr>
          <p:cNvPr id="7" name="Straight Arrow Connector 6">
            <a:extLst>
              <a:ext uri="{FF2B5EF4-FFF2-40B4-BE49-F238E27FC236}">
                <a16:creationId xmlns:a16="http://schemas.microsoft.com/office/drawing/2014/main" id="{85EBADE3-2017-502C-11C4-94F2E67B433D}"/>
              </a:ext>
            </a:extLst>
          </p:cNvPr>
          <p:cNvCxnSpPr>
            <a:cxnSpLocks/>
          </p:cNvCxnSpPr>
          <p:nvPr/>
        </p:nvCxnSpPr>
        <p:spPr>
          <a:xfrm flipV="1">
            <a:off x="2658675" y="4298731"/>
            <a:ext cx="1643297" cy="314814"/>
          </a:xfrm>
          <a:prstGeom prst="straightConnector1">
            <a:avLst/>
          </a:prstGeom>
          <a:ln w="9525" cap="flat" cmpd="sng" algn="ctr">
            <a:solidFill>
              <a:srgbClr val="0070C0"/>
            </a:solidFill>
            <a:prstDash val="solid"/>
            <a:round/>
            <a:headEnd type="none" w="med" len="med"/>
            <a:tailEnd type="arrow" w="med" len="med"/>
          </a:ln>
        </p:spPr>
        <p:style>
          <a:lnRef idx="0">
            <a:scrgbClr r="0" g="0" b="0"/>
          </a:lnRef>
          <a:fillRef idx="0">
            <a:scrgbClr r="0" g="0" b="0"/>
          </a:fillRef>
          <a:effectRef idx="0">
            <a:scrgbClr r="0" g="0" b="0"/>
          </a:effectRef>
          <a:fontRef idx="minor">
            <a:schemeClr val="tx1"/>
          </a:fontRef>
        </p:style>
      </p:cxnSp>
      <p:sp>
        <p:nvSpPr>
          <p:cNvPr id="13" name="Title 1">
            <a:extLst>
              <a:ext uri="{FF2B5EF4-FFF2-40B4-BE49-F238E27FC236}">
                <a16:creationId xmlns:a16="http://schemas.microsoft.com/office/drawing/2014/main" id="{7EAC5223-B606-DD6D-2051-D83A0059C5D5}"/>
              </a:ext>
            </a:extLst>
          </p:cNvPr>
          <p:cNvSpPr>
            <a:spLocks noGrp="1"/>
          </p:cNvSpPr>
          <p:nvPr>
            <p:ph type="title"/>
          </p:nvPr>
        </p:nvSpPr>
        <p:spPr>
          <a:xfrm>
            <a:off x="3514322" y="901664"/>
            <a:ext cx="5494996" cy="651488"/>
          </a:xfrm>
          <a:solidFill>
            <a:srgbClr val="F1FEFC"/>
          </a:solidFill>
        </p:spPr>
        <p:txBody>
          <a:bodyPr anchor="b">
            <a:normAutofit/>
          </a:bodyPr>
          <a:lstStyle/>
          <a:p>
            <a:pPr algn="ctr"/>
            <a:r>
              <a:rPr lang="en-GB" sz="3600" dirty="0"/>
              <a:t>Exam stress</a:t>
            </a:r>
          </a:p>
        </p:txBody>
      </p:sp>
      <p:pic>
        <p:nvPicPr>
          <p:cNvPr id="14" name="Picture 13" descr="A black text on a white background&#10;&#10;Description automatically generated">
            <a:extLst>
              <a:ext uri="{FF2B5EF4-FFF2-40B4-BE49-F238E27FC236}">
                <a16:creationId xmlns:a16="http://schemas.microsoft.com/office/drawing/2014/main" id="{1A28250D-A986-FC2A-E14E-FC9D7D44A93D}"/>
              </a:ext>
            </a:extLst>
          </p:cNvPr>
          <p:cNvPicPr>
            <a:picLocks noChangeAspect="1"/>
          </p:cNvPicPr>
          <p:nvPr/>
        </p:nvPicPr>
        <p:blipFill rotWithShape="1">
          <a:blip r:embed="rId5">
            <a:alphaModFix amt="70000"/>
            <a:extLst>
              <a:ext uri="{28A0092B-C50C-407E-A947-70E740481C1C}">
                <a14:useLocalDpi xmlns:a14="http://schemas.microsoft.com/office/drawing/2010/main" val="0"/>
              </a:ext>
            </a:extLst>
          </a:blip>
          <a:srcRect l="769" t="15000" r="1153" b="5000"/>
          <a:stretch/>
        </p:blipFill>
        <p:spPr>
          <a:xfrm>
            <a:off x="5826657" y="0"/>
            <a:ext cx="6365323" cy="798786"/>
          </a:xfrm>
          <a:prstGeom prst="rect">
            <a:avLst/>
          </a:prstGeom>
          <a:ln>
            <a:noFill/>
          </a:ln>
          <a:effectLst/>
        </p:spPr>
      </p:pic>
    </p:spTree>
    <p:extLst>
      <p:ext uri="{BB962C8B-B14F-4D97-AF65-F5344CB8AC3E}">
        <p14:creationId xmlns:p14="http://schemas.microsoft.com/office/powerpoint/2010/main" val="266736954"/>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advTm="300">
        <p159:morph option="byObject"/>
      </p:transition>
    </mc:Choice>
    <mc:Fallback xmlns="">
      <p:transition spd="slow" advTm="300">
        <p:fade/>
      </p:transition>
    </mc:Fallback>
  </mc:AlternateContent>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D05EAB50-7FBE-4BE4-9D5E-BF0768DB3AC8}"/>
              </a:ext>
            </a:extLst>
          </p:cNvPr>
          <p:cNvSpPr>
            <a:spLocks noGrp="1"/>
          </p:cNvSpPr>
          <p:nvPr>
            <p:ph idx="1"/>
          </p:nvPr>
        </p:nvSpPr>
        <p:spPr>
          <a:xfrm>
            <a:off x="633047" y="1690676"/>
            <a:ext cx="10379574" cy="5167324"/>
          </a:xfrm>
        </p:spPr>
        <p:txBody>
          <a:bodyPr>
            <a:normAutofit/>
          </a:bodyPr>
          <a:lstStyle/>
          <a:p>
            <a:r>
              <a:rPr lang="en-GB" sz="2400" dirty="0">
                <a:latin typeface="Avenir Next LT Pro" panose="020B0504020202020204" pitchFamily="34" charset="0"/>
              </a:rPr>
              <a:t>Repeated exposure to stress is bad for our health</a:t>
            </a:r>
          </a:p>
          <a:p>
            <a:r>
              <a:rPr lang="en-GB" sz="2400" dirty="0">
                <a:latin typeface="Avenir Next LT Pro" panose="020B0504020202020204" pitchFamily="34" charset="0"/>
              </a:rPr>
              <a:t>Every individual deals with stressful situations differently, e.g.,</a:t>
            </a:r>
          </a:p>
          <a:p>
            <a:endParaRPr lang="en-GB" sz="2400" dirty="0">
              <a:latin typeface="Avenir Next LT Pro" panose="020B0504020202020204" pitchFamily="34" charset="0"/>
            </a:endParaRPr>
          </a:p>
          <a:p>
            <a:endParaRPr lang="en-GB" sz="2400" dirty="0">
              <a:latin typeface="Avenir Next LT Pro" panose="020B0504020202020204" pitchFamily="34" charset="0"/>
            </a:endParaRPr>
          </a:p>
        </p:txBody>
      </p:sp>
      <p:sp>
        <p:nvSpPr>
          <p:cNvPr id="4" name="Rectangle: Rounded Corners 3">
            <a:extLst>
              <a:ext uri="{FF2B5EF4-FFF2-40B4-BE49-F238E27FC236}">
                <a16:creationId xmlns:a16="http://schemas.microsoft.com/office/drawing/2014/main" id="{20052B90-6BBE-41FC-B3F1-DF49E911A16F}"/>
              </a:ext>
            </a:extLst>
          </p:cNvPr>
          <p:cNvSpPr/>
          <p:nvPr/>
        </p:nvSpPr>
        <p:spPr>
          <a:xfrm>
            <a:off x="1851852" y="3072178"/>
            <a:ext cx="806823" cy="3082733"/>
          </a:xfrm>
          <a:prstGeom prst="roundRect">
            <a:avLst/>
          </a:prstGeom>
          <a:solidFill>
            <a:srgbClr val="F1FEFC">
              <a:alpha val="50000"/>
            </a:srgbClr>
          </a:solidFill>
          <a:ln>
            <a:solidFill>
              <a:srgbClr val="32A5F4"/>
            </a:solidFill>
          </a:ln>
        </p:spPr>
        <p:style>
          <a:lnRef idx="0">
            <a:scrgbClr r="0" g="0" b="0"/>
          </a:lnRef>
          <a:fillRef idx="0">
            <a:scrgbClr r="0" g="0" b="0"/>
          </a:fillRef>
          <a:effectRef idx="0">
            <a:scrgbClr r="0" g="0" b="0"/>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2800" b="0" i="0" u="none" strike="noStrike" kern="1200" cap="none" spc="0" normalizeH="0" baseline="0" noProof="0" dirty="0">
                <a:ln>
                  <a:noFill/>
                </a:ln>
                <a:solidFill>
                  <a:srgbClr val="8CAA74">
                    <a:lumMod val="50000"/>
                  </a:srgbClr>
                </a:solidFill>
                <a:effectLst/>
                <a:uLnTx/>
                <a:uFillTx/>
                <a:latin typeface="Neue Haas Grotesk Text Pro"/>
                <a:ea typeface="+mn-ea"/>
                <a:cs typeface="+mn-cs"/>
              </a:rPr>
              <a:t>E</a:t>
            </a: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2800" b="0" i="0" u="none" strike="noStrike" kern="1200" cap="none" spc="0" normalizeH="0" baseline="0" noProof="0" dirty="0">
                <a:ln>
                  <a:noFill/>
                </a:ln>
                <a:solidFill>
                  <a:srgbClr val="8CAA74">
                    <a:lumMod val="50000"/>
                  </a:srgbClr>
                </a:solidFill>
                <a:effectLst/>
                <a:uLnTx/>
                <a:uFillTx/>
                <a:latin typeface="Neue Haas Grotesk Text Pro"/>
                <a:ea typeface="+mn-ea"/>
                <a:cs typeface="+mn-cs"/>
              </a:rPr>
              <a:t>X</a:t>
            </a: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2800" b="0" i="0" u="none" strike="noStrike" kern="1200" cap="none" spc="0" normalizeH="0" baseline="0" noProof="0" dirty="0">
                <a:ln>
                  <a:noFill/>
                </a:ln>
                <a:solidFill>
                  <a:srgbClr val="8CAA74">
                    <a:lumMod val="50000"/>
                  </a:srgbClr>
                </a:solidFill>
                <a:effectLst/>
                <a:uLnTx/>
                <a:uFillTx/>
                <a:latin typeface="Neue Haas Grotesk Text Pro"/>
                <a:ea typeface="+mn-ea"/>
                <a:cs typeface="+mn-cs"/>
              </a:rPr>
              <a:t>A</a:t>
            </a: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2800" b="0" i="0" u="none" strike="noStrike" kern="1200" cap="none" spc="0" normalizeH="0" baseline="0" noProof="0" dirty="0">
                <a:ln>
                  <a:noFill/>
                </a:ln>
                <a:solidFill>
                  <a:srgbClr val="8CAA74">
                    <a:lumMod val="50000"/>
                  </a:srgbClr>
                </a:solidFill>
                <a:effectLst/>
                <a:uLnTx/>
                <a:uFillTx/>
                <a:latin typeface="Neue Haas Grotesk Text Pro"/>
                <a:ea typeface="+mn-ea"/>
                <a:cs typeface="+mn-cs"/>
              </a:rPr>
              <a:t>M</a:t>
            </a:r>
          </a:p>
        </p:txBody>
      </p:sp>
      <p:pic>
        <p:nvPicPr>
          <p:cNvPr id="26" name="Graphic 25" descr="Group success outline">
            <a:extLst>
              <a:ext uri="{FF2B5EF4-FFF2-40B4-BE49-F238E27FC236}">
                <a16:creationId xmlns:a16="http://schemas.microsoft.com/office/drawing/2014/main" id="{B8CC0F87-6DD1-401E-8275-617EBA54C257}"/>
              </a:ext>
            </a:extLst>
          </p:cNvPr>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9316523" y="3913432"/>
            <a:ext cx="914400" cy="914400"/>
          </a:xfrm>
          <a:prstGeom prst="rect">
            <a:avLst/>
          </a:prstGeom>
        </p:spPr>
      </p:pic>
      <p:sp>
        <p:nvSpPr>
          <p:cNvPr id="5" name="Rectangle 4">
            <a:extLst>
              <a:ext uri="{FF2B5EF4-FFF2-40B4-BE49-F238E27FC236}">
                <a16:creationId xmlns:a16="http://schemas.microsoft.com/office/drawing/2014/main" id="{BDDF583A-5840-0C05-FF9D-118E9E77BE15}"/>
              </a:ext>
            </a:extLst>
          </p:cNvPr>
          <p:cNvSpPr/>
          <p:nvPr/>
        </p:nvSpPr>
        <p:spPr>
          <a:xfrm>
            <a:off x="133350" y="119062"/>
            <a:ext cx="11915775" cy="6696075"/>
          </a:xfrm>
          <a:prstGeom prst="rect">
            <a:avLst/>
          </a:prstGeom>
          <a:noFill/>
          <a:ln>
            <a:solidFill>
              <a:srgbClr val="F1FEFC"/>
            </a:solidFill>
          </a:ln>
          <a:effectLst>
            <a:glow rad="317500">
              <a:srgbClr val="F1FEFC">
                <a:alpha val="40000"/>
              </a:srgbClr>
            </a:glow>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srgbClr val="FFFFFF"/>
              </a:solidFill>
              <a:effectLst/>
              <a:uLnTx/>
              <a:uFillTx/>
              <a:latin typeface="Neue Haas Grotesk Text Pro"/>
              <a:ea typeface="+mn-ea"/>
              <a:cs typeface="+mn-cs"/>
            </a:endParaRPr>
          </a:p>
        </p:txBody>
      </p:sp>
      <p:cxnSp>
        <p:nvCxnSpPr>
          <p:cNvPr id="7" name="Straight Arrow Connector 6">
            <a:extLst>
              <a:ext uri="{FF2B5EF4-FFF2-40B4-BE49-F238E27FC236}">
                <a16:creationId xmlns:a16="http://schemas.microsoft.com/office/drawing/2014/main" id="{CE4D559A-B204-51F6-FFD0-EA8A0D0D3CFB}"/>
              </a:ext>
            </a:extLst>
          </p:cNvPr>
          <p:cNvCxnSpPr>
            <a:cxnSpLocks/>
          </p:cNvCxnSpPr>
          <p:nvPr/>
        </p:nvCxnSpPr>
        <p:spPr>
          <a:xfrm flipV="1">
            <a:off x="2658675" y="4319752"/>
            <a:ext cx="6579918" cy="293793"/>
          </a:xfrm>
          <a:prstGeom prst="straightConnector1">
            <a:avLst/>
          </a:prstGeom>
          <a:ln w="9525" cap="flat" cmpd="sng" algn="ctr">
            <a:solidFill>
              <a:srgbClr val="0070C0"/>
            </a:solidFill>
            <a:prstDash val="solid"/>
            <a:round/>
            <a:headEnd type="none" w="med" len="med"/>
            <a:tailEnd type="arrow" w="med" len="med"/>
          </a:ln>
        </p:spPr>
        <p:style>
          <a:lnRef idx="0">
            <a:scrgbClr r="0" g="0" b="0"/>
          </a:lnRef>
          <a:fillRef idx="0">
            <a:scrgbClr r="0" g="0" b="0"/>
          </a:fillRef>
          <a:effectRef idx="0">
            <a:scrgbClr r="0" g="0" b="0"/>
          </a:effectRef>
          <a:fontRef idx="minor">
            <a:schemeClr val="tx1"/>
          </a:fontRef>
        </p:style>
      </p:cxnSp>
      <p:sp>
        <p:nvSpPr>
          <p:cNvPr id="15" name="Title 1">
            <a:extLst>
              <a:ext uri="{FF2B5EF4-FFF2-40B4-BE49-F238E27FC236}">
                <a16:creationId xmlns:a16="http://schemas.microsoft.com/office/drawing/2014/main" id="{CE073D47-5050-8A7A-1D9F-CC4B757AC024}"/>
              </a:ext>
            </a:extLst>
          </p:cNvPr>
          <p:cNvSpPr txBox="1">
            <a:spLocks/>
          </p:cNvSpPr>
          <p:nvPr/>
        </p:nvSpPr>
        <p:spPr>
          <a:xfrm>
            <a:off x="3514322" y="901664"/>
            <a:ext cx="5494996" cy="651488"/>
          </a:xfrm>
          <a:prstGeom prst="rect">
            <a:avLst/>
          </a:prstGeom>
          <a:solidFill>
            <a:srgbClr val="F1FEFC"/>
          </a:solidFill>
        </p:spPr>
        <p:txBody>
          <a:bodyPr vert="horz" lIns="91440" tIns="45720" rIns="91440" bIns="45720" rtlCol="0" anchor="b">
            <a:normAutofit/>
          </a:bodyPr>
          <a:lstStyle>
            <a:lvl1pPr algn="l" defTabSz="914400" rtl="0" eaLnBrk="1" latinLnBrk="0" hangingPunct="1">
              <a:lnSpc>
                <a:spcPct val="90000"/>
              </a:lnSpc>
              <a:spcBef>
                <a:spcPct val="0"/>
              </a:spcBef>
              <a:buNone/>
              <a:defRPr sz="3600" b="1" kern="1200">
                <a:solidFill>
                  <a:schemeClr val="tx1"/>
                </a:solidFill>
                <a:latin typeface="+mj-lt"/>
                <a:ea typeface="+mj-ea"/>
                <a:cs typeface="+mj-cs"/>
              </a:defRPr>
            </a:lvl1pPr>
          </a:lstStyle>
          <a:p>
            <a:pPr marL="0" marR="0" lvl="0" indent="0" algn="ctr" defTabSz="914400" rtl="0" eaLnBrk="1" fontAlgn="auto" latinLnBrk="0" hangingPunct="1">
              <a:lnSpc>
                <a:spcPct val="90000"/>
              </a:lnSpc>
              <a:spcBef>
                <a:spcPct val="0"/>
              </a:spcBef>
              <a:spcAft>
                <a:spcPts val="0"/>
              </a:spcAft>
              <a:buClrTx/>
              <a:buSzTx/>
              <a:buFontTx/>
              <a:buNone/>
              <a:tabLst/>
              <a:defRPr/>
            </a:pPr>
            <a:r>
              <a:rPr kumimoji="0" lang="en-GB" sz="3600" b="1" i="0" u="none" strike="noStrike" kern="1200" cap="none" spc="0" normalizeH="0" baseline="0" noProof="0">
                <a:ln>
                  <a:noFill/>
                </a:ln>
                <a:solidFill>
                  <a:srgbClr val="000000"/>
                </a:solidFill>
                <a:effectLst/>
                <a:uLnTx/>
                <a:uFillTx/>
                <a:latin typeface="Neue Haas Grotesk Text Pro"/>
                <a:ea typeface="+mj-ea"/>
                <a:cs typeface="+mj-cs"/>
              </a:rPr>
              <a:t>Exam stress</a:t>
            </a:r>
            <a:endParaRPr kumimoji="0" lang="en-GB" sz="3600" b="1" i="0" u="none" strike="noStrike" kern="1200" cap="none" spc="0" normalizeH="0" baseline="0" noProof="0" dirty="0">
              <a:ln>
                <a:noFill/>
              </a:ln>
              <a:solidFill>
                <a:srgbClr val="000000"/>
              </a:solidFill>
              <a:effectLst/>
              <a:uLnTx/>
              <a:uFillTx/>
              <a:latin typeface="Neue Haas Grotesk Text Pro"/>
              <a:ea typeface="+mj-ea"/>
              <a:cs typeface="+mj-cs"/>
            </a:endParaRPr>
          </a:p>
        </p:txBody>
      </p:sp>
      <p:pic>
        <p:nvPicPr>
          <p:cNvPr id="16" name="Picture 15" descr="A black text on a white background&#10;&#10;Description automatically generated">
            <a:extLst>
              <a:ext uri="{FF2B5EF4-FFF2-40B4-BE49-F238E27FC236}">
                <a16:creationId xmlns:a16="http://schemas.microsoft.com/office/drawing/2014/main" id="{32B514D0-9AB9-1179-6185-49D4ADC8BDFE}"/>
              </a:ext>
            </a:extLst>
          </p:cNvPr>
          <p:cNvPicPr>
            <a:picLocks noChangeAspect="1"/>
          </p:cNvPicPr>
          <p:nvPr/>
        </p:nvPicPr>
        <p:blipFill rotWithShape="1">
          <a:blip r:embed="rId5">
            <a:alphaModFix amt="70000"/>
            <a:extLst>
              <a:ext uri="{28A0092B-C50C-407E-A947-70E740481C1C}">
                <a14:useLocalDpi xmlns:a14="http://schemas.microsoft.com/office/drawing/2010/main" val="0"/>
              </a:ext>
            </a:extLst>
          </a:blip>
          <a:srcRect l="769" t="15000" r="1153" b="5000"/>
          <a:stretch/>
        </p:blipFill>
        <p:spPr>
          <a:xfrm>
            <a:off x="5826657" y="0"/>
            <a:ext cx="6365323" cy="798786"/>
          </a:xfrm>
          <a:prstGeom prst="rect">
            <a:avLst/>
          </a:prstGeom>
          <a:ln>
            <a:noFill/>
          </a:ln>
          <a:effectLst/>
        </p:spPr>
      </p:pic>
    </p:spTree>
    <p:extLst>
      <p:ext uri="{BB962C8B-B14F-4D97-AF65-F5344CB8AC3E}">
        <p14:creationId xmlns:p14="http://schemas.microsoft.com/office/powerpoint/2010/main" val="3041975007"/>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advTm="300">
        <p159:morph option="byObject"/>
      </p:transition>
    </mc:Choice>
    <mc:Fallback xmlns="">
      <p:transition spd="slow" advTm="300">
        <p:fade/>
      </p:transition>
    </mc:Fallback>
  </mc:AlternateContent>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D05EAB50-7FBE-4BE4-9D5E-BF0768DB3AC8}"/>
              </a:ext>
            </a:extLst>
          </p:cNvPr>
          <p:cNvSpPr>
            <a:spLocks noGrp="1"/>
          </p:cNvSpPr>
          <p:nvPr>
            <p:ph idx="1"/>
          </p:nvPr>
        </p:nvSpPr>
        <p:spPr>
          <a:xfrm>
            <a:off x="633047" y="1690676"/>
            <a:ext cx="10379574" cy="5167324"/>
          </a:xfrm>
        </p:spPr>
        <p:txBody>
          <a:bodyPr>
            <a:normAutofit/>
          </a:bodyPr>
          <a:lstStyle/>
          <a:p>
            <a:r>
              <a:rPr lang="en-GB" sz="2400" dirty="0">
                <a:latin typeface="Avenir Next LT Pro" panose="020B0504020202020204" pitchFamily="34" charset="0"/>
              </a:rPr>
              <a:t>Repeated exposure to stress is bad for our health</a:t>
            </a:r>
          </a:p>
          <a:p>
            <a:r>
              <a:rPr lang="en-GB" sz="2400" dirty="0">
                <a:latin typeface="Avenir Next LT Pro" panose="020B0504020202020204" pitchFamily="34" charset="0"/>
              </a:rPr>
              <a:t>Every individual deals with stressful situations differently, e.g.,</a:t>
            </a:r>
          </a:p>
          <a:p>
            <a:endParaRPr lang="en-GB" sz="2400" dirty="0">
              <a:latin typeface="Avenir Next LT Pro" panose="020B0504020202020204" pitchFamily="34" charset="0"/>
            </a:endParaRPr>
          </a:p>
          <a:p>
            <a:endParaRPr lang="en-GB" sz="2400" dirty="0">
              <a:latin typeface="Avenir Next LT Pro" panose="020B0504020202020204" pitchFamily="34" charset="0"/>
            </a:endParaRPr>
          </a:p>
        </p:txBody>
      </p:sp>
      <p:sp>
        <p:nvSpPr>
          <p:cNvPr id="4" name="Rectangle: Rounded Corners 3">
            <a:extLst>
              <a:ext uri="{FF2B5EF4-FFF2-40B4-BE49-F238E27FC236}">
                <a16:creationId xmlns:a16="http://schemas.microsoft.com/office/drawing/2014/main" id="{20052B90-6BBE-41FC-B3F1-DF49E911A16F}"/>
              </a:ext>
            </a:extLst>
          </p:cNvPr>
          <p:cNvSpPr/>
          <p:nvPr/>
        </p:nvSpPr>
        <p:spPr>
          <a:xfrm>
            <a:off x="1851852" y="3072178"/>
            <a:ext cx="806823" cy="3082733"/>
          </a:xfrm>
          <a:prstGeom prst="roundRect">
            <a:avLst/>
          </a:prstGeom>
          <a:solidFill>
            <a:srgbClr val="F1FEFC">
              <a:alpha val="50000"/>
            </a:srgbClr>
          </a:solidFill>
          <a:ln>
            <a:solidFill>
              <a:srgbClr val="32A5F4"/>
            </a:solidFill>
          </a:ln>
        </p:spPr>
        <p:style>
          <a:lnRef idx="0">
            <a:scrgbClr r="0" g="0" b="0"/>
          </a:lnRef>
          <a:fillRef idx="0">
            <a:scrgbClr r="0" g="0" b="0"/>
          </a:fillRef>
          <a:effectRef idx="0">
            <a:scrgbClr r="0" g="0" b="0"/>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2800" b="0" i="0" u="none" strike="noStrike" kern="1200" cap="none" spc="0" normalizeH="0" baseline="0" noProof="0" dirty="0">
                <a:ln>
                  <a:noFill/>
                </a:ln>
                <a:solidFill>
                  <a:srgbClr val="8CAA74">
                    <a:lumMod val="50000"/>
                  </a:srgbClr>
                </a:solidFill>
                <a:effectLst/>
                <a:uLnTx/>
                <a:uFillTx/>
                <a:latin typeface="Neue Haas Grotesk Text Pro"/>
                <a:ea typeface="+mn-ea"/>
                <a:cs typeface="+mn-cs"/>
              </a:rPr>
              <a:t>E</a:t>
            </a: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2800" b="0" i="0" u="none" strike="noStrike" kern="1200" cap="none" spc="0" normalizeH="0" baseline="0" noProof="0" dirty="0">
                <a:ln>
                  <a:noFill/>
                </a:ln>
                <a:solidFill>
                  <a:srgbClr val="8CAA74">
                    <a:lumMod val="50000"/>
                  </a:srgbClr>
                </a:solidFill>
                <a:effectLst/>
                <a:uLnTx/>
                <a:uFillTx/>
                <a:latin typeface="Neue Haas Grotesk Text Pro"/>
                <a:ea typeface="+mn-ea"/>
                <a:cs typeface="+mn-cs"/>
              </a:rPr>
              <a:t>X</a:t>
            </a: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2800" b="0" i="0" u="none" strike="noStrike" kern="1200" cap="none" spc="0" normalizeH="0" baseline="0" noProof="0" dirty="0">
                <a:ln>
                  <a:noFill/>
                </a:ln>
                <a:solidFill>
                  <a:srgbClr val="8CAA74">
                    <a:lumMod val="50000"/>
                  </a:srgbClr>
                </a:solidFill>
                <a:effectLst/>
                <a:uLnTx/>
                <a:uFillTx/>
                <a:latin typeface="Neue Haas Grotesk Text Pro"/>
                <a:ea typeface="+mn-ea"/>
                <a:cs typeface="+mn-cs"/>
              </a:rPr>
              <a:t>A</a:t>
            </a: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2800" b="0" i="0" u="none" strike="noStrike" kern="1200" cap="none" spc="0" normalizeH="0" baseline="0" noProof="0" dirty="0">
                <a:ln>
                  <a:noFill/>
                </a:ln>
                <a:solidFill>
                  <a:srgbClr val="8CAA74">
                    <a:lumMod val="50000"/>
                  </a:srgbClr>
                </a:solidFill>
                <a:effectLst/>
                <a:uLnTx/>
                <a:uFillTx/>
                <a:latin typeface="Neue Haas Grotesk Text Pro"/>
                <a:ea typeface="+mn-ea"/>
                <a:cs typeface="+mn-cs"/>
              </a:rPr>
              <a:t>M</a:t>
            </a:r>
          </a:p>
        </p:txBody>
      </p:sp>
      <p:pic>
        <p:nvPicPr>
          <p:cNvPr id="9" name="Graphic 8" descr="Loudly crying face outline outline">
            <a:extLst>
              <a:ext uri="{FF2B5EF4-FFF2-40B4-BE49-F238E27FC236}">
                <a16:creationId xmlns:a16="http://schemas.microsoft.com/office/drawing/2014/main" id="{BE928020-CFD7-427C-8AF4-DA521AB19A52}"/>
              </a:ext>
            </a:extLst>
          </p:cNvPr>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7806116" y="4502354"/>
            <a:ext cx="914400" cy="914400"/>
          </a:xfrm>
          <a:prstGeom prst="rect">
            <a:avLst/>
          </a:prstGeom>
        </p:spPr>
      </p:pic>
      <p:sp>
        <p:nvSpPr>
          <p:cNvPr id="5" name="Rectangle 4">
            <a:extLst>
              <a:ext uri="{FF2B5EF4-FFF2-40B4-BE49-F238E27FC236}">
                <a16:creationId xmlns:a16="http://schemas.microsoft.com/office/drawing/2014/main" id="{BDDF583A-5840-0C05-FF9D-118E9E77BE15}"/>
              </a:ext>
            </a:extLst>
          </p:cNvPr>
          <p:cNvSpPr/>
          <p:nvPr/>
        </p:nvSpPr>
        <p:spPr>
          <a:xfrm>
            <a:off x="133350" y="119062"/>
            <a:ext cx="11915775" cy="6696075"/>
          </a:xfrm>
          <a:prstGeom prst="rect">
            <a:avLst/>
          </a:prstGeom>
          <a:noFill/>
          <a:ln>
            <a:solidFill>
              <a:srgbClr val="F1FEFC"/>
            </a:solidFill>
          </a:ln>
          <a:effectLst>
            <a:glow rad="317500">
              <a:srgbClr val="F1FEFC">
                <a:alpha val="40000"/>
              </a:srgbClr>
            </a:glow>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srgbClr val="FFFFFF"/>
              </a:solidFill>
              <a:effectLst/>
              <a:uLnTx/>
              <a:uFillTx/>
              <a:latin typeface="Neue Haas Grotesk Text Pro"/>
              <a:ea typeface="+mn-ea"/>
              <a:cs typeface="+mn-cs"/>
            </a:endParaRPr>
          </a:p>
        </p:txBody>
      </p:sp>
      <p:cxnSp>
        <p:nvCxnSpPr>
          <p:cNvPr id="7" name="Straight Arrow Connector 6">
            <a:extLst>
              <a:ext uri="{FF2B5EF4-FFF2-40B4-BE49-F238E27FC236}">
                <a16:creationId xmlns:a16="http://schemas.microsoft.com/office/drawing/2014/main" id="{77977398-EEFD-6A36-C573-71D966F71A93}"/>
              </a:ext>
            </a:extLst>
          </p:cNvPr>
          <p:cNvCxnSpPr>
            <a:cxnSpLocks/>
          </p:cNvCxnSpPr>
          <p:nvPr/>
        </p:nvCxnSpPr>
        <p:spPr>
          <a:xfrm>
            <a:off x="2658675" y="4613545"/>
            <a:ext cx="5096656" cy="372014"/>
          </a:xfrm>
          <a:prstGeom prst="straightConnector1">
            <a:avLst/>
          </a:prstGeom>
          <a:ln w="9525" cap="flat" cmpd="sng" algn="ctr">
            <a:solidFill>
              <a:srgbClr val="0070C0"/>
            </a:solidFill>
            <a:prstDash val="solid"/>
            <a:round/>
            <a:headEnd type="none" w="med" len="med"/>
            <a:tailEnd type="arrow" w="med" len="med"/>
          </a:ln>
        </p:spPr>
        <p:style>
          <a:lnRef idx="0">
            <a:scrgbClr r="0" g="0" b="0"/>
          </a:lnRef>
          <a:fillRef idx="0">
            <a:scrgbClr r="0" g="0" b="0"/>
          </a:fillRef>
          <a:effectRef idx="0">
            <a:scrgbClr r="0" g="0" b="0"/>
          </a:effectRef>
          <a:fontRef idx="minor">
            <a:schemeClr val="tx1"/>
          </a:fontRef>
        </p:style>
      </p:cxnSp>
      <p:sp>
        <p:nvSpPr>
          <p:cNvPr id="14" name="Title 1">
            <a:extLst>
              <a:ext uri="{FF2B5EF4-FFF2-40B4-BE49-F238E27FC236}">
                <a16:creationId xmlns:a16="http://schemas.microsoft.com/office/drawing/2014/main" id="{DB2CF2E1-B8B5-DAB2-C6D0-31D91C263AF9}"/>
              </a:ext>
            </a:extLst>
          </p:cNvPr>
          <p:cNvSpPr txBox="1">
            <a:spLocks/>
          </p:cNvSpPr>
          <p:nvPr/>
        </p:nvSpPr>
        <p:spPr>
          <a:xfrm>
            <a:off x="3514322" y="901664"/>
            <a:ext cx="5494996" cy="651488"/>
          </a:xfrm>
          <a:prstGeom prst="rect">
            <a:avLst/>
          </a:prstGeom>
          <a:solidFill>
            <a:srgbClr val="F1FEFC"/>
          </a:solidFill>
        </p:spPr>
        <p:txBody>
          <a:bodyPr vert="horz" lIns="91440" tIns="45720" rIns="91440" bIns="45720" rtlCol="0" anchor="b">
            <a:normAutofit/>
          </a:bodyPr>
          <a:lstStyle>
            <a:lvl1pPr algn="l" defTabSz="914400" rtl="0" eaLnBrk="1" latinLnBrk="0" hangingPunct="1">
              <a:lnSpc>
                <a:spcPct val="90000"/>
              </a:lnSpc>
              <a:spcBef>
                <a:spcPct val="0"/>
              </a:spcBef>
              <a:buNone/>
              <a:defRPr sz="3600" b="1" kern="1200">
                <a:solidFill>
                  <a:schemeClr val="tx1"/>
                </a:solidFill>
                <a:latin typeface="+mj-lt"/>
                <a:ea typeface="+mj-ea"/>
                <a:cs typeface="+mj-cs"/>
              </a:defRPr>
            </a:lvl1pPr>
          </a:lstStyle>
          <a:p>
            <a:pPr marL="0" marR="0" lvl="0" indent="0" algn="ctr" defTabSz="914400" rtl="0" eaLnBrk="1" fontAlgn="auto" latinLnBrk="0" hangingPunct="1">
              <a:lnSpc>
                <a:spcPct val="90000"/>
              </a:lnSpc>
              <a:spcBef>
                <a:spcPct val="0"/>
              </a:spcBef>
              <a:spcAft>
                <a:spcPts val="0"/>
              </a:spcAft>
              <a:buClrTx/>
              <a:buSzTx/>
              <a:buFontTx/>
              <a:buNone/>
              <a:tabLst/>
              <a:defRPr/>
            </a:pPr>
            <a:r>
              <a:rPr kumimoji="0" lang="en-GB" sz="3600" b="1" i="0" u="none" strike="noStrike" kern="1200" cap="none" spc="0" normalizeH="0" baseline="0" noProof="0">
                <a:ln>
                  <a:noFill/>
                </a:ln>
                <a:solidFill>
                  <a:srgbClr val="000000"/>
                </a:solidFill>
                <a:effectLst/>
                <a:uLnTx/>
                <a:uFillTx/>
                <a:latin typeface="Neue Haas Grotesk Text Pro"/>
                <a:ea typeface="+mj-ea"/>
                <a:cs typeface="+mj-cs"/>
              </a:rPr>
              <a:t>Exam stress</a:t>
            </a:r>
            <a:endParaRPr kumimoji="0" lang="en-GB" sz="3600" b="1" i="0" u="none" strike="noStrike" kern="1200" cap="none" spc="0" normalizeH="0" baseline="0" noProof="0" dirty="0">
              <a:ln>
                <a:noFill/>
              </a:ln>
              <a:solidFill>
                <a:srgbClr val="000000"/>
              </a:solidFill>
              <a:effectLst/>
              <a:uLnTx/>
              <a:uFillTx/>
              <a:latin typeface="Neue Haas Grotesk Text Pro"/>
              <a:ea typeface="+mj-ea"/>
              <a:cs typeface="+mj-cs"/>
            </a:endParaRPr>
          </a:p>
        </p:txBody>
      </p:sp>
      <p:pic>
        <p:nvPicPr>
          <p:cNvPr id="15" name="Picture 14" descr="A black text on a white background&#10;&#10;Description automatically generated">
            <a:extLst>
              <a:ext uri="{FF2B5EF4-FFF2-40B4-BE49-F238E27FC236}">
                <a16:creationId xmlns:a16="http://schemas.microsoft.com/office/drawing/2014/main" id="{5A2B00B7-0AAB-50DC-16CB-65AB4B4025BB}"/>
              </a:ext>
            </a:extLst>
          </p:cNvPr>
          <p:cNvPicPr>
            <a:picLocks noChangeAspect="1"/>
          </p:cNvPicPr>
          <p:nvPr/>
        </p:nvPicPr>
        <p:blipFill rotWithShape="1">
          <a:blip r:embed="rId5">
            <a:alphaModFix amt="70000"/>
            <a:extLst>
              <a:ext uri="{28A0092B-C50C-407E-A947-70E740481C1C}">
                <a14:useLocalDpi xmlns:a14="http://schemas.microsoft.com/office/drawing/2010/main" val="0"/>
              </a:ext>
            </a:extLst>
          </a:blip>
          <a:srcRect l="769" t="15000" r="1153" b="5000"/>
          <a:stretch/>
        </p:blipFill>
        <p:spPr>
          <a:xfrm>
            <a:off x="5826657" y="0"/>
            <a:ext cx="6365323" cy="798786"/>
          </a:xfrm>
          <a:prstGeom prst="rect">
            <a:avLst/>
          </a:prstGeom>
          <a:ln>
            <a:noFill/>
          </a:ln>
          <a:effectLst/>
        </p:spPr>
      </p:pic>
    </p:spTree>
    <p:extLst>
      <p:ext uri="{BB962C8B-B14F-4D97-AF65-F5344CB8AC3E}">
        <p14:creationId xmlns:p14="http://schemas.microsoft.com/office/powerpoint/2010/main" val="4246671482"/>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advTm="300">
        <p159:morph option="byObject"/>
      </p:transition>
    </mc:Choice>
    <mc:Fallback xmlns="">
      <p:transition spd="slow" advTm="300">
        <p:fade/>
      </p:transition>
    </mc:Fallback>
  </mc:AlternateContent>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D05EAB50-7FBE-4BE4-9D5E-BF0768DB3AC8}"/>
              </a:ext>
            </a:extLst>
          </p:cNvPr>
          <p:cNvSpPr>
            <a:spLocks noGrp="1"/>
          </p:cNvSpPr>
          <p:nvPr>
            <p:ph idx="1"/>
          </p:nvPr>
        </p:nvSpPr>
        <p:spPr>
          <a:xfrm>
            <a:off x="633047" y="1690676"/>
            <a:ext cx="10379574" cy="5167324"/>
          </a:xfrm>
        </p:spPr>
        <p:txBody>
          <a:bodyPr>
            <a:normAutofit/>
          </a:bodyPr>
          <a:lstStyle/>
          <a:p>
            <a:r>
              <a:rPr lang="en-GB" sz="2400" dirty="0">
                <a:latin typeface="Avenir Next LT Pro" panose="020B0504020202020204" pitchFamily="34" charset="0"/>
              </a:rPr>
              <a:t>Repeated exposure to stress is bad for our health</a:t>
            </a:r>
          </a:p>
          <a:p>
            <a:r>
              <a:rPr lang="en-GB" sz="2400" dirty="0">
                <a:latin typeface="Avenir Next LT Pro" panose="020B0504020202020204" pitchFamily="34" charset="0"/>
              </a:rPr>
              <a:t>Every individual deals with stressful situations differently, e.g.,</a:t>
            </a:r>
          </a:p>
          <a:p>
            <a:endParaRPr lang="en-GB" sz="2400" dirty="0">
              <a:latin typeface="Avenir Next LT Pro" panose="020B0504020202020204" pitchFamily="34" charset="0"/>
            </a:endParaRPr>
          </a:p>
          <a:p>
            <a:endParaRPr lang="en-GB" sz="2400" dirty="0">
              <a:latin typeface="Avenir Next LT Pro" panose="020B0504020202020204" pitchFamily="34" charset="0"/>
            </a:endParaRPr>
          </a:p>
        </p:txBody>
      </p:sp>
      <p:sp>
        <p:nvSpPr>
          <p:cNvPr id="4" name="Rectangle: Rounded Corners 3">
            <a:extLst>
              <a:ext uri="{FF2B5EF4-FFF2-40B4-BE49-F238E27FC236}">
                <a16:creationId xmlns:a16="http://schemas.microsoft.com/office/drawing/2014/main" id="{20052B90-6BBE-41FC-B3F1-DF49E911A16F}"/>
              </a:ext>
            </a:extLst>
          </p:cNvPr>
          <p:cNvSpPr/>
          <p:nvPr/>
        </p:nvSpPr>
        <p:spPr>
          <a:xfrm>
            <a:off x="1851852" y="3072178"/>
            <a:ext cx="806823" cy="3082733"/>
          </a:xfrm>
          <a:prstGeom prst="roundRect">
            <a:avLst/>
          </a:prstGeom>
          <a:solidFill>
            <a:srgbClr val="F1FEFC">
              <a:alpha val="50000"/>
            </a:srgbClr>
          </a:solidFill>
          <a:ln>
            <a:solidFill>
              <a:srgbClr val="32A5F4"/>
            </a:solidFill>
          </a:ln>
        </p:spPr>
        <p:style>
          <a:lnRef idx="0">
            <a:scrgbClr r="0" g="0" b="0"/>
          </a:lnRef>
          <a:fillRef idx="0">
            <a:scrgbClr r="0" g="0" b="0"/>
          </a:fillRef>
          <a:effectRef idx="0">
            <a:scrgbClr r="0" g="0" b="0"/>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2800" b="0" i="0" u="none" strike="noStrike" kern="1200" cap="none" spc="0" normalizeH="0" baseline="0" noProof="0" dirty="0">
                <a:ln>
                  <a:noFill/>
                </a:ln>
                <a:solidFill>
                  <a:srgbClr val="8CAA74">
                    <a:lumMod val="50000"/>
                  </a:srgbClr>
                </a:solidFill>
                <a:effectLst/>
                <a:uLnTx/>
                <a:uFillTx/>
                <a:latin typeface="Neue Haas Grotesk Text Pro"/>
                <a:ea typeface="+mn-ea"/>
                <a:cs typeface="+mn-cs"/>
              </a:rPr>
              <a:t>E</a:t>
            </a: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2800" b="0" i="0" u="none" strike="noStrike" kern="1200" cap="none" spc="0" normalizeH="0" baseline="0" noProof="0" dirty="0">
                <a:ln>
                  <a:noFill/>
                </a:ln>
                <a:solidFill>
                  <a:srgbClr val="8CAA74">
                    <a:lumMod val="50000"/>
                  </a:srgbClr>
                </a:solidFill>
                <a:effectLst/>
                <a:uLnTx/>
                <a:uFillTx/>
                <a:latin typeface="Neue Haas Grotesk Text Pro"/>
                <a:ea typeface="+mn-ea"/>
                <a:cs typeface="+mn-cs"/>
              </a:rPr>
              <a:t>X</a:t>
            </a: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2800" b="0" i="0" u="none" strike="noStrike" kern="1200" cap="none" spc="0" normalizeH="0" baseline="0" noProof="0" dirty="0">
                <a:ln>
                  <a:noFill/>
                </a:ln>
                <a:solidFill>
                  <a:srgbClr val="8CAA74">
                    <a:lumMod val="50000"/>
                  </a:srgbClr>
                </a:solidFill>
                <a:effectLst/>
                <a:uLnTx/>
                <a:uFillTx/>
                <a:latin typeface="Neue Haas Grotesk Text Pro"/>
                <a:ea typeface="+mn-ea"/>
                <a:cs typeface="+mn-cs"/>
              </a:rPr>
              <a:t>A</a:t>
            </a: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2800" b="0" i="0" u="none" strike="noStrike" kern="1200" cap="none" spc="0" normalizeH="0" baseline="0" noProof="0" dirty="0">
                <a:ln>
                  <a:noFill/>
                </a:ln>
                <a:solidFill>
                  <a:srgbClr val="8CAA74">
                    <a:lumMod val="50000"/>
                  </a:srgbClr>
                </a:solidFill>
                <a:effectLst/>
                <a:uLnTx/>
                <a:uFillTx/>
                <a:latin typeface="Neue Haas Grotesk Text Pro"/>
                <a:ea typeface="+mn-ea"/>
                <a:cs typeface="+mn-cs"/>
              </a:rPr>
              <a:t>M</a:t>
            </a:r>
          </a:p>
        </p:txBody>
      </p:sp>
      <p:pic>
        <p:nvPicPr>
          <p:cNvPr id="28" name="Graphic 27" descr="Woman Shrugging outline">
            <a:extLst>
              <a:ext uri="{FF2B5EF4-FFF2-40B4-BE49-F238E27FC236}">
                <a16:creationId xmlns:a16="http://schemas.microsoft.com/office/drawing/2014/main" id="{ED40C7A2-23BB-4775-B2C7-93C5CFFE8852}"/>
              </a:ext>
            </a:extLst>
          </p:cNvPr>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6840931" y="5624031"/>
            <a:ext cx="914400" cy="914400"/>
          </a:xfrm>
          <a:prstGeom prst="rect">
            <a:avLst/>
          </a:prstGeom>
        </p:spPr>
      </p:pic>
      <p:sp>
        <p:nvSpPr>
          <p:cNvPr id="5" name="Rectangle 4">
            <a:extLst>
              <a:ext uri="{FF2B5EF4-FFF2-40B4-BE49-F238E27FC236}">
                <a16:creationId xmlns:a16="http://schemas.microsoft.com/office/drawing/2014/main" id="{BDDF583A-5840-0C05-FF9D-118E9E77BE15}"/>
              </a:ext>
            </a:extLst>
          </p:cNvPr>
          <p:cNvSpPr/>
          <p:nvPr/>
        </p:nvSpPr>
        <p:spPr>
          <a:xfrm>
            <a:off x="133350" y="119062"/>
            <a:ext cx="11915775" cy="6696075"/>
          </a:xfrm>
          <a:prstGeom prst="rect">
            <a:avLst/>
          </a:prstGeom>
          <a:noFill/>
          <a:ln>
            <a:solidFill>
              <a:srgbClr val="F1FEFC"/>
            </a:solidFill>
          </a:ln>
          <a:effectLst>
            <a:glow rad="317500">
              <a:srgbClr val="F1FEFC">
                <a:alpha val="40000"/>
              </a:srgbClr>
            </a:glow>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srgbClr val="FFFFFF"/>
              </a:solidFill>
              <a:effectLst/>
              <a:uLnTx/>
              <a:uFillTx/>
              <a:latin typeface="Neue Haas Grotesk Text Pro"/>
              <a:ea typeface="+mn-ea"/>
              <a:cs typeface="+mn-cs"/>
            </a:endParaRPr>
          </a:p>
        </p:txBody>
      </p:sp>
      <p:cxnSp>
        <p:nvCxnSpPr>
          <p:cNvPr id="7" name="Straight Arrow Connector 6">
            <a:extLst>
              <a:ext uri="{FF2B5EF4-FFF2-40B4-BE49-F238E27FC236}">
                <a16:creationId xmlns:a16="http://schemas.microsoft.com/office/drawing/2014/main" id="{0A0FC196-ABD9-7D14-565B-4040187767CA}"/>
              </a:ext>
            </a:extLst>
          </p:cNvPr>
          <p:cNvCxnSpPr>
            <a:cxnSpLocks/>
          </p:cNvCxnSpPr>
          <p:nvPr/>
        </p:nvCxnSpPr>
        <p:spPr>
          <a:xfrm>
            <a:off x="2658675" y="4613545"/>
            <a:ext cx="4362235" cy="1177655"/>
          </a:xfrm>
          <a:prstGeom prst="straightConnector1">
            <a:avLst/>
          </a:prstGeom>
          <a:ln w="9525" cap="flat" cmpd="sng" algn="ctr">
            <a:solidFill>
              <a:srgbClr val="0070C0"/>
            </a:solidFill>
            <a:prstDash val="solid"/>
            <a:round/>
            <a:headEnd type="none" w="med" len="med"/>
            <a:tailEnd type="arrow" w="med" len="med"/>
          </a:ln>
        </p:spPr>
        <p:style>
          <a:lnRef idx="0">
            <a:scrgbClr r="0" g="0" b="0"/>
          </a:lnRef>
          <a:fillRef idx="0">
            <a:scrgbClr r="0" g="0" b="0"/>
          </a:fillRef>
          <a:effectRef idx="0">
            <a:scrgbClr r="0" g="0" b="0"/>
          </a:effectRef>
          <a:fontRef idx="minor">
            <a:schemeClr val="tx1"/>
          </a:fontRef>
        </p:style>
      </p:cxnSp>
      <p:sp>
        <p:nvSpPr>
          <p:cNvPr id="15" name="Title 1">
            <a:extLst>
              <a:ext uri="{FF2B5EF4-FFF2-40B4-BE49-F238E27FC236}">
                <a16:creationId xmlns:a16="http://schemas.microsoft.com/office/drawing/2014/main" id="{C1E07451-5153-57F9-E17C-607222C8A9DA}"/>
              </a:ext>
            </a:extLst>
          </p:cNvPr>
          <p:cNvSpPr>
            <a:spLocks noGrp="1"/>
          </p:cNvSpPr>
          <p:nvPr>
            <p:ph type="title"/>
          </p:nvPr>
        </p:nvSpPr>
        <p:spPr>
          <a:xfrm>
            <a:off x="3514322" y="901664"/>
            <a:ext cx="5494996" cy="651488"/>
          </a:xfrm>
          <a:solidFill>
            <a:srgbClr val="F1FEFC"/>
          </a:solidFill>
        </p:spPr>
        <p:txBody>
          <a:bodyPr anchor="b">
            <a:normAutofit/>
          </a:bodyPr>
          <a:lstStyle/>
          <a:p>
            <a:pPr algn="ctr"/>
            <a:r>
              <a:rPr lang="en-GB" sz="3600" dirty="0"/>
              <a:t>Exam stress</a:t>
            </a:r>
          </a:p>
        </p:txBody>
      </p:sp>
      <p:pic>
        <p:nvPicPr>
          <p:cNvPr id="16" name="Picture 15" descr="A black text on a white background&#10;&#10;Description automatically generated">
            <a:extLst>
              <a:ext uri="{FF2B5EF4-FFF2-40B4-BE49-F238E27FC236}">
                <a16:creationId xmlns:a16="http://schemas.microsoft.com/office/drawing/2014/main" id="{0D3692EB-7589-A1D6-1D80-7247AB4F35E5}"/>
              </a:ext>
            </a:extLst>
          </p:cNvPr>
          <p:cNvPicPr>
            <a:picLocks noChangeAspect="1"/>
          </p:cNvPicPr>
          <p:nvPr/>
        </p:nvPicPr>
        <p:blipFill rotWithShape="1">
          <a:blip r:embed="rId5">
            <a:alphaModFix amt="70000"/>
            <a:extLst>
              <a:ext uri="{28A0092B-C50C-407E-A947-70E740481C1C}">
                <a14:useLocalDpi xmlns:a14="http://schemas.microsoft.com/office/drawing/2010/main" val="0"/>
              </a:ext>
            </a:extLst>
          </a:blip>
          <a:srcRect l="769" t="15000" r="1153" b="5000"/>
          <a:stretch/>
        </p:blipFill>
        <p:spPr>
          <a:xfrm>
            <a:off x="5826657" y="0"/>
            <a:ext cx="6365323" cy="798786"/>
          </a:xfrm>
          <a:prstGeom prst="rect">
            <a:avLst/>
          </a:prstGeom>
          <a:ln>
            <a:noFill/>
          </a:ln>
          <a:effectLst/>
        </p:spPr>
      </p:pic>
    </p:spTree>
    <p:extLst>
      <p:ext uri="{BB962C8B-B14F-4D97-AF65-F5344CB8AC3E}">
        <p14:creationId xmlns:p14="http://schemas.microsoft.com/office/powerpoint/2010/main" val="2057999361"/>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advTm="300">
        <p159:morph option="byObject"/>
      </p:transition>
    </mc:Choice>
    <mc:Fallback xmlns="">
      <p:transition spd="slow" advTm="300">
        <p:fade/>
      </p:transition>
    </mc:Fallback>
  </mc:AlternateContent>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D05EAB50-7FBE-4BE4-9D5E-BF0768DB3AC8}"/>
              </a:ext>
            </a:extLst>
          </p:cNvPr>
          <p:cNvSpPr>
            <a:spLocks noGrp="1"/>
          </p:cNvSpPr>
          <p:nvPr>
            <p:ph idx="1"/>
          </p:nvPr>
        </p:nvSpPr>
        <p:spPr>
          <a:xfrm>
            <a:off x="633047" y="1690676"/>
            <a:ext cx="10379574" cy="5167324"/>
          </a:xfrm>
        </p:spPr>
        <p:txBody>
          <a:bodyPr>
            <a:normAutofit/>
          </a:bodyPr>
          <a:lstStyle/>
          <a:p>
            <a:r>
              <a:rPr lang="en-GB" sz="2400" dirty="0">
                <a:latin typeface="Avenir Next LT Pro" panose="020B0504020202020204" pitchFamily="34" charset="0"/>
              </a:rPr>
              <a:t>Repeated exposure to stress is bad for our health</a:t>
            </a:r>
          </a:p>
          <a:p>
            <a:r>
              <a:rPr lang="en-GB" sz="2400" dirty="0">
                <a:latin typeface="Avenir Next LT Pro" panose="020B0504020202020204" pitchFamily="34" charset="0"/>
              </a:rPr>
              <a:t>Every individual deals with stressful situations differently, e.g.,</a:t>
            </a:r>
          </a:p>
          <a:p>
            <a:endParaRPr lang="en-GB" sz="2400" dirty="0">
              <a:latin typeface="Avenir Next LT Pro" panose="020B0504020202020204" pitchFamily="34" charset="0"/>
            </a:endParaRPr>
          </a:p>
          <a:p>
            <a:endParaRPr lang="en-GB" sz="2400" dirty="0">
              <a:latin typeface="Avenir Next LT Pro" panose="020B0504020202020204" pitchFamily="34" charset="0"/>
            </a:endParaRPr>
          </a:p>
        </p:txBody>
      </p:sp>
      <p:sp>
        <p:nvSpPr>
          <p:cNvPr id="4" name="Rectangle: Rounded Corners 3">
            <a:extLst>
              <a:ext uri="{FF2B5EF4-FFF2-40B4-BE49-F238E27FC236}">
                <a16:creationId xmlns:a16="http://schemas.microsoft.com/office/drawing/2014/main" id="{20052B90-6BBE-41FC-B3F1-DF49E911A16F}"/>
              </a:ext>
            </a:extLst>
          </p:cNvPr>
          <p:cNvSpPr/>
          <p:nvPr/>
        </p:nvSpPr>
        <p:spPr>
          <a:xfrm>
            <a:off x="1851852" y="3072178"/>
            <a:ext cx="806823" cy="3082733"/>
          </a:xfrm>
          <a:prstGeom prst="roundRect">
            <a:avLst/>
          </a:prstGeom>
          <a:solidFill>
            <a:srgbClr val="F1FEFC">
              <a:alpha val="50000"/>
            </a:srgbClr>
          </a:solidFill>
          <a:ln>
            <a:solidFill>
              <a:srgbClr val="0070C0"/>
            </a:solidFill>
          </a:ln>
        </p:spPr>
        <p:style>
          <a:lnRef idx="0">
            <a:scrgbClr r="0" g="0" b="0"/>
          </a:lnRef>
          <a:fillRef idx="0">
            <a:scrgbClr r="0" g="0" b="0"/>
          </a:fillRef>
          <a:effectRef idx="0">
            <a:scrgbClr r="0" g="0" b="0"/>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2800" b="0" i="0" u="none" strike="noStrike" kern="1200" cap="none" spc="0" normalizeH="0" baseline="0" noProof="0" dirty="0">
                <a:ln>
                  <a:noFill/>
                </a:ln>
                <a:solidFill>
                  <a:srgbClr val="8CAA74">
                    <a:lumMod val="50000"/>
                  </a:srgbClr>
                </a:solidFill>
                <a:effectLst/>
                <a:uLnTx/>
                <a:uFillTx/>
                <a:latin typeface="Neue Haas Grotesk Text Pro"/>
                <a:ea typeface="+mn-ea"/>
                <a:cs typeface="+mn-cs"/>
              </a:rPr>
              <a:t>E</a:t>
            </a: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2800" b="0" i="0" u="none" strike="noStrike" kern="1200" cap="none" spc="0" normalizeH="0" baseline="0" noProof="0" dirty="0">
                <a:ln>
                  <a:noFill/>
                </a:ln>
                <a:solidFill>
                  <a:srgbClr val="8CAA74">
                    <a:lumMod val="50000"/>
                  </a:srgbClr>
                </a:solidFill>
                <a:effectLst/>
                <a:uLnTx/>
                <a:uFillTx/>
                <a:latin typeface="Neue Haas Grotesk Text Pro"/>
                <a:ea typeface="+mn-ea"/>
                <a:cs typeface="+mn-cs"/>
              </a:rPr>
              <a:t>X</a:t>
            </a: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2800" b="0" i="0" u="none" strike="noStrike" kern="1200" cap="none" spc="0" normalizeH="0" baseline="0" noProof="0" dirty="0">
                <a:ln>
                  <a:noFill/>
                </a:ln>
                <a:solidFill>
                  <a:srgbClr val="8CAA74">
                    <a:lumMod val="50000"/>
                  </a:srgbClr>
                </a:solidFill>
                <a:effectLst/>
                <a:uLnTx/>
                <a:uFillTx/>
                <a:latin typeface="Neue Haas Grotesk Text Pro"/>
                <a:ea typeface="+mn-ea"/>
                <a:cs typeface="+mn-cs"/>
              </a:rPr>
              <a:t>A</a:t>
            </a: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2800" b="0" i="0" u="none" strike="noStrike" kern="1200" cap="none" spc="0" normalizeH="0" baseline="0" noProof="0" dirty="0">
                <a:ln>
                  <a:noFill/>
                </a:ln>
                <a:solidFill>
                  <a:srgbClr val="8CAA74">
                    <a:lumMod val="50000"/>
                  </a:srgbClr>
                </a:solidFill>
                <a:effectLst/>
                <a:uLnTx/>
                <a:uFillTx/>
                <a:latin typeface="Neue Haas Grotesk Text Pro"/>
                <a:ea typeface="+mn-ea"/>
                <a:cs typeface="+mn-cs"/>
              </a:rPr>
              <a:t>M</a:t>
            </a:r>
          </a:p>
        </p:txBody>
      </p:sp>
      <p:pic>
        <p:nvPicPr>
          <p:cNvPr id="17" name="Graphic 16" descr="Crying face outline outline">
            <a:extLst>
              <a:ext uri="{FF2B5EF4-FFF2-40B4-BE49-F238E27FC236}">
                <a16:creationId xmlns:a16="http://schemas.microsoft.com/office/drawing/2014/main" id="{F8080DAB-F125-4DF2-9F75-3152405A6B96}"/>
              </a:ext>
            </a:extLst>
          </p:cNvPr>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4563370" y="5824538"/>
            <a:ext cx="914400" cy="914400"/>
          </a:xfrm>
          <a:prstGeom prst="rect">
            <a:avLst/>
          </a:prstGeom>
        </p:spPr>
      </p:pic>
      <p:sp>
        <p:nvSpPr>
          <p:cNvPr id="5" name="Rectangle 4">
            <a:extLst>
              <a:ext uri="{FF2B5EF4-FFF2-40B4-BE49-F238E27FC236}">
                <a16:creationId xmlns:a16="http://schemas.microsoft.com/office/drawing/2014/main" id="{BDDF583A-5840-0C05-FF9D-118E9E77BE15}"/>
              </a:ext>
            </a:extLst>
          </p:cNvPr>
          <p:cNvSpPr/>
          <p:nvPr/>
        </p:nvSpPr>
        <p:spPr>
          <a:xfrm>
            <a:off x="133350" y="119062"/>
            <a:ext cx="11915775" cy="6696075"/>
          </a:xfrm>
          <a:prstGeom prst="rect">
            <a:avLst/>
          </a:prstGeom>
          <a:noFill/>
          <a:ln>
            <a:solidFill>
              <a:srgbClr val="F1FEFC"/>
            </a:solidFill>
          </a:ln>
          <a:effectLst>
            <a:glow rad="317500">
              <a:srgbClr val="F1FEFC">
                <a:alpha val="40000"/>
              </a:srgbClr>
            </a:glow>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srgbClr val="FFFFFF"/>
              </a:solidFill>
              <a:effectLst/>
              <a:uLnTx/>
              <a:uFillTx/>
              <a:latin typeface="Neue Haas Grotesk Text Pro"/>
              <a:ea typeface="+mn-ea"/>
              <a:cs typeface="+mn-cs"/>
            </a:endParaRPr>
          </a:p>
        </p:txBody>
      </p:sp>
      <p:cxnSp>
        <p:nvCxnSpPr>
          <p:cNvPr id="7" name="Straight Arrow Connector 6">
            <a:extLst>
              <a:ext uri="{FF2B5EF4-FFF2-40B4-BE49-F238E27FC236}">
                <a16:creationId xmlns:a16="http://schemas.microsoft.com/office/drawing/2014/main" id="{450856BF-BFD0-06C9-31DD-C89721460EFA}"/>
              </a:ext>
            </a:extLst>
          </p:cNvPr>
          <p:cNvCxnSpPr>
            <a:cxnSpLocks/>
          </p:cNvCxnSpPr>
          <p:nvPr/>
        </p:nvCxnSpPr>
        <p:spPr>
          <a:xfrm>
            <a:off x="2658675" y="4613545"/>
            <a:ext cx="2049959" cy="1303779"/>
          </a:xfrm>
          <a:prstGeom prst="straightConnector1">
            <a:avLst/>
          </a:prstGeom>
          <a:ln w="9525" cap="flat" cmpd="sng" algn="ctr">
            <a:solidFill>
              <a:srgbClr val="0070C0"/>
            </a:solidFill>
            <a:prstDash val="solid"/>
            <a:round/>
            <a:headEnd type="none" w="med" len="med"/>
            <a:tailEnd type="arrow" w="med" len="med"/>
          </a:ln>
        </p:spPr>
        <p:style>
          <a:lnRef idx="0">
            <a:scrgbClr r="0" g="0" b="0"/>
          </a:lnRef>
          <a:fillRef idx="0">
            <a:scrgbClr r="0" g="0" b="0"/>
          </a:fillRef>
          <a:effectRef idx="0">
            <a:scrgbClr r="0" g="0" b="0"/>
          </a:effectRef>
          <a:fontRef idx="minor">
            <a:schemeClr val="tx1"/>
          </a:fontRef>
        </p:style>
      </p:cxnSp>
      <p:sp>
        <p:nvSpPr>
          <p:cNvPr id="18" name="Title 1">
            <a:extLst>
              <a:ext uri="{FF2B5EF4-FFF2-40B4-BE49-F238E27FC236}">
                <a16:creationId xmlns:a16="http://schemas.microsoft.com/office/drawing/2014/main" id="{A8596B3A-C156-1A26-4CD3-08CA09ADBE1E}"/>
              </a:ext>
            </a:extLst>
          </p:cNvPr>
          <p:cNvSpPr txBox="1">
            <a:spLocks/>
          </p:cNvSpPr>
          <p:nvPr/>
        </p:nvSpPr>
        <p:spPr>
          <a:xfrm>
            <a:off x="3514322" y="901664"/>
            <a:ext cx="5494996" cy="651488"/>
          </a:xfrm>
          <a:prstGeom prst="rect">
            <a:avLst/>
          </a:prstGeom>
          <a:solidFill>
            <a:srgbClr val="F1FEFC"/>
          </a:solidFill>
        </p:spPr>
        <p:txBody>
          <a:bodyPr vert="horz" lIns="91440" tIns="45720" rIns="91440" bIns="45720" rtlCol="0" anchor="b">
            <a:normAutofit/>
          </a:bodyPr>
          <a:lstStyle>
            <a:lvl1pPr algn="l" defTabSz="914400" rtl="0" eaLnBrk="1" latinLnBrk="0" hangingPunct="1">
              <a:lnSpc>
                <a:spcPct val="90000"/>
              </a:lnSpc>
              <a:spcBef>
                <a:spcPct val="0"/>
              </a:spcBef>
              <a:buNone/>
              <a:defRPr sz="3600" b="1" kern="1200">
                <a:solidFill>
                  <a:schemeClr val="tx1"/>
                </a:solidFill>
                <a:latin typeface="+mj-lt"/>
                <a:ea typeface="+mj-ea"/>
                <a:cs typeface="+mj-cs"/>
              </a:defRPr>
            </a:lvl1pPr>
          </a:lstStyle>
          <a:p>
            <a:pPr marL="0" marR="0" lvl="0" indent="0" algn="ctr" defTabSz="914400" rtl="0" eaLnBrk="1" fontAlgn="auto" latinLnBrk="0" hangingPunct="1">
              <a:lnSpc>
                <a:spcPct val="90000"/>
              </a:lnSpc>
              <a:spcBef>
                <a:spcPct val="0"/>
              </a:spcBef>
              <a:spcAft>
                <a:spcPts val="0"/>
              </a:spcAft>
              <a:buClrTx/>
              <a:buSzTx/>
              <a:buFontTx/>
              <a:buNone/>
              <a:tabLst/>
              <a:defRPr/>
            </a:pPr>
            <a:r>
              <a:rPr kumimoji="0" lang="en-GB" sz="3600" b="1" i="0" u="none" strike="noStrike" kern="1200" cap="none" spc="0" normalizeH="0" baseline="0" noProof="0">
                <a:ln>
                  <a:noFill/>
                </a:ln>
                <a:solidFill>
                  <a:srgbClr val="000000"/>
                </a:solidFill>
                <a:effectLst/>
                <a:uLnTx/>
                <a:uFillTx/>
                <a:latin typeface="Neue Haas Grotesk Text Pro"/>
                <a:ea typeface="+mj-ea"/>
                <a:cs typeface="+mj-cs"/>
              </a:rPr>
              <a:t>Exam stress</a:t>
            </a:r>
            <a:endParaRPr kumimoji="0" lang="en-GB" sz="3600" b="1" i="0" u="none" strike="noStrike" kern="1200" cap="none" spc="0" normalizeH="0" baseline="0" noProof="0" dirty="0">
              <a:ln>
                <a:noFill/>
              </a:ln>
              <a:solidFill>
                <a:srgbClr val="000000"/>
              </a:solidFill>
              <a:effectLst/>
              <a:uLnTx/>
              <a:uFillTx/>
              <a:latin typeface="Neue Haas Grotesk Text Pro"/>
              <a:ea typeface="+mj-ea"/>
              <a:cs typeface="+mj-cs"/>
            </a:endParaRPr>
          </a:p>
        </p:txBody>
      </p:sp>
      <p:pic>
        <p:nvPicPr>
          <p:cNvPr id="19" name="Picture 18" descr="A black text on a white background&#10;&#10;Description automatically generated">
            <a:extLst>
              <a:ext uri="{FF2B5EF4-FFF2-40B4-BE49-F238E27FC236}">
                <a16:creationId xmlns:a16="http://schemas.microsoft.com/office/drawing/2014/main" id="{DCCE880E-32B1-B30A-B1A5-A50EC1B51A76}"/>
              </a:ext>
            </a:extLst>
          </p:cNvPr>
          <p:cNvPicPr>
            <a:picLocks noChangeAspect="1"/>
          </p:cNvPicPr>
          <p:nvPr/>
        </p:nvPicPr>
        <p:blipFill rotWithShape="1">
          <a:blip r:embed="rId5">
            <a:alphaModFix amt="70000"/>
            <a:extLst>
              <a:ext uri="{28A0092B-C50C-407E-A947-70E740481C1C}">
                <a14:useLocalDpi xmlns:a14="http://schemas.microsoft.com/office/drawing/2010/main" val="0"/>
              </a:ext>
            </a:extLst>
          </a:blip>
          <a:srcRect l="769" t="15000" r="1153" b="5000"/>
          <a:stretch/>
        </p:blipFill>
        <p:spPr>
          <a:xfrm>
            <a:off x="5826657" y="0"/>
            <a:ext cx="6365323" cy="798786"/>
          </a:xfrm>
          <a:prstGeom prst="rect">
            <a:avLst/>
          </a:prstGeom>
          <a:ln>
            <a:noFill/>
          </a:ln>
          <a:effectLst/>
        </p:spPr>
      </p:pic>
    </p:spTree>
    <p:extLst>
      <p:ext uri="{BB962C8B-B14F-4D97-AF65-F5344CB8AC3E}">
        <p14:creationId xmlns:p14="http://schemas.microsoft.com/office/powerpoint/2010/main" val="2420793616"/>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advTm="300">
        <p159:morph option="byObject"/>
      </p:transition>
    </mc:Choice>
    <mc:Fallback xmlns="">
      <p:transition spd="slow" advTm="300">
        <p:fade/>
      </p:transition>
    </mc:Fallback>
  </mc:AlternateContent>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D05EAB50-7FBE-4BE4-9D5E-BF0768DB3AC8}"/>
              </a:ext>
            </a:extLst>
          </p:cNvPr>
          <p:cNvSpPr>
            <a:spLocks noGrp="1"/>
          </p:cNvSpPr>
          <p:nvPr>
            <p:ph idx="1"/>
          </p:nvPr>
        </p:nvSpPr>
        <p:spPr>
          <a:xfrm>
            <a:off x="633047" y="1690676"/>
            <a:ext cx="10379574" cy="5167324"/>
          </a:xfrm>
        </p:spPr>
        <p:txBody>
          <a:bodyPr>
            <a:normAutofit/>
          </a:bodyPr>
          <a:lstStyle/>
          <a:p>
            <a:r>
              <a:rPr lang="en-GB" sz="2400" dirty="0">
                <a:latin typeface="Avenir Next LT Pro" panose="020B0504020202020204" pitchFamily="34" charset="0"/>
              </a:rPr>
              <a:t>Repeated exposure to stress is bad for our health</a:t>
            </a:r>
          </a:p>
          <a:p>
            <a:r>
              <a:rPr lang="en-GB" sz="2400" dirty="0">
                <a:latin typeface="Avenir Next LT Pro" panose="020B0504020202020204" pitchFamily="34" charset="0"/>
              </a:rPr>
              <a:t>Every individual deals with stressful situations differently, e.g.,</a:t>
            </a:r>
          </a:p>
          <a:p>
            <a:endParaRPr lang="en-GB" sz="2400" dirty="0">
              <a:latin typeface="Avenir Next LT Pro" panose="020B0504020202020204" pitchFamily="34" charset="0"/>
            </a:endParaRPr>
          </a:p>
          <a:p>
            <a:endParaRPr lang="en-GB" sz="2400" dirty="0">
              <a:latin typeface="Avenir Next LT Pro" panose="020B0504020202020204" pitchFamily="34" charset="0"/>
            </a:endParaRPr>
          </a:p>
        </p:txBody>
      </p:sp>
      <p:sp>
        <p:nvSpPr>
          <p:cNvPr id="4" name="Rectangle: Rounded Corners 3">
            <a:extLst>
              <a:ext uri="{FF2B5EF4-FFF2-40B4-BE49-F238E27FC236}">
                <a16:creationId xmlns:a16="http://schemas.microsoft.com/office/drawing/2014/main" id="{20052B90-6BBE-41FC-B3F1-DF49E911A16F}"/>
              </a:ext>
            </a:extLst>
          </p:cNvPr>
          <p:cNvSpPr/>
          <p:nvPr/>
        </p:nvSpPr>
        <p:spPr>
          <a:xfrm>
            <a:off x="1851852" y="3072178"/>
            <a:ext cx="806823" cy="3082733"/>
          </a:xfrm>
          <a:prstGeom prst="roundRect">
            <a:avLst/>
          </a:prstGeom>
          <a:solidFill>
            <a:srgbClr val="F1FEFC">
              <a:alpha val="50000"/>
            </a:srgbClr>
          </a:solidFill>
          <a:ln>
            <a:solidFill>
              <a:srgbClr val="0070C0"/>
            </a:solidFill>
          </a:ln>
        </p:spPr>
        <p:style>
          <a:lnRef idx="0">
            <a:scrgbClr r="0" g="0" b="0"/>
          </a:lnRef>
          <a:fillRef idx="0">
            <a:scrgbClr r="0" g="0" b="0"/>
          </a:fillRef>
          <a:effectRef idx="0">
            <a:scrgbClr r="0" g="0" b="0"/>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2800" b="0" i="0" u="none" strike="noStrike" kern="1200" cap="none" spc="0" normalizeH="0" baseline="0" noProof="0" dirty="0">
                <a:ln>
                  <a:noFill/>
                </a:ln>
                <a:solidFill>
                  <a:srgbClr val="8CAA74">
                    <a:lumMod val="50000"/>
                  </a:srgbClr>
                </a:solidFill>
                <a:effectLst/>
                <a:uLnTx/>
                <a:uFillTx/>
                <a:latin typeface="Neue Haas Grotesk Text Pro"/>
                <a:ea typeface="+mn-ea"/>
                <a:cs typeface="+mn-cs"/>
              </a:rPr>
              <a:t>E</a:t>
            </a: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2800" b="0" i="0" u="none" strike="noStrike" kern="1200" cap="none" spc="0" normalizeH="0" baseline="0" noProof="0" dirty="0">
                <a:ln>
                  <a:noFill/>
                </a:ln>
                <a:solidFill>
                  <a:srgbClr val="8CAA74">
                    <a:lumMod val="50000"/>
                  </a:srgbClr>
                </a:solidFill>
                <a:effectLst/>
                <a:uLnTx/>
                <a:uFillTx/>
                <a:latin typeface="Neue Haas Grotesk Text Pro"/>
                <a:ea typeface="+mn-ea"/>
                <a:cs typeface="+mn-cs"/>
              </a:rPr>
              <a:t>X</a:t>
            </a: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2800" b="0" i="0" u="none" strike="noStrike" kern="1200" cap="none" spc="0" normalizeH="0" baseline="0" noProof="0" dirty="0">
                <a:ln>
                  <a:noFill/>
                </a:ln>
                <a:solidFill>
                  <a:srgbClr val="8CAA74">
                    <a:lumMod val="50000"/>
                  </a:srgbClr>
                </a:solidFill>
                <a:effectLst/>
                <a:uLnTx/>
                <a:uFillTx/>
                <a:latin typeface="Neue Haas Grotesk Text Pro"/>
                <a:ea typeface="+mn-ea"/>
                <a:cs typeface="+mn-cs"/>
              </a:rPr>
              <a:t>A</a:t>
            </a: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2800" b="0" i="0" u="none" strike="noStrike" kern="1200" cap="none" spc="0" normalizeH="0" baseline="0" noProof="0" dirty="0">
                <a:ln>
                  <a:noFill/>
                </a:ln>
                <a:solidFill>
                  <a:srgbClr val="8CAA74">
                    <a:lumMod val="50000"/>
                  </a:srgbClr>
                </a:solidFill>
                <a:effectLst/>
                <a:uLnTx/>
                <a:uFillTx/>
                <a:latin typeface="Neue Haas Grotesk Text Pro"/>
                <a:ea typeface="+mn-ea"/>
                <a:cs typeface="+mn-cs"/>
              </a:rPr>
              <a:t>M</a:t>
            </a:r>
          </a:p>
        </p:txBody>
      </p:sp>
      <p:pic>
        <p:nvPicPr>
          <p:cNvPr id="17" name="Graphic 16" descr="Crying face outline outline">
            <a:extLst>
              <a:ext uri="{FF2B5EF4-FFF2-40B4-BE49-F238E27FC236}">
                <a16:creationId xmlns:a16="http://schemas.microsoft.com/office/drawing/2014/main" id="{F8080DAB-F125-4DF2-9F75-3152405A6B96}"/>
              </a:ext>
            </a:extLst>
          </p:cNvPr>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4563370" y="5824538"/>
            <a:ext cx="914400" cy="914400"/>
          </a:xfrm>
          <a:prstGeom prst="rect">
            <a:avLst/>
          </a:prstGeom>
        </p:spPr>
      </p:pic>
      <p:sp>
        <p:nvSpPr>
          <p:cNvPr id="5" name="Rectangle 4">
            <a:extLst>
              <a:ext uri="{FF2B5EF4-FFF2-40B4-BE49-F238E27FC236}">
                <a16:creationId xmlns:a16="http://schemas.microsoft.com/office/drawing/2014/main" id="{BDDF583A-5840-0C05-FF9D-118E9E77BE15}"/>
              </a:ext>
            </a:extLst>
          </p:cNvPr>
          <p:cNvSpPr/>
          <p:nvPr/>
        </p:nvSpPr>
        <p:spPr>
          <a:xfrm>
            <a:off x="133350" y="119062"/>
            <a:ext cx="11915775" cy="6696075"/>
          </a:xfrm>
          <a:prstGeom prst="rect">
            <a:avLst/>
          </a:prstGeom>
          <a:noFill/>
          <a:ln>
            <a:solidFill>
              <a:srgbClr val="F1FEFC"/>
            </a:solidFill>
          </a:ln>
          <a:effectLst>
            <a:glow rad="317500">
              <a:srgbClr val="F1FEFC">
                <a:alpha val="40000"/>
              </a:srgbClr>
            </a:glow>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srgbClr val="FFFFFF"/>
              </a:solidFill>
              <a:effectLst/>
              <a:uLnTx/>
              <a:uFillTx/>
              <a:latin typeface="Neue Haas Grotesk Text Pro"/>
              <a:ea typeface="+mn-ea"/>
              <a:cs typeface="+mn-cs"/>
            </a:endParaRPr>
          </a:p>
        </p:txBody>
      </p:sp>
      <p:cxnSp>
        <p:nvCxnSpPr>
          <p:cNvPr id="7" name="Straight Arrow Connector 6">
            <a:extLst>
              <a:ext uri="{FF2B5EF4-FFF2-40B4-BE49-F238E27FC236}">
                <a16:creationId xmlns:a16="http://schemas.microsoft.com/office/drawing/2014/main" id="{450856BF-BFD0-06C9-31DD-C89721460EFA}"/>
              </a:ext>
            </a:extLst>
          </p:cNvPr>
          <p:cNvCxnSpPr>
            <a:cxnSpLocks/>
          </p:cNvCxnSpPr>
          <p:nvPr/>
        </p:nvCxnSpPr>
        <p:spPr>
          <a:xfrm>
            <a:off x="2658675" y="4613545"/>
            <a:ext cx="2049959" cy="1303779"/>
          </a:xfrm>
          <a:prstGeom prst="straightConnector1">
            <a:avLst/>
          </a:prstGeom>
          <a:ln w="9525" cap="flat" cmpd="sng" algn="ctr">
            <a:solidFill>
              <a:srgbClr val="0070C0"/>
            </a:solidFill>
            <a:prstDash val="solid"/>
            <a:round/>
            <a:headEnd type="none" w="med" len="med"/>
            <a:tailEnd type="arrow" w="med" len="med"/>
          </a:ln>
        </p:spPr>
        <p:style>
          <a:lnRef idx="0">
            <a:scrgbClr r="0" g="0" b="0"/>
          </a:lnRef>
          <a:fillRef idx="0">
            <a:scrgbClr r="0" g="0" b="0"/>
          </a:fillRef>
          <a:effectRef idx="0">
            <a:scrgbClr r="0" g="0" b="0"/>
          </a:effectRef>
          <a:fontRef idx="minor">
            <a:schemeClr val="tx1"/>
          </a:fontRef>
        </p:style>
      </p:cxnSp>
      <p:sp>
        <p:nvSpPr>
          <p:cNvPr id="11" name="TextBox 10">
            <a:extLst>
              <a:ext uri="{FF2B5EF4-FFF2-40B4-BE49-F238E27FC236}">
                <a16:creationId xmlns:a16="http://schemas.microsoft.com/office/drawing/2014/main" id="{AC83BD1A-C5C2-7D27-385A-71FA3379E0C6}"/>
              </a:ext>
            </a:extLst>
          </p:cNvPr>
          <p:cNvSpPr txBox="1"/>
          <p:nvPr/>
        </p:nvSpPr>
        <p:spPr>
          <a:xfrm>
            <a:off x="8466022" y="5407629"/>
            <a:ext cx="3529802" cy="1200329"/>
          </a:xfrm>
          <a:prstGeom prst="rect">
            <a:avLst/>
          </a:prstGeom>
          <a:solidFill>
            <a:srgbClr val="F1FEFC"/>
          </a:solidFill>
        </p:spPr>
        <p:txBody>
          <a:bodyPr wrap="square">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srgbClr val="000000"/>
                </a:solidFill>
                <a:effectLst/>
                <a:uLnTx/>
                <a:uFillTx/>
                <a:latin typeface="Avenir Next LT Pro" panose="020B0504020202020204" pitchFamily="34" charset="0"/>
                <a:ea typeface="+mn-ea"/>
                <a:cs typeface="+mn-cs"/>
              </a:rPr>
              <a:t>No such thing as positive stress – only positive pressure. </a:t>
            </a:r>
          </a:p>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dirty="0">
              <a:ln>
                <a:noFill/>
              </a:ln>
              <a:solidFill>
                <a:srgbClr val="000000"/>
              </a:solidFill>
              <a:effectLst/>
              <a:uLnTx/>
              <a:uFillTx/>
              <a:latin typeface="Avenir Next LT Pro" panose="020B0504020202020204" pitchFamily="34" charset="0"/>
              <a:ea typeface="+mn-ea"/>
              <a:cs typeface="+mn-cs"/>
            </a:endParaRP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srgbClr val="000000"/>
                </a:solidFill>
                <a:effectLst/>
                <a:uLnTx/>
                <a:uFillTx/>
                <a:latin typeface="Avenir Next LT Pro" panose="020B0504020202020204" pitchFamily="34" charset="0"/>
                <a:ea typeface="+mn-ea"/>
                <a:cs typeface="+mn-cs"/>
              </a:rPr>
              <a:t>Stress is </a:t>
            </a:r>
            <a:r>
              <a:rPr kumimoji="0" lang="en-GB" sz="1800" b="1" i="0" u="none" strike="noStrike" kern="1200" cap="none" spc="0" normalizeH="0" baseline="0" noProof="0" dirty="0">
                <a:ln>
                  <a:noFill/>
                </a:ln>
                <a:solidFill>
                  <a:srgbClr val="000000"/>
                </a:solidFill>
                <a:effectLst/>
                <a:uLnTx/>
                <a:uFillTx/>
                <a:latin typeface="Avenir Next LT Pro" panose="020B0504020202020204" pitchFamily="34" charset="0"/>
                <a:ea typeface="+mn-ea"/>
                <a:cs typeface="+mn-cs"/>
              </a:rPr>
              <a:t>always</a:t>
            </a:r>
            <a:r>
              <a:rPr kumimoji="0" lang="en-GB" sz="1800" b="0" i="0" u="none" strike="noStrike" kern="1200" cap="none" spc="0" normalizeH="0" baseline="0" noProof="0" dirty="0">
                <a:ln>
                  <a:noFill/>
                </a:ln>
                <a:solidFill>
                  <a:srgbClr val="000000"/>
                </a:solidFill>
                <a:effectLst/>
                <a:uLnTx/>
                <a:uFillTx/>
                <a:latin typeface="Avenir Next LT Pro" panose="020B0504020202020204" pitchFamily="34" charset="0"/>
                <a:ea typeface="+mn-ea"/>
                <a:cs typeface="+mn-cs"/>
              </a:rPr>
              <a:t> negative</a:t>
            </a:r>
          </a:p>
        </p:txBody>
      </p:sp>
      <p:sp>
        <p:nvSpPr>
          <p:cNvPr id="13" name="Title 1">
            <a:extLst>
              <a:ext uri="{FF2B5EF4-FFF2-40B4-BE49-F238E27FC236}">
                <a16:creationId xmlns:a16="http://schemas.microsoft.com/office/drawing/2014/main" id="{8588DDC5-A9B8-96C8-947F-1D1961D2B165}"/>
              </a:ext>
            </a:extLst>
          </p:cNvPr>
          <p:cNvSpPr txBox="1">
            <a:spLocks/>
          </p:cNvSpPr>
          <p:nvPr/>
        </p:nvSpPr>
        <p:spPr>
          <a:xfrm>
            <a:off x="3514322" y="901664"/>
            <a:ext cx="5494996" cy="651488"/>
          </a:xfrm>
          <a:prstGeom prst="rect">
            <a:avLst/>
          </a:prstGeom>
          <a:solidFill>
            <a:srgbClr val="F1FEFC"/>
          </a:solidFill>
        </p:spPr>
        <p:txBody>
          <a:bodyPr vert="horz" lIns="91440" tIns="45720" rIns="91440" bIns="45720" rtlCol="0" anchor="b">
            <a:normAutofit/>
          </a:bodyPr>
          <a:lstStyle>
            <a:lvl1pPr algn="l" defTabSz="914400" rtl="0" eaLnBrk="1" latinLnBrk="0" hangingPunct="1">
              <a:lnSpc>
                <a:spcPct val="90000"/>
              </a:lnSpc>
              <a:spcBef>
                <a:spcPct val="0"/>
              </a:spcBef>
              <a:buNone/>
              <a:defRPr sz="3600" b="1" kern="1200">
                <a:solidFill>
                  <a:schemeClr val="tx1"/>
                </a:solidFill>
                <a:latin typeface="+mj-lt"/>
                <a:ea typeface="+mj-ea"/>
                <a:cs typeface="+mj-cs"/>
              </a:defRPr>
            </a:lvl1pPr>
          </a:lstStyle>
          <a:p>
            <a:pPr marL="0" marR="0" lvl="0" indent="0" algn="ctr" defTabSz="914400" rtl="0" eaLnBrk="1" fontAlgn="auto" latinLnBrk="0" hangingPunct="1">
              <a:lnSpc>
                <a:spcPct val="90000"/>
              </a:lnSpc>
              <a:spcBef>
                <a:spcPct val="0"/>
              </a:spcBef>
              <a:spcAft>
                <a:spcPts val="0"/>
              </a:spcAft>
              <a:buClrTx/>
              <a:buSzTx/>
              <a:buFontTx/>
              <a:buNone/>
              <a:tabLst/>
              <a:defRPr/>
            </a:pPr>
            <a:r>
              <a:rPr kumimoji="0" lang="en-GB" sz="3600" b="1" i="0" u="none" strike="noStrike" kern="1200" cap="none" spc="0" normalizeH="0" baseline="0" noProof="0">
                <a:ln>
                  <a:noFill/>
                </a:ln>
                <a:solidFill>
                  <a:srgbClr val="000000"/>
                </a:solidFill>
                <a:effectLst/>
                <a:uLnTx/>
                <a:uFillTx/>
                <a:latin typeface="Neue Haas Grotesk Text Pro"/>
                <a:ea typeface="+mj-ea"/>
                <a:cs typeface="+mj-cs"/>
              </a:rPr>
              <a:t>Exam stress</a:t>
            </a:r>
            <a:endParaRPr kumimoji="0" lang="en-GB" sz="3600" b="1" i="0" u="none" strike="noStrike" kern="1200" cap="none" spc="0" normalizeH="0" baseline="0" noProof="0" dirty="0">
              <a:ln>
                <a:noFill/>
              </a:ln>
              <a:solidFill>
                <a:srgbClr val="000000"/>
              </a:solidFill>
              <a:effectLst/>
              <a:uLnTx/>
              <a:uFillTx/>
              <a:latin typeface="Neue Haas Grotesk Text Pro"/>
              <a:ea typeface="+mj-ea"/>
              <a:cs typeface="+mj-cs"/>
            </a:endParaRPr>
          </a:p>
        </p:txBody>
      </p:sp>
      <p:pic>
        <p:nvPicPr>
          <p:cNvPr id="14" name="Picture 13" descr="A black text on a white background&#10;&#10;Description automatically generated">
            <a:extLst>
              <a:ext uri="{FF2B5EF4-FFF2-40B4-BE49-F238E27FC236}">
                <a16:creationId xmlns:a16="http://schemas.microsoft.com/office/drawing/2014/main" id="{94BD6180-1FCD-3268-65D9-9D4BDC86B147}"/>
              </a:ext>
            </a:extLst>
          </p:cNvPr>
          <p:cNvPicPr>
            <a:picLocks noChangeAspect="1"/>
          </p:cNvPicPr>
          <p:nvPr/>
        </p:nvPicPr>
        <p:blipFill rotWithShape="1">
          <a:blip r:embed="rId5">
            <a:alphaModFix amt="70000"/>
            <a:extLst>
              <a:ext uri="{28A0092B-C50C-407E-A947-70E740481C1C}">
                <a14:useLocalDpi xmlns:a14="http://schemas.microsoft.com/office/drawing/2010/main" val="0"/>
              </a:ext>
            </a:extLst>
          </a:blip>
          <a:srcRect l="769" t="15000" r="1153" b="5000"/>
          <a:stretch/>
        </p:blipFill>
        <p:spPr>
          <a:xfrm>
            <a:off x="5826657" y="0"/>
            <a:ext cx="6365323" cy="798786"/>
          </a:xfrm>
          <a:prstGeom prst="rect">
            <a:avLst/>
          </a:prstGeom>
          <a:ln>
            <a:noFill/>
          </a:ln>
          <a:effectLst/>
        </p:spPr>
      </p:pic>
      <p:pic>
        <p:nvPicPr>
          <p:cNvPr id="2" name="Graphic 1" descr="Surprised face outline outline">
            <a:extLst>
              <a:ext uri="{FF2B5EF4-FFF2-40B4-BE49-F238E27FC236}">
                <a16:creationId xmlns:a16="http://schemas.microsoft.com/office/drawing/2014/main" id="{AE860705-0CF8-D5A4-F609-52A0BF2259E1}"/>
              </a:ext>
            </a:extLst>
          </p:cNvPr>
          <p:cNvPicPr>
            <a:picLocks noChangeAspect="1"/>
          </p:cNvPicPr>
          <p:nvPr/>
        </p:nvPicPr>
        <p:blipFill>
          <a:blip r:embed="rId6">
            <a:extLst>
              <a:ext uri="{28A0092B-C50C-407E-A947-70E740481C1C}">
                <a14:useLocalDpi xmlns:a14="http://schemas.microsoft.com/office/drawing/2010/main" val="0"/>
              </a:ext>
              <a:ext uri="{96DAC541-7B7A-43D3-8B79-37D633B846F1}">
                <asvg:svgBlip xmlns:asvg="http://schemas.microsoft.com/office/drawing/2016/SVG/main" r:embed="rId7"/>
              </a:ext>
            </a:extLst>
          </a:blip>
          <a:stretch>
            <a:fillRect/>
          </a:stretch>
        </p:blipFill>
        <p:spPr>
          <a:xfrm>
            <a:off x="5904028" y="2919220"/>
            <a:ext cx="914400" cy="914400"/>
          </a:xfrm>
          <a:prstGeom prst="rect">
            <a:avLst/>
          </a:prstGeom>
        </p:spPr>
      </p:pic>
      <p:cxnSp>
        <p:nvCxnSpPr>
          <p:cNvPr id="6" name="Straight Arrow Connector 5">
            <a:extLst>
              <a:ext uri="{FF2B5EF4-FFF2-40B4-BE49-F238E27FC236}">
                <a16:creationId xmlns:a16="http://schemas.microsoft.com/office/drawing/2014/main" id="{BCC86B52-7583-719A-D0CA-72B6C33A6BE8}"/>
              </a:ext>
            </a:extLst>
          </p:cNvPr>
          <p:cNvCxnSpPr>
            <a:cxnSpLocks/>
          </p:cNvCxnSpPr>
          <p:nvPr/>
        </p:nvCxnSpPr>
        <p:spPr>
          <a:xfrm flipV="1">
            <a:off x="2658675" y="3429000"/>
            <a:ext cx="3245353" cy="1184545"/>
          </a:xfrm>
          <a:prstGeom prst="straightConnector1">
            <a:avLst/>
          </a:prstGeom>
          <a:ln w="9525" cap="flat" cmpd="sng" algn="ctr">
            <a:solidFill>
              <a:srgbClr val="0070C0"/>
            </a:solidFill>
            <a:prstDash val="solid"/>
            <a:round/>
            <a:headEnd type="none" w="med" len="med"/>
            <a:tailEnd type="arrow" w="med" len="med"/>
          </a:ln>
        </p:spPr>
        <p:style>
          <a:lnRef idx="0">
            <a:scrgbClr r="0" g="0" b="0"/>
          </a:lnRef>
          <a:fillRef idx="0">
            <a:scrgbClr r="0" g="0" b="0"/>
          </a:fillRef>
          <a:effectRef idx="0">
            <a:scrgbClr r="0" g="0" b="0"/>
          </a:effectRef>
          <a:fontRef idx="minor">
            <a:schemeClr val="tx1"/>
          </a:fontRef>
        </p:style>
      </p:cxnSp>
      <p:pic>
        <p:nvPicPr>
          <p:cNvPr id="8" name="Graphic 7" descr="Worried face outline outline">
            <a:extLst>
              <a:ext uri="{FF2B5EF4-FFF2-40B4-BE49-F238E27FC236}">
                <a16:creationId xmlns:a16="http://schemas.microsoft.com/office/drawing/2014/main" id="{8EF4FE0C-0766-B855-6F45-1A13E76009B3}"/>
              </a:ext>
            </a:extLst>
          </p:cNvPr>
          <p:cNvPicPr>
            <a:picLocks noChangeAspect="1"/>
          </p:cNvPicPr>
          <p:nvPr/>
        </p:nvPicPr>
        <p:blipFill>
          <a:blip r:embed="rId8">
            <a:extLst>
              <a:ext uri="{28A0092B-C50C-407E-A947-70E740481C1C}">
                <a14:useLocalDpi xmlns:a14="http://schemas.microsoft.com/office/drawing/2010/main" val="0"/>
              </a:ext>
              <a:ext uri="{96DAC541-7B7A-43D3-8B79-37D633B846F1}">
                <asvg:svgBlip xmlns:asvg="http://schemas.microsoft.com/office/drawing/2016/SVG/main" r:embed="rId9"/>
              </a:ext>
            </a:extLst>
          </a:blip>
          <a:stretch>
            <a:fillRect/>
          </a:stretch>
        </p:blipFill>
        <p:spPr>
          <a:xfrm>
            <a:off x="4301972" y="3670519"/>
            <a:ext cx="914400" cy="914400"/>
          </a:xfrm>
          <a:prstGeom prst="rect">
            <a:avLst/>
          </a:prstGeom>
        </p:spPr>
      </p:pic>
      <p:cxnSp>
        <p:nvCxnSpPr>
          <p:cNvPr id="9" name="Straight Arrow Connector 8">
            <a:extLst>
              <a:ext uri="{FF2B5EF4-FFF2-40B4-BE49-F238E27FC236}">
                <a16:creationId xmlns:a16="http://schemas.microsoft.com/office/drawing/2014/main" id="{C3DF3008-7C68-6CA4-88DB-E8876EFC1D3B}"/>
              </a:ext>
            </a:extLst>
          </p:cNvPr>
          <p:cNvCxnSpPr>
            <a:cxnSpLocks/>
          </p:cNvCxnSpPr>
          <p:nvPr/>
        </p:nvCxnSpPr>
        <p:spPr>
          <a:xfrm flipV="1">
            <a:off x="2658675" y="4298731"/>
            <a:ext cx="1643297" cy="314814"/>
          </a:xfrm>
          <a:prstGeom prst="straightConnector1">
            <a:avLst/>
          </a:prstGeom>
          <a:ln w="9525" cap="flat" cmpd="sng" algn="ctr">
            <a:solidFill>
              <a:srgbClr val="0070C0"/>
            </a:solidFill>
            <a:prstDash val="solid"/>
            <a:round/>
            <a:headEnd type="none" w="med" len="med"/>
            <a:tailEnd type="arrow" w="med" len="med"/>
          </a:ln>
        </p:spPr>
        <p:style>
          <a:lnRef idx="0">
            <a:scrgbClr r="0" g="0" b="0"/>
          </a:lnRef>
          <a:fillRef idx="0">
            <a:scrgbClr r="0" g="0" b="0"/>
          </a:fillRef>
          <a:effectRef idx="0">
            <a:scrgbClr r="0" g="0" b="0"/>
          </a:effectRef>
          <a:fontRef idx="minor">
            <a:schemeClr val="tx1"/>
          </a:fontRef>
        </p:style>
      </p:cxnSp>
      <p:pic>
        <p:nvPicPr>
          <p:cNvPr id="10" name="Graphic 9" descr="Group success outline">
            <a:extLst>
              <a:ext uri="{FF2B5EF4-FFF2-40B4-BE49-F238E27FC236}">
                <a16:creationId xmlns:a16="http://schemas.microsoft.com/office/drawing/2014/main" id="{15220849-B29D-4296-A968-7DF5373F0447}"/>
              </a:ext>
            </a:extLst>
          </p:cNvPr>
          <p:cNvPicPr>
            <a:picLocks noChangeAspect="1"/>
          </p:cNvPicPr>
          <p:nvPr/>
        </p:nvPicPr>
        <p:blipFill>
          <a:blip r:embed="rId10">
            <a:extLst>
              <a:ext uri="{28A0092B-C50C-407E-A947-70E740481C1C}">
                <a14:useLocalDpi xmlns:a14="http://schemas.microsoft.com/office/drawing/2010/main" val="0"/>
              </a:ext>
              <a:ext uri="{96DAC541-7B7A-43D3-8B79-37D633B846F1}">
                <asvg:svgBlip xmlns:asvg="http://schemas.microsoft.com/office/drawing/2016/SVG/main" r:embed="rId11"/>
              </a:ext>
            </a:extLst>
          </a:blip>
          <a:stretch>
            <a:fillRect/>
          </a:stretch>
        </p:blipFill>
        <p:spPr>
          <a:xfrm>
            <a:off x="9316523" y="3913432"/>
            <a:ext cx="914400" cy="914400"/>
          </a:xfrm>
          <a:prstGeom prst="rect">
            <a:avLst/>
          </a:prstGeom>
        </p:spPr>
      </p:pic>
      <p:cxnSp>
        <p:nvCxnSpPr>
          <p:cNvPr id="12" name="Straight Arrow Connector 11">
            <a:extLst>
              <a:ext uri="{FF2B5EF4-FFF2-40B4-BE49-F238E27FC236}">
                <a16:creationId xmlns:a16="http://schemas.microsoft.com/office/drawing/2014/main" id="{DB529BF9-696D-22AA-0F1E-B0D28CDA5C63}"/>
              </a:ext>
            </a:extLst>
          </p:cNvPr>
          <p:cNvCxnSpPr>
            <a:cxnSpLocks/>
          </p:cNvCxnSpPr>
          <p:nvPr/>
        </p:nvCxnSpPr>
        <p:spPr>
          <a:xfrm flipV="1">
            <a:off x="2658675" y="4319752"/>
            <a:ext cx="6579918" cy="293793"/>
          </a:xfrm>
          <a:prstGeom prst="straightConnector1">
            <a:avLst/>
          </a:prstGeom>
          <a:ln w="9525" cap="flat" cmpd="sng" algn="ctr">
            <a:solidFill>
              <a:srgbClr val="0070C0"/>
            </a:solidFill>
            <a:prstDash val="solid"/>
            <a:round/>
            <a:headEnd type="none" w="med" len="med"/>
            <a:tailEnd type="arrow" w="med" len="med"/>
          </a:ln>
        </p:spPr>
        <p:style>
          <a:lnRef idx="0">
            <a:scrgbClr r="0" g="0" b="0"/>
          </a:lnRef>
          <a:fillRef idx="0">
            <a:scrgbClr r="0" g="0" b="0"/>
          </a:fillRef>
          <a:effectRef idx="0">
            <a:scrgbClr r="0" g="0" b="0"/>
          </a:effectRef>
          <a:fontRef idx="minor">
            <a:schemeClr val="tx1"/>
          </a:fontRef>
        </p:style>
      </p:cxnSp>
      <p:pic>
        <p:nvPicPr>
          <p:cNvPr id="15" name="Graphic 14" descr="Loudly crying face outline outline">
            <a:extLst>
              <a:ext uri="{FF2B5EF4-FFF2-40B4-BE49-F238E27FC236}">
                <a16:creationId xmlns:a16="http://schemas.microsoft.com/office/drawing/2014/main" id="{350E5F50-9486-7347-DBE4-7182798612F6}"/>
              </a:ext>
            </a:extLst>
          </p:cNvPr>
          <p:cNvPicPr>
            <a:picLocks noChangeAspect="1"/>
          </p:cNvPicPr>
          <p:nvPr/>
        </p:nvPicPr>
        <p:blipFill>
          <a:blip r:embed="rId12">
            <a:extLst>
              <a:ext uri="{28A0092B-C50C-407E-A947-70E740481C1C}">
                <a14:useLocalDpi xmlns:a14="http://schemas.microsoft.com/office/drawing/2010/main" val="0"/>
              </a:ext>
              <a:ext uri="{96DAC541-7B7A-43D3-8B79-37D633B846F1}">
                <asvg:svgBlip xmlns:asvg="http://schemas.microsoft.com/office/drawing/2016/SVG/main" r:embed="rId13"/>
              </a:ext>
            </a:extLst>
          </a:blip>
          <a:stretch>
            <a:fillRect/>
          </a:stretch>
        </p:blipFill>
        <p:spPr>
          <a:xfrm>
            <a:off x="7806116" y="4502354"/>
            <a:ext cx="914400" cy="914400"/>
          </a:xfrm>
          <a:prstGeom prst="rect">
            <a:avLst/>
          </a:prstGeom>
        </p:spPr>
      </p:pic>
      <p:cxnSp>
        <p:nvCxnSpPr>
          <p:cNvPr id="16" name="Straight Arrow Connector 15">
            <a:extLst>
              <a:ext uri="{FF2B5EF4-FFF2-40B4-BE49-F238E27FC236}">
                <a16:creationId xmlns:a16="http://schemas.microsoft.com/office/drawing/2014/main" id="{D2BA640F-141F-2363-DA84-6B47DF715CC9}"/>
              </a:ext>
            </a:extLst>
          </p:cNvPr>
          <p:cNvCxnSpPr>
            <a:cxnSpLocks/>
          </p:cNvCxnSpPr>
          <p:nvPr/>
        </p:nvCxnSpPr>
        <p:spPr>
          <a:xfrm>
            <a:off x="2658675" y="4613545"/>
            <a:ext cx="5096656" cy="372014"/>
          </a:xfrm>
          <a:prstGeom prst="straightConnector1">
            <a:avLst/>
          </a:prstGeom>
          <a:ln w="9525" cap="flat" cmpd="sng" algn="ctr">
            <a:solidFill>
              <a:srgbClr val="0070C0"/>
            </a:solidFill>
            <a:prstDash val="solid"/>
            <a:round/>
            <a:headEnd type="none" w="med" len="med"/>
            <a:tailEnd type="arrow" w="med" len="med"/>
          </a:ln>
        </p:spPr>
        <p:style>
          <a:lnRef idx="0">
            <a:scrgbClr r="0" g="0" b="0"/>
          </a:lnRef>
          <a:fillRef idx="0">
            <a:scrgbClr r="0" g="0" b="0"/>
          </a:fillRef>
          <a:effectRef idx="0">
            <a:scrgbClr r="0" g="0" b="0"/>
          </a:effectRef>
          <a:fontRef idx="minor">
            <a:schemeClr val="tx1"/>
          </a:fontRef>
        </p:style>
      </p:cxnSp>
      <p:pic>
        <p:nvPicPr>
          <p:cNvPr id="18" name="Graphic 17" descr="Woman Shrugging outline">
            <a:extLst>
              <a:ext uri="{FF2B5EF4-FFF2-40B4-BE49-F238E27FC236}">
                <a16:creationId xmlns:a16="http://schemas.microsoft.com/office/drawing/2014/main" id="{94F55998-FAD1-5944-92AB-5EFA8F80157F}"/>
              </a:ext>
            </a:extLst>
          </p:cNvPr>
          <p:cNvPicPr>
            <a:picLocks noChangeAspect="1"/>
          </p:cNvPicPr>
          <p:nvPr/>
        </p:nvPicPr>
        <p:blipFill>
          <a:blip r:embed="rId14">
            <a:extLst>
              <a:ext uri="{28A0092B-C50C-407E-A947-70E740481C1C}">
                <a14:useLocalDpi xmlns:a14="http://schemas.microsoft.com/office/drawing/2010/main" val="0"/>
              </a:ext>
              <a:ext uri="{96DAC541-7B7A-43D3-8B79-37D633B846F1}">
                <asvg:svgBlip xmlns:asvg="http://schemas.microsoft.com/office/drawing/2016/SVG/main" r:embed="rId15"/>
              </a:ext>
            </a:extLst>
          </a:blip>
          <a:stretch>
            <a:fillRect/>
          </a:stretch>
        </p:blipFill>
        <p:spPr>
          <a:xfrm>
            <a:off x="6840931" y="5624031"/>
            <a:ext cx="914400" cy="914400"/>
          </a:xfrm>
          <a:prstGeom prst="rect">
            <a:avLst/>
          </a:prstGeom>
        </p:spPr>
      </p:pic>
      <p:cxnSp>
        <p:nvCxnSpPr>
          <p:cNvPr id="19" name="Straight Arrow Connector 18">
            <a:extLst>
              <a:ext uri="{FF2B5EF4-FFF2-40B4-BE49-F238E27FC236}">
                <a16:creationId xmlns:a16="http://schemas.microsoft.com/office/drawing/2014/main" id="{B7F4290A-BF72-11ED-89A6-B735F96DE0D8}"/>
              </a:ext>
            </a:extLst>
          </p:cNvPr>
          <p:cNvCxnSpPr>
            <a:cxnSpLocks/>
          </p:cNvCxnSpPr>
          <p:nvPr/>
        </p:nvCxnSpPr>
        <p:spPr>
          <a:xfrm>
            <a:off x="2658675" y="4613545"/>
            <a:ext cx="4362235" cy="1177655"/>
          </a:xfrm>
          <a:prstGeom prst="straightConnector1">
            <a:avLst/>
          </a:prstGeom>
          <a:ln w="9525" cap="flat" cmpd="sng" algn="ctr">
            <a:solidFill>
              <a:srgbClr val="0070C0"/>
            </a:solidFill>
            <a:prstDash val="solid"/>
            <a:round/>
            <a:headEnd type="none" w="med" len="med"/>
            <a:tailEnd type="arrow" w="med" len="med"/>
          </a:ln>
        </p:spPr>
        <p:style>
          <a:lnRef idx="0">
            <a:scrgbClr r="0" g="0" b="0"/>
          </a:lnRef>
          <a:fillRef idx="0">
            <a:scrgbClr r="0" g="0" b="0"/>
          </a:fillRef>
          <a:effectRef idx="0">
            <a:scrgbClr r="0" g="0" b="0"/>
          </a:effectRef>
          <a:fontRef idx="minor">
            <a:schemeClr val="tx1"/>
          </a:fontRef>
        </p:style>
      </p:cxnSp>
    </p:spTree>
    <p:extLst>
      <p:ext uri="{BB962C8B-B14F-4D97-AF65-F5344CB8AC3E}">
        <p14:creationId xmlns:p14="http://schemas.microsoft.com/office/powerpoint/2010/main" val="2064425517"/>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grpId="0" nodeType="clickEffect">
                                  <p:stCondLst>
                                    <p:cond delay="0"/>
                                  </p:stCondLst>
                                  <p:childTnLst>
                                    <p:set>
                                      <p:cBhvr>
                                        <p:cTn id="6" dur="1" fill="hold">
                                          <p:stCondLst>
                                            <p:cond delay="0"/>
                                          </p:stCondLst>
                                        </p:cTn>
                                        <p:tgtEl>
                                          <p:spTgt spid="11"/>
                                        </p:tgtEl>
                                        <p:attrNameLst>
                                          <p:attrName>style.visibility</p:attrName>
                                        </p:attrNameLst>
                                      </p:cBhvr>
                                      <p:to>
                                        <p:strVal val="visible"/>
                                      </p:to>
                                    </p:set>
                                    <p:animEffect transition="in" filter="barn(inVertical)">
                                      <p:cBhvr>
                                        <p:cTn id="7" dur="500"/>
                                        <p:tgtEl>
                                          <p:spTgt spid="11"/>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1" grpId="0" animBg="1"/>
    </p:bldLst>
  </p:timing>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8130" name="Content Placeholder 2">
            <a:extLst>
              <a:ext uri="{FF2B5EF4-FFF2-40B4-BE49-F238E27FC236}">
                <a16:creationId xmlns:a16="http://schemas.microsoft.com/office/drawing/2014/main" id="{C36C063C-607D-C152-36D0-29B181E773CF}"/>
              </a:ext>
            </a:extLst>
          </p:cNvPr>
          <p:cNvSpPr>
            <a:spLocks noGrp="1"/>
          </p:cNvSpPr>
          <p:nvPr>
            <p:ph idx="1"/>
          </p:nvPr>
        </p:nvSpPr>
        <p:spPr/>
        <p:txBody>
          <a:bodyPr>
            <a:normAutofit lnSpcReduction="10000"/>
          </a:bodyPr>
          <a:lstStyle/>
          <a:p>
            <a:pPr eaLnBrk="1" hangingPunct="1"/>
            <a:r>
              <a:rPr lang="en-GB" altLang="en-US" sz="2800" dirty="0"/>
              <a:t>Primary Appraisal</a:t>
            </a:r>
          </a:p>
          <a:p>
            <a:pPr lvl="1" eaLnBrk="1" hangingPunct="1"/>
            <a:r>
              <a:rPr lang="en-GB" altLang="en-US" sz="2400" i="1" dirty="0"/>
              <a:t>“What is at stake in this encounter?”</a:t>
            </a:r>
          </a:p>
          <a:p>
            <a:pPr lvl="1" eaLnBrk="1" hangingPunct="1"/>
            <a:r>
              <a:rPr lang="en-GB" altLang="en-US" sz="2400" dirty="0"/>
              <a:t>Motivational relevance</a:t>
            </a:r>
          </a:p>
          <a:p>
            <a:pPr lvl="1" eaLnBrk="1" hangingPunct="1"/>
            <a:r>
              <a:rPr lang="en-GB" altLang="en-US" sz="2400" dirty="0"/>
              <a:t>Motivational congruence</a:t>
            </a:r>
          </a:p>
          <a:p>
            <a:pPr lvl="1" eaLnBrk="1" hangingPunct="1"/>
            <a:endParaRPr lang="en-GB" altLang="en-US" sz="2400" dirty="0"/>
          </a:p>
          <a:p>
            <a:pPr eaLnBrk="1" hangingPunct="1"/>
            <a:r>
              <a:rPr lang="en-GB" altLang="en-US" sz="2800" dirty="0"/>
              <a:t>Secondary Appraisal</a:t>
            </a:r>
          </a:p>
          <a:p>
            <a:pPr lvl="1" eaLnBrk="1" hangingPunct="1"/>
            <a:r>
              <a:rPr lang="en-GB" altLang="en-US" sz="2400" i="1" dirty="0"/>
              <a:t>“what can I do to cope and how effective will this be?”</a:t>
            </a:r>
          </a:p>
          <a:p>
            <a:pPr lvl="1" eaLnBrk="1" hangingPunct="1"/>
            <a:r>
              <a:rPr lang="en-GB" altLang="en-US" sz="2400" dirty="0"/>
              <a:t>Emotion-focused coping potential</a:t>
            </a:r>
          </a:p>
          <a:p>
            <a:pPr lvl="1" eaLnBrk="1" hangingPunct="1"/>
            <a:r>
              <a:rPr lang="en-GB" altLang="en-US" sz="2400" dirty="0"/>
              <a:t>Problem-focused coping potential </a:t>
            </a:r>
          </a:p>
          <a:p>
            <a:pPr lvl="1" eaLnBrk="1" hangingPunct="1"/>
            <a:endParaRPr lang="en-GB" altLang="en-US" sz="2400" i="1" dirty="0"/>
          </a:p>
          <a:p>
            <a:pPr lvl="1" eaLnBrk="1" hangingPunct="1"/>
            <a:endParaRPr lang="en-GB" altLang="en-US" sz="2400" dirty="0"/>
          </a:p>
        </p:txBody>
      </p:sp>
      <p:sp>
        <p:nvSpPr>
          <p:cNvPr id="48131" name="Title 1">
            <a:extLst>
              <a:ext uri="{FF2B5EF4-FFF2-40B4-BE49-F238E27FC236}">
                <a16:creationId xmlns:a16="http://schemas.microsoft.com/office/drawing/2014/main" id="{3CA4454B-EC56-F9F6-44DF-A1B22930FFAC}"/>
              </a:ext>
            </a:extLst>
          </p:cNvPr>
          <p:cNvSpPr>
            <a:spLocks noGrp="1"/>
          </p:cNvSpPr>
          <p:nvPr>
            <p:ph type="title"/>
          </p:nvPr>
        </p:nvSpPr>
        <p:spPr>
          <a:xfrm>
            <a:off x="1919288" y="188913"/>
            <a:ext cx="8229600" cy="1143000"/>
          </a:xfrm>
        </p:spPr>
        <p:txBody>
          <a:bodyPr>
            <a:normAutofit fontScale="90000"/>
          </a:bodyPr>
          <a:lstStyle/>
          <a:p>
            <a:pPr marL="342900" indent="-342900"/>
            <a:r>
              <a:rPr lang="en-GB" altLang="en-US" sz="3200">
                <a:solidFill>
                  <a:srgbClr val="000000"/>
                </a:solidFill>
              </a:rPr>
              <a:t>The transactional model of stress and coping </a:t>
            </a:r>
            <a:br>
              <a:rPr lang="en-GB" altLang="en-US" sz="3200">
                <a:solidFill>
                  <a:srgbClr val="000000"/>
                </a:solidFill>
              </a:rPr>
            </a:br>
            <a:r>
              <a:rPr lang="en-GB" altLang="en-US" sz="3200">
                <a:solidFill>
                  <a:srgbClr val="000000"/>
                </a:solidFill>
              </a:rPr>
              <a:t>(Lazarus &amp; Folkman, 1984) </a:t>
            </a:r>
            <a:br>
              <a:rPr lang="en-GB" altLang="en-US" sz="1800">
                <a:solidFill>
                  <a:srgbClr val="000000"/>
                </a:solidFill>
              </a:rPr>
            </a:br>
            <a:endParaRPr lang="en-GB" altLang="en-US" sz="1800">
              <a:solidFill>
                <a:srgbClr val="000000"/>
              </a:solidFill>
            </a:endParaRPr>
          </a:p>
        </p:txBody>
      </p:sp>
    </p:spTree>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A6CD94A-2749-F87F-7184-F5983874465F}"/>
            </a:ext>
          </a:extLst>
        </p:cNvPr>
        <p:cNvGrpSpPr/>
        <p:nvPr/>
      </p:nvGrpSpPr>
      <p:grpSpPr>
        <a:xfrm>
          <a:off x="0" y="0"/>
          <a:ext cx="0" cy="0"/>
          <a:chOff x="0" y="0"/>
          <a:chExt cx="0" cy="0"/>
        </a:xfrm>
      </p:grpSpPr>
      <p:pic>
        <p:nvPicPr>
          <p:cNvPr id="4" name="Picture 3">
            <a:extLst>
              <a:ext uri="{FF2B5EF4-FFF2-40B4-BE49-F238E27FC236}">
                <a16:creationId xmlns:a16="http://schemas.microsoft.com/office/drawing/2014/main" id="{98B344F7-018B-A619-5C3D-D9F474AEFA81}"/>
              </a:ext>
            </a:extLst>
          </p:cNvPr>
          <p:cNvPicPr>
            <a:picLocks noChangeAspect="1"/>
          </p:cNvPicPr>
          <p:nvPr/>
        </p:nvPicPr>
        <p:blipFill rotWithShape="1">
          <a:blip r:embed="rId2">
            <a:alphaModFix amt="60000"/>
          </a:blip>
          <a:srcRect t="8390" b="12939"/>
          <a:stretch/>
        </p:blipFill>
        <p:spPr>
          <a:xfrm>
            <a:off x="20" y="10"/>
            <a:ext cx="12191980" cy="6857990"/>
          </a:xfrm>
          <a:prstGeom prst="rect">
            <a:avLst/>
          </a:prstGeom>
        </p:spPr>
      </p:pic>
      <p:sp>
        <p:nvSpPr>
          <p:cNvPr id="2" name="Title 1">
            <a:extLst>
              <a:ext uri="{FF2B5EF4-FFF2-40B4-BE49-F238E27FC236}">
                <a16:creationId xmlns:a16="http://schemas.microsoft.com/office/drawing/2014/main" id="{690AA294-3547-FB59-3CC8-A2C58C62CD10}"/>
              </a:ext>
            </a:extLst>
          </p:cNvPr>
          <p:cNvSpPr>
            <a:spLocks noGrp="1"/>
          </p:cNvSpPr>
          <p:nvPr>
            <p:ph type="ctrTitle"/>
          </p:nvPr>
        </p:nvSpPr>
        <p:spPr>
          <a:xfrm>
            <a:off x="2301923" y="3428999"/>
            <a:ext cx="7588155" cy="1172981"/>
          </a:xfrm>
          <a:solidFill>
            <a:srgbClr val="F1FEFC"/>
          </a:solidFill>
        </p:spPr>
        <p:txBody>
          <a:bodyPr>
            <a:normAutofit fontScale="90000"/>
          </a:bodyPr>
          <a:lstStyle/>
          <a:p>
            <a:r>
              <a:rPr lang="en-GB" dirty="0"/>
              <a:t>Tips to relieve stress and feelings of anxiety</a:t>
            </a:r>
          </a:p>
        </p:txBody>
      </p:sp>
      <p:pic>
        <p:nvPicPr>
          <p:cNvPr id="5" name="Picture 4" descr="A black text on a white background&#10;&#10;Description automatically generated">
            <a:extLst>
              <a:ext uri="{FF2B5EF4-FFF2-40B4-BE49-F238E27FC236}">
                <a16:creationId xmlns:a16="http://schemas.microsoft.com/office/drawing/2014/main" id="{934D8B05-4664-AD51-9BC5-CA97D737F461}"/>
              </a:ext>
            </a:extLst>
          </p:cNvPr>
          <p:cNvPicPr>
            <a:picLocks noChangeAspect="1"/>
          </p:cNvPicPr>
          <p:nvPr/>
        </p:nvPicPr>
        <p:blipFill rotWithShape="1">
          <a:blip r:embed="rId3">
            <a:alphaModFix/>
            <a:extLst>
              <a:ext uri="{28A0092B-C50C-407E-A947-70E740481C1C}">
                <a14:useLocalDpi xmlns:a14="http://schemas.microsoft.com/office/drawing/2010/main" val="0"/>
              </a:ext>
            </a:extLst>
          </a:blip>
          <a:srcRect l="769" t="15000" r="1153" b="5000"/>
          <a:stretch/>
        </p:blipFill>
        <p:spPr>
          <a:xfrm>
            <a:off x="-70758" y="-37969"/>
            <a:ext cx="12333516" cy="1547736"/>
          </a:xfrm>
          <a:prstGeom prst="rect">
            <a:avLst/>
          </a:prstGeom>
          <a:ln>
            <a:noFill/>
          </a:ln>
          <a:effectLst/>
        </p:spPr>
      </p:pic>
    </p:spTree>
    <p:extLst>
      <p:ext uri="{BB962C8B-B14F-4D97-AF65-F5344CB8AC3E}">
        <p14:creationId xmlns:p14="http://schemas.microsoft.com/office/powerpoint/2010/main" val="59849009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animBg="1"/>
    </p:bldLst>
  </p:timing>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6322" name="Content Placeholder 2">
            <a:extLst>
              <a:ext uri="{FF2B5EF4-FFF2-40B4-BE49-F238E27FC236}">
                <a16:creationId xmlns:a16="http://schemas.microsoft.com/office/drawing/2014/main" id="{CA37D97D-203B-FD0F-1600-02F114DF22D9}"/>
              </a:ext>
            </a:extLst>
          </p:cNvPr>
          <p:cNvSpPr txBox="1">
            <a:spLocks noChangeArrowheads="1"/>
          </p:cNvSpPr>
          <p:nvPr/>
        </p:nvSpPr>
        <p:spPr bwMode="auto">
          <a:xfrm>
            <a:off x="8245475" y="2374900"/>
            <a:ext cx="2154238" cy="41798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68580" tIns="34290" rIns="68580" bIns="34290"/>
          <a:lstStyle>
            <a:lvl1pPr marL="171450" indent="-171450" defTabSz="685800">
              <a:spcBef>
                <a:spcPct val="20000"/>
              </a:spcBef>
              <a:spcAft>
                <a:spcPts val="450"/>
              </a:spcAft>
              <a:buClr>
                <a:schemeClr val="accent1"/>
              </a:buClr>
              <a:buSzPct val="115000"/>
              <a:buFont typeface="Arial" panose="020B0604020202020204" pitchFamily="34" charset="0"/>
              <a:buChar char="•"/>
              <a:defRPr>
                <a:solidFill>
                  <a:srgbClr val="262626"/>
                </a:solidFill>
                <a:latin typeface="Garamond" panose="02020404030301010803" pitchFamily="18" charset="0"/>
              </a:defRPr>
            </a:lvl1pPr>
            <a:lvl2pPr marL="685800" indent="-228600" defTabSz="685800">
              <a:spcBef>
                <a:spcPct val="20000"/>
              </a:spcBef>
              <a:spcAft>
                <a:spcPts val="450"/>
              </a:spcAft>
              <a:buClr>
                <a:schemeClr val="accent1"/>
              </a:buClr>
              <a:buSzPct val="115000"/>
              <a:buFont typeface="Arial" panose="020B0604020202020204" pitchFamily="34" charset="0"/>
              <a:buChar char="•"/>
              <a:defRPr sz="1500">
                <a:solidFill>
                  <a:srgbClr val="262626"/>
                </a:solidFill>
                <a:latin typeface="Garamond" panose="02020404030301010803" pitchFamily="18" charset="0"/>
              </a:defRPr>
            </a:lvl2pPr>
            <a:lvl3pPr marL="1143000" indent="-228600" defTabSz="685800">
              <a:spcBef>
                <a:spcPct val="20000"/>
              </a:spcBef>
              <a:spcAft>
                <a:spcPts val="450"/>
              </a:spcAft>
              <a:buClr>
                <a:schemeClr val="accent1"/>
              </a:buClr>
              <a:buSzPct val="115000"/>
              <a:buFont typeface="Arial" panose="020B0604020202020204" pitchFamily="34" charset="0"/>
              <a:buChar char="•"/>
              <a:defRPr sz="1300">
                <a:solidFill>
                  <a:srgbClr val="262626"/>
                </a:solidFill>
                <a:latin typeface="Garamond" panose="02020404030301010803" pitchFamily="18" charset="0"/>
              </a:defRPr>
            </a:lvl3pPr>
            <a:lvl4pPr marL="1600200" indent="-228600" defTabSz="685800">
              <a:spcBef>
                <a:spcPct val="20000"/>
              </a:spcBef>
              <a:spcAft>
                <a:spcPts val="450"/>
              </a:spcAft>
              <a:buClr>
                <a:schemeClr val="accent1"/>
              </a:buClr>
              <a:buSzPct val="115000"/>
              <a:buFont typeface="Arial" panose="020B0604020202020204" pitchFamily="34" charset="0"/>
              <a:buChar char="•"/>
              <a:defRPr sz="1200">
                <a:solidFill>
                  <a:srgbClr val="262626"/>
                </a:solidFill>
                <a:latin typeface="Garamond" panose="02020404030301010803" pitchFamily="18" charset="0"/>
              </a:defRPr>
            </a:lvl4pPr>
            <a:lvl5pPr marL="2057400" indent="-228600" defTabSz="685800">
              <a:spcBef>
                <a:spcPct val="20000"/>
              </a:spcBef>
              <a:spcAft>
                <a:spcPts val="450"/>
              </a:spcAft>
              <a:buClr>
                <a:schemeClr val="accent1"/>
              </a:buClr>
              <a:buSzPct val="115000"/>
              <a:buFont typeface="Arial" panose="020B0604020202020204" pitchFamily="34" charset="0"/>
              <a:buChar char="•"/>
              <a:defRPr sz="1000">
                <a:solidFill>
                  <a:srgbClr val="262626"/>
                </a:solidFill>
                <a:latin typeface="Garamond" panose="02020404030301010803" pitchFamily="18" charset="0"/>
              </a:defRPr>
            </a:lvl5pPr>
            <a:lvl6pPr marL="2514600" indent="-228600" defTabSz="685800" fontAlgn="base">
              <a:spcBef>
                <a:spcPct val="20000"/>
              </a:spcBef>
              <a:spcAft>
                <a:spcPts val="450"/>
              </a:spcAft>
              <a:buClr>
                <a:schemeClr val="accent1"/>
              </a:buClr>
              <a:buSzPct val="115000"/>
              <a:buFont typeface="Arial" panose="020B0604020202020204" pitchFamily="34" charset="0"/>
              <a:buChar char="•"/>
              <a:defRPr sz="1000">
                <a:solidFill>
                  <a:srgbClr val="262626"/>
                </a:solidFill>
                <a:latin typeface="Garamond" panose="02020404030301010803" pitchFamily="18" charset="0"/>
              </a:defRPr>
            </a:lvl6pPr>
            <a:lvl7pPr marL="2971800" indent="-228600" defTabSz="685800" fontAlgn="base">
              <a:spcBef>
                <a:spcPct val="20000"/>
              </a:spcBef>
              <a:spcAft>
                <a:spcPts val="450"/>
              </a:spcAft>
              <a:buClr>
                <a:schemeClr val="accent1"/>
              </a:buClr>
              <a:buSzPct val="115000"/>
              <a:buFont typeface="Arial" panose="020B0604020202020204" pitchFamily="34" charset="0"/>
              <a:buChar char="•"/>
              <a:defRPr sz="1000">
                <a:solidFill>
                  <a:srgbClr val="262626"/>
                </a:solidFill>
                <a:latin typeface="Garamond" panose="02020404030301010803" pitchFamily="18" charset="0"/>
              </a:defRPr>
            </a:lvl7pPr>
            <a:lvl8pPr marL="3429000" indent="-228600" defTabSz="685800" fontAlgn="base">
              <a:spcBef>
                <a:spcPct val="20000"/>
              </a:spcBef>
              <a:spcAft>
                <a:spcPts val="450"/>
              </a:spcAft>
              <a:buClr>
                <a:schemeClr val="accent1"/>
              </a:buClr>
              <a:buSzPct val="115000"/>
              <a:buFont typeface="Arial" panose="020B0604020202020204" pitchFamily="34" charset="0"/>
              <a:buChar char="•"/>
              <a:defRPr sz="1000">
                <a:solidFill>
                  <a:srgbClr val="262626"/>
                </a:solidFill>
                <a:latin typeface="Garamond" panose="02020404030301010803" pitchFamily="18" charset="0"/>
              </a:defRPr>
            </a:lvl8pPr>
            <a:lvl9pPr marL="3886200" indent="-228600" defTabSz="685800" fontAlgn="base">
              <a:spcBef>
                <a:spcPct val="20000"/>
              </a:spcBef>
              <a:spcAft>
                <a:spcPts val="450"/>
              </a:spcAft>
              <a:buClr>
                <a:schemeClr val="accent1"/>
              </a:buClr>
              <a:buSzPct val="115000"/>
              <a:buFont typeface="Arial" panose="020B0604020202020204" pitchFamily="34" charset="0"/>
              <a:buChar char="•"/>
              <a:defRPr sz="1000">
                <a:solidFill>
                  <a:srgbClr val="262626"/>
                </a:solidFill>
                <a:latin typeface="Garamond" panose="02020404030301010803" pitchFamily="18" charset="0"/>
              </a:defRPr>
            </a:lvl9pPr>
          </a:lstStyle>
          <a:p>
            <a:pPr>
              <a:lnSpc>
                <a:spcPct val="90000"/>
              </a:lnSpc>
              <a:spcBef>
                <a:spcPts val="750"/>
              </a:spcBef>
              <a:spcAft>
                <a:spcPct val="0"/>
              </a:spcAft>
              <a:buClrTx/>
              <a:buSzTx/>
            </a:pPr>
            <a:r>
              <a:rPr lang="en-GB" altLang="en-US" sz="2100">
                <a:solidFill>
                  <a:srgbClr val="FFFFFF"/>
                </a:solidFill>
              </a:rPr>
              <a:t>Spend five minutes matching your coping strategies to each of the sources of stress you identified earlier</a:t>
            </a:r>
          </a:p>
        </p:txBody>
      </p:sp>
      <p:sp>
        <p:nvSpPr>
          <p:cNvPr id="56323" name="Rectangle 2">
            <a:extLst>
              <a:ext uri="{FF2B5EF4-FFF2-40B4-BE49-F238E27FC236}">
                <a16:creationId xmlns:a16="http://schemas.microsoft.com/office/drawing/2014/main" id="{B2730EA3-7F2B-BDCB-AD6F-7CDD8E2E5C33}"/>
              </a:ext>
            </a:extLst>
          </p:cNvPr>
          <p:cNvSpPr>
            <a:spLocks noGrp="1" noChangeArrowheads="1"/>
          </p:cNvSpPr>
          <p:nvPr>
            <p:ph type="title"/>
          </p:nvPr>
        </p:nvSpPr>
        <p:spPr>
          <a:xfrm>
            <a:off x="958788" y="599274"/>
            <a:ext cx="10049523" cy="5322131"/>
          </a:xfrm>
        </p:spPr>
        <p:txBody>
          <a:bodyPr>
            <a:normAutofit/>
          </a:bodyPr>
          <a:lstStyle/>
          <a:p>
            <a:r>
              <a:rPr lang="en-GB" altLang="en-US" sz="3200" dirty="0">
                <a:ln>
                  <a:noFill/>
                </a:ln>
                <a:solidFill>
                  <a:schemeClr val="tx1"/>
                </a:solidFill>
              </a:rPr>
              <a:t>Coping effectiveness training (Folkman 1986)</a:t>
            </a:r>
            <a:endParaRPr lang="en-US" altLang="en-US" sz="3200" dirty="0">
              <a:ln>
                <a:noFill/>
              </a:ln>
              <a:solidFill>
                <a:schemeClr val="tx1"/>
              </a:solidFill>
            </a:endParaRPr>
          </a:p>
        </p:txBody>
      </p:sp>
      <p:graphicFrame>
        <p:nvGraphicFramePr>
          <p:cNvPr id="97286" name="Rectangle 3">
            <a:extLst>
              <a:ext uri="{FF2B5EF4-FFF2-40B4-BE49-F238E27FC236}">
                <a16:creationId xmlns:a16="http://schemas.microsoft.com/office/drawing/2014/main" id="{D70D5C81-AD4B-54ED-9303-288EC2FFFA6C}"/>
              </a:ext>
            </a:extLst>
          </p:cNvPr>
          <p:cNvGraphicFramePr/>
          <p:nvPr>
            <p:extLst>
              <p:ext uri="{D42A27DB-BD31-4B8C-83A1-F6EECF244321}">
                <p14:modId xmlns:p14="http://schemas.microsoft.com/office/powerpoint/2010/main" val="1431007740"/>
              </p:ext>
            </p:extLst>
          </p:nvPr>
        </p:nvGraphicFramePr>
        <p:xfrm>
          <a:off x="3190683" y="1571348"/>
          <a:ext cx="5287492" cy="3998739"/>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7346" name="Title 1">
            <a:extLst>
              <a:ext uri="{FF2B5EF4-FFF2-40B4-BE49-F238E27FC236}">
                <a16:creationId xmlns:a16="http://schemas.microsoft.com/office/drawing/2014/main" id="{45831544-E7BD-EAC0-B470-7D038DDC3012}"/>
              </a:ext>
            </a:extLst>
          </p:cNvPr>
          <p:cNvSpPr>
            <a:spLocks noGrp="1" noChangeArrowheads="1"/>
          </p:cNvSpPr>
          <p:nvPr>
            <p:ph type="title" idx="4294967295"/>
          </p:nvPr>
        </p:nvSpPr>
        <p:spPr>
          <a:xfrm>
            <a:off x="1966712" y="610525"/>
            <a:ext cx="6172200" cy="857250"/>
          </a:xfrm>
        </p:spPr>
        <p:txBody>
          <a:bodyPr/>
          <a:lstStyle/>
          <a:p>
            <a:r>
              <a:rPr lang="en-GB" altLang="en-US" sz="2400" dirty="0"/>
              <a:t>Problem-focused Coping </a:t>
            </a:r>
          </a:p>
        </p:txBody>
      </p:sp>
      <p:sp>
        <p:nvSpPr>
          <p:cNvPr id="24579" name="Content Placeholder 2">
            <a:extLst>
              <a:ext uri="{FF2B5EF4-FFF2-40B4-BE49-F238E27FC236}">
                <a16:creationId xmlns:a16="http://schemas.microsoft.com/office/drawing/2014/main" id="{28EAF185-3579-BE8F-6681-697C5DC4392D}"/>
              </a:ext>
            </a:extLst>
          </p:cNvPr>
          <p:cNvSpPr>
            <a:spLocks noGrp="1"/>
          </p:cNvSpPr>
          <p:nvPr>
            <p:ph idx="4294967295"/>
          </p:nvPr>
        </p:nvSpPr>
        <p:spPr>
          <a:xfrm>
            <a:off x="479394" y="1387875"/>
            <a:ext cx="6638232" cy="4560163"/>
          </a:xfrm>
        </p:spPr>
        <p:txBody>
          <a:bodyPr>
            <a:normAutofit fontScale="92500" lnSpcReduction="10000"/>
          </a:bodyPr>
          <a:lstStyle/>
          <a:p>
            <a:pPr marL="0" indent="0">
              <a:buNone/>
              <a:defRPr/>
            </a:pPr>
            <a:r>
              <a:rPr lang="en-GB" altLang="en-US" dirty="0">
                <a:solidFill>
                  <a:schemeClr val="tx1">
                    <a:lumMod val="85000"/>
                    <a:lumOff val="15000"/>
                  </a:schemeClr>
                </a:solidFill>
              </a:rPr>
              <a:t>Problem-focused coping involves trying to change the situation in order to eliminate the cause of the stress. </a:t>
            </a:r>
            <a:r>
              <a:rPr lang="en-GB" dirty="0">
                <a:solidFill>
                  <a:schemeClr val="tx1">
                    <a:lumMod val="85000"/>
                    <a:lumOff val="15000"/>
                  </a:schemeClr>
                </a:solidFill>
              </a:rPr>
              <a:t>Problem-focused coping is useful in situations that are amenable to change, but may increase our stress in situations which are not able to be changed.</a:t>
            </a:r>
          </a:p>
          <a:p>
            <a:pPr marL="0" indent="0">
              <a:buNone/>
              <a:defRPr/>
            </a:pPr>
            <a:r>
              <a:rPr lang="en-GB" altLang="en-US" dirty="0">
                <a:solidFill>
                  <a:schemeClr val="tx1">
                    <a:lumMod val="85000"/>
                    <a:lumOff val="15000"/>
                  </a:schemeClr>
                </a:solidFill>
              </a:rPr>
              <a:t>Useful strategies include: </a:t>
            </a:r>
          </a:p>
          <a:p>
            <a:pPr fontAlgn="auto">
              <a:buFont typeface="Arial"/>
              <a:buChar char="•"/>
              <a:defRPr/>
            </a:pPr>
            <a:r>
              <a:rPr lang="en-GB" altLang="en-US" dirty="0">
                <a:solidFill>
                  <a:schemeClr val="tx1">
                    <a:lumMod val="85000"/>
                    <a:lumOff val="15000"/>
                  </a:schemeClr>
                </a:solidFill>
              </a:rPr>
              <a:t>Problem solving </a:t>
            </a:r>
          </a:p>
          <a:p>
            <a:pPr fontAlgn="auto">
              <a:buFont typeface="Arial"/>
              <a:buChar char="•"/>
              <a:defRPr/>
            </a:pPr>
            <a:r>
              <a:rPr lang="en-GB" altLang="en-US" dirty="0">
                <a:solidFill>
                  <a:schemeClr val="tx1">
                    <a:lumMod val="85000"/>
                    <a:lumOff val="15000"/>
                  </a:schemeClr>
                </a:solidFill>
              </a:rPr>
              <a:t>Making a plan of action and following it</a:t>
            </a:r>
          </a:p>
          <a:p>
            <a:pPr fontAlgn="auto">
              <a:buFont typeface="Arial"/>
              <a:buChar char="•"/>
              <a:defRPr/>
            </a:pPr>
            <a:r>
              <a:rPr lang="en-GB" altLang="en-US" dirty="0">
                <a:solidFill>
                  <a:schemeClr val="tx1">
                    <a:lumMod val="85000"/>
                    <a:lumOff val="15000"/>
                  </a:schemeClr>
                </a:solidFill>
              </a:rPr>
              <a:t>Information seeking </a:t>
            </a:r>
          </a:p>
          <a:p>
            <a:pPr fontAlgn="auto">
              <a:buFont typeface="Arial"/>
              <a:buChar char="•"/>
              <a:defRPr/>
            </a:pPr>
            <a:r>
              <a:rPr lang="en-GB" altLang="en-US" dirty="0">
                <a:solidFill>
                  <a:schemeClr val="tx1">
                    <a:lumMod val="85000"/>
                    <a:lumOff val="15000"/>
                  </a:schemeClr>
                </a:solidFill>
              </a:rPr>
              <a:t>Seeking support to make a change </a:t>
            </a:r>
          </a:p>
          <a:p>
            <a:pPr fontAlgn="auto">
              <a:buFont typeface="Arial"/>
              <a:buChar char="•"/>
              <a:defRPr/>
            </a:pPr>
            <a:r>
              <a:rPr lang="en-GB" altLang="en-US" dirty="0">
                <a:solidFill>
                  <a:schemeClr val="tx1">
                    <a:lumMod val="85000"/>
                    <a:lumOff val="15000"/>
                  </a:schemeClr>
                </a:solidFill>
              </a:rPr>
              <a:t>Talking to a person to seek change </a:t>
            </a:r>
          </a:p>
          <a:p>
            <a:pPr fontAlgn="auto">
              <a:buFont typeface="Arial"/>
              <a:buChar char="•"/>
              <a:defRPr/>
            </a:pPr>
            <a:endParaRPr lang="en-GB" altLang="en-US" dirty="0">
              <a:solidFill>
                <a:schemeClr val="tx1">
                  <a:lumMod val="85000"/>
                  <a:lumOff val="15000"/>
                </a:schemeClr>
              </a:solidFill>
            </a:endParaRPr>
          </a:p>
        </p:txBody>
      </p:sp>
      <p:pic>
        <p:nvPicPr>
          <p:cNvPr id="57348" name="Picture 2">
            <a:extLst>
              <a:ext uri="{FF2B5EF4-FFF2-40B4-BE49-F238E27FC236}">
                <a16:creationId xmlns:a16="http://schemas.microsoft.com/office/drawing/2014/main" id="{DA8E946F-BEAB-F56D-42B4-DE26D576DF7A}"/>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842418" y="2015107"/>
            <a:ext cx="4765715" cy="317883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9394" name="Title 1">
            <a:extLst>
              <a:ext uri="{FF2B5EF4-FFF2-40B4-BE49-F238E27FC236}">
                <a16:creationId xmlns:a16="http://schemas.microsoft.com/office/drawing/2014/main" id="{1CB07B97-FEBF-61B5-B98D-B221D75FA18F}"/>
              </a:ext>
            </a:extLst>
          </p:cNvPr>
          <p:cNvSpPr>
            <a:spLocks noGrp="1" noChangeArrowheads="1"/>
          </p:cNvSpPr>
          <p:nvPr>
            <p:ph type="title" idx="4294967295"/>
          </p:nvPr>
        </p:nvSpPr>
        <p:spPr>
          <a:xfrm>
            <a:off x="799307" y="565475"/>
            <a:ext cx="7772400" cy="1196975"/>
          </a:xfrm>
        </p:spPr>
        <p:txBody>
          <a:bodyPr/>
          <a:lstStyle/>
          <a:p>
            <a:r>
              <a:rPr lang="en-GB" altLang="en-US" sz="2400" dirty="0"/>
              <a:t>Emotion-focused coping</a:t>
            </a:r>
          </a:p>
        </p:txBody>
      </p:sp>
      <p:sp>
        <p:nvSpPr>
          <p:cNvPr id="59395" name="Content Placeholder 2">
            <a:extLst>
              <a:ext uri="{FF2B5EF4-FFF2-40B4-BE49-F238E27FC236}">
                <a16:creationId xmlns:a16="http://schemas.microsoft.com/office/drawing/2014/main" id="{3ED278D2-EE7D-16A4-E55D-D422FD325452}"/>
              </a:ext>
            </a:extLst>
          </p:cNvPr>
          <p:cNvSpPr>
            <a:spLocks noGrp="1" noChangeArrowheads="1"/>
          </p:cNvSpPr>
          <p:nvPr>
            <p:ph idx="4294967295"/>
          </p:nvPr>
        </p:nvSpPr>
        <p:spPr bwMode="auto">
          <a:xfrm>
            <a:off x="799307" y="1100831"/>
            <a:ext cx="5759467" cy="5458301"/>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Ctr="0" compatLnSpc="1">
            <a:prstTxWarp prst="textNoShape">
              <a:avLst/>
            </a:prstTxWarp>
            <a:normAutofit/>
          </a:bodyPr>
          <a:lstStyle/>
          <a:p>
            <a:pPr marL="0" indent="0">
              <a:buNone/>
            </a:pPr>
            <a:r>
              <a:rPr lang="en-GB" altLang="en-US" sz="1800" dirty="0"/>
              <a:t>Emotion-focused coping can help us manage the negative emotions we feel when we are under stress, and includes strategies aimed at reducing the level of distress experienced, rather than trying to change the actual cause of the stress.  Useful techniques include: </a:t>
            </a:r>
          </a:p>
          <a:p>
            <a:pPr marL="0" indent="0">
              <a:buNone/>
            </a:pPr>
            <a:endParaRPr lang="en-GB" altLang="en-US" sz="1500" dirty="0"/>
          </a:p>
          <a:p>
            <a:pPr lvl="1"/>
            <a:r>
              <a:rPr lang="en-GB" altLang="en-US" dirty="0"/>
              <a:t>Seeking social support </a:t>
            </a:r>
          </a:p>
          <a:p>
            <a:pPr lvl="1"/>
            <a:r>
              <a:rPr lang="en-GB" altLang="en-US" dirty="0"/>
              <a:t>Emotional expression </a:t>
            </a:r>
          </a:p>
          <a:p>
            <a:pPr lvl="1"/>
            <a:r>
              <a:rPr lang="en-GB" altLang="en-US" dirty="0"/>
              <a:t>Thinking of the positives in a situation </a:t>
            </a:r>
          </a:p>
          <a:p>
            <a:pPr lvl="1"/>
            <a:r>
              <a:rPr lang="en-GB" altLang="en-US" dirty="0"/>
              <a:t>Meditation techniques and mindfulness </a:t>
            </a:r>
          </a:p>
          <a:p>
            <a:pPr lvl="1"/>
            <a:r>
              <a:rPr lang="en-GB" altLang="en-US" dirty="0"/>
              <a:t>Acceptance </a:t>
            </a:r>
          </a:p>
        </p:txBody>
      </p:sp>
      <p:pic>
        <p:nvPicPr>
          <p:cNvPr id="59396" name="Picture 1">
            <a:extLst>
              <a:ext uri="{FF2B5EF4-FFF2-40B4-BE49-F238E27FC236}">
                <a16:creationId xmlns:a16="http://schemas.microsoft.com/office/drawing/2014/main" id="{91377F82-E66B-6F19-B1E2-F346DFF9082E}"/>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031115" y="565475"/>
            <a:ext cx="4039340" cy="545830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61442" name="Group 1034">
            <a:extLst>
              <a:ext uri="{FF2B5EF4-FFF2-40B4-BE49-F238E27FC236}">
                <a16:creationId xmlns:a16="http://schemas.microsoft.com/office/drawing/2014/main" id="{65E10D22-B73F-9729-204D-321FE1ADA82D}"/>
              </a:ext>
              <a:ext uri="{C183D7F6-B498-43B3-948B-1728B52AA6E4}">
                <adec:decorative xmlns:adec="http://schemas.microsoft.com/office/drawing/2017/decorative" val="1"/>
              </a:ext>
            </a:extLst>
          </p:cNvPr>
          <p:cNvGrpSpPr>
            <a:grpSpLocks noGrp="1" noUngrp="1" noRot="1" noChangeAspect="1" noMove="1" noResize="1"/>
          </p:cNvGrpSpPr>
          <p:nvPr/>
        </p:nvGrpSpPr>
        <p:grpSpPr bwMode="auto">
          <a:xfrm>
            <a:off x="1525589" y="857250"/>
            <a:ext cx="10592430" cy="5959430"/>
            <a:chOff x="1588" y="0"/>
            <a:chExt cx="14124466" cy="7945906"/>
          </a:xfrm>
        </p:grpSpPr>
        <p:sp useBgFill="1">
          <p:nvSpPr>
            <p:cNvPr id="1036" name="Rectangle 1035" descr="&quot;&quot;">
              <a:extLst>
                <a:ext uri="{FF2B5EF4-FFF2-40B4-BE49-F238E27FC236}">
                  <a16:creationId xmlns:a16="http://schemas.microsoft.com/office/drawing/2014/main" id="{1554EEB7-1E7A-9084-1E3F-66621725BDB1}"/>
                </a:ext>
              </a:extLst>
            </p:cNvPr>
            <p:cNvSpPr/>
            <p:nvPr/>
          </p:nvSpPr>
          <p:spPr>
            <a:xfrm>
              <a:off x="1588" y="0"/>
              <a:ext cx="1218882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defTabSz="685800">
                <a:defRPr/>
              </a:pPr>
              <a:endParaRPr lang="en-US" sz="1350">
                <a:solidFill>
                  <a:prstClr val="white"/>
                </a:solidFill>
              </a:endParaRPr>
            </a:p>
          </p:txBody>
        </p:sp>
        <p:pic>
          <p:nvPicPr>
            <p:cNvPr id="61456" name="Picture 1036">
              <a:extLst>
                <a:ext uri="{FF2B5EF4-FFF2-40B4-BE49-F238E27FC236}">
                  <a16:creationId xmlns:a16="http://schemas.microsoft.com/office/drawing/2014/main" id="{27007053-5E36-483C-77BA-1D42E94BFF93}"/>
                </a:ext>
                <a:ext uri="{C183D7F6-B498-43B3-948B-1728B52AA6E4}">
                  <adec:decorative xmlns:adec="http://schemas.microsoft.com/office/drawing/2017/decorative" val="1"/>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588" y="893"/>
              <a:ext cx="14124466" cy="79450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grpSp>
      <p:sp>
        <p:nvSpPr>
          <p:cNvPr id="2" name="Title 1">
            <a:extLst>
              <a:ext uri="{FF2B5EF4-FFF2-40B4-BE49-F238E27FC236}">
                <a16:creationId xmlns:a16="http://schemas.microsoft.com/office/drawing/2014/main" id="{BF6E153F-7B87-B240-B214-910F38B0488A}"/>
              </a:ext>
            </a:extLst>
          </p:cNvPr>
          <p:cNvSpPr>
            <a:spLocks noGrp="1"/>
          </p:cNvSpPr>
          <p:nvPr>
            <p:ph type="title"/>
          </p:nvPr>
        </p:nvSpPr>
        <p:spPr>
          <a:xfrm>
            <a:off x="6332539" y="1593850"/>
            <a:ext cx="3565525" cy="977900"/>
          </a:xfrm>
        </p:spPr>
        <p:txBody>
          <a:bodyPr rtlCol="0">
            <a:normAutofit fontScale="90000"/>
          </a:bodyPr>
          <a:lstStyle/>
          <a:p>
            <a:pPr>
              <a:defRPr/>
            </a:pPr>
            <a:r>
              <a:rPr lang="en-GB" sz="3075" dirty="0">
                <a:solidFill>
                  <a:schemeClr val="tx1">
                    <a:lumMod val="85000"/>
                    <a:lumOff val="15000"/>
                  </a:schemeClr>
                </a:solidFill>
              </a:rPr>
              <a:t>Avoidant Coping  &amp; Active Distraction </a:t>
            </a:r>
          </a:p>
        </p:txBody>
      </p:sp>
      <p:sp>
        <p:nvSpPr>
          <p:cNvPr id="1039" name="Rectangle 1038" descr="&quot;&quot;">
            <a:extLst>
              <a:ext uri="{FF2B5EF4-FFF2-40B4-BE49-F238E27FC236}">
                <a16:creationId xmlns:a16="http://schemas.microsoft.com/office/drawing/2014/main" id="{65D1DB7C-5728-7736-B596-F38855CD8D8C}"/>
              </a:ext>
            </a:extLst>
          </p:cNvPr>
          <p:cNvSpPr>
            <a:spLocks noGrp="1" noRot="1" noChangeAspect="1" noMove="1" noResize="1" noEditPoints="1" noAdjustHandles="1" noChangeArrowheads="1" noChangeShapeType="1" noTextEdit="1"/>
          </p:cNvSpPr>
          <p:nvPr/>
        </p:nvSpPr>
        <p:spPr>
          <a:xfrm>
            <a:off x="2343151" y="1676400"/>
            <a:ext cx="3732213" cy="3494088"/>
          </a:xfrm>
          <a:prstGeom prst="rect">
            <a:avLst/>
          </a:prstGeom>
          <a:solidFill>
            <a:schemeClr val="bg2"/>
          </a:solidFill>
          <a:ln w="57150" cmpd="thickThin">
            <a:solidFill>
              <a:schemeClr val="tx1">
                <a:lumMod val="50000"/>
                <a:lumOff val="50000"/>
              </a:schemeClr>
            </a:solidFill>
            <a:miter lim="800000"/>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defTabSz="685800">
              <a:defRPr/>
            </a:pPr>
            <a:endParaRPr lang="en-US" sz="1350">
              <a:solidFill>
                <a:prstClr val="white"/>
              </a:solidFill>
            </a:endParaRPr>
          </a:p>
        </p:txBody>
      </p:sp>
      <p:sp>
        <p:nvSpPr>
          <p:cNvPr id="1041" name="Rectangle 1040" descr="&quot;&quot;">
            <a:extLst>
              <a:ext uri="{FF2B5EF4-FFF2-40B4-BE49-F238E27FC236}">
                <a16:creationId xmlns:a16="http://schemas.microsoft.com/office/drawing/2014/main" id="{A9892B68-3687-7767-025F-C10516957E0A}"/>
              </a:ext>
            </a:extLst>
          </p:cNvPr>
          <p:cNvSpPr>
            <a:spLocks noGrp="1" noRot="1" noChangeAspect="1" noMove="1" noResize="1" noEditPoints="1" noAdjustHandles="1" noChangeArrowheads="1" noChangeShapeType="1" noTextEdit="1"/>
          </p:cNvSpPr>
          <p:nvPr/>
        </p:nvSpPr>
        <p:spPr>
          <a:xfrm>
            <a:off x="2459039" y="1797051"/>
            <a:ext cx="1881187" cy="1571625"/>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defTabSz="685800">
              <a:defRPr/>
            </a:pPr>
            <a:endParaRPr lang="en-US" sz="1350">
              <a:solidFill>
                <a:prstClr val="white"/>
              </a:solidFill>
            </a:endParaRPr>
          </a:p>
        </p:txBody>
      </p:sp>
      <p:sp>
        <p:nvSpPr>
          <p:cNvPr id="1043" name="Rectangle 1042" descr="&quot;&quot;">
            <a:extLst>
              <a:ext uri="{FF2B5EF4-FFF2-40B4-BE49-F238E27FC236}">
                <a16:creationId xmlns:a16="http://schemas.microsoft.com/office/drawing/2014/main" id="{18324E59-8A0A-4E60-93A9-2BDB5AD3311A}"/>
              </a:ext>
            </a:extLst>
          </p:cNvPr>
          <p:cNvSpPr>
            <a:spLocks noGrp="1" noRot="1" noChangeAspect="1" noMove="1" noResize="1" noEditPoints="1" noAdjustHandles="1" noChangeArrowheads="1" noChangeShapeType="1" noTextEdit="1"/>
          </p:cNvSpPr>
          <p:nvPr/>
        </p:nvSpPr>
        <p:spPr>
          <a:xfrm>
            <a:off x="4443413" y="1797050"/>
            <a:ext cx="1511300" cy="1131888"/>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defTabSz="685800">
              <a:defRPr/>
            </a:pPr>
            <a:endParaRPr lang="en-US" sz="1350">
              <a:solidFill>
                <a:prstClr val="white"/>
              </a:solidFill>
            </a:endParaRPr>
          </a:p>
        </p:txBody>
      </p:sp>
      <p:pic>
        <p:nvPicPr>
          <p:cNvPr id="61448" name="Picture 6">
            <a:extLst>
              <a:ext uri="{FF2B5EF4-FFF2-40B4-BE49-F238E27FC236}">
                <a16:creationId xmlns:a16="http://schemas.microsoft.com/office/drawing/2014/main" id="{E77927C5-E804-A85E-B566-F768DC6EEB66}"/>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946601" y="1798950"/>
            <a:ext cx="2378076" cy="15456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cxnSp>
        <p:nvCxnSpPr>
          <p:cNvPr id="1045" name="Straight Connector 1044" descr="&quot;&quot;">
            <a:extLst>
              <a:ext uri="{FF2B5EF4-FFF2-40B4-BE49-F238E27FC236}">
                <a16:creationId xmlns:a16="http://schemas.microsoft.com/office/drawing/2014/main" id="{52EE4DAE-7292-ABD0-3DA0-92F75D3C846E}"/>
              </a:ext>
            </a:extLst>
          </p:cNvPr>
          <p:cNvCxnSpPr>
            <a:cxnSpLocks noGrp="1" noRot="1" noChangeAspect="1" noMove="1" noResize="1" noEditPoints="1" noAdjustHandles="1" noChangeArrowheads="1" noChangeShapeType="1"/>
          </p:cNvCxnSpPr>
          <p:nvPr/>
        </p:nvCxnSpPr>
        <p:spPr>
          <a:xfrm>
            <a:off x="6469064" y="2657475"/>
            <a:ext cx="3292475" cy="0"/>
          </a:xfrm>
          <a:prstGeom prst="line">
            <a:avLst/>
          </a:prstGeom>
        </p:spPr>
        <p:style>
          <a:lnRef idx="2">
            <a:schemeClr val="accent1"/>
          </a:lnRef>
          <a:fillRef idx="0">
            <a:schemeClr val="accent1"/>
          </a:fillRef>
          <a:effectRef idx="1">
            <a:schemeClr val="accent1"/>
          </a:effectRef>
          <a:fontRef idx="minor">
            <a:schemeClr val="tx1"/>
          </a:fontRef>
        </p:style>
      </p:cxnSp>
      <p:sp>
        <p:nvSpPr>
          <p:cNvPr id="1047" name="Rectangle 1046" descr="&quot;&quot;">
            <a:extLst>
              <a:ext uri="{FF2B5EF4-FFF2-40B4-BE49-F238E27FC236}">
                <a16:creationId xmlns:a16="http://schemas.microsoft.com/office/drawing/2014/main" id="{FBF8A2FB-842D-DB88-8219-B2CEDCF687E4}"/>
              </a:ext>
            </a:extLst>
          </p:cNvPr>
          <p:cNvSpPr>
            <a:spLocks noGrp="1" noRot="1" noChangeAspect="1" noMove="1" noResize="1" noEditPoints="1" noAdjustHandles="1" noChangeArrowheads="1" noChangeShapeType="1" noTextEdit="1"/>
          </p:cNvSpPr>
          <p:nvPr/>
        </p:nvSpPr>
        <p:spPr>
          <a:xfrm>
            <a:off x="2459039" y="3489326"/>
            <a:ext cx="1881187" cy="1565275"/>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defTabSz="685800">
              <a:defRPr/>
            </a:pPr>
            <a:endParaRPr lang="en-US" sz="1350">
              <a:solidFill>
                <a:prstClr val="white"/>
              </a:solidFill>
            </a:endParaRPr>
          </a:p>
        </p:txBody>
      </p:sp>
      <p:pic>
        <p:nvPicPr>
          <p:cNvPr id="61451" name="Content Placeholder 5">
            <a:extLst>
              <a:ext uri="{FF2B5EF4-FFF2-40B4-BE49-F238E27FC236}">
                <a16:creationId xmlns:a16="http://schemas.microsoft.com/office/drawing/2014/main" id="{563DBD7F-3E4A-1172-01E0-22468A92F7B7}"/>
              </a:ext>
            </a:extLst>
          </p:cNvPr>
          <p:cNvPicPr>
            <a:picLocks noGrp="1" noChangeAspect="1" noChangeArrowheads="1"/>
          </p:cNvPicPr>
          <p:nvPr>
            <p:ph sz="half" idx="4294967295"/>
          </p:nvPr>
        </p:nvPicPr>
        <p:blipFill>
          <a:blip r:embed="rId4">
            <a:extLst>
              <a:ext uri="{28A0092B-C50C-407E-A947-70E740481C1C}">
                <a14:useLocalDpi xmlns:a14="http://schemas.microsoft.com/office/drawing/2010/main" val="0"/>
              </a:ext>
            </a:extLst>
          </a:blip>
          <a:srcRect/>
          <a:stretch>
            <a:fillRect/>
          </a:stretch>
        </p:blipFill>
        <p:spPr bwMode="auto">
          <a:xfrm>
            <a:off x="2570163" y="3679826"/>
            <a:ext cx="1649412" cy="1184275"/>
          </a:xfrm>
        </p:spPr>
      </p:pic>
      <p:sp>
        <p:nvSpPr>
          <p:cNvPr id="1049" name="Rectangle 1048" descr="&quot;&quot;">
            <a:extLst>
              <a:ext uri="{FF2B5EF4-FFF2-40B4-BE49-F238E27FC236}">
                <a16:creationId xmlns:a16="http://schemas.microsoft.com/office/drawing/2014/main" id="{04AEB37A-DD0F-043C-A6F2-A531CD4103E9}"/>
              </a:ext>
            </a:extLst>
          </p:cNvPr>
          <p:cNvSpPr>
            <a:spLocks noGrp="1" noRot="1" noChangeAspect="1" noMove="1" noResize="1" noEditPoints="1" noAdjustHandles="1" noChangeArrowheads="1" noChangeShapeType="1" noTextEdit="1"/>
          </p:cNvSpPr>
          <p:nvPr/>
        </p:nvSpPr>
        <p:spPr>
          <a:xfrm>
            <a:off x="4456113" y="3044826"/>
            <a:ext cx="1498600" cy="2009775"/>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defTabSz="685800">
              <a:defRPr/>
            </a:pPr>
            <a:endParaRPr lang="en-US" sz="1350">
              <a:solidFill>
                <a:prstClr val="white"/>
              </a:solidFill>
            </a:endParaRPr>
          </a:p>
        </p:txBody>
      </p:sp>
      <p:pic>
        <p:nvPicPr>
          <p:cNvPr id="61453" name="Picture 4" descr="11,900+ Man Running Side View Stock Photos, Pictures ...">
            <a:extLst>
              <a:ext uri="{FF2B5EF4-FFF2-40B4-BE49-F238E27FC236}">
                <a16:creationId xmlns:a16="http://schemas.microsoft.com/office/drawing/2014/main" id="{20154C9F-A249-2D85-641E-2EB4AA27CD2A}"/>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4578350" y="3429000"/>
            <a:ext cx="1265238" cy="12652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61454" name="Content Placeholder 1031">
            <a:extLst>
              <a:ext uri="{FF2B5EF4-FFF2-40B4-BE49-F238E27FC236}">
                <a16:creationId xmlns:a16="http://schemas.microsoft.com/office/drawing/2014/main" id="{CE4A68AF-715D-64C8-AB3A-6E4BADD0EE7D}"/>
              </a:ext>
            </a:extLst>
          </p:cNvPr>
          <p:cNvSpPr>
            <a:spLocks noGrp="1" noChangeArrowheads="1"/>
          </p:cNvSpPr>
          <p:nvPr>
            <p:ph idx="1"/>
          </p:nvPr>
        </p:nvSpPr>
        <p:spPr bwMode="auto">
          <a:xfrm>
            <a:off x="6332539" y="2774949"/>
            <a:ext cx="4622506" cy="2933391"/>
          </a:xfrm>
        </p:spPr>
        <p:txBody>
          <a:bodyPr wrap="square" numCol="1" anchorCtr="0" compatLnSpc="1">
            <a:prstTxWarp prst="textNoShape">
              <a:avLst/>
            </a:prstTxWarp>
            <a:normAutofit fontScale="92500" lnSpcReduction="10000"/>
          </a:bodyPr>
          <a:lstStyle/>
          <a:p>
            <a:pPr marL="0" indent="0">
              <a:buNone/>
            </a:pPr>
            <a:r>
              <a:rPr lang="en-US" altLang="en-US" b="1" dirty="0"/>
              <a:t>Adaptative versus maladaptive strategies </a:t>
            </a:r>
          </a:p>
          <a:p>
            <a:pPr marL="0" indent="0">
              <a:buNone/>
            </a:pPr>
            <a:endParaRPr lang="en-US" altLang="en-US" b="1" dirty="0"/>
          </a:p>
          <a:p>
            <a:pPr marL="0" indent="0">
              <a:buNone/>
            </a:pPr>
            <a:r>
              <a:rPr lang="en-US" altLang="en-US" b="1" dirty="0"/>
              <a:t>Worry can be like a habit… </a:t>
            </a:r>
          </a:p>
          <a:p>
            <a:pPr marL="0" indent="0">
              <a:buNone/>
            </a:pPr>
            <a:endParaRPr lang="en-US" altLang="en-US" b="1" dirty="0"/>
          </a:p>
          <a:p>
            <a:pPr marL="0" indent="0">
              <a:buNone/>
            </a:pPr>
            <a:r>
              <a:rPr lang="en-US" altLang="en-US" b="1" dirty="0"/>
              <a:t>Control your worries… don’t let them control you</a:t>
            </a:r>
          </a:p>
        </p:txBody>
      </p:sp>
    </p:spTree>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2466" name="Content Placeholder 2">
            <a:extLst>
              <a:ext uri="{FF2B5EF4-FFF2-40B4-BE49-F238E27FC236}">
                <a16:creationId xmlns:a16="http://schemas.microsoft.com/office/drawing/2014/main" id="{5EBEF794-AAC1-31A0-91B9-027A7A885EE4}"/>
              </a:ext>
            </a:extLst>
          </p:cNvPr>
          <p:cNvSpPr txBox="1">
            <a:spLocks noChangeArrowheads="1"/>
          </p:cNvSpPr>
          <p:nvPr/>
        </p:nvSpPr>
        <p:spPr bwMode="auto">
          <a:xfrm>
            <a:off x="8245475" y="2374900"/>
            <a:ext cx="2154238" cy="41798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68580" tIns="34290" rIns="68580" bIns="34290"/>
          <a:lstStyle>
            <a:lvl1pPr marL="171450" indent="-171450" defTabSz="685800">
              <a:spcBef>
                <a:spcPct val="20000"/>
              </a:spcBef>
              <a:spcAft>
                <a:spcPts val="450"/>
              </a:spcAft>
              <a:buClr>
                <a:schemeClr val="accent1"/>
              </a:buClr>
              <a:buSzPct val="115000"/>
              <a:buFont typeface="Arial" panose="020B0604020202020204" pitchFamily="34" charset="0"/>
              <a:buChar char="•"/>
              <a:defRPr>
                <a:solidFill>
                  <a:srgbClr val="262626"/>
                </a:solidFill>
                <a:latin typeface="Garamond" panose="02020404030301010803" pitchFamily="18" charset="0"/>
              </a:defRPr>
            </a:lvl1pPr>
            <a:lvl2pPr marL="685800" indent="-228600" defTabSz="685800">
              <a:spcBef>
                <a:spcPct val="20000"/>
              </a:spcBef>
              <a:spcAft>
                <a:spcPts val="450"/>
              </a:spcAft>
              <a:buClr>
                <a:schemeClr val="accent1"/>
              </a:buClr>
              <a:buSzPct val="115000"/>
              <a:buFont typeface="Arial" panose="020B0604020202020204" pitchFamily="34" charset="0"/>
              <a:buChar char="•"/>
              <a:defRPr sz="1500">
                <a:solidFill>
                  <a:srgbClr val="262626"/>
                </a:solidFill>
                <a:latin typeface="Garamond" panose="02020404030301010803" pitchFamily="18" charset="0"/>
              </a:defRPr>
            </a:lvl2pPr>
            <a:lvl3pPr marL="1143000" indent="-228600" defTabSz="685800">
              <a:spcBef>
                <a:spcPct val="20000"/>
              </a:spcBef>
              <a:spcAft>
                <a:spcPts val="450"/>
              </a:spcAft>
              <a:buClr>
                <a:schemeClr val="accent1"/>
              </a:buClr>
              <a:buSzPct val="115000"/>
              <a:buFont typeface="Arial" panose="020B0604020202020204" pitchFamily="34" charset="0"/>
              <a:buChar char="•"/>
              <a:defRPr sz="1300">
                <a:solidFill>
                  <a:srgbClr val="262626"/>
                </a:solidFill>
                <a:latin typeface="Garamond" panose="02020404030301010803" pitchFamily="18" charset="0"/>
              </a:defRPr>
            </a:lvl3pPr>
            <a:lvl4pPr marL="1600200" indent="-228600" defTabSz="685800">
              <a:spcBef>
                <a:spcPct val="20000"/>
              </a:spcBef>
              <a:spcAft>
                <a:spcPts val="450"/>
              </a:spcAft>
              <a:buClr>
                <a:schemeClr val="accent1"/>
              </a:buClr>
              <a:buSzPct val="115000"/>
              <a:buFont typeface="Arial" panose="020B0604020202020204" pitchFamily="34" charset="0"/>
              <a:buChar char="•"/>
              <a:defRPr sz="1200">
                <a:solidFill>
                  <a:srgbClr val="262626"/>
                </a:solidFill>
                <a:latin typeface="Garamond" panose="02020404030301010803" pitchFamily="18" charset="0"/>
              </a:defRPr>
            </a:lvl4pPr>
            <a:lvl5pPr marL="2057400" indent="-228600" defTabSz="685800">
              <a:spcBef>
                <a:spcPct val="20000"/>
              </a:spcBef>
              <a:spcAft>
                <a:spcPts val="450"/>
              </a:spcAft>
              <a:buClr>
                <a:schemeClr val="accent1"/>
              </a:buClr>
              <a:buSzPct val="115000"/>
              <a:buFont typeface="Arial" panose="020B0604020202020204" pitchFamily="34" charset="0"/>
              <a:buChar char="•"/>
              <a:defRPr sz="1000">
                <a:solidFill>
                  <a:srgbClr val="262626"/>
                </a:solidFill>
                <a:latin typeface="Garamond" panose="02020404030301010803" pitchFamily="18" charset="0"/>
              </a:defRPr>
            </a:lvl5pPr>
            <a:lvl6pPr marL="2514600" indent="-228600" defTabSz="685800" fontAlgn="base">
              <a:spcBef>
                <a:spcPct val="20000"/>
              </a:spcBef>
              <a:spcAft>
                <a:spcPts val="450"/>
              </a:spcAft>
              <a:buClr>
                <a:schemeClr val="accent1"/>
              </a:buClr>
              <a:buSzPct val="115000"/>
              <a:buFont typeface="Arial" panose="020B0604020202020204" pitchFamily="34" charset="0"/>
              <a:buChar char="•"/>
              <a:defRPr sz="1000">
                <a:solidFill>
                  <a:srgbClr val="262626"/>
                </a:solidFill>
                <a:latin typeface="Garamond" panose="02020404030301010803" pitchFamily="18" charset="0"/>
              </a:defRPr>
            </a:lvl6pPr>
            <a:lvl7pPr marL="2971800" indent="-228600" defTabSz="685800" fontAlgn="base">
              <a:spcBef>
                <a:spcPct val="20000"/>
              </a:spcBef>
              <a:spcAft>
                <a:spcPts val="450"/>
              </a:spcAft>
              <a:buClr>
                <a:schemeClr val="accent1"/>
              </a:buClr>
              <a:buSzPct val="115000"/>
              <a:buFont typeface="Arial" panose="020B0604020202020204" pitchFamily="34" charset="0"/>
              <a:buChar char="•"/>
              <a:defRPr sz="1000">
                <a:solidFill>
                  <a:srgbClr val="262626"/>
                </a:solidFill>
                <a:latin typeface="Garamond" panose="02020404030301010803" pitchFamily="18" charset="0"/>
              </a:defRPr>
            </a:lvl7pPr>
            <a:lvl8pPr marL="3429000" indent="-228600" defTabSz="685800" fontAlgn="base">
              <a:spcBef>
                <a:spcPct val="20000"/>
              </a:spcBef>
              <a:spcAft>
                <a:spcPts val="450"/>
              </a:spcAft>
              <a:buClr>
                <a:schemeClr val="accent1"/>
              </a:buClr>
              <a:buSzPct val="115000"/>
              <a:buFont typeface="Arial" panose="020B0604020202020204" pitchFamily="34" charset="0"/>
              <a:buChar char="•"/>
              <a:defRPr sz="1000">
                <a:solidFill>
                  <a:srgbClr val="262626"/>
                </a:solidFill>
                <a:latin typeface="Garamond" panose="02020404030301010803" pitchFamily="18" charset="0"/>
              </a:defRPr>
            </a:lvl8pPr>
            <a:lvl9pPr marL="3886200" indent="-228600" defTabSz="685800" fontAlgn="base">
              <a:spcBef>
                <a:spcPct val="20000"/>
              </a:spcBef>
              <a:spcAft>
                <a:spcPts val="450"/>
              </a:spcAft>
              <a:buClr>
                <a:schemeClr val="accent1"/>
              </a:buClr>
              <a:buSzPct val="115000"/>
              <a:buFont typeface="Arial" panose="020B0604020202020204" pitchFamily="34" charset="0"/>
              <a:buChar char="•"/>
              <a:defRPr sz="1000">
                <a:solidFill>
                  <a:srgbClr val="262626"/>
                </a:solidFill>
                <a:latin typeface="Garamond" panose="02020404030301010803" pitchFamily="18" charset="0"/>
              </a:defRPr>
            </a:lvl9pPr>
          </a:lstStyle>
          <a:p>
            <a:pPr>
              <a:lnSpc>
                <a:spcPct val="90000"/>
              </a:lnSpc>
              <a:spcBef>
                <a:spcPts val="750"/>
              </a:spcBef>
              <a:spcAft>
                <a:spcPct val="0"/>
              </a:spcAft>
              <a:buClrTx/>
              <a:buSzTx/>
            </a:pPr>
            <a:r>
              <a:rPr lang="en-GB" altLang="en-US" sz="2100">
                <a:solidFill>
                  <a:srgbClr val="FFFFFF"/>
                </a:solidFill>
              </a:rPr>
              <a:t>Spend five minutes matching your coping strategies to each of the sources of stress you identified earlier</a:t>
            </a:r>
          </a:p>
        </p:txBody>
      </p:sp>
      <p:sp>
        <p:nvSpPr>
          <p:cNvPr id="62467" name="Rectangle 2">
            <a:extLst>
              <a:ext uri="{FF2B5EF4-FFF2-40B4-BE49-F238E27FC236}">
                <a16:creationId xmlns:a16="http://schemas.microsoft.com/office/drawing/2014/main" id="{3A555809-F256-88E9-4095-EAB7A3A5D565}"/>
              </a:ext>
            </a:extLst>
          </p:cNvPr>
          <p:cNvSpPr>
            <a:spLocks noGrp="1" noChangeArrowheads="1"/>
          </p:cNvSpPr>
          <p:nvPr>
            <p:ph type="title"/>
          </p:nvPr>
        </p:nvSpPr>
        <p:spPr/>
        <p:txBody>
          <a:bodyPr/>
          <a:lstStyle/>
          <a:p>
            <a:r>
              <a:rPr lang="en-GB" altLang="en-US">
                <a:ln>
                  <a:noFill/>
                </a:ln>
                <a:solidFill>
                  <a:schemeClr val="tx1"/>
                </a:solidFill>
              </a:rPr>
              <a:t>Coping effectiveness training (Folkman 1986)</a:t>
            </a:r>
            <a:endParaRPr lang="en-US" altLang="en-US">
              <a:ln>
                <a:noFill/>
              </a:ln>
              <a:solidFill>
                <a:schemeClr val="tx1"/>
              </a:solidFill>
            </a:endParaRPr>
          </a:p>
        </p:txBody>
      </p:sp>
      <p:sp>
        <p:nvSpPr>
          <p:cNvPr id="7" name="Content Placeholder 6">
            <a:extLst>
              <a:ext uri="{FF2B5EF4-FFF2-40B4-BE49-F238E27FC236}">
                <a16:creationId xmlns:a16="http://schemas.microsoft.com/office/drawing/2014/main" id="{BB3015CC-ABAD-3FB0-9CB1-89EB8DFD46BF}"/>
              </a:ext>
            </a:extLst>
          </p:cNvPr>
          <p:cNvSpPr>
            <a:spLocks noGrp="1"/>
          </p:cNvSpPr>
          <p:nvPr>
            <p:ph sz="half" idx="1"/>
          </p:nvPr>
        </p:nvSpPr>
        <p:spPr>
          <a:xfrm>
            <a:off x="838200" y="1680898"/>
            <a:ext cx="4900922" cy="4189678"/>
          </a:xfrm>
        </p:spPr>
        <p:txBody>
          <a:bodyPr>
            <a:normAutofit/>
          </a:bodyPr>
          <a:lstStyle/>
          <a:p>
            <a:pPr fontAlgn="auto">
              <a:buFont typeface="Arial"/>
              <a:buChar char="•"/>
              <a:defRPr/>
            </a:pPr>
            <a:r>
              <a:rPr lang="en-GB" dirty="0">
                <a:solidFill>
                  <a:schemeClr val="tx1">
                    <a:lumMod val="85000"/>
                    <a:lumOff val="15000"/>
                  </a:schemeClr>
                </a:solidFill>
              </a:rPr>
              <a:t> Match your range of coping strategies to each of the sources of stress you identified earlier </a:t>
            </a:r>
          </a:p>
          <a:p>
            <a:pPr fontAlgn="auto">
              <a:buFont typeface="Arial"/>
              <a:buChar char="•"/>
              <a:defRPr/>
            </a:pPr>
            <a:endParaRPr lang="en-GB" dirty="0">
              <a:solidFill>
                <a:schemeClr val="tx1">
                  <a:lumMod val="85000"/>
                  <a:lumOff val="15000"/>
                </a:schemeClr>
              </a:solidFill>
            </a:endParaRPr>
          </a:p>
          <a:p>
            <a:pPr fontAlgn="auto">
              <a:buFont typeface="Arial"/>
              <a:buChar char="•"/>
              <a:defRPr/>
            </a:pPr>
            <a:r>
              <a:rPr lang="en-GB" dirty="0">
                <a:solidFill>
                  <a:schemeClr val="tx1">
                    <a:lumMod val="85000"/>
                    <a:lumOff val="15000"/>
                  </a:schemeClr>
                </a:solidFill>
              </a:rPr>
              <a:t>Do they work? </a:t>
            </a:r>
          </a:p>
          <a:p>
            <a:pPr fontAlgn="auto">
              <a:buFont typeface="Arial"/>
              <a:buChar char="•"/>
              <a:defRPr/>
            </a:pPr>
            <a:endParaRPr lang="en-GB" dirty="0">
              <a:solidFill>
                <a:schemeClr val="tx1">
                  <a:lumMod val="85000"/>
                  <a:lumOff val="15000"/>
                </a:schemeClr>
              </a:solidFill>
            </a:endParaRPr>
          </a:p>
          <a:p>
            <a:pPr fontAlgn="auto">
              <a:buFont typeface="Arial"/>
              <a:buChar char="•"/>
              <a:defRPr/>
            </a:pPr>
            <a:r>
              <a:rPr lang="en-GB" dirty="0">
                <a:solidFill>
                  <a:schemeClr val="tx1">
                    <a:lumMod val="85000"/>
                    <a:lumOff val="15000"/>
                  </a:schemeClr>
                </a:solidFill>
              </a:rPr>
              <a:t>Are they the most appropriate? </a:t>
            </a:r>
          </a:p>
          <a:p>
            <a:pPr fontAlgn="auto">
              <a:buFont typeface="Arial"/>
              <a:buChar char="•"/>
              <a:defRPr/>
            </a:pPr>
            <a:endParaRPr lang="en-GB" dirty="0">
              <a:solidFill>
                <a:schemeClr val="tx1">
                  <a:lumMod val="85000"/>
                  <a:lumOff val="15000"/>
                </a:schemeClr>
              </a:solidFill>
            </a:endParaRPr>
          </a:p>
          <a:p>
            <a:pPr marL="0" indent="0">
              <a:buNone/>
              <a:defRPr/>
            </a:pPr>
            <a:endParaRPr lang="en-GB" dirty="0">
              <a:solidFill>
                <a:schemeClr val="tx1">
                  <a:lumMod val="85000"/>
                  <a:lumOff val="15000"/>
                </a:schemeClr>
              </a:solidFill>
            </a:endParaRPr>
          </a:p>
        </p:txBody>
      </p:sp>
      <p:pic>
        <p:nvPicPr>
          <p:cNvPr id="62469" name="Content Placeholder 8">
            <a:extLst>
              <a:ext uri="{FF2B5EF4-FFF2-40B4-BE49-F238E27FC236}">
                <a16:creationId xmlns:a16="http://schemas.microsoft.com/office/drawing/2014/main" id="{F9299030-473C-45CC-CC42-1A5305834029}"/>
              </a:ext>
            </a:extLst>
          </p:cNvPr>
          <p:cNvPicPr>
            <a:picLocks noGrp="1" noChangeAspect="1" noChangeArrowheads="1"/>
          </p:cNvPicPr>
          <p:nvPr>
            <p:ph sz="half" idx="2"/>
          </p:nvPr>
        </p:nvPicPr>
        <p:blipFill>
          <a:blip r:embed="rId2">
            <a:extLst>
              <a:ext uri="{28A0092B-C50C-407E-A947-70E740481C1C}">
                <a14:useLocalDpi xmlns:a14="http://schemas.microsoft.com/office/drawing/2010/main" val="0"/>
              </a:ext>
            </a:extLst>
          </a:blip>
          <a:srcRect/>
          <a:stretch>
            <a:fillRect/>
          </a:stretch>
        </p:blipFill>
        <p:spPr bwMode="auto">
          <a:xfrm>
            <a:off x="6538266" y="2015231"/>
            <a:ext cx="3690840" cy="3272377"/>
          </a:xfrm>
        </p:spPr>
      </p:pic>
    </p:spTree>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6E8A9BC-5DB6-C475-6100-324A2E980924}"/>
              </a:ext>
            </a:extLst>
          </p:cNvPr>
          <p:cNvSpPr>
            <a:spLocks noGrp="1"/>
          </p:cNvSpPr>
          <p:nvPr>
            <p:ph type="title" idx="4294967295"/>
          </p:nvPr>
        </p:nvSpPr>
        <p:spPr>
          <a:xfrm>
            <a:off x="923278" y="476251"/>
            <a:ext cx="8922058" cy="1196975"/>
          </a:xfrm>
        </p:spPr>
        <p:txBody>
          <a:bodyPr>
            <a:normAutofit/>
          </a:bodyPr>
          <a:lstStyle/>
          <a:p>
            <a:pPr eaLnBrk="1" hangingPunct="1">
              <a:defRPr/>
            </a:pPr>
            <a:r>
              <a:rPr lang="en-GB" dirty="0"/>
              <a:t>The role of positive emotions in coping </a:t>
            </a:r>
          </a:p>
        </p:txBody>
      </p:sp>
      <p:sp>
        <p:nvSpPr>
          <p:cNvPr id="14339" name="Content Placeholder 2">
            <a:extLst>
              <a:ext uri="{FF2B5EF4-FFF2-40B4-BE49-F238E27FC236}">
                <a16:creationId xmlns:a16="http://schemas.microsoft.com/office/drawing/2014/main" id="{E8F0A9C5-C8B3-4D0B-F051-2155300CB451}"/>
              </a:ext>
            </a:extLst>
          </p:cNvPr>
          <p:cNvSpPr>
            <a:spLocks noGrp="1"/>
          </p:cNvSpPr>
          <p:nvPr>
            <p:ph idx="4294967295"/>
          </p:nvPr>
        </p:nvSpPr>
        <p:spPr>
          <a:xfrm>
            <a:off x="523783" y="1503287"/>
            <a:ext cx="10821880" cy="4302125"/>
          </a:xfrm>
        </p:spPr>
        <p:txBody>
          <a:bodyPr>
            <a:normAutofit/>
          </a:bodyPr>
          <a:lstStyle/>
          <a:p>
            <a:pPr eaLnBrk="1" hangingPunct="1">
              <a:defRPr/>
            </a:pPr>
            <a:r>
              <a:rPr lang="en-GB" altLang="en-US" sz="2400" dirty="0"/>
              <a:t>Positive emotions play an adaptational role in helping people cope with stressful situations. </a:t>
            </a:r>
          </a:p>
          <a:p>
            <a:pPr eaLnBrk="1" hangingPunct="1">
              <a:defRPr/>
            </a:pPr>
            <a:endParaRPr lang="en-GB" altLang="en-US" sz="2400" dirty="0"/>
          </a:p>
          <a:p>
            <a:pPr lvl="1" eaLnBrk="1" hangingPunct="1">
              <a:defRPr/>
            </a:pPr>
            <a:r>
              <a:rPr lang="en-GB" altLang="en-US" sz="3200" dirty="0"/>
              <a:t>Finding things to be grateful for each day </a:t>
            </a:r>
          </a:p>
          <a:p>
            <a:pPr lvl="1" eaLnBrk="1" hangingPunct="1">
              <a:defRPr/>
            </a:pPr>
            <a:r>
              <a:rPr lang="en-GB" altLang="en-US" sz="3200" dirty="0"/>
              <a:t>Positively re-appraising situations </a:t>
            </a:r>
          </a:p>
          <a:p>
            <a:pPr lvl="1" eaLnBrk="1" hangingPunct="1">
              <a:defRPr/>
            </a:pPr>
            <a:r>
              <a:rPr lang="en-GB" altLang="en-US" sz="3200" dirty="0"/>
              <a:t>Finding benefit in challenging times </a:t>
            </a:r>
          </a:p>
          <a:p>
            <a:pPr lvl="1" eaLnBrk="1" hangingPunct="1">
              <a:defRPr/>
            </a:pPr>
            <a:r>
              <a:rPr lang="en-GB" altLang="en-US" sz="3200" dirty="0"/>
              <a:t>Small acts of forgiveness &amp; kindness </a:t>
            </a:r>
          </a:p>
          <a:p>
            <a:pPr marL="342900" lvl="1" indent="0">
              <a:buNone/>
              <a:defRPr/>
            </a:pPr>
            <a:endParaRPr lang="en-GB" altLang="en-US" dirty="0"/>
          </a:p>
          <a:p>
            <a:pPr eaLnBrk="1" hangingPunct="1">
              <a:defRPr/>
            </a:pPr>
            <a:endParaRPr lang="en-GB" altLang="en-US" sz="1500" dirty="0"/>
          </a:p>
        </p:txBody>
      </p:sp>
    </p:spTree>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4514" name="Title 1">
            <a:extLst>
              <a:ext uri="{FF2B5EF4-FFF2-40B4-BE49-F238E27FC236}">
                <a16:creationId xmlns:a16="http://schemas.microsoft.com/office/drawing/2014/main" id="{C4E1AF42-80FC-8D2B-19DC-BCF8841FCED1}"/>
              </a:ext>
            </a:extLst>
          </p:cNvPr>
          <p:cNvSpPr>
            <a:spLocks noGrp="1" noChangeArrowheads="1"/>
          </p:cNvSpPr>
          <p:nvPr>
            <p:ph type="title"/>
          </p:nvPr>
        </p:nvSpPr>
        <p:spPr>
          <a:xfrm>
            <a:off x="725424" y="548640"/>
            <a:ext cx="10741152" cy="1132258"/>
          </a:xfrm>
        </p:spPr>
        <p:txBody>
          <a:bodyPr/>
          <a:lstStyle/>
          <a:p>
            <a:r>
              <a:rPr lang="en-GB" altLang="en-US">
                <a:ln>
                  <a:noFill/>
                </a:ln>
              </a:rPr>
              <a:t>Self-care as a coping strategy </a:t>
            </a:r>
          </a:p>
        </p:txBody>
      </p:sp>
      <p:sp>
        <p:nvSpPr>
          <p:cNvPr id="3" name="Content Placeholder 2">
            <a:extLst>
              <a:ext uri="{FF2B5EF4-FFF2-40B4-BE49-F238E27FC236}">
                <a16:creationId xmlns:a16="http://schemas.microsoft.com/office/drawing/2014/main" id="{DE720921-A3F9-8D07-03EC-1F2C7CC8C6F8}"/>
              </a:ext>
            </a:extLst>
          </p:cNvPr>
          <p:cNvSpPr>
            <a:spLocks noGrp="1"/>
          </p:cNvSpPr>
          <p:nvPr>
            <p:ph sz="half" idx="1"/>
          </p:nvPr>
        </p:nvSpPr>
        <p:spPr>
          <a:xfrm>
            <a:off x="1556106" y="2258798"/>
            <a:ext cx="3540125" cy="3309937"/>
          </a:xfrm>
        </p:spPr>
        <p:txBody>
          <a:bodyPr>
            <a:normAutofit lnSpcReduction="10000"/>
          </a:bodyPr>
          <a:lstStyle/>
          <a:p>
            <a:pPr fontAlgn="auto">
              <a:buFont typeface="Arial"/>
              <a:buChar char="•"/>
              <a:defRPr/>
            </a:pPr>
            <a:r>
              <a:rPr lang="en-GB" dirty="0">
                <a:solidFill>
                  <a:schemeClr val="tx1">
                    <a:lumMod val="85000"/>
                    <a:lumOff val="15000"/>
                  </a:schemeClr>
                </a:solidFill>
              </a:rPr>
              <a:t> Exercise</a:t>
            </a:r>
          </a:p>
          <a:p>
            <a:pPr fontAlgn="auto">
              <a:buFont typeface="Arial"/>
              <a:buChar char="•"/>
              <a:defRPr/>
            </a:pPr>
            <a:endParaRPr lang="en-GB" dirty="0">
              <a:solidFill>
                <a:schemeClr val="tx1">
                  <a:lumMod val="85000"/>
                  <a:lumOff val="15000"/>
                </a:schemeClr>
              </a:solidFill>
            </a:endParaRPr>
          </a:p>
          <a:p>
            <a:pPr fontAlgn="auto">
              <a:buFont typeface="Arial"/>
              <a:buChar char="•"/>
              <a:defRPr/>
            </a:pPr>
            <a:r>
              <a:rPr lang="en-GB" dirty="0">
                <a:solidFill>
                  <a:schemeClr val="tx1">
                    <a:lumMod val="85000"/>
                    <a:lumOff val="15000"/>
                  </a:schemeClr>
                </a:solidFill>
              </a:rPr>
              <a:t>Eat well </a:t>
            </a:r>
          </a:p>
          <a:p>
            <a:pPr marL="0" indent="0">
              <a:buNone/>
              <a:defRPr/>
            </a:pPr>
            <a:endParaRPr lang="en-GB" dirty="0">
              <a:solidFill>
                <a:schemeClr val="tx1">
                  <a:lumMod val="85000"/>
                  <a:lumOff val="15000"/>
                </a:schemeClr>
              </a:solidFill>
            </a:endParaRPr>
          </a:p>
          <a:p>
            <a:pPr fontAlgn="auto">
              <a:buFont typeface="Arial"/>
              <a:buChar char="•"/>
              <a:defRPr/>
            </a:pPr>
            <a:r>
              <a:rPr lang="en-GB" dirty="0">
                <a:solidFill>
                  <a:schemeClr val="tx1">
                    <a:lumMod val="85000"/>
                    <a:lumOff val="15000"/>
                  </a:schemeClr>
                </a:solidFill>
              </a:rPr>
              <a:t>Get enough sleep </a:t>
            </a:r>
          </a:p>
          <a:p>
            <a:pPr fontAlgn="auto">
              <a:buFont typeface="Arial"/>
              <a:buChar char="•"/>
              <a:defRPr/>
            </a:pPr>
            <a:endParaRPr lang="en-GB" dirty="0">
              <a:solidFill>
                <a:schemeClr val="tx1">
                  <a:lumMod val="85000"/>
                  <a:lumOff val="15000"/>
                </a:schemeClr>
              </a:solidFill>
            </a:endParaRPr>
          </a:p>
          <a:p>
            <a:pPr fontAlgn="auto">
              <a:buFont typeface="Arial"/>
              <a:buChar char="•"/>
              <a:defRPr/>
            </a:pPr>
            <a:r>
              <a:rPr lang="en-GB" dirty="0">
                <a:solidFill>
                  <a:schemeClr val="tx1">
                    <a:lumMod val="85000"/>
                    <a:lumOff val="15000"/>
                  </a:schemeClr>
                </a:solidFill>
              </a:rPr>
              <a:t>Drink water </a:t>
            </a:r>
          </a:p>
        </p:txBody>
      </p:sp>
      <p:sp>
        <p:nvSpPr>
          <p:cNvPr id="64516" name="Content Placeholder 3">
            <a:extLst>
              <a:ext uri="{FF2B5EF4-FFF2-40B4-BE49-F238E27FC236}">
                <a16:creationId xmlns:a16="http://schemas.microsoft.com/office/drawing/2014/main" id="{1CC2617D-4D7F-EEB7-87DC-54E286581647}"/>
              </a:ext>
            </a:extLst>
          </p:cNvPr>
          <p:cNvSpPr>
            <a:spLocks noGrp="1" noChangeArrowheads="1"/>
          </p:cNvSpPr>
          <p:nvPr>
            <p:ph sz="half" idx="2"/>
          </p:nvPr>
        </p:nvSpPr>
        <p:spPr bwMode="auto">
          <a:xfrm>
            <a:off x="6292665" y="1926455"/>
            <a:ext cx="3952166" cy="4041776"/>
          </a:xfrm>
        </p:spPr>
        <p:txBody>
          <a:bodyPr wrap="square" numCol="1" anchorCtr="0" compatLnSpc="1">
            <a:prstTxWarp prst="textNoShape">
              <a:avLst/>
            </a:prstTxWarp>
            <a:normAutofit lnSpcReduction="10000"/>
          </a:bodyPr>
          <a:lstStyle/>
          <a:p>
            <a:r>
              <a:rPr lang="en-GB" altLang="en-US" dirty="0"/>
              <a:t> Take a break </a:t>
            </a:r>
          </a:p>
          <a:p>
            <a:endParaRPr lang="en-GB" altLang="en-US" dirty="0"/>
          </a:p>
          <a:p>
            <a:r>
              <a:rPr lang="en-GB" altLang="en-US" dirty="0"/>
              <a:t> Walk away </a:t>
            </a:r>
          </a:p>
          <a:p>
            <a:endParaRPr lang="en-GB" altLang="en-US" dirty="0"/>
          </a:p>
          <a:p>
            <a:r>
              <a:rPr lang="en-GB" altLang="en-US" dirty="0"/>
              <a:t>Spend time in nature </a:t>
            </a:r>
          </a:p>
          <a:p>
            <a:endParaRPr lang="en-GB" altLang="en-US" dirty="0"/>
          </a:p>
          <a:p>
            <a:r>
              <a:rPr lang="en-GB" altLang="en-US" dirty="0"/>
              <a:t>Have fun with friends</a:t>
            </a:r>
          </a:p>
        </p:txBody>
      </p:sp>
    </p:spTree>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CFA02EA-5F45-D21F-6286-CD1C0D5D3FE1}"/>
              </a:ext>
            </a:extLst>
          </p:cNvPr>
          <p:cNvSpPr>
            <a:spLocks noGrp="1"/>
          </p:cNvSpPr>
          <p:nvPr>
            <p:ph type="title"/>
          </p:nvPr>
        </p:nvSpPr>
        <p:spPr>
          <a:xfrm>
            <a:off x="447756" y="961853"/>
            <a:ext cx="7347129" cy="590612"/>
          </a:xfrm>
          <a:solidFill>
            <a:srgbClr val="F1FEFC"/>
          </a:solidFill>
        </p:spPr>
        <p:txBody>
          <a:bodyPr/>
          <a:lstStyle/>
          <a:p>
            <a:pPr algn="ctr"/>
            <a:r>
              <a:rPr lang="en-GB" dirty="0"/>
              <a:t>Task: Put your thoughts on trial</a:t>
            </a:r>
          </a:p>
        </p:txBody>
      </p:sp>
      <p:sp>
        <p:nvSpPr>
          <p:cNvPr id="3" name="Content Placeholder 2">
            <a:extLst>
              <a:ext uri="{FF2B5EF4-FFF2-40B4-BE49-F238E27FC236}">
                <a16:creationId xmlns:a16="http://schemas.microsoft.com/office/drawing/2014/main" id="{D5870E1F-7278-109D-F0D4-D5952EE517EA}"/>
              </a:ext>
            </a:extLst>
          </p:cNvPr>
          <p:cNvSpPr>
            <a:spLocks noGrp="1"/>
          </p:cNvSpPr>
          <p:nvPr>
            <p:ph idx="1"/>
          </p:nvPr>
        </p:nvSpPr>
        <p:spPr/>
        <p:txBody>
          <a:bodyPr/>
          <a:lstStyle/>
          <a:p>
            <a:r>
              <a:rPr lang="en-GB" dirty="0"/>
              <a:t>You will act as the defence, prosecutor, and judge to determine the accuracy of your thought.</a:t>
            </a:r>
          </a:p>
          <a:p>
            <a:endParaRPr lang="en-GB" dirty="0"/>
          </a:p>
          <a:p>
            <a:endParaRPr lang="en-GB" dirty="0"/>
          </a:p>
        </p:txBody>
      </p:sp>
      <p:sp>
        <p:nvSpPr>
          <p:cNvPr id="6" name="Rectangle 5">
            <a:extLst>
              <a:ext uri="{FF2B5EF4-FFF2-40B4-BE49-F238E27FC236}">
                <a16:creationId xmlns:a16="http://schemas.microsoft.com/office/drawing/2014/main" id="{E2ACC592-2273-FDD3-8F3B-86EB90E1352D}"/>
              </a:ext>
            </a:extLst>
          </p:cNvPr>
          <p:cNvSpPr/>
          <p:nvPr/>
        </p:nvSpPr>
        <p:spPr>
          <a:xfrm>
            <a:off x="133350" y="119062"/>
            <a:ext cx="11915775" cy="6696075"/>
          </a:xfrm>
          <a:prstGeom prst="rect">
            <a:avLst/>
          </a:prstGeom>
          <a:noFill/>
          <a:ln>
            <a:solidFill>
              <a:srgbClr val="F1FEFC"/>
            </a:solidFill>
          </a:ln>
          <a:effectLst>
            <a:glow rad="317500">
              <a:srgbClr val="F1FEFC">
                <a:alpha val="40000"/>
              </a:srgbClr>
            </a:glow>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srgbClr val="FFFFFF"/>
              </a:solidFill>
              <a:effectLst/>
              <a:uLnTx/>
              <a:uFillTx/>
              <a:latin typeface="Neue Haas Grotesk Text Pro"/>
              <a:ea typeface="+mn-ea"/>
              <a:cs typeface="+mn-cs"/>
            </a:endParaRPr>
          </a:p>
        </p:txBody>
      </p:sp>
      <p:pic>
        <p:nvPicPr>
          <p:cNvPr id="7" name="Picture 6">
            <a:extLst>
              <a:ext uri="{FF2B5EF4-FFF2-40B4-BE49-F238E27FC236}">
                <a16:creationId xmlns:a16="http://schemas.microsoft.com/office/drawing/2014/main" id="{C0BDEB6A-48D4-FAE1-6ACA-C6C14155FB20}"/>
              </a:ext>
            </a:extLst>
          </p:cNvPr>
          <p:cNvPicPr>
            <a:picLocks noChangeAspect="1"/>
          </p:cNvPicPr>
          <p:nvPr/>
        </p:nvPicPr>
        <p:blipFill>
          <a:blip r:embed="rId3"/>
          <a:stretch>
            <a:fillRect/>
          </a:stretch>
        </p:blipFill>
        <p:spPr>
          <a:xfrm>
            <a:off x="8710194" y="2439788"/>
            <a:ext cx="3035329" cy="1978423"/>
          </a:xfrm>
          <a:prstGeom prst="rect">
            <a:avLst/>
          </a:prstGeom>
        </p:spPr>
      </p:pic>
      <p:grpSp>
        <p:nvGrpSpPr>
          <p:cNvPr id="8" name="Group 7">
            <a:extLst>
              <a:ext uri="{FF2B5EF4-FFF2-40B4-BE49-F238E27FC236}">
                <a16:creationId xmlns:a16="http://schemas.microsoft.com/office/drawing/2014/main" id="{0A48F8BC-A656-9665-E88A-AC83977F0CB3}"/>
              </a:ext>
            </a:extLst>
          </p:cNvPr>
          <p:cNvGrpSpPr/>
          <p:nvPr/>
        </p:nvGrpSpPr>
        <p:grpSpPr>
          <a:xfrm>
            <a:off x="1714763" y="2777426"/>
            <a:ext cx="6295868" cy="1669591"/>
            <a:chOff x="0" y="1031043"/>
            <a:chExt cx="7939934" cy="1029534"/>
          </a:xfrm>
        </p:grpSpPr>
        <p:sp>
          <p:nvSpPr>
            <p:cNvPr id="9" name="Rectangle 8">
              <a:extLst>
                <a:ext uri="{FF2B5EF4-FFF2-40B4-BE49-F238E27FC236}">
                  <a16:creationId xmlns:a16="http://schemas.microsoft.com/office/drawing/2014/main" id="{EF107572-45EF-E143-0B87-5EB38F15DC33}"/>
                </a:ext>
              </a:extLst>
            </p:cNvPr>
            <p:cNvSpPr/>
            <p:nvPr/>
          </p:nvSpPr>
          <p:spPr>
            <a:xfrm>
              <a:off x="0" y="1031043"/>
              <a:ext cx="7939934" cy="1029534"/>
            </a:xfrm>
            <a:prstGeom prst="rect">
              <a:avLst/>
            </a:prstGeom>
            <a:ln w="12700">
              <a:solidFill>
                <a:srgbClr val="029E9B"/>
              </a:solidFill>
            </a:ln>
          </p:spPr>
          <p:style>
            <a:lnRef idx="0">
              <a:schemeClr val="dk1">
                <a:alpha val="0"/>
                <a:hueOff val="0"/>
                <a:satOff val="0"/>
                <a:lumOff val="0"/>
                <a:alphaOff val="0"/>
              </a:schemeClr>
            </a:lnRef>
            <a:fillRef idx="0">
              <a:schemeClr val="lt1">
                <a:alpha val="0"/>
                <a:hueOff val="0"/>
                <a:satOff val="0"/>
                <a:lumOff val="0"/>
                <a:alphaOff val="0"/>
              </a:schemeClr>
            </a:fillRef>
            <a:effectRef idx="0">
              <a:schemeClr val="lt1">
                <a:alpha val="0"/>
                <a:hueOff val="0"/>
                <a:satOff val="0"/>
                <a:lumOff val="0"/>
                <a:alphaOff val="0"/>
              </a:schemeClr>
            </a:effectRef>
            <a:fontRef idx="minor">
              <a:schemeClr val="tx1">
                <a:hueOff val="0"/>
                <a:satOff val="0"/>
                <a:lumOff val="0"/>
                <a:alphaOff val="0"/>
              </a:schemeClr>
            </a:fontRef>
          </p:style>
          <p:txBody>
            <a:bodyPr/>
            <a:lstStyle/>
            <a:p>
              <a:endParaRPr lang="en-GB"/>
            </a:p>
          </p:txBody>
        </p:sp>
        <p:sp>
          <p:nvSpPr>
            <p:cNvPr id="10" name="TextBox 9">
              <a:extLst>
                <a:ext uri="{FF2B5EF4-FFF2-40B4-BE49-F238E27FC236}">
                  <a16:creationId xmlns:a16="http://schemas.microsoft.com/office/drawing/2014/main" id="{1C66A798-B040-E388-8020-9FE6D3BAF9A7}"/>
                </a:ext>
              </a:extLst>
            </p:cNvPr>
            <p:cNvSpPr txBox="1"/>
            <p:nvPr/>
          </p:nvSpPr>
          <p:spPr>
            <a:xfrm>
              <a:off x="0" y="1031043"/>
              <a:ext cx="7939934" cy="1029534"/>
            </a:xfrm>
            <a:custGeom>
              <a:avLst/>
              <a:gdLst>
                <a:gd name="connsiteX0" fmla="*/ 0 w 7939934"/>
                <a:gd name="connsiteY0" fmla="*/ 0 h 1029534"/>
                <a:gd name="connsiteX1" fmla="*/ 7939934 w 7939934"/>
                <a:gd name="connsiteY1" fmla="*/ 0 h 1029534"/>
                <a:gd name="connsiteX2" fmla="*/ 7939934 w 7939934"/>
                <a:gd name="connsiteY2" fmla="*/ 1029534 h 1029534"/>
                <a:gd name="connsiteX3" fmla="*/ 0 w 7939934"/>
                <a:gd name="connsiteY3" fmla="*/ 1029534 h 1029534"/>
                <a:gd name="connsiteX4" fmla="*/ 0 w 7939934"/>
                <a:gd name="connsiteY4" fmla="*/ 0 h 102953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7939934" h="1029534" fill="none" extrusionOk="0">
                  <a:moveTo>
                    <a:pt x="0" y="0"/>
                  </a:moveTo>
                  <a:cubicBezTo>
                    <a:pt x="1222509" y="76726"/>
                    <a:pt x="6960011" y="-137333"/>
                    <a:pt x="7939934" y="0"/>
                  </a:cubicBezTo>
                  <a:cubicBezTo>
                    <a:pt x="7925950" y="421148"/>
                    <a:pt x="7861164" y="766476"/>
                    <a:pt x="7939934" y="1029534"/>
                  </a:cubicBezTo>
                  <a:cubicBezTo>
                    <a:pt x="4707062" y="1166404"/>
                    <a:pt x="2685478" y="1064551"/>
                    <a:pt x="0" y="1029534"/>
                  </a:cubicBezTo>
                  <a:cubicBezTo>
                    <a:pt x="-47140" y="894116"/>
                    <a:pt x="29393" y="406393"/>
                    <a:pt x="0" y="0"/>
                  </a:cubicBezTo>
                  <a:close/>
                </a:path>
                <a:path w="7939934" h="1029534" stroke="0" extrusionOk="0">
                  <a:moveTo>
                    <a:pt x="0" y="0"/>
                  </a:moveTo>
                  <a:cubicBezTo>
                    <a:pt x="3253151" y="161618"/>
                    <a:pt x="7083980" y="39363"/>
                    <a:pt x="7939934" y="0"/>
                  </a:cubicBezTo>
                  <a:cubicBezTo>
                    <a:pt x="7898692" y="211562"/>
                    <a:pt x="7938803" y="708534"/>
                    <a:pt x="7939934" y="1029534"/>
                  </a:cubicBezTo>
                  <a:cubicBezTo>
                    <a:pt x="4782075" y="1102964"/>
                    <a:pt x="2743558" y="1064408"/>
                    <a:pt x="0" y="1029534"/>
                  </a:cubicBezTo>
                  <a:cubicBezTo>
                    <a:pt x="27467" y="921988"/>
                    <a:pt x="-42670" y="431363"/>
                    <a:pt x="0" y="0"/>
                  </a:cubicBezTo>
                  <a:close/>
                </a:path>
              </a:pathLst>
            </a:custGeom>
            <a:ln w="12700">
              <a:solidFill>
                <a:srgbClr val="029E9B"/>
              </a:solidFill>
              <a:extLst>
                <a:ext uri="{C807C97D-BFC1-408E-A445-0C87EB9F89A2}">
                  <ask:lineSketchStyleProps xmlns:ask="http://schemas.microsoft.com/office/drawing/2018/sketchyshapes" sd="3449437582">
                    <a:prstGeom prst="rect">
                      <a:avLst/>
                    </a:prstGeom>
                    <ask:type>
                      <ask:lineSketchCurved/>
                    </ask:type>
                  </ask:lineSketchStyleProps>
                </a:ext>
              </a:extLst>
            </a:ln>
          </p:spPr>
          <p:style>
            <a:lnRef idx="0">
              <a:scrgbClr r="0" g="0" b="0"/>
            </a:lnRef>
            <a:fillRef idx="0">
              <a:scrgbClr r="0" g="0" b="0"/>
            </a:fillRef>
            <a:effectRef idx="0">
              <a:scrgbClr r="0" g="0" b="0"/>
            </a:effectRef>
            <a:fontRef idx="minor">
              <a:schemeClr val="tx1">
                <a:hueOff val="0"/>
                <a:satOff val="0"/>
                <a:lumOff val="0"/>
                <a:alphaOff val="0"/>
              </a:schemeClr>
            </a:fontRef>
          </p:style>
          <p:txBody>
            <a:bodyPr spcFirstLastPara="0" vert="horz" wrap="square" lIns="76200" tIns="76200" rIns="76200" bIns="76200" numCol="1" spcCol="1270" anchor="t" anchorCtr="0">
              <a:noAutofit/>
            </a:bodyPr>
            <a:lstStyle/>
            <a:p>
              <a:pPr marL="0" lvl="0" indent="0" algn="l" defTabSz="889000" rtl="0">
                <a:lnSpc>
                  <a:spcPct val="90000"/>
                </a:lnSpc>
                <a:spcBef>
                  <a:spcPct val="0"/>
                </a:spcBef>
                <a:spcAft>
                  <a:spcPct val="35000"/>
                </a:spcAft>
                <a:buNone/>
              </a:pPr>
              <a:r>
                <a:rPr lang="en-GB" sz="2000" b="1" kern="1200" dirty="0"/>
                <a:t>Prosecution and Defence</a:t>
              </a:r>
              <a:endParaRPr lang="en-GB" sz="2000" b="1" dirty="0"/>
            </a:p>
            <a:p>
              <a:pPr marL="0" lvl="0" indent="0" algn="l" defTabSz="889000" rtl="0">
                <a:lnSpc>
                  <a:spcPct val="90000"/>
                </a:lnSpc>
                <a:spcBef>
                  <a:spcPct val="0"/>
                </a:spcBef>
                <a:spcAft>
                  <a:spcPct val="35000"/>
                </a:spcAft>
                <a:buNone/>
              </a:pPr>
              <a:r>
                <a:rPr lang="en-GB" sz="2000" kern="1200" dirty="0"/>
                <a:t>Gather evidence in support of, and against, your thought.  Evidence can only be used if it’s a verifiable fact. No interpretations, guesses, or opinions!</a:t>
              </a:r>
            </a:p>
          </p:txBody>
        </p:sp>
      </p:grpSp>
      <p:sp>
        <p:nvSpPr>
          <p:cNvPr id="12" name="TextBox 11">
            <a:extLst>
              <a:ext uri="{FF2B5EF4-FFF2-40B4-BE49-F238E27FC236}">
                <a16:creationId xmlns:a16="http://schemas.microsoft.com/office/drawing/2014/main" id="{3A51F271-0E34-3E3C-9FB7-F06863EAF756}"/>
              </a:ext>
            </a:extLst>
          </p:cNvPr>
          <p:cNvSpPr txBox="1"/>
          <p:nvPr/>
        </p:nvSpPr>
        <p:spPr>
          <a:xfrm>
            <a:off x="1714763" y="4716469"/>
            <a:ext cx="6295868" cy="1323439"/>
          </a:xfrm>
          <a:custGeom>
            <a:avLst/>
            <a:gdLst>
              <a:gd name="connsiteX0" fmla="*/ 0 w 6295868"/>
              <a:gd name="connsiteY0" fmla="*/ 0 h 1323439"/>
              <a:gd name="connsiteX1" fmla="*/ 6295868 w 6295868"/>
              <a:gd name="connsiteY1" fmla="*/ 0 h 1323439"/>
              <a:gd name="connsiteX2" fmla="*/ 6295868 w 6295868"/>
              <a:gd name="connsiteY2" fmla="*/ 1323439 h 1323439"/>
              <a:gd name="connsiteX3" fmla="*/ 0 w 6295868"/>
              <a:gd name="connsiteY3" fmla="*/ 1323439 h 1323439"/>
              <a:gd name="connsiteX4" fmla="*/ 0 w 6295868"/>
              <a:gd name="connsiteY4" fmla="*/ 0 h 132343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295868" h="1323439" extrusionOk="0">
                <a:moveTo>
                  <a:pt x="0" y="0"/>
                </a:moveTo>
                <a:cubicBezTo>
                  <a:pt x="984017" y="-90019"/>
                  <a:pt x="4044416" y="19432"/>
                  <a:pt x="6295868" y="0"/>
                </a:cubicBezTo>
                <a:cubicBezTo>
                  <a:pt x="6385979" y="135411"/>
                  <a:pt x="6287922" y="730858"/>
                  <a:pt x="6295868" y="1323439"/>
                </a:cubicBezTo>
                <a:cubicBezTo>
                  <a:pt x="3715021" y="1356492"/>
                  <a:pt x="2566050" y="1317494"/>
                  <a:pt x="0" y="1323439"/>
                </a:cubicBezTo>
                <a:cubicBezTo>
                  <a:pt x="59087" y="831324"/>
                  <a:pt x="104446" y="258630"/>
                  <a:pt x="0" y="0"/>
                </a:cubicBezTo>
                <a:close/>
              </a:path>
            </a:pathLst>
          </a:custGeom>
          <a:noFill/>
          <a:ln w="12700">
            <a:solidFill>
              <a:srgbClr val="029E9B"/>
            </a:solidFill>
            <a:extLst>
              <a:ext uri="{C807C97D-BFC1-408E-A445-0C87EB9F89A2}">
                <ask:lineSketchStyleProps xmlns:ask="http://schemas.microsoft.com/office/drawing/2018/sketchyshapes" sd="1306361217">
                  <a:prstGeom prst="rect">
                    <a:avLst/>
                  </a:prstGeom>
                  <ask:type>
                    <ask:lineSketchCurved/>
                  </ask:type>
                </ask:lineSketchStyleProps>
              </a:ext>
            </a:extLst>
          </a:ln>
        </p:spPr>
        <p:txBody>
          <a:bodyPr wrap="square">
            <a:spAutoFit/>
          </a:bodyPr>
          <a:lstStyle/>
          <a:p>
            <a:pPr lvl="0" rtl="0"/>
            <a:r>
              <a:rPr lang="en-GB" sz="2000" b="1" dirty="0"/>
              <a:t>Judge</a:t>
            </a:r>
          </a:p>
          <a:p>
            <a:pPr lvl="0" rtl="0"/>
            <a:r>
              <a:rPr lang="en-GB" sz="2000" dirty="0"/>
              <a:t>Come to a verdict regarding your thought. Is the thought accurate and fair? Are there other thoughts that could explain the facts?</a:t>
            </a:r>
          </a:p>
        </p:txBody>
      </p:sp>
      <p:pic>
        <p:nvPicPr>
          <p:cNvPr id="5" name="Picture 4" descr="A black text on a white background&#10;&#10;Description automatically generated">
            <a:extLst>
              <a:ext uri="{FF2B5EF4-FFF2-40B4-BE49-F238E27FC236}">
                <a16:creationId xmlns:a16="http://schemas.microsoft.com/office/drawing/2014/main" id="{DD6036BD-E4F0-5432-1EC7-F6D0FA8722E2}"/>
              </a:ext>
            </a:extLst>
          </p:cNvPr>
          <p:cNvPicPr>
            <a:picLocks noChangeAspect="1"/>
          </p:cNvPicPr>
          <p:nvPr/>
        </p:nvPicPr>
        <p:blipFill rotWithShape="1">
          <a:blip r:embed="rId4">
            <a:alphaModFix amt="70000"/>
            <a:extLst>
              <a:ext uri="{28A0092B-C50C-407E-A947-70E740481C1C}">
                <a14:useLocalDpi xmlns:a14="http://schemas.microsoft.com/office/drawing/2010/main" val="0"/>
              </a:ext>
            </a:extLst>
          </a:blip>
          <a:srcRect l="769" t="15000" r="1153" b="5000"/>
          <a:stretch/>
        </p:blipFill>
        <p:spPr>
          <a:xfrm>
            <a:off x="5826657" y="0"/>
            <a:ext cx="6365323" cy="798786"/>
          </a:xfrm>
          <a:prstGeom prst="rect">
            <a:avLst/>
          </a:prstGeom>
          <a:ln>
            <a:noFill/>
          </a:ln>
          <a:effectLst/>
        </p:spPr>
      </p:pic>
    </p:spTree>
    <p:extLst>
      <p:ext uri="{BB962C8B-B14F-4D97-AF65-F5344CB8AC3E}">
        <p14:creationId xmlns:p14="http://schemas.microsoft.com/office/powerpoint/2010/main" val="3799679463"/>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FDB4C8C-CEB4-8900-8042-774114A431E2}"/>
              </a:ext>
            </a:extLst>
          </p:cNvPr>
          <p:cNvSpPr>
            <a:spLocks noGrp="1"/>
          </p:cNvSpPr>
          <p:nvPr>
            <p:ph type="title"/>
          </p:nvPr>
        </p:nvSpPr>
        <p:spPr>
          <a:xfrm>
            <a:off x="612648" y="917848"/>
            <a:ext cx="6365323" cy="626139"/>
          </a:xfrm>
          <a:solidFill>
            <a:srgbClr val="F1FEFC"/>
          </a:solidFill>
        </p:spPr>
        <p:txBody>
          <a:bodyPr/>
          <a:lstStyle/>
          <a:p>
            <a:r>
              <a:rPr lang="en-GB" dirty="0"/>
              <a:t>Questions to ask yourself…</a:t>
            </a:r>
          </a:p>
        </p:txBody>
      </p:sp>
      <p:graphicFrame>
        <p:nvGraphicFramePr>
          <p:cNvPr id="6" name="Content Placeholder 5">
            <a:extLst>
              <a:ext uri="{FF2B5EF4-FFF2-40B4-BE49-F238E27FC236}">
                <a16:creationId xmlns:a16="http://schemas.microsoft.com/office/drawing/2014/main" id="{60FCC31A-7D87-CC10-4ED4-D4AF20ED7F8D}"/>
              </a:ext>
            </a:extLst>
          </p:cNvPr>
          <p:cNvGraphicFramePr>
            <a:graphicFrameLocks noGrp="1"/>
          </p:cNvGraphicFramePr>
          <p:nvPr>
            <p:ph idx="1"/>
            <p:extLst>
              <p:ext uri="{D42A27DB-BD31-4B8C-83A1-F6EECF244321}">
                <p14:modId xmlns:p14="http://schemas.microsoft.com/office/powerpoint/2010/main" val="3644058166"/>
              </p:ext>
            </p:extLst>
          </p:nvPr>
        </p:nvGraphicFramePr>
        <p:xfrm>
          <a:off x="612647" y="1715532"/>
          <a:ext cx="10653579" cy="459382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5" name="Rectangle 4">
            <a:extLst>
              <a:ext uri="{FF2B5EF4-FFF2-40B4-BE49-F238E27FC236}">
                <a16:creationId xmlns:a16="http://schemas.microsoft.com/office/drawing/2014/main" id="{CA915E37-55B1-5E3E-F6C9-8EB0E4DE0E1A}"/>
              </a:ext>
            </a:extLst>
          </p:cNvPr>
          <p:cNvSpPr/>
          <p:nvPr/>
        </p:nvSpPr>
        <p:spPr>
          <a:xfrm>
            <a:off x="133350" y="119062"/>
            <a:ext cx="11915775" cy="6696075"/>
          </a:xfrm>
          <a:prstGeom prst="rect">
            <a:avLst/>
          </a:prstGeom>
          <a:noFill/>
          <a:ln>
            <a:solidFill>
              <a:srgbClr val="F1FEFC"/>
            </a:solidFill>
          </a:ln>
          <a:effectLst>
            <a:glow rad="317500">
              <a:srgbClr val="F1FEFC">
                <a:alpha val="40000"/>
              </a:srgbClr>
            </a:glow>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srgbClr val="FFFFFF"/>
              </a:solidFill>
              <a:effectLst/>
              <a:uLnTx/>
              <a:uFillTx/>
              <a:latin typeface="Neue Haas Grotesk Text Pro"/>
              <a:ea typeface="+mn-ea"/>
              <a:cs typeface="+mn-cs"/>
            </a:endParaRPr>
          </a:p>
        </p:txBody>
      </p:sp>
      <p:pic>
        <p:nvPicPr>
          <p:cNvPr id="4" name="Picture 3" descr="A black text on a white background&#10;&#10;Description automatically generated">
            <a:extLst>
              <a:ext uri="{FF2B5EF4-FFF2-40B4-BE49-F238E27FC236}">
                <a16:creationId xmlns:a16="http://schemas.microsoft.com/office/drawing/2014/main" id="{3132ABC5-B319-D2AA-0AC4-67123B57A8EC}"/>
              </a:ext>
            </a:extLst>
          </p:cNvPr>
          <p:cNvPicPr>
            <a:picLocks noChangeAspect="1"/>
          </p:cNvPicPr>
          <p:nvPr/>
        </p:nvPicPr>
        <p:blipFill rotWithShape="1">
          <a:blip r:embed="rId8">
            <a:alphaModFix amt="70000"/>
            <a:extLst>
              <a:ext uri="{28A0092B-C50C-407E-A947-70E740481C1C}">
                <a14:useLocalDpi xmlns:a14="http://schemas.microsoft.com/office/drawing/2010/main" val="0"/>
              </a:ext>
            </a:extLst>
          </a:blip>
          <a:srcRect l="769" t="15000" r="1153" b="5000"/>
          <a:stretch/>
        </p:blipFill>
        <p:spPr>
          <a:xfrm>
            <a:off x="5826657" y="0"/>
            <a:ext cx="6365323" cy="798786"/>
          </a:xfrm>
          <a:prstGeom prst="rect">
            <a:avLst/>
          </a:prstGeom>
          <a:ln>
            <a:noFill/>
          </a:ln>
          <a:effectLst/>
        </p:spPr>
      </p:pic>
    </p:spTree>
    <p:extLst>
      <p:ext uri="{BB962C8B-B14F-4D97-AF65-F5344CB8AC3E}">
        <p14:creationId xmlns:p14="http://schemas.microsoft.com/office/powerpoint/2010/main" val="3034590698"/>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431990" y="937490"/>
            <a:ext cx="7587673" cy="798786"/>
          </a:xfrm>
          <a:solidFill>
            <a:srgbClr val="F1FEFC"/>
          </a:solidFill>
        </p:spPr>
        <p:txBody>
          <a:bodyPr>
            <a:normAutofit/>
          </a:bodyPr>
          <a:lstStyle/>
          <a:p>
            <a:pPr marL="0" indent="0">
              <a:buNone/>
            </a:pPr>
            <a:r>
              <a:rPr lang="en-GB" sz="3600" b="1" dirty="0"/>
              <a:t>Progressive Muscle Relaxation</a:t>
            </a:r>
          </a:p>
          <a:p>
            <a:pPr marL="0" indent="0">
              <a:buNone/>
            </a:pPr>
            <a:endParaRPr lang="en-GB" sz="3600" b="1" dirty="0"/>
          </a:p>
        </p:txBody>
      </p:sp>
      <p:pic>
        <p:nvPicPr>
          <p:cNvPr id="6" name="Picture 5"/>
          <p:cNvPicPr>
            <a:picLocks noChangeAspect="1"/>
          </p:cNvPicPr>
          <p:nvPr/>
        </p:nvPicPr>
        <p:blipFill>
          <a:blip r:embed="rId2"/>
          <a:stretch>
            <a:fillRect/>
          </a:stretch>
        </p:blipFill>
        <p:spPr>
          <a:xfrm>
            <a:off x="1406351" y="2249749"/>
            <a:ext cx="5041195" cy="3974625"/>
          </a:xfrm>
          <a:prstGeom prst="rect">
            <a:avLst/>
          </a:prstGeom>
        </p:spPr>
      </p:pic>
      <p:graphicFrame>
        <p:nvGraphicFramePr>
          <p:cNvPr id="8" name="Diagram 7"/>
          <p:cNvGraphicFramePr/>
          <p:nvPr>
            <p:extLst>
              <p:ext uri="{D42A27DB-BD31-4B8C-83A1-F6EECF244321}">
                <p14:modId xmlns:p14="http://schemas.microsoft.com/office/powerpoint/2010/main" val="2829997724"/>
              </p:ext>
            </p:extLst>
          </p:nvPr>
        </p:nvGraphicFramePr>
        <p:xfrm>
          <a:off x="5826657" y="5384282"/>
          <a:ext cx="6456218" cy="748146"/>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12" name="TextBox 11">
            <a:extLst>
              <a:ext uri="{FF2B5EF4-FFF2-40B4-BE49-F238E27FC236}">
                <a16:creationId xmlns:a16="http://schemas.microsoft.com/office/drawing/2014/main" id="{CB30C63C-B685-ACC6-090B-67D76BC24696}"/>
              </a:ext>
            </a:extLst>
          </p:cNvPr>
          <p:cNvSpPr txBox="1"/>
          <p:nvPr/>
        </p:nvSpPr>
        <p:spPr>
          <a:xfrm>
            <a:off x="7102442" y="2857394"/>
            <a:ext cx="4657568" cy="1938992"/>
          </a:xfrm>
          <a:prstGeom prst="rect">
            <a:avLst/>
          </a:prstGeom>
          <a:noFill/>
        </p:spPr>
        <p:txBody>
          <a:bodyPr wrap="square">
            <a:spAutoFit/>
          </a:bodyPr>
          <a:lstStyle/>
          <a:p>
            <a:pPr lvl="0" algn="ctr" rtl="0"/>
            <a:r>
              <a:rPr lang="en-GB" sz="2400" dirty="0"/>
              <a:t>Progressive muscle relaxation is an exercise that reduces stress and anxiety in your body by having you slowly tense and then relax each muscle.</a:t>
            </a:r>
          </a:p>
        </p:txBody>
      </p:sp>
      <p:sp>
        <p:nvSpPr>
          <p:cNvPr id="13" name="Rectangle 12">
            <a:extLst>
              <a:ext uri="{FF2B5EF4-FFF2-40B4-BE49-F238E27FC236}">
                <a16:creationId xmlns:a16="http://schemas.microsoft.com/office/drawing/2014/main" id="{5E128B9F-8603-2107-754B-88A458E337C8}"/>
              </a:ext>
            </a:extLst>
          </p:cNvPr>
          <p:cNvSpPr/>
          <p:nvPr/>
        </p:nvSpPr>
        <p:spPr>
          <a:xfrm>
            <a:off x="133350" y="119062"/>
            <a:ext cx="11915775" cy="6696075"/>
          </a:xfrm>
          <a:prstGeom prst="rect">
            <a:avLst/>
          </a:prstGeom>
          <a:noFill/>
          <a:ln>
            <a:solidFill>
              <a:srgbClr val="F1FEFC"/>
            </a:solidFill>
          </a:ln>
          <a:effectLst>
            <a:glow rad="317500">
              <a:srgbClr val="F1FEFC">
                <a:alpha val="40000"/>
              </a:srgbClr>
            </a:glow>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srgbClr val="FFFFFF"/>
              </a:solidFill>
              <a:effectLst/>
              <a:uLnTx/>
              <a:uFillTx/>
              <a:latin typeface="Neue Haas Grotesk Text Pro"/>
              <a:ea typeface="+mn-ea"/>
              <a:cs typeface="+mn-cs"/>
            </a:endParaRPr>
          </a:p>
        </p:txBody>
      </p:sp>
      <p:pic>
        <p:nvPicPr>
          <p:cNvPr id="5" name="Picture 4" descr="A black text on a white background&#10;&#10;Description automatically generated">
            <a:extLst>
              <a:ext uri="{FF2B5EF4-FFF2-40B4-BE49-F238E27FC236}">
                <a16:creationId xmlns:a16="http://schemas.microsoft.com/office/drawing/2014/main" id="{4F489B0E-2174-0B00-0DC1-695B64955AE1}"/>
              </a:ext>
            </a:extLst>
          </p:cNvPr>
          <p:cNvPicPr>
            <a:picLocks noChangeAspect="1"/>
          </p:cNvPicPr>
          <p:nvPr/>
        </p:nvPicPr>
        <p:blipFill rotWithShape="1">
          <a:blip r:embed="rId8">
            <a:alphaModFix amt="70000"/>
            <a:extLst>
              <a:ext uri="{28A0092B-C50C-407E-A947-70E740481C1C}">
                <a14:useLocalDpi xmlns:a14="http://schemas.microsoft.com/office/drawing/2010/main" val="0"/>
              </a:ext>
            </a:extLst>
          </a:blip>
          <a:srcRect l="769" t="15000" r="1153" b="5000"/>
          <a:stretch/>
        </p:blipFill>
        <p:spPr>
          <a:xfrm>
            <a:off x="5826657" y="0"/>
            <a:ext cx="6365323" cy="798786"/>
          </a:xfrm>
          <a:prstGeom prst="rect">
            <a:avLst/>
          </a:prstGeom>
          <a:ln>
            <a:noFill/>
          </a:ln>
          <a:effectLst/>
        </p:spPr>
      </p:pic>
    </p:spTree>
    <p:extLst>
      <p:ext uri="{BB962C8B-B14F-4D97-AF65-F5344CB8AC3E}">
        <p14:creationId xmlns:p14="http://schemas.microsoft.com/office/powerpoint/2010/main" val="1818115320"/>
      </p:ext>
    </p:extLst>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E43C8E83-997F-D83C-A032-E7233361B364}"/>
              </a:ext>
            </a:extLst>
          </p:cNvPr>
          <p:cNvSpPr/>
          <p:nvPr/>
        </p:nvSpPr>
        <p:spPr>
          <a:xfrm>
            <a:off x="133350" y="119062"/>
            <a:ext cx="11915775" cy="6696075"/>
          </a:xfrm>
          <a:prstGeom prst="rect">
            <a:avLst/>
          </a:prstGeom>
          <a:noFill/>
          <a:ln>
            <a:solidFill>
              <a:srgbClr val="F1FEFC"/>
            </a:solidFill>
          </a:ln>
          <a:effectLst>
            <a:glow rad="317500">
              <a:srgbClr val="F1FEFC">
                <a:alpha val="40000"/>
              </a:srgbClr>
            </a:glow>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srgbClr val="FFFFFF"/>
              </a:solidFill>
              <a:effectLst/>
              <a:uLnTx/>
              <a:uFillTx/>
              <a:latin typeface="Neue Haas Grotesk Text Pro"/>
              <a:ea typeface="+mn-ea"/>
              <a:cs typeface="+mn-cs"/>
            </a:endParaRPr>
          </a:p>
        </p:txBody>
      </p:sp>
      <p:sp>
        <p:nvSpPr>
          <p:cNvPr id="3" name="Content Placeholder 2"/>
          <p:cNvSpPr>
            <a:spLocks noGrp="1"/>
          </p:cNvSpPr>
          <p:nvPr>
            <p:ph idx="1"/>
          </p:nvPr>
        </p:nvSpPr>
        <p:spPr>
          <a:xfrm>
            <a:off x="431990" y="937490"/>
            <a:ext cx="7587673" cy="798786"/>
          </a:xfrm>
          <a:solidFill>
            <a:srgbClr val="F1FEFC"/>
          </a:solidFill>
        </p:spPr>
        <p:txBody>
          <a:bodyPr>
            <a:normAutofit/>
          </a:bodyPr>
          <a:lstStyle/>
          <a:p>
            <a:pPr marL="0" indent="0">
              <a:buNone/>
            </a:pPr>
            <a:r>
              <a:rPr lang="en-GB" sz="3600" b="1" dirty="0"/>
              <a:t>Progressive Muscle Relaxation</a:t>
            </a:r>
          </a:p>
          <a:p>
            <a:pPr marL="0" indent="0">
              <a:buNone/>
            </a:pPr>
            <a:endParaRPr lang="en-GB" sz="3600" b="1" dirty="0"/>
          </a:p>
        </p:txBody>
      </p:sp>
      <p:pic>
        <p:nvPicPr>
          <p:cNvPr id="5" name="Picture 4" descr="A black text on a white background&#10;&#10;Description automatically generated">
            <a:extLst>
              <a:ext uri="{FF2B5EF4-FFF2-40B4-BE49-F238E27FC236}">
                <a16:creationId xmlns:a16="http://schemas.microsoft.com/office/drawing/2014/main" id="{4F489B0E-2174-0B00-0DC1-695B64955AE1}"/>
              </a:ext>
            </a:extLst>
          </p:cNvPr>
          <p:cNvPicPr>
            <a:picLocks noChangeAspect="1"/>
          </p:cNvPicPr>
          <p:nvPr/>
        </p:nvPicPr>
        <p:blipFill rotWithShape="1">
          <a:blip r:embed="rId5">
            <a:alphaModFix amt="70000"/>
            <a:extLst>
              <a:ext uri="{28A0092B-C50C-407E-A947-70E740481C1C}">
                <a14:useLocalDpi xmlns:a14="http://schemas.microsoft.com/office/drawing/2010/main" val="0"/>
              </a:ext>
            </a:extLst>
          </a:blip>
          <a:srcRect l="769" t="15000" r="1153" b="5000"/>
          <a:stretch/>
        </p:blipFill>
        <p:spPr>
          <a:xfrm>
            <a:off x="5826657" y="0"/>
            <a:ext cx="6365323" cy="798786"/>
          </a:xfrm>
          <a:prstGeom prst="rect">
            <a:avLst/>
          </a:prstGeom>
          <a:ln>
            <a:noFill/>
          </a:ln>
          <a:effectLst/>
        </p:spPr>
      </p:pic>
      <p:sp>
        <p:nvSpPr>
          <p:cNvPr id="11" name="TextBox 10">
            <a:extLst>
              <a:ext uri="{FF2B5EF4-FFF2-40B4-BE49-F238E27FC236}">
                <a16:creationId xmlns:a16="http://schemas.microsoft.com/office/drawing/2014/main" id="{0DEB8742-9148-3AC2-CA25-0FE5A72F3866}"/>
              </a:ext>
            </a:extLst>
          </p:cNvPr>
          <p:cNvSpPr txBox="1"/>
          <p:nvPr/>
        </p:nvSpPr>
        <p:spPr>
          <a:xfrm>
            <a:off x="7102442" y="2857394"/>
            <a:ext cx="4657568" cy="1938992"/>
          </a:xfrm>
          <a:prstGeom prst="rect">
            <a:avLst/>
          </a:prstGeom>
          <a:noFill/>
        </p:spPr>
        <p:txBody>
          <a:bodyPr wrap="square">
            <a:spAutoFit/>
          </a:bodyPr>
          <a:lstStyle/>
          <a:p>
            <a:pPr lvl="0" algn="ctr" rtl="0"/>
            <a:r>
              <a:rPr lang="en-GB" sz="2400" dirty="0"/>
              <a:t>Progressive muscle relaxation is an exercise that reduces stress and anxiety in your body by having you slowly tense and then relax each muscle.</a:t>
            </a:r>
          </a:p>
        </p:txBody>
      </p:sp>
      <p:pic>
        <p:nvPicPr>
          <p:cNvPr id="2" name="Picture 2" descr="Progressive Muscle Relaxation For Pain Management &amp; Sleep">
            <a:extLst>
              <a:ext uri="{FF2B5EF4-FFF2-40B4-BE49-F238E27FC236}">
                <a16:creationId xmlns:a16="http://schemas.microsoft.com/office/drawing/2014/main" id="{2CD626B3-FD79-0A36-3507-DF5345C45F0E}"/>
              </a:ext>
            </a:extLst>
          </p:cNvPr>
          <p:cNvPicPr>
            <a:picLocks noChangeAspect="1" noChangeArrowheads="1"/>
          </p:cNvPicPr>
          <p:nvPr/>
        </p:nvPicPr>
        <p:blipFill rotWithShape="1">
          <a:blip r:embed="rId6">
            <a:extLst>
              <a:ext uri="{28A0092B-C50C-407E-A947-70E740481C1C}">
                <a14:useLocalDpi xmlns:a14="http://schemas.microsoft.com/office/drawing/2010/main" val="0"/>
              </a:ext>
            </a:extLst>
          </a:blip>
          <a:srcRect l="7593" t="8346" r="12618" b="8346"/>
          <a:stretch/>
        </p:blipFill>
        <p:spPr bwMode="auto">
          <a:xfrm>
            <a:off x="431990" y="2295882"/>
            <a:ext cx="6262984" cy="3269600"/>
          </a:xfrm>
          <a:prstGeom prst="rect">
            <a:avLst/>
          </a:prstGeom>
          <a:noFill/>
          <a:extLst>
            <a:ext uri="{909E8E84-426E-40DD-AFC4-6F175D3DCCD1}">
              <a14:hiddenFill xmlns:a14="http://schemas.microsoft.com/office/drawing/2010/main">
                <a:solidFill>
                  <a:srgbClr val="FFFFFF"/>
                </a:solidFill>
              </a14:hiddenFill>
            </a:ext>
          </a:extLst>
        </p:spPr>
      </p:pic>
      <p:pic>
        <p:nvPicPr>
          <p:cNvPr id="4" name="tmp74EC">
            <a:hlinkClick r:id="" action="ppaction://media"/>
            <a:extLst>
              <a:ext uri="{FF2B5EF4-FFF2-40B4-BE49-F238E27FC236}">
                <a16:creationId xmlns:a16="http://schemas.microsoft.com/office/drawing/2014/main" id="{9DBB73D9-754B-9CF7-7C1C-9191BBED66E2}"/>
              </a:ext>
            </a:extLst>
          </p:cNvPr>
          <p:cNvPicPr>
            <a:picLocks noChangeAspect="1"/>
          </p:cNvPicPr>
          <p:nvPr>
            <a:videoFile r:link="rId1"/>
            <p:custDataLst>
              <p:tags r:id="rId2"/>
            </p:custDataLst>
            <p:extLst>
              <p:ext uri="{DAA4B4D4-6D71-4841-9C94-3DE7FCFB9230}">
                <p14:media xmlns:p14="http://schemas.microsoft.com/office/powerpoint/2010/main" r:embed="rId3">
                  <p14:trim end="47.6077"/>
                </p14:media>
              </p:ext>
            </p:extLst>
          </p:nvPr>
        </p:nvPicPr>
        <p:blipFill>
          <a:blip r:embed="rId7">
            <a:duotone>
              <a:prstClr val="black"/>
              <a:srgbClr val="33A9E8">
                <a:tint val="45000"/>
                <a:satMod val="400000"/>
              </a:srgbClr>
            </a:duotone>
          </a:blip>
          <a:stretch>
            <a:fillRect/>
          </a:stretch>
        </p:blipFill>
        <p:spPr>
          <a:xfrm>
            <a:off x="3035078" y="5633945"/>
            <a:ext cx="982285" cy="982285"/>
          </a:xfrm>
          <a:prstGeom prst="rect">
            <a:avLst/>
          </a:prstGeom>
        </p:spPr>
      </p:pic>
    </p:spTree>
    <p:extLst>
      <p:ext uri="{BB962C8B-B14F-4D97-AF65-F5344CB8AC3E}">
        <p14:creationId xmlns:p14="http://schemas.microsoft.com/office/powerpoint/2010/main" val="172488533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1"/>
                                  </p:stCondLst>
                                  <p:childTnLst>
                                    <p:cmd type="call" cmd="playFrom(0.0)">
                                      <p:cBhvr>
                                        <p:cTn id="6" dur="312655"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childTnLst>
        </p:cTn>
      </p:par>
    </p:tnLst>
  </p:timing>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id="{193E5F5F-D2AF-8D92-8318-CEC7ED7CC296}"/>
              </a:ext>
            </a:extLst>
          </p:cNvPr>
          <p:cNvSpPr/>
          <p:nvPr/>
        </p:nvSpPr>
        <p:spPr>
          <a:xfrm>
            <a:off x="133350" y="119062"/>
            <a:ext cx="11915775" cy="6696075"/>
          </a:xfrm>
          <a:prstGeom prst="rect">
            <a:avLst/>
          </a:prstGeom>
          <a:noFill/>
          <a:ln>
            <a:solidFill>
              <a:srgbClr val="F1FEFC"/>
            </a:solidFill>
          </a:ln>
          <a:effectLst>
            <a:glow rad="317500">
              <a:srgbClr val="F1FEFC">
                <a:alpha val="40000"/>
              </a:srgbClr>
            </a:glow>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srgbClr val="FFFFFF"/>
              </a:solidFill>
              <a:effectLst/>
              <a:uLnTx/>
              <a:uFillTx/>
              <a:latin typeface="Neue Haas Grotesk Text Pro"/>
              <a:ea typeface="+mn-ea"/>
              <a:cs typeface="+mn-cs"/>
            </a:endParaRPr>
          </a:p>
        </p:txBody>
      </p:sp>
      <p:sp>
        <p:nvSpPr>
          <p:cNvPr id="2" name="Title 1"/>
          <p:cNvSpPr>
            <a:spLocks noGrp="1"/>
          </p:cNvSpPr>
          <p:nvPr>
            <p:ph type="title"/>
          </p:nvPr>
        </p:nvSpPr>
        <p:spPr>
          <a:xfrm>
            <a:off x="2285049" y="1147122"/>
            <a:ext cx="7612375" cy="478027"/>
          </a:xfrm>
          <a:solidFill>
            <a:srgbClr val="F1FEFC"/>
          </a:solidFill>
        </p:spPr>
        <p:txBody>
          <a:bodyPr>
            <a:normAutofit fontScale="90000"/>
          </a:bodyPr>
          <a:lstStyle/>
          <a:p>
            <a:pPr algn="ctr"/>
            <a:r>
              <a:rPr lang="en-GB" dirty="0"/>
              <a:t>Practicing Mindfulness </a:t>
            </a:r>
          </a:p>
        </p:txBody>
      </p:sp>
      <p:sp>
        <p:nvSpPr>
          <p:cNvPr id="5" name="Rectangle 4"/>
          <p:cNvSpPr/>
          <p:nvPr/>
        </p:nvSpPr>
        <p:spPr>
          <a:xfrm>
            <a:off x="5116068" y="2548903"/>
            <a:ext cx="6432106" cy="3046988"/>
          </a:xfrm>
          <a:prstGeom prst="rect">
            <a:avLst/>
          </a:prstGeom>
        </p:spPr>
        <p:txBody>
          <a:bodyPr wrap="square">
            <a:spAutoFit/>
          </a:bodyPr>
          <a:lstStyle/>
          <a:p>
            <a:pPr algn="ctr"/>
            <a:r>
              <a:rPr lang="en-GB" sz="2400" dirty="0"/>
              <a:t>Our brains are incredibly complex, and 90% of what happens within our brain occurs beneath our conscious awareness. </a:t>
            </a:r>
          </a:p>
          <a:p>
            <a:pPr algn="ctr"/>
            <a:endParaRPr lang="en-GB" sz="2400" dirty="0"/>
          </a:p>
          <a:p>
            <a:pPr algn="ctr"/>
            <a:endParaRPr lang="en-GB" sz="2400" dirty="0"/>
          </a:p>
          <a:p>
            <a:pPr algn="ctr"/>
            <a:r>
              <a:rPr lang="en-GB" sz="2400" dirty="0"/>
              <a:t>So, even though we think we have some control over our thoughts, feelings and behaviours… it isn’t always that simple.</a:t>
            </a:r>
          </a:p>
        </p:txBody>
      </p:sp>
      <p:pic>
        <p:nvPicPr>
          <p:cNvPr id="11266" name="Picture 2" descr="10 Cool Things About the Brain and What It Means for You | Medium">
            <a:extLst>
              <a:ext uri="{FF2B5EF4-FFF2-40B4-BE49-F238E27FC236}">
                <a16:creationId xmlns:a16="http://schemas.microsoft.com/office/drawing/2014/main" id="{606A8C22-9A29-E77E-2B56-7E3F08383C03}"/>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43826" y="1973774"/>
            <a:ext cx="4197246" cy="4197246"/>
          </a:xfrm>
          <a:prstGeom prst="rect">
            <a:avLst/>
          </a:prstGeom>
          <a:noFill/>
          <a:extLst>
            <a:ext uri="{909E8E84-426E-40DD-AFC4-6F175D3DCCD1}">
              <a14:hiddenFill xmlns:a14="http://schemas.microsoft.com/office/drawing/2010/main">
                <a:solidFill>
                  <a:srgbClr val="FFFFFF"/>
                </a:solidFill>
              </a14:hiddenFill>
            </a:ext>
          </a:extLst>
        </p:spPr>
      </p:pic>
      <p:pic>
        <p:nvPicPr>
          <p:cNvPr id="3" name="Picture 2" descr="A black text on a white background&#10;&#10;Description automatically generated">
            <a:extLst>
              <a:ext uri="{FF2B5EF4-FFF2-40B4-BE49-F238E27FC236}">
                <a16:creationId xmlns:a16="http://schemas.microsoft.com/office/drawing/2014/main" id="{176168D1-1064-D3FC-9816-D88343375209}"/>
              </a:ext>
            </a:extLst>
          </p:cNvPr>
          <p:cNvPicPr>
            <a:picLocks noChangeAspect="1"/>
          </p:cNvPicPr>
          <p:nvPr/>
        </p:nvPicPr>
        <p:blipFill rotWithShape="1">
          <a:blip r:embed="rId4">
            <a:alphaModFix amt="70000"/>
            <a:extLst>
              <a:ext uri="{28A0092B-C50C-407E-A947-70E740481C1C}">
                <a14:useLocalDpi xmlns:a14="http://schemas.microsoft.com/office/drawing/2010/main" val="0"/>
              </a:ext>
            </a:extLst>
          </a:blip>
          <a:srcRect l="769" t="15000" r="1153" b="5000"/>
          <a:stretch/>
        </p:blipFill>
        <p:spPr>
          <a:xfrm>
            <a:off x="5826657" y="0"/>
            <a:ext cx="6365323" cy="798786"/>
          </a:xfrm>
          <a:prstGeom prst="rect">
            <a:avLst/>
          </a:prstGeom>
          <a:ln>
            <a:noFill/>
          </a:ln>
          <a:effectLst/>
        </p:spPr>
      </p:pic>
    </p:spTree>
    <p:extLst>
      <p:ext uri="{BB962C8B-B14F-4D97-AF65-F5344CB8AC3E}">
        <p14:creationId xmlns:p14="http://schemas.microsoft.com/office/powerpoint/2010/main" val="173449000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Lst>
  </p:timing>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id="{193E5F5F-D2AF-8D92-8318-CEC7ED7CC296}"/>
              </a:ext>
            </a:extLst>
          </p:cNvPr>
          <p:cNvSpPr/>
          <p:nvPr/>
        </p:nvSpPr>
        <p:spPr>
          <a:xfrm>
            <a:off x="133350" y="119062"/>
            <a:ext cx="11915775" cy="6696075"/>
          </a:xfrm>
          <a:prstGeom prst="rect">
            <a:avLst/>
          </a:prstGeom>
          <a:noFill/>
          <a:ln>
            <a:solidFill>
              <a:srgbClr val="F1FEFC"/>
            </a:solidFill>
          </a:ln>
          <a:effectLst>
            <a:glow rad="317500">
              <a:srgbClr val="F1FEFC">
                <a:alpha val="40000"/>
              </a:srgbClr>
            </a:glow>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srgbClr val="FFFFFF"/>
              </a:solidFill>
              <a:effectLst/>
              <a:uLnTx/>
              <a:uFillTx/>
              <a:latin typeface="Neue Haas Grotesk Text Pro"/>
              <a:ea typeface="+mn-ea"/>
              <a:cs typeface="+mn-cs"/>
            </a:endParaRPr>
          </a:p>
        </p:txBody>
      </p:sp>
      <p:sp>
        <p:nvSpPr>
          <p:cNvPr id="2" name="Title 1"/>
          <p:cNvSpPr>
            <a:spLocks noGrp="1"/>
          </p:cNvSpPr>
          <p:nvPr>
            <p:ph type="title"/>
          </p:nvPr>
        </p:nvSpPr>
        <p:spPr>
          <a:xfrm>
            <a:off x="2285049" y="1147122"/>
            <a:ext cx="7612375" cy="478027"/>
          </a:xfrm>
          <a:solidFill>
            <a:srgbClr val="F1FEFC"/>
          </a:solidFill>
        </p:spPr>
        <p:txBody>
          <a:bodyPr>
            <a:normAutofit fontScale="90000"/>
          </a:bodyPr>
          <a:lstStyle/>
          <a:p>
            <a:pPr algn="ctr"/>
            <a:r>
              <a:rPr lang="en-GB" dirty="0"/>
              <a:t>Practicing Mindfulness </a:t>
            </a:r>
          </a:p>
        </p:txBody>
      </p:sp>
      <p:sp>
        <p:nvSpPr>
          <p:cNvPr id="5" name="Rectangle 4"/>
          <p:cNvSpPr/>
          <p:nvPr/>
        </p:nvSpPr>
        <p:spPr>
          <a:xfrm>
            <a:off x="725416" y="2407290"/>
            <a:ext cx="6432106" cy="1569660"/>
          </a:xfrm>
          <a:prstGeom prst="rect">
            <a:avLst/>
          </a:prstGeom>
        </p:spPr>
        <p:txBody>
          <a:bodyPr wrap="square">
            <a:spAutoFit/>
          </a:bodyPr>
          <a:lstStyle/>
          <a:p>
            <a:pPr algn="ctr"/>
            <a:r>
              <a:rPr lang="en-GB" sz="2400" dirty="0"/>
              <a:t>Because of what we know about the brain and neuroplasticity, we know that we can alter the focus of our awareness to strengthen or weaken brain networks</a:t>
            </a:r>
          </a:p>
        </p:txBody>
      </p:sp>
      <p:pic>
        <p:nvPicPr>
          <p:cNvPr id="11266" name="Picture 2" descr="10 Cool Things About the Brain and What It Means for You | Medium">
            <a:extLst>
              <a:ext uri="{FF2B5EF4-FFF2-40B4-BE49-F238E27FC236}">
                <a16:creationId xmlns:a16="http://schemas.microsoft.com/office/drawing/2014/main" id="{606A8C22-9A29-E77E-2B56-7E3F08383C03}"/>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494331" y="1973485"/>
            <a:ext cx="4197246" cy="4197246"/>
          </a:xfrm>
          <a:prstGeom prst="rect">
            <a:avLst/>
          </a:prstGeom>
          <a:noFill/>
          <a:extLst>
            <a:ext uri="{909E8E84-426E-40DD-AFC4-6F175D3DCCD1}">
              <a14:hiddenFill xmlns:a14="http://schemas.microsoft.com/office/drawing/2010/main">
                <a:solidFill>
                  <a:srgbClr val="FFFFFF"/>
                </a:solidFill>
              </a14:hiddenFill>
            </a:ext>
          </a:extLst>
        </p:spPr>
      </p:pic>
      <p:pic>
        <p:nvPicPr>
          <p:cNvPr id="3" name="Picture 2" descr="A black text on a white background&#10;&#10;Description automatically generated">
            <a:extLst>
              <a:ext uri="{FF2B5EF4-FFF2-40B4-BE49-F238E27FC236}">
                <a16:creationId xmlns:a16="http://schemas.microsoft.com/office/drawing/2014/main" id="{176168D1-1064-D3FC-9816-D88343375209}"/>
              </a:ext>
            </a:extLst>
          </p:cNvPr>
          <p:cNvPicPr>
            <a:picLocks noChangeAspect="1"/>
          </p:cNvPicPr>
          <p:nvPr/>
        </p:nvPicPr>
        <p:blipFill rotWithShape="1">
          <a:blip r:embed="rId4">
            <a:alphaModFix amt="70000"/>
            <a:extLst>
              <a:ext uri="{28A0092B-C50C-407E-A947-70E740481C1C}">
                <a14:useLocalDpi xmlns:a14="http://schemas.microsoft.com/office/drawing/2010/main" val="0"/>
              </a:ext>
            </a:extLst>
          </a:blip>
          <a:srcRect l="769" t="15000" r="1153" b="5000"/>
          <a:stretch/>
        </p:blipFill>
        <p:spPr>
          <a:xfrm>
            <a:off x="5826657" y="0"/>
            <a:ext cx="6365323" cy="798786"/>
          </a:xfrm>
          <a:prstGeom prst="rect">
            <a:avLst/>
          </a:prstGeom>
          <a:ln>
            <a:noFill/>
          </a:ln>
          <a:effectLst/>
        </p:spPr>
      </p:pic>
    </p:spTree>
    <p:extLst>
      <p:ext uri="{BB962C8B-B14F-4D97-AF65-F5344CB8AC3E}">
        <p14:creationId xmlns:p14="http://schemas.microsoft.com/office/powerpoint/2010/main" val="3679048485"/>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id="{193E5F5F-D2AF-8D92-8318-CEC7ED7CC296}"/>
              </a:ext>
            </a:extLst>
          </p:cNvPr>
          <p:cNvSpPr/>
          <p:nvPr/>
        </p:nvSpPr>
        <p:spPr>
          <a:xfrm>
            <a:off x="133350" y="119062"/>
            <a:ext cx="11915775" cy="6696075"/>
          </a:xfrm>
          <a:prstGeom prst="rect">
            <a:avLst/>
          </a:prstGeom>
          <a:noFill/>
          <a:ln>
            <a:solidFill>
              <a:srgbClr val="F1FEFC"/>
            </a:solidFill>
          </a:ln>
          <a:effectLst>
            <a:glow rad="317500">
              <a:srgbClr val="F1FEFC">
                <a:alpha val="40000"/>
              </a:srgbClr>
            </a:glow>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srgbClr val="FFFFFF"/>
              </a:solidFill>
              <a:effectLst/>
              <a:uLnTx/>
              <a:uFillTx/>
              <a:latin typeface="Neue Haas Grotesk Text Pro"/>
              <a:ea typeface="+mn-ea"/>
              <a:cs typeface="+mn-cs"/>
            </a:endParaRPr>
          </a:p>
        </p:txBody>
      </p:sp>
      <p:sp>
        <p:nvSpPr>
          <p:cNvPr id="2" name="Title 1"/>
          <p:cNvSpPr>
            <a:spLocks noGrp="1"/>
          </p:cNvSpPr>
          <p:nvPr>
            <p:ph type="title"/>
          </p:nvPr>
        </p:nvSpPr>
        <p:spPr>
          <a:xfrm>
            <a:off x="2285049" y="1147122"/>
            <a:ext cx="7612375" cy="478027"/>
          </a:xfrm>
          <a:solidFill>
            <a:srgbClr val="F1FEFC"/>
          </a:solidFill>
        </p:spPr>
        <p:txBody>
          <a:bodyPr>
            <a:normAutofit fontScale="90000"/>
          </a:bodyPr>
          <a:lstStyle/>
          <a:p>
            <a:pPr algn="ctr"/>
            <a:r>
              <a:rPr lang="en-GB" dirty="0"/>
              <a:t>Practicing Mindfulness </a:t>
            </a:r>
          </a:p>
        </p:txBody>
      </p:sp>
      <p:sp>
        <p:nvSpPr>
          <p:cNvPr id="5" name="Rectangle 4"/>
          <p:cNvSpPr/>
          <p:nvPr/>
        </p:nvSpPr>
        <p:spPr>
          <a:xfrm>
            <a:off x="704677" y="2237301"/>
            <a:ext cx="6432106" cy="3416320"/>
          </a:xfrm>
          <a:prstGeom prst="rect">
            <a:avLst/>
          </a:prstGeom>
        </p:spPr>
        <p:txBody>
          <a:bodyPr wrap="square">
            <a:spAutoFit/>
          </a:bodyPr>
          <a:lstStyle/>
          <a:p>
            <a:pPr algn="ctr"/>
            <a:r>
              <a:rPr lang="en-GB" sz="2400" dirty="0"/>
              <a:t>Because of what we know about the brain and neuroplasticity, we know that we can alter the focus of our awareness to strengthen or weaken brain networks</a:t>
            </a:r>
          </a:p>
          <a:p>
            <a:pPr algn="ctr"/>
            <a:endParaRPr lang="en-GB" sz="2400" dirty="0"/>
          </a:p>
          <a:p>
            <a:pPr algn="ctr"/>
            <a:endParaRPr lang="en-GB" sz="2400" dirty="0"/>
          </a:p>
          <a:p>
            <a:pPr algn="ctr"/>
            <a:r>
              <a:rPr lang="en-GB" sz="2400" dirty="0"/>
              <a:t>So, this means that our networks for worrying become stronger the more we worry</a:t>
            </a:r>
          </a:p>
        </p:txBody>
      </p:sp>
      <p:pic>
        <p:nvPicPr>
          <p:cNvPr id="11266" name="Picture 2" descr="10 Cool Things About the Brain and What It Means for You | Medium">
            <a:extLst>
              <a:ext uri="{FF2B5EF4-FFF2-40B4-BE49-F238E27FC236}">
                <a16:creationId xmlns:a16="http://schemas.microsoft.com/office/drawing/2014/main" id="{606A8C22-9A29-E77E-2B56-7E3F08383C03}"/>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494331" y="1973485"/>
            <a:ext cx="4197246" cy="4197246"/>
          </a:xfrm>
          <a:prstGeom prst="rect">
            <a:avLst/>
          </a:prstGeom>
          <a:noFill/>
          <a:extLst>
            <a:ext uri="{909E8E84-426E-40DD-AFC4-6F175D3DCCD1}">
              <a14:hiddenFill xmlns:a14="http://schemas.microsoft.com/office/drawing/2010/main">
                <a:solidFill>
                  <a:srgbClr val="FFFFFF"/>
                </a:solidFill>
              </a14:hiddenFill>
            </a:ext>
          </a:extLst>
        </p:spPr>
      </p:pic>
      <p:pic>
        <p:nvPicPr>
          <p:cNvPr id="3" name="Picture 2" descr="A black text on a white background&#10;&#10;Description automatically generated">
            <a:extLst>
              <a:ext uri="{FF2B5EF4-FFF2-40B4-BE49-F238E27FC236}">
                <a16:creationId xmlns:a16="http://schemas.microsoft.com/office/drawing/2014/main" id="{176168D1-1064-D3FC-9816-D88343375209}"/>
              </a:ext>
            </a:extLst>
          </p:cNvPr>
          <p:cNvPicPr>
            <a:picLocks noChangeAspect="1"/>
          </p:cNvPicPr>
          <p:nvPr/>
        </p:nvPicPr>
        <p:blipFill rotWithShape="1">
          <a:blip r:embed="rId4">
            <a:alphaModFix amt="70000"/>
            <a:extLst>
              <a:ext uri="{28A0092B-C50C-407E-A947-70E740481C1C}">
                <a14:useLocalDpi xmlns:a14="http://schemas.microsoft.com/office/drawing/2010/main" val="0"/>
              </a:ext>
            </a:extLst>
          </a:blip>
          <a:srcRect l="769" t="15000" r="1153" b="5000"/>
          <a:stretch/>
        </p:blipFill>
        <p:spPr>
          <a:xfrm>
            <a:off x="5826657" y="0"/>
            <a:ext cx="6365323" cy="798786"/>
          </a:xfrm>
          <a:prstGeom prst="rect">
            <a:avLst/>
          </a:prstGeom>
          <a:ln>
            <a:noFill/>
          </a:ln>
          <a:effectLst/>
        </p:spPr>
      </p:pic>
    </p:spTree>
    <p:extLst>
      <p:ext uri="{BB962C8B-B14F-4D97-AF65-F5344CB8AC3E}">
        <p14:creationId xmlns:p14="http://schemas.microsoft.com/office/powerpoint/2010/main" val="719208866"/>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9" presetClass="emph" presetSubtype="0" nodeType="afterEffect">
                                  <p:stCondLst>
                                    <p:cond delay="1000"/>
                                  </p:stCondLst>
                                  <p:childTnLst>
                                    <p:set>
                                      <p:cBhvr>
                                        <p:cTn id="6" dur="indefinite"/>
                                        <p:tgtEl>
                                          <p:spTgt spid="11266"/>
                                        </p:tgtEl>
                                        <p:attrNameLst>
                                          <p:attrName>style.opacity</p:attrName>
                                        </p:attrNameLst>
                                      </p:cBhvr>
                                      <p:to>
                                        <p:strVal val="0.5"/>
                                      </p:to>
                                    </p:set>
                                    <p:animEffect filter="image" prLst="opacity: 0.5">
                                      <p:cBhvr rctx="IE">
                                        <p:cTn id="7" dur="indefinite"/>
                                        <p:tgtEl>
                                          <p:spTgt spid="1126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id="{193E5F5F-D2AF-8D92-8318-CEC7ED7CC296}"/>
              </a:ext>
            </a:extLst>
          </p:cNvPr>
          <p:cNvSpPr/>
          <p:nvPr/>
        </p:nvSpPr>
        <p:spPr>
          <a:xfrm>
            <a:off x="133350" y="119062"/>
            <a:ext cx="11915775" cy="6696075"/>
          </a:xfrm>
          <a:prstGeom prst="rect">
            <a:avLst/>
          </a:prstGeom>
          <a:noFill/>
          <a:ln>
            <a:solidFill>
              <a:srgbClr val="F1FEFC"/>
            </a:solidFill>
          </a:ln>
          <a:effectLst>
            <a:glow rad="317500">
              <a:srgbClr val="F1FEFC">
                <a:alpha val="40000"/>
              </a:srgbClr>
            </a:glow>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srgbClr val="FFFFFF"/>
              </a:solidFill>
              <a:effectLst/>
              <a:uLnTx/>
              <a:uFillTx/>
              <a:latin typeface="Neue Haas Grotesk Text Pro"/>
              <a:ea typeface="+mn-ea"/>
              <a:cs typeface="+mn-cs"/>
            </a:endParaRPr>
          </a:p>
        </p:txBody>
      </p:sp>
      <p:sp>
        <p:nvSpPr>
          <p:cNvPr id="2" name="Title 1"/>
          <p:cNvSpPr>
            <a:spLocks noGrp="1"/>
          </p:cNvSpPr>
          <p:nvPr>
            <p:ph type="title"/>
          </p:nvPr>
        </p:nvSpPr>
        <p:spPr>
          <a:xfrm>
            <a:off x="2285049" y="1147122"/>
            <a:ext cx="7612375" cy="478027"/>
          </a:xfrm>
          <a:solidFill>
            <a:srgbClr val="F1FEFC"/>
          </a:solidFill>
        </p:spPr>
        <p:txBody>
          <a:bodyPr>
            <a:normAutofit fontScale="90000"/>
          </a:bodyPr>
          <a:lstStyle/>
          <a:p>
            <a:pPr algn="ctr"/>
            <a:r>
              <a:rPr lang="en-GB" dirty="0"/>
              <a:t>Practicing Mindfulness </a:t>
            </a:r>
          </a:p>
        </p:txBody>
      </p:sp>
      <p:sp>
        <p:nvSpPr>
          <p:cNvPr id="5" name="Rectangle 4"/>
          <p:cNvSpPr/>
          <p:nvPr/>
        </p:nvSpPr>
        <p:spPr>
          <a:xfrm>
            <a:off x="725416" y="2407290"/>
            <a:ext cx="6432106" cy="1569660"/>
          </a:xfrm>
          <a:prstGeom prst="rect">
            <a:avLst/>
          </a:prstGeom>
        </p:spPr>
        <p:txBody>
          <a:bodyPr wrap="square">
            <a:spAutoFit/>
          </a:bodyPr>
          <a:lstStyle/>
          <a:p>
            <a:pPr algn="ctr"/>
            <a:r>
              <a:rPr lang="en-GB" sz="2400" dirty="0"/>
              <a:t>But if we practice being calm, and try to alleviate the worries, then we can strengthen networks that make us feel clear and focused too.</a:t>
            </a:r>
          </a:p>
        </p:txBody>
      </p:sp>
      <p:pic>
        <p:nvPicPr>
          <p:cNvPr id="11266" name="Picture 2" descr="10 Cool Things About the Brain and What It Means for You | Medium">
            <a:extLst>
              <a:ext uri="{FF2B5EF4-FFF2-40B4-BE49-F238E27FC236}">
                <a16:creationId xmlns:a16="http://schemas.microsoft.com/office/drawing/2014/main" id="{606A8C22-9A29-E77E-2B56-7E3F08383C03}"/>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494331" y="1973485"/>
            <a:ext cx="4197246" cy="4197246"/>
          </a:xfrm>
          <a:prstGeom prst="rect">
            <a:avLst/>
          </a:prstGeom>
          <a:noFill/>
          <a:extLst>
            <a:ext uri="{909E8E84-426E-40DD-AFC4-6F175D3DCCD1}">
              <a14:hiddenFill xmlns:a14="http://schemas.microsoft.com/office/drawing/2010/main">
                <a:solidFill>
                  <a:srgbClr val="FFFFFF"/>
                </a:solidFill>
              </a14:hiddenFill>
            </a:ext>
          </a:extLst>
        </p:spPr>
      </p:pic>
      <p:pic>
        <p:nvPicPr>
          <p:cNvPr id="3" name="Picture 2" descr="A black text on a white background&#10;&#10;Description automatically generated">
            <a:extLst>
              <a:ext uri="{FF2B5EF4-FFF2-40B4-BE49-F238E27FC236}">
                <a16:creationId xmlns:a16="http://schemas.microsoft.com/office/drawing/2014/main" id="{176168D1-1064-D3FC-9816-D88343375209}"/>
              </a:ext>
            </a:extLst>
          </p:cNvPr>
          <p:cNvPicPr>
            <a:picLocks noChangeAspect="1"/>
          </p:cNvPicPr>
          <p:nvPr/>
        </p:nvPicPr>
        <p:blipFill rotWithShape="1">
          <a:blip r:embed="rId4">
            <a:alphaModFix amt="70000"/>
            <a:extLst>
              <a:ext uri="{28A0092B-C50C-407E-A947-70E740481C1C}">
                <a14:useLocalDpi xmlns:a14="http://schemas.microsoft.com/office/drawing/2010/main" val="0"/>
              </a:ext>
            </a:extLst>
          </a:blip>
          <a:srcRect l="769" t="15000" r="1153" b="5000"/>
          <a:stretch/>
        </p:blipFill>
        <p:spPr>
          <a:xfrm>
            <a:off x="5826657" y="0"/>
            <a:ext cx="6365323" cy="798786"/>
          </a:xfrm>
          <a:prstGeom prst="rect">
            <a:avLst/>
          </a:prstGeom>
          <a:ln>
            <a:noFill/>
          </a:ln>
          <a:effectLst/>
        </p:spPr>
      </p:pic>
      <p:pic>
        <p:nvPicPr>
          <p:cNvPr id="6" name="Picture 5">
            <a:extLst>
              <a:ext uri="{FF2B5EF4-FFF2-40B4-BE49-F238E27FC236}">
                <a16:creationId xmlns:a16="http://schemas.microsoft.com/office/drawing/2014/main" id="{84A47F18-55A4-5641-8BD0-0124665F5596}"/>
              </a:ext>
            </a:extLst>
          </p:cNvPr>
          <p:cNvPicPr>
            <a:picLocks noChangeAspect="1"/>
          </p:cNvPicPr>
          <p:nvPr/>
        </p:nvPicPr>
        <p:blipFill>
          <a:blip r:embed="rId5"/>
          <a:stretch>
            <a:fillRect/>
          </a:stretch>
        </p:blipFill>
        <p:spPr>
          <a:xfrm>
            <a:off x="2285049" y="4466834"/>
            <a:ext cx="3460735" cy="1452885"/>
          </a:xfrm>
          <a:prstGeom prst="rect">
            <a:avLst/>
          </a:prstGeom>
        </p:spPr>
      </p:pic>
    </p:spTree>
    <p:extLst>
      <p:ext uri="{BB962C8B-B14F-4D97-AF65-F5344CB8AC3E}">
        <p14:creationId xmlns:p14="http://schemas.microsoft.com/office/powerpoint/2010/main" val="436706640"/>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id="{C180AAD6-8150-20EE-C185-405F3C179A6B}"/>
              </a:ext>
            </a:extLst>
          </p:cNvPr>
          <p:cNvSpPr/>
          <p:nvPr/>
        </p:nvSpPr>
        <p:spPr>
          <a:xfrm>
            <a:off x="133350" y="119062"/>
            <a:ext cx="11915775" cy="6696075"/>
          </a:xfrm>
          <a:prstGeom prst="rect">
            <a:avLst/>
          </a:prstGeom>
          <a:noFill/>
          <a:ln>
            <a:solidFill>
              <a:srgbClr val="F1FEFC"/>
            </a:solidFill>
          </a:ln>
          <a:effectLst>
            <a:glow rad="317500">
              <a:srgbClr val="F1FEFC">
                <a:alpha val="40000"/>
              </a:srgbClr>
            </a:glow>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srgbClr val="FFFFFF"/>
              </a:solidFill>
              <a:effectLst/>
              <a:uLnTx/>
              <a:uFillTx/>
              <a:latin typeface="Neue Haas Grotesk Text Pro"/>
              <a:ea typeface="+mn-ea"/>
              <a:cs typeface="+mn-cs"/>
            </a:endParaRPr>
          </a:p>
        </p:txBody>
      </p:sp>
      <p:sp>
        <p:nvSpPr>
          <p:cNvPr id="2" name="Rectangle 1"/>
          <p:cNvSpPr/>
          <p:nvPr/>
        </p:nvSpPr>
        <p:spPr>
          <a:xfrm>
            <a:off x="249298" y="888386"/>
            <a:ext cx="2828817" cy="5016758"/>
          </a:xfrm>
          <a:prstGeom prst="rect">
            <a:avLst/>
          </a:prstGeom>
        </p:spPr>
        <p:txBody>
          <a:bodyPr wrap="square">
            <a:spAutoFit/>
          </a:bodyPr>
          <a:lstStyle/>
          <a:p>
            <a:r>
              <a:rPr lang="en-GB" sz="3200" dirty="0">
                <a:solidFill>
                  <a:schemeClr val="bg1"/>
                </a:solidFill>
              </a:rPr>
              <a:t>An important part of the brain to help us deal with anxiety is the frontal lobe or new brain as it was the last to develop in our evolution. </a:t>
            </a:r>
          </a:p>
        </p:txBody>
      </p:sp>
      <p:pic>
        <p:nvPicPr>
          <p:cNvPr id="12290" name="Picture 2" descr="Brain Basics: Know Your Brain | National Institute of Neurological  Disorders and Stroke">
            <a:extLst>
              <a:ext uri="{FF2B5EF4-FFF2-40B4-BE49-F238E27FC236}">
                <a16:creationId xmlns:a16="http://schemas.microsoft.com/office/drawing/2014/main" id="{6B244B35-959A-A7CD-4BAF-9ACA4A6F5C4D}"/>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8358367" y="2214866"/>
            <a:ext cx="3078113" cy="2504465"/>
          </a:xfrm>
          <a:prstGeom prst="rect">
            <a:avLst/>
          </a:prstGeom>
          <a:noFill/>
          <a:extLst>
            <a:ext uri="{909E8E84-426E-40DD-AFC4-6F175D3DCCD1}">
              <a14:hiddenFill xmlns:a14="http://schemas.microsoft.com/office/drawing/2010/main">
                <a:solidFill>
                  <a:srgbClr val="FFFFFF"/>
                </a:solidFill>
              </a14:hiddenFill>
            </a:ext>
          </a:extLst>
        </p:spPr>
      </p:pic>
      <p:pic>
        <p:nvPicPr>
          <p:cNvPr id="3" name="Picture 2" descr="A black text on a white background&#10;&#10;Description automatically generated">
            <a:extLst>
              <a:ext uri="{FF2B5EF4-FFF2-40B4-BE49-F238E27FC236}">
                <a16:creationId xmlns:a16="http://schemas.microsoft.com/office/drawing/2014/main" id="{610CA682-D1A2-8FA6-8485-49D8F7D3AA32}"/>
              </a:ext>
            </a:extLst>
          </p:cNvPr>
          <p:cNvPicPr>
            <a:picLocks noChangeAspect="1"/>
          </p:cNvPicPr>
          <p:nvPr/>
        </p:nvPicPr>
        <p:blipFill rotWithShape="1">
          <a:blip r:embed="rId3">
            <a:alphaModFix amt="70000"/>
            <a:extLst>
              <a:ext uri="{28A0092B-C50C-407E-A947-70E740481C1C}">
                <a14:useLocalDpi xmlns:a14="http://schemas.microsoft.com/office/drawing/2010/main" val="0"/>
              </a:ext>
            </a:extLst>
          </a:blip>
          <a:srcRect l="769" t="15000" r="1153" b="5000"/>
          <a:stretch/>
        </p:blipFill>
        <p:spPr>
          <a:xfrm>
            <a:off x="5826657" y="0"/>
            <a:ext cx="6365323" cy="798786"/>
          </a:xfrm>
          <a:prstGeom prst="rect">
            <a:avLst/>
          </a:prstGeom>
          <a:ln>
            <a:noFill/>
          </a:ln>
          <a:effectLst/>
        </p:spPr>
      </p:pic>
      <p:sp>
        <p:nvSpPr>
          <p:cNvPr id="7" name="Title 1">
            <a:extLst>
              <a:ext uri="{FF2B5EF4-FFF2-40B4-BE49-F238E27FC236}">
                <a16:creationId xmlns:a16="http://schemas.microsoft.com/office/drawing/2014/main" id="{9AF0B181-3683-F141-241A-49ABE8CD19BE}"/>
              </a:ext>
            </a:extLst>
          </p:cNvPr>
          <p:cNvSpPr txBox="1">
            <a:spLocks/>
          </p:cNvSpPr>
          <p:nvPr/>
        </p:nvSpPr>
        <p:spPr>
          <a:xfrm>
            <a:off x="2285049" y="1104468"/>
            <a:ext cx="7612375" cy="598289"/>
          </a:xfrm>
          <a:prstGeom prst="rect">
            <a:avLst/>
          </a:prstGeom>
          <a:solidFill>
            <a:srgbClr val="F1FEFC"/>
          </a:solidFill>
        </p:spPr>
        <p:txBody>
          <a:bodyPr>
            <a:normAutofit fontScale="97500"/>
          </a:bodyPr>
          <a:lstStyle>
            <a:lvl1pPr algn="l" defTabSz="914400" rtl="0" eaLnBrk="1" latinLnBrk="0" hangingPunct="1">
              <a:lnSpc>
                <a:spcPct val="90000"/>
              </a:lnSpc>
              <a:spcBef>
                <a:spcPct val="0"/>
              </a:spcBef>
              <a:buNone/>
              <a:defRPr sz="3600" b="1" kern="1200">
                <a:solidFill>
                  <a:schemeClr val="tx1"/>
                </a:solidFill>
                <a:latin typeface="+mj-lt"/>
                <a:ea typeface="+mj-ea"/>
                <a:cs typeface="+mj-cs"/>
              </a:defRPr>
            </a:lvl1pPr>
          </a:lstStyle>
          <a:p>
            <a:pPr algn="ctr"/>
            <a:r>
              <a:rPr lang="en-GB" dirty="0"/>
              <a:t>Brain Functions</a:t>
            </a:r>
          </a:p>
        </p:txBody>
      </p:sp>
    </p:spTree>
    <p:extLst>
      <p:ext uri="{BB962C8B-B14F-4D97-AF65-F5344CB8AC3E}">
        <p14:creationId xmlns:p14="http://schemas.microsoft.com/office/powerpoint/2010/main" val="4094804976"/>
      </p:ext>
    </p:extLst>
  </p:cSld>
  <p:clrMapOvr>
    <a:masterClrMapping/>
  </p:clrMapOvr>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id="{C180AAD6-8150-20EE-C185-405F3C179A6B}"/>
              </a:ext>
            </a:extLst>
          </p:cNvPr>
          <p:cNvSpPr/>
          <p:nvPr/>
        </p:nvSpPr>
        <p:spPr>
          <a:xfrm>
            <a:off x="133350" y="119062"/>
            <a:ext cx="11915775" cy="6696075"/>
          </a:xfrm>
          <a:prstGeom prst="rect">
            <a:avLst/>
          </a:prstGeom>
          <a:noFill/>
          <a:ln>
            <a:solidFill>
              <a:srgbClr val="F1FEFC"/>
            </a:solidFill>
          </a:ln>
          <a:effectLst>
            <a:glow rad="317500">
              <a:srgbClr val="F1FEFC">
                <a:alpha val="40000"/>
              </a:srgbClr>
            </a:glow>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srgbClr val="FFFFFF"/>
              </a:solidFill>
              <a:effectLst/>
              <a:uLnTx/>
              <a:uFillTx/>
              <a:latin typeface="Neue Haas Grotesk Text Pro"/>
              <a:ea typeface="+mn-ea"/>
              <a:cs typeface="+mn-cs"/>
            </a:endParaRPr>
          </a:p>
        </p:txBody>
      </p:sp>
      <p:sp>
        <p:nvSpPr>
          <p:cNvPr id="2" name="Rectangle 1"/>
          <p:cNvSpPr/>
          <p:nvPr/>
        </p:nvSpPr>
        <p:spPr>
          <a:xfrm>
            <a:off x="249298" y="888386"/>
            <a:ext cx="2828817" cy="5016758"/>
          </a:xfrm>
          <a:prstGeom prst="rect">
            <a:avLst/>
          </a:prstGeom>
        </p:spPr>
        <p:txBody>
          <a:bodyPr wrap="square">
            <a:spAutoFit/>
          </a:bodyPr>
          <a:lstStyle/>
          <a:p>
            <a:r>
              <a:rPr lang="en-GB" sz="3200" dirty="0">
                <a:solidFill>
                  <a:schemeClr val="bg1"/>
                </a:solidFill>
              </a:rPr>
              <a:t>An important part of the brain to help us deal with anxiety is the frontal lobe or new brain as it was the last to develop in our evolution. </a:t>
            </a:r>
          </a:p>
        </p:txBody>
      </p:sp>
      <p:pic>
        <p:nvPicPr>
          <p:cNvPr id="12290" name="Picture 2" descr="Brain Basics: Know Your Brain | National Institute of Neurological  Disorders and Stroke">
            <a:extLst>
              <a:ext uri="{FF2B5EF4-FFF2-40B4-BE49-F238E27FC236}">
                <a16:creationId xmlns:a16="http://schemas.microsoft.com/office/drawing/2014/main" id="{6B244B35-959A-A7CD-4BAF-9ACA4A6F5C4D}"/>
              </a:ext>
            </a:extLst>
          </p:cNvPr>
          <p:cNvPicPr>
            <a:picLocks noChangeAspect="1" noChangeArrowheads="1"/>
          </p:cNvPicPr>
          <p:nvPr/>
        </p:nvPicPr>
        <p:blipFill>
          <a:blip r:embed="rId2">
            <a:alphaModFix amt="20000"/>
            <a:extLst>
              <a:ext uri="{28A0092B-C50C-407E-A947-70E740481C1C}">
                <a14:useLocalDpi xmlns:a14="http://schemas.microsoft.com/office/drawing/2010/main" val="0"/>
              </a:ext>
            </a:extLst>
          </a:blip>
          <a:srcRect/>
          <a:stretch>
            <a:fillRect/>
          </a:stretch>
        </p:blipFill>
        <p:spPr bwMode="auto">
          <a:xfrm>
            <a:off x="8358367" y="2214866"/>
            <a:ext cx="3078113" cy="2504465"/>
          </a:xfrm>
          <a:prstGeom prst="rect">
            <a:avLst/>
          </a:prstGeom>
          <a:noFill/>
          <a:extLst>
            <a:ext uri="{909E8E84-426E-40DD-AFC4-6F175D3DCCD1}">
              <a14:hiddenFill xmlns:a14="http://schemas.microsoft.com/office/drawing/2010/main">
                <a:solidFill>
                  <a:srgbClr val="FFFFFF"/>
                </a:solidFill>
              </a14:hiddenFill>
            </a:ext>
          </a:extLst>
        </p:spPr>
      </p:pic>
      <p:pic>
        <p:nvPicPr>
          <p:cNvPr id="3" name="Picture 2" descr="A black text on a white background&#10;&#10;Description automatically generated">
            <a:extLst>
              <a:ext uri="{FF2B5EF4-FFF2-40B4-BE49-F238E27FC236}">
                <a16:creationId xmlns:a16="http://schemas.microsoft.com/office/drawing/2014/main" id="{610CA682-D1A2-8FA6-8485-49D8F7D3AA32}"/>
              </a:ext>
            </a:extLst>
          </p:cNvPr>
          <p:cNvPicPr>
            <a:picLocks noChangeAspect="1"/>
          </p:cNvPicPr>
          <p:nvPr/>
        </p:nvPicPr>
        <p:blipFill rotWithShape="1">
          <a:blip r:embed="rId3">
            <a:alphaModFix amt="70000"/>
            <a:extLst>
              <a:ext uri="{28A0092B-C50C-407E-A947-70E740481C1C}">
                <a14:useLocalDpi xmlns:a14="http://schemas.microsoft.com/office/drawing/2010/main" val="0"/>
              </a:ext>
            </a:extLst>
          </a:blip>
          <a:srcRect l="769" t="15000" r="1153" b="5000"/>
          <a:stretch/>
        </p:blipFill>
        <p:spPr>
          <a:xfrm>
            <a:off x="5826657" y="0"/>
            <a:ext cx="6365323" cy="798786"/>
          </a:xfrm>
          <a:prstGeom prst="rect">
            <a:avLst/>
          </a:prstGeom>
          <a:ln>
            <a:noFill/>
          </a:ln>
          <a:effectLst/>
        </p:spPr>
      </p:pic>
      <p:sp>
        <p:nvSpPr>
          <p:cNvPr id="7" name="Title 1">
            <a:extLst>
              <a:ext uri="{FF2B5EF4-FFF2-40B4-BE49-F238E27FC236}">
                <a16:creationId xmlns:a16="http://schemas.microsoft.com/office/drawing/2014/main" id="{9AF0B181-3683-F141-241A-49ABE8CD19BE}"/>
              </a:ext>
            </a:extLst>
          </p:cNvPr>
          <p:cNvSpPr txBox="1">
            <a:spLocks/>
          </p:cNvSpPr>
          <p:nvPr/>
        </p:nvSpPr>
        <p:spPr>
          <a:xfrm>
            <a:off x="2285049" y="1104468"/>
            <a:ext cx="7612375" cy="598289"/>
          </a:xfrm>
          <a:prstGeom prst="rect">
            <a:avLst/>
          </a:prstGeom>
          <a:solidFill>
            <a:srgbClr val="F1FEFC"/>
          </a:solidFill>
        </p:spPr>
        <p:txBody>
          <a:bodyPr>
            <a:normAutofit fontScale="97500"/>
          </a:bodyPr>
          <a:lstStyle>
            <a:lvl1pPr algn="l" defTabSz="914400" rtl="0" eaLnBrk="1" latinLnBrk="0" hangingPunct="1">
              <a:lnSpc>
                <a:spcPct val="90000"/>
              </a:lnSpc>
              <a:spcBef>
                <a:spcPct val="0"/>
              </a:spcBef>
              <a:buNone/>
              <a:defRPr sz="3600" b="1" kern="1200">
                <a:solidFill>
                  <a:schemeClr val="tx1"/>
                </a:solidFill>
                <a:latin typeface="+mj-lt"/>
                <a:ea typeface="+mj-ea"/>
                <a:cs typeface="+mj-cs"/>
              </a:defRPr>
            </a:lvl1pPr>
          </a:lstStyle>
          <a:p>
            <a:pPr algn="ctr"/>
            <a:r>
              <a:rPr lang="en-GB" dirty="0"/>
              <a:t>Brain Functions</a:t>
            </a:r>
          </a:p>
        </p:txBody>
      </p:sp>
      <p:pic>
        <p:nvPicPr>
          <p:cNvPr id="8" name="Picture 2" descr="Brain Basics: Know Your Brain | National Institute of Neurological  Disorders and Stroke">
            <a:extLst>
              <a:ext uri="{FF2B5EF4-FFF2-40B4-BE49-F238E27FC236}">
                <a16:creationId xmlns:a16="http://schemas.microsoft.com/office/drawing/2014/main" id="{06432D88-2EAB-EB80-5AA9-FC32F2DB17CD}"/>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r="62622" b="33292"/>
          <a:stretch/>
        </p:blipFill>
        <p:spPr bwMode="auto">
          <a:xfrm>
            <a:off x="8358367" y="2214866"/>
            <a:ext cx="1150526" cy="1670670"/>
          </a:xfrm>
          <a:prstGeom prst="rect">
            <a:avLst/>
          </a:prstGeom>
          <a:noFill/>
          <a:extLst>
            <a:ext uri="{909E8E84-426E-40DD-AFC4-6F175D3DCCD1}">
              <a14:hiddenFill xmlns:a14="http://schemas.microsoft.com/office/drawing/2010/main">
                <a:solidFill>
                  <a:srgbClr val="FFFFFF"/>
                </a:solidFill>
              </a14:hiddenFill>
            </a:ext>
          </a:extLst>
        </p:spPr>
      </p:pic>
      <p:sp>
        <p:nvSpPr>
          <p:cNvPr id="5" name="TextBox 4">
            <a:extLst>
              <a:ext uri="{FF2B5EF4-FFF2-40B4-BE49-F238E27FC236}">
                <a16:creationId xmlns:a16="http://schemas.microsoft.com/office/drawing/2014/main" id="{79B0F081-6C87-CC1D-60EE-4E123BF0FD0B}"/>
              </a:ext>
            </a:extLst>
          </p:cNvPr>
          <p:cNvSpPr txBox="1"/>
          <p:nvPr/>
        </p:nvSpPr>
        <p:spPr>
          <a:xfrm>
            <a:off x="6672330" y="4405999"/>
            <a:ext cx="5270372" cy="1938992"/>
          </a:xfrm>
          <a:prstGeom prst="rect">
            <a:avLst/>
          </a:prstGeom>
          <a:noFill/>
        </p:spPr>
        <p:txBody>
          <a:bodyPr wrap="square" rtlCol="0">
            <a:spAutoFit/>
          </a:bodyPr>
          <a:lstStyle/>
          <a:p>
            <a:r>
              <a:rPr lang="en-GB" sz="2000" b="1" dirty="0"/>
              <a:t>Frontal Lobe </a:t>
            </a:r>
          </a:p>
          <a:p>
            <a:endParaRPr lang="en-GB" sz="2000" b="1" dirty="0"/>
          </a:p>
          <a:p>
            <a:r>
              <a:rPr lang="en-GB" sz="2000" dirty="0"/>
              <a:t>Plays a large role in our ability to pay attention, concentrate, make judgements and solve problems.</a:t>
            </a:r>
          </a:p>
          <a:p>
            <a:endParaRPr lang="en-GB" sz="2000" dirty="0"/>
          </a:p>
        </p:txBody>
      </p:sp>
      <p:cxnSp>
        <p:nvCxnSpPr>
          <p:cNvPr id="9" name="Straight Arrow Connector 8">
            <a:extLst>
              <a:ext uri="{FF2B5EF4-FFF2-40B4-BE49-F238E27FC236}">
                <a16:creationId xmlns:a16="http://schemas.microsoft.com/office/drawing/2014/main" id="{3E48C4E6-2332-DC33-8FCE-9BD169469E4F}"/>
              </a:ext>
            </a:extLst>
          </p:cNvPr>
          <p:cNvCxnSpPr/>
          <p:nvPr/>
        </p:nvCxnSpPr>
        <p:spPr>
          <a:xfrm flipV="1">
            <a:off x="7465102" y="3612630"/>
            <a:ext cx="779488" cy="629586"/>
          </a:xfrm>
          <a:prstGeom prst="straightConnector1">
            <a:avLst/>
          </a:prstGeom>
          <a:ln w="38100">
            <a:solidFill>
              <a:srgbClr val="FFC000"/>
            </a:solidFill>
            <a:tailEnd type="triangle"/>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497439489"/>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2" presetClass="entr" presetSubtype="4"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wipe(down)">
                                      <p:cBhvr>
                                        <p:cTn id="7" dur="50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Lst>
  </p:timing>
</p:sld>
</file>

<file path=ppt/slides/slide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id="{C180AAD6-8150-20EE-C185-405F3C179A6B}"/>
              </a:ext>
            </a:extLst>
          </p:cNvPr>
          <p:cNvSpPr/>
          <p:nvPr/>
        </p:nvSpPr>
        <p:spPr>
          <a:xfrm>
            <a:off x="133350" y="119062"/>
            <a:ext cx="11915775" cy="6696075"/>
          </a:xfrm>
          <a:prstGeom prst="rect">
            <a:avLst/>
          </a:prstGeom>
          <a:noFill/>
          <a:ln>
            <a:solidFill>
              <a:srgbClr val="F1FEFC"/>
            </a:solidFill>
          </a:ln>
          <a:effectLst>
            <a:glow rad="317500">
              <a:srgbClr val="F1FEFC">
                <a:alpha val="40000"/>
              </a:srgbClr>
            </a:glow>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srgbClr val="FFFFFF"/>
              </a:solidFill>
              <a:effectLst/>
              <a:uLnTx/>
              <a:uFillTx/>
              <a:latin typeface="Neue Haas Grotesk Text Pro"/>
              <a:ea typeface="+mn-ea"/>
              <a:cs typeface="+mn-cs"/>
            </a:endParaRPr>
          </a:p>
        </p:txBody>
      </p:sp>
      <p:sp>
        <p:nvSpPr>
          <p:cNvPr id="2" name="Rectangle 1"/>
          <p:cNvSpPr/>
          <p:nvPr/>
        </p:nvSpPr>
        <p:spPr>
          <a:xfrm>
            <a:off x="249298" y="888386"/>
            <a:ext cx="2828817" cy="5016758"/>
          </a:xfrm>
          <a:prstGeom prst="rect">
            <a:avLst/>
          </a:prstGeom>
        </p:spPr>
        <p:txBody>
          <a:bodyPr wrap="square">
            <a:spAutoFit/>
          </a:bodyPr>
          <a:lstStyle/>
          <a:p>
            <a:r>
              <a:rPr lang="en-GB" sz="3200" dirty="0">
                <a:solidFill>
                  <a:schemeClr val="bg1"/>
                </a:solidFill>
              </a:rPr>
              <a:t>An important part of the brain to help us deal with anxiety is the frontal lobe or new brain as it was the last to develop in our evolution. </a:t>
            </a:r>
          </a:p>
        </p:txBody>
      </p:sp>
      <p:pic>
        <p:nvPicPr>
          <p:cNvPr id="12290" name="Picture 2" descr="Brain Basics: Know Your Brain | National Institute of Neurological  Disorders and Stroke">
            <a:extLst>
              <a:ext uri="{FF2B5EF4-FFF2-40B4-BE49-F238E27FC236}">
                <a16:creationId xmlns:a16="http://schemas.microsoft.com/office/drawing/2014/main" id="{6B244B35-959A-A7CD-4BAF-9ACA4A6F5C4D}"/>
              </a:ext>
            </a:extLst>
          </p:cNvPr>
          <p:cNvPicPr>
            <a:picLocks noChangeAspect="1" noChangeArrowheads="1"/>
          </p:cNvPicPr>
          <p:nvPr/>
        </p:nvPicPr>
        <p:blipFill>
          <a:blip r:embed="rId2">
            <a:alphaModFix amt="20000"/>
            <a:extLst>
              <a:ext uri="{28A0092B-C50C-407E-A947-70E740481C1C}">
                <a14:useLocalDpi xmlns:a14="http://schemas.microsoft.com/office/drawing/2010/main" val="0"/>
              </a:ext>
            </a:extLst>
          </a:blip>
          <a:srcRect/>
          <a:stretch>
            <a:fillRect/>
          </a:stretch>
        </p:blipFill>
        <p:spPr bwMode="auto">
          <a:xfrm>
            <a:off x="8358367" y="2214866"/>
            <a:ext cx="3078113" cy="2504465"/>
          </a:xfrm>
          <a:prstGeom prst="rect">
            <a:avLst/>
          </a:prstGeom>
          <a:noFill/>
          <a:extLst>
            <a:ext uri="{909E8E84-426E-40DD-AFC4-6F175D3DCCD1}">
              <a14:hiddenFill xmlns:a14="http://schemas.microsoft.com/office/drawing/2010/main">
                <a:solidFill>
                  <a:srgbClr val="FFFFFF"/>
                </a:solidFill>
              </a14:hiddenFill>
            </a:ext>
          </a:extLst>
        </p:spPr>
      </p:pic>
      <p:pic>
        <p:nvPicPr>
          <p:cNvPr id="3" name="Picture 2" descr="A black text on a white background&#10;&#10;Description automatically generated">
            <a:extLst>
              <a:ext uri="{FF2B5EF4-FFF2-40B4-BE49-F238E27FC236}">
                <a16:creationId xmlns:a16="http://schemas.microsoft.com/office/drawing/2014/main" id="{610CA682-D1A2-8FA6-8485-49D8F7D3AA32}"/>
              </a:ext>
            </a:extLst>
          </p:cNvPr>
          <p:cNvPicPr>
            <a:picLocks noChangeAspect="1"/>
          </p:cNvPicPr>
          <p:nvPr/>
        </p:nvPicPr>
        <p:blipFill rotWithShape="1">
          <a:blip r:embed="rId3">
            <a:alphaModFix amt="70000"/>
            <a:extLst>
              <a:ext uri="{28A0092B-C50C-407E-A947-70E740481C1C}">
                <a14:useLocalDpi xmlns:a14="http://schemas.microsoft.com/office/drawing/2010/main" val="0"/>
              </a:ext>
            </a:extLst>
          </a:blip>
          <a:srcRect l="769" t="15000" r="1153" b="5000"/>
          <a:stretch/>
        </p:blipFill>
        <p:spPr>
          <a:xfrm>
            <a:off x="5826657" y="0"/>
            <a:ext cx="6365323" cy="798786"/>
          </a:xfrm>
          <a:prstGeom prst="rect">
            <a:avLst/>
          </a:prstGeom>
          <a:ln>
            <a:noFill/>
          </a:ln>
          <a:effectLst/>
        </p:spPr>
      </p:pic>
      <p:sp>
        <p:nvSpPr>
          <p:cNvPr id="7" name="Title 1">
            <a:extLst>
              <a:ext uri="{FF2B5EF4-FFF2-40B4-BE49-F238E27FC236}">
                <a16:creationId xmlns:a16="http://schemas.microsoft.com/office/drawing/2014/main" id="{9AF0B181-3683-F141-241A-49ABE8CD19BE}"/>
              </a:ext>
            </a:extLst>
          </p:cNvPr>
          <p:cNvSpPr txBox="1">
            <a:spLocks/>
          </p:cNvSpPr>
          <p:nvPr/>
        </p:nvSpPr>
        <p:spPr>
          <a:xfrm>
            <a:off x="2285049" y="1104468"/>
            <a:ext cx="7612375" cy="598289"/>
          </a:xfrm>
          <a:prstGeom prst="rect">
            <a:avLst/>
          </a:prstGeom>
          <a:solidFill>
            <a:srgbClr val="F1FEFC"/>
          </a:solidFill>
        </p:spPr>
        <p:txBody>
          <a:bodyPr>
            <a:normAutofit fontScale="97500"/>
          </a:bodyPr>
          <a:lstStyle>
            <a:lvl1pPr algn="l" defTabSz="914400" rtl="0" eaLnBrk="1" latinLnBrk="0" hangingPunct="1">
              <a:lnSpc>
                <a:spcPct val="90000"/>
              </a:lnSpc>
              <a:spcBef>
                <a:spcPct val="0"/>
              </a:spcBef>
              <a:buNone/>
              <a:defRPr sz="3600" b="1" kern="1200">
                <a:solidFill>
                  <a:schemeClr val="tx1"/>
                </a:solidFill>
                <a:latin typeface="+mj-lt"/>
                <a:ea typeface="+mj-ea"/>
                <a:cs typeface="+mj-cs"/>
              </a:defRPr>
            </a:lvl1pPr>
          </a:lstStyle>
          <a:p>
            <a:pPr algn="ctr"/>
            <a:r>
              <a:rPr lang="en-GB" dirty="0"/>
              <a:t>Brain Functions</a:t>
            </a:r>
          </a:p>
        </p:txBody>
      </p:sp>
      <p:pic>
        <p:nvPicPr>
          <p:cNvPr id="8" name="Picture 2" descr="Brain Basics: Know Your Brain | National Institute of Neurological  Disorders and Stroke">
            <a:extLst>
              <a:ext uri="{FF2B5EF4-FFF2-40B4-BE49-F238E27FC236}">
                <a16:creationId xmlns:a16="http://schemas.microsoft.com/office/drawing/2014/main" id="{06432D88-2EAB-EB80-5AA9-FC32F2DB17CD}"/>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r="62622" b="33292"/>
          <a:stretch/>
        </p:blipFill>
        <p:spPr bwMode="auto">
          <a:xfrm>
            <a:off x="8358367" y="2214866"/>
            <a:ext cx="1150526" cy="1670670"/>
          </a:xfrm>
          <a:prstGeom prst="rect">
            <a:avLst/>
          </a:prstGeom>
          <a:noFill/>
          <a:extLst>
            <a:ext uri="{909E8E84-426E-40DD-AFC4-6F175D3DCCD1}">
              <a14:hiddenFill xmlns:a14="http://schemas.microsoft.com/office/drawing/2010/main">
                <a:solidFill>
                  <a:srgbClr val="FFFFFF"/>
                </a:solidFill>
              </a14:hiddenFill>
            </a:ext>
          </a:extLst>
        </p:spPr>
      </p:pic>
      <p:sp>
        <p:nvSpPr>
          <p:cNvPr id="5" name="TextBox 4">
            <a:extLst>
              <a:ext uri="{FF2B5EF4-FFF2-40B4-BE49-F238E27FC236}">
                <a16:creationId xmlns:a16="http://schemas.microsoft.com/office/drawing/2014/main" id="{79B0F081-6C87-CC1D-60EE-4E123BF0FD0B}"/>
              </a:ext>
            </a:extLst>
          </p:cNvPr>
          <p:cNvSpPr txBox="1"/>
          <p:nvPr/>
        </p:nvSpPr>
        <p:spPr>
          <a:xfrm>
            <a:off x="6672330" y="4405999"/>
            <a:ext cx="5270372" cy="1938992"/>
          </a:xfrm>
          <a:prstGeom prst="rect">
            <a:avLst/>
          </a:prstGeom>
          <a:noFill/>
        </p:spPr>
        <p:txBody>
          <a:bodyPr wrap="square" rtlCol="0">
            <a:spAutoFit/>
          </a:bodyPr>
          <a:lstStyle/>
          <a:p>
            <a:r>
              <a:rPr lang="en-GB" sz="2000" b="1" dirty="0"/>
              <a:t>Frontal Lobe </a:t>
            </a:r>
          </a:p>
          <a:p>
            <a:r>
              <a:rPr lang="en-GB" sz="2000" dirty="0"/>
              <a:t>Plays a large role in our ability to pay attention, concentrate, make judgements and solve problems.</a:t>
            </a:r>
          </a:p>
          <a:p>
            <a:r>
              <a:rPr lang="en-GB" sz="2000" dirty="0"/>
              <a:t>When well developed, helps us manage strong emotions even when overwhelmed</a:t>
            </a:r>
          </a:p>
        </p:txBody>
      </p:sp>
      <p:cxnSp>
        <p:nvCxnSpPr>
          <p:cNvPr id="9" name="Straight Arrow Connector 8">
            <a:extLst>
              <a:ext uri="{FF2B5EF4-FFF2-40B4-BE49-F238E27FC236}">
                <a16:creationId xmlns:a16="http://schemas.microsoft.com/office/drawing/2014/main" id="{3E48C4E6-2332-DC33-8FCE-9BD169469E4F}"/>
              </a:ext>
            </a:extLst>
          </p:cNvPr>
          <p:cNvCxnSpPr/>
          <p:nvPr/>
        </p:nvCxnSpPr>
        <p:spPr>
          <a:xfrm flipV="1">
            <a:off x="7465102" y="3612630"/>
            <a:ext cx="779488" cy="629586"/>
          </a:xfrm>
          <a:prstGeom prst="straightConnector1">
            <a:avLst/>
          </a:prstGeom>
          <a:ln w="38100">
            <a:solidFill>
              <a:srgbClr val="FFC000"/>
            </a:solidFill>
            <a:tailEnd type="triangle"/>
          </a:ln>
        </p:spPr>
        <p:style>
          <a:lnRef idx="1">
            <a:schemeClr val="accent1"/>
          </a:lnRef>
          <a:fillRef idx="0">
            <a:schemeClr val="accent1"/>
          </a:fillRef>
          <a:effectRef idx="0">
            <a:schemeClr val="accent1"/>
          </a:effectRef>
          <a:fontRef idx="minor">
            <a:schemeClr val="tx1"/>
          </a:fontRef>
        </p:style>
      </p:cxnSp>
      <p:pic>
        <p:nvPicPr>
          <p:cNvPr id="6" name="Picture 4" descr="Amygdala - NeuRA Library">
            <a:extLst>
              <a:ext uri="{FF2B5EF4-FFF2-40B4-BE49-F238E27FC236}">
                <a16:creationId xmlns:a16="http://schemas.microsoft.com/office/drawing/2014/main" id="{2E9D0EB5-9E92-A7A6-F6DF-C3F3C448FA37}"/>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249298" y="4170656"/>
            <a:ext cx="3829362" cy="2552908"/>
          </a:xfrm>
          <a:prstGeom prst="rect">
            <a:avLst/>
          </a:prstGeom>
          <a:noFill/>
          <a:extLst>
            <a:ext uri="{909E8E84-426E-40DD-AFC4-6F175D3DCCD1}">
              <a14:hiddenFill xmlns:a14="http://schemas.microsoft.com/office/drawing/2010/main">
                <a:solidFill>
                  <a:srgbClr val="FFFFFF"/>
                </a:solidFill>
              </a14:hiddenFill>
            </a:ext>
          </a:extLst>
        </p:spPr>
      </p:pic>
      <p:sp>
        <p:nvSpPr>
          <p:cNvPr id="11" name="TextBox 10">
            <a:extLst>
              <a:ext uri="{FF2B5EF4-FFF2-40B4-BE49-F238E27FC236}">
                <a16:creationId xmlns:a16="http://schemas.microsoft.com/office/drawing/2014/main" id="{589D1BA9-4B4A-7B3B-6818-ECDEE41E1A59}"/>
              </a:ext>
            </a:extLst>
          </p:cNvPr>
          <p:cNvSpPr txBox="1"/>
          <p:nvPr/>
        </p:nvSpPr>
        <p:spPr>
          <a:xfrm>
            <a:off x="422186" y="1410890"/>
            <a:ext cx="5539411" cy="2554545"/>
          </a:xfrm>
          <a:prstGeom prst="rect">
            <a:avLst/>
          </a:prstGeom>
          <a:noFill/>
        </p:spPr>
        <p:txBody>
          <a:bodyPr wrap="square">
            <a:spAutoFit/>
          </a:bodyPr>
          <a:lstStyle/>
          <a:p>
            <a:pPr lvl="0" rtl="0"/>
            <a:r>
              <a:rPr lang="en-GB" sz="2000" b="1" dirty="0"/>
              <a:t>Amygdala </a:t>
            </a:r>
          </a:p>
          <a:p>
            <a:pPr lvl="0" rtl="0"/>
            <a:r>
              <a:rPr lang="en-GB" sz="2000" dirty="0"/>
              <a:t>Key in emotional responses, memory and learning.</a:t>
            </a:r>
          </a:p>
          <a:p>
            <a:pPr lvl="0" rtl="0"/>
            <a:r>
              <a:rPr lang="en-GB" sz="2000" dirty="0"/>
              <a:t>Deals with the fight, flight or freeze response which switches on when we feel stressed or anxious and releases hormones and chemicals such as cortisol and adrenaline – that is why stress has a big impact on us. </a:t>
            </a:r>
          </a:p>
        </p:txBody>
      </p:sp>
      <p:cxnSp>
        <p:nvCxnSpPr>
          <p:cNvPr id="13" name="Straight Arrow Connector 12">
            <a:extLst>
              <a:ext uri="{FF2B5EF4-FFF2-40B4-BE49-F238E27FC236}">
                <a16:creationId xmlns:a16="http://schemas.microsoft.com/office/drawing/2014/main" id="{CE2E1339-0B52-0BB2-B901-D64F44ACC926}"/>
              </a:ext>
            </a:extLst>
          </p:cNvPr>
          <p:cNvCxnSpPr/>
          <p:nvPr/>
        </p:nvCxnSpPr>
        <p:spPr>
          <a:xfrm flipH="1">
            <a:off x="1918741" y="3965435"/>
            <a:ext cx="824459" cy="1266132"/>
          </a:xfrm>
          <a:prstGeom prst="straightConnector1">
            <a:avLst/>
          </a:prstGeom>
          <a:ln w="38100">
            <a:solidFill>
              <a:srgbClr val="FF1717"/>
            </a:solidFill>
            <a:tailEnd type="triangle"/>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6494167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2" presetClass="entr" presetSubtype="4"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wipe(down)">
                                      <p:cBhvr>
                                        <p:cTn id="7" dur="500"/>
                                        <p:tgtEl>
                                          <p:spTgt spid="5"/>
                                        </p:tgtEl>
                                      </p:cBhvr>
                                    </p:animEffect>
                                  </p:childTnLst>
                                </p:cTn>
                              </p:par>
                              <p:par>
                                <p:cTn id="8" presetID="22" presetClass="entr" presetSubtype="4" fill="hold" nodeType="withEffect">
                                  <p:stCondLst>
                                    <p:cond delay="0"/>
                                  </p:stCondLst>
                                  <p:childTnLst>
                                    <p:set>
                                      <p:cBhvr>
                                        <p:cTn id="9" dur="1" fill="hold">
                                          <p:stCondLst>
                                            <p:cond delay="0"/>
                                          </p:stCondLst>
                                        </p:cTn>
                                        <p:tgtEl>
                                          <p:spTgt spid="9"/>
                                        </p:tgtEl>
                                        <p:attrNameLst>
                                          <p:attrName>style.visibility</p:attrName>
                                        </p:attrNameLst>
                                      </p:cBhvr>
                                      <p:to>
                                        <p:strVal val="visible"/>
                                      </p:to>
                                    </p:set>
                                    <p:animEffect transition="in" filter="wipe(down)">
                                      <p:cBhvr>
                                        <p:cTn id="10" dur="500"/>
                                        <p:tgtEl>
                                          <p:spTgt spid="9"/>
                                        </p:tgtEl>
                                      </p:cBhvr>
                                    </p:animEffect>
                                  </p:childTnLst>
                                </p:cTn>
                              </p:par>
                            </p:childTnLst>
                          </p:cTn>
                        </p:par>
                      </p:childTnLst>
                    </p:cTn>
                  </p:par>
                  <p:par>
                    <p:cTn id="11" fill="hold">
                      <p:stCondLst>
                        <p:cond delay="indefinite"/>
                      </p:stCondLst>
                      <p:childTnLst>
                        <p:par>
                          <p:cTn id="12" fill="hold">
                            <p:stCondLst>
                              <p:cond delay="0"/>
                            </p:stCondLst>
                            <p:childTnLst>
                              <p:par>
                                <p:cTn id="13" presetID="22" presetClass="entr" presetSubtype="4" fill="hold" nodeType="clickEffect">
                                  <p:stCondLst>
                                    <p:cond delay="0"/>
                                  </p:stCondLst>
                                  <p:childTnLst>
                                    <p:set>
                                      <p:cBhvr>
                                        <p:cTn id="14" dur="1" fill="hold">
                                          <p:stCondLst>
                                            <p:cond delay="0"/>
                                          </p:stCondLst>
                                        </p:cTn>
                                        <p:tgtEl>
                                          <p:spTgt spid="6"/>
                                        </p:tgtEl>
                                        <p:attrNameLst>
                                          <p:attrName>style.visibility</p:attrName>
                                        </p:attrNameLst>
                                      </p:cBhvr>
                                      <p:to>
                                        <p:strVal val="visible"/>
                                      </p:to>
                                    </p:set>
                                    <p:animEffect transition="in" filter="wipe(down)">
                                      <p:cBhvr>
                                        <p:cTn id="15" dur="500"/>
                                        <p:tgtEl>
                                          <p:spTgt spid="6"/>
                                        </p:tgtEl>
                                      </p:cBhvr>
                                    </p:animEffect>
                                  </p:childTnLst>
                                </p:cTn>
                              </p:par>
                            </p:childTnLst>
                          </p:cTn>
                        </p:par>
                        <p:par>
                          <p:cTn id="16" fill="hold">
                            <p:stCondLst>
                              <p:cond delay="500"/>
                            </p:stCondLst>
                            <p:childTnLst>
                              <p:par>
                                <p:cTn id="17" presetID="22" presetClass="entr" presetSubtype="4" fill="hold" grpId="0" nodeType="afterEffect">
                                  <p:stCondLst>
                                    <p:cond delay="0"/>
                                  </p:stCondLst>
                                  <p:childTnLst>
                                    <p:set>
                                      <p:cBhvr>
                                        <p:cTn id="18" dur="1" fill="hold">
                                          <p:stCondLst>
                                            <p:cond delay="0"/>
                                          </p:stCondLst>
                                        </p:cTn>
                                        <p:tgtEl>
                                          <p:spTgt spid="11"/>
                                        </p:tgtEl>
                                        <p:attrNameLst>
                                          <p:attrName>style.visibility</p:attrName>
                                        </p:attrNameLst>
                                      </p:cBhvr>
                                      <p:to>
                                        <p:strVal val="visible"/>
                                      </p:to>
                                    </p:set>
                                    <p:animEffect transition="in" filter="wipe(down)">
                                      <p:cBhvr>
                                        <p:cTn id="19" dur="500"/>
                                        <p:tgtEl>
                                          <p:spTgt spid="11"/>
                                        </p:tgtEl>
                                      </p:cBhvr>
                                    </p:animEffect>
                                  </p:childTnLst>
                                </p:cTn>
                              </p:par>
                              <p:par>
                                <p:cTn id="20" presetID="22" presetClass="entr" presetSubtype="4" fill="hold" nodeType="withEffect">
                                  <p:stCondLst>
                                    <p:cond delay="0"/>
                                  </p:stCondLst>
                                  <p:childTnLst>
                                    <p:set>
                                      <p:cBhvr>
                                        <p:cTn id="21" dur="1" fill="hold">
                                          <p:stCondLst>
                                            <p:cond delay="0"/>
                                          </p:stCondLst>
                                        </p:cTn>
                                        <p:tgtEl>
                                          <p:spTgt spid="13"/>
                                        </p:tgtEl>
                                        <p:attrNameLst>
                                          <p:attrName>style.visibility</p:attrName>
                                        </p:attrNameLst>
                                      </p:cBhvr>
                                      <p:to>
                                        <p:strVal val="visible"/>
                                      </p:to>
                                    </p:set>
                                    <p:animEffect transition="in" filter="wipe(down)">
                                      <p:cBhvr>
                                        <p:cTn id="22" dur="500"/>
                                        <p:tgtEl>
                                          <p:spTgt spid="1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P spid="11" grpId="0"/>
    </p:bldLst>
  </p:timing>
</p:sld>
</file>

<file path=ppt/slides/slide5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id="{193E5F5F-D2AF-8D92-8318-CEC7ED7CC296}"/>
              </a:ext>
            </a:extLst>
          </p:cNvPr>
          <p:cNvSpPr/>
          <p:nvPr/>
        </p:nvSpPr>
        <p:spPr>
          <a:xfrm>
            <a:off x="133350" y="119062"/>
            <a:ext cx="11915775" cy="6696075"/>
          </a:xfrm>
          <a:prstGeom prst="rect">
            <a:avLst/>
          </a:prstGeom>
          <a:noFill/>
          <a:ln>
            <a:solidFill>
              <a:srgbClr val="F1FEFC"/>
            </a:solidFill>
          </a:ln>
          <a:effectLst>
            <a:glow rad="317500">
              <a:srgbClr val="F1FEFC">
                <a:alpha val="40000"/>
              </a:srgbClr>
            </a:glow>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srgbClr val="FFFFFF"/>
              </a:solidFill>
              <a:effectLst/>
              <a:uLnTx/>
              <a:uFillTx/>
              <a:latin typeface="Neue Haas Grotesk Text Pro"/>
              <a:ea typeface="+mn-ea"/>
              <a:cs typeface="+mn-cs"/>
            </a:endParaRPr>
          </a:p>
        </p:txBody>
      </p:sp>
      <p:sp>
        <p:nvSpPr>
          <p:cNvPr id="2" name="Title 1"/>
          <p:cNvSpPr>
            <a:spLocks noGrp="1"/>
          </p:cNvSpPr>
          <p:nvPr>
            <p:ph type="title"/>
          </p:nvPr>
        </p:nvSpPr>
        <p:spPr>
          <a:xfrm>
            <a:off x="2285049" y="1147122"/>
            <a:ext cx="7612375" cy="478027"/>
          </a:xfrm>
          <a:solidFill>
            <a:srgbClr val="F1FEFC"/>
          </a:solidFill>
        </p:spPr>
        <p:txBody>
          <a:bodyPr>
            <a:normAutofit fontScale="90000"/>
          </a:bodyPr>
          <a:lstStyle/>
          <a:p>
            <a:pPr algn="ctr"/>
            <a:r>
              <a:rPr lang="en-GB" dirty="0"/>
              <a:t>Practicing Mindfulness </a:t>
            </a:r>
          </a:p>
        </p:txBody>
      </p:sp>
      <p:pic>
        <p:nvPicPr>
          <p:cNvPr id="3" name="Picture 2" descr="A black text on a white background&#10;&#10;Description automatically generated">
            <a:extLst>
              <a:ext uri="{FF2B5EF4-FFF2-40B4-BE49-F238E27FC236}">
                <a16:creationId xmlns:a16="http://schemas.microsoft.com/office/drawing/2014/main" id="{176168D1-1064-D3FC-9816-D88343375209}"/>
              </a:ext>
            </a:extLst>
          </p:cNvPr>
          <p:cNvPicPr>
            <a:picLocks noChangeAspect="1"/>
          </p:cNvPicPr>
          <p:nvPr/>
        </p:nvPicPr>
        <p:blipFill rotWithShape="1">
          <a:blip r:embed="rId3">
            <a:alphaModFix amt="70000"/>
            <a:extLst>
              <a:ext uri="{28A0092B-C50C-407E-A947-70E740481C1C}">
                <a14:useLocalDpi xmlns:a14="http://schemas.microsoft.com/office/drawing/2010/main" val="0"/>
              </a:ext>
            </a:extLst>
          </a:blip>
          <a:srcRect l="769" t="15000" r="1153" b="5000"/>
          <a:stretch/>
        </p:blipFill>
        <p:spPr>
          <a:xfrm>
            <a:off x="5826657" y="0"/>
            <a:ext cx="6365323" cy="798786"/>
          </a:xfrm>
          <a:prstGeom prst="rect">
            <a:avLst/>
          </a:prstGeom>
          <a:ln>
            <a:noFill/>
          </a:ln>
          <a:effectLst/>
        </p:spPr>
      </p:pic>
      <p:sp>
        <p:nvSpPr>
          <p:cNvPr id="8" name="TextBox 7">
            <a:extLst>
              <a:ext uri="{FF2B5EF4-FFF2-40B4-BE49-F238E27FC236}">
                <a16:creationId xmlns:a16="http://schemas.microsoft.com/office/drawing/2014/main" id="{57B0F957-EB18-4017-CBBD-8AD3A7B89289}"/>
              </a:ext>
            </a:extLst>
          </p:cNvPr>
          <p:cNvSpPr txBox="1"/>
          <p:nvPr/>
        </p:nvSpPr>
        <p:spPr>
          <a:xfrm>
            <a:off x="719529" y="2070340"/>
            <a:ext cx="5966084" cy="1323439"/>
          </a:xfrm>
          <a:prstGeom prst="rect">
            <a:avLst/>
          </a:prstGeom>
          <a:noFill/>
          <a:ln>
            <a:solidFill>
              <a:srgbClr val="32A5F4"/>
            </a:solidFill>
          </a:ln>
        </p:spPr>
        <p:txBody>
          <a:bodyPr wrap="square">
            <a:spAutoFit/>
          </a:bodyPr>
          <a:lstStyle/>
          <a:p>
            <a:pPr lvl="0" algn="ctr" rtl="0"/>
            <a:r>
              <a:rPr lang="en-GB" sz="2000" dirty="0"/>
              <a:t>Mindfulness is a technique that can help us manage this process more effectively by building our skills of attention, concentration and a capacity to direct our awareness in a certain way</a:t>
            </a:r>
          </a:p>
        </p:txBody>
      </p:sp>
      <p:sp>
        <p:nvSpPr>
          <p:cNvPr id="9" name="Rectangle: Rounded Corners 8">
            <a:extLst>
              <a:ext uri="{FF2B5EF4-FFF2-40B4-BE49-F238E27FC236}">
                <a16:creationId xmlns:a16="http://schemas.microsoft.com/office/drawing/2014/main" id="{62A21397-19BA-2E20-83F3-BDCDDD3C3AEF}"/>
              </a:ext>
            </a:extLst>
          </p:cNvPr>
          <p:cNvSpPr/>
          <p:nvPr/>
        </p:nvSpPr>
        <p:spPr>
          <a:xfrm>
            <a:off x="7060367" y="3747541"/>
            <a:ext cx="1633928" cy="704538"/>
          </a:xfrm>
          <a:prstGeom prst="roundRect">
            <a:avLst/>
          </a:prstGeom>
          <a:solidFill>
            <a:srgbClr val="029E9B"/>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1600" dirty="0"/>
              <a:t>Attention</a:t>
            </a:r>
          </a:p>
        </p:txBody>
      </p:sp>
      <p:sp>
        <p:nvSpPr>
          <p:cNvPr id="10" name="Rectangle: Rounded Corners 9">
            <a:extLst>
              <a:ext uri="{FF2B5EF4-FFF2-40B4-BE49-F238E27FC236}">
                <a16:creationId xmlns:a16="http://schemas.microsoft.com/office/drawing/2014/main" id="{FDD8BE1E-CD74-0D68-3ED5-F07238196A3C}"/>
              </a:ext>
            </a:extLst>
          </p:cNvPr>
          <p:cNvSpPr/>
          <p:nvPr/>
        </p:nvSpPr>
        <p:spPr>
          <a:xfrm>
            <a:off x="8737782" y="3747541"/>
            <a:ext cx="1633928" cy="704538"/>
          </a:xfrm>
          <a:prstGeom prst="roundRect">
            <a:avLst/>
          </a:prstGeom>
          <a:solidFill>
            <a:srgbClr val="029E9B"/>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1600" dirty="0"/>
              <a:t>Concentration</a:t>
            </a:r>
          </a:p>
        </p:txBody>
      </p:sp>
      <p:sp>
        <p:nvSpPr>
          <p:cNvPr id="11" name="Rectangle: Rounded Corners 10">
            <a:extLst>
              <a:ext uri="{FF2B5EF4-FFF2-40B4-BE49-F238E27FC236}">
                <a16:creationId xmlns:a16="http://schemas.microsoft.com/office/drawing/2014/main" id="{84844C7E-DC64-A992-3784-29C43267DE2D}"/>
              </a:ext>
            </a:extLst>
          </p:cNvPr>
          <p:cNvSpPr/>
          <p:nvPr/>
        </p:nvSpPr>
        <p:spPr>
          <a:xfrm>
            <a:off x="10424722" y="3747541"/>
            <a:ext cx="1633928" cy="704538"/>
          </a:xfrm>
          <a:prstGeom prst="roundRect">
            <a:avLst/>
          </a:prstGeom>
          <a:solidFill>
            <a:srgbClr val="029E9B"/>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1600" dirty="0"/>
              <a:t>Attention</a:t>
            </a:r>
          </a:p>
        </p:txBody>
      </p:sp>
      <p:sp>
        <p:nvSpPr>
          <p:cNvPr id="12" name="Rectangle: Rounded Corners 11">
            <a:extLst>
              <a:ext uri="{FF2B5EF4-FFF2-40B4-BE49-F238E27FC236}">
                <a16:creationId xmlns:a16="http://schemas.microsoft.com/office/drawing/2014/main" id="{997A50EE-2153-FF7C-34C8-170EFC647AF0}"/>
              </a:ext>
            </a:extLst>
          </p:cNvPr>
          <p:cNvSpPr/>
          <p:nvPr/>
        </p:nvSpPr>
        <p:spPr>
          <a:xfrm>
            <a:off x="7926928" y="2983472"/>
            <a:ext cx="1633928" cy="704538"/>
          </a:xfrm>
          <a:prstGeom prst="roundRect">
            <a:avLst/>
          </a:prstGeom>
          <a:solidFill>
            <a:srgbClr val="029E9B"/>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1600" dirty="0"/>
              <a:t>Attention</a:t>
            </a:r>
          </a:p>
        </p:txBody>
      </p:sp>
      <p:sp>
        <p:nvSpPr>
          <p:cNvPr id="13" name="Rectangle: Rounded Corners 12">
            <a:extLst>
              <a:ext uri="{FF2B5EF4-FFF2-40B4-BE49-F238E27FC236}">
                <a16:creationId xmlns:a16="http://schemas.microsoft.com/office/drawing/2014/main" id="{70383D16-65F0-B6F9-B062-71C97B21C9FF}"/>
              </a:ext>
            </a:extLst>
          </p:cNvPr>
          <p:cNvSpPr/>
          <p:nvPr/>
        </p:nvSpPr>
        <p:spPr>
          <a:xfrm>
            <a:off x="9607758" y="2983472"/>
            <a:ext cx="1633928" cy="704538"/>
          </a:xfrm>
          <a:prstGeom prst="roundRect">
            <a:avLst/>
          </a:prstGeom>
          <a:solidFill>
            <a:srgbClr val="029E9B"/>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1600" dirty="0"/>
              <a:t>Attention</a:t>
            </a:r>
          </a:p>
        </p:txBody>
      </p:sp>
      <p:sp>
        <p:nvSpPr>
          <p:cNvPr id="14" name="Rectangle: Rounded Corners 13">
            <a:extLst>
              <a:ext uri="{FF2B5EF4-FFF2-40B4-BE49-F238E27FC236}">
                <a16:creationId xmlns:a16="http://schemas.microsoft.com/office/drawing/2014/main" id="{A1A3FBB0-2B8C-BE17-42EC-15D3414C4995}"/>
              </a:ext>
            </a:extLst>
          </p:cNvPr>
          <p:cNvSpPr/>
          <p:nvPr/>
        </p:nvSpPr>
        <p:spPr>
          <a:xfrm>
            <a:off x="7096359" y="2216640"/>
            <a:ext cx="1633928" cy="704538"/>
          </a:xfrm>
          <a:prstGeom prst="roundRect">
            <a:avLst/>
          </a:prstGeom>
          <a:solidFill>
            <a:srgbClr val="029E9B"/>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1600" dirty="0"/>
              <a:t>Concentration</a:t>
            </a:r>
          </a:p>
        </p:txBody>
      </p:sp>
      <p:sp>
        <p:nvSpPr>
          <p:cNvPr id="15" name="Rectangle: Rounded Corners 14">
            <a:extLst>
              <a:ext uri="{FF2B5EF4-FFF2-40B4-BE49-F238E27FC236}">
                <a16:creationId xmlns:a16="http://schemas.microsoft.com/office/drawing/2014/main" id="{864F0086-8F19-9FCC-B042-E92F21F14216}"/>
              </a:ext>
            </a:extLst>
          </p:cNvPr>
          <p:cNvSpPr/>
          <p:nvPr/>
        </p:nvSpPr>
        <p:spPr>
          <a:xfrm>
            <a:off x="8790794" y="2216640"/>
            <a:ext cx="1633928" cy="704538"/>
          </a:xfrm>
          <a:prstGeom prst="roundRect">
            <a:avLst/>
          </a:prstGeom>
          <a:solidFill>
            <a:srgbClr val="029E9B"/>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1600" dirty="0"/>
              <a:t>Concentration</a:t>
            </a:r>
          </a:p>
        </p:txBody>
      </p:sp>
      <p:sp>
        <p:nvSpPr>
          <p:cNvPr id="16" name="Rectangle: Rounded Corners 15">
            <a:extLst>
              <a:ext uri="{FF2B5EF4-FFF2-40B4-BE49-F238E27FC236}">
                <a16:creationId xmlns:a16="http://schemas.microsoft.com/office/drawing/2014/main" id="{08629A77-3311-4F8B-9CF6-187A8EC536A6}"/>
              </a:ext>
            </a:extLst>
          </p:cNvPr>
          <p:cNvSpPr/>
          <p:nvPr/>
        </p:nvSpPr>
        <p:spPr>
          <a:xfrm>
            <a:off x="10445451" y="2216640"/>
            <a:ext cx="1633928" cy="704538"/>
          </a:xfrm>
          <a:prstGeom prst="roundRect">
            <a:avLst/>
          </a:prstGeom>
          <a:solidFill>
            <a:srgbClr val="029E9B"/>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1600" dirty="0"/>
              <a:t>Attention</a:t>
            </a:r>
          </a:p>
        </p:txBody>
      </p:sp>
      <p:sp>
        <p:nvSpPr>
          <p:cNvPr id="17" name="Rectangle: Rounded Corners 16">
            <a:extLst>
              <a:ext uri="{FF2B5EF4-FFF2-40B4-BE49-F238E27FC236}">
                <a16:creationId xmlns:a16="http://schemas.microsoft.com/office/drawing/2014/main" id="{01ADC0E1-6A2C-22B0-099C-ACB69EB5518E}"/>
              </a:ext>
            </a:extLst>
          </p:cNvPr>
          <p:cNvSpPr/>
          <p:nvPr/>
        </p:nvSpPr>
        <p:spPr>
          <a:xfrm>
            <a:off x="7877331" y="4511610"/>
            <a:ext cx="1633928" cy="704538"/>
          </a:xfrm>
          <a:prstGeom prst="roundRect">
            <a:avLst/>
          </a:prstGeom>
          <a:solidFill>
            <a:srgbClr val="029E9B"/>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1600" dirty="0"/>
              <a:t>Concentration</a:t>
            </a:r>
          </a:p>
        </p:txBody>
      </p:sp>
      <p:sp>
        <p:nvSpPr>
          <p:cNvPr id="18" name="Rectangle: Rounded Corners 17">
            <a:extLst>
              <a:ext uri="{FF2B5EF4-FFF2-40B4-BE49-F238E27FC236}">
                <a16:creationId xmlns:a16="http://schemas.microsoft.com/office/drawing/2014/main" id="{FE86FF79-D966-52BD-688A-A6BDC079DA23}"/>
              </a:ext>
            </a:extLst>
          </p:cNvPr>
          <p:cNvSpPr/>
          <p:nvPr/>
        </p:nvSpPr>
        <p:spPr>
          <a:xfrm>
            <a:off x="9554746" y="4521224"/>
            <a:ext cx="1633928" cy="704538"/>
          </a:xfrm>
          <a:prstGeom prst="roundRect">
            <a:avLst/>
          </a:prstGeom>
          <a:solidFill>
            <a:srgbClr val="029E9B"/>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1600" dirty="0"/>
              <a:t>Attention</a:t>
            </a:r>
          </a:p>
        </p:txBody>
      </p:sp>
      <p:sp>
        <p:nvSpPr>
          <p:cNvPr id="19" name="Rectangle: Rounded Corners 18">
            <a:extLst>
              <a:ext uri="{FF2B5EF4-FFF2-40B4-BE49-F238E27FC236}">
                <a16:creationId xmlns:a16="http://schemas.microsoft.com/office/drawing/2014/main" id="{F4627301-0306-426E-A553-817F34AA0DD1}"/>
              </a:ext>
            </a:extLst>
          </p:cNvPr>
          <p:cNvSpPr/>
          <p:nvPr/>
        </p:nvSpPr>
        <p:spPr>
          <a:xfrm>
            <a:off x="11232161" y="4511610"/>
            <a:ext cx="1633928" cy="704538"/>
          </a:xfrm>
          <a:prstGeom prst="roundRect">
            <a:avLst/>
          </a:prstGeom>
          <a:solidFill>
            <a:srgbClr val="029E9B"/>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1600" dirty="0"/>
              <a:t>Concentration</a:t>
            </a:r>
          </a:p>
        </p:txBody>
      </p:sp>
      <p:sp>
        <p:nvSpPr>
          <p:cNvPr id="53" name="TextBox 52">
            <a:extLst>
              <a:ext uri="{FF2B5EF4-FFF2-40B4-BE49-F238E27FC236}">
                <a16:creationId xmlns:a16="http://schemas.microsoft.com/office/drawing/2014/main" id="{B62FB414-54A1-BF1D-4853-56A21DE8D2F6}"/>
              </a:ext>
            </a:extLst>
          </p:cNvPr>
          <p:cNvSpPr txBox="1"/>
          <p:nvPr/>
        </p:nvSpPr>
        <p:spPr>
          <a:xfrm>
            <a:off x="1444054" y="4210099"/>
            <a:ext cx="4312170" cy="1015663"/>
          </a:xfrm>
          <a:prstGeom prst="rect">
            <a:avLst/>
          </a:prstGeom>
          <a:noFill/>
        </p:spPr>
        <p:txBody>
          <a:bodyPr wrap="square" rtlCol="0">
            <a:spAutoFit/>
          </a:bodyPr>
          <a:lstStyle/>
          <a:p>
            <a:pPr algn="ctr"/>
            <a:r>
              <a:rPr lang="en-GB" sz="2000" dirty="0"/>
              <a:t>This means that we can then bring choice to our emotions and our thoughts</a:t>
            </a:r>
          </a:p>
        </p:txBody>
      </p:sp>
    </p:spTree>
    <p:extLst>
      <p:ext uri="{BB962C8B-B14F-4D97-AF65-F5344CB8AC3E}">
        <p14:creationId xmlns:p14="http://schemas.microsoft.com/office/powerpoint/2010/main" val="260845192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18"/>
                                        </p:tgtEl>
                                        <p:attrNameLst>
                                          <p:attrName>style.visibility</p:attrName>
                                        </p:attrNameLst>
                                      </p:cBhvr>
                                      <p:to>
                                        <p:strVal val="visible"/>
                                      </p:to>
                                    </p:set>
                                    <p:animEffect transition="in" filter="fade">
                                      <p:cBhvr>
                                        <p:cTn id="7" dur="1000"/>
                                        <p:tgtEl>
                                          <p:spTgt spid="18"/>
                                        </p:tgtEl>
                                      </p:cBhvr>
                                    </p:animEffect>
                                    <p:anim calcmode="lin" valueType="num">
                                      <p:cBhvr>
                                        <p:cTn id="8" dur="1000" fill="hold"/>
                                        <p:tgtEl>
                                          <p:spTgt spid="18"/>
                                        </p:tgtEl>
                                        <p:attrNameLst>
                                          <p:attrName>ppt_x</p:attrName>
                                        </p:attrNameLst>
                                      </p:cBhvr>
                                      <p:tavLst>
                                        <p:tav tm="0">
                                          <p:val>
                                            <p:strVal val="#ppt_x"/>
                                          </p:val>
                                        </p:tav>
                                        <p:tav tm="100000">
                                          <p:val>
                                            <p:strVal val="#ppt_x"/>
                                          </p:val>
                                        </p:tav>
                                      </p:tavLst>
                                    </p:anim>
                                    <p:anim calcmode="lin" valueType="num">
                                      <p:cBhvr>
                                        <p:cTn id="9" dur="1000" fill="hold"/>
                                        <p:tgtEl>
                                          <p:spTgt spid="18"/>
                                        </p:tgtEl>
                                        <p:attrNameLst>
                                          <p:attrName>ppt_y</p:attrName>
                                        </p:attrNameLst>
                                      </p:cBhvr>
                                      <p:tavLst>
                                        <p:tav tm="0">
                                          <p:val>
                                            <p:strVal val="#ppt_y+.1"/>
                                          </p:val>
                                        </p:tav>
                                        <p:tav tm="100000">
                                          <p:val>
                                            <p:strVal val="#ppt_y"/>
                                          </p:val>
                                        </p:tav>
                                      </p:tavLst>
                                    </p:anim>
                                  </p:childTnLst>
                                </p:cTn>
                              </p:par>
                            </p:childTnLst>
                          </p:cTn>
                        </p:par>
                        <p:par>
                          <p:cTn id="10" fill="hold">
                            <p:stCondLst>
                              <p:cond delay="1000"/>
                            </p:stCondLst>
                            <p:childTnLst>
                              <p:par>
                                <p:cTn id="11" presetID="42" presetClass="entr" presetSubtype="0" fill="hold" grpId="0" nodeType="afterEffect">
                                  <p:stCondLst>
                                    <p:cond delay="0"/>
                                  </p:stCondLst>
                                  <p:childTnLst>
                                    <p:set>
                                      <p:cBhvr>
                                        <p:cTn id="12" dur="1" fill="hold">
                                          <p:stCondLst>
                                            <p:cond delay="0"/>
                                          </p:stCondLst>
                                        </p:cTn>
                                        <p:tgtEl>
                                          <p:spTgt spid="19"/>
                                        </p:tgtEl>
                                        <p:attrNameLst>
                                          <p:attrName>style.visibility</p:attrName>
                                        </p:attrNameLst>
                                      </p:cBhvr>
                                      <p:to>
                                        <p:strVal val="visible"/>
                                      </p:to>
                                    </p:set>
                                    <p:animEffect transition="in" filter="fade">
                                      <p:cBhvr>
                                        <p:cTn id="13" dur="1000"/>
                                        <p:tgtEl>
                                          <p:spTgt spid="19"/>
                                        </p:tgtEl>
                                      </p:cBhvr>
                                    </p:animEffect>
                                    <p:anim calcmode="lin" valueType="num">
                                      <p:cBhvr>
                                        <p:cTn id="14" dur="1000" fill="hold"/>
                                        <p:tgtEl>
                                          <p:spTgt spid="19"/>
                                        </p:tgtEl>
                                        <p:attrNameLst>
                                          <p:attrName>ppt_x</p:attrName>
                                        </p:attrNameLst>
                                      </p:cBhvr>
                                      <p:tavLst>
                                        <p:tav tm="0">
                                          <p:val>
                                            <p:strVal val="#ppt_x"/>
                                          </p:val>
                                        </p:tav>
                                        <p:tav tm="100000">
                                          <p:val>
                                            <p:strVal val="#ppt_x"/>
                                          </p:val>
                                        </p:tav>
                                      </p:tavLst>
                                    </p:anim>
                                    <p:anim calcmode="lin" valueType="num">
                                      <p:cBhvr>
                                        <p:cTn id="15" dur="1000" fill="hold"/>
                                        <p:tgtEl>
                                          <p:spTgt spid="19"/>
                                        </p:tgtEl>
                                        <p:attrNameLst>
                                          <p:attrName>ppt_y</p:attrName>
                                        </p:attrNameLst>
                                      </p:cBhvr>
                                      <p:tavLst>
                                        <p:tav tm="0">
                                          <p:val>
                                            <p:strVal val="#ppt_y+.1"/>
                                          </p:val>
                                        </p:tav>
                                        <p:tav tm="100000">
                                          <p:val>
                                            <p:strVal val="#ppt_y"/>
                                          </p:val>
                                        </p:tav>
                                      </p:tavLst>
                                    </p:anim>
                                  </p:childTnLst>
                                </p:cTn>
                              </p:par>
                            </p:childTnLst>
                          </p:cTn>
                        </p:par>
                        <p:par>
                          <p:cTn id="16" fill="hold">
                            <p:stCondLst>
                              <p:cond delay="2000"/>
                            </p:stCondLst>
                            <p:childTnLst>
                              <p:par>
                                <p:cTn id="17" presetID="42" presetClass="entr" presetSubtype="0" fill="hold" grpId="0" nodeType="afterEffect">
                                  <p:stCondLst>
                                    <p:cond delay="0"/>
                                  </p:stCondLst>
                                  <p:childTnLst>
                                    <p:set>
                                      <p:cBhvr>
                                        <p:cTn id="18" dur="1" fill="hold">
                                          <p:stCondLst>
                                            <p:cond delay="0"/>
                                          </p:stCondLst>
                                        </p:cTn>
                                        <p:tgtEl>
                                          <p:spTgt spid="9"/>
                                        </p:tgtEl>
                                        <p:attrNameLst>
                                          <p:attrName>style.visibility</p:attrName>
                                        </p:attrNameLst>
                                      </p:cBhvr>
                                      <p:to>
                                        <p:strVal val="visible"/>
                                      </p:to>
                                    </p:set>
                                    <p:animEffect transition="in" filter="fade">
                                      <p:cBhvr>
                                        <p:cTn id="19" dur="1000"/>
                                        <p:tgtEl>
                                          <p:spTgt spid="9"/>
                                        </p:tgtEl>
                                      </p:cBhvr>
                                    </p:animEffect>
                                    <p:anim calcmode="lin" valueType="num">
                                      <p:cBhvr>
                                        <p:cTn id="20" dur="1000" fill="hold"/>
                                        <p:tgtEl>
                                          <p:spTgt spid="9"/>
                                        </p:tgtEl>
                                        <p:attrNameLst>
                                          <p:attrName>ppt_x</p:attrName>
                                        </p:attrNameLst>
                                      </p:cBhvr>
                                      <p:tavLst>
                                        <p:tav tm="0">
                                          <p:val>
                                            <p:strVal val="#ppt_x"/>
                                          </p:val>
                                        </p:tav>
                                        <p:tav tm="100000">
                                          <p:val>
                                            <p:strVal val="#ppt_x"/>
                                          </p:val>
                                        </p:tav>
                                      </p:tavLst>
                                    </p:anim>
                                    <p:anim calcmode="lin" valueType="num">
                                      <p:cBhvr>
                                        <p:cTn id="21" dur="1000" fill="hold"/>
                                        <p:tgtEl>
                                          <p:spTgt spid="9"/>
                                        </p:tgtEl>
                                        <p:attrNameLst>
                                          <p:attrName>ppt_y</p:attrName>
                                        </p:attrNameLst>
                                      </p:cBhvr>
                                      <p:tavLst>
                                        <p:tav tm="0">
                                          <p:val>
                                            <p:strVal val="#ppt_y+.1"/>
                                          </p:val>
                                        </p:tav>
                                        <p:tav tm="100000">
                                          <p:val>
                                            <p:strVal val="#ppt_y"/>
                                          </p:val>
                                        </p:tav>
                                      </p:tavLst>
                                    </p:anim>
                                  </p:childTnLst>
                                </p:cTn>
                              </p:par>
                            </p:childTnLst>
                          </p:cTn>
                        </p:par>
                        <p:par>
                          <p:cTn id="22" fill="hold">
                            <p:stCondLst>
                              <p:cond delay="3000"/>
                            </p:stCondLst>
                            <p:childTnLst>
                              <p:par>
                                <p:cTn id="23" presetID="42" presetClass="entr" presetSubtype="0" fill="hold" grpId="0" nodeType="afterEffect">
                                  <p:stCondLst>
                                    <p:cond delay="0"/>
                                  </p:stCondLst>
                                  <p:childTnLst>
                                    <p:set>
                                      <p:cBhvr>
                                        <p:cTn id="24" dur="1" fill="hold">
                                          <p:stCondLst>
                                            <p:cond delay="0"/>
                                          </p:stCondLst>
                                        </p:cTn>
                                        <p:tgtEl>
                                          <p:spTgt spid="10"/>
                                        </p:tgtEl>
                                        <p:attrNameLst>
                                          <p:attrName>style.visibility</p:attrName>
                                        </p:attrNameLst>
                                      </p:cBhvr>
                                      <p:to>
                                        <p:strVal val="visible"/>
                                      </p:to>
                                    </p:set>
                                    <p:animEffect transition="in" filter="fade">
                                      <p:cBhvr>
                                        <p:cTn id="25" dur="1000"/>
                                        <p:tgtEl>
                                          <p:spTgt spid="10"/>
                                        </p:tgtEl>
                                      </p:cBhvr>
                                    </p:animEffect>
                                    <p:anim calcmode="lin" valueType="num">
                                      <p:cBhvr>
                                        <p:cTn id="26" dur="1000" fill="hold"/>
                                        <p:tgtEl>
                                          <p:spTgt spid="10"/>
                                        </p:tgtEl>
                                        <p:attrNameLst>
                                          <p:attrName>ppt_x</p:attrName>
                                        </p:attrNameLst>
                                      </p:cBhvr>
                                      <p:tavLst>
                                        <p:tav tm="0">
                                          <p:val>
                                            <p:strVal val="#ppt_x"/>
                                          </p:val>
                                        </p:tav>
                                        <p:tav tm="100000">
                                          <p:val>
                                            <p:strVal val="#ppt_x"/>
                                          </p:val>
                                        </p:tav>
                                      </p:tavLst>
                                    </p:anim>
                                    <p:anim calcmode="lin" valueType="num">
                                      <p:cBhvr>
                                        <p:cTn id="27" dur="1000" fill="hold"/>
                                        <p:tgtEl>
                                          <p:spTgt spid="10"/>
                                        </p:tgtEl>
                                        <p:attrNameLst>
                                          <p:attrName>ppt_y</p:attrName>
                                        </p:attrNameLst>
                                      </p:cBhvr>
                                      <p:tavLst>
                                        <p:tav tm="0">
                                          <p:val>
                                            <p:strVal val="#ppt_y+.1"/>
                                          </p:val>
                                        </p:tav>
                                        <p:tav tm="100000">
                                          <p:val>
                                            <p:strVal val="#ppt_y"/>
                                          </p:val>
                                        </p:tav>
                                      </p:tavLst>
                                    </p:anim>
                                  </p:childTnLst>
                                </p:cTn>
                              </p:par>
                            </p:childTnLst>
                          </p:cTn>
                        </p:par>
                        <p:par>
                          <p:cTn id="28" fill="hold">
                            <p:stCondLst>
                              <p:cond delay="4000"/>
                            </p:stCondLst>
                            <p:childTnLst>
                              <p:par>
                                <p:cTn id="29" presetID="42" presetClass="entr" presetSubtype="0" fill="hold" grpId="0" nodeType="afterEffect">
                                  <p:stCondLst>
                                    <p:cond delay="0"/>
                                  </p:stCondLst>
                                  <p:childTnLst>
                                    <p:set>
                                      <p:cBhvr>
                                        <p:cTn id="30" dur="1" fill="hold">
                                          <p:stCondLst>
                                            <p:cond delay="0"/>
                                          </p:stCondLst>
                                        </p:cTn>
                                        <p:tgtEl>
                                          <p:spTgt spid="11"/>
                                        </p:tgtEl>
                                        <p:attrNameLst>
                                          <p:attrName>style.visibility</p:attrName>
                                        </p:attrNameLst>
                                      </p:cBhvr>
                                      <p:to>
                                        <p:strVal val="visible"/>
                                      </p:to>
                                    </p:set>
                                    <p:animEffect transition="in" filter="fade">
                                      <p:cBhvr>
                                        <p:cTn id="31" dur="1000"/>
                                        <p:tgtEl>
                                          <p:spTgt spid="11"/>
                                        </p:tgtEl>
                                      </p:cBhvr>
                                    </p:animEffect>
                                    <p:anim calcmode="lin" valueType="num">
                                      <p:cBhvr>
                                        <p:cTn id="32" dur="1000" fill="hold"/>
                                        <p:tgtEl>
                                          <p:spTgt spid="11"/>
                                        </p:tgtEl>
                                        <p:attrNameLst>
                                          <p:attrName>ppt_x</p:attrName>
                                        </p:attrNameLst>
                                      </p:cBhvr>
                                      <p:tavLst>
                                        <p:tav tm="0">
                                          <p:val>
                                            <p:strVal val="#ppt_x"/>
                                          </p:val>
                                        </p:tav>
                                        <p:tav tm="100000">
                                          <p:val>
                                            <p:strVal val="#ppt_x"/>
                                          </p:val>
                                        </p:tav>
                                      </p:tavLst>
                                    </p:anim>
                                    <p:anim calcmode="lin" valueType="num">
                                      <p:cBhvr>
                                        <p:cTn id="33" dur="1000" fill="hold"/>
                                        <p:tgtEl>
                                          <p:spTgt spid="11"/>
                                        </p:tgtEl>
                                        <p:attrNameLst>
                                          <p:attrName>ppt_y</p:attrName>
                                        </p:attrNameLst>
                                      </p:cBhvr>
                                      <p:tavLst>
                                        <p:tav tm="0">
                                          <p:val>
                                            <p:strVal val="#ppt_y+.1"/>
                                          </p:val>
                                        </p:tav>
                                        <p:tav tm="100000">
                                          <p:val>
                                            <p:strVal val="#ppt_y"/>
                                          </p:val>
                                        </p:tav>
                                      </p:tavLst>
                                    </p:anim>
                                  </p:childTnLst>
                                </p:cTn>
                              </p:par>
                            </p:childTnLst>
                          </p:cTn>
                        </p:par>
                        <p:par>
                          <p:cTn id="34" fill="hold">
                            <p:stCondLst>
                              <p:cond delay="5000"/>
                            </p:stCondLst>
                            <p:childTnLst>
                              <p:par>
                                <p:cTn id="35" presetID="42" presetClass="entr" presetSubtype="0" fill="hold" grpId="0" nodeType="afterEffect">
                                  <p:stCondLst>
                                    <p:cond delay="0"/>
                                  </p:stCondLst>
                                  <p:childTnLst>
                                    <p:set>
                                      <p:cBhvr>
                                        <p:cTn id="36" dur="1" fill="hold">
                                          <p:stCondLst>
                                            <p:cond delay="0"/>
                                          </p:stCondLst>
                                        </p:cTn>
                                        <p:tgtEl>
                                          <p:spTgt spid="17"/>
                                        </p:tgtEl>
                                        <p:attrNameLst>
                                          <p:attrName>style.visibility</p:attrName>
                                        </p:attrNameLst>
                                      </p:cBhvr>
                                      <p:to>
                                        <p:strVal val="visible"/>
                                      </p:to>
                                    </p:set>
                                    <p:animEffect transition="in" filter="fade">
                                      <p:cBhvr>
                                        <p:cTn id="37" dur="1000"/>
                                        <p:tgtEl>
                                          <p:spTgt spid="17"/>
                                        </p:tgtEl>
                                      </p:cBhvr>
                                    </p:animEffect>
                                    <p:anim calcmode="lin" valueType="num">
                                      <p:cBhvr>
                                        <p:cTn id="38" dur="1000" fill="hold"/>
                                        <p:tgtEl>
                                          <p:spTgt spid="17"/>
                                        </p:tgtEl>
                                        <p:attrNameLst>
                                          <p:attrName>ppt_x</p:attrName>
                                        </p:attrNameLst>
                                      </p:cBhvr>
                                      <p:tavLst>
                                        <p:tav tm="0">
                                          <p:val>
                                            <p:strVal val="#ppt_x"/>
                                          </p:val>
                                        </p:tav>
                                        <p:tav tm="100000">
                                          <p:val>
                                            <p:strVal val="#ppt_x"/>
                                          </p:val>
                                        </p:tav>
                                      </p:tavLst>
                                    </p:anim>
                                    <p:anim calcmode="lin" valueType="num">
                                      <p:cBhvr>
                                        <p:cTn id="39" dur="1000" fill="hold"/>
                                        <p:tgtEl>
                                          <p:spTgt spid="17"/>
                                        </p:tgtEl>
                                        <p:attrNameLst>
                                          <p:attrName>ppt_y</p:attrName>
                                        </p:attrNameLst>
                                      </p:cBhvr>
                                      <p:tavLst>
                                        <p:tav tm="0">
                                          <p:val>
                                            <p:strVal val="#ppt_y+.1"/>
                                          </p:val>
                                        </p:tav>
                                        <p:tav tm="100000">
                                          <p:val>
                                            <p:strVal val="#ppt_y"/>
                                          </p:val>
                                        </p:tav>
                                      </p:tavLst>
                                    </p:anim>
                                  </p:childTnLst>
                                </p:cTn>
                              </p:par>
                            </p:childTnLst>
                          </p:cTn>
                        </p:par>
                        <p:par>
                          <p:cTn id="40" fill="hold">
                            <p:stCondLst>
                              <p:cond delay="6000"/>
                            </p:stCondLst>
                            <p:childTnLst>
                              <p:par>
                                <p:cTn id="41" presetID="42" presetClass="entr" presetSubtype="0" fill="hold" grpId="0" nodeType="afterEffect">
                                  <p:stCondLst>
                                    <p:cond delay="0"/>
                                  </p:stCondLst>
                                  <p:childTnLst>
                                    <p:set>
                                      <p:cBhvr>
                                        <p:cTn id="42" dur="1" fill="hold">
                                          <p:stCondLst>
                                            <p:cond delay="0"/>
                                          </p:stCondLst>
                                        </p:cTn>
                                        <p:tgtEl>
                                          <p:spTgt spid="13"/>
                                        </p:tgtEl>
                                        <p:attrNameLst>
                                          <p:attrName>style.visibility</p:attrName>
                                        </p:attrNameLst>
                                      </p:cBhvr>
                                      <p:to>
                                        <p:strVal val="visible"/>
                                      </p:to>
                                    </p:set>
                                    <p:animEffect transition="in" filter="fade">
                                      <p:cBhvr>
                                        <p:cTn id="43" dur="1000"/>
                                        <p:tgtEl>
                                          <p:spTgt spid="13"/>
                                        </p:tgtEl>
                                      </p:cBhvr>
                                    </p:animEffect>
                                    <p:anim calcmode="lin" valueType="num">
                                      <p:cBhvr>
                                        <p:cTn id="44" dur="1000" fill="hold"/>
                                        <p:tgtEl>
                                          <p:spTgt spid="13"/>
                                        </p:tgtEl>
                                        <p:attrNameLst>
                                          <p:attrName>ppt_x</p:attrName>
                                        </p:attrNameLst>
                                      </p:cBhvr>
                                      <p:tavLst>
                                        <p:tav tm="0">
                                          <p:val>
                                            <p:strVal val="#ppt_x"/>
                                          </p:val>
                                        </p:tav>
                                        <p:tav tm="100000">
                                          <p:val>
                                            <p:strVal val="#ppt_x"/>
                                          </p:val>
                                        </p:tav>
                                      </p:tavLst>
                                    </p:anim>
                                    <p:anim calcmode="lin" valueType="num">
                                      <p:cBhvr>
                                        <p:cTn id="45" dur="1000" fill="hold"/>
                                        <p:tgtEl>
                                          <p:spTgt spid="13"/>
                                        </p:tgtEl>
                                        <p:attrNameLst>
                                          <p:attrName>ppt_y</p:attrName>
                                        </p:attrNameLst>
                                      </p:cBhvr>
                                      <p:tavLst>
                                        <p:tav tm="0">
                                          <p:val>
                                            <p:strVal val="#ppt_y+.1"/>
                                          </p:val>
                                        </p:tav>
                                        <p:tav tm="100000">
                                          <p:val>
                                            <p:strVal val="#ppt_y"/>
                                          </p:val>
                                        </p:tav>
                                      </p:tavLst>
                                    </p:anim>
                                  </p:childTnLst>
                                </p:cTn>
                              </p:par>
                            </p:childTnLst>
                          </p:cTn>
                        </p:par>
                        <p:par>
                          <p:cTn id="46" fill="hold">
                            <p:stCondLst>
                              <p:cond delay="7000"/>
                            </p:stCondLst>
                            <p:childTnLst>
                              <p:par>
                                <p:cTn id="47" presetID="42" presetClass="entr" presetSubtype="0" fill="hold" grpId="0" nodeType="afterEffect">
                                  <p:stCondLst>
                                    <p:cond delay="0"/>
                                  </p:stCondLst>
                                  <p:childTnLst>
                                    <p:set>
                                      <p:cBhvr>
                                        <p:cTn id="48" dur="1" fill="hold">
                                          <p:stCondLst>
                                            <p:cond delay="0"/>
                                          </p:stCondLst>
                                        </p:cTn>
                                        <p:tgtEl>
                                          <p:spTgt spid="14"/>
                                        </p:tgtEl>
                                        <p:attrNameLst>
                                          <p:attrName>style.visibility</p:attrName>
                                        </p:attrNameLst>
                                      </p:cBhvr>
                                      <p:to>
                                        <p:strVal val="visible"/>
                                      </p:to>
                                    </p:set>
                                    <p:animEffect transition="in" filter="fade">
                                      <p:cBhvr>
                                        <p:cTn id="49" dur="1000"/>
                                        <p:tgtEl>
                                          <p:spTgt spid="14"/>
                                        </p:tgtEl>
                                      </p:cBhvr>
                                    </p:animEffect>
                                    <p:anim calcmode="lin" valueType="num">
                                      <p:cBhvr>
                                        <p:cTn id="50" dur="1000" fill="hold"/>
                                        <p:tgtEl>
                                          <p:spTgt spid="14"/>
                                        </p:tgtEl>
                                        <p:attrNameLst>
                                          <p:attrName>ppt_x</p:attrName>
                                        </p:attrNameLst>
                                      </p:cBhvr>
                                      <p:tavLst>
                                        <p:tav tm="0">
                                          <p:val>
                                            <p:strVal val="#ppt_x"/>
                                          </p:val>
                                        </p:tav>
                                        <p:tav tm="100000">
                                          <p:val>
                                            <p:strVal val="#ppt_x"/>
                                          </p:val>
                                        </p:tav>
                                      </p:tavLst>
                                    </p:anim>
                                    <p:anim calcmode="lin" valueType="num">
                                      <p:cBhvr>
                                        <p:cTn id="51" dur="1000" fill="hold"/>
                                        <p:tgtEl>
                                          <p:spTgt spid="14"/>
                                        </p:tgtEl>
                                        <p:attrNameLst>
                                          <p:attrName>ppt_y</p:attrName>
                                        </p:attrNameLst>
                                      </p:cBhvr>
                                      <p:tavLst>
                                        <p:tav tm="0">
                                          <p:val>
                                            <p:strVal val="#ppt_y+.1"/>
                                          </p:val>
                                        </p:tav>
                                        <p:tav tm="100000">
                                          <p:val>
                                            <p:strVal val="#ppt_y"/>
                                          </p:val>
                                        </p:tav>
                                      </p:tavLst>
                                    </p:anim>
                                  </p:childTnLst>
                                </p:cTn>
                              </p:par>
                            </p:childTnLst>
                          </p:cTn>
                        </p:par>
                        <p:par>
                          <p:cTn id="52" fill="hold">
                            <p:stCondLst>
                              <p:cond delay="8000"/>
                            </p:stCondLst>
                            <p:childTnLst>
                              <p:par>
                                <p:cTn id="53" presetID="42" presetClass="entr" presetSubtype="0" fill="hold" grpId="0" nodeType="afterEffect">
                                  <p:stCondLst>
                                    <p:cond delay="0"/>
                                  </p:stCondLst>
                                  <p:childTnLst>
                                    <p:set>
                                      <p:cBhvr>
                                        <p:cTn id="54" dur="1" fill="hold">
                                          <p:stCondLst>
                                            <p:cond delay="0"/>
                                          </p:stCondLst>
                                        </p:cTn>
                                        <p:tgtEl>
                                          <p:spTgt spid="16"/>
                                        </p:tgtEl>
                                        <p:attrNameLst>
                                          <p:attrName>style.visibility</p:attrName>
                                        </p:attrNameLst>
                                      </p:cBhvr>
                                      <p:to>
                                        <p:strVal val="visible"/>
                                      </p:to>
                                    </p:set>
                                    <p:animEffect transition="in" filter="fade">
                                      <p:cBhvr>
                                        <p:cTn id="55" dur="1000"/>
                                        <p:tgtEl>
                                          <p:spTgt spid="16"/>
                                        </p:tgtEl>
                                      </p:cBhvr>
                                    </p:animEffect>
                                    <p:anim calcmode="lin" valueType="num">
                                      <p:cBhvr>
                                        <p:cTn id="56" dur="1000" fill="hold"/>
                                        <p:tgtEl>
                                          <p:spTgt spid="16"/>
                                        </p:tgtEl>
                                        <p:attrNameLst>
                                          <p:attrName>ppt_x</p:attrName>
                                        </p:attrNameLst>
                                      </p:cBhvr>
                                      <p:tavLst>
                                        <p:tav tm="0">
                                          <p:val>
                                            <p:strVal val="#ppt_x"/>
                                          </p:val>
                                        </p:tav>
                                        <p:tav tm="100000">
                                          <p:val>
                                            <p:strVal val="#ppt_x"/>
                                          </p:val>
                                        </p:tav>
                                      </p:tavLst>
                                    </p:anim>
                                    <p:anim calcmode="lin" valueType="num">
                                      <p:cBhvr>
                                        <p:cTn id="57" dur="1000" fill="hold"/>
                                        <p:tgtEl>
                                          <p:spTgt spid="16"/>
                                        </p:tgtEl>
                                        <p:attrNameLst>
                                          <p:attrName>ppt_y</p:attrName>
                                        </p:attrNameLst>
                                      </p:cBhvr>
                                      <p:tavLst>
                                        <p:tav tm="0">
                                          <p:val>
                                            <p:strVal val="#ppt_y+.1"/>
                                          </p:val>
                                        </p:tav>
                                        <p:tav tm="100000">
                                          <p:val>
                                            <p:strVal val="#ppt_y"/>
                                          </p:val>
                                        </p:tav>
                                      </p:tavLst>
                                    </p:anim>
                                  </p:childTnLst>
                                </p:cTn>
                              </p:par>
                              <p:par>
                                <p:cTn id="58" presetID="42" presetClass="entr" presetSubtype="0" fill="hold" grpId="0" nodeType="withEffect">
                                  <p:stCondLst>
                                    <p:cond delay="0"/>
                                  </p:stCondLst>
                                  <p:childTnLst>
                                    <p:set>
                                      <p:cBhvr>
                                        <p:cTn id="59" dur="1" fill="hold">
                                          <p:stCondLst>
                                            <p:cond delay="0"/>
                                          </p:stCondLst>
                                        </p:cTn>
                                        <p:tgtEl>
                                          <p:spTgt spid="15"/>
                                        </p:tgtEl>
                                        <p:attrNameLst>
                                          <p:attrName>style.visibility</p:attrName>
                                        </p:attrNameLst>
                                      </p:cBhvr>
                                      <p:to>
                                        <p:strVal val="visible"/>
                                      </p:to>
                                    </p:set>
                                    <p:animEffect transition="in" filter="fade">
                                      <p:cBhvr>
                                        <p:cTn id="60" dur="1000"/>
                                        <p:tgtEl>
                                          <p:spTgt spid="15"/>
                                        </p:tgtEl>
                                      </p:cBhvr>
                                    </p:animEffect>
                                    <p:anim calcmode="lin" valueType="num">
                                      <p:cBhvr>
                                        <p:cTn id="61" dur="1000" fill="hold"/>
                                        <p:tgtEl>
                                          <p:spTgt spid="15"/>
                                        </p:tgtEl>
                                        <p:attrNameLst>
                                          <p:attrName>ppt_x</p:attrName>
                                        </p:attrNameLst>
                                      </p:cBhvr>
                                      <p:tavLst>
                                        <p:tav tm="0">
                                          <p:val>
                                            <p:strVal val="#ppt_x"/>
                                          </p:val>
                                        </p:tav>
                                        <p:tav tm="100000">
                                          <p:val>
                                            <p:strVal val="#ppt_x"/>
                                          </p:val>
                                        </p:tav>
                                      </p:tavLst>
                                    </p:anim>
                                    <p:anim calcmode="lin" valueType="num">
                                      <p:cBhvr>
                                        <p:cTn id="62" dur="1000" fill="hold"/>
                                        <p:tgtEl>
                                          <p:spTgt spid="15"/>
                                        </p:tgtEl>
                                        <p:attrNameLst>
                                          <p:attrName>ppt_y</p:attrName>
                                        </p:attrNameLst>
                                      </p:cBhvr>
                                      <p:tavLst>
                                        <p:tav tm="0">
                                          <p:val>
                                            <p:strVal val="#ppt_y+.1"/>
                                          </p:val>
                                        </p:tav>
                                        <p:tav tm="100000">
                                          <p:val>
                                            <p:strVal val="#ppt_y"/>
                                          </p:val>
                                        </p:tav>
                                      </p:tavLst>
                                    </p:anim>
                                  </p:childTnLst>
                                </p:cTn>
                              </p:par>
                            </p:childTnLst>
                          </p:cTn>
                        </p:par>
                        <p:par>
                          <p:cTn id="63" fill="hold">
                            <p:stCondLst>
                              <p:cond delay="9000"/>
                            </p:stCondLst>
                            <p:childTnLst>
                              <p:par>
                                <p:cTn id="64" presetID="42" presetClass="entr" presetSubtype="0" fill="hold" grpId="0" nodeType="afterEffect">
                                  <p:stCondLst>
                                    <p:cond delay="0"/>
                                  </p:stCondLst>
                                  <p:childTnLst>
                                    <p:set>
                                      <p:cBhvr>
                                        <p:cTn id="65" dur="1" fill="hold">
                                          <p:stCondLst>
                                            <p:cond delay="0"/>
                                          </p:stCondLst>
                                        </p:cTn>
                                        <p:tgtEl>
                                          <p:spTgt spid="12"/>
                                        </p:tgtEl>
                                        <p:attrNameLst>
                                          <p:attrName>style.visibility</p:attrName>
                                        </p:attrNameLst>
                                      </p:cBhvr>
                                      <p:to>
                                        <p:strVal val="visible"/>
                                      </p:to>
                                    </p:set>
                                    <p:animEffect transition="in" filter="fade">
                                      <p:cBhvr>
                                        <p:cTn id="66" dur="1000"/>
                                        <p:tgtEl>
                                          <p:spTgt spid="12"/>
                                        </p:tgtEl>
                                      </p:cBhvr>
                                    </p:animEffect>
                                    <p:anim calcmode="lin" valueType="num">
                                      <p:cBhvr>
                                        <p:cTn id="67" dur="1000" fill="hold"/>
                                        <p:tgtEl>
                                          <p:spTgt spid="12"/>
                                        </p:tgtEl>
                                        <p:attrNameLst>
                                          <p:attrName>ppt_x</p:attrName>
                                        </p:attrNameLst>
                                      </p:cBhvr>
                                      <p:tavLst>
                                        <p:tav tm="0">
                                          <p:val>
                                            <p:strVal val="#ppt_x"/>
                                          </p:val>
                                        </p:tav>
                                        <p:tav tm="100000">
                                          <p:val>
                                            <p:strVal val="#ppt_x"/>
                                          </p:val>
                                        </p:tav>
                                      </p:tavLst>
                                    </p:anim>
                                    <p:anim calcmode="lin" valueType="num">
                                      <p:cBhvr>
                                        <p:cTn id="68" dur="1000" fill="hold"/>
                                        <p:tgtEl>
                                          <p:spTgt spid="12"/>
                                        </p:tgtEl>
                                        <p:attrNameLst>
                                          <p:attrName>ppt_y</p:attrName>
                                        </p:attrNameLst>
                                      </p:cBhvr>
                                      <p:tavLst>
                                        <p:tav tm="0">
                                          <p:val>
                                            <p:strVal val="#ppt_y+.1"/>
                                          </p:val>
                                        </p:tav>
                                        <p:tav tm="100000">
                                          <p:val>
                                            <p:strVal val="#ppt_y"/>
                                          </p:val>
                                        </p:tav>
                                      </p:tavLst>
                                    </p:anim>
                                  </p:childTnLst>
                                </p:cTn>
                              </p:par>
                            </p:childTnLst>
                          </p:cTn>
                        </p:par>
                      </p:childTnLst>
                    </p:cTn>
                  </p:par>
                  <p:par>
                    <p:cTn id="69" fill="hold">
                      <p:stCondLst>
                        <p:cond delay="indefinite"/>
                      </p:stCondLst>
                      <p:childTnLst>
                        <p:par>
                          <p:cTn id="70" fill="hold">
                            <p:stCondLst>
                              <p:cond delay="0"/>
                            </p:stCondLst>
                            <p:childTnLst>
                              <p:par>
                                <p:cTn id="71" presetID="42" presetClass="entr" presetSubtype="0" fill="hold" grpId="0" nodeType="clickEffect">
                                  <p:stCondLst>
                                    <p:cond delay="0"/>
                                  </p:stCondLst>
                                  <p:childTnLst>
                                    <p:set>
                                      <p:cBhvr>
                                        <p:cTn id="72" dur="1" fill="hold">
                                          <p:stCondLst>
                                            <p:cond delay="0"/>
                                          </p:stCondLst>
                                        </p:cTn>
                                        <p:tgtEl>
                                          <p:spTgt spid="53"/>
                                        </p:tgtEl>
                                        <p:attrNameLst>
                                          <p:attrName>style.visibility</p:attrName>
                                        </p:attrNameLst>
                                      </p:cBhvr>
                                      <p:to>
                                        <p:strVal val="visible"/>
                                      </p:to>
                                    </p:set>
                                    <p:animEffect transition="in" filter="fade">
                                      <p:cBhvr>
                                        <p:cTn id="73" dur="1000"/>
                                        <p:tgtEl>
                                          <p:spTgt spid="53"/>
                                        </p:tgtEl>
                                      </p:cBhvr>
                                    </p:animEffect>
                                    <p:anim calcmode="lin" valueType="num">
                                      <p:cBhvr>
                                        <p:cTn id="74" dur="1000" fill="hold"/>
                                        <p:tgtEl>
                                          <p:spTgt spid="53"/>
                                        </p:tgtEl>
                                        <p:attrNameLst>
                                          <p:attrName>ppt_x</p:attrName>
                                        </p:attrNameLst>
                                      </p:cBhvr>
                                      <p:tavLst>
                                        <p:tav tm="0">
                                          <p:val>
                                            <p:strVal val="#ppt_x"/>
                                          </p:val>
                                        </p:tav>
                                        <p:tav tm="100000">
                                          <p:val>
                                            <p:strVal val="#ppt_x"/>
                                          </p:val>
                                        </p:tav>
                                      </p:tavLst>
                                    </p:anim>
                                    <p:anim calcmode="lin" valueType="num">
                                      <p:cBhvr>
                                        <p:cTn id="75" dur="1000" fill="hold"/>
                                        <p:tgtEl>
                                          <p:spTgt spid="53"/>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 grpId="0" animBg="1"/>
      <p:bldP spid="10" grpId="0" animBg="1"/>
      <p:bldP spid="11" grpId="0" animBg="1"/>
      <p:bldP spid="12" grpId="0" animBg="1"/>
      <p:bldP spid="13" grpId="0" animBg="1"/>
      <p:bldP spid="14" grpId="0" animBg="1"/>
      <p:bldP spid="15" grpId="0" animBg="1"/>
      <p:bldP spid="16" grpId="0" animBg="1"/>
      <p:bldP spid="17" grpId="0" animBg="1"/>
      <p:bldP spid="18" grpId="0" animBg="1"/>
      <p:bldP spid="19" grpId="0" animBg="1"/>
      <p:bldP spid="53" grpId="0"/>
    </p:bldLst>
  </p:timing>
</p:sld>
</file>

<file path=ppt/slides/slide5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id="{193E5F5F-D2AF-8D92-8318-CEC7ED7CC296}"/>
              </a:ext>
            </a:extLst>
          </p:cNvPr>
          <p:cNvSpPr/>
          <p:nvPr/>
        </p:nvSpPr>
        <p:spPr>
          <a:xfrm>
            <a:off x="133350" y="119062"/>
            <a:ext cx="11915775" cy="6696075"/>
          </a:xfrm>
          <a:prstGeom prst="rect">
            <a:avLst/>
          </a:prstGeom>
          <a:noFill/>
          <a:ln>
            <a:solidFill>
              <a:srgbClr val="F1FEFC"/>
            </a:solidFill>
          </a:ln>
          <a:effectLst>
            <a:glow rad="317500">
              <a:srgbClr val="F1FEFC">
                <a:alpha val="40000"/>
              </a:srgbClr>
            </a:glow>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srgbClr val="FFFFFF"/>
              </a:solidFill>
              <a:effectLst/>
              <a:uLnTx/>
              <a:uFillTx/>
              <a:latin typeface="Neue Haas Grotesk Text Pro"/>
              <a:ea typeface="+mn-ea"/>
              <a:cs typeface="+mn-cs"/>
            </a:endParaRPr>
          </a:p>
        </p:txBody>
      </p:sp>
      <p:pic>
        <p:nvPicPr>
          <p:cNvPr id="20482" name="Picture 2" descr="What is mindfulness? | New Scientist">
            <a:extLst>
              <a:ext uri="{FF2B5EF4-FFF2-40B4-BE49-F238E27FC236}">
                <a16:creationId xmlns:a16="http://schemas.microsoft.com/office/drawing/2014/main" id="{AC3BA3D3-C819-534F-5404-6B1F7610399E}"/>
              </a:ext>
            </a:extLst>
          </p:cNvPr>
          <p:cNvPicPr>
            <a:picLocks noGrp="1" noRot="1" noChangeAspect="1" noMove="1" noResize="1" noEditPoints="1" noAdjustHandles="1" noChangeArrowheads="1" noChangeShapeType="1" noCrop="1"/>
          </p:cNvPicPr>
          <p:nvPr/>
        </p:nvPicPr>
        <p:blipFill>
          <a:blip r:embed="rId6">
            <a:extLst>
              <a:ext uri="{28A0092B-C50C-407E-A947-70E740481C1C}">
                <a14:useLocalDpi xmlns:a14="http://schemas.microsoft.com/office/drawing/2010/main" val="0"/>
              </a:ext>
            </a:extLst>
          </a:blip>
          <a:srcRect/>
          <a:stretch>
            <a:fillRect/>
          </a:stretch>
        </p:blipFill>
        <p:spPr bwMode="auto">
          <a:xfrm>
            <a:off x="0" y="-1107025"/>
            <a:ext cx="12219607" cy="8146404"/>
          </a:xfrm>
          <a:prstGeom prst="rect">
            <a:avLst/>
          </a:prstGeom>
          <a:noFill/>
          <a:extLst>
            <a:ext uri="{909E8E84-426E-40DD-AFC4-6F175D3DCCD1}">
              <a14:hiddenFill xmlns:a14="http://schemas.microsoft.com/office/drawing/2010/main">
                <a:solidFill>
                  <a:srgbClr val="FFFFFF"/>
                </a:solidFill>
              </a14:hiddenFill>
            </a:ext>
          </a:extLst>
        </p:spPr>
      </p:pic>
      <p:sp>
        <p:nvSpPr>
          <p:cNvPr id="2" name="Title 1"/>
          <p:cNvSpPr>
            <a:spLocks noGrp="1"/>
          </p:cNvSpPr>
          <p:nvPr>
            <p:ph type="title"/>
          </p:nvPr>
        </p:nvSpPr>
        <p:spPr>
          <a:xfrm>
            <a:off x="2285049" y="972954"/>
            <a:ext cx="7612375" cy="478027"/>
          </a:xfrm>
          <a:solidFill>
            <a:srgbClr val="F1FEFC"/>
          </a:solidFill>
        </p:spPr>
        <p:txBody>
          <a:bodyPr>
            <a:normAutofit fontScale="90000"/>
          </a:bodyPr>
          <a:lstStyle/>
          <a:p>
            <a:pPr algn="ctr"/>
            <a:r>
              <a:rPr lang="en-GB" dirty="0"/>
              <a:t>Practicing Mindfulness </a:t>
            </a:r>
          </a:p>
        </p:txBody>
      </p:sp>
      <p:pic>
        <p:nvPicPr>
          <p:cNvPr id="3" name="Picture 2" descr="A black text on a white background&#10;&#10;Description automatically generated">
            <a:extLst>
              <a:ext uri="{FF2B5EF4-FFF2-40B4-BE49-F238E27FC236}">
                <a16:creationId xmlns:a16="http://schemas.microsoft.com/office/drawing/2014/main" id="{176168D1-1064-D3FC-9816-D88343375209}"/>
              </a:ext>
            </a:extLst>
          </p:cNvPr>
          <p:cNvPicPr>
            <a:picLocks noChangeAspect="1"/>
          </p:cNvPicPr>
          <p:nvPr/>
        </p:nvPicPr>
        <p:blipFill rotWithShape="1">
          <a:blip r:embed="rId7">
            <a:alphaModFix amt="70000"/>
            <a:extLst>
              <a:ext uri="{28A0092B-C50C-407E-A947-70E740481C1C}">
                <a14:useLocalDpi xmlns:a14="http://schemas.microsoft.com/office/drawing/2010/main" val="0"/>
              </a:ext>
            </a:extLst>
          </a:blip>
          <a:srcRect l="769" t="15000" r="1153" b="5000"/>
          <a:stretch/>
        </p:blipFill>
        <p:spPr>
          <a:xfrm>
            <a:off x="5826657" y="0"/>
            <a:ext cx="6365323" cy="798786"/>
          </a:xfrm>
          <a:prstGeom prst="rect">
            <a:avLst/>
          </a:prstGeom>
          <a:ln>
            <a:noFill/>
          </a:ln>
          <a:effectLst/>
        </p:spPr>
      </p:pic>
      <p:grpSp>
        <p:nvGrpSpPr>
          <p:cNvPr id="7" name="Group 6">
            <a:extLst>
              <a:ext uri="{FF2B5EF4-FFF2-40B4-BE49-F238E27FC236}">
                <a16:creationId xmlns:a16="http://schemas.microsoft.com/office/drawing/2014/main" id="{DCBBDD9D-8DB4-869C-5554-B9E8088675C3}"/>
              </a:ext>
            </a:extLst>
          </p:cNvPr>
          <p:cNvGrpSpPr/>
          <p:nvPr/>
        </p:nvGrpSpPr>
        <p:grpSpPr>
          <a:xfrm>
            <a:off x="571340" y="2891491"/>
            <a:ext cx="6099283" cy="2055182"/>
            <a:chOff x="0" y="0"/>
            <a:chExt cx="8557491" cy="3203460"/>
          </a:xfrm>
          <a:noFill/>
        </p:grpSpPr>
        <p:sp>
          <p:nvSpPr>
            <p:cNvPr id="8" name="Rectangle: Rounded Corners 7">
              <a:extLst>
                <a:ext uri="{FF2B5EF4-FFF2-40B4-BE49-F238E27FC236}">
                  <a16:creationId xmlns:a16="http://schemas.microsoft.com/office/drawing/2014/main" id="{AF5B9F42-3E53-4E7B-D8E7-D8843487E78F}"/>
                </a:ext>
              </a:extLst>
            </p:cNvPr>
            <p:cNvSpPr/>
            <p:nvPr/>
          </p:nvSpPr>
          <p:spPr>
            <a:xfrm>
              <a:off x="0" y="0"/>
              <a:ext cx="8557491" cy="3203460"/>
            </a:xfrm>
            <a:prstGeom prst="roundRect">
              <a:avLst/>
            </a:prstGeom>
            <a:grpFill/>
            <a:ln>
              <a:solidFill>
                <a:srgbClr val="029E9B"/>
              </a:solidFill>
            </a:ln>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a:lstStyle/>
            <a:p>
              <a:pPr algn="ctr"/>
              <a:endParaRPr lang="en-GB" sz="2400">
                <a:solidFill>
                  <a:schemeClr val="tx1"/>
                </a:solidFill>
              </a:endParaRPr>
            </a:p>
          </p:txBody>
        </p:sp>
        <p:sp>
          <p:nvSpPr>
            <p:cNvPr id="9" name="Rectangle: Rounded Corners 4">
              <a:extLst>
                <a:ext uri="{FF2B5EF4-FFF2-40B4-BE49-F238E27FC236}">
                  <a16:creationId xmlns:a16="http://schemas.microsoft.com/office/drawing/2014/main" id="{B153B2A1-0764-E982-9DBC-492D99ACA8C0}"/>
                </a:ext>
              </a:extLst>
            </p:cNvPr>
            <p:cNvSpPr txBox="1"/>
            <p:nvPr/>
          </p:nvSpPr>
          <p:spPr>
            <a:xfrm>
              <a:off x="156380" y="156380"/>
              <a:ext cx="8244731" cy="2890700"/>
            </a:xfrm>
            <a:prstGeom prst="rect">
              <a:avLst/>
            </a:prstGeom>
            <a:grpFill/>
            <a:ln>
              <a:solidFill>
                <a:srgbClr val="029E9B"/>
              </a:solidFill>
            </a:ln>
          </p:spPr>
          <p:style>
            <a:lnRef idx="0">
              <a:scrgbClr r="0" g="0" b="0"/>
            </a:lnRef>
            <a:fillRef idx="0">
              <a:scrgbClr r="0" g="0" b="0"/>
            </a:fillRef>
            <a:effectRef idx="0">
              <a:scrgbClr r="0" g="0" b="0"/>
            </a:effectRef>
            <a:fontRef idx="minor">
              <a:schemeClr val="lt1"/>
            </a:fontRef>
          </p:style>
          <p:txBody>
            <a:bodyPr spcFirstLastPara="0" vert="horz" wrap="square" lIns="140970" tIns="140970" rIns="140970" bIns="140970" numCol="1" spcCol="1270" anchor="ctr" anchorCtr="0">
              <a:noAutofit/>
            </a:bodyPr>
            <a:lstStyle/>
            <a:p>
              <a:pPr marL="0" lvl="0" indent="0" algn="ctr" defTabSz="1644650" rtl="0">
                <a:lnSpc>
                  <a:spcPct val="90000"/>
                </a:lnSpc>
                <a:spcBef>
                  <a:spcPct val="0"/>
                </a:spcBef>
                <a:spcAft>
                  <a:spcPct val="35000"/>
                </a:spcAft>
                <a:buNone/>
              </a:pPr>
              <a:r>
                <a:rPr lang="en-GB" sz="2400" kern="1200" dirty="0">
                  <a:solidFill>
                    <a:schemeClr val="tx1"/>
                  </a:solidFill>
                </a:rPr>
                <a:t>The intention of m</a:t>
              </a:r>
              <a:r>
                <a:rPr lang="en-GB" sz="2400" dirty="0">
                  <a:solidFill>
                    <a:schemeClr val="tx1"/>
                  </a:solidFill>
                </a:rPr>
                <a:t>indfulness (mindful breathing)</a:t>
              </a:r>
              <a:r>
                <a:rPr lang="en-GB" sz="2400" kern="1200" dirty="0">
                  <a:solidFill>
                    <a:schemeClr val="tx1"/>
                  </a:solidFill>
                </a:rPr>
                <a:t> is to focus your attention on your breath as you allow thoughts and sensations to come and go in the background.</a:t>
              </a:r>
            </a:p>
          </p:txBody>
        </p:sp>
      </p:grpSp>
      <p:pic>
        <p:nvPicPr>
          <p:cNvPr id="10" name="tmpBAA3">
            <a:hlinkClick r:id="" action="ppaction://media"/>
            <a:extLst>
              <a:ext uri="{FF2B5EF4-FFF2-40B4-BE49-F238E27FC236}">
                <a16:creationId xmlns:a16="http://schemas.microsoft.com/office/drawing/2014/main" id="{C8AAE6B5-138B-9B31-38B6-63463B5BDA13}"/>
              </a:ext>
            </a:extLst>
          </p:cNvPr>
          <p:cNvPicPr>
            <a:picLocks noChangeAspect="1"/>
          </p:cNvPicPr>
          <p:nvPr>
            <a:videoFile r:link="rId1"/>
            <p:custDataLst>
              <p:tags r:id="rId2"/>
            </p:custDataLst>
            <p:extLst>
              <p:ext uri="{DAA4B4D4-6D71-4841-9C94-3DE7FCFB9230}">
                <p14:media xmlns:p14="http://schemas.microsoft.com/office/powerpoint/2010/main" r:embed="rId3">
                  <p14:trim end="57.7278"/>
                </p14:media>
              </p:ext>
            </p:extLst>
          </p:nvPr>
        </p:nvPicPr>
        <p:blipFill>
          <a:blip r:embed="rId8">
            <a:duotone>
              <a:prstClr val="black"/>
              <a:srgbClr val="029E9B">
                <a:tint val="45000"/>
                <a:satMod val="400000"/>
              </a:srgbClr>
            </a:duotone>
          </a:blip>
          <a:stretch>
            <a:fillRect/>
          </a:stretch>
        </p:blipFill>
        <p:spPr>
          <a:xfrm>
            <a:off x="10169640" y="3117324"/>
            <a:ext cx="997679" cy="997679"/>
          </a:xfrm>
          <a:prstGeom prst="rect">
            <a:avLst/>
          </a:prstGeom>
        </p:spPr>
      </p:pic>
    </p:spTree>
    <p:extLst>
      <p:ext uri="{BB962C8B-B14F-4D97-AF65-F5344CB8AC3E}">
        <p14:creationId xmlns:p14="http://schemas.microsoft.com/office/powerpoint/2010/main" val="334390256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75392" fill="hold"/>
                                        <p:tgtEl>
                                          <p:spTgt spid="10"/>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10"/>
                </p:tgtEl>
              </p:cMediaNode>
            </p:video>
          </p:childTnLst>
        </p:cTn>
      </p:par>
    </p:tnLst>
  </p:timing>
</p:sld>
</file>

<file path=ppt/slides/slide5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ED587E41-605C-A8E4-8BA5-0E0B3797C9A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15000"/>
                  </a:schemeClr>
                </a:solidFill>
                <a:prstDash val="solid"/>
                <a:miter lim="800000"/>
              </a14:hiddenLine>
            </a:ext>
          </a:ex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a:extLst>
              <a:ext uri="{FF2B5EF4-FFF2-40B4-BE49-F238E27FC236}">
                <a16:creationId xmlns:a16="http://schemas.microsoft.com/office/drawing/2014/main" id="{A23C2683-F9B5-0018-37E1-8D07A1BDA350}"/>
              </a:ext>
            </a:extLst>
          </p:cNvPr>
          <p:cNvPicPr>
            <a:picLocks noChangeAspect="1"/>
          </p:cNvPicPr>
          <p:nvPr/>
        </p:nvPicPr>
        <p:blipFill rotWithShape="1">
          <a:blip r:embed="rId2"/>
          <a:srcRect t="8390" b="12939"/>
          <a:stretch/>
        </p:blipFill>
        <p:spPr>
          <a:xfrm>
            <a:off x="20" y="10"/>
            <a:ext cx="12191980" cy="6857990"/>
          </a:xfrm>
          <a:prstGeom prst="rect">
            <a:avLst/>
          </a:prstGeom>
        </p:spPr>
      </p:pic>
      <p:sp>
        <p:nvSpPr>
          <p:cNvPr id="11" name="Rectangle 10">
            <a:extLst>
              <a:ext uri="{FF2B5EF4-FFF2-40B4-BE49-F238E27FC236}">
                <a16:creationId xmlns:a16="http://schemas.microsoft.com/office/drawing/2014/main" id="{EBD48A03-0DF9-3063-CB15-1BC2AEC79F1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4908385"/>
            <a:ext cx="12191999" cy="1949616"/>
          </a:xfrm>
          <a:prstGeom prst="rect">
            <a:avLst/>
          </a:prstGeom>
          <a:solidFill>
            <a:srgbClr val="000000">
              <a:alpha val="6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348109C-E5AE-9320-2CA4-0BCA75AE9664}"/>
              </a:ext>
            </a:extLst>
          </p:cNvPr>
          <p:cNvSpPr>
            <a:spLocks noGrp="1"/>
          </p:cNvSpPr>
          <p:nvPr>
            <p:ph type="ctrTitle"/>
          </p:nvPr>
        </p:nvSpPr>
        <p:spPr>
          <a:xfrm>
            <a:off x="617365" y="5268812"/>
            <a:ext cx="7260542" cy="1228763"/>
          </a:xfrm>
        </p:spPr>
        <p:txBody>
          <a:bodyPr anchor="ctr">
            <a:normAutofit/>
          </a:bodyPr>
          <a:lstStyle/>
          <a:p>
            <a:pPr algn="l"/>
            <a:r>
              <a:rPr lang="en-GB">
                <a:solidFill>
                  <a:srgbClr val="FFFFFF"/>
                </a:solidFill>
              </a:rPr>
              <a:t>Tips to reduce exam anxiety</a:t>
            </a:r>
          </a:p>
        </p:txBody>
      </p:sp>
      <p:sp>
        <p:nvSpPr>
          <p:cNvPr id="3" name="Subtitle 2">
            <a:extLst>
              <a:ext uri="{FF2B5EF4-FFF2-40B4-BE49-F238E27FC236}">
                <a16:creationId xmlns:a16="http://schemas.microsoft.com/office/drawing/2014/main" id="{D26F37C9-B999-3F2D-5BD9-4B8AA3BB19BB}"/>
              </a:ext>
            </a:extLst>
          </p:cNvPr>
          <p:cNvSpPr>
            <a:spLocks noGrp="1"/>
          </p:cNvSpPr>
          <p:nvPr>
            <p:ph type="subTitle" idx="1"/>
          </p:nvPr>
        </p:nvSpPr>
        <p:spPr>
          <a:xfrm>
            <a:off x="7877908" y="5268812"/>
            <a:ext cx="3808373" cy="1228763"/>
          </a:xfrm>
        </p:spPr>
        <p:txBody>
          <a:bodyPr anchor="ctr">
            <a:normAutofit/>
          </a:bodyPr>
          <a:lstStyle/>
          <a:p>
            <a:pPr algn="r"/>
            <a:endParaRPr lang="en-GB">
              <a:solidFill>
                <a:srgbClr val="FFFFFF"/>
              </a:solidFill>
            </a:endParaRPr>
          </a:p>
        </p:txBody>
      </p:sp>
      <p:pic>
        <p:nvPicPr>
          <p:cNvPr id="5" name="Picture 4" descr="A black text on a white background&#10;&#10;Description automatically generated">
            <a:extLst>
              <a:ext uri="{FF2B5EF4-FFF2-40B4-BE49-F238E27FC236}">
                <a16:creationId xmlns:a16="http://schemas.microsoft.com/office/drawing/2014/main" id="{F22E9ED4-BCE3-E770-8A79-14FBB34CA7EC}"/>
              </a:ext>
            </a:extLst>
          </p:cNvPr>
          <p:cNvPicPr>
            <a:picLocks noChangeAspect="1"/>
          </p:cNvPicPr>
          <p:nvPr/>
        </p:nvPicPr>
        <p:blipFill rotWithShape="1">
          <a:blip r:embed="rId3">
            <a:alphaModFix amt="70000"/>
            <a:extLst>
              <a:ext uri="{28A0092B-C50C-407E-A947-70E740481C1C}">
                <a14:useLocalDpi xmlns:a14="http://schemas.microsoft.com/office/drawing/2010/main" val="0"/>
              </a:ext>
            </a:extLst>
          </a:blip>
          <a:srcRect l="769" t="15000" r="1153" b="5000"/>
          <a:stretch/>
        </p:blipFill>
        <p:spPr>
          <a:xfrm>
            <a:off x="5826657" y="0"/>
            <a:ext cx="6365323" cy="798786"/>
          </a:xfrm>
          <a:prstGeom prst="rect">
            <a:avLst/>
          </a:prstGeom>
          <a:ln>
            <a:noFill/>
          </a:ln>
          <a:effectLst/>
        </p:spPr>
      </p:pic>
    </p:spTree>
    <p:extLst>
      <p:ext uri="{BB962C8B-B14F-4D97-AF65-F5344CB8AC3E}">
        <p14:creationId xmlns:p14="http://schemas.microsoft.com/office/powerpoint/2010/main" val="429179421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7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5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41975" y="3644949"/>
            <a:ext cx="2097401" cy="2667239"/>
          </a:xfrm>
        </p:spPr>
        <p:txBody>
          <a:bodyPr>
            <a:normAutofit/>
          </a:bodyPr>
          <a:lstStyle/>
          <a:p>
            <a:pPr algn="ctr"/>
            <a:r>
              <a:rPr lang="en-GB" sz="3200" dirty="0">
                <a:latin typeface="Calibri" panose="020F0502020204030204" pitchFamily="34" charset="0"/>
                <a:ea typeface="Calibri" panose="020F0502020204030204" pitchFamily="34" charset="0"/>
                <a:cs typeface="Times New Roman" panose="02020603050405020304" pitchFamily="18" charset="0"/>
              </a:rPr>
              <a:t>Techniques </a:t>
            </a:r>
            <a:br>
              <a:rPr lang="en-GB" sz="3200" dirty="0">
                <a:latin typeface="Calibri" panose="020F0502020204030204" pitchFamily="34" charset="0"/>
                <a:ea typeface="Calibri" panose="020F0502020204030204" pitchFamily="34" charset="0"/>
                <a:cs typeface="Times New Roman" panose="02020603050405020304" pitchFamily="18" charset="0"/>
              </a:rPr>
            </a:br>
            <a:r>
              <a:rPr lang="en-GB" sz="3200" dirty="0">
                <a:latin typeface="Calibri" panose="020F0502020204030204" pitchFamily="34" charset="0"/>
                <a:ea typeface="Calibri" panose="020F0502020204030204" pitchFamily="34" charset="0"/>
                <a:cs typeface="Times New Roman" panose="02020603050405020304" pitchFamily="18" charset="0"/>
              </a:rPr>
              <a:t>for reducing exam anxiety</a:t>
            </a:r>
            <a:endParaRPr lang="en-GB" sz="3200" dirty="0"/>
          </a:p>
        </p:txBody>
      </p:sp>
      <p:sp>
        <p:nvSpPr>
          <p:cNvPr id="5" name="Rectangle 4"/>
          <p:cNvSpPr/>
          <p:nvPr/>
        </p:nvSpPr>
        <p:spPr>
          <a:xfrm>
            <a:off x="0" y="6121705"/>
            <a:ext cx="12192000" cy="707886"/>
          </a:xfrm>
          <a:prstGeom prst="rect">
            <a:avLst/>
          </a:prstGeom>
          <a:solidFill>
            <a:srgbClr val="029E9B"/>
          </a:solidFill>
        </p:spPr>
        <p:txBody>
          <a:bodyPr wrap="square">
            <a:spAutoFit/>
          </a:bodyPr>
          <a:lstStyle/>
          <a:p>
            <a:pPr algn="ctr"/>
            <a:r>
              <a:rPr lang="en-GB" sz="2000" dirty="0">
                <a:solidFill>
                  <a:schemeClr val="bg1"/>
                </a:solidFill>
                <a:latin typeface="Roboto"/>
              </a:rPr>
              <a:t>The numbers for each sense are only a guideline. Feel free to do more or less of each. Also, try this exercise while doing an activity like washing dishes, listening to music, or going for a walk.</a:t>
            </a:r>
            <a:endParaRPr lang="en-GB" sz="2000" dirty="0">
              <a:solidFill>
                <a:schemeClr val="bg1"/>
              </a:solidFill>
            </a:endParaRPr>
          </a:p>
        </p:txBody>
      </p:sp>
      <p:sp>
        <p:nvSpPr>
          <p:cNvPr id="8" name="Rectangle 7"/>
          <p:cNvSpPr/>
          <p:nvPr/>
        </p:nvSpPr>
        <p:spPr>
          <a:xfrm>
            <a:off x="0" y="91674"/>
            <a:ext cx="12192000" cy="646331"/>
          </a:xfrm>
          <a:prstGeom prst="rect">
            <a:avLst/>
          </a:prstGeom>
          <a:solidFill>
            <a:srgbClr val="029E9B"/>
          </a:solidFill>
        </p:spPr>
        <p:txBody>
          <a:bodyPr wrap="square">
            <a:spAutoFit/>
          </a:bodyPr>
          <a:lstStyle/>
          <a:p>
            <a:r>
              <a:rPr lang="en-GB" dirty="0">
                <a:solidFill>
                  <a:schemeClr val="bg1"/>
                </a:solidFill>
                <a:latin typeface="Arial" panose="020B0604020202020204" pitchFamily="34" charset="0"/>
                <a:cs typeface="Arial" panose="020B0604020202020204" pitchFamily="34" charset="0"/>
              </a:rPr>
              <a:t>Use this exercise to quickly ground yourself in the present when you only have a moment. The goal is to notice something that you are currently experiencing through each of your senses.</a:t>
            </a:r>
          </a:p>
        </p:txBody>
      </p:sp>
      <p:sp>
        <p:nvSpPr>
          <p:cNvPr id="10" name="Rectangle 9"/>
          <p:cNvSpPr/>
          <p:nvPr/>
        </p:nvSpPr>
        <p:spPr>
          <a:xfrm>
            <a:off x="2678545" y="782627"/>
            <a:ext cx="9125528" cy="2862322"/>
          </a:xfrm>
          <a:prstGeom prst="rect">
            <a:avLst/>
          </a:prstGeom>
          <a:solidFill>
            <a:srgbClr val="F1FEFC"/>
          </a:solidFill>
        </p:spPr>
        <p:txBody>
          <a:bodyPr wrap="square">
            <a:spAutoFit/>
          </a:bodyPr>
          <a:lstStyle/>
          <a:p>
            <a:r>
              <a:rPr lang="en-GB" sz="2000" b="1" dirty="0">
                <a:latin typeface="Arial" panose="020B0604020202020204" pitchFamily="34" charset="0"/>
                <a:cs typeface="Arial" panose="020B0604020202020204" pitchFamily="34" charset="0"/>
              </a:rPr>
              <a:t>What are 5 things you can see?</a:t>
            </a:r>
          </a:p>
          <a:p>
            <a:r>
              <a:rPr lang="en-GB" sz="2000" dirty="0">
                <a:latin typeface="Arial" panose="020B0604020202020204" pitchFamily="34" charset="0"/>
                <a:cs typeface="Arial" panose="020B0604020202020204" pitchFamily="34" charset="0"/>
              </a:rPr>
              <a:t>Look around you and notice 5 things you hadn’t noticed before. Maybe a pattern on a wall, light reflecting from a surface, or a knick-knack in the corner of a room.</a:t>
            </a:r>
          </a:p>
          <a:p>
            <a:endParaRPr lang="en-GB" sz="2000" b="1" dirty="0">
              <a:latin typeface="Arial" panose="020B0604020202020204" pitchFamily="34" charset="0"/>
              <a:cs typeface="Arial" panose="020B0604020202020204" pitchFamily="34" charset="0"/>
            </a:endParaRPr>
          </a:p>
          <a:p>
            <a:r>
              <a:rPr lang="en-GB" sz="2000" b="1" dirty="0">
                <a:latin typeface="Arial" panose="020B0604020202020204" pitchFamily="34" charset="0"/>
                <a:cs typeface="Arial" panose="020B0604020202020204" pitchFamily="34" charset="0"/>
              </a:rPr>
              <a:t>What are 4 things you can feel? </a:t>
            </a:r>
          </a:p>
          <a:p>
            <a:r>
              <a:rPr lang="en-GB" sz="2000" dirty="0">
                <a:latin typeface="Arial" panose="020B0604020202020204" pitchFamily="34" charset="0"/>
                <a:cs typeface="Arial" panose="020B0604020202020204" pitchFamily="34" charset="0"/>
              </a:rPr>
              <a:t>Maybe you can feel the pressure of your feet on the floor, your shirt resting on your shoulders, or the temperature on your skin. Pick up an object and notice  its texture.</a:t>
            </a:r>
          </a:p>
        </p:txBody>
      </p:sp>
      <p:sp>
        <p:nvSpPr>
          <p:cNvPr id="13" name="Rectangle 12"/>
          <p:cNvSpPr/>
          <p:nvPr/>
        </p:nvSpPr>
        <p:spPr>
          <a:xfrm>
            <a:off x="6003636" y="3644949"/>
            <a:ext cx="5800436" cy="2246769"/>
          </a:xfrm>
          <a:prstGeom prst="rect">
            <a:avLst/>
          </a:prstGeom>
          <a:solidFill>
            <a:srgbClr val="32A5F4"/>
          </a:solidFill>
        </p:spPr>
        <p:txBody>
          <a:bodyPr wrap="square">
            <a:spAutoFit/>
          </a:bodyPr>
          <a:lstStyle/>
          <a:p>
            <a:r>
              <a:rPr lang="en-GB" sz="1700" b="1" dirty="0">
                <a:latin typeface="Arial" panose="020B0604020202020204" pitchFamily="34" charset="0"/>
                <a:cs typeface="Arial" panose="020B0604020202020204" pitchFamily="34" charset="0"/>
              </a:rPr>
              <a:t>What are 2 things you can smell? </a:t>
            </a:r>
          </a:p>
          <a:p>
            <a:r>
              <a:rPr lang="en-GB" sz="1700" dirty="0">
                <a:latin typeface="Arial" panose="020B0604020202020204" pitchFamily="34" charset="0"/>
                <a:cs typeface="Arial" panose="020B0604020202020204" pitchFamily="34" charset="0"/>
              </a:rPr>
              <a:t>Maybe you can smell flowers, coffee, or freshly cut grass. It doesn’t have to be a nice smell either: maybe there’s an overflowing trash can or sewer.</a:t>
            </a:r>
          </a:p>
          <a:p>
            <a:r>
              <a:rPr lang="en-GB" sz="1700" b="1" dirty="0">
                <a:latin typeface="Arial" panose="020B0604020202020204" pitchFamily="34" charset="0"/>
                <a:cs typeface="Arial" panose="020B0604020202020204" pitchFamily="34" charset="0"/>
              </a:rPr>
              <a:t>What is 1 thing you can taste? </a:t>
            </a:r>
          </a:p>
          <a:p>
            <a:r>
              <a:rPr lang="en-GB" sz="1700" dirty="0">
                <a:latin typeface="Arial" panose="020B0604020202020204" pitchFamily="34" charset="0"/>
                <a:cs typeface="Arial" panose="020B0604020202020204" pitchFamily="34" charset="0"/>
              </a:rPr>
              <a:t>Pop a piece of gum in your mouth, sip a drink, eat a snack if you have one, or simply notice how your mouth tastes. “Taste” the air to see how it feels on your tongue.</a:t>
            </a:r>
          </a:p>
          <a:p>
            <a:endParaRPr lang="en-GB" sz="400" dirty="0">
              <a:latin typeface="Arial" panose="020B0604020202020204" pitchFamily="34" charset="0"/>
              <a:cs typeface="Arial" panose="020B0604020202020204" pitchFamily="34" charset="0"/>
            </a:endParaRPr>
          </a:p>
        </p:txBody>
      </p:sp>
      <p:sp>
        <p:nvSpPr>
          <p:cNvPr id="18" name="Rectangle 17"/>
          <p:cNvSpPr/>
          <p:nvPr/>
        </p:nvSpPr>
        <p:spPr>
          <a:xfrm>
            <a:off x="2678545" y="3644949"/>
            <a:ext cx="3325091" cy="2215991"/>
          </a:xfrm>
          <a:prstGeom prst="rect">
            <a:avLst/>
          </a:prstGeom>
          <a:solidFill>
            <a:srgbClr val="36E0F2"/>
          </a:solidFill>
        </p:spPr>
        <p:txBody>
          <a:bodyPr wrap="square">
            <a:spAutoFit/>
          </a:bodyPr>
          <a:lstStyle/>
          <a:p>
            <a:r>
              <a:rPr lang="en-GB" b="1" dirty="0">
                <a:latin typeface="Arial" panose="020B0604020202020204" pitchFamily="34" charset="0"/>
                <a:cs typeface="Arial" panose="020B0604020202020204" pitchFamily="34" charset="0"/>
              </a:rPr>
              <a:t>What are 3 things you can hear? </a:t>
            </a:r>
          </a:p>
          <a:p>
            <a:r>
              <a:rPr lang="en-GB" dirty="0">
                <a:latin typeface="Arial" panose="020B0604020202020204" pitchFamily="34" charset="0"/>
                <a:cs typeface="Arial" panose="020B0604020202020204" pitchFamily="34" charset="0"/>
              </a:rPr>
              <a:t>Notice all the background sounds you had been filtering out, such as air-conditioning, birds chirping, or cars on a distant street.</a:t>
            </a:r>
          </a:p>
          <a:p>
            <a:endParaRPr lang="en-GB" sz="600" dirty="0">
              <a:latin typeface="Arial" panose="020B0604020202020204" pitchFamily="34" charset="0"/>
              <a:cs typeface="Arial" panose="020B0604020202020204" pitchFamily="34" charset="0"/>
            </a:endParaRPr>
          </a:p>
          <a:p>
            <a:endParaRPr lang="en-GB" sz="600" dirty="0">
              <a:latin typeface="Arial" panose="020B0604020202020204" pitchFamily="34" charset="0"/>
              <a:cs typeface="Arial" panose="020B0604020202020204" pitchFamily="34" charset="0"/>
            </a:endParaRPr>
          </a:p>
        </p:txBody>
      </p:sp>
      <p:pic>
        <p:nvPicPr>
          <p:cNvPr id="3" name="Picture 2"/>
          <p:cNvPicPr>
            <a:picLocks noChangeAspect="1"/>
          </p:cNvPicPr>
          <p:nvPr/>
        </p:nvPicPr>
        <p:blipFill>
          <a:blip r:embed="rId2"/>
          <a:stretch>
            <a:fillRect/>
          </a:stretch>
        </p:blipFill>
        <p:spPr>
          <a:xfrm>
            <a:off x="151122" y="1146999"/>
            <a:ext cx="2279105" cy="2019887"/>
          </a:xfrm>
          <a:prstGeom prst="rect">
            <a:avLst/>
          </a:prstGeom>
        </p:spPr>
      </p:pic>
    </p:spTree>
    <p:extLst>
      <p:ext uri="{BB962C8B-B14F-4D97-AF65-F5344CB8AC3E}">
        <p14:creationId xmlns:p14="http://schemas.microsoft.com/office/powerpoint/2010/main" val="438924403"/>
      </p:ext>
    </p:extLst>
  </p:cSld>
  <p:clrMapOvr>
    <a:masterClrMapping/>
  </p:clrMapOvr>
</p:sld>
</file>

<file path=ppt/slides/slide5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10" name="Diagram 9"/>
          <p:cNvGraphicFramePr/>
          <p:nvPr>
            <p:extLst>
              <p:ext uri="{D42A27DB-BD31-4B8C-83A1-F6EECF244321}">
                <p14:modId xmlns:p14="http://schemas.microsoft.com/office/powerpoint/2010/main" val="202656818"/>
              </p:ext>
            </p:extLst>
          </p:nvPr>
        </p:nvGraphicFramePr>
        <p:xfrm>
          <a:off x="3677495" y="1184754"/>
          <a:ext cx="7726166" cy="1755006"/>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pic>
        <p:nvPicPr>
          <p:cNvPr id="3" name="Picture 2"/>
          <p:cNvPicPr>
            <a:picLocks noChangeAspect="1"/>
          </p:cNvPicPr>
          <p:nvPr/>
        </p:nvPicPr>
        <p:blipFill>
          <a:blip r:embed="rId7"/>
          <a:stretch>
            <a:fillRect/>
          </a:stretch>
        </p:blipFill>
        <p:spPr>
          <a:xfrm>
            <a:off x="246581" y="1118064"/>
            <a:ext cx="2726664" cy="2334053"/>
          </a:xfrm>
          <a:prstGeom prst="rect">
            <a:avLst/>
          </a:prstGeom>
        </p:spPr>
      </p:pic>
      <p:graphicFrame>
        <p:nvGraphicFramePr>
          <p:cNvPr id="14" name="Diagram 13"/>
          <p:cNvGraphicFramePr/>
          <p:nvPr>
            <p:extLst>
              <p:ext uri="{D42A27DB-BD31-4B8C-83A1-F6EECF244321}">
                <p14:modId xmlns:p14="http://schemas.microsoft.com/office/powerpoint/2010/main" val="3303112012"/>
              </p:ext>
            </p:extLst>
          </p:nvPr>
        </p:nvGraphicFramePr>
        <p:xfrm>
          <a:off x="3512050" y="5559343"/>
          <a:ext cx="8899133" cy="923330"/>
        </p:xfrm>
        <a:graphic>
          <a:graphicData uri="http://schemas.openxmlformats.org/drawingml/2006/diagram">
            <dgm:relIds xmlns:dgm="http://schemas.openxmlformats.org/drawingml/2006/diagram" xmlns:r="http://schemas.openxmlformats.org/officeDocument/2006/relationships" r:dm="rId8" r:lo="rId9" r:qs="rId10" r:cs="rId11"/>
          </a:graphicData>
        </a:graphic>
      </p:graphicFrame>
      <p:sp>
        <p:nvSpPr>
          <p:cNvPr id="15" name="Rectangle 14"/>
          <p:cNvSpPr/>
          <p:nvPr/>
        </p:nvSpPr>
        <p:spPr>
          <a:xfrm>
            <a:off x="345308" y="3683376"/>
            <a:ext cx="2529210" cy="2246769"/>
          </a:xfrm>
          <a:prstGeom prst="rect">
            <a:avLst/>
          </a:prstGeom>
        </p:spPr>
        <p:txBody>
          <a:bodyPr wrap="square">
            <a:spAutoFit/>
          </a:bodyPr>
          <a:lstStyle/>
          <a:p>
            <a:pPr algn="ctr"/>
            <a:r>
              <a:rPr lang="en-GB" sz="2000" dirty="0"/>
              <a:t>When we practice mindfulness regularly, we build a capacity to become aware of our thinking and our emotions </a:t>
            </a:r>
          </a:p>
        </p:txBody>
      </p:sp>
      <p:pic>
        <p:nvPicPr>
          <p:cNvPr id="2" name="Picture 1" descr="A black text on a white background&#10;&#10;Description automatically generated">
            <a:extLst>
              <a:ext uri="{FF2B5EF4-FFF2-40B4-BE49-F238E27FC236}">
                <a16:creationId xmlns:a16="http://schemas.microsoft.com/office/drawing/2014/main" id="{F3C5AD38-1C96-F1A3-4EAD-9BFCE6A7F610}"/>
              </a:ext>
            </a:extLst>
          </p:cNvPr>
          <p:cNvPicPr>
            <a:picLocks noChangeAspect="1"/>
          </p:cNvPicPr>
          <p:nvPr/>
        </p:nvPicPr>
        <p:blipFill rotWithShape="1">
          <a:blip r:embed="rId13">
            <a:alphaModFix amt="70000"/>
            <a:extLst>
              <a:ext uri="{28A0092B-C50C-407E-A947-70E740481C1C}">
                <a14:useLocalDpi xmlns:a14="http://schemas.microsoft.com/office/drawing/2010/main" val="0"/>
              </a:ext>
            </a:extLst>
          </a:blip>
          <a:srcRect l="769" t="15000" r="1153" b="5000"/>
          <a:stretch/>
        </p:blipFill>
        <p:spPr>
          <a:xfrm>
            <a:off x="5826657" y="0"/>
            <a:ext cx="6365323" cy="798786"/>
          </a:xfrm>
          <a:prstGeom prst="rect">
            <a:avLst/>
          </a:prstGeom>
          <a:ln>
            <a:noFill/>
          </a:ln>
          <a:effectLst/>
        </p:spPr>
      </p:pic>
      <p:pic>
        <p:nvPicPr>
          <p:cNvPr id="22530" name="Picture 2" descr="Mindful or Mind Full? - Getting Started on Your Mindfulness Journey">
            <a:extLst>
              <a:ext uri="{FF2B5EF4-FFF2-40B4-BE49-F238E27FC236}">
                <a16:creationId xmlns:a16="http://schemas.microsoft.com/office/drawing/2014/main" id="{07B7A200-C5B6-9B1F-CD99-643F3F36354A}"/>
              </a:ext>
            </a:extLst>
          </p:cNvPr>
          <p:cNvPicPr>
            <a:picLocks noChangeAspect="1" noChangeArrowheads="1"/>
          </p:cNvPicPr>
          <p:nvPr/>
        </p:nvPicPr>
        <p:blipFill>
          <a:blip r:embed="rId14">
            <a:duotone>
              <a:prstClr val="black"/>
              <a:schemeClr val="accent6">
                <a:tint val="45000"/>
                <a:satMod val="400000"/>
              </a:schemeClr>
            </a:duotone>
            <a:extLst>
              <a:ext uri="{28A0092B-C50C-407E-A947-70E740481C1C}">
                <a14:useLocalDpi xmlns:a14="http://schemas.microsoft.com/office/drawing/2010/main" val="0"/>
              </a:ext>
            </a:extLst>
          </a:blip>
          <a:srcRect/>
          <a:stretch>
            <a:fillRect/>
          </a:stretch>
        </p:blipFill>
        <p:spPr bwMode="auto">
          <a:xfrm>
            <a:off x="5131731" y="2887685"/>
            <a:ext cx="4817693" cy="251724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640763355"/>
      </p:ext>
    </p:extLst>
  </p:cSld>
  <p:clrMapOvr>
    <a:masterClrMapping/>
  </p:clrMapOvr>
  <mc:AlternateContent xmlns:mc="http://schemas.openxmlformats.org/markup-compatibility/2006" xmlns:p14="http://schemas.microsoft.com/office/powerpoint/2010/main">
    <mc:Choice Requires="p14">
      <p:transition spd="slow" p14:dur="1600">
        <p14:conveyor dir="l"/>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fade">
                                      <p:cBhvr>
                                        <p:cTn id="7" dur="500"/>
                                        <p:tgtEl>
                                          <p:spTgt spid="3"/>
                                        </p:tgtEl>
                                      </p:cBhvr>
                                    </p:animEffect>
                                  </p:childTnLst>
                                </p:cTn>
                              </p:par>
                              <p:par>
                                <p:cTn id="8" presetID="10" presetClass="entr" presetSubtype="0" fill="hold" grpId="0" nodeType="withEffect">
                                  <p:stCondLst>
                                    <p:cond delay="0"/>
                                  </p:stCondLst>
                                  <p:childTnLst>
                                    <p:set>
                                      <p:cBhvr>
                                        <p:cTn id="9" dur="1" fill="hold">
                                          <p:stCondLst>
                                            <p:cond delay="0"/>
                                          </p:stCondLst>
                                        </p:cTn>
                                        <p:tgtEl>
                                          <p:spTgt spid="15"/>
                                        </p:tgtEl>
                                        <p:attrNameLst>
                                          <p:attrName>style.visibility</p:attrName>
                                        </p:attrNameLst>
                                      </p:cBhvr>
                                      <p:to>
                                        <p:strVal val="visible"/>
                                      </p:to>
                                    </p:set>
                                    <p:animEffect transition="in" filter="fade">
                                      <p:cBhvr>
                                        <p:cTn id="10" dur="10"/>
                                        <p:tgtEl>
                                          <p:spTgt spid="15"/>
                                        </p:tgtEl>
                                      </p:cBhvr>
                                    </p:animEffect>
                                  </p:childTnLst>
                                </p:cTn>
                              </p:par>
                            </p:childTnLst>
                          </p:cTn>
                        </p:par>
                      </p:childTnLst>
                    </p:cTn>
                  </p:par>
                  <p:par>
                    <p:cTn id="11" fill="hold">
                      <p:stCondLst>
                        <p:cond delay="indefinite"/>
                      </p:stCondLst>
                      <p:childTnLst>
                        <p:par>
                          <p:cTn id="12" fill="hold">
                            <p:stCondLst>
                              <p:cond delay="0"/>
                            </p:stCondLst>
                            <p:childTnLst>
                              <p:par>
                                <p:cTn id="13" presetID="10" presetClass="entr" presetSubtype="0" fill="hold" grpId="0" nodeType="clickEffect">
                                  <p:stCondLst>
                                    <p:cond delay="0"/>
                                  </p:stCondLst>
                                  <p:childTnLst>
                                    <p:set>
                                      <p:cBhvr>
                                        <p:cTn id="14" dur="1" fill="hold">
                                          <p:stCondLst>
                                            <p:cond delay="0"/>
                                          </p:stCondLst>
                                        </p:cTn>
                                        <p:tgtEl>
                                          <p:spTgt spid="10"/>
                                        </p:tgtEl>
                                        <p:attrNameLst>
                                          <p:attrName>style.visibility</p:attrName>
                                        </p:attrNameLst>
                                      </p:cBhvr>
                                      <p:to>
                                        <p:strVal val="visible"/>
                                      </p:to>
                                    </p:set>
                                    <p:animEffect transition="in" filter="fade">
                                      <p:cBhvr>
                                        <p:cTn id="15" dur="10"/>
                                        <p:tgtEl>
                                          <p:spTgt spid="10"/>
                                        </p:tgtEl>
                                      </p:cBhvr>
                                    </p:animEffect>
                                  </p:childTnLst>
                                </p:cTn>
                              </p:par>
                            </p:childTnLst>
                          </p:cTn>
                        </p:par>
                        <p:par>
                          <p:cTn id="16" fill="hold">
                            <p:stCondLst>
                              <p:cond delay="10"/>
                            </p:stCondLst>
                            <p:childTnLst>
                              <p:par>
                                <p:cTn id="17" presetID="10" presetClass="entr" presetSubtype="0" fill="hold" grpId="0" nodeType="afterEffect">
                                  <p:stCondLst>
                                    <p:cond delay="500"/>
                                  </p:stCondLst>
                                  <p:childTnLst>
                                    <p:set>
                                      <p:cBhvr>
                                        <p:cTn id="18" dur="1" fill="hold">
                                          <p:stCondLst>
                                            <p:cond delay="0"/>
                                          </p:stCondLst>
                                        </p:cTn>
                                        <p:tgtEl>
                                          <p:spTgt spid="14"/>
                                        </p:tgtEl>
                                        <p:attrNameLst>
                                          <p:attrName>style.visibility</p:attrName>
                                        </p:attrNameLst>
                                      </p:cBhvr>
                                      <p:to>
                                        <p:strVal val="visible"/>
                                      </p:to>
                                    </p:set>
                                    <p:animEffect transition="in" filter="fade">
                                      <p:cBhvr>
                                        <p:cTn id="19" dur="750"/>
                                        <p:tgtEl>
                                          <p:spTgt spid="1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10" grpId="0">
        <p:bldAsOne/>
      </p:bldGraphic>
      <p:bldGraphic spid="14" grpId="0">
        <p:bldAsOne/>
      </p:bldGraphic>
      <p:bldP spid="15" grpId="0"/>
    </p:bldLst>
  </p:timing>
</p:sld>
</file>

<file path=ppt/slides/slide5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EC6D963-1985-59E5-48EB-DEC9422B5C6E}"/>
            </a:ext>
          </a:extLst>
        </p:cNvPr>
        <p:cNvGrpSpPr/>
        <p:nvPr/>
      </p:nvGrpSpPr>
      <p:grpSpPr>
        <a:xfrm>
          <a:off x="0" y="0"/>
          <a:ext cx="0" cy="0"/>
          <a:chOff x="0" y="0"/>
          <a:chExt cx="0" cy="0"/>
        </a:xfrm>
      </p:grpSpPr>
      <p:pic>
        <p:nvPicPr>
          <p:cNvPr id="68611" name="Picture 13">
            <a:extLst>
              <a:ext uri="{FF2B5EF4-FFF2-40B4-BE49-F238E27FC236}">
                <a16:creationId xmlns:a16="http://schemas.microsoft.com/office/drawing/2014/main" id="{FA65147E-740D-59FA-7299-FDCE9F556C64}"/>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3275860" y="737478"/>
            <a:ext cx="5228009" cy="522800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2203050146"/>
      </p:ext>
    </p:extLst>
  </p:cSld>
  <p:clrMapOvr>
    <a:masterClrMapping/>
  </p:clrMapOvr>
</p:sld>
</file>

<file path=ppt/slides/slide6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F67934A-54A0-A156-13B3-9DFD65B5A3EB}"/>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62E5293B-1E36-0FE1-1FBE-7F78716E1BB9}"/>
              </a:ext>
            </a:extLst>
          </p:cNvPr>
          <p:cNvSpPr>
            <a:spLocks noGrp="1"/>
          </p:cNvSpPr>
          <p:nvPr>
            <p:ph type="title"/>
          </p:nvPr>
        </p:nvSpPr>
        <p:spPr>
          <a:xfrm>
            <a:off x="7098093" y="1139442"/>
            <a:ext cx="3822449" cy="798786"/>
          </a:xfrm>
          <a:solidFill>
            <a:srgbClr val="F1FEFC"/>
          </a:solidFill>
        </p:spPr>
        <p:txBody>
          <a:bodyPr anchor="b">
            <a:normAutofit/>
          </a:bodyPr>
          <a:lstStyle/>
          <a:p>
            <a:pPr algn="ctr"/>
            <a:r>
              <a:rPr lang="en-GB" dirty="0"/>
              <a:t>Seeking Help</a:t>
            </a:r>
          </a:p>
        </p:txBody>
      </p:sp>
      <p:pic>
        <p:nvPicPr>
          <p:cNvPr id="6" name="Picture 5">
            <a:extLst>
              <a:ext uri="{FF2B5EF4-FFF2-40B4-BE49-F238E27FC236}">
                <a16:creationId xmlns:a16="http://schemas.microsoft.com/office/drawing/2014/main" id="{B6E6C082-659F-88F6-C317-6C13D069D83A}"/>
              </a:ext>
            </a:extLst>
          </p:cNvPr>
          <p:cNvPicPr>
            <a:picLocks noChangeAspect="1"/>
          </p:cNvPicPr>
          <p:nvPr/>
        </p:nvPicPr>
        <p:blipFill rotWithShape="1">
          <a:blip r:embed="rId2"/>
          <a:srcRect l="2454"/>
          <a:stretch/>
        </p:blipFill>
        <p:spPr>
          <a:xfrm>
            <a:off x="415340" y="415330"/>
            <a:ext cx="4696365" cy="2990054"/>
          </a:xfrm>
          <a:prstGeom prst="rect">
            <a:avLst/>
          </a:prstGeom>
        </p:spPr>
      </p:pic>
      <p:pic>
        <p:nvPicPr>
          <p:cNvPr id="5" name="Picture 4">
            <a:extLst>
              <a:ext uri="{FF2B5EF4-FFF2-40B4-BE49-F238E27FC236}">
                <a16:creationId xmlns:a16="http://schemas.microsoft.com/office/drawing/2014/main" id="{2F105AC6-3E80-3E91-28B2-2EA3C2DB3190}"/>
              </a:ext>
            </a:extLst>
          </p:cNvPr>
          <p:cNvPicPr>
            <a:picLocks noChangeAspect="1"/>
          </p:cNvPicPr>
          <p:nvPr/>
        </p:nvPicPr>
        <p:blipFill rotWithShape="1">
          <a:blip r:embed="rId3"/>
          <a:srcRect r="-2" b="2840"/>
          <a:stretch/>
        </p:blipFill>
        <p:spPr>
          <a:xfrm>
            <a:off x="415341" y="3455000"/>
            <a:ext cx="4696365" cy="2998002"/>
          </a:xfrm>
          <a:prstGeom prst="rect">
            <a:avLst/>
          </a:prstGeom>
        </p:spPr>
      </p:pic>
      <p:sp>
        <p:nvSpPr>
          <p:cNvPr id="3" name="AutoShape 2" descr="Image result for help">
            <a:extLst>
              <a:ext uri="{FF2B5EF4-FFF2-40B4-BE49-F238E27FC236}">
                <a16:creationId xmlns:a16="http://schemas.microsoft.com/office/drawing/2014/main" id="{360D0527-B5C0-4F05-9EE9-04DD3305135D}"/>
              </a:ext>
            </a:extLst>
          </p:cNvPr>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graphicFrame>
        <p:nvGraphicFramePr>
          <p:cNvPr id="4" name="Content Placeholder 3">
            <a:extLst>
              <a:ext uri="{FF2B5EF4-FFF2-40B4-BE49-F238E27FC236}">
                <a16:creationId xmlns:a16="http://schemas.microsoft.com/office/drawing/2014/main" id="{6034CC82-8B43-79EB-273E-6EF930D7645B}"/>
              </a:ext>
            </a:extLst>
          </p:cNvPr>
          <p:cNvGraphicFramePr>
            <a:graphicFrameLocks noGrp="1"/>
          </p:cNvGraphicFramePr>
          <p:nvPr>
            <p:ph idx="1"/>
          </p:nvPr>
        </p:nvGraphicFramePr>
        <p:xfrm>
          <a:off x="5996108" y="2278884"/>
          <a:ext cx="5780551" cy="3957023"/>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
        <p:nvSpPr>
          <p:cNvPr id="8" name="Rectangle 7">
            <a:extLst>
              <a:ext uri="{FF2B5EF4-FFF2-40B4-BE49-F238E27FC236}">
                <a16:creationId xmlns:a16="http://schemas.microsoft.com/office/drawing/2014/main" id="{08111725-8916-A82F-6DB8-24CE53FDA090}"/>
              </a:ext>
            </a:extLst>
          </p:cNvPr>
          <p:cNvSpPr/>
          <p:nvPr/>
        </p:nvSpPr>
        <p:spPr>
          <a:xfrm>
            <a:off x="133350" y="119062"/>
            <a:ext cx="11915775" cy="6696075"/>
          </a:xfrm>
          <a:prstGeom prst="rect">
            <a:avLst/>
          </a:prstGeom>
          <a:noFill/>
          <a:ln>
            <a:solidFill>
              <a:srgbClr val="F1FEFC"/>
            </a:solidFill>
          </a:ln>
          <a:effectLst>
            <a:glow rad="317500">
              <a:srgbClr val="F1FEFC">
                <a:alpha val="40000"/>
              </a:srgbClr>
            </a:glow>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srgbClr val="FFFFFF"/>
              </a:solidFill>
              <a:effectLst/>
              <a:uLnTx/>
              <a:uFillTx/>
              <a:latin typeface="Neue Haas Grotesk Text Pro"/>
              <a:ea typeface="+mn-ea"/>
              <a:cs typeface="+mn-cs"/>
            </a:endParaRPr>
          </a:p>
        </p:txBody>
      </p:sp>
      <p:pic>
        <p:nvPicPr>
          <p:cNvPr id="7" name="Picture 6" descr="A black text on a white background&#10;&#10;Description automatically generated">
            <a:extLst>
              <a:ext uri="{FF2B5EF4-FFF2-40B4-BE49-F238E27FC236}">
                <a16:creationId xmlns:a16="http://schemas.microsoft.com/office/drawing/2014/main" id="{67FA0D4A-E971-AF4D-F142-3370183553DB}"/>
              </a:ext>
            </a:extLst>
          </p:cNvPr>
          <p:cNvPicPr>
            <a:picLocks noChangeAspect="1"/>
          </p:cNvPicPr>
          <p:nvPr/>
        </p:nvPicPr>
        <p:blipFill rotWithShape="1">
          <a:blip r:embed="rId9">
            <a:alphaModFix amt="70000"/>
            <a:extLst>
              <a:ext uri="{28A0092B-C50C-407E-A947-70E740481C1C}">
                <a14:useLocalDpi xmlns:a14="http://schemas.microsoft.com/office/drawing/2010/main" val="0"/>
              </a:ext>
            </a:extLst>
          </a:blip>
          <a:srcRect l="769" t="15000" r="1153" b="5000"/>
          <a:stretch/>
        </p:blipFill>
        <p:spPr>
          <a:xfrm>
            <a:off x="5826657" y="0"/>
            <a:ext cx="6365323" cy="798786"/>
          </a:xfrm>
          <a:prstGeom prst="rect">
            <a:avLst/>
          </a:prstGeom>
          <a:ln>
            <a:noFill/>
          </a:ln>
          <a:effectLst/>
        </p:spPr>
      </p:pic>
    </p:spTree>
    <p:extLst>
      <p:ext uri="{BB962C8B-B14F-4D97-AF65-F5344CB8AC3E}">
        <p14:creationId xmlns:p14="http://schemas.microsoft.com/office/powerpoint/2010/main" val="352385329"/>
      </p:ext>
    </p:extLst>
  </p:cSld>
  <p:clrMapOvr>
    <a:masterClrMapping/>
  </p:clrMapOvr>
</p:sld>
</file>

<file path=ppt/slides/slide6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67135" y="1233847"/>
            <a:ext cx="2947482" cy="4601183"/>
          </a:xfrm>
        </p:spPr>
        <p:txBody>
          <a:bodyPr/>
          <a:lstStyle/>
          <a:p>
            <a:r>
              <a:rPr lang="en-GB" dirty="0"/>
              <a:t>Places to seek help and advice</a:t>
            </a:r>
          </a:p>
        </p:txBody>
      </p:sp>
      <p:sp>
        <p:nvSpPr>
          <p:cNvPr id="6" name="Rectangle 5"/>
          <p:cNvSpPr/>
          <p:nvPr/>
        </p:nvSpPr>
        <p:spPr>
          <a:xfrm>
            <a:off x="6360919" y="1233847"/>
            <a:ext cx="5473119" cy="1384995"/>
          </a:xfrm>
          <a:prstGeom prst="rect">
            <a:avLst/>
          </a:prstGeom>
        </p:spPr>
        <p:txBody>
          <a:bodyPr wrap="square">
            <a:spAutoFit/>
          </a:bodyPr>
          <a:lstStyle/>
          <a:p>
            <a:endParaRPr lang="en-GB" sz="2200" dirty="0"/>
          </a:p>
          <a:p>
            <a:r>
              <a:rPr lang="en-GB" sz="2200" dirty="0">
                <a:hlinkClick r:id="rId2"/>
              </a:rPr>
              <a:t>https://</a:t>
            </a:r>
            <a:r>
              <a:rPr lang="en-GB" sz="2000" dirty="0">
                <a:hlinkClick r:id="rId2"/>
              </a:rPr>
              <a:t>www.childline.org.uk/globalassets/info-and-advice/school-work-and-college/school-and-college/exam-stress/beat-exam-stress.pdf</a:t>
            </a:r>
            <a:endParaRPr lang="en-GB" sz="2200" dirty="0"/>
          </a:p>
        </p:txBody>
      </p:sp>
      <p:sp>
        <p:nvSpPr>
          <p:cNvPr id="7" name="Rectangle 6"/>
          <p:cNvSpPr/>
          <p:nvPr/>
        </p:nvSpPr>
        <p:spPr>
          <a:xfrm>
            <a:off x="3570118" y="1563422"/>
            <a:ext cx="2260964" cy="769441"/>
          </a:xfrm>
          <a:prstGeom prst="rect">
            <a:avLst/>
          </a:prstGeom>
        </p:spPr>
        <p:txBody>
          <a:bodyPr wrap="square">
            <a:spAutoFit/>
          </a:bodyPr>
          <a:lstStyle/>
          <a:p>
            <a:r>
              <a:rPr lang="en-GB" sz="2200" dirty="0" err="1"/>
              <a:t>Childline</a:t>
            </a:r>
            <a:r>
              <a:rPr lang="en-GB" sz="2200" dirty="0"/>
              <a:t> Call 0800 1111</a:t>
            </a:r>
          </a:p>
        </p:txBody>
      </p:sp>
      <p:sp>
        <p:nvSpPr>
          <p:cNvPr id="8" name="Rectangle 7"/>
          <p:cNvSpPr/>
          <p:nvPr/>
        </p:nvSpPr>
        <p:spPr>
          <a:xfrm>
            <a:off x="6331682" y="2714577"/>
            <a:ext cx="5197000" cy="430887"/>
          </a:xfrm>
          <a:prstGeom prst="rect">
            <a:avLst/>
          </a:prstGeom>
        </p:spPr>
        <p:txBody>
          <a:bodyPr wrap="none">
            <a:spAutoFit/>
          </a:bodyPr>
          <a:lstStyle/>
          <a:p>
            <a:r>
              <a:rPr lang="en-GB" sz="2200" dirty="0">
                <a:hlinkClick r:id="rId3"/>
              </a:rPr>
              <a:t>http://www.timetochangewales.org.uk/en/</a:t>
            </a:r>
            <a:r>
              <a:rPr lang="en-GB" sz="2200" dirty="0"/>
              <a:t> </a:t>
            </a:r>
          </a:p>
        </p:txBody>
      </p:sp>
      <p:sp>
        <p:nvSpPr>
          <p:cNvPr id="9" name="Rectangle 8"/>
          <p:cNvSpPr/>
          <p:nvPr/>
        </p:nvSpPr>
        <p:spPr>
          <a:xfrm>
            <a:off x="3570118" y="2750200"/>
            <a:ext cx="2050561" cy="430887"/>
          </a:xfrm>
          <a:prstGeom prst="rect">
            <a:avLst/>
          </a:prstGeom>
        </p:spPr>
        <p:txBody>
          <a:bodyPr wrap="none">
            <a:spAutoFit/>
          </a:bodyPr>
          <a:lstStyle/>
          <a:p>
            <a:r>
              <a:rPr lang="en-GB" sz="2200" dirty="0"/>
              <a:t>Time to change </a:t>
            </a:r>
          </a:p>
        </p:txBody>
      </p:sp>
      <p:sp>
        <p:nvSpPr>
          <p:cNvPr id="10" name="Rectangle 9"/>
          <p:cNvSpPr/>
          <p:nvPr/>
        </p:nvSpPr>
        <p:spPr>
          <a:xfrm>
            <a:off x="6331682" y="758853"/>
            <a:ext cx="3135795" cy="400110"/>
          </a:xfrm>
          <a:prstGeom prst="rect">
            <a:avLst/>
          </a:prstGeom>
        </p:spPr>
        <p:txBody>
          <a:bodyPr wrap="none">
            <a:spAutoFit/>
          </a:bodyPr>
          <a:lstStyle/>
          <a:p>
            <a:r>
              <a:rPr lang="en-GB" sz="2000" dirty="0">
                <a:hlinkClick r:id="rId4"/>
              </a:rPr>
              <a:t>https://youngminds.org.uk/</a:t>
            </a:r>
            <a:r>
              <a:rPr lang="en-GB" sz="2000" dirty="0"/>
              <a:t> </a:t>
            </a:r>
          </a:p>
        </p:txBody>
      </p:sp>
      <p:sp>
        <p:nvSpPr>
          <p:cNvPr id="11" name="Rectangle 10"/>
          <p:cNvSpPr/>
          <p:nvPr/>
        </p:nvSpPr>
        <p:spPr>
          <a:xfrm>
            <a:off x="3570118" y="768602"/>
            <a:ext cx="1693477" cy="430887"/>
          </a:xfrm>
          <a:prstGeom prst="rect">
            <a:avLst/>
          </a:prstGeom>
        </p:spPr>
        <p:txBody>
          <a:bodyPr wrap="none">
            <a:spAutoFit/>
          </a:bodyPr>
          <a:lstStyle/>
          <a:p>
            <a:r>
              <a:rPr lang="en-GB" sz="2200" dirty="0"/>
              <a:t>Young Minds</a:t>
            </a:r>
          </a:p>
        </p:txBody>
      </p:sp>
      <p:sp>
        <p:nvSpPr>
          <p:cNvPr id="12" name="Rectangle 11"/>
          <p:cNvSpPr/>
          <p:nvPr/>
        </p:nvSpPr>
        <p:spPr>
          <a:xfrm>
            <a:off x="6331682" y="3636126"/>
            <a:ext cx="4900701" cy="430887"/>
          </a:xfrm>
          <a:prstGeom prst="rect">
            <a:avLst/>
          </a:prstGeom>
        </p:spPr>
        <p:txBody>
          <a:bodyPr wrap="none">
            <a:spAutoFit/>
          </a:bodyPr>
          <a:lstStyle/>
          <a:p>
            <a:r>
              <a:rPr lang="en-GB" sz="2200" dirty="0">
                <a:hlinkClick r:id="rId5"/>
              </a:rPr>
              <a:t>https://stressfreekids.com/teen-anxiety/</a:t>
            </a:r>
            <a:r>
              <a:rPr lang="en-GB" sz="2200" dirty="0"/>
              <a:t> </a:t>
            </a:r>
          </a:p>
        </p:txBody>
      </p:sp>
      <p:sp>
        <p:nvSpPr>
          <p:cNvPr id="13" name="Rectangle 12"/>
          <p:cNvSpPr/>
          <p:nvPr/>
        </p:nvSpPr>
        <p:spPr>
          <a:xfrm>
            <a:off x="3562834" y="3630624"/>
            <a:ext cx="1947969" cy="430887"/>
          </a:xfrm>
          <a:prstGeom prst="rect">
            <a:avLst/>
          </a:prstGeom>
        </p:spPr>
        <p:txBody>
          <a:bodyPr wrap="none">
            <a:spAutoFit/>
          </a:bodyPr>
          <a:lstStyle/>
          <a:p>
            <a:r>
              <a:rPr lang="en-GB" sz="2200" dirty="0"/>
              <a:t>Stress free kids</a:t>
            </a:r>
          </a:p>
        </p:txBody>
      </p:sp>
      <p:sp>
        <p:nvSpPr>
          <p:cNvPr id="14" name="Rectangle 13"/>
          <p:cNvSpPr/>
          <p:nvPr/>
        </p:nvSpPr>
        <p:spPr>
          <a:xfrm>
            <a:off x="6331682" y="4511048"/>
            <a:ext cx="5103282" cy="1107996"/>
          </a:xfrm>
          <a:prstGeom prst="rect">
            <a:avLst/>
          </a:prstGeom>
        </p:spPr>
        <p:txBody>
          <a:bodyPr wrap="square">
            <a:spAutoFit/>
          </a:bodyPr>
          <a:lstStyle/>
          <a:p>
            <a:r>
              <a:rPr lang="en-GB" sz="2200" dirty="0">
                <a:hlinkClick r:id="rId6"/>
              </a:rPr>
              <a:t>https://www.anxietyuk.org.uk/our-services/anxiety-information/young-people-and-anxiety/</a:t>
            </a:r>
            <a:r>
              <a:rPr lang="en-GB" sz="2200" dirty="0"/>
              <a:t> </a:t>
            </a:r>
          </a:p>
        </p:txBody>
      </p:sp>
      <p:sp>
        <p:nvSpPr>
          <p:cNvPr id="15" name="Rectangle 14"/>
          <p:cNvSpPr/>
          <p:nvPr/>
        </p:nvSpPr>
        <p:spPr>
          <a:xfrm>
            <a:off x="3570118" y="4511048"/>
            <a:ext cx="1487651" cy="430887"/>
          </a:xfrm>
          <a:prstGeom prst="rect">
            <a:avLst/>
          </a:prstGeom>
        </p:spPr>
        <p:txBody>
          <a:bodyPr wrap="none">
            <a:spAutoFit/>
          </a:bodyPr>
          <a:lstStyle/>
          <a:p>
            <a:r>
              <a:rPr lang="en-GB" sz="2200" dirty="0"/>
              <a:t>Anxiety UK</a:t>
            </a:r>
          </a:p>
        </p:txBody>
      </p:sp>
      <p:sp>
        <p:nvSpPr>
          <p:cNvPr id="16" name="Rectangle 15"/>
          <p:cNvSpPr/>
          <p:nvPr/>
        </p:nvSpPr>
        <p:spPr>
          <a:xfrm>
            <a:off x="6323711" y="5697826"/>
            <a:ext cx="5332234" cy="430887"/>
          </a:xfrm>
          <a:prstGeom prst="rect">
            <a:avLst/>
          </a:prstGeom>
        </p:spPr>
        <p:txBody>
          <a:bodyPr wrap="square">
            <a:spAutoFit/>
          </a:bodyPr>
          <a:lstStyle/>
          <a:p>
            <a:r>
              <a:rPr lang="en-GB" sz="2200" dirty="0">
                <a:hlinkClick r:id="rId7"/>
              </a:rPr>
              <a:t>https://www.nopanic.org.uk/</a:t>
            </a:r>
            <a:r>
              <a:rPr lang="en-GB" sz="2200" dirty="0"/>
              <a:t> </a:t>
            </a:r>
          </a:p>
        </p:txBody>
      </p:sp>
      <p:sp>
        <p:nvSpPr>
          <p:cNvPr id="17" name="Rectangle 16"/>
          <p:cNvSpPr/>
          <p:nvPr/>
        </p:nvSpPr>
        <p:spPr>
          <a:xfrm>
            <a:off x="3573974" y="5697826"/>
            <a:ext cx="1213794" cy="430887"/>
          </a:xfrm>
          <a:prstGeom prst="rect">
            <a:avLst/>
          </a:prstGeom>
        </p:spPr>
        <p:txBody>
          <a:bodyPr wrap="none">
            <a:spAutoFit/>
          </a:bodyPr>
          <a:lstStyle/>
          <a:p>
            <a:r>
              <a:rPr lang="en-GB" sz="2200" dirty="0"/>
              <a:t>No panic</a:t>
            </a:r>
          </a:p>
        </p:txBody>
      </p:sp>
      <p:sp>
        <p:nvSpPr>
          <p:cNvPr id="3" name="Rectangle 2">
            <a:extLst>
              <a:ext uri="{FF2B5EF4-FFF2-40B4-BE49-F238E27FC236}">
                <a16:creationId xmlns:a16="http://schemas.microsoft.com/office/drawing/2014/main" id="{08F3DF88-5FF8-9B10-591F-11E6AD1F1B64}"/>
              </a:ext>
            </a:extLst>
          </p:cNvPr>
          <p:cNvSpPr/>
          <p:nvPr/>
        </p:nvSpPr>
        <p:spPr>
          <a:xfrm>
            <a:off x="133350" y="119062"/>
            <a:ext cx="11915775" cy="6696075"/>
          </a:xfrm>
          <a:prstGeom prst="rect">
            <a:avLst/>
          </a:prstGeom>
          <a:noFill/>
          <a:ln>
            <a:solidFill>
              <a:srgbClr val="F1FEFC"/>
            </a:solidFill>
          </a:ln>
          <a:effectLst>
            <a:glow rad="317500">
              <a:srgbClr val="F1FEFC">
                <a:alpha val="40000"/>
              </a:srgbClr>
            </a:glow>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srgbClr val="FFFFFF"/>
              </a:solidFill>
              <a:effectLst/>
              <a:uLnTx/>
              <a:uFillTx/>
              <a:latin typeface="Neue Haas Grotesk Text Pro"/>
              <a:ea typeface="+mn-ea"/>
              <a:cs typeface="+mn-cs"/>
            </a:endParaRPr>
          </a:p>
        </p:txBody>
      </p:sp>
    </p:spTree>
    <p:extLst>
      <p:ext uri="{BB962C8B-B14F-4D97-AF65-F5344CB8AC3E}">
        <p14:creationId xmlns:p14="http://schemas.microsoft.com/office/powerpoint/2010/main" val="1843113317"/>
      </p:ext>
    </p:extLst>
  </p:cSld>
  <p:clrMapOvr>
    <a:masterClrMapping/>
  </p:clrMapOvr>
</p:sld>
</file>

<file path=ppt/slides/slide6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id="{27632747-EAE2-47EA-B603-9AAA9B229263}"/>
              </a:ext>
            </a:extLst>
          </p:cNvPr>
          <p:cNvSpPr/>
          <p:nvPr/>
        </p:nvSpPr>
        <p:spPr>
          <a:xfrm>
            <a:off x="0" y="0"/>
            <a:ext cx="12192000" cy="6858000"/>
          </a:xfrm>
          <a:prstGeom prst="rect">
            <a:avLst/>
          </a:prstGeom>
          <a:solidFill>
            <a:srgbClr val="F1FEFC"/>
          </a:solidFill>
          <a:ln>
            <a:noFill/>
          </a:ln>
        </p:spPr>
        <p:style>
          <a:lnRef idx="0">
            <a:scrgbClr r="0" g="0" b="0"/>
          </a:lnRef>
          <a:fillRef idx="0">
            <a:scrgbClr r="0" g="0" b="0"/>
          </a:fillRef>
          <a:effectRef idx="0">
            <a:scrgbClr r="0" g="0" b="0"/>
          </a:effectRef>
          <a:fontRef idx="minor">
            <a:schemeClr val="lt1"/>
          </a:fontRef>
        </p:style>
        <p:txBody>
          <a:bodyPr rtlCol="0" anchor="ctr"/>
          <a:lstStyle/>
          <a:p>
            <a:pPr algn="ctr"/>
            <a:endParaRPr lang="en-GB"/>
          </a:p>
        </p:txBody>
      </p:sp>
      <p:sp>
        <p:nvSpPr>
          <p:cNvPr id="17" name="Rectangle 16">
            <a:extLst>
              <a:ext uri="{FF2B5EF4-FFF2-40B4-BE49-F238E27FC236}">
                <a16:creationId xmlns:a16="http://schemas.microsoft.com/office/drawing/2014/main" id="{6F30060A-D861-4F00-BADD-106E4F229505}"/>
              </a:ext>
            </a:extLst>
          </p:cNvPr>
          <p:cNvSpPr/>
          <p:nvPr/>
        </p:nvSpPr>
        <p:spPr>
          <a:xfrm>
            <a:off x="324184" y="278968"/>
            <a:ext cx="11527366" cy="6214821"/>
          </a:xfrm>
          <a:prstGeom prst="rect">
            <a:avLst/>
          </a:prstGeom>
          <a:ln>
            <a:noFill/>
          </a:ln>
          <a:effectLst>
            <a:glow rad="101600">
              <a:srgbClr val="33CCCC">
                <a:alpha val="60000"/>
              </a:srgbClr>
            </a:glow>
            <a:outerShdw blurRad="50800" dist="38100" dir="5400000" algn="t" rotWithShape="0">
              <a:prstClr val="black">
                <a:alpha val="40000"/>
              </a:prstClr>
            </a:outerShdw>
          </a:effectLst>
        </p:spPr>
        <p:style>
          <a:lnRef idx="2">
            <a:schemeClr val="dk1"/>
          </a:lnRef>
          <a:fillRef idx="1">
            <a:schemeClr val="lt1"/>
          </a:fillRef>
          <a:effectRef idx="0">
            <a:schemeClr val="dk1"/>
          </a:effectRef>
          <a:fontRef idx="minor">
            <a:schemeClr val="dk1"/>
          </a:fontRef>
        </p:style>
        <p:txBody>
          <a:bodyPr rtlCol="0" anchor="ctr"/>
          <a:lstStyle/>
          <a:p>
            <a:pPr algn="ctr"/>
            <a:endParaRPr lang="en-GB"/>
          </a:p>
        </p:txBody>
      </p:sp>
      <p:sp>
        <p:nvSpPr>
          <p:cNvPr id="8" name="TextBox 7">
            <a:extLst>
              <a:ext uri="{FF2B5EF4-FFF2-40B4-BE49-F238E27FC236}">
                <a16:creationId xmlns:a16="http://schemas.microsoft.com/office/drawing/2014/main" id="{B3114461-6FDB-4EB0-A1A9-7D9A8B78D719}"/>
              </a:ext>
            </a:extLst>
          </p:cNvPr>
          <p:cNvSpPr txBox="1"/>
          <p:nvPr/>
        </p:nvSpPr>
        <p:spPr>
          <a:xfrm>
            <a:off x="956337" y="2367171"/>
            <a:ext cx="4972658" cy="2123658"/>
          </a:xfrm>
          <a:prstGeom prst="rect">
            <a:avLst/>
          </a:prstGeom>
          <a:noFill/>
        </p:spPr>
        <p:txBody>
          <a:bodyPr wrap="square" rtlCol="0">
            <a:spAutoFit/>
          </a:bodyPr>
          <a:lstStyle/>
          <a:p>
            <a:pPr algn="ctr"/>
            <a:r>
              <a:rPr lang="en-GB" sz="4400" dirty="0">
                <a:solidFill>
                  <a:srgbClr val="002060"/>
                </a:solidFill>
                <a:latin typeface="Franklin Gothic Demi" panose="020B0703020102020204" pitchFamily="34" charset="0"/>
              </a:rPr>
              <a:t>Thank you!</a:t>
            </a:r>
          </a:p>
          <a:p>
            <a:pPr algn="ctr"/>
            <a:endParaRPr lang="en-GB" sz="4400" dirty="0">
              <a:solidFill>
                <a:srgbClr val="002060"/>
              </a:solidFill>
              <a:latin typeface="Franklin Gothic Demi" panose="020B0703020102020204" pitchFamily="34" charset="0"/>
            </a:endParaRPr>
          </a:p>
          <a:p>
            <a:pPr algn="ctr"/>
            <a:r>
              <a:rPr lang="en-GB" sz="4400" dirty="0">
                <a:solidFill>
                  <a:srgbClr val="002060"/>
                </a:solidFill>
                <a:latin typeface="Franklin Gothic Demi" panose="020B0703020102020204" pitchFamily="34" charset="0"/>
              </a:rPr>
              <a:t>Any questions?</a:t>
            </a:r>
          </a:p>
        </p:txBody>
      </p:sp>
      <p:sp>
        <p:nvSpPr>
          <p:cNvPr id="2" name="TextBox 1">
            <a:extLst>
              <a:ext uri="{FF2B5EF4-FFF2-40B4-BE49-F238E27FC236}">
                <a16:creationId xmlns:a16="http://schemas.microsoft.com/office/drawing/2014/main" id="{58F60DAA-0F85-3C34-4D0F-3C3DF01C35D9}"/>
              </a:ext>
            </a:extLst>
          </p:cNvPr>
          <p:cNvSpPr txBox="1"/>
          <p:nvPr/>
        </p:nvSpPr>
        <p:spPr>
          <a:xfrm>
            <a:off x="7052256" y="2200312"/>
            <a:ext cx="4167809" cy="400110"/>
          </a:xfrm>
          <a:prstGeom prst="rect">
            <a:avLst/>
          </a:prstGeom>
          <a:solidFill>
            <a:srgbClr val="CEF7F7"/>
          </a:solidFill>
          <a:ln>
            <a:noFill/>
          </a:ln>
          <a:effectLst>
            <a:glow rad="228600">
              <a:schemeClr val="accent3">
                <a:satMod val="175000"/>
                <a:alpha val="40000"/>
              </a:schemeClr>
            </a:glow>
          </a:effectLst>
        </p:spPr>
        <p:txBody>
          <a:bodyPr wrap="square" rtlCol="0">
            <a:spAutoFit/>
          </a:bodyPr>
          <a:lstStyle/>
          <a:p>
            <a:pPr algn="ctr"/>
            <a:r>
              <a:rPr lang="en-GB" sz="2000" dirty="0">
                <a:hlinkClick r:id="rId3"/>
              </a:rPr>
              <a:t>Psychology@uwtsd.ac.uk</a:t>
            </a:r>
            <a:r>
              <a:rPr lang="en-GB" sz="2000" dirty="0"/>
              <a:t> </a:t>
            </a:r>
          </a:p>
        </p:txBody>
      </p:sp>
      <p:pic>
        <p:nvPicPr>
          <p:cNvPr id="1026" name="Picture 2" descr="Facebook - Microsoft Apps">
            <a:extLst>
              <a:ext uri="{FF2B5EF4-FFF2-40B4-BE49-F238E27FC236}">
                <a16:creationId xmlns:a16="http://schemas.microsoft.com/office/drawing/2014/main" id="{07775115-102D-F9E6-C83F-DFF3199C2E94}"/>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6806368" y="3470937"/>
            <a:ext cx="533400" cy="533400"/>
          </a:xfrm>
          <a:prstGeom prst="rect">
            <a:avLst/>
          </a:prstGeom>
          <a:noFill/>
          <a:extLst>
            <a:ext uri="{909E8E84-426E-40DD-AFC4-6F175D3DCCD1}">
              <a14:hiddenFill xmlns:a14="http://schemas.microsoft.com/office/drawing/2010/main">
                <a:solidFill>
                  <a:srgbClr val="FFFFFF"/>
                </a:solidFill>
              </a14:hiddenFill>
            </a:ext>
          </a:extLst>
        </p:spPr>
      </p:pic>
      <p:pic>
        <p:nvPicPr>
          <p:cNvPr id="1028" name="Picture 4" descr="Twitter is being rebranded as X - The Verge">
            <a:extLst>
              <a:ext uri="{FF2B5EF4-FFF2-40B4-BE49-F238E27FC236}">
                <a16:creationId xmlns:a16="http://schemas.microsoft.com/office/drawing/2014/main" id="{81EC974E-07B1-503D-8504-9E3AFCAA395B}"/>
              </a:ext>
            </a:extLst>
          </p:cNvPr>
          <p:cNvPicPr>
            <a:picLocks noChangeAspect="1" noChangeArrowheads="1"/>
          </p:cNvPicPr>
          <p:nvPr/>
        </p:nvPicPr>
        <p:blipFill rotWithShape="1">
          <a:blip r:embed="rId5">
            <a:extLst>
              <a:ext uri="{28A0092B-C50C-407E-A947-70E740481C1C}">
                <a14:useLocalDpi xmlns:a14="http://schemas.microsoft.com/office/drawing/2010/main" val="0"/>
              </a:ext>
            </a:extLst>
          </a:blip>
          <a:srcRect l="19745" r="16836"/>
          <a:stretch/>
        </p:blipFill>
        <p:spPr bwMode="auto">
          <a:xfrm>
            <a:off x="6832007" y="4466776"/>
            <a:ext cx="507761" cy="532800"/>
          </a:xfrm>
          <a:prstGeom prst="rect">
            <a:avLst/>
          </a:prstGeom>
          <a:noFill/>
          <a:extLst>
            <a:ext uri="{909E8E84-426E-40DD-AFC4-6F175D3DCCD1}">
              <a14:hiddenFill xmlns:a14="http://schemas.microsoft.com/office/drawing/2010/main">
                <a:solidFill>
                  <a:srgbClr val="FFFFFF"/>
                </a:solidFill>
              </a14:hiddenFill>
            </a:ext>
          </a:extLst>
        </p:spPr>
      </p:pic>
      <p:pic>
        <p:nvPicPr>
          <p:cNvPr id="3" name="Picture 2">
            <a:extLst>
              <a:ext uri="{FF2B5EF4-FFF2-40B4-BE49-F238E27FC236}">
                <a16:creationId xmlns:a16="http://schemas.microsoft.com/office/drawing/2014/main" id="{B519DE6C-C88B-031F-E1FF-479C23870E31}"/>
              </a:ext>
            </a:extLst>
          </p:cNvPr>
          <p:cNvPicPr>
            <a:picLocks noChangeAspect="1"/>
          </p:cNvPicPr>
          <p:nvPr/>
        </p:nvPicPr>
        <p:blipFill>
          <a:blip r:embed="rId6"/>
          <a:stretch>
            <a:fillRect/>
          </a:stretch>
        </p:blipFill>
        <p:spPr>
          <a:xfrm>
            <a:off x="6832007" y="5462616"/>
            <a:ext cx="538163" cy="538163"/>
          </a:xfrm>
          <a:prstGeom prst="rect">
            <a:avLst/>
          </a:prstGeom>
        </p:spPr>
      </p:pic>
      <p:sp>
        <p:nvSpPr>
          <p:cNvPr id="5" name="TextBox 4">
            <a:extLst>
              <a:ext uri="{FF2B5EF4-FFF2-40B4-BE49-F238E27FC236}">
                <a16:creationId xmlns:a16="http://schemas.microsoft.com/office/drawing/2014/main" id="{465760A7-5B28-3423-F795-E2840579510E}"/>
              </a:ext>
            </a:extLst>
          </p:cNvPr>
          <p:cNvSpPr txBox="1"/>
          <p:nvPr/>
        </p:nvSpPr>
        <p:spPr>
          <a:xfrm>
            <a:off x="7370170" y="3552971"/>
            <a:ext cx="4167809" cy="369332"/>
          </a:xfrm>
          <a:prstGeom prst="rect">
            <a:avLst/>
          </a:prstGeom>
          <a:noFill/>
        </p:spPr>
        <p:txBody>
          <a:bodyPr wrap="square" rtlCol="0">
            <a:spAutoFit/>
          </a:bodyPr>
          <a:lstStyle/>
          <a:p>
            <a:r>
              <a:rPr lang="en-GB" dirty="0">
                <a:hlinkClick r:id="rId7"/>
              </a:rPr>
              <a:t>Psychology and Counselling UWTSD </a:t>
            </a:r>
            <a:endParaRPr lang="en-GB" dirty="0"/>
          </a:p>
        </p:txBody>
      </p:sp>
      <p:sp>
        <p:nvSpPr>
          <p:cNvPr id="6" name="TextBox 5">
            <a:extLst>
              <a:ext uri="{FF2B5EF4-FFF2-40B4-BE49-F238E27FC236}">
                <a16:creationId xmlns:a16="http://schemas.microsoft.com/office/drawing/2014/main" id="{5F010BEE-6356-6A66-08D2-BD6A15741969}"/>
              </a:ext>
            </a:extLst>
          </p:cNvPr>
          <p:cNvSpPr txBox="1"/>
          <p:nvPr/>
        </p:nvSpPr>
        <p:spPr>
          <a:xfrm>
            <a:off x="7370170" y="4507793"/>
            <a:ext cx="4167809" cy="369332"/>
          </a:xfrm>
          <a:prstGeom prst="rect">
            <a:avLst/>
          </a:prstGeom>
          <a:noFill/>
        </p:spPr>
        <p:txBody>
          <a:bodyPr wrap="square" rtlCol="0">
            <a:spAutoFit/>
          </a:bodyPr>
          <a:lstStyle/>
          <a:p>
            <a:r>
              <a:rPr lang="en-GB" dirty="0">
                <a:hlinkClick r:id="rId8"/>
              </a:rPr>
              <a:t>@UWTSDPsych</a:t>
            </a:r>
            <a:endParaRPr lang="en-GB" dirty="0"/>
          </a:p>
        </p:txBody>
      </p:sp>
      <p:sp>
        <p:nvSpPr>
          <p:cNvPr id="7" name="TextBox 6">
            <a:extLst>
              <a:ext uri="{FF2B5EF4-FFF2-40B4-BE49-F238E27FC236}">
                <a16:creationId xmlns:a16="http://schemas.microsoft.com/office/drawing/2014/main" id="{EA6F7588-DBC2-09D0-EAEC-A5087794591D}"/>
              </a:ext>
            </a:extLst>
          </p:cNvPr>
          <p:cNvSpPr txBox="1"/>
          <p:nvPr/>
        </p:nvSpPr>
        <p:spPr>
          <a:xfrm>
            <a:off x="7370170" y="5500791"/>
            <a:ext cx="4167809" cy="369332"/>
          </a:xfrm>
          <a:prstGeom prst="rect">
            <a:avLst/>
          </a:prstGeom>
          <a:noFill/>
        </p:spPr>
        <p:txBody>
          <a:bodyPr wrap="square" rtlCol="0">
            <a:spAutoFit/>
          </a:bodyPr>
          <a:lstStyle/>
          <a:p>
            <a:r>
              <a:rPr lang="en-GB" dirty="0">
                <a:hlinkClick r:id="rId9"/>
              </a:rPr>
              <a:t>@teampsyco_UWTSD</a:t>
            </a:r>
            <a:endParaRPr lang="en-GB" dirty="0"/>
          </a:p>
        </p:txBody>
      </p:sp>
      <p:pic>
        <p:nvPicPr>
          <p:cNvPr id="9" name="Picture 8" descr="A black text on a white background&#10;&#10;Description automatically generated">
            <a:extLst>
              <a:ext uri="{FF2B5EF4-FFF2-40B4-BE49-F238E27FC236}">
                <a16:creationId xmlns:a16="http://schemas.microsoft.com/office/drawing/2014/main" id="{EBF8EDD9-6A96-643F-1CEA-327C8EEECAEC}"/>
              </a:ext>
            </a:extLst>
          </p:cNvPr>
          <p:cNvPicPr>
            <a:picLocks noChangeAspect="1"/>
          </p:cNvPicPr>
          <p:nvPr/>
        </p:nvPicPr>
        <p:blipFill rotWithShape="1">
          <a:blip r:embed="rId10">
            <a:alphaModFix amt="70000"/>
            <a:extLst>
              <a:ext uri="{28A0092B-C50C-407E-A947-70E740481C1C}">
                <a14:useLocalDpi xmlns:a14="http://schemas.microsoft.com/office/drawing/2010/main" val="0"/>
              </a:ext>
            </a:extLst>
          </a:blip>
          <a:srcRect l="769" t="15000" r="1153" b="5000"/>
          <a:stretch/>
        </p:blipFill>
        <p:spPr>
          <a:xfrm>
            <a:off x="2905205" y="809138"/>
            <a:ext cx="6365323" cy="798786"/>
          </a:xfrm>
          <a:prstGeom prst="rect">
            <a:avLst/>
          </a:prstGeom>
          <a:ln>
            <a:noFill/>
          </a:ln>
          <a:effectLst/>
        </p:spPr>
      </p:pic>
    </p:spTree>
    <p:extLst>
      <p:ext uri="{BB962C8B-B14F-4D97-AF65-F5344CB8AC3E}">
        <p14:creationId xmlns:p14="http://schemas.microsoft.com/office/powerpoint/2010/main" val="2780413831"/>
      </p:ext>
    </p:extLst>
  </p:cSld>
  <p:clrMapOvr>
    <a:masterClrMapping/>
  </p:clrMapOvr>
</p:sld>
</file>

<file path=ppt/tags/tag1.xml><?xml version="1.0" encoding="utf-8"?>
<p:tagLst xmlns:a="http://schemas.openxmlformats.org/drawingml/2006/main" xmlns:r="http://schemas.openxmlformats.org/officeDocument/2006/relationships" xmlns:p="http://schemas.openxmlformats.org/presentationml/2006/main">
  <p:tag name="ATHENA.MIXSHAPE" val="|streamable=true|audioOnly=true|recordStart=0|recordEnd=312655|recordLength=312702|start=0|end=312655|audioFormat={00001610-0000-0010-8000-00AA00389B71}|audioRate=44100|muted=false|volume=0.8|fadeIn=0|fadeOut=0|videoFormat={34363248-0000-0010-8000-00AA00389B71}|videoRate=15|videoWidth=256|videoHeight=256"/>
</p:tagLst>
</file>

<file path=ppt/tags/tag2.xml><?xml version="1.0" encoding="utf-8"?>
<p:tagLst xmlns:a="http://schemas.openxmlformats.org/drawingml/2006/main" xmlns:r="http://schemas.openxmlformats.org/officeDocument/2006/relationships" xmlns:p="http://schemas.openxmlformats.org/presentationml/2006/main">
  <p:tag name="ATHENA.MIXSHAPE" val="|streamable=true|audioOnly=true|recordStart=0|recordEnd=175392|recordLength=175449|start=0|end=175392|audioFormat={00001610-0000-0010-8000-00AA00389B71}|audioRate=44100|muted=false|volume=0.8|fadeIn=0|fadeOut=0|videoFormat={34363248-0000-0010-8000-00AA00389B71}|videoRate=15|videoWidth=256|videoHeight=256"/>
</p:tagLst>
</file>

<file path=ppt/theme/theme1.xml><?xml version="1.0" encoding="utf-8"?>
<a:theme xmlns:a="http://schemas.openxmlformats.org/drawingml/2006/main" name="VanillaVTI">
  <a:themeElements>
    <a:clrScheme name="AnalogousFromLightSeedRightStep">
      <a:dk1>
        <a:srgbClr val="000000"/>
      </a:dk1>
      <a:lt1>
        <a:srgbClr val="FFFFFF"/>
      </a:lt1>
      <a:dk2>
        <a:srgbClr val="412D24"/>
      </a:dk2>
      <a:lt2>
        <a:srgbClr val="E2E6E8"/>
      </a:lt2>
      <a:accent1>
        <a:srgbClr val="BF9989"/>
      </a:accent1>
      <a:accent2>
        <a:srgbClr val="AFA078"/>
      </a:accent2>
      <a:accent3>
        <a:srgbClr val="A1A77E"/>
      </a:accent3>
      <a:accent4>
        <a:srgbClr val="8CAA74"/>
      </a:accent4>
      <a:accent5>
        <a:srgbClr val="82AC81"/>
      </a:accent5>
      <a:accent6>
        <a:srgbClr val="77AE8D"/>
      </a:accent6>
      <a:hlink>
        <a:srgbClr val="5E899C"/>
      </a:hlink>
      <a:folHlink>
        <a:srgbClr val="7F7F7F"/>
      </a:folHlink>
    </a:clrScheme>
    <a:fontScheme name="Neue Haas">
      <a:majorFont>
        <a:latin typeface="Neue Haas Grotesk Text Pro"/>
        <a:ea typeface=""/>
        <a:cs typeface=""/>
      </a:majorFont>
      <a:minorFont>
        <a:latin typeface="Neue Haas Grotesk Text Pro"/>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VanillaVTI" id="{54D376C6-1C9B-4C6B-8F3C-483BB307BB05}" vid="{7690D8A9-C071-45EF-BA7A-F7FA9779B11D}"/>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TaxCatchAll xmlns="a63f3a6f-16eb-4ca4-beb2-4f87f0c91b55" xsi:nil="true"/>
    <lcf76f155ced4ddcb4097134ff3c332f xmlns="5e4a8a2b-071a-43f3-ba94-c7426236c764">
      <Terms xmlns="http://schemas.microsoft.com/office/infopath/2007/PartnerControls"/>
    </lcf76f155ced4ddcb4097134ff3c332f>
  </documentManagement>
</p:properties>
</file>

<file path=customXml/item2.xml><?xml version="1.0" encoding="utf-8"?>
<ct:contentTypeSchema xmlns:ct="http://schemas.microsoft.com/office/2006/metadata/contentType" xmlns:ma="http://schemas.microsoft.com/office/2006/metadata/properties/metaAttributes" ct:_="" ma:_="" ma:contentTypeName="Document" ma:contentTypeID="0x010100244A2AAC6175794380721E2EDD335AA4" ma:contentTypeVersion="11" ma:contentTypeDescription="Create a new document." ma:contentTypeScope="" ma:versionID="05623218a931d64fe6a47868cd217970">
  <xsd:schema xmlns:xsd="http://www.w3.org/2001/XMLSchema" xmlns:xs="http://www.w3.org/2001/XMLSchema" xmlns:p="http://schemas.microsoft.com/office/2006/metadata/properties" xmlns:ns2="5e4a8a2b-071a-43f3-ba94-c7426236c764" xmlns:ns3="a63f3a6f-16eb-4ca4-beb2-4f87f0c91b55" targetNamespace="http://schemas.microsoft.com/office/2006/metadata/properties" ma:root="true" ma:fieldsID="25a869d65a8172df0a59f3c3fc8f7c88" ns2:_="" ns3:_="">
    <xsd:import namespace="5e4a8a2b-071a-43f3-ba94-c7426236c764"/>
    <xsd:import namespace="a63f3a6f-16eb-4ca4-beb2-4f87f0c91b55"/>
    <xsd:element name="properties">
      <xsd:complexType>
        <xsd:sequence>
          <xsd:element name="documentManagement">
            <xsd:complexType>
              <xsd:all>
                <xsd:element ref="ns2:MediaServiceMetadata" minOccurs="0"/>
                <xsd:element ref="ns2:MediaServiceFastMetadata" minOccurs="0"/>
                <xsd:element ref="ns2:MediaServiceSearchProperties" minOccurs="0"/>
                <xsd:element ref="ns2:MediaServiceObjectDetectorVersions" minOccurs="0"/>
                <xsd:element ref="ns2:lcf76f155ced4ddcb4097134ff3c332f" minOccurs="0"/>
                <xsd:element ref="ns3:TaxCatchAll" minOccurs="0"/>
                <xsd:element ref="ns2:MediaServiceGenerationTime" minOccurs="0"/>
                <xsd:element ref="ns2:MediaServiceEventHashCode" minOccurs="0"/>
                <xsd:element ref="ns2:MediaServiceOCR" minOccurs="0"/>
                <xsd:element ref="ns2:MediaServiceDateTaken"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5e4a8a2b-071a-43f3-ba94-c7426236c764"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SearchProperties" ma:index="10" nillable="true" ma:displayName="MediaServiceSearchProperties" ma:hidden="true" ma:internalName="MediaServiceSearchProperties" ma:readOnly="true">
      <xsd:simpleType>
        <xsd:restriction base="dms:Note"/>
      </xsd:simpleType>
    </xsd:element>
    <xsd:element name="MediaServiceObjectDetectorVersions" ma:index="11" nillable="true" ma:displayName="MediaServiceObjectDetectorVersions" ma:hidden="true" ma:indexed="true" ma:internalName="MediaServiceObjectDetectorVersions" ma:readOnly="true">
      <xsd:simpleType>
        <xsd:restriction base="dms:Text"/>
      </xsd:simpleType>
    </xsd:element>
    <xsd:element name="lcf76f155ced4ddcb4097134ff3c332f" ma:index="13" nillable="true" ma:taxonomy="true" ma:internalName="lcf76f155ced4ddcb4097134ff3c332f" ma:taxonomyFieldName="MediaServiceImageTags" ma:displayName="Image Tags" ma:readOnly="false" ma:fieldId="{5cf76f15-5ced-4ddc-b409-7134ff3c332f}" ma:taxonomyMulti="true" ma:sspId="e570377e-a101-46e2-9596-058a9a36ea24" ma:termSetId="09814cd3-568e-fe90-9814-8d621ff8fb84" ma:anchorId="fba54fb3-c3e1-fe81-a776-ca4b69148c4d" ma:open="true" ma:isKeyword="false">
      <xsd:complexType>
        <xsd:sequence>
          <xsd:element ref="pc:Terms" minOccurs="0" maxOccurs="1"/>
        </xsd:sequence>
      </xsd:complexType>
    </xsd:element>
    <xsd:element name="MediaServiceGenerationTime" ma:index="15" nillable="true" ma:displayName="MediaServiceGenerationTime" ma:hidden="true" ma:internalName="MediaServiceGenerationTime" ma:readOnly="true">
      <xsd:simpleType>
        <xsd:restriction base="dms:Text"/>
      </xsd:simpleType>
    </xsd:element>
    <xsd:element name="MediaServiceEventHashCode" ma:index="16" nillable="true" ma:displayName="MediaServiceEventHashCode" ma:hidden="true" ma:internalName="MediaServiceEventHashCode" ma:readOnly="true">
      <xsd:simpleType>
        <xsd:restriction base="dms:Text"/>
      </xsd:simpleType>
    </xsd:element>
    <xsd:element name="MediaServiceOCR" ma:index="17" nillable="true" ma:displayName="Extracted Text" ma:internalName="MediaServiceOCR" ma:readOnly="true">
      <xsd:simpleType>
        <xsd:restriction base="dms:Note">
          <xsd:maxLength value="255"/>
        </xsd:restriction>
      </xsd:simpleType>
    </xsd:element>
    <xsd:element name="MediaServiceDateTaken" ma:index="18" nillable="true" ma:displayName="MediaServiceDateTaken" ma:hidden="true" ma:indexed="true" ma:internalName="MediaServiceDateTaken"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a63f3a6f-16eb-4ca4-beb2-4f87f0c91b55" elementFormDefault="qualified">
    <xsd:import namespace="http://schemas.microsoft.com/office/2006/documentManagement/types"/>
    <xsd:import namespace="http://schemas.microsoft.com/office/infopath/2007/PartnerControls"/>
    <xsd:element name="TaxCatchAll" ma:index="14" nillable="true" ma:displayName="Taxonomy Catch All Column" ma:hidden="true" ma:list="{d44cc8fb-8599-462b-a272-dbf4b6e35c80}" ma:internalName="TaxCatchAll" ma:showField="CatchAllData" ma:web="a63f3a6f-16eb-4ca4-beb2-4f87f0c91b55">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1B6B6DA8-5496-496A-A2EA-D29E00F9CFE2}">
  <ds:schemaRefs>
    <ds:schemaRef ds:uri="http://schemas.microsoft.com/office/2006/metadata/properties"/>
    <ds:schemaRef ds:uri="http://schemas.microsoft.com/office/infopath/2007/PartnerControls"/>
    <ds:schemaRef ds:uri="a63f3a6f-16eb-4ca4-beb2-4f87f0c91b55"/>
    <ds:schemaRef ds:uri="5e4a8a2b-071a-43f3-ba94-c7426236c764"/>
  </ds:schemaRefs>
</ds:datastoreItem>
</file>

<file path=customXml/itemProps2.xml><?xml version="1.0" encoding="utf-8"?>
<ds:datastoreItem xmlns:ds="http://schemas.openxmlformats.org/officeDocument/2006/customXml" ds:itemID="{9FB0A5B6-AC50-415D-B641-E3CB143023C2}">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5e4a8a2b-071a-43f3-ba94-c7426236c764"/>
    <ds:schemaRef ds:uri="a63f3a6f-16eb-4ca4-beb2-4f87f0c91b55"/>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09D36384-BA4D-4A94-B6C2-DFE6BE620011}">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otalTime>62</TotalTime>
  <Words>3149</Words>
  <Application>Microsoft Office PowerPoint</Application>
  <PresentationFormat>Widescreen</PresentationFormat>
  <Paragraphs>393</Paragraphs>
  <Slides>62</Slides>
  <Notes>23</Notes>
  <HiddenSlides>0</HiddenSlides>
  <MMClips>2</MMClips>
  <ScaleCrop>false</ScaleCrop>
  <HeadingPairs>
    <vt:vector size="6" baseType="variant">
      <vt:variant>
        <vt:lpstr>Fonts Used</vt:lpstr>
      </vt:variant>
      <vt:variant>
        <vt:i4>7</vt:i4>
      </vt:variant>
      <vt:variant>
        <vt:lpstr>Theme</vt:lpstr>
      </vt:variant>
      <vt:variant>
        <vt:i4>1</vt:i4>
      </vt:variant>
      <vt:variant>
        <vt:lpstr>Slide Titles</vt:lpstr>
      </vt:variant>
      <vt:variant>
        <vt:i4>62</vt:i4>
      </vt:variant>
    </vt:vector>
  </HeadingPairs>
  <TitlesOfParts>
    <vt:vector size="70" baseType="lpstr">
      <vt:lpstr>Arial</vt:lpstr>
      <vt:lpstr>Avenir Next LT Pro</vt:lpstr>
      <vt:lpstr>Calibri</vt:lpstr>
      <vt:lpstr>Franklin Gothic Demi</vt:lpstr>
      <vt:lpstr>Neue Haas Grotesk Text Pro</vt:lpstr>
      <vt:lpstr>Roboto</vt:lpstr>
      <vt:lpstr>Times New Roman</vt:lpstr>
      <vt:lpstr>VanillaVTI</vt:lpstr>
      <vt:lpstr>Stress and Anxiety Workshop</vt:lpstr>
      <vt:lpstr>Stress and Anxiety</vt:lpstr>
      <vt:lpstr>Why do we get ‘stressed’?</vt:lpstr>
      <vt:lpstr>Why do we get ‘stressed’?</vt:lpstr>
      <vt:lpstr>Why do we get ‘stressed’?</vt:lpstr>
      <vt:lpstr>Why do we get ‘stressed’?</vt:lpstr>
      <vt:lpstr>Why do we get ‘stressed’?</vt:lpstr>
      <vt:lpstr>PowerPoint Presentation</vt:lpstr>
      <vt:lpstr>PowerPoint Presentation</vt:lpstr>
      <vt:lpstr>PowerPoint Presentation</vt:lpstr>
      <vt:lpstr>PowerPoint Presentation</vt:lpstr>
      <vt:lpstr>PowerPoint Presentation</vt:lpstr>
      <vt:lpstr>Selye’s 1946 General Adaptation Syndrome </vt:lpstr>
      <vt:lpstr>PowerPoint Presentation</vt:lpstr>
      <vt:lpstr>Prolonged stress can lead to anxiety</vt:lpstr>
      <vt:lpstr>Anxiety</vt:lpstr>
      <vt:lpstr>Fight-Flight-Freeze and Anxiety</vt:lpstr>
      <vt:lpstr>Fight-Flight-Freeze and Anxiety</vt:lpstr>
      <vt:lpstr>Fight-Flight-Freeze and Anxiety</vt:lpstr>
      <vt:lpstr>Fight-Flight-Freeze and Anxiety</vt:lpstr>
      <vt:lpstr>Fear and Anxiety</vt:lpstr>
      <vt:lpstr>Fear of Fear</vt:lpstr>
      <vt:lpstr>How does anxiety develop?</vt:lpstr>
      <vt:lpstr>Cognitive Distortions</vt:lpstr>
      <vt:lpstr>PowerPoint Presentation</vt:lpstr>
      <vt:lpstr>How do we respond to exams?</vt:lpstr>
      <vt:lpstr>Exam stress</vt:lpstr>
      <vt:lpstr>Exam stress</vt:lpstr>
      <vt:lpstr>PowerPoint Presentation</vt:lpstr>
      <vt:lpstr>PowerPoint Presentation</vt:lpstr>
      <vt:lpstr>Exam stress</vt:lpstr>
      <vt:lpstr>PowerPoint Presentation</vt:lpstr>
      <vt:lpstr>PowerPoint Presentation</vt:lpstr>
      <vt:lpstr>The transactional model of stress and coping  (Lazarus &amp; Folkman, 1984)  </vt:lpstr>
      <vt:lpstr>Tips to relieve stress and feelings of anxiety</vt:lpstr>
      <vt:lpstr>Coping effectiveness training (Folkman 1986)</vt:lpstr>
      <vt:lpstr>Problem-focused Coping </vt:lpstr>
      <vt:lpstr>Emotion-focused coping</vt:lpstr>
      <vt:lpstr>Avoidant Coping  &amp; Active Distraction </vt:lpstr>
      <vt:lpstr>Coping effectiveness training (Folkman 1986)</vt:lpstr>
      <vt:lpstr>The role of positive emotions in coping </vt:lpstr>
      <vt:lpstr>Self-care as a coping strategy </vt:lpstr>
      <vt:lpstr>Task: Put your thoughts on trial</vt:lpstr>
      <vt:lpstr>Questions to ask yourself…</vt:lpstr>
      <vt:lpstr>PowerPoint Presentation</vt:lpstr>
      <vt:lpstr>PowerPoint Presentation</vt:lpstr>
      <vt:lpstr>Practicing Mindfulness </vt:lpstr>
      <vt:lpstr>Practicing Mindfulness </vt:lpstr>
      <vt:lpstr>Practicing Mindfulness </vt:lpstr>
      <vt:lpstr>Practicing Mindfulness </vt:lpstr>
      <vt:lpstr>PowerPoint Presentation</vt:lpstr>
      <vt:lpstr>PowerPoint Presentation</vt:lpstr>
      <vt:lpstr>PowerPoint Presentation</vt:lpstr>
      <vt:lpstr>Practicing Mindfulness </vt:lpstr>
      <vt:lpstr>Practicing Mindfulness </vt:lpstr>
      <vt:lpstr>Tips to reduce exam anxiety</vt:lpstr>
      <vt:lpstr>Techniques  for reducing exam anxiety</vt:lpstr>
      <vt:lpstr>PowerPoint Presentation</vt:lpstr>
      <vt:lpstr>PowerPoint Presentation</vt:lpstr>
      <vt:lpstr>Seeking Help</vt:lpstr>
      <vt:lpstr>Places to seek help and advice</vt:lpstr>
      <vt:lpstr>PowerPoint Presentation</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Anxiety and Stress Workshop</dc:title>
  <dc:creator>Stacey Coleman</dc:creator>
  <cp:lastModifiedBy>Ceri Phelps</cp:lastModifiedBy>
  <cp:revision>3</cp:revision>
  <dcterms:created xsi:type="dcterms:W3CDTF">2024-02-02T21:28:42Z</dcterms:created>
  <dcterms:modified xsi:type="dcterms:W3CDTF">2024-12-11T08:36:58Z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0x010100244A2AAC6175794380721E2EDD335AA4</vt:lpwstr>
  </property>
</Properties>
</file>