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5" r:id="rId6"/>
    <p:sldId id="266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44D19F-B834-4828-958C-2690D67DFED4}" v="7" dt="2026-06-08T18:56:22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899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67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06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320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86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69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67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28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317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952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291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7533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298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40955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669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3396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57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420AB2E-C2E7-43C5-A8B7-0EBB3370443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01DE39D-5839-4C89-B05D-6E9A5526B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746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BDD1EA-D8C1-45AF-9F0A-14A2A137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F3CCD-65C8-A2B7-E000-E593EE1525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2710" y="628617"/>
            <a:ext cx="3971902" cy="3028983"/>
          </a:xfrm>
        </p:spPr>
        <p:txBody>
          <a:bodyPr>
            <a:normAutofit/>
          </a:bodyPr>
          <a:lstStyle/>
          <a:p>
            <a:r>
              <a:rPr lang="en-GB" sz="3700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93FEF8-984B-CB1A-9B78-6515BCF7BF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2709" y="3843868"/>
            <a:ext cx="2827315" cy="1564744"/>
          </a:xfrm>
        </p:spPr>
        <p:txBody>
          <a:bodyPr>
            <a:normAutofit/>
          </a:bodyPr>
          <a:lstStyle/>
          <a:p>
            <a:r>
              <a:rPr lang="en-GB" sz="1900"/>
              <a:t>Workplace task : staff communication</a:t>
            </a:r>
          </a:p>
          <a:p>
            <a:r>
              <a:rPr lang="en-GB" sz="1900"/>
              <a:t>Microsoft 365 tool :Microsoft teams  </a:t>
            </a:r>
          </a:p>
          <a:p>
            <a:endParaRPr lang="en-GB" sz="1900"/>
          </a:p>
        </p:txBody>
      </p:sp>
      <p:sp>
        <p:nvSpPr>
          <p:cNvPr id="12" name="Snip Diagonal Corner Rectangle 6">
            <a:extLst>
              <a:ext uri="{FF2B5EF4-FFF2-40B4-BE49-F238E27FC236}">
                <a16:creationId xmlns:a16="http://schemas.microsoft.com/office/drawing/2014/main" id="{14354E08-0068-48D7-A8AD-84C7B1CF5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314604-5FFB-96E2-C616-86CF3C6B79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74" r="14039" b="2"/>
          <a:stretch>
            <a:fillRect/>
          </a:stretch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779F34F-2960-4B81-BA08-445B6F6A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0A57ACC-416F-4A5D-B7F7-DDA9886A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6522B4F-50C4-4FCE-8AE2-3789D63E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C3978FC-B5D1-42BE-B086-BC2A733D5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CED99F1-340D-4970-8E66-3B28E927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0A54E39-63C0-4847-A766-C6B74FEB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2676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85FC1-BCD4-6886-7245-803EAD0E7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staff communication involves ?</a:t>
            </a:r>
          </a:p>
          <a:p>
            <a:r>
              <a:rPr lang="en-GB" dirty="0"/>
              <a:t>Sharing information , files and provide updates.</a:t>
            </a:r>
          </a:p>
          <a:p>
            <a:r>
              <a:rPr lang="en-GB" dirty="0"/>
              <a:t>Sending messages</a:t>
            </a:r>
          </a:p>
          <a:p>
            <a:r>
              <a:rPr lang="en-GB" dirty="0"/>
              <a:t>Team collaboration</a:t>
            </a:r>
          </a:p>
        </p:txBody>
      </p:sp>
    </p:spTree>
    <p:extLst>
      <p:ext uri="{BB962C8B-B14F-4D97-AF65-F5344CB8AC3E}">
        <p14:creationId xmlns:p14="http://schemas.microsoft.com/office/powerpoint/2010/main" val="1274238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C58AE-5D66-F337-A19B-7CD9192E4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I chose </a:t>
            </a:r>
            <a:r>
              <a:rPr lang="en-GB"/>
              <a:t>Microsoft teams tool ?</a:t>
            </a:r>
            <a:endParaRPr lang="en-GB" dirty="0"/>
          </a:p>
          <a:p>
            <a:r>
              <a:rPr lang="en-GB" dirty="0"/>
              <a:t>It combines everything in one screen ,with just one click , groups chats , video calls, sharing files, with easy access phones, laptops and from anywhere .todays world organisation utilize electronic communication to support teamwork and collaboration. (Obeidat and Muhammad,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030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15A70-518B-547A-EE04-2D4658480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this tool is suitable ?</a:t>
            </a:r>
          </a:p>
          <a:p>
            <a:r>
              <a:rPr lang="en-GB" dirty="0"/>
              <a:t>Fast communication </a:t>
            </a:r>
          </a:p>
          <a:p>
            <a:r>
              <a:rPr lang="en-GB" dirty="0"/>
              <a:t>Makes teamwork easy and fast .</a:t>
            </a:r>
          </a:p>
        </p:txBody>
      </p:sp>
    </p:spTree>
    <p:extLst>
      <p:ext uri="{BB962C8B-B14F-4D97-AF65-F5344CB8AC3E}">
        <p14:creationId xmlns:p14="http://schemas.microsoft.com/office/powerpoint/2010/main" val="511330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9839F-CA63-29CC-3034-7A06EB622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it improve efficiency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C0977FB-0438-F7DE-8F84-4754FF2D7D3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7" r="11637"/>
          <a:stretch>
            <a:fillRect/>
          </a:stretch>
        </p:blipFill>
        <p:spPr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prstClr val="white">
                <a:alpha val="40000"/>
              </a:prst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F0BF1-43F5-8288-25BD-89276AC32E7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Saves-time </a:t>
            </a:r>
          </a:p>
          <a:p>
            <a:r>
              <a:rPr lang="en-GB" dirty="0"/>
              <a:t>Helps </a:t>
            </a:r>
            <a:r>
              <a:rPr lang="en-GB"/>
              <a:t>teams without delay</a:t>
            </a:r>
          </a:p>
        </p:txBody>
      </p:sp>
    </p:spTree>
    <p:extLst>
      <p:ext uri="{BB962C8B-B14F-4D97-AF65-F5344CB8AC3E}">
        <p14:creationId xmlns:p14="http://schemas.microsoft.com/office/powerpoint/2010/main" val="2219872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5CA5F3D-AC91-79AC-862A-9ECE33561FB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24" r="32024"/>
          <a:stretch>
            <a:fillRect/>
          </a:stretch>
        </p:blipFill>
        <p:spPr>
          <a:xfrm>
            <a:off x="381965" y="949123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prstClr val="white">
                <a:alpha val="40000"/>
              </a:prst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BA3646-9EB8-D578-D8F5-9C636732E8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2812" y="1180618"/>
            <a:ext cx="6021388" cy="4953965"/>
          </a:xfrm>
        </p:spPr>
        <p:txBody>
          <a:bodyPr>
            <a:normAutofit/>
          </a:bodyPr>
          <a:lstStyle/>
          <a:p>
            <a:r>
              <a:rPr lang="en-GB" b="1" u="sng" dirty="0"/>
              <a:t>Advantages :</a:t>
            </a:r>
          </a:p>
          <a:p>
            <a:r>
              <a:rPr lang="en-GB" dirty="0"/>
              <a:t>Fast communication </a:t>
            </a:r>
          </a:p>
          <a:p>
            <a:r>
              <a:rPr lang="en-GB" dirty="0"/>
              <a:t>Easy use everything in one screen </a:t>
            </a:r>
          </a:p>
          <a:p>
            <a:r>
              <a:rPr lang="en-GB" dirty="0"/>
              <a:t>Supports teamwork</a:t>
            </a:r>
          </a:p>
          <a:p>
            <a:r>
              <a:rPr lang="en-GB" dirty="0"/>
              <a:t>Higher efficiency employees 20% produce more work (Melati, 2025).</a:t>
            </a:r>
          </a:p>
          <a:p>
            <a:r>
              <a:rPr lang="en-GB" b="1" u="sng" dirty="0"/>
              <a:t>Limitations:</a:t>
            </a:r>
          </a:p>
          <a:p>
            <a:r>
              <a:rPr lang="en-GB" dirty="0"/>
              <a:t>Needs internet access</a:t>
            </a:r>
          </a:p>
          <a:p>
            <a:r>
              <a:rPr lang="en-GB" dirty="0"/>
              <a:t>New employees may need training </a:t>
            </a:r>
          </a:p>
          <a:p>
            <a:r>
              <a:rPr lang="en-GB" dirty="0"/>
              <a:t>More disturbing notifications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989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BA28B-DA52-BBE7-452A-0229377D5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1295400"/>
            <a:ext cx="8534400" cy="4698999"/>
          </a:xfrm>
        </p:spPr>
        <p:txBody>
          <a:bodyPr>
            <a:noAutofit/>
          </a:bodyPr>
          <a:lstStyle/>
          <a:p>
            <a:r>
              <a:rPr lang="en-GB" sz="2800" dirty="0"/>
              <a:t>Conclusion :</a:t>
            </a:r>
            <a:br>
              <a:rPr lang="en-GB" sz="2800" dirty="0"/>
            </a:br>
            <a:r>
              <a:rPr lang="en-GB" sz="2800" dirty="0"/>
              <a:t>Microsoft teams is very important because it has many advantages that helps organisation grow and move into a new world .</a:t>
            </a:r>
          </a:p>
        </p:txBody>
      </p:sp>
    </p:spTree>
    <p:extLst>
      <p:ext uri="{BB962C8B-B14F-4D97-AF65-F5344CB8AC3E}">
        <p14:creationId xmlns:p14="http://schemas.microsoft.com/office/powerpoint/2010/main" val="266875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D39D-2DB7-26D3-6BD0-BBB9EB844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REFERENCES</a:t>
            </a:r>
          </a:p>
          <a:p>
            <a:r>
              <a:rPr lang="en-GB" dirty="0"/>
              <a:t>Melati, R., 2025. Analysis of the advantages of Microsoft Teams as a corporate communication tool in supporting employee performance</a:t>
            </a:r>
            <a:r>
              <a:rPr lang="en-GB" i="1" dirty="0"/>
              <a:t>. Eduvest-journal of universal studies</a:t>
            </a:r>
            <a:r>
              <a:rPr lang="en-GB" dirty="0"/>
              <a:t>, 5(3), pp.2893-2899.</a:t>
            </a:r>
          </a:p>
          <a:p>
            <a:r>
              <a:rPr lang="en-GB" i="1" dirty="0"/>
              <a:t>Obeidat, B. and Muhammad, B.B.,2021. A study of communication ties among team members in work environment. Journal of Engineering Research, 9(3), pp. 1-13.</a:t>
            </a:r>
          </a:p>
        </p:txBody>
      </p:sp>
    </p:spTree>
    <p:extLst>
      <p:ext uri="{BB962C8B-B14F-4D97-AF65-F5344CB8AC3E}">
        <p14:creationId xmlns:p14="http://schemas.microsoft.com/office/powerpoint/2010/main" val="393518903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141</TotalTime>
  <Words>242</Words>
  <Application>Microsoft Office PowerPoint</Application>
  <PresentationFormat>Widescreen</PresentationFormat>
  <Paragraphs>28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Slice</vt:lpstr>
      <vt:lpstr>Introduction </vt:lpstr>
      <vt:lpstr>PowerPoint Presentation</vt:lpstr>
      <vt:lpstr>PowerPoint Presentation</vt:lpstr>
      <vt:lpstr>PowerPoint Presentation</vt:lpstr>
      <vt:lpstr>How it improve efficiency</vt:lpstr>
      <vt:lpstr>PowerPoint Presentation</vt:lpstr>
      <vt:lpstr>Conclusion : Microsoft teams is very important because it has many advantages that helps organisation grow and move into a new world 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Hafsa Rahmani (2520546)</dc:creator>
  <cp:lastModifiedBy>Hafsa Rahmani (2520546)</cp:lastModifiedBy>
  <cp:revision>12</cp:revision>
  <dcterms:created xsi:type="dcterms:W3CDTF">2026-06-08T10:12:34Z</dcterms:created>
  <dcterms:modified xsi:type="dcterms:W3CDTF">2026-06-08T19:23:20Z</dcterms:modified>
</cp:coreProperties>
</file>