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notesMasterIdLst>
    <p:notesMasterId r:id="rId7"/>
  </p:notesMasterIdLst>
  <p:sldIdLst>
    <p:sldId id="257" r:id="rId2"/>
    <p:sldId id="256" r:id="rId3"/>
    <p:sldId id="261" r:id="rId4"/>
    <p:sldId id="260" r:id="rId5"/>
    <p:sldId id="259"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CF32AA5-1DBF-4E52-803F-09FCAEC9CD02}">
          <p14:sldIdLst>
            <p14:sldId id="257"/>
            <p14:sldId id="256"/>
            <p14:sldId id="261"/>
            <p14:sldId id="260"/>
            <p14:sldId id="259"/>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3DCD50D-B165-4476-99B5-501AC5C6B5AE}" v="648" dt="2026-03-06T22:48:11.9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283" y="2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bah shams" userId="48165baf27df0490" providerId="LiveId" clId="{90A98C24-B853-4FE6-B0C7-AD9B8824AD1A}"/>
    <pc:docChg chg="undo custSel addSld modSld modMainMaster modSection modNotesMaster">
      <pc:chgData name="misbah shams" userId="48165baf27df0490" providerId="LiveId" clId="{90A98C24-B853-4FE6-B0C7-AD9B8824AD1A}" dt="2026-03-07T22:20:47.728" v="2098" actId="478"/>
      <pc:docMkLst>
        <pc:docMk/>
      </pc:docMkLst>
      <pc:sldChg chg="addSp delSp modSp mod addAnim delAnim modAnim">
        <pc:chgData name="misbah shams" userId="48165baf27df0490" providerId="LiveId" clId="{90A98C24-B853-4FE6-B0C7-AD9B8824AD1A}" dt="2026-03-06T22:50:26.793" v="2097" actId="113"/>
        <pc:sldMkLst>
          <pc:docMk/>
          <pc:sldMk cId="251621724" sldId="256"/>
        </pc:sldMkLst>
        <pc:spChg chg="add del mod">
          <ac:chgData name="misbah shams" userId="48165baf27df0490" providerId="LiveId" clId="{90A98C24-B853-4FE6-B0C7-AD9B8824AD1A}" dt="2026-03-06T21:57:10.448" v="1757"/>
          <ac:spMkLst>
            <pc:docMk/>
            <pc:sldMk cId="251621724" sldId="256"/>
            <ac:spMk id="2" creationId="{18A17558-DAA2-63E4-95D1-14698C17F39A}"/>
          </ac:spMkLst>
        </pc:spChg>
        <pc:spChg chg="add mod">
          <ac:chgData name="misbah shams" userId="48165baf27df0490" providerId="LiveId" clId="{90A98C24-B853-4FE6-B0C7-AD9B8824AD1A}" dt="2026-03-06T20:08:07.691" v="583"/>
          <ac:spMkLst>
            <pc:docMk/>
            <pc:sldMk cId="251621724" sldId="256"/>
            <ac:spMk id="3" creationId="{9B85DA66-15C6-55A4-62F1-F2442E6AEFB5}"/>
          </ac:spMkLst>
        </pc:spChg>
        <pc:spChg chg="add del mod">
          <ac:chgData name="misbah shams" userId="48165baf27df0490" providerId="LiveId" clId="{90A98C24-B853-4FE6-B0C7-AD9B8824AD1A}" dt="2026-03-06T22:50:17.702" v="2096" actId="113"/>
          <ac:spMkLst>
            <pc:docMk/>
            <pc:sldMk cId="251621724" sldId="256"/>
            <ac:spMk id="5" creationId="{4A3A58DC-499D-5885-0006-D9F2BFD2F81C}"/>
          </ac:spMkLst>
        </pc:spChg>
        <pc:spChg chg="mod">
          <ac:chgData name="misbah shams" userId="48165baf27df0490" providerId="LiveId" clId="{90A98C24-B853-4FE6-B0C7-AD9B8824AD1A}" dt="2026-03-06T22:50:26.793" v="2097" actId="113"/>
          <ac:spMkLst>
            <pc:docMk/>
            <pc:sldMk cId="251621724" sldId="256"/>
            <ac:spMk id="8" creationId="{B1C14AAE-9FBB-1A04-99EE-C7DED60F300E}"/>
          </ac:spMkLst>
        </pc:spChg>
        <pc:spChg chg="mod">
          <ac:chgData name="misbah shams" userId="48165baf27df0490" providerId="LiveId" clId="{90A98C24-B853-4FE6-B0C7-AD9B8824AD1A}" dt="2026-03-06T21:57:10.448" v="1757"/>
          <ac:spMkLst>
            <pc:docMk/>
            <pc:sldMk cId="251621724" sldId="256"/>
            <ac:spMk id="13" creationId="{DF714AA4-6DE4-FD3B-9410-881FB65B4D31}"/>
          </ac:spMkLst>
        </pc:spChg>
        <pc:graphicFrameChg chg="add del mod modGraphic">
          <ac:chgData name="misbah shams" userId="48165baf27df0490" providerId="LiveId" clId="{90A98C24-B853-4FE6-B0C7-AD9B8824AD1A}" dt="2026-03-06T22:49:25.839" v="2095" actId="26606"/>
          <ac:graphicFrameMkLst>
            <pc:docMk/>
            <pc:sldMk cId="251621724" sldId="256"/>
            <ac:graphicFrameMk id="7" creationId="{8E561C13-9B5E-C4F2-7F50-51A7F36A185B}"/>
          </ac:graphicFrameMkLst>
        </pc:graphicFrameChg>
      </pc:sldChg>
      <pc:sldChg chg="addSp modSp mod">
        <pc:chgData name="misbah shams" userId="48165baf27df0490" providerId="LiveId" clId="{90A98C24-B853-4FE6-B0C7-AD9B8824AD1A}" dt="2026-03-06T22:16:47.065" v="2025" actId="20577"/>
        <pc:sldMkLst>
          <pc:docMk/>
          <pc:sldMk cId="1479464186" sldId="257"/>
        </pc:sldMkLst>
        <pc:spChg chg="add mod">
          <ac:chgData name="misbah shams" userId="48165baf27df0490" providerId="LiveId" clId="{90A98C24-B853-4FE6-B0C7-AD9B8824AD1A}" dt="2026-03-06T22:16:47.065" v="2025" actId="20577"/>
          <ac:spMkLst>
            <pc:docMk/>
            <pc:sldMk cId="1479464186" sldId="257"/>
            <ac:spMk id="2" creationId="{0B775CEA-D38E-8896-ABEF-B6B34D049910}"/>
          </ac:spMkLst>
        </pc:spChg>
        <pc:spChg chg="mod">
          <ac:chgData name="misbah shams" userId="48165baf27df0490" providerId="LiveId" clId="{90A98C24-B853-4FE6-B0C7-AD9B8824AD1A}" dt="2026-03-06T21:57:10.448" v="1757"/>
          <ac:spMkLst>
            <pc:docMk/>
            <pc:sldMk cId="1479464186" sldId="257"/>
            <ac:spMk id="6" creationId="{F47C0C98-9DB3-D0C5-DF62-1C5B7F625AEF}"/>
          </ac:spMkLst>
        </pc:spChg>
        <pc:spChg chg="mod">
          <ac:chgData name="misbah shams" userId="48165baf27df0490" providerId="LiveId" clId="{90A98C24-B853-4FE6-B0C7-AD9B8824AD1A}" dt="2026-03-06T21:57:10.448" v="1757"/>
          <ac:spMkLst>
            <pc:docMk/>
            <pc:sldMk cId="1479464186" sldId="257"/>
            <ac:spMk id="7" creationId="{FAC94C40-FC58-11D3-B784-2D610CF944DB}"/>
          </ac:spMkLst>
        </pc:spChg>
        <pc:spChg chg="mod">
          <ac:chgData name="misbah shams" userId="48165baf27df0490" providerId="LiveId" clId="{90A98C24-B853-4FE6-B0C7-AD9B8824AD1A}" dt="2026-03-06T21:57:10.448" v="1757"/>
          <ac:spMkLst>
            <pc:docMk/>
            <pc:sldMk cId="1479464186" sldId="257"/>
            <ac:spMk id="8" creationId="{7688054F-F214-F309-B403-27096C412965}"/>
          </ac:spMkLst>
        </pc:spChg>
        <pc:spChg chg="mod">
          <ac:chgData name="misbah shams" userId="48165baf27df0490" providerId="LiveId" clId="{90A98C24-B853-4FE6-B0C7-AD9B8824AD1A}" dt="2026-03-06T22:14:50.628" v="1937" actId="313"/>
          <ac:spMkLst>
            <pc:docMk/>
            <pc:sldMk cId="1479464186" sldId="257"/>
            <ac:spMk id="9" creationId="{6E88BE97-5180-972C-808D-40C2D1F954DA}"/>
          </ac:spMkLst>
        </pc:spChg>
      </pc:sldChg>
      <pc:sldChg chg="modSp mod">
        <pc:chgData name="misbah shams" userId="48165baf27df0490" providerId="LiveId" clId="{90A98C24-B853-4FE6-B0C7-AD9B8824AD1A}" dt="2026-03-06T22:11:15.789" v="1852" actId="20577"/>
        <pc:sldMkLst>
          <pc:docMk/>
          <pc:sldMk cId="955168240" sldId="259"/>
        </pc:sldMkLst>
        <pc:spChg chg="mod">
          <ac:chgData name="misbah shams" userId="48165baf27df0490" providerId="LiveId" clId="{90A98C24-B853-4FE6-B0C7-AD9B8824AD1A}" dt="2026-03-06T22:10:25.654" v="1829" actId="255"/>
          <ac:spMkLst>
            <pc:docMk/>
            <pc:sldMk cId="955168240" sldId="259"/>
            <ac:spMk id="2" creationId="{0E75EC54-6137-D07F-F33F-5A775444D916}"/>
          </ac:spMkLst>
        </pc:spChg>
        <pc:spChg chg="mod">
          <ac:chgData name="misbah shams" userId="48165baf27df0490" providerId="LiveId" clId="{90A98C24-B853-4FE6-B0C7-AD9B8824AD1A}" dt="2026-03-06T22:11:15.789" v="1852" actId="20577"/>
          <ac:spMkLst>
            <pc:docMk/>
            <pc:sldMk cId="955168240" sldId="259"/>
            <ac:spMk id="3" creationId="{2286EB00-5018-58D7-1832-0E8A96A15413}"/>
          </ac:spMkLst>
        </pc:spChg>
      </pc:sldChg>
      <pc:sldChg chg="addSp delSp modSp mod modNotes">
        <pc:chgData name="misbah shams" userId="48165baf27df0490" providerId="LiveId" clId="{90A98C24-B853-4FE6-B0C7-AD9B8824AD1A}" dt="2026-03-06T22:46:24.094" v="2073"/>
        <pc:sldMkLst>
          <pc:docMk/>
          <pc:sldMk cId="3761134775" sldId="260"/>
        </pc:sldMkLst>
        <pc:spChg chg="add del mod">
          <ac:chgData name="misbah shams" userId="48165baf27df0490" providerId="LiveId" clId="{90A98C24-B853-4FE6-B0C7-AD9B8824AD1A}" dt="2026-03-06T22:43:15.601" v="2028" actId="1076"/>
          <ac:spMkLst>
            <pc:docMk/>
            <pc:sldMk cId="3761134775" sldId="260"/>
            <ac:spMk id="2" creationId="{8667417F-48C2-E47E-934F-CDE3FB6F5865}"/>
          </ac:spMkLst>
        </pc:spChg>
        <pc:spChg chg="add del mod">
          <ac:chgData name="misbah shams" userId="48165baf27df0490" providerId="LiveId" clId="{90A98C24-B853-4FE6-B0C7-AD9B8824AD1A}" dt="2026-03-06T20:46:21.871" v="1271" actId="478"/>
          <ac:spMkLst>
            <pc:docMk/>
            <pc:sldMk cId="3761134775" sldId="260"/>
            <ac:spMk id="3" creationId="{90A34691-8CA8-5FA0-5317-9D9E870EC6B9}"/>
          </ac:spMkLst>
        </pc:spChg>
        <pc:spChg chg="mod">
          <ac:chgData name="misbah shams" userId="48165baf27df0490" providerId="LiveId" clId="{90A98C24-B853-4FE6-B0C7-AD9B8824AD1A}" dt="2026-03-06T22:43:20.783" v="2029" actId="1076"/>
          <ac:spMkLst>
            <pc:docMk/>
            <pc:sldMk cId="3761134775" sldId="260"/>
            <ac:spMk id="5" creationId="{4A3A58DC-499D-5885-0006-D9F2BFD2F81C}"/>
          </ac:spMkLst>
        </pc:spChg>
        <pc:spChg chg="mod">
          <ac:chgData name="misbah shams" userId="48165baf27df0490" providerId="LiveId" clId="{90A98C24-B853-4FE6-B0C7-AD9B8824AD1A}" dt="2026-03-06T21:57:10.448" v="1757"/>
          <ac:spMkLst>
            <pc:docMk/>
            <pc:sldMk cId="3761134775" sldId="260"/>
            <ac:spMk id="6" creationId="{9F6BADC7-D08D-0C7D-C60A-552AB4D57FD5}"/>
          </ac:spMkLst>
        </pc:spChg>
        <pc:spChg chg="mod">
          <ac:chgData name="misbah shams" userId="48165baf27df0490" providerId="LiveId" clId="{90A98C24-B853-4FE6-B0C7-AD9B8824AD1A}" dt="2026-03-06T21:57:10.448" v="1757"/>
          <ac:spMkLst>
            <pc:docMk/>
            <pc:sldMk cId="3761134775" sldId="260"/>
            <ac:spMk id="8" creationId="{B1C14AAE-9FBB-1A04-99EE-C7DED60F300E}"/>
          </ac:spMkLst>
        </pc:spChg>
        <pc:graphicFrameChg chg="mod modGraphic">
          <ac:chgData name="misbah shams" userId="48165baf27df0490" providerId="LiveId" clId="{90A98C24-B853-4FE6-B0C7-AD9B8824AD1A}" dt="2026-03-06T22:46:24.094" v="2073"/>
          <ac:graphicFrameMkLst>
            <pc:docMk/>
            <pc:sldMk cId="3761134775" sldId="260"/>
            <ac:graphicFrameMk id="7" creationId="{8E561C13-9B5E-C4F2-7F50-51A7F36A185B}"/>
          </ac:graphicFrameMkLst>
        </pc:graphicFrameChg>
      </pc:sldChg>
      <pc:sldChg chg="addSp delSp modSp new mod setBg setClrOvrMap delDesignElem">
        <pc:chgData name="misbah shams" userId="48165baf27df0490" providerId="LiveId" clId="{90A98C24-B853-4FE6-B0C7-AD9B8824AD1A}" dt="2026-03-07T22:20:47.728" v="2098" actId="478"/>
        <pc:sldMkLst>
          <pc:docMk/>
          <pc:sldMk cId="2926741225" sldId="261"/>
        </pc:sldMkLst>
        <pc:spChg chg="mod">
          <ac:chgData name="misbah shams" userId="48165baf27df0490" providerId="LiveId" clId="{90A98C24-B853-4FE6-B0C7-AD9B8824AD1A}" dt="2026-03-06T21:57:10.448" v="1757"/>
          <ac:spMkLst>
            <pc:docMk/>
            <pc:sldMk cId="2926741225" sldId="261"/>
            <ac:spMk id="2" creationId="{A3BE3EF8-B032-4ED7-36C2-3CC24B69B0DC}"/>
          </ac:spMkLst>
        </pc:spChg>
        <pc:spChg chg="add del">
          <ac:chgData name="misbah shams" userId="48165baf27df0490" providerId="LiveId" clId="{90A98C24-B853-4FE6-B0C7-AD9B8824AD1A}" dt="2026-03-06T20:14:35.535" v="614" actId="26606"/>
          <ac:spMkLst>
            <pc:docMk/>
            <pc:sldMk cId="2926741225" sldId="261"/>
            <ac:spMk id="3" creationId="{EAA922C6-6BE1-28D4-66E9-1E79B10CDB07}"/>
          </ac:spMkLst>
        </pc:spChg>
        <pc:spChg chg="add del mod">
          <ac:chgData name="misbah shams" userId="48165baf27df0490" providerId="LiveId" clId="{90A98C24-B853-4FE6-B0C7-AD9B8824AD1A}" dt="2026-03-06T20:15:57.713" v="637" actId="478"/>
          <ac:spMkLst>
            <pc:docMk/>
            <pc:sldMk cId="2926741225" sldId="261"/>
            <ac:spMk id="5" creationId="{331E1EEE-F473-7D42-01F0-12CAB83371B6}"/>
          </ac:spMkLst>
        </pc:spChg>
        <pc:spChg chg="add mod">
          <ac:chgData name="misbah shams" userId="48165baf27df0490" providerId="LiveId" clId="{90A98C24-B853-4FE6-B0C7-AD9B8824AD1A}" dt="2026-03-06T21:57:10.448" v="1757"/>
          <ac:spMkLst>
            <pc:docMk/>
            <pc:sldMk cId="2926741225" sldId="261"/>
            <ac:spMk id="6" creationId="{7DF3802F-CF9F-5645-5C19-2E9F09618B6A}"/>
          </ac:spMkLst>
        </pc:spChg>
        <pc:spChg chg="add mod">
          <ac:chgData name="misbah shams" userId="48165baf27df0490" providerId="LiveId" clId="{90A98C24-B853-4FE6-B0C7-AD9B8824AD1A}" dt="2026-03-06T21:57:10.448" v="1757"/>
          <ac:spMkLst>
            <pc:docMk/>
            <pc:sldMk cId="2926741225" sldId="261"/>
            <ac:spMk id="7" creationId="{524D6DF4-D5E3-E2F2-FFD7-F8C5E0AF9B29}"/>
          </ac:spMkLst>
        </pc:spChg>
        <pc:spChg chg="add del">
          <ac:chgData name="misbah shams" userId="48165baf27df0490" providerId="LiveId" clId="{90A98C24-B853-4FE6-B0C7-AD9B8824AD1A}" dt="2026-03-06T20:14:11.649" v="611" actId="26606"/>
          <ac:spMkLst>
            <pc:docMk/>
            <pc:sldMk cId="2926741225" sldId="261"/>
            <ac:spMk id="8" creationId="{E80B86A7-A1EC-475B-9166-88902B033A38}"/>
          </ac:spMkLst>
        </pc:spChg>
        <pc:spChg chg="add mod">
          <ac:chgData name="misbah shams" userId="48165baf27df0490" providerId="LiveId" clId="{90A98C24-B853-4FE6-B0C7-AD9B8824AD1A}" dt="2026-03-06T21:57:10.448" v="1757"/>
          <ac:spMkLst>
            <pc:docMk/>
            <pc:sldMk cId="2926741225" sldId="261"/>
            <ac:spMk id="9" creationId="{CC5ABCBD-9406-F4BB-5D2C-5270BCAA50C5}"/>
          </ac:spMkLst>
        </pc:spChg>
        <pc:spChg chg="add del">
          <ac:chgData name="misbah shams" userId="48165baf27df0490" providerId="LiveId" clId="{90A98C24-B853-4FE6-B0C7-AD9B8824AD1A}" dt="2026-03-06T20:14:11.649" v="611" actId="26606"/>
          <ac:spMkLst>
            <pc:docMk/>
            <pc:sldMk cId="2926741225" sldId="261"/>
            <ac:spMk id="10" creationId="{C2C29CB1-9F74-4879-A6AF-AEA67B6F1F4D}"/>
          </ac:spMkLst>
        </pc:spChg>
        <pc:spChg chg="add mod">
          <ac:chgData name="misbah shams" userId="48165baf27df0490" providerId="LiveId" clId="{90A98C24-B853-4FE6-B0C7-AD9B8824AD1A}" dt="2026-03-06T21:57:10.448" v="1757"/>
          <ac:spMkLst>
            <pc:docMk/>
            <pc:sldMk cId="2926741225" sldId="261"/>
            <ac:spMk id="11" creationId="{C77B4BED-D1A0-A5B7-8E95-A88D8C6CD0C4}"/>
          </ac:spMkLst>
        </pc:spChg>
        <pc:spChg chg="add del">
          <ac:chgData name="misbah shams" userId="48165baf27df0490" providerId="LiveId" clId="{90A98C24-B853-4FE6-B0C7-AD9B8824AD1A}" dt="2026-03-06T20:14:11.649" v="611" actId="26606"/>
          <ac:spMkLst>
            <pc:docMk/>
            <pc:sldMk cId="2926741225" sldId="261"/>
            <ac:spMk id="12" creationId="{7E2C7115-5336-410C-AD71-0F0952A2E5A7}"/>
          </ac:spMkLst>
        </pc:spChg>
        <pc:spChg chg="add del">
          <ac:chgData name="misbah shams" userId="48165baf27df0490" providerId="LiveId" clId="{90A98C24-B853-4FE6-B0C7-AD9B8824AD1A}" dt="2026-03-06T20:14:35.499" v="613" actId="26606"/>
          <ac:spMkLst>
            <pc:docMk/>
            <pc:sldMk cId="2926741225" sldId="261"/>
            <ac:spMk id="16" creationId="{EAA922C6-6BE1-28D4-66E9-1E79B10CDB07}"/>
          </ac:spMkLst>
        </pc:spChg>
        <pc:spChg chg="add del">
          <ac:chgData name="misbah shams" userId="48165baf27df0490" providerId="LiveId" clId="{90A98C24-B853-4FE6-B0C7-AD9B8824AD1A}" dt="2026-03-06T20:23:09.520" v="1193" actId="26606"/>
          <ac:spMkLst>
            <pc:docMk/>
            <pc:sldMk cId="2926741225" sldId="261"/>
            <ac:spMk id="18" creationId="{E80B86A7-A1EC-475B-9166-88902B033A38}"/>
          </ac:spMkLst>
        </pc:spChg>
        <pc:spChg chg="add del">
          <ac:chgData name="misbah shams" userId="48165baf27df0490" providerId="LiveId" clId="{90A98C24-B853-4FE6-B0C7-AD9B8824AD1A}" dt="2026-03-06T20:23:09.520" v="1193" actId="26606"/>
          <ac:spMkLst>
            <pc:docMk/>
            <pc:sldMk cId="2926741225" sldId="261"/>
            <ac:spMk id="19" creationId="{C2C29CB1-9F74-4879-A6AF-AEA67B6F1F4D}"/>
          </ac:spMkLst>
        </pc:spChg>
        <pc:spChg chg="add del">
          <ac:chgData name="misbah shams" userId="48165baf27df0490" providerId="LiveId" clId="{90A98C24-B853-4FE6-B0C7-AD9B8824AD1A}" dt="2026-03-06T20:23:09.520" v="1193" actId="26606"/>
          <ac:spMkLst>
            <pc:docMk/>
            <pc:sldMk cId="2926741225" sldId="261"/>
            <ac:spMk id="21" creationId="{7E2C7115-5336-410C-AD71-0F0952A2E5A7}"/>
          </ac:spMkLst>
        </pc:spChg>
        <pc:spChg chg="add del">
          <ac:chgData name="misbah shams" userId="48165baf27df0490" providerId="LiveId" clId="{90A98C24-B853-4FE6-B0C7-AD9B8824AD1A}" dt="2026-03-06T20:22:34.958" v="1186" actId="26606"/>
          <ac:spMkLst>
            <pc:docMk/>
            <pc:sldMk cId="2926741225" sldId="261"/>
            <ac:spMk id="28" creationId="{A65AC7D1-EAA9-48F5-B509-60A7F50BF703}"/>
          </ac:spMkLst>
        </pc:spChg>
        <pc:spChg chg="add del">
          <ac:chgData name="misbah shams" userId="48165baf27df0490" providerId="LiveId" clId="{90A98C24-B853-4FE6-B0C7-AD9B8824AD1A}" dt="2026-03-06T20:22:50.780" v="1190" actId="26606"/>
          <ac:spMkLst>
            <pc:docMk/>
            <pc:sldMk cId="2926741225" sldId="261"/>
            <ac:spMk id="29" creationId="{A65AC7D1-EAA9-48F5-B509-60A7F50BF703}"/>
          </ac:spMkLst>
        </pc:spChg>
        <pc:spChg chg="add del">
          <ac:chgData name="misbah shams" userId="48165baf27df0490" providerId="LiveId" clId="{90A98C24-B853-4FE6-B0C7-AD9B8824AD1A}" dt="2026-03-06T20:22:50.780" v="1190" actId="26606"/>
          <ac:spMkLst>
            <pc:docMk/>
            <pc:sldMk cId="2926741225" sldId="261"/>
            <ac:spMk id="31" creationId="{D6320AF9-619A-4175-865B-5663E1AEF4C5}"/>
          </ac:spMkLst>
        </pc:spChg>
        <pc:spChg chg="add del">
          <ac:chgData name="misbah shams" userId="48165baf27df0490" providerId="LiveId" clId="{90A98C24-B853-4FE6-B0C7-AD9B8824AD1A}" dt="2026-03-06T20:22:34.958" v="1186" actId="26606"/>
          <ac:spMkLst>
            <pc:docMk/>
            <pc:sldMk cId="2926741225" sldId="261"/>
            <ac:spMk id="38" creationId="{166F75A4-C475-4941-8EE2-B80A06A2C1BB}"/>
          </ac:spMkLst>
        </pc:spChg>
        <pc:spChg chg="add del">
          <ac:chgData name="misbah shams" userId="48165baf27df0490" providerId="LiveId" clId="{90A98C24-B853-4FE6-B0C7-AD9B8824AD1A}" dt="2026-03-06T20:22:50.780" v="1190" actId="26606"/>
          <ac:spMkLst>
            <pc:docMk/>
            <pc:sldMk cId="2926741225" sldId="261"/>
            <ac:spMk id="39" creationId="{166F75A4-C475-4941-8EE2-B80A06A2C1BB}"/>
          </ac:spMkLst>
        </pc:spChg>
        <pc:spChg chg="add del">
          <ac:chgData name="misbah shams" userId="48165baf27df0490" providerId="LiveId" clId="{90A98C24-B853-4FE6-B0C7-AD9B8824AD1A}" dt="2026-03-06T20:22:34.958" v="1186" actId="26606"/>
          <ac:spMkLst>
            <pc:docMk/>
            <pc:sldMk cId="2926741225" sldId="261"/>
            <ac:spMk id="40" creationId="{A032553A-72E8-4B0D-8405-FF9771C9AF05}"/>
          </ac:spMkLst>
        </pc:spChg>
        <pc:spChg chg="add del">
          <ac:chgData name="misbah shams" userId="48165baf27df0490" providerId="LiveId" clId="{90A98C24-B853-4FE6-B0C7-AD9B8824AD1A}" dt="2026-03-06T20:22:50.780" v="1190" actId="26606"/>
          <ac:spMkLst>
            <pc:docMk/>
            <pc:sldMk cId="2926741225" sldId="261"/>
            <ac:spMk id="43" creationId="{765800AC-C3B9-498E-87BC-29FAE4C76B21}"/>
          </ac:spMkLst>
        </pc:spChg>
        <pc:spChg chg="add del">
          <ac:chgData name="misbah shams" userId="48165baf27df0490" providerId="LiveId" clId="{90A98C24-B853-4FE6-B0C7-AD9B8824AD1A}" dt="2026-03-06T20:22:34.958" v="1186" actId="26606"/>
          <ac:spMkLst>
            <pc:docMk/>
            <pc:sldMk cId="2926741225" sldId="261"/>
            <ac:spMk id="44" creationId="{1F9D6ACB-2FF4-49F9-978A-E0D5327FC635}"/>
          </ac:spMkLst>
        </pc:spChg>
        <pc:spChg chg="add del">
          <ac:chgData name="misbah shams" userId="48165baf27df0490" providerId="LiveId" clId="{90A98C24-B853-4FE6-B0C7-AD9B8824AD1A}" dt="2026-03-06T20:22:50.780" v="1190" actId="26606"/>
          <ac:spMkLst>
            <pc:docMk/>
            <pc:sldMk cId="2926741225" sldId="261"/>
            <ac:spMk id="45" creationId="{1F9D6ACB-2FF4-49F9-978A-E0D5327FC635}"/>
          </ac:spMkLst>
        </pc:spChg>
        <pc:spChg chg="add del">
          <ac:chgData name="misbah shams" userId="48165baf27df0490" providerId="LiveId" clId="{90A98C24-B853-4FE6-B0C7-AD9B8824AD1A}" dt="2026-03-06T20:22:34.958" v="1186" actId="26606"/>
          <ac:spMkLst>
            <pc:docMk/>
            <pc:sldMk cId="2926741225" sldId="261"/>
            <ac:spMk id="46" creationId="{A5EC319D-0FEA-4B95-A3EA-01E35672C95B}"/>
          </ac:spMkLst>
        </pc:spChg>
        <pc:spChg chg="add del">
          <ac:chgData name="misbah shams" userId="48165baf27df0490" providerId="LiveId" clId="{90A98C24-B853-4FE6-B0C7-AD9B8824AD1A}" dt="2026-03-06T20:23:09.486" v="1192" actId="26606"/>
          <ac:spMkLst>
            <pc:docMk/>
            <pc:sldMk cId="2926741225" sldId="261"/>
            <ac:spMk id="50" creationId="{3DAC0C92-199E-475C-9390-119A9B027276}"/>
          </ac:spMkLst>
        </pc:spChg>
        <pc:spChg chg="add del">
          <ac:chgData name="misbah shams" userId="48165baf27df0490" providerId="LiveId" clId="{90A98C24-B853-4FE6-B0C7-AD9B8824AD1A}" dt="2026-03-06T20:23:09.486" v="1192" actId="26606"/>
          <ac:spMkLst>
            <pc:docMk/>
            <pc:sldMk cId="2926741225" sldId="261"/>
            <ac:spMk id="51" creationId="{C4CFB339-0ED8-4FE2-9EF1-6D1375B8499B}"/>
          </ac:spMkLst>
        </pc:spChg>
        <pc:spChg chg="add del">
          <ac:chgData name="misbah shams" userId="48165baf27df0490" providerId="LiveId" clId="{90A98C24-B853-4FE6-B0C7-AD9B8824AD1A}" dt="2026-03-06T20:23:09.486" v="1192" actId="26606"/>
          <ac:spMkLst>
            <pc:docMk/>
            <pc:sldMk cId="2926741225" sldId="261"/>
            <ac:spMk id="54" creationId="{DBB05BAE-BBD3-4289-899F-A6851503C6B0}"/>
          </ac:spMkLst>
        </pc:spChg>
        <pc:spChg chg="add del">
          <ac:chgData name="misbah shams" userId="48165baf27df0490" providerId="LiveId" clId="{90A98C24-B853-4FE6-B0C7-AD9B8824AD1A}" dt="2026-03-06T20:23:09.486" v="1192" actId="26606"/>
          <ac:spMkLst>
            <pc:docMk/>
            <pc:sldMk cId="2926741225" sldId="261"/>
            <ac:spMk id="55" creationId="{9874D11C-36F5-4BBE-A490-019A54E953B0}"/>
          </ac:spMkLst>
        </pc:spChg>
        <pc:spChg chg="add del">
          <ac:chgData name="misbah shams" userId="48165baf27df0490" providerId="LiveId" clId="{90A98C24-B853-4FE6-B0C7-AD9B8824AD1A}" dt="2026-03-06T21:13:53.036" v="1336" actId="26606"/>
          <ac:spMkLst>
            <pc:docMk/>
            <pc:sldMk cId="2926741225" sldId="261"/>
            <ac:spMk id="57" creationId="{9F4444CE-BC8D-4D61-B303-4C05614E62AB}"/>
          </ac:spMkLst>
        </pc:spChg>
        <pc:spChg chg="add del">
          <ac:chgData name="misbah shams" userId="48165baf27df0490" providerId="LiveId" clId="{90A98C24-B853-4FE6-B0C7-AD9B8824AD1A}" dt="2026-03-06T21:15:10.979" v="1346" actId="26606"/>
          <ac:spMkLst>
            <pc:docMk/>
            <pc:sldMk cId="2926741225" sldId="261"/>
            <ac:spMk id="58" creationId="{62423CA5-E2E1-4789-B759-9906C1C94063}"/>
          </ac:spMkLst>
        </pc:spChg>
        <pc:spChg chg="add del">
          <ac:chgData name="misbah shams" userId="48165baf27df0490" providerId="LiveId" clId="{90A98C24-B853-4FE6-B0C7-AD9B8824AD1A}" dt="2026-03-06T21:15:10.979" v="1346" actId="26606"/>
          <ac:spMkLst>
            <pc:docMk/>
            <pc:sldMk cId="2926741225" sldId="261"/>
            <ac:spMk id="59" creationId="{73772B81-181F-48B7-8826-4D9686D15DF5}"/>
          </ac:spMkLst>
        </pc:spChg>
        <pc:spChg chg="add del">
          <ac:chgData name="misbah shams" userId="48165baf27df0490" providerId="LiveId" clId="{90A98C24-B853-4FE6-B0C7-AD9B8824AD1A}" dt="2026-03-06T21:15:10.979" v="1346" actId="26606"/>
          <ac:spMkLst>
            <pc:docMk/>
            <pc:sldMk cId="2926741225" sldId="261"/>
            <ac:spMk id="61" creationId="{B2205F6E-03C6-4E92-877C-E2482F6599AA}"/>
          </ac:spMkLst>
        </pc:spChg>
        <pc:spChg chg="add del">
          <ac:chgData name="misbah shams" userId="48165baf27df0490" providerId="LiveId" clId="{90A98C24-B853-4FE6-B0C7-AD9B8824AD1A}" dt="2026-03-06T21:13:58.998" v="1338" actId="26606"/>
          <ac:spMkLst>
            <pc:docMk/>
            <pc:sldMk cId="2926741225" sldId="261"/>
            <ac:spMk id="66" creationId="{A65AC7D1-EAA9-48F5-B509-60A7F50BF703}"/>
          </ac:spMkLst>
        </pc:spChg>
        <pc:spChg chg="add del">
          <ac:chgData name="misbah shams" userId="48165baf27df0490" providerId="LiveId" clId="{90A98C24-B853-4FE6-B0C7-AD9B8824AD1A}" dt="2026-03-06T21:13:53.036" v="1336" actId="26606"/>
          <ac:spMkLst>
            <pc:docMk/>
            <pc:sldMk cId="2926741225" sldId="261"/>
            <ac:spMk id="67" creationId="{EB6743CF-E74B-4A3C-A785-599069DB89DF}"/>
          </ac:spMkLst>
        </pc:spChg>
        <pc:spChg chg="add del">
          <ac:chgData name="misbah shams" userId="48165baf27df0490" providerId="LiveId" clId="{90A98C24-B853-4FE6-B0C7-AD9B8824AD1A}" dt="2026-03-06T21:13:58.998" v="1338" actId="26606"/>
          <ac:spMkLst>
            <pc:docMk/>
            <pc:sldMk cId="2926741225" sldId="261"/>
            <ac:spMk id="68" creationId="{D6320AF9-619A-4175-865B-5663E1AEF4C5}"/>
          </ac:spMkLst>
        </pc:spChg>
        <pc:spChg chg="add del">
          <ac:chgData name="misbah shams" userId="48165baf27df0490" providerId="LiveId" clId="{90A98C24-B853-4FE6-B0C7-AD9B8824AD1A}" dt="2026-03-06T21:52:55.451" v="1748"/>
          <ac:spMkLst>
            <pc:docMk/>
            <pc:sldMk cId="2926741225" sldId="261"/>
            <ac:spMk id="71" creationId="{3F088236-D655-4F88-B238-E16762358025}"/>
          </ac:spMkLst>
        </pc:spChg>
        <pc:spChg chg="add del">
          <ac:chgData name="misbah shams" userId="48165baf27df0490" providerId="LiveId" clId="{90A98C24-B853-4FE6-B0C7-AD9B8824AD1A}" dt="2026-03-06T21:52:55.451" v="1748"/>
          <ac:spMkLst>
            <pc:docMk/>
            <pc:sldMk cId="2926741225" sldId="261"/>
            <ac:spMk id="73" creationId="{3DAC0C92-199E-475C-9390-119A9B027276}"/>
          </ac:spMkLst>
        </pc:spChg>
        <pc:spChg chg="add del">
          <ac:chgData name="misbah shams" userId="48165baf27df0490" providerId="LiveId" clId="{90A98C24-B853-4FE6-B0C7-AD9B8824AD1A}" dt="2026-03-06T21:13:58.998" v="1338" actId="26606"/>
          <ac:spMkLst>
            <pc:docMk/>
            <pc:sldMk cId="2926741225" sldId="261"/>
            <ac:spMk id="74" creationId="{7E018740-5C2B-4A41-AC1A-7E68D1EC1954}"/>
          </ac:spMkLst>
        </pc:spChg>
        <pc:spChg chg="add del">
          <ac:chgData name="misbah shams" userId="48165baf27df0490" providerId="LiveId" clId="{90A98C24-B853-4FE6-B0C7-AD9B8824AD1A}" dt="2026-03-06T21:52:55.451" v="1748"/>
          <ac:spMkLst>
            <pc:docMk/>
            <pc:sldMk cId="2926741225" sldId="261"/>
            <ac:spMk id="75" creationId="{C4CFB339-0ED8-4FE2-9EF1-6D1375B8499B}"/>
          </ac:spMkLst>
        </pc:spChg>
        <pc:spChg chg="add del">
          <ac:chgData name="misbah shams" userId="48165baf27df0490" providerId="LiveId" clId="{90A98C24-B853-4FE6-B0C7-AD9B8824AD1A}" dt="2026-03-06T21:13:58.998" v="1338" actId="26606"/>
          <ac:spMkLst>
            <pc:docMk/>
            <pc:sldMk cId="2926741225" sldId="261"/>
            <ac:spMk id="76" creationId="{166F75A4-C475-4941-8EE2-B80A06A2C1BB}"/>
          </ac:spMkLst>
        </pc:spChg>
        <pc:spChg chg="add del">
          <ac:chgData name="misbah shams" userId="48165baf27df0490" providerId="LiveId" clId="{90A98C24-B853-4FE6-B0C7-AD9B8824AD1A}" dt="2026-03-06T21:52:55.451" v="1748"/>
          <ac:spMkLst>
            <pc:docMk/>
            <pc:sldMk cId="2926741225" sldId="261"/>
            <ac:spMk id="77" creationId="{31896C80-2069-4431-9C19-83B913734490}"/>
          </ac:spMkLst>
        </pc:spChg>
        <pc:spChg chg="add del">
          <ac:chgData name="misbah shams" userId="48165baf27df0490" providerId="LiveId" clId="{90A98C24-B853-4FE6-B0C7-AD9B8824AD1A}" dt="2026-03-06T21:13:58.998" v="1338" actId="26606"/>
          <ac:spMkLst>
            <pc:docMk/>
            <pc:sldMk cId="2926741225" sldId="261"/>
            <ac:spMk id="78" creationId="{A032553A-72E8-4B0D-8405-FF9771C9AF05}"/>
          </ac:spMkLst>
        </pc:spChg>
        <pc:spChg chg="add del">
          <ac:chgData name="misbah shams" userId="48165baf27df0490" providerId="LiveId" clId="{90A98C24-B853-4FE6-B0C7-AD9B8824AD1A}" dt="2026-03-06T21:52:55.451" v="1748"/>
          <ac:spMkLst>
            <pc:docMk/>
            <pc:sldMk cId="2926741225" sldId="261"/>
            <ac:spMk id="79" creationId="{BF120A21-0841-4823-B0C4-28AEBCEF9B78}"/>
          </ac:spMkLst>
        </pc:spChg>
        <pc:spChg chg="add del">
          <ac:chgData name="misbah shams" userId="48165baf27df0490" providerId="LiveId" clId="{90A98C24-B853-4FE6-B0C7-AD9B8824AD1A}" dt="2026-03-06T21:13:58.998" v="1338" actId="26606"/>
          <ac:spMkLst>
            <pc:docMk/>
            <pc:sldMk cId="2926741225" sldId="261"/>
            <ac:spMk id="80" creationId="{765800AC-C3B9-498E-87BC-29FAE4C76B21}"/>
          </ac:spMkLst>
        </pc:spChg>
        <pc:spChg chg="add del">
          <ac:chgData name="misbah shams" userId="48165baf27df0490" providerId="LiveId" clId="{90A98C24-B853-4FE6-B0C7-AD9B8824AD1A}" dt="2026-03-06T21:52:55.451" v="1748"/>
          <ac:spMkLst>
            <pc:docMk/>
            <pc:sldMk cId="2926741225" sldId="261"/>
            <ac:spMk id="81" creationId="{DBB05BAE-BBD3-4289-899F-A6851503C6B0}"/>
          </ac:spMkLst>
        </pc:spChg>
        <pc:spChg chg="add del">
          <ac:chgData name="misbah shams" userId="48165baf27df0490" providerId="LiveId" clId="{90A98C24-B853-4FE6-B0C7-AD9B8824AD1A}" dt="2026-03-06T21:13:58.998" v="1338" actId="26606"/>
          <ac:spMkLst>
            <pc:docMk/>
            <pc:sldMk cId="2926741225" sldId="261"/>
            <ac:spMk id="82" creationId="{1F9D6ACB-2FF4-49F9-978A-E0D5327FC635}"/>
          </ac:spMkLst>
        </pc:spChg>
        <pc:spChg chg="del">
          <ac:chgData name="misbah shams" userId="48165baf27df0490" providerId="LiveId" clId="{90A98C24-B853-4FE6-B0C7-AD9B8824AD1A}" dt="2026-03-06T21:52:55.451" v="1748"/>
          <ac:spMkLst>
            <pc:docMk/>
            <pc:sldMk cId="2926741225" sldId="261"/>
            <ac:spMk id="83" creationId="{9874D11C-36F5-4BBE-A490-019A54E953B0}"/>
          </ac:spMkLst>
        </pc:spChg>
        <pc:graphicFrameChg chg="add del">
          <ac:chgData name="misbah shams" userId="48165baf27df0490" providerId="LiveId" clId="{90A98C24-B853-4FE6-B0C7-AD9B8824AD1A}" dt="2026-03-06T20:14:11.649" v="611" actId="26606"/>
          <ac:graphicFrameMkLst>
            <pc:docMk/>
            <pc:sldMk cId="2926741225" sldId="261"/>
            <ac:graphicFrameMk id="13" creationId="{EFC81F13-D628-BB88-1F2E-22C272226D9F}"/>
          </ac:graphicFrameMkLst>
        </pc:graphicFrameChg>
        <pc:graphicFrameChg chg="add del">
          <ac:chgData name="misbah shams" userId="48165baf27df0490" providerId="LiveId" clId="{90A98C24-B853-4FE6-B0C7-AD9B8824AD1A}" dt="2026-03-06T20:15:55.813" v="635" actId="478"/>
          <ac:graphicFrameMkLst>
            <pc:docMk/>
            <pc:sldMk cId="2926741225" sldId="261"/>
            <ac:graphicFrameMk id="20" creationId="{EFC81F13-D628-BB88-1F2E-22C272226D9F}"/>
          </ac:graphicFrameMkLst>
        </pc:graphicFrameChg>
        <pc:picChg chg="del mod">
          <ac:chgData name="misbah shams" userId="48165baf27df0490" providerId="LiveId" clId="{90A98C24-B853-4FE6-B0C7-AD9B8824AD1A}" dt="2026-03-06T21:13:27.114" v="1330" actId="478"/>
          <ac:picMkLst>
            <pc:docMk/>
            <pc:sldMk cId="2926741225" sldId="261"/>
            <ac:picMk id="60" creationId="{F4D0C50C-6AF4-E492-5961-4BD3FCDEEC35}"/>
          </ac:picMkLst>
        </pc:picChg>
        <pc:picChg chg="add del">
          <ac:chgData name="misbah shams" userId="48165baf27df0490" providerId="LiveId" clId="{90A98C24-B853-4FE6-B0C7-AD9B8824AD1A}" dt="2026-03-06T21:13:53.036" v="1336" actId="26606"/>
          <ac:picMkLst>
            <pc:docMk/>
            <pc:sldMk cId="2926741225" sldId="261"/>
            <ac:picMk id="63" creationId="{D87AF3DC-6496-730A-A462-BAC44ACC7FE1}"/>
          </ac:picMkLst>
        </pc:picChg>
        <pc:picChg chg="del mod">
          <ac:chgData name="misbah shams" userId="48165baf27df0490" providerId="LiveId" clId="{90A98C24-B853-4FE6-B0C7-AD9B8824AD1A}" dt="2026-03-07T22:20:47.728" v="2098" actId="478"/>
          <ac:picMkLst>
            <pc:docMk/>
            <pc:sldMk cId="2926741225" sldId="261"/>
            <ac:picMk id="64" creationId="{0055CF6A-7CCE-0D36-100A-B232EBAB092F}"/>
          </ac:picMkLst>
        </pc:picChg>
        <pc:cxnChg chg="add del">
          <ac:chgData name="misbah shams" userId="48165baf27df0490" providerId="LiveId" clId="{90A98C24-B853-4FE6-B0C7-AD9B8824AD1A}" dt="2026-03-06T20:14:35.499" v="613" actId="26606"/>
          <ac:cxnSpMkLst>
            <pc:docMk/>
            <pc:sldMk cId="2926741225" sldId="261"/>
            <ac:cxnSpMk id="15" creationId="{0B5F7E3B-C5F1-40E0-A491-558BAFBC1127}"/>
          </ac:cxnSpMkLst>
        </pc:cxnChg>
        <pc:cxnChg chg="add del">
          <ac:chgData name="misbah shams" userId="48165baf27df0490" providerId="LiveId" clId="{90A98C24-B853-4FE6-B0C7-AD9B8824AD1A}" dt="2026-03-06T20:22:37.295" v="1188" actId="26606"/>
          <ac:cxnSpMkLst>
            <pc:docMk/>
            <pc:sldMk cId="2926741225" sldId="261"/>
            <ac:cxnSpMk id="26" creationId="{0B5F7E3B-C5F1-40E0-A491-558BAFBC1127}"/>
          </ac:cxnSpMkLst>
        </pc:cxnChg>
        <pc:cxnChg chg="del">
          <ac:chgData name="misbah shams" userId="48165baf27df0490" providerId="LiveId" clId="{90A98C24-B853-4FE6-B0C7-AD9B8824AD1A}" dt="2026-03-06T21:52:55.451" v="1748"/>
          <ac:cxnSpMkLst>
            <pc:docMk/>
            <pc:sldMk cId="2926741225" sldId="261"/>
            <ac:cxnSpMk id="65" creationId="{64FA5DFF-7FE6-4855-84E6-DFA78EE978BD}"/>
          </ac:cxnSpMkLst>
        </pc:cxnChg>
        <pc:cxnChg chg="del">
          <ac:chgData name="misbah shams" userId="48165baf27df0490" providerId="LiveId" clId="{90A98C24-B853-4FE6-B0C7-AD9B8824AD1A}" dt="2026-03-06T21:52:55.451" v="1748"/>
          <ac:cxnSpMkLst>
            <pc:docMk/>
            <pc:sldMk cId="2926741225" sldId="261"/>
            <ac:cxnSpMk id="69" creationId="{2AFD8CBA-54A3-4363-991B-B9C631BBFA74}"/>
          </ac:cxnSpMkLst>
        </pc:cxnChg>
      </pc:sldChg>
      <pc:sldMasterChg chg="setBg">
        <pc:chgData name="misbah shams" userId="48165baf27df0490" providerId="LiveId" clId="{90A98C24-B853-4FE6-B0C7-AD9B8824AD1A}" dt="2026-03-06T21:25:27.880" v="1400"/>
        <pc:sldMasterMkLst>
          <pc:docMk/>
          <pc:sldMasterMk cId="983854051" sldId="2147483871"/>
        </pc:sldMasterMkLst>
      </pc:sldMasterChg>
      <pc:sldMasterChg chg="modSp modSldLayout">
        <pc:chgData name="misbah shams" userId="48165baf27df0490" providerId="LiveId" clId="{90A98C24-B853-4FE6-B0C7-AD9B8824AD1A}" dt="2026-03-06T21:57:10.448" v="1757"/>
        <pc:sldMasterMkLst>
          <pc:docMk/>
          <pc:sldMasterMk cId="1727647553" sldId="2147483888"/>
        </pc:sldMasterMkLst>
        <pc:spChg chg="mod">
          <ac:chgData name="misbah shams" userId="48165baf27df0490" providerId="LiveId" clId="{90A98C24-B853-4FE6-B0C7-AD9B8824AD1A}" dt="2026-03-06T21:57:10.448" v="1757"/>
          <ac:spMkLst>
            <pc:docMk/>
            <pc:sldMasterMk cId="1727647553" sldId="2147483888"/>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ac:spMk id="4" creationId="{00000000-0000-0000-0000-000000000000}"/>
          </ac:spMkLst>
        </pc:spChg>
        <pc:spChg chg="mod">
          <ac:chgData name="misbah shams" userId="48165baf27df0490" providerId="LiveId" clId="{90A98C24-B853-4FE6-B0C7-AD9B8824AD1A}" dt="2026-03-06T21:57:10.448" v="1757"/>
          <ac:spMkLst>
            <pc:docMk/>
            <pc:sldMasterMk cId="1727647553" sldId="2147483888"/>
            <ac:spMk id="5" creationId="{00000000-0000-0000-0000-000000000000}"/>
          </ac:spMkLst>
        </pc:spChg>
        <pc:spChg chg="mod">
          <ac:chgData name="misbah shams" userId="48165baf27df0490" providerId="LiveId" clId="{90A98C24-B853-4FE6-B0C7-AD9B8824AD1A}" dt="2026-03-06T21:57:10.448" v="1757"/>
          <ac:spMkLst>
            <pc:docMk/>
            <pc:sldMasterMk cId="1727647553" sldId="2147483888"/>
            <ac:spMk id="6" creationId="{00000000-0000-0000-0000-000000000000}"/>
          </ac:spMkLst>
        </pc:spChg>
        <pc:sldLayoutChg chg="modSp">
          <pc:chgData name="misbah shams" userId="48165baf27df0490" providerId="LiveId" clId="{90A98C24-B853-4FE6-B0C7-AD9B8824AD1A}" dt="2026-03-06T21:57:10.448" v="1757"/>
          <pc:sldLayoutMkLst>
            <pc:docMk/>
            <pc:sldMasterMk cId="1727647553" sldId="2147483888"/>
            <pc:sldLayoutMk cId="735314933" sldId="2147483889"/>
          </pc:sldLayoutMkLst>
          <pc:spChg chg="mod">
            <ac:chgData name="misbah shams" userId="48165baf27df0490" providerId="LiveId" clId="{90A98C24-B853-4FE6-B0C7-AD9B8824AD1A}" dt="2026-03-06T21:57:10.448" v="1757"/>
            <ac:spMkLst>
              <pc:docMk/>
              <pc:sldMasterMk cId="1727647553" sldId="2147483888"/>
              <pc:sldLayoutMk cId="735314933" sldId="2147483889"/>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735314933" sldId="2147483889"/>
              <ac:spMk id="3"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2988918366" sldId="2147483891"/>
          </pc:sldLayoutMkLst>
          <pc:spChg chg="mod">
            <ac:chgData name="misbah shams" userId="48165baf27df0490" providerId="LiveId" clId="{90A98C24-B853-4FE6-B0C7-AD9B8824AD1A}" dt="2026-03-06T21:57:10.448" v="1757"/>
            <ac:spMkLst>
              <pc:docMk/>
              <pc:sldMasterMk cId="1727647553" sldId="2147483888"/>
              <pc:sldLayoutMk cId="2988918366" sldId="2147483891"/>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2988918366" sldId="2147483891"/>
              <ac:spMk id="3"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559789678" sldId="2147483892"/>
          </pc:sldLayoutMkLst>
          <pc:spChg chg="mod">
            <ac:chgData name="misbah shams" userId="48165baf27df0490" providerId="LiveId" clId="{90A98C24-B853-4FE6-B0C7-AD9B8824AD1A}" dt="2026-03-06T21:57:10.448" v="1757"/>
            <ac:spMkLst>
              <pc:docMk/>
              <pc:sldMasterMk cId="1727647553" sldId="2147483888"/>
              <pc:sldLayoutMk cId="1559789678" sldId="2147483892"/>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559789678" sldId="2147483892"/>
              <ac:spMk id="4"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680093887" sldId="2147483893"/>
          </pc:sldLayoutMkLst>
          <pc:spChg chg="mod">
            <ac:chgData name="misbah shams" userId="48165baf27df0490" providerId="LiveId" clId="{90A98C24-B853-4FE6-B0C7-AD9B8824AD1A}" dt="2026-03-06T21:57:10.448" v="1757"/>
            <ac:spMkLst>
              <pc:docMk/>
              <pc:sldMasterMk cId="1727647553" sldId="2147483888"/>
              <pc:sldLayoutMk cId="1680093887" sldId="2147483893"/>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680093887" sldId="2147483893"/>
              <ac:spMk id="4"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680093887" sldId="2147483893"/>
              <ac:spMk id="5"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680093887" sldId="2147483893"/>
              <ac:spMk id="6"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918647307" sldId="2147483896"/>
          </pc:sldLayoutMkLst>
          <pc:spChg chg="mod">
            <ac:chgData name="misbah shams" userId="48165baf27df0490" providerId="LiveId" clId="{90A98C24-B853-4FE6-B0C7-AD9B8824AD1A}" dt="2026-03-06T21:57:10.448" v="1757"/>
            <ac:spMkLst>
              <pc:docMk/>
              <pc:sldMasterMk cId="1727647553" sldId="2147483888"/>
              <pc:sldLayoutMk cId="1918647307" sldId="2147483896"/>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918647307" sldId="2147483896"/>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918647307" sldId="2147483896"/>
              <ac:spMk id="4"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015206364" sldId="2147483897"/>
          </pc:sldLayoutMkLst>
          <pc:spChg chg="mod">
            <ac:chgData name="misbah shams" userId="48165baf27df0490" providerId="LiveId" clId="{90A98C24-B853-4FE6-B0C7-AD9B8824AD1A}" dt="2026-03-06T21:57:10.448" v="1757"/>
            <ac:spMkLst>
              <pc:docMk/>
              <pc:sldMasterMk cId="1727647553" sldId="2147483888"/>
              <pc:sldLayoutMk cId="1015206364" sldId="2147483897"/>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015206364" sldId="2147483897"/>
              <ac:spMk id="4"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015206364" sldId="2147483897"/>
              <ac:spMk id="5"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015206364" sldId="2147483897"/>
              <ac:spMk id="6"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015206364" sldId="2147483897"/>
              <ac:spMk id="7"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015206364" sldId="2147483897"/>
              <ac:spMk id="14"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3627299806" sldId="2147483898"/>
          </pc:sldLayoutMkLst>
          <pc:spChg chg="mod">
            <ac:chgData name="misbah shams" userId="48165baf27df0490" providerId="LiveId" clId="{90A98C24-B853-4FE6-B0C7-AD9B8824AD1A}" dt="2026-03-06T21:57:10.448" v="1757"/>
            <ac:spMkLst>
              <pc:docMk/>
              <pc:sldMasterMk cId="1727647553" sldId="2147483888"/>
              <pc:sldLayoutMk cId="3627299806" sldId="2147483898"/>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3627299806" sldId="2147483898"/>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3627299806" sldId="2147483898"/>
              <ac:spMk id="4"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970381404" sldId="2147483899"/>
          </pc:sldLayoutMkLst>
          <pc:spChg chg="mod">
            <ac:chgData name="misbah shams" userId="48165baf27df0490" providerId="LiveId" clId="{90A98C24-B853-4FE6-B0C7-AD9B8824AD1A}" dt="2026-03-06T21:57:10.448" v="1757"/>
            <ac:spMkLst>
              <pc:docMk/>
              <pc:sldMasterMk cId="1727647553" sldId="2147483888"/>
              <pc:sldLayoutMk cId="1970381404" sldId="2147483899"/>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970381404" sldId="2147483899"/>
              <ac:spMk id="3"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4124104332" sldId="2147483900"/>
          </pc:sldLayoutMkLst>
          <pc:spChg chg="mod">
            <ac:chgData name="misbah shams" userId="48165baf27df0490" providerId="LiveId" clId="{90A98C24-B853-4FE6-B0C7-AD9B8824AD1A}" dt="2026-03-06T21:57:10.448" v="1757"/>
            <ac:spMkLst>
              <pc:docMk/>
              <pc:sldMasterMk cId="1727647553" sldId="2147483888"/>
              <pc:sldLayoutMk cId="4124104332" sldId="2147483900"/>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124104332" sldId="2147483900"/>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124104332" sldId="2147483900"/>
              <ac:spMk id="10"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124104332" sldId="2147483900"/>
              <ac:spMk id="14"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124104332" sldId="2147483900"/>
              <ac:spMk id="15"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226321931" sldId="2147483901"/>
          </pc:sldLayoutMkLst>
          <pc:spChg chg="mod">
            <ac:chgData name="misbah shams" userId="48165baf27df0490" providerId="LiveId" clId="{90A98C24-B853-4FE6-B0C7-AD9B8824AD1A}" dt="2026-03-06T21:57:10.448" v="1757"/>
            <ac:spMkLst>
              <pc:docMk/>
              <pc:sldMasterMk cId="1727647553" sldId="2147483888"/>
              <pc:sldLayoutMk cId="226321931" sldId="2147483901"/>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226321931" sldId="2147483901"/>
              <ac:spMk id="3"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487641192" sldId="2147483902"/>
          </pc:sldLayoutMkLst>
          <pc:spChg chg="mod">
            <ac:chgData name="misbah shams" userId="48165baf27df0490" providerId="LiveId" clId="{90A98C24-B853-4FE6-B0C7-AD9B8824AD1A}" dt="2026-03-06T21:57:10.448" v="1757"/>
            <ac:spMkLst>
              <pc:docMk/>
              <pc:sldMasterMk cId="1727647553" sldId="2147483888"/>
              <pc:sldLayoutMk cId="487641192" sldId="2147483902"/>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87641192" sldId="2147483902"/>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87641192" sldId="2147483902"/>
              <ac:spMk id="10"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87641192" sldId="2147483902"/>
              <ac:spMk id="14"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487641192" sldId="2147483902"/>
              <ac:spMk id="15"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66925013" sldId="2147483903"/>
          </pc:sldLayoutMkLst>
          <pc:spChg chg="mod">
            <ac:chgData name="misbah shams" userId="48165baf27df0490" providerId="LiveId" clId="{90A98C24-B853-4FE6-B0C7-AD9B8824AD1A}" dt="2026-03-06T21:57:10.448" v="1757"/>
            <ac:spMkLst>
              <pc:docMk/>
              <pc:sldMasterMk cId="1727647553" sldId="2147483888"/>
              <pc:sldLayoutMk cId="66925013" sldId="2147483903"/>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66925013" sldId="2147483903"/>
              <ac:spMk id="3"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66925013" sldId="2147483903"/>
              <ac:spMk id="10"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246036560" sldId="2147483904"/>
          </pc:sldLayoutMkLst>
          <pc:spChg chg="mod">
            <ac:chgData name="misbah shams" userId="48165baf27df0490" providerId="LiveId" clId="{90A98C24-B853-4FE6-B0C7-AD9B8824AD1A}" dt="2026-03-06T21:57:10.448" v="1757"/>
            <ac:spMkLst>
              <pc:docMk/>
              <pc:sldMasterMk cId="1727647553" sldId="2147483888"/>
              <pc:sldLayoutMk cId="1246036560" sldId="2147483904"/>
              <ac:spMk id="7" creationId="{00000000-0000-0000-0000-000000000000}"/>
            </ac:spMkLst>
          </pc:spChg>
        </pc:sldLayoutChg>
        <pc:sldLayoutChg chg="modSp">
          <pc:chgData name="misbah shams" userId="48165baf27df0490" providerId="LiveId" clId="{90A98C24-B853-4FE6-B0C7-AD9B8824AD1A}" dt="2026-03-06T21:57:10.448" v="1757"/>
          <pc:sldLayoutMkLst>
            <pc:docMk/>
            <pc:sldMasterMk cId="1727647553" sldId="2147483888"/>
            <pc:sldLayoutMk cId="1195168871" sldId="2147483905"/>
          </pc:sldLayoutMkLst>
          <pc:spChg chg="mod">
            <ac:chgData name="misbah shams" userId="48165baf27df0490" providerId="LiveId" clId="{90A98C24-B853-4FE6-B0C7-AD9B8824AD1A}" dt="2026-03-06T21:57:10.448" v="1757"/>
            <ac:spMkLst>
              <pc:docMk/>
              <pc:sldMasterMk cId="1727647553" sldId="2147483888"/>
              <pc:sldLayoutMk cId="1195168871" sldId="2147483905"/>
              <ac:spMk id="2" creationId="{00000000-0000-0000-0000-000000000000}"/>
            </ac:spMkLst>
          </pc:spChg>
          <pc:spChg chg="mod">
            <ac:chgData name="misbah shams" userId="48165baf27df0490" providerId="LiveId" clId="{90A98C24-B853-4FE6-B0C7-AD9B8824AD1A}" dt="2026-03-06T21:57:10.448" v="1757"/>
            <ac:spMkLst>
              <pc:docMk/>
              <pc:sldMasterMk cId="1727647553" sldId="2147483888"/>
              <pc:sldLayoutMk cId="1195168871" sldId="2147483905"/>
              <ac:spMk id="3" creationId="{00000000-0000-0000-0000-000000000000}"/>
            </ac:spMkLst>
          </pc:spChg>
        </pc:sldLayoutChg>
      </pc:sldMaster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1587EEC-322F-4685-9E72-8E356FA1F4CC}" type="doc">
      <dgm:prSet loTypeId="urn:microsoft.com/office/officeart/2018/5/layout/IconLeafLabelList" loCatId="icon" qsTypeId="urn:microsoft.com/office/officeart/2005/8/quickstyle/3d1" qsCatId="3D" csTypeId="urn:microsoft.com/office/officeart/2005/8/colors/accent5_4" csCatId="accent5" phldr="1"/>
      <dgm:spPr/>
      <dgm:t>
        <a:bodyPr/>
        <a:lstStyle/>
        <a:p>
          <a:endParaRPr lang="en-GB"/>
        </a:p>
      </dgm:t>
    </dgm:pt>
    <dgm:pt modelId="{327846A2-09E7-4830-A451-3AA77F46F99F}">
      <dgm:prSet/>
      <dgm:spPr/>
      <dgm:t>
        <a:bodyPr/>
        <a:lstStyle/>
        <a:p>
          <a:pPr>
            <a:lnSpc>
              <a:spcPct val="100000"/>
            </a:lnSpc>
            <a:defRPr cap="all"/>
          </a:pPr>
          <a:r>
            <a:rPr lang="en-GB"/>
            <a:t>Ancient &amp; Medieval	Spiritual/moral remedies	Anxiety interpreted as supernatural or moral weakness; interventions included rituals, prayer, or exorcism.</a:t>
          </a:r>
        </a:p>
      </dgm:t>
    </dgm:pt>
    <dgm:pt modelId="{DCC62FB1-086F-4534-BCFC-A25077473A4A}" type="parTrans" cxnId="{EA35CA79-B8D7-4FC8-93C0-EF3DC7F03526}">
      <dgm:prSet/>
      <dgm:spPr/>
      <dgm:t>
        <a:bodyPr/>
        <a:lstStyle/>
        <a:p>
          <a:endParaRPr lang="en-GB"/>
        </a:p>
      </dgm:t>
    </dgm:pt>
    <dgm:pt modelId="{79DB7B07-6B76-4D2B-A2FD-A691282E7339}" type="sibTrans" cxnId="{EA35CA79-B8D7-4FC8-93C0-EF3DC7F03526}">
      <dgm:prSet/>
      <dgm:spPr/>
      <dgm:t>
        <a:bodyPr/>
        <a:lstStyle/>
        <a:p>
          <a:pPr>
            <a:lnSpc>
              <a:spcPct val="100000"/>
            </a:lnSpc>
          </a:pPr>
          <a:endParaRPr lang="en-GB"/>
        </a:p>
      </dgm:t>
    </dgm:pt>
    <dgm:pt modelId="{18D3F81D-487F-48FB-934D-E3E9B13B376B}">
      <dgm:prSet/>
      <dgm:spPr/>
      <dgm:t>
        <a:bodyPr/>
        <a:lstStyle/>
        <a:p>
          <a:pPr>
            <a:lnSpc>
              <a:spcPct val="100000"/>
            </a:lnSpc>
            <a:defRPr cap="all"/>
          </a:pPr>
          <a:r>
            <a:rPr lang="en-GB"/>
            <a:t>19th Century	Asylums &amp; Moral Therapy	Institutional care emphasised structured routines and moral reform; largely ineffective and socially stigmatising</a:t>
          </a:r>
        </a:p>
      </dgm:t>
    </dgm:pt>
    <dgm:pt modelId="{DB488FA6-83DA-446D-8093-5DF7071C9A7D}" type="parTrans" cxnId="{26362E4F-852F-44B4-B746-19A3353C725C}">
      <dgm:prSet/>
      <dgm:spPr/>
      <dgm:t>
        <a:bodyPr/>
        <a:lstStyle/>
        <a:p>
          <a:endParaRPr lang="en-GB"/>
        </a:p>
      </dgm:t>
    </dgm:pt>
    <dgm:pt modelId="{8A9704F4-386B-4375-A7C5-D50FE8A55D33}" type="sibTrans" cxnId="{26362E4F-852F-44B4-B746-19A3353C725C}">
      <dgm:prSet/>
      <dgm:spPr/>
      <dgm:t>
        <a:bodyPr/>
        <a:lstStyle/>
        <a:p>
          <a:pPr>
            <a:lnSpc>
              <a:spcPct val="100000"/>
            </a:lnSpc>
          </a:pPr>
          <a:endParaRPr lang="en-GB"/>
        </a:p>
      </dgm:t>
    </dgm:pt>
    <dgm:pt modelId="{4A66FD50-7AF5-4241-838C-D187BD6C28F0}">
      <dgm:prSet/>
      <dgm:spPr/>
      <dgm:t>
        <a:bodyPr/>
        <a:lstStyle/>
        <a:p>
          <a:pPr>
            <a:lnSpc>
              <a:spcPct val="100000"/>
            </a:lnSpc>
            <a:defRPr cap="all"/>
          </a:pPr>
          <a:r>
            <a:rPr lang="en-GB"/>
            <a:t>Early 20th Century	Psychoanalysis &amp; Talk Therapy	Focused on unconscious conflict; treatments were lengthy, expensive, and inaccessible to most individual</a:t>
          </a:r>
        </a:p>
      </dgm:t>
    </dgm:pt>
    <dgm:pt modelId="{8161D792-9EA6-4233-998D-A0C37E5F5ACF}" type="parTrans" cxnId="{8058D781-D49A-481B-A9C9-D9789B1D2FD0}">
      <dgm:prSet/>
      <dgm:spPr/>
      <dgm:t>
        <a:bodyPr/>
        <a:lstStyle/>
        <a:p>
          <a:endParaRPr lang="en-GB"/>
        </a:p>
      </dgm:t>
    </dgm:pt>
    <dgm:pt modelId="{2FD4C90D-E2F5-4A5C-B38F-7AAEC5198175}" type="sibTrans" cxnId="{8058D781-D49A-481B-A9C9-D9789B1D2FD0}">
      <dgm:prSet/>
      <dgm:spPr/>
      <dgm:t>
        <a:bodyPr/>
        <a:lstStyle/>
        <a:p>
          <a:endParaRPr lang="en-GB"/>
        </a:p>
      </dgm:t>
    </dgm:pt>
    <dgm:pt modelId="{57F7D870-591E-4876-8B71-B2A7863AE4C9}" type="pres">
      <dgm:prSet presAssocID="{41587EEC-322F-4685-9E72-8E356FA1F4CC}" presName="root" presStyleCnt="0">
        <dgm:presLayoutVars>
          <dgm:dir/>
          <dgm:resizeHandles val="exact"/>
        </dgm:presLayoutVars>
      </dgm:prSet>
      <dgm:spPr/>
    </dgm:pt>
    <dgm:pt modelId="{3DCD9F09-54B8-4E7D-B473-968F5E17AAD8}" type="pres">
      <dgm:prSet presAssocID="{18D3F81D-487F-48FB-934D-E3E9B13B376B}" presName="compNode" presStyleCnt="0"/>
      <dgm:spPr/>
    </dgm:pt>
    <dgm:pt modelId="{B01C3569-5638-4334-920E-336DF5C7082B}" type="pres">
      <dgm:prSet presAssocID="{18D3F81D-487F-48FB-934D-E3E9B13B376B}" presName="iconBgRect" presStyleLbl="bgShp" presStyleIdx="0" presStyleCnt="3"/>
      <dgm:spPr>
        <a:prstGeom prst="round2DiagRect">
          <a:avLst>
            <a:gd name="adj1" fmla="val 29727"/>
            <a:gd name="adj2" fmla="val 0"/>
          </a:avLst>
        </a:prstGeom>
      </dgm:spPr>
    </dgm:pt>
    <dgm:pt modelId="{47ABF095-A519-4734-8B13-643D9D1573FA}" type="pres">
      <dgm:prSet presAssocID="{18D3F81D-487F-48FB-934D-E3E9B13B376B}"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rayer Candle"/>
        </a:ext>
      </dgm:extLst>
    </dgm:pt>
    <dgm:pt modelId="{50863BCE-03CA-4121-9AF6-1FA04471453F}" type="pres">
      <dgm:prSet presAssocID="{18D3F81D-487F-48FB-934D-E3E9B13B376B}" presName="spaceRect" presStyleCnt="0"/>
      <dgm:spPr/>
    </dgm:pt>
    <dgm:pt modelId="{69A03C97-B753-4F03-A6C4-EAF11CC7473F}" type="pres">
      <dgm:prSet presAssocID="{18D3F81D-487F-48FB-934D-E3E9B13B376B}" presName="textRect" presStyleLbl="revTx" presStyleIdx="0" presStyleCnt="3">
        <dgm:presLayoutVars>
          <dgm:chMax val="1"/>
          <dgm:chPref val="1"/>
        </dgm:presLayoutVars>
      </dgm:prSet>
      <dgm:spPr/>
    </dgm:pt>
    <dgm:pt modelId="{EEC8E62E-9F3D-450C-840A-2F44A5CA2F71}" type="pres">
      <dgm:prSet presAssocID="{8A9704F4-386B-4375-A7C5-D50FE8A55D33}" presName="sibTrans" presStyleCnt="0"/>
      <dgm:spPr/>
    </dgm:pt>
    <dgm:pt modelId="{BA0CF3FD-3FD7-48D4-9833-E89C5306C04B}" type="pres">
      <dgm:prSet presAssocID="{327846A2-09E7-4830-A451-3AA77F46F99F}" presName="compNode" presStyleCnt="0"/>
      <dgm:spPr/>
    </dgm:pt>
    <dgm:pt modelId="{3C309469-27FE-40E9-9614-C121FA10E768}" type="pres">
      <dgm:prSet presAssocID="{327846A2-09E7-4830-A451-3AA77F46F99F}" presName="iconBgRect" presStyleLbl="bgShp" presStyleIdx="1" presStyleCnt="3"/>
      <dgm:spPr>
        <a:prstGeom prst="round2DiagRect">
          <a:avLst>
            <a:gd name="adj1" fmla="val 29727"/>
            <a:gd name="adj2" fmla="val 0"/>
          </a:avLst>
        </a:prstGeom>
      </dgm:spPr>
    </dgm:pt>
    <dgm:pt modelId="{A0EA4460-7018-4929-A583-207B3C5CDC3D}" type="pres">
      <dgm:prSet presAssocID="{327846A2-09E7-4830-A451-3AA77F46F99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Group"/>
        </a:ext>
      </dgm:extLst>
    </dgm:pt>
    <dgm:pt modelId="{BF9355A6-1C88-4B1F-9B1E-F3DD78EED6A9}" type="pres">
      <dgm:prSet presAssocID="{327846A2-09E7-4830-A451-3AA77F46F99F}" presName="spaceRect" presStyleCnt="0"/>
      <dgm:spPr/>
    </dgm:pt>
    <dgm:pt modelId="{91207904-9A86-473E-AC86-6DC16CC2AF72}" type="pres">
      <dgm:prSet presAssocID="{327846A2-09E7-4830-A451-3AA77F46F99F}" presName="textRect" presStyleLbl="revTx" presStyleIdx="1" presStyleCnt="3">
        <dgm:presLayoutVars>
          <dgm:chMax val="1"/>
          <dgm:chPref val="1"/>
        </dgm:presLayoutVars>
      </dgm:prSet>
      <dgm:spPr/>
    </dgm:pt>
    <dgm:pt modelId="{7A7572A4-7B0E-4E40-A88B-2286C531A3A4}" type="pres">
      <dgm:prSet presAssocID="{79DB7B07-6B76-4D2B-A2FD-A691282E7339}" presName="sibTrans" presStyleCnt="0"/>
      <dgm:spPr/>
    </dgm:pt>
    <dgm:pt modelId="{950EC3F6-18BE-4FBB-9AFC-45343408928E}" type="pres">
      <dgm:prSet presAssocID="{4A66FD50-7AF5-4241-838C-D187BD6C28F0}" presName="compNode" presStyleCnt="0"/>
      <dgm:spPr/>
    </dgm:pt>
    <dgm:pt modelId="{D1341FAA-3F0E-4B18-87B4-C6EDC163244D}" type="pres">
      <dgm:prSet presAssocID="{4A66FD50-7AF5-4241-838C-D187BD6C28F0}" presName="iconBgRect" presStyleLbl="bgShp" presStyleIdx="2" presStyleCnt="3"/>
      <dgm:spPr>
        <a:prstGeom prst="round2DiagRect">
          <a:avLst>
            <a:gd name="adj1" fmla="val 29727"/>
            <a:gd name="adj2" fmla="val 0"/>
          </a:avLst>
        </a:prstGeom>
      </dgm:spPr>
    </dgm:pt>
    <dgm:pt modelId="{309D5691-7FA9-44C6-BF92-D88D43CFA393}" type="pres">
      <dgm:prSet presAssocID="{4A66FD50-7AF5-4241-838C-D187BD6C28F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octor"/>
        </a:ext>
      </dgm:extLst>
    </dgm:pt>
    <dgm:pt modelId="{AD6722D8-A4C2-461F-A70E-AAC540FC0061}" type="pres">
      <dgm:prSet presAssocID="{4A66FD50-7AF5-4241-838C-D187BD6C28F0}" presName="spaceRect" presStyleCnt="0"/>
      <dgm:spPr/>
    </dgm:pt>
    <dgm:pt modelId="{9C60A85C-9250-4071-B1E3-768647BC1772}" type="pres">
      <dgm:prSet presAssocID="{4A66FD50-7AF5-4241-838C-D187BD6C28F0}" presName="textRect" presStyleLbl="revTx" presStyleIdx="2" presStyleCnt="3">
        <dgm:presLayoutVars>
          <dgm:chMax val="1"/>
          <dgm:chPref val="1"/>
        </dgm:presLayoutVars>
      </dgm:prSet>
      <dgm:spPr/>
    </dgm:pt>
  </dgm:ptLst>
  <dgm:cxnLst>
    <dgm:cxn modelId="{E0C3EC42-1A81-4675-A213-051950FD49D7}" type="presOf" srcId="{4A66FD50-7AF5-4241-838C-D187BD6C28F0}" destId="{9C60A85C-9250-4071-B1E3-768647BC1772}" srcOrd="0" destOrd="0" presId="urn:microsoft.com/office/officeart/2018/5/layout/IconLeafLabelList"/>
    <dgm:cxn modelId="{42603B65-8F71-494F-9283-BC2CFB2197AE}" type="presOf" srcId="{18D3F81D-487F-48FB-934D-E3E9B13B376B}" destId="{69A03C97-B753-4F03-A6C4-EAF11CC7473F}" srcOrd="0" destOrd="0" presId="urn:microsoft.com/office/officeart/2018/5/layout/IconLeafLabelList"/>
    <dgm:cxn modelId="{26362E4F-852F-44B4-B746-19A3353C725C}" srcId="{41587EEC-322F-4685-9E72-8E356FA1F4CC}" destId="{18D3F81D-487F-48FB-934D-E3E9B13B376B}" srcOrd="0" destOrd="0" parTransId="{DB488FA6-83DA-446D-8093-5DF7071C9A7D}" sibTransId="{8A9704F4-386B-4375-A7C5-D50FE8A55D33}"/>
    <dgm:cxn modelId="{EA35CA79-B8D7-4FC8-93C0-EF3DC7F03526}" srcId="{41587EEC-322F-4685-9E72-8E356FA1F4CC}" destId="{327846A2-09E7-4830-A451-3AA77F46F99F}" srcOrd="1" destOrd="0" parTransId="{DCC62FB1-086F-4534-BCFC-A25077473A4A}" sibTransId="{79DB7B07-6B76-4D2B-A2FD-A691282E7339}"/>
    <dgm:cxn modelId="{8058D781-D49A-481B-A9C9-D9789B1D2FD0}" srcId="{41587EEC-322F-4685-9E72-8E356FA1F4CC}" destId="{4A66FD50-7AF5-4241-838C-D187BD6C28F0}" srcOrd="2" destOrd="0" parTransId="{8161D792-9EA6-4233-998D-A0C37E5F5ACF}" sibTransId="{2FD4C90D-E2F5-4A5C-B38F-7AAEC5198175}"/>
    <dgm:cxn modelId="{18CFC887-4E5B-4580-BAA9-CE9356D28370}" type="presOf" srcId="{41587EEC-322F-4685-9E72-8E356FA1F4CC}" destId="{57F7D870-591E-4876-8B71-B2A7863AE4C9}" srcOrd="0" destOrd="0" presId="urn:microsoft.com/office/officeart/2018/5/layout/IconLeafLabelList"/>
    <dgm:cxn modelId="{8670C8EE-7BCC-4C7C-B990-1DB826032D8F}" type="presOf" srcId="{327846A2-09E7-4830-A451-3AA77F46F99F}" destId="{91207904-9A86-473E-AC86-6DC16CC2AF72}" srcOrd="0" destOrd="0" presId="urn:microsoft.com/office/officeart/2018/5/layout/IconLeafLabelList"/>
    <dgm:cxn modelId="{EF93BAB4-6F92-4417-BA96-947A45BA2CF1}" type="presParOf" srcId="{57F7D870-591E-4876-8B71-B2A7863AE4C9}" destId="{3DCD9F09-54B8-4E7D-B473-968F5E17AAD8}" srcOrd="0" destOrd="0" presId="urn:microsoft.com/office/officeart/2018/5/layout/IconLeafLabelList"/>
    <dgm:cxn modelId="{EDFB507C-C0FC-4AD8-A20C-FF564FC43408}" type="presParOf" srcId="{3DCD9F09-54B8-4E7D-B473-968F5E17AAD8}" destId="{B01C3569-5638-4334-920E-336DF5C7082B}" srcOrd="0" destOrd="0" presId="urn:microsoft.com/office/officeart/2018/5/layout/IconLeafLabelList"/>
    <dgm:cxn modelId="{FFBC9ED9-AA74-4F89-88C7-F5B26D250D73}" type="presParOf" srcId="{3DCD9F09-54B8-4E7D-B473-968F5E17AAD8}" destId="{47ABF095-A519-4734-8B13-643D9D1573FA}" srcOrd="1" destOrd="0" presId="urn:microsoft.com/office/officeart/2018/5/layout/IconLeafLabelList"/>
    <dgm:cxn modelId="{9F82F75B-E198-4938-9A7D-32660DFD21A3}" type="presParOf" srcId="{3DCD9F09-54B8-4E7D-B473-968F5E17AAD8}" destId="{50863BCE-03CA-4121-9AF6-1FA04471453F}" srcOrd="2" destOrd="0" presId="urn:microsoft.com/office/officeart/2018/5/layout/IconLeafLabelList"/>
    <dgm:cxn modelId="{3EF62CC1-EAAE-4FB4-ACCE-F5A59AEEA439}" type="presParOf" srcId="{3DCD9F09-54B8-4E7D-B473-968F5E17AAD8}" destId="{69A03C97-B753-4F03-A6C4-EAF11CC7473F}" srcOrd="3" destOrd="0" presId="urn:microsoft.com/office/officeart/2018/5/layout/IconLeafLabelList"/>
    <dgm:cxn modelId="{7BACBD18-CE9A-4003-B189-0087DC48C7F1}" type="presParOf" srcId="{57F7D870-591E-4876-8B71-B2A7863AE4C9}" destId="{EEC8E62E-9F3D-450C-840A-2F44A5CA2F71}" srcOrd="1" destOrd="0" presId="urn:microsoft.com/office/officeart/2018/5/layout/IconLeafLabelList"/>
    <dgm:cxn modelId="{58604868-B683-4269-B030-7ACC957BB323}" type="presParOf" srcId="{57F7D870-591E-4876-8B71-B2A7863AE4C9}" destId="{BA0CF3FD-3FD7-48D4-9833-E89C5306C04B}" srcOrd="2" destOrd="0" presId="urn:microsoft.com/office/officeart/2018/5/layout/IconLeafLabelList"/>
    <dgm:cxn modelId="{468E4CC3-CAC8-43DD-8EF9-3FF885F59849}" type="presParOf" srcId="{BA0CF3FD-3FD7-48D4-9833-E89C5306C04B}" destId="{3C309469-27FE-40E9-9614-C121FA10E768}" srcOrd="0" destOrd="0" presId="urn:microsoft.com/office/officeart/2018/5/layout/IconLeafLabelList"/>
    <dgm:cxn modelId="{07B7F926-7E3B-435A-A0E4-48933D9C0B95}" type="presParOf" srcId="{BA0CF3FD-3FD7-48D4-9833-E89C5306C04B}" destId="{A0EA4460-7018-4929-A583-207B3C5CDC3D}" srcOrd="1" destOrd="0" presId="urn:microsoft.com/office/officeart/2018/5/layout/IconLeafLabelList"/>
    <dgm:cxn modelId="{6C38FB6C-583A-47E0-8BAE-D7E24F4702E0}" type="presParOf" srcId="{BA0CF3FD-3FD7-48D4-9833-E89C5306C04B}" destId="{BF9355A6-1C88-4B1F-9B1E-F3DD78EED6A9}" srcOrd="2" destOrd="0" presId="urn:microsoft.com/office/officeart/2018/5/layout/IconLeafLabelList"/>
    <dgm:cxn modelId="{233816CC-0554-40DD-99DF-D09B95BE35BF}" type="presParOf" srcId="{BA0CF3FD-3FD7-48D4-9833-E89C5306C04B}" destId="{91207904-9A86-473E-AC86-6DC16CC2AF72}" srcOrd="3" destOrd="0" presId="urn:microsoft.com/office/officeart/2018/5/layout/IconLeafLabelList"/>
    <dgm:cxn modelId="{7C8D0BF6-8CE1-49E5-9488-8FD6A1007821}" type="presParOf" srcId="{57F7D870-591E-4876-8B71-B2A7863AE4C9}" destId="{7A7572A4-7B0E-4E40-A88B-2286C531A3A4}" srcOrd="3" destOrd="0" presId="urn:microsoft.com/office/officeart/2018/5/layout/IconLeafLabelList"/>
    <dgm:cxn modelId="{BDEA8AC4-1133-4946-B19D-98CF4CAFD267}" type="presParOf" srcId="{57F7D870-591E-4876-8B71-B2A7863AE4C9}" destId="{950EC3F6-18BE-4FBB-9AFC-45343408928E}" srcOrd="4" destOrd="0" presId="urn:microsoft.com/office/officeart/2018/5/layout/IconLeafLabelList"/>
    <dgm:cxn modelId="{C5A0C3C6-BFD4-4616-B847-F70DE131453E}" type="presParOf" srcId="{950EC3F6-18BE-4FBB-9AFC-45343408928E}" destId="{D1341FAA-3F0E-4B18-87B4-C6EDC163244D}" srcOrd="0" destOrd="0" presId="urn:microsoft.com/office/officeart/2018/5/layout/IconLeafLabelList"/>
    <dgm:cxn modelId="{0269B5A9-2DEA-449B-90BC-1E6AB229BAFA}" type="presParOf" srcId="{950EC3F6-18BE-4FBB-9AFC-45343408928E}" destId="{309D5691-7FA9-44C6-BF92-D88D43CFA393}" srcOrd="1" destOrd="0" presId="urn:microsoft.com/office/officeart/2018/5/layout/IconLeafLabelList"/>
    <dgm:cxn modelId="{C1816C0C-2516-468D-9CD1-876BBC715308}" type="presParOf" srcId="{950EC3F6-18BE-4FBB-9AFC-45343408928E}" destId="{AD6722D8-A4C2-461F-A70E-AAC540FC0061}" srcOrd="2" destOrd="0" presId="urn:microsoft.com/office/officeart/2018/5/layout/IconLeafLabelList"/>
    <dgm:cxn modelId="{04D8972A-169D-4204-9AE2-F16661A59BF9}" type="presParOf" srcId="{950EC3F6-18BE-4FBB-9AFC-45343408928E}" destId="{9C60A85C-9250-4071-B1E3-768647BC1772}"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587EEC-322F-4685-9E72-8E356FA1F4CC}" type="doc">
      <dgm:prSet loTypeId="urn:microsoft.com/office/officeart/2018/2/layout/IconLabelList" loCatId="icon" qsTypeId="urn:microsoft.com/office/officeart/2005/8/quickstyle/simple2" qsCatId="simple" csTypeId="urn:microsoft.com/office/officeart/2005/8/colors/accent5_4" csCatId="accent5" phldr="1"/>
      <dgm:spPr/>
      <dgm:t>
        <a:bodyPr/>
        <a:lstStyle/>
        <a:p>
          <a:endParaRPr lang="en-GB"/>
        </a:p>
      </dgm:t>
    </dgm:pt>
    <dgm:pt modelId="{7B85233E-80FE-48D7-9209-58ABF216B312}">
      <dgm:prSet phldrT="[Text]" custT="1"/>
      <dgm:spPr/>
      <dgm:t>
        <a:bodyPr/>
        <a:lstStyle/>
        <a:p>
          <a:pPr>
            <a:lnSpc>
              <a:spcPct val="100000"/>
            </a:lnSpc>
          </a:pPr>
          <a:r>
            <a:rPr lang="en-GB" sz="1100" dirty="0">
              <a:latin typeface="Arial" panose="020B0604020202020204" pitchFamily="34" charset="0"/>
              <a:cs typeface="Arial" panose="020B0604020202020204" pitchFamily="34" charset="0"/>
            </a:rPr>
            <a:t>Allocate funding for digital mental health support to effectively reach underprivileged communities (Andersson et al., 2019).</a:t>
          </a:r>
        </a:p>
      </dgm:t>
    </dgm:pt>
    <dgm:pt modelId="{56A96A66-1AB2-4544-AF32-2DEBC4A593FE}" type="parTrans" cxnId="{EDF287BA-1CAC-4F71-8C36-B8924E50C6B6}">
      <dgm:prSet/>
      <dgm:spPr/>
      <dgm:t>
        <a:bodyPr/>
        <a:lstStyle/>
        <a:p>
          <a:endParaRPr lang="en-GB"/>
        </a:p>
      </dgm:t>
    </dgm:pt>
    <dgm:pt modelId="{80ED0EF7-479A-4B18-B01B-680EF7D4C318}" type="sibTrans" cxnId="{EDF287BA-1CAC-4F71-8C36-B8924E50C6B6}">
      <dgm:prSet/>
      <dgm:spPr/>
      <dgm:t>
        <a:bodyPr/>
        <a:lstStyle/>
        <a:p>
          <a:endParaRPr lang="en-GB"/>
        </a:p>
      </dgm:t>
    </dgm:pt>
    <dgm:pt modelId="{12457862-E45E-42DD-A870-F76A31678092}">
      <dgm:prSet custT="1"/>
      <dgm:spPr/>
      <dgm:t>
        <a:bodyPr/>
        <a:lstStyle/>
        <a:p>
          <a:pPr>
            <a:lnSpc>
              <a:spcPct val="100000"/>
            </a:lnSpc>
          </a:pPr>
          <a:r>
            <a:rPr lang="en-GB" sz="1100" b="0" i="0" dirty="0"/>
            <a:t>Recommendations for Practice and Policy</a:t>
          </a:r>
        </a:p>
        <a:p>
          <a:pPr>
            <a:lnSpc>
              <a:spcPct val="100000"/>
            </a:lnSpc>
          </a:pPr>
          <a:r>
            <a:rPr lang="en-GB" sz="1100" b="0" i="0" dirty="0"/>
            <a:t>Expand community-based initiatives to improve access to mental health services, reduce stigma, and provide early support for anxiety disorders. Collaboration among healthcare providers, schools, and community organizations can enhance early detection and intervention.</a:t>
          </a:r>
          <a:endParaRPr lang="en-GB" sz="1100" dirty="0">
            <a:latin typeface="Arial" panose="020B0604020202020204" pitchFamily="34" charset="0"/>
            <a:cs typeface="Arial" panose="020B0604020202020204" pitchFamily="34" charset="0"/>
          </a:endParaRPr>
        </a:p>
      </dgm:t>
    </dgm:pt>
    <dgm:pt modelId="{F70A481A-16E5-4FC1-91E9-2B2AB86EACF9}" type="parTrans" cxnId="{C0610550-98D4-4DC8-9CF6-2D3989332052}">
      <dgm:prSet/>
      <dgm:spPr/>
      <dgm:t>
        <a:bodyPr/>
        <a:lstStyle/>
        <a:p>
          <a:endParaRPr lang="en-GB"/>
        </a:p>
      </dgm:t>
    </dgm:pt>
    <dgm:pt modelId="{911A4749-22A3-44BE-97A2-CE6FBA5E31BD}" type="sibTrans" cxnId="{C0610550-98D4-4DC8-9CF6-2D3989332052}">
      <dgm:prSet/>
      <dgm:spPr/>
      <dgm:t>
        <a:bodyPr/>
        <a:lstStyle/>
        <a:p>
          <a:endParaRPr lang="en-GB"/>
        </a:p>
      </dgm:t>
    </dgm:pt>
    <dgm:pt modelId="{B2DF56F5-F47F-4380-BDAC-AC8B6AC1566D}">
      <dgm:prSet custT="1"/>
      <dgm:spPr/>
      <dgm:t>
        <a:bodyPr/>
        <a:lstStyle/>
        <a:p>
          <a:pPr>
            <a:lnSpc>
              <a:spcPct val="100000"/>
            </a:lnSpc>
          </a:pPr>
          <a:r>
            <a:rPr lang="en-GB" sz="1100" b="0" i="0" dirty="0">
              <a:latin typeface="Arial" panose="020B0604020202020204" pitchFamily="34" charset="0"/>
              <a:cs typeface="Arial" panose="020B0604020202020204" pitchFamily="34" charset="0"/>
            </a:rPr>
            <a:t>Launch public education            initiatives to lessen stigma.</a:t>
          </a:r>
          <a:endParaRPr lang="en-GB" sz="1100" dirty="0">
            <a:latin typeface="Arial" panose="020B0604020202020204" pitchFamily="34" charset="0"/>
            <a:cs typeface="Arial" panose="020B0604020202020204" pitchFamily="34" charset="0"/>
          </a:endParaRPr>
        </a:p>
      </dgm:t>
    </dgm:pt>
    <dgm:pt modelId="{EAB926DB-50A5-4C98-89BB-9E83F045FD66}" type="parTrans" cxnId="{75424059-B1BA-423F-AB3A-A610EF740DF0}">
      <dgm:prSet/>
      <dgm:spPr/>
      <dgm:t>
        <a:bodyPr/>
        <a:lstStyle/>
        <a:p>
          <a:endParaRPr lang="en-GB"/>
        </a:p>
      </dgm:t>
    </dgm:pt>
    <dgm:pt modelId="{1CA6043F-90B8-4DF4-8A87-0DB4B1B54060}" type="sibTrans" cxnId="{75424059-B1BA-423F-AB3A-A610EF740DF0}">
      <dgm:prSet/>
      <dgm:spPr/>
      <dgm:t>
        <a:bodyPr/>
        <a:lstStyle/>
        <a:p>
          <a:endParaRPr lang="en-GB"/>
        </a:p>
      </dgm:t>
    </dgm:pt>
    <dgm:pt modelId="{F40690B4-48CF-49CC-B6EE-9E86EA8FA2A6}">
      <dgm:prSet custT="1"/>
      <dgm:spPr/>
      <dgm:t>
        <a:bodyPr/>
        <a:lstStyle/>
        <a:p>
          <a:pPr>
            <a:lnSpc>
              <a:spcPct val="100000"/>
            </a:lnSpc>
          </a:pPr>
          <a:r>
            <a:rPr lang="en-GB" sz="1200" dirty="0"/>
            <a:t>Workplaces and schools should adopt mental health literacy programs to help staff and students recognize anxiety signs, reduce stigma, and promote proactive help-seeking.</a:t>
          </a:r>
          <a:br>
            <a:rPr lang="en-GB" sz="1200" dirty="0"/>
          </a:br>
          <a:endParaRPr lang="en-GB" sz="1200" dirty="0"/>
        </a:p>
      </dgm:t>
    </dgm:pt>
    <dgm:pt modelId="{7AD2F9DA-F257-413D-A596-1D018CAB5ACF}" type="parTrans" cxnId="{3E40B1B7-B4F2-489B-820D-5D458FCEAB61}">
      <dgm:prSet/>
      <dgm:spPr/>
      <dgm:t>
        <a:bodyPr/>
        <a:lstStyle/>
        <a:p>
          <a:endParaRPr lang="en-GB"/>
        </a:p>
      </dgm:t>
    </dgm:pt>
    <dgm:pt modelId="{44878673-969E-46AA-A1E5-C1777C2D3F71}" type="sibTrans" cxnId="{3E40B1B7-B4F2-489B-820D-5D458FCEAB61}">
      <dgm:prSet/>
      <dgm:spPr/>
      <dgm:t>
        <a:bodyPr/>
        <a:lstStyle/>
        <a:p>
          <a:endParaRPr lang="en-GB"/>
        </a:p>
      </dgm:t>
    </dgm:pt>
    <dgm:pt modelId="{C22E0569-778C-498E-AB12-D41C1C652013}" type="pres">
      <dgm:prSet presAssocID="{41587EEC-322F-4685-9E72-8E356FA1F4CC}" presName="root" presStyleCnt="0">
        <dgm:presLayoutVars>
          <dgm:dir/>
          <dgm:resizeHandles val="exact"/>
        </dgm:presLayoutVars>
      </dgm:prSet>
      <dgm:spPr/>
    </dgm:pt>
    <dgm:pt modelId="{A15F4F02-1954-4B0C-BAB6-EFDCF20144CF}" type="pres">
      <dgm:prSet presAssocID="{12457862-E45E-42DD-A870-F76A31678092}" presName="compNode" presStyleCnt="0"/>
      <dgm:spPr/>
    </dgm:pt>
    <dgm:pt modelId="{B71DCE95-C827-4F52-A1B6-CFD2719EBFE4}" type="pres">
      <dgm:prSet presAssocID="{12457862-E45E-42DD-A870-F76A31678092}" presName="iconRect" presStyleLbl="node1" presStyleIdx="0" presStyleCnt="4" custScaleX="241709" custLinFactNeighborX="-308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Dollar"/>
        </a:ext>
      </dgm:extLst>
    </dgm:pt>
    <dgm:pt modelId="{D5523007-2C20-459F-92BB-8D7A16F4342B}" type="pres">
      <dgm:prSet presAssocID="{12457862-E45E-42DD-A870-F76A31678092}" presName="spaceRect" presStyleCnt="0"/>
      <dgm:spPr/>
    </dgm:pt>
    <dgm:pt modelId="{DEFDAE8A-F4F5-4C1D-BC7E-DD3E11429D4C}" type="pres">
      <dgm:prSet presAssocID="{12457862-E45E-42DD-A870-F76A31678092}" presName="textRect" presStyleLbl="revTx" presStyleIdx="0" presStyleCnt="4" custScaleX="146625" custScaleY="115398">
        <dgm:presLayoutVars>
          <dgm:chMax val="1"/>
          <dgm:chPref val="1"/>
        </dgm:presLayoutVars>
      </dgm:prSet>
      <dgm:spPr/>
    </dgm:pt>
    <dgm:pt modelId="{40E4EB91-A4CA-4335-9C17-379194094589}" type="pres">
      <dgm:prSet presAssocID="{911A4749-22A3-44BE-97A2-CE6FBA5E31BD}" presName="sibTrans" presStyleCnt="0"/>
      <dgm:spPr/>
    </dgm:pt>
    <dgm:pt modelId="{ED5684E5-79DB-4E48-96CF-A7360C333FCF}" type="pres">
      <dgm:prSet presAssocID="{B2DF56F5-F47F-4380-BDAC-AC8B6AC1566D}" presName="compNode" presStyleCnt="0"/>
      <dgm:spPr/>
    </dgm:pt>
    <dgm:pt modelId="{C3FDE9FE-4447-4C5F-9AE6-20E5493F9C0E}" type="pres">
      <dgm:prSet presAssocID="{B2DF56F5-F47F-4380-BDAC-AC8B6AC1566D}" presName="iconRect" presStyleLbl="node1" presStyleIdx="1" presStyleCnt="4" custScaleX="170507" custScaleY="157539"/>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Doctor"/>
        </a:ext>
      </dgm:extLst>
    </dgm:pt>
    <dgm:pt modelId="{4AB4EFF7-31A1-459C-B812-772EC842E8AF}" type="pres">
      <dgm:prSet presAssocID="{B2DF56F5-F47F-4380-BDAC-AC8B6AC1566D}" presName="spaceRect" presStyleCnt="0"/>
      <dgm:spPr/>
    </dgm:pt>
    <dgm:pt modelId="{A274C011-164E-43CE-8A5F-BAAD22E49665}" type="pres">
      <dgm:prSet presAssocID="{B2DF56F5-F47F-4380-BDAC-AC8B6AC1566D}" presName="textRect" presStyleLbl="revTx" presStyleIdx="1" presStyleCnt="4" custScaleX="109137" custLinFactNeighborX="-682" custLinFactNeighborY="1461">
        <dgm:presLayoutVars>
          <dgm:chMax val="1"/>
          <dgm:chPref val="1"/>
        </dgm:presLayoutVars>
      </dgm:prSet>
      <dgm:spPr/>
    </dgm:pt>
    <dgm:pt modelId="{B02ED1ED-A20F-4455-91ED-39FFA1A88E8F}" type="pres">
      <dgm:prSet presAssocID="{1CA6043F-90B8-4DF4-8A87-0DB4B1B54060}" presName="sibTrans" presStyleCnt="0"/>
      <dgm:spPr/>
    </dgm:pt>
    <dgm:pt modelId="{DDB49C8E-0F94-4EA8-8A90-7A5E8687EDDC}" type="pres">
      <dgm:prSet presAssocID="{F40690B4-48CF-49CC-B6EE-9E86EA8FA2A6}" presName="compNode" presStyleCnt="0"/>
      <dgm:spPr/>
    </dgm:pt>
    <dgm:pt modelId="{A91C5CB5-4EC7-4A69-9123-B64657732BB9}" type="pres">
      <dgm:prSet presAssocID="{F40690B4-48CF-49CC-B6EE-9E86EA8FA2A6}" presName="iconRect" presStyleLbl="node1" presStyleIdx="2" presStyleCnt="4" custScaleX="225945" custScaleY="133506" custLinFactNeighborX="-4999" custLinFactNeighborY="-10799"/>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choolhouse"/>
        </a:ext>
      </dgm:extLst>
    </dgm:pt>
    <dgm:pt modelId="{E1792C96-B9D2-4C2B-9EBB-4E81FC3155C8}" type="pres">
      <dgm:prSet presAssocID="{F40690B4-48CF-49CC-B6EE-9E86EA8FA2A6}" presName="spaceRect" presStyleCnt="0"/>
      <dgm:spPr/>
    </dgm:pt>
    <dgm:pt modelId="{72FBE2EC-DC45-4282-8D41-737F7F8310CE}" type="pres">
      <dgm:prSet presAssocID="{F40690B4-48CF-49CC-B6EE-9E86EA8FA2A6}" presName="textRect" presStyleLbl="revTx" presStyleIdx="2" presStyleCnt="4">
        <dgm:presLayoutVars>
          <dgm:chMax val="1"/>
          <dgm:chPref val="1"/>
        </dgm:presLayoutVars>
      </dgm:prSet>
      <dgm:spPr/>
    </dgm:pt>
    <dgm:pt modelId="{B93B260E-1E07-4189-9A2A-16A0B3C41A58}" type="pres">
      <dgm:prSet presAssocID="{44878673-969E-46AA-A1E5-C1777C2D3F71}" presName="sibTrans" presStyleCnt="0"/>
      <dgm:spPr/>
    </dgm:pt>
    <dgm:pt modelId="{62ABE9B3-EFBC-41D0-917C-5F27B1B76896}" type="pres">
      <dgm:prSet presAssocID="{7B85233E-80FE-48D7-9209-58ABF216B312}" presName="compNode" presStyleCnt="0"/>
      <dgm:spPr/>
    </dgm:pt>
    <dgm:pt modelId="{F100E60E-835D-4AB3-87D9-8C12FE564729}" type="pres">
      <dgm:prSet presAssocID="{7B85233E-80FE-48D7-9209-58ABF216B312}" presName="iconRect" presStyleLbl="node1" presStyleIdx="3" presStyleCnt="4" custScaleX="233203" custScaleY="155177" custLinFactNeighborX="45215" custLinFactNeighborY="-1542"/>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ooks"/>
        </a:ext>
      </dgm:extLst>
    </dgm:pt>
    <dgm:pt modelId="{31071AC4-E99A-4009-891D-45CED2B2A8F9}" type="pres">
      <dgm:prSet presAssocID="{7B85233E-80FE-48D7-9209-58ABF216B312}" presName="spaceRect" presStyleCnt="0"/>
      <dgm:spPr/>
    </dgm:pt>
    <dgm:pt modelId="{C11B9C16-801F-4836-A3A2-CC72E16F808A}" type="pres">
      <dgm:prSet presAssocID="{7B85233E-80FE-48D7-9209-58ABF216B312}" presName="textRect" presStyleLbl="revTx" presStyleIdx="3" presStyleCnt="4" custScaleX="91453" custScaleY="99329" custLinFactNeighborX="27793">
        <dgm:presLayoutVars>
          <dgm:chMax val="1"/>
          <dgm:chPref val="1"/>
        </dgm:presLayoutVars>
      </dgm:prSet>
      <dgm:spPr/>
    </dgm:pt>
  </dgm:ptLst>
  <dgm:cxnLst>
    <dgm:cxn modelId="{06B6190E-8753-4BD3-B682-BC2AAA196803}" type="presOf" srcId="{7B85233E-80FE-48D7-9209-58ABF216B312}" destId="{C11B9C16-801F-4836-A3A2-CC72E16F808A}" srcOrd="0" destOrd="0" presId="urn:microsoft.com/office/officeart/2018/2/layout/IconLabelList"/>
    <dgm:cxn modelId="{31ACD820-BBCE-466C-BE39-345A0F17DED1}" type="presOf" srcId="{12457862-E45E-42DD-A870-F76A31678092}" destId="{DEFDAE8A-F4F5-4C1D-BC7E-DD3E11429D4C}" srcOrd="0" destOrd="0" presId="urn:microsoft.com/office/officeart/2018/2/layout/IconLabelList"/>
    <dgm:cxn modelId="{C0610550-98D4-4DC8-9CF6-2D3989332052}" srcId="{41587EEC-322F-4685-9E72-8E356FA1F4CC}" destId="{12457862-E45E-42DD-A870-F76A31678092}" srcOrd="0" destOrd="0" parTransId="{F70A481A-16E5-4FC1-91E9-2B2AB86EACF9}" sibTransId="{911A4749-22A3-44BE-97A2-CE6FBA5E31BD}"/>
    <dgm:cxn modelId="{75424059-B1BA-423F-AB3A-A610EF740DF0}" srcId="{41587EEC-322F-4685-9E72-8E356FA1F4CC}" destId="{B2DF56F5-F47F-4380-BDAC-AC8B6AC1566D}" srcOrd="1" destOrd="0" parTransId="{EAB926DB-50A5-4C98-89BB-9E83F045FD66}" sibTransId="{1CA6043F-90B8-4DF4-8A87-0DB4B1B54060}"/>
    <dgm:cxn modelId="{BAEA0790-579F-4E67-B479-916178461D38}" type="presOf" srcId="{F40690B4-48CF-49CC-B6EE-9E86EA8FA2A6}" destId="{72FBE2EC-DC45-4282-8D41-737F7F8310CE}" srcOrd="0" destOrd="0" presId="urn:microsoft.com/office/officeart/2018/2/layout/IconLabelList"/>
    <dgm:cxn modelId="{97569796-4D38-4B97-B8D8-E97599A77C80}" type="presOf" srcId="{B2DF56F5-F47F-4380-BDAC-AC8B6AC1566D}" destId="{A274C011-164E-43CE-8A5F-BAAD22E49665}" srcOrd="0" destOrd="0" presId="urn:microsoft.com/office/officeart/2018/2/layout/IconLabelList"/>
    <dgm:cxn modelId="{3E40B1B7-B4F2-489B-820D-5D458FCEAB61}" srcId="{41587EEC-322F-4685-9E72-8E356FA1F4CC}" destId="{F40690B4-48CF-49CC-B6EE-9E86EA8FA2A6}" srcOrd="2" destOrd="0" parTransId="{7AD2F9DA-F257-413D-A596-1D018CAB5ACF}" sibTransId="{44878673-969E-46AA-A1E5-C1777C2D3F71}"/>
    <dgm:cxn modelId="{EDF287BA-1CAC-4F71-8C36-B8924E50C6B6}" srcId="{41587EEC-322F-4685-9E72-8E356FA1F4CC}" destId="{7B85233E-80FE-48D7-9209-58ABF216B312}" srcOrd="3" destOrd="0" parTransId="{56A96A66-1AB2-4544-AF32-2DEBC4A593FE}" sibTransId="{80ED0EF7-479A-4B18-B01B-680EF7D4C318}"/>
    <dgm:cxn modelId="{3C2437D2-6814-4A6B-9EEB-24EFEFFC8B39}" type="presOf" srcId="{41587EEC-322F-4685-9E72-8E356FA1F4CC}" destId="{C22E0569-778C-498E-AB12-D41C1C652013}" srcOrd="0" destOrd="0" presId="urn:microsoft.com/office/officeart/2018/2/layout/IconLabelList"/>
    <dgm:cxn modelId="{92945AE2-C663-470B-9929-7FF2B7E2EDAA}" type="presParOf" srcId="{C22E0569-778C-498E-AB12-D41C1C652013}" destId="{A15F4F02-1954-4B0C-BAB6-EFDCF20144CF}" srcOrd="0" destOrd="0" presId="urn:microsoft.com/office/officeart/2018/2/layout/IconLabelList"/>
    <dgm:cxn modelId="{38EC921B-052D-4E4A-A1AE-C8BCE4F1278D}" type="presParOf" srcId="{A15F4F02-1954-4B0C-BAB6-EFDCF20144CF}" destId="{B71DCE95-C827-4F52-A1B6-CFD2719EBFE4}" srcOrd="0" destOrd="0" presId="urn:microsoft.com/office/officeart/2018/2/layout/IconLabelList"/>
    <dgm:cxn modelId="{97C8ED74-1299-48BD-BCC1-37E8738E6EFC}" type="presParOf" srcId="{A15F4F02-1954-4B0C-BAB6-EFDCF20144CF}" destId="{D5523007-2C20-459F-92BB-8D7A16F4342B}" srcOrd="1" destOrd="0" presId="urn:microsoft.com/office/officeart/2018/2/layout/IconLabelList"/>
    <dgm:cxn modelId="{25E80D93-32D0-45B4-8145-439360EBC733}" type="presParOf" srcId="{A15F4F02-1954-4B0C-BAB6-EFDCF20144CF}" destId="{DEFDAE8A-F4F5-4C1D-BC7E-DD3E11429D4C}" srcOrd="2" destOrd="0" presId="urn:microsoft.com/office/officeart/2018/2/layout/IconLabelList"/>
    <dgm:cxn modelId="{EB06217F-2C1C-4985-A3CE-CA77EA5520FE}" type="presParOf" srcId="{C22E0569-778C-498E-AB12-D41C1C652013}" destId="{40E4EB91-A4CA-4335-9C17-379194094589}" srcOrd="1" destOrd="0" presId="urn:microsoft.com/office/officeart/2018/2/layout/IconLabelList"/>
    <dgm:cxn modelId="{92A13DF4-7715-45F2-AFCA-C821E0040BBA}" type="presParOf" srcId="{C22E0569-778C-498E-AB12-D41C1C652013}" destId="{ED5684E5-79DB-4E48-96CF-A7360C333FCF}" srcOrd="2" destOrd="0" presId="urn:microsoft.com/office/officeart/2018/2/layout/IconLabelList"/>
    <dgm:cxn modelId="{AA78A5E4-9B75-4104-8D3B-32A20E42EC50}" type="presParOf" srcId="{ED5684E5-79DB-4E48-96CF-A7360C333FCF}" destId="{C3FDE9FE-4447-4C5F-9AE6-20E5493F9C0E}" srcOrd="0" destOrd="0" presId="urn:microsoft.com/office/officeart/2018/2/layout/IconLabelList"/>
    <dgm:cxn modelId="{BCA45628-5F0A-49A2-A59A-68B364BEC764}" type="presParOf" srcId="{ED5684E5-79DB-4E48-96CF-A7360C333FCF}" destId="{4AB4EFF7-31A1-459C-B812-772EC842E8AF}" srcOrd="1" destOrd="0" presId="urn:microsoft.com/office/officeart/2018/2/layout/IconLabelList"/>
    <dgm:cxn modelId="{B5A42066-755E-4318-B511-844CA1DAD98B}" type="presParOf" srcId="{ED5684E5-79DB-4E48-96CF-A7360C333FCF}" destId="{A274C011-164E-43CE-8A5F-BAAD22E49665}" srcOrd="2" destOrd="0" presId="urn:microsoft.com/office/officeart/2018/2/layout/IconLabelList"/>
    <dgm:cxn modelId="{3C81CD66-0F66-432D-9E12-98D19775D176}" type="presParOf" srcId="{C22E0569-778C-498E-AB12-D41C1C652013}" destId="{B02ED1ED-A20F-4455-91ED-39FFA1A88E8F}" srcOrd="3" destOrd="0" presId="urn:microsoft.com/office/officeart/2018/2/layout/IconLabelList"/>
    <dgm:cxn modelId="{1006C339-C0EB-4177-8D90-C66D50C20296}" type="presParOf" srcId="{C22E0569-778C-498E-AB12-D41C1C652013}" destId="{DDB49C8E-0F94-4EA8-8A90-7A5E8687EDDC}" srcOrd="4" destOrd="0" presId="urn:microsoft.com/office/officeart/2018/2/layout/IconLabelList"/>
    <dgm:cxn modelId="{264CD2AA-19BA-4F12-8A6F-C17E01EA4C29}" type="presParOf" srcId="{DDB49C8E-0F94-4EA8-8A90-7A5E8687EDDC}" destId="{A91C5CB5-4EC7-4A69-9123-B64657732BB9}" srcOrd="0" destOrd="0" presId="urn:microsoft.com/office/officeart/2018/2/layout/IconLabelList"/>
    <dgm:cxn modelId="{68B638EA-ABCA-4444-8DA3-9C5512753FA6}" type="presParOf" srcId="{DDB49C8E-0F94-4EA8-8A90-7A5E8687EDDC}" destId="{E1792C96-B9D2-4C2B-9EBB-4E81FC3155C8}" srcOrd="1" destOrd="0" presId="urn:microsoft.com/office/officeart/2018/2/layout/IconLabelList"/>
    <dgm:cxn modelId="{B0AC3AB1-92D4-43FA-95AE-4DECEB7C0941}" type="presParOf" srcId="{DDB49C8E-0F94-4EA8-8A90-7A5E8687EDDC}" destId="{72FBE2EC-DC45-4282-8D41-737F7F8310CE}" srcOrd="2" destOrd="0" presId="urn:microsoft.com/office/officeart/2018/2/layout/IconLabelList"/>
    <dgm:cxn modelId="{7D55E357-206F-42E2-B4BD-A350DC6EAD0A}" type="presParOf" srcId="{C22E0569-778C-498E-AB12-D41C1C652013}" destId="{B93B260E-1E07-4189-9A2A-16A0B3C41A58}" srcOrd="5" destOrd="0" presId="urn:microsoft.com/office/officeart/2018/2/layout/IconLabelList"/>
    <dgm:cxn modelId="{00DD1029-9085-417D-BD8E-5FD000E88ECB}" type="presParOf" srcId="{C22E0569-778C-498E-AB12-D41C1C652013}" destId="{62ABE9B3-EFBC-41D0-917C-5F27B1B76896}" srcOrd="6" destOrd="0" presId="urn:microsoft.com/office/officeart/2018/2/layout/IconLabelList"/>
    <dgm:cxn modelId="{6AB1D5BA-27D8-4DC2-B484-7AF41C7D3612}" type="presParOf" srcId="{62ABE9B3-EFBC-41D0-917C-5F27B1B76896}" destId="{F100E60E-835D-4AB3-87D9-8C12FE564729}" srcOrd="0" destOrd="0" presId="urn:microsoft.com/office/officeart/2018/2/layout/IconLabelList"/>
    <dgm:cxn modelId="{744389A4-386A-46D9-905F-B492A8DB47A3}" type="presParOf" srcId="{62ABE9B3-EFBC-41D0-917C-5F27B1B76896}" destId="{31071AC4-E99A-4009-891D-45CED2B2A8F9}" srcOrd="1" destOrd="0" presId="urn:microsoft.com/office/officeart/2018/2/layout/IconLabelList"/>
    <dgm:cxn modelId="{15C0C77A-EA40-4738-B99F-9FCD275057E2}" type="presParOf" srcId="{62ABE9B3-EFBC-41D0-917C-5F27B1B76896}" destId="{C11B9C16-801F-4836-A3A2-CC72E16F808A}"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1C3569-5638-4334-920E-336DF5C7082B}">
      <dsp:nvSpPr>
        <dsp:cNvPr id="0" name=""/>
        <dsp:cNvSpPr/>
      </dsp:nvSpPr>
      <dsp:spPr>
        <a:xfrm>
          <a:off x="432759" y="295463"/>
          <a:ext cx="1132312" cy="1132312"/>
        </a:xfrm>
        <a:prstGeom prst="round2DiagRect">
          <a:avLst>
            <a:gd name="adj1" fmla="val 29727"/>
            <a:gd name="adj2" fmla="val 0"/>
          </a:avLst>
        </a:prstGeom>
        <a:gradFill rotWithShape="0">
          <a:gsLst>
            <a:gs pos="0">
              <a:schemeClr val="accent5">
                <a:tint val="55000"/>
                <a:hueOff val="0"/>
                <a:satOff val="0"/>
                <a:lumOff val="0"/>
                <a:alphaOff val="0"/>
                <a:shade val="15000"/>
                <a:satMod val="180000"/>
              </a:schemeClr>
            </a:gs>
            <a:gs pos="50000">
              <a:schemeClr val="accent5">
                <a:tint val="55000"/>
                <a:hueOff val="0"/>
                <a:satOff val="0"/>
                <a:lumOff val="0"/>
                <a:alphaOff val="0"/>
                <a:shade val="45000"/>
                <a:satMod val="170000"/>
              </a:schemeClr>
            </a:gs>
            <a:gs pos="70000">
              <a:schemeClr val="accent5">
                <a:tint val="55000"/>
                <a:hueOff val="0"/>
                <a:satOff val="0"/>
                <a:lumOff val="0"/>
                <a:alphaOff val="0"/>
                <a:tint val="99000"/>
                <a:shade val="65000"/>
                <a:satMod val="155000"/>
              </a:schemeClr>
            </a:gs>
            <a:gs pos="100000">
              <a:schemeClr val="accent5">
                <a:tint val="55000"/>
                <a:hueOff val="0"/>
                <a:satOff val="0"/>
                <a:lumOff val="0"/>
                <a:alphaOff val="0"/>
                <a:tint val="95500"/>
                <a:shade val="100000"/>
                <a:satMod val="15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47ABF095-A519-4734-8B13-643D9D1573FA}">
      <dsp:nvSpPr>
        <dsp:cNvPr id="0" name=""/>
        <dsp:cNvSpPr/>
      </dsp:nvSpPr>
      <dsp:spPr>
        <a:xfrm>
          <a:off x="674071" y="536775"/>
          <a:ext cx="649687" cy="6496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69A03C97-B753-4F03-A6C4-EAF11CC7473F}">
      <dsp:nvSpPr>
        <dsp:cNvPr id="0" name=""/>
        <dsp:cNvSpPr/>
      </dsp:nvSpPr>
      <dsp:spPr>
        <a:xfrm>
          <a:off x="70790" y="1780463"/>
          <a:ext cx="1856250"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19th Century	Asylums &amp; Moral Therapy	Institutional care emphasised structured routines and moral reform; largely ineffective and socially stigmatising</a:t>
          </a:r>
        </a:p>
      </dsp:txBody>
      <dsp:txXfrm>
        <a:off x="70790" y="1780463"/>
        <a:ext cx="1856250" cy="1620000"/>
      </dsp:txXfrm>
    </dsp:sp>
    <dsp:sp modelId="{3C309469-27FE-40E9-9614-C121FA10E768}">
      <dsp:nvSpPr>
        <dsp:cNvPr id="0" name=""/>
        <dsp:cNvSpPr/>
      </dsp:nvSpPr>
      <dsp:spPr>
        <a:xfrm>
          <a:off x="2613852" y="295463"/>
          <a:ext cx="1132312" cy="1132312"/>
        </a:xfrm>
        <a:prstGeom prst="round2DiagRect">
          <a:avLst>
            <a:gd name="adj1" fmla="val 29727"/>
            <a:gd name="adj2" fmla="val 0"/>
          </a:avLst>
        </a:prstGeom>
        <a:gradFill rotWithShape="0">
          <a:gsLst>
            <a:gs pos="0">
              <a:schemeClr val="accent5">
                <a:tint val="55000"/>
                <a:hueOff val="0"/>
                <a:satOff val="0"/>
                <a:lumOff val="0"/>
                <a:alphaOff val="0"/>
                <a:shade val="15000"/>
                <a:satMod val="180000"/>
              </a:schemeClr>
            </a:gs>
            <a:gs pos="50000">
              <a:schemeClr val="accent5">
                <a:tint val="55000"/>
                <a:hueOff val="0"/>
                <a:satOff val="0"/>
                <a:lumOff val="0"/>
                <a:alphaOff val="0"/>
                <a:shade val="45000"/>
                <a:satMod val="170000"/>
              </a:schemeClr>
            </a:gs>
            <a:gs pos="70000">
              <a:schemeClr val="accent5">
                <a:tint val="55000"/>
                <a:hueOff val="0"/>
                <a:satOff val="0"/>
                <a:lumOff val="0"/>
                <a:alphaOff val="0"/>
                <a:tint val="99000"/>
                <a:shade val="65000"/>
                <a:satMod val="155000"/>
              </a:schemeClr>
            </a:gs>
            <a:gs pos="100000">
              <a:schemeClr val="accent5">
                <a:tint val="55000"/>
                <a:hueOff val="0"/>
                <a:satOff val="0"/>
                <a:lumOff val="0"/>
                <a:alphaOff val="0"/>
                <a:tint val="95500"/>
                <a:shade val="100000"/>
                <a:satMod val="15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A0EA4460-7018-4929-A583-207B3C5CDC3D}">
      <dsp:nvSpPr>
        <dsp:cNvPr id="0" name=""/>
        <dsp:cNvSpPr/>
      </dsp:nvSpPr>
      <dsp:spPr>
        <a:xfrm>
          <a:off x="2855165" y="536775"/>
          <a:ext cx="649687" cy="6496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1207904-9A86-473E-AC86-6DC16CC2AF72}">
      <dsp:nvSpPr>
        <dsp:cNvPr id="0" name=""/>
        <dsp:cNvSpPr/>
      </dsp:nvSpPr>
      <dsp:spPr>
        <a:xfrm>
          <a:off x="2251884" y="1780463"/>
          <a:ext cx="1856250"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Ancient &amp; Medieval	Spiritual/moral remedies	Anxiety interpreted as supernatural or moral weakness; interventions included rituals, prayer, or exorcism.</a:t>
          </a:r>
        </a:p>
      </dsp:txBody>
      <dsp:txXfrm>
        <a:off x="2251884" y="1780463"/>
        <a:ext cx="1856250" cy="1620000"/>
      </dsp:txXfrm>
    </dsp:sp>
    <dsp:sp modelId="{D1341FAA-3F0E-4B18-87B4-C6EDC163244D}">
      <dsp:nvSpPr>
        <dsp:cNvPr id="0" name=""/>
        <dsp:cNvSpPr/>
      </dsp:nvSpPr>
      <dsp:spPr>
        <a:xfrm>
          <a:off x="4794946" y="295463"/>
          <a:ext cx="1132312" cy="1132312"/>
        </a:xfrm>
        <a:prstGeom prst="round2DiagRect">
          <a:avLst>
            <a:gd name="adj1" fmla="val 29727"/>
            <a:gd name="adj2" fmla="val 0"/>
          </a:avLst>
        </a:prstGeom>
        <a:gradFill rotWithShape="0">
          <a:gsLst>
            <a:gs pos="0">
              <a:schemeClr val="accent5">
                <a:tint val="55000"/>
                <a:hueOff val="0"/>
                <a:satOff val="0"/>
                <a:lumOff val="0"/>
                <a:alphaOff val="0"/>
                <a:shade val="15000"/>
                <a:satMod val="180000"/>
              </a:schemeClr>
            </a:gs>
            <a:gs pos="50000">
              <a:schemeClr val="accent5">
                <a:tint val="55000"/>
                <a:hueOff val="0"/>
                <a:satOff val="0"/>
                <a:lumOff val="0"/>
                <a:alphaOff val="0"/>
                <a:shade val="45000"/>
                <a:satMod val="170000"/>
              </a:schemeClr>
            </a:gs>
            <a:gs pos="70000">
              <a:schemeClr val="accent5">
                <a:tint val="55000"/>
                <a:hueOff val="0"/>
                <a:satOff val="0"/>
                <a:lumOff val="0"/>
                <a:alphaOff val="0"/>
                <a:tint val="99000"/>
                <a:shade val="65000"/>
                <a:satMod val="155000"/>
              </a:schemeClr>
            </a:gs>
            <a:gs pos="100000">
              <a:schemeClr val="accent5">
                <a:tint val="55000"/>
                <a:hueOff val="0"/>
                <a:satOff val="0"/>
                <a:lumOff val="0"/>
                <a:alphaOff val="0"/>
                <a:tint val="95500"/>
                <a:shade val="100000"/>
                <a:satMod val="155000"/>
              </a:schemeClr>
            </a:gs>
          </a:gsLst>
          <a:lin ang="16200000" scaled="0"/>
        </a:gradFill>
        <a:ln>
          <a:noFill/>
        </a:ln>
        <a:effectLst/>
        <a:scene3d>
          <a:camera prst="orthographicFront"/>
          <a:lightRig rig="flat" dir="t"/>
        </a:scene3d>
        <a:sp3d z="-190500" extrusionH="12700" prstMaterial="plastic">
          <a:bevelT w="50800" h="50800"/>
        </a:sp3d>
      </dsp:spPr>
      <dsp:style>
        <a:lnRef idx="0">
          <a:scrgbClr r="0" g="0" b="0"/>
        </a:lnRef>
        <a:fillRef idx="3">
          <a:scrgbClr r="0" g="0" b="0"/>
        </a:fillRef>
        <a:effectRef idx="0">
          <a:scrgbClr r="0" g="0" b="0"/>
        </a:effectRef>
        <a:fontRef idx="minor"/>
      </dsp:style>
    </dsp:sp>
    <dsp:sp modelId="{309D5691-7FA9-44C6-BF92-D88D43CFA393}">
      <dsp:nvSpPr>
        <dsp:cNvPr id="0" name=""/>
        <dsp:cNvSpPr/>
      </dsp:nvSpPr>
      <dsp:spPr>
        <a:xfrm>
          <a:off x="5036259" y="536775"/>
          <a:ext cx="649687" cy="6496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a:effectLst>
          <a:outerShdw blurRad="50800" dist="381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9C60A85C-9250-4071-B1E3-768647BC1772}">
      <dsp:nvSpPr>
        <dsp:cNvPr id="0" name=""/>
        <dsp:cNvSpPr/>
      </dsp:nvSpPr>
      <dsp:spPr>
        <a:xfrm>
          <a:off x="4432977" y="1780463"/>
          <a:ext cx="1856250" cy="16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GB" sz="1100" kern="1200"/>
            <a:t>Early 20th Century	Psychoanalysis &amp; Talk Therapy	Focused on unconscious conflict; treatments were lengthy, expensive, and inaccessible to most individual</a:t>
          </a:r>
        </a:p>
      </dsp:txBody>
      <dsp:txXfrm>
        <a:off x="4432977" y="1780463"/>
        <a:ext cx="1856250" cy="16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1DCE95-C827-4F52-A1B6-CFD2719EBFE4}">
      <dsp:nvSpPr>
        <dsp:cNvPr id="0" name=""/>
        <dsp:cNvSpPr/>
      </dsp:nvSpPr>
      <dsp:spPr>
        <a:xfrm>
          <a:off x="1552627" y="312284"/>
          <a:ext cx="1785766" cy="7388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50800" cap="flat" cmpd="sng"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DEFDAE8A-F4F5-4C1D-BC7E-DD3E11429D4C}">
      <dsp:nvSpPr>
        <dsp:cNvPr id="0" name=""/>
        <dsp:cNvSpPr/>
      </dsp:nvSpPr>
      <dsp:spPr>
        <a:xfrm>
          <a:off x="1264668" y="1332454"/>
          <a:ext cx="2407284" cy="17284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0" i="0" kern="1200" dirty="0"/>
            <a:t>Recommendations for Practice and Policy</a:t>
          </a:r>
        </a:p>
        <a:p>
          <a:pPr marL="0" lvl="0" indent="0" algn="ctr" defTabSz="488950">
            <a:lnSpc>
              <a:spcPct val="100000"/>
            </a:lnSpc>
            <a:spcBef>
              <a:spcPct val="0"/>
            </a:spcBef>
            <a:spcAft>
              <a:spcPct val="35000"/>
            </a:spcAft>
            <a:buNone/>
          </a:pPr>
          <a:r>
            <a:rPr lang="en-GB" sz="1100" b="0" i="0" kern="1200" dirty="0"/>
            <a:t>Expand community-based initiatives to improve access to mental health services, reduce stigma, and provide early support for anxiety disorders. Collaboration among healthcare providers, schools, and community organizations can enhance early detection and intervention.</a:t>
          </a:r>
          <a:endParaRPr lang="en-GB" sz="1100" kern="1200" dirty="0">
            <a:latin typeface="Arial" panose="020B0604020202020204" pitchFamily="34" charset="0"/>
            <a:cs typeface="Arial" panose="020B0604020202020204" pitchFamily="34" charset="0"/>
          </a:endParaRPr>
        </a:p>
      </dsp:txBody>
      <dsp:txXfrm>
        <a:off x="1264668" y="1332454"/>
        <a:ext cx="2407284" cy="1728433"/>
      </dsp:txXfrm>
    </dsp:sp>
    <dsp:sp modelId="{C3FDE9FE-4447-4C5F-9AE6-20E5493F9C0E}">
      <dsp:nvSpPr>
        <dsp:cNvPr id="0" name=""/>
        <dsp:cNvSpPr/>
      </dsp:nvSpPr>
      <dsp:spPr>
        <a:xfrm>
          <a:off x="4225311" y="263666"/>
          <a:ext cx="1259720" cy="11639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50800" cap="flat" cmpd="sng"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A274C011-164E-43CE-8A5F-BAAD22E49665}">
      <dsp:nvSpPr>
        <dsp:cNvPr id="0" name=""/>
        <dsp:cNvSpPr/>
      </dsp:nvSpPr>
      <dsp:spPr>
        <a:xfrm>
          <a:off x="3948070" y="1633587"/>
          <a:ext cx="1791807" cy="14978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b="0" i="0" kern="1200" dirty="0">
              <a:latin typeface="Arial" panose="020B0604020202020204" pitchFamily="34" charset="0"/>
              <a:cs typeface="Arial" panose="020B0604020202020204" pitchFamily="34" charset="0"/>
            </a:rPr>
            <a:t>Launch public education            initiatives to lessen stigma.</a:t>
          </a:r>
          <a:endParaRPr lang="en-GB" sz="1100" kern="1200" dirty="0">
            <a:latin typeface="Arial" panose="020B0604020202020204" pitchFamily="34" charset="0"/>
            <a:cs typeface="Arial" panose="020B0604020202020204" pitchFamily="34" charset="0"/>
          </a:endParaRPr>
        </a:p>
      </dsp:txBody>
      <dsp:txXfrm>
        <a:off x="3948070" y="1633587"/>
        <a:ext cx="1791807" cy="1497801"/>
      </dsp:txXfrm>
    </dsp:sp>
    <dsp:sp modelId="{A91C5CB5-4EC7-4A69-9123-B64657732BB9}">
      <dsp:nvSpPr>
        <dsp:cNvPr id="0" name=""/>
        <dsp:cNvSpPr/>
      </dsp:nvSpPr>
      <dsp:spPr>
        <a:xfrm>
          <a:off x="6001457" y="228272"/>
          <a:ext cx="1669301" cy="98635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50800" cap="flat" cmpd="sng"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72FBE2EC-DC45-4282-8D41-737F7F8310CE}">
      <dsp:nvSpPr>
        <dsp:cNvPr id="0" name=""/>
        <dsp:cNvSpPr/>
      </dsp:nvSpPr>
      <dsp:spPr>
        <a:xfrm>
          <a:off x="6052142" y="1567314"/>
          <a:ext cx="1641796" cy="14978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100000"/>
            </a:lnSpc>
            <a:spcBef>
              <a:spcPct val="0"/>
            </a:spcBef>
            <a:spcAft>
              <a:spcPct val="35000"/>
            </a:spcAft>
            <a:buNone/>
          </a:pPr>
          <a:r>
            <a:rPr lang="en-GB" sz="1200" kern="1200" dirty="0"/>
            <a:t>Workplaces and schools should adopt mental health literacy programs to help staff and students recognize anxiety signs, reduce stigma, and promote proactive help-seeking.</a:t>
          </a:r>
          <a:br>
            <a:rPr lang="en-GB" sz="1200" kern="1200" dirty="0"/>
          </a:br>
          <a:endParaRPr lang="en-GB" sz="1200" kern="1200" dirty="0"/>
        </a:p>
      </dsp:txBody>
      <dsp:txXfrm>
        <a:off x="6052142" y="1567314"/>
        <a:ext cx="1641796" cy="1497801"/>
      </dsp:txXfrm>
    </dsp:sp>
    <dsp:sp modelId="{F100E60E-835D-4AB3-87D9-8C12FE564729}">
      <dsp:nvSpPr>
        <dsp:cNvPr id="0" name=""/>
        <dsp:cNvSpPr/>
      </dsp:nvSpPr>
      <dsp:spPr>
        <a:xfrm>
          <a:off x="8329057" y="259149"/>
          <a:ext cx="1722923" cy="114646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50800" cap="flat" cmpd="sng" algn="ctr">
          <a:solidFill>
            <a:schemeClr val="lt1">
              <a:hueOff val="0"/>
              <a:satOff val="0"/>
              <a:lumOff val="0"/>
              <a:alphaOff val="0"/>
            </a:schemeClr>
          </a:solidFill>
          <a:prstDash val="solid"/>
        </a:ln>
        <a:effectLst>
          <a:outerShdw blurRad="50800" dist="38100" dir="5400000" rotWithShape="0">
            <a:srgbClr val="000000">
              <a:alpha val="35000"/>
            </a:srgbClr>
          </a:outerShdw>
        </a:effectLst>
      </dsp:spPr>
      <dsp:style>
        <a:lnRef idx="3">
          <a:scrgbClr r="0" g="0" b="0"/>
        </a:lnRef>
        <a:fillRef idx="1">
          <a:scrgbClr r="0" g="0" b="0"/>
        </a:fillRef>
        <a:effectRef idx="1">
          <a:scrgbClr r="0" g="0" b="0"/>
        </a:effectRef>
        <a:fontRef idx="minor">
          <a:schemeClr val="lt1"/>
        </a:fontRef>
      </dsp:style>
    </dsp:sp>
    <dsp:sp modelId="{C11B9C16-801F-4836-A3A2-CC72E16F808A}">
      <dsp:nvSpPr>
        <dsp:cNvPr id="0" name=""/>
        <dsp:cNvSpPr/>
      </dsp:nvSpPr>
      <dsp:spPr>
        <a:xfrm>
          <a:off x="8491873" y="1614879"/>
          <a:ext cx="1501472" cy="148775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GB" sz="1100" kern="1200" dirty="0">
              <a:latin typeface="Arial" panose="020B0604020202020204" pitchFamily="34" charset="0"/>
              <a:cs typeface="Arial" panose="020B0604020202020204" pitchFamily="34" charset="0"/>
            </a:rPr>
            <a:t>Allocate funding for digital mental health support to effectively reach underprivileged communities (Andersson et al., 2019).</a:t>
          </a:r>
        </a:p>
      </dsp:txBody>
      <dsp:txXfrm>
        <a:off x="8491873" y="1614879"/>
        <a:ext cx="1501472" cy="1487751"/>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356BC3-B1BA-4709-B7D0-194485E1BCEF}" type="datetimeFigureOut">
              <a:rPr lang="en-GB" smtClean="0"/>
              <a:t>07/03/2026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3C0AE1B-A021-449A-9FC7-8585BF4AA021}" type="slidenum">
              <a:rPr lang="en-GB" smtClean="0"/>
              <a:t>‹#›</a:t>
            </a:fld>
            <a:endParaRPr lang="en-GB"/>
          </a:p>
        </p:txBody>
      </p:sp>
    </p:spTree>
    <p:extLst>
      <p:ext uri="{BB962C8B-B14F-4D97-AF65-F5344CB8AC3E}">
        <p14:creationId xmlns:p14="http://schemas.microsoft.com/office/powerpoint/2010/main" val="352509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3C0AE1B-A021-449A-9FC7-8585BF4AA021}" type="slidenum">
              <a:rPr lang="en-GB" smtClean="0"/>
              <a:t>4</a:t>
            </a:fld>
            <a:endParaRPr lang="en-GB"/>
          </a:p>
        </p:txBody>
      </p:sp>
    </p:spTree>
    <p:extLst>
      <p:ext uri="{BB962C8B-B14F-4D97-AF65-F5344CB8AC3E}">
        <p14:creationId xmlns:p14="http://schemas.microsoft.com/office/powerpoint/2010/main" val="3731697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3" y="609601"/>
            <a:ext cx="8676223"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GB"/>
              <a:t>Click to edit Master title style</a:t>
            </a:r>
            <a:endParaRPr lang="en-US" dirty="0"/>
          </a:p>
        </p:txBody>
      </p:sp>
      <p:sp>
        <p:nvSpPr>
          <p:cNvPr id="3" name="Subtitle 2"/>
          <p:cNvSpPr>
            <a:spLocks noGrp="1"/>
          </p:cNvSpPr>
          <p:nvPr>
            <p:ph type="subTitle" idx="1"/>
          </p:nvPr>
        </p:nvSpPr>
        <p:spPr>
          <a:xfrm>
            <a:off x="1751013" y="3886200"/>
            <a:ext cx="8676223"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7353149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68964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GB"/>
              <a:t>Click to edit Master title style</a:t>
            </a:r>
            <a:endParaRPr lang="en-US" dirty="0"/>
          </a:p>
        </p:txBody>
      </p:sp>
      <p:sp>
        <p:nvSpPr>
          <p:cNvPr id="3" name="Text Placeholder 2"/>
          <p:cNvSpPr>
            <a:spLocks noGrp="1"/>
          </p:cNvSpPr>
          <p:nvPr>
            <p:ph type="body" idx="1"/>
          </p:nvPr>
        </p:nvSpPr>
        <p:spPr>
          <a:xfrm>
            <a:off x="1751013"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988918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41412" y="2667001"/>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F277553-F296-4DFB-BD15-770B47FF2CCF}" type="datetimeFigureOut">
              <a:rPr lang="en-GB" smtClean="0"/>
              <a:t>07/03/2026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559789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429281"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41412" y="3243264"/>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0613" y="3243264"/>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F277553-F296-4DFB-BD15-770B47FF2CCF}" type="datetimeFigureOut">
              <a:rPr lang="en-GB" smtClean="0"/>
              <a:t>07/03/2026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6800938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F277553-F296-4DFB-BD15-770B47FF2CCF}" type="datetimeFigureOut">
              <a:rPr lang="en-GB" smtClean="0"/>
              <a:t>07/03/2026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7184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F277553-F296-4DFB-BD15-770B47FF2CCF}" type="datetimeFigureOut">
              <a:rPr lang="en-GB" smtClean="0"/>
              <a:t>07/03/2026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232675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1600200"/>
            <a:ext cx="3549121" cy="1371600"/>
          </a:xfrm>
        </p:spPr>
        <p:txBody>
          <a:bodyPr anchor="b">
            <a:normAutofit/>
          </a:bodyPr>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5103813"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41413"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918647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1600200"/>
            <a:ext cx="5334001" cy="1371600"/>
          </a:xfrm>
        </p:spPr>
        <p:txBody>
          <a:bodyPr anchor="b">
            <a:normAutofit/>
          </a:bodyPr>
          <a:lstStyle>
            <a:lvl1pPr algn="l">
              <a:defRPr sz="2800" b="0"/>
            </a:lvl1pPr>
          </a:lstStyle>
          <a:p>
            <a:r>
              <a:rPr lang="en-GB"/>
              <a:t>Click to edit Master title style</a:t>
            </a:r>
            <a:endParaRPr lang="en-US" dirty="0"/>
          </a:p>
        </p:txBody>
      </p:sp>
      <p:sp>
        <p:nvSpPr>
          <p:cNvPr id="14" name="Picture Placeholder 2"/>
          <p:cNvSpPr>
            <a:spLocks noGrp="1" noChangeAspect="1"/>
          </p:cNvSpPr>
          <p:nvPr>
            <p:ph type="pic" idx="1"/>
          </p:nvPr>
        </p:nvSpPr>
        <p:spPr>
          <a:xfrm>
            <a:off x="7433734"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41413"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a:xfrm>
            <a:off x="6399212" y="5883277"/>
            <a:ext cx="914400" cy="365125"/>
          </a:xfrm>
        </p:spPr>
        <p:txBody>
          <a:bodyPr/>
          <a:lstStyle/>
          <a:p>
            <a:fld id="{5F277553-F296-4DFB-BD15-770B47FF2CCF}" type="datetimeFigureOut">
              <a:rPr lang="en-GB" smtClean="0"/>
              <a:t>07/03/2026</a:t>
            </a:fld>
            <a:endParaRPr lang="en-GB"/>
          </a:p>
        </p:txBody>
      </p:sp>
      <p:sp>
        <p:nvSpPr>
          <p:cNvPr id="6" name="Footer Placeholder 5"/>
          <p:cNvSpPr>
            <a:spLocks noGrp="1"/>
          </p:cNvSpPr>
          <p:nvPr>
            <p:ph type="ftr" sz="quarter" idx="11"/>
          </p:nvPr>
        </p:nvSpPr>
        <p:spPr>
          <a:xfrm>
            <a:off x="1141412" y="5883277"/>
            <a:ext cx="5105400" cy="365125"/>
          </a:xfrm>
        </p:spPr>
        <p:txBody>
          <a:bodyPr/>
          <a:lstStyle/>
          <a:p>
            <a:endParaRPr lang="en-GB"/>
          </a:p>
        </p:txBody>
      </p:sp>
      <p:sp>
        <p:nvSpPr>
          <p:cNvPr id="7" name="Slide Number Placeholder 6"/>
          <p:cNvSpPr>
            <a:spLocks noGrp="1"/>
          </p:cNvSpPr>
          <p:nvPr>
            <p:ph type="sldNum" sz="quarter" idx="12"/>
          </p:nvPr>
        </p:nvSpPr>
        <p:spPr>
          <a:xfrm>
            <a:off x="10742614" y="5883277"/>
            <a:ext cx="322567" cy="365125"/>
          </a:xfrm>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0152063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F277553-F296-4DFB-BD15-770B47FF2CCF}" type="datetimeFigureOut">
              <a:rPr lang="en-GB" smtClean="0"/>
              <a:t>07/03/2026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3627299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4" y="609603"/>
            <a:ext cx="9905999" cy="3124199"/>
          </a:xfrm>
        </p:spPr>
        <p:txBody>
          <a:bodyPr anchor="ctr">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970381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4" y="609603"/>
            <a:ext cx="9296399" cy="2743199"/>
          </a:xfrm>
        </p:spPr>
        <p:txBody>
          <a:bodyPr anchor="ctr">
            <a:normAutofit/>
          </a:bodyPr>
          <a:lstStyle>
            <a:lvl1pPr algn="l">
              <a:defRPr sz="3200" b="0" cap="all">
                <a:solidFill>
                  <a:schemeClr val="tx1"/>
                </a:soli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674812" y="3352800"/>
            <a:ext cx="8839203"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124104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GB"/>
              <a:t>Click to edit Master title style</a:t>
            </a:r>
            <a:endParaRPr lang="en-US" dirty="0"/>
          </a:p>
        </p:txBody>
      </p:sp>
      <p:sp>
        <p:nvSpPr>
          <p:cNvPr id="3" name="Text Placeholder 2"/>
          <p:cNvSpPr>
            <a:spLocks noGrp="1"/>
          </p:cNvSpPr>
          <p:nvPr>
            <p:ph type="body" idx="1"/>
          </p:nvPr>
        </p:nvSpPr>
        <p:spPr>
          <a:xfrm>
            <a:off x="1141412"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2263219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4" y="609603"/>
            <a:ext cx="9296399"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GB"/>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4876411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4" y="609603"/>
            <a:ext cx="9905999" cy="2743199"/>
          </a:xfrm>
        </p:spPr>
        <p:txBody>
          <a:bodyPr vert="horz" lIns="91440" tIns="45720" rIns="91440" bIns="45720" rtlCol="0" anchor="ctr">
            <a:normAutofit/>
          </a:bodyPr>
          <a:lstStyle>
            <a:lvl1pPr>
              <a:defRPr lang="en-US" b="0" dirty="0"/>
            </a:lvl1pPr>
          </a:lstStyle>
          <a:p>
            <a:pPr marL="0" lvl="0"/>
            <a:r>
              <a:rPr lang="en-GB"/>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GB"/>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669250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4" y="609600"/>
            <a:ext cx="9905999" cy="19050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246036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7" y="609601"/>
            <a:ext cx="2210515" cy="518160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F277553-F296-4DFB-BD15-770B47FF2CCF}" type="datetimeFigureOut">
              <a:rPr lang="en-GB" smtClean="0"/>
              <a:t>07/03/2026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1F8E63-D4E6-420C-B763-C5977E96A00A}" type="slidenum">
              <a:rPr lang="en-GB" smtClean="0"/>
              <a:t>‹#›</a:t>
            </a:fld>
            <a:endParaRPr lang="en-GB"/>
          </a:p>
        </p:txBody>
      </p:sp>
    </p:spTree>
    <p:extLst>
      <p:ext uri="{BB962C8B-B14F-4D97-AF65-F5344CB8AC3E}">
        <p14:creationId xmlns:p14="http://schemas.microsoft.com/office/powerpoint/2010/main" val="1195168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4" y="609600"/>
            <a:ext cx="9905999" cy="190500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141414" y="2667001"/>
            <a:ext cx="9905999" cy="3124201"/>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37612" y="5883277"/>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5F277553-F296-4DFB-BD15-770B47FF2CCF}" type="datetimeFigureOut">
              <a:rPr lang="en-GB" smtClean="0"/>
              <a:t>07/03/2026</a:t>
            </a:fld>
            <a:endParaRPr lang="en-GB"/>
          </a:p>
        </p:txBody>
      </p:sp>
      <p:sp>
        <p:nvSpPr>
          <p:cNvPr id="5" name="Footer Placeholder 4"/>
          <p:cNvSpPr>
            <a:spLocks noGrp="1"/>
          </p:cNvSpPr>
          <p:nvPr>
            <p:ph type="ftr" sz="quarter" idx="3"/>
          </p:nvPr>
        </p:nvSpPr>
        <p:spPr>
          <a:xfrm>
            <a:off x="1141412" y="5883277"/>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endParaRPr lang="en-GB"/>
          </a:p>
        </p:txBody>
      </p:sp>
      <p:sp>
        <p:nvSpPr>
          <p:cNvPr id="6" name="Slide Number Placeholder 5"/>
          <p:cNvSpPr>
            <a:spLocks noGrp="1"/>
          </p:cNvSpPr>
          <p:nvPr>
            <p:ph type="sldNum" sz="quarter" idx="4"/>
          </p:nvPr>
        </p:nvSpPr>
        <p:spPr>
          <a:xfrm>
            <a:off x="10514014" y="5883277"/>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9F1F8E63-D4E6-420C-B763-C5977E96A00A}" type="slidenum">
              <a:rPr lang="en-GB" smtClean="0"/>
              <a:t>‹#›</a:t>
            </a:fld>
            <a:endParaRPr lang="en-GB"/>
          </a:p>
        </p:txBody>
      </p:sp>
    </p:spTree>
    <p:extLst>
      <p:ext uri="{BB962C8B-B14F-4D97-AF65-F5344CB8AC3E}">
        <p14:creationId xmlns:p14="http://schemas.microsoft.com/office/powerpoint/2010/main" val="1727647553"/>
      </p:ext>
    </p:extLst>
  </p:cSld>
  <p:clrMap bg1="dk1" tx1="lt1" bg2="dk2" tx2="lt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 id="2147483900" r:id="rId12"/>
    <p:sldLayoutId id="2147483901" r:id="rId13"/>
    <p:sldLayoutId id="2147483902" r:id="rId14"/>
    <p:sldLayoutId id="2147483903" r:id="rId15"/>
    <p:sldLayoutId id="2147483904" r:id="rId16"/>
    <p:sldLayoutId id="2147483905" r:id="rId17"/>
  </p:sldLayoutIdLst>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F47C0C98-9DB3-D0C5-DF62-1C5B7F625AEF}"/>
              </a:ext>
            </a:extLst>
          </p:cNvPr>
          <p:cNvSpPr/>
          <p:nvPr/>
        </p:nvSpPr>
        <p:spPr>
          <a:xfrm>
            <a:off x="438912" y="46634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Name: Misbah shams</a:t>
            </a:r>
          </a:p>
        </p:txBody>
      </p:sp>
      <p:sp>
        <p:nvSpPr>
          <p:cNvPr id="7" name="Rectangle: Rounded Corners 6">
            <a:extLst>
              <a:ext uri="{FF2B5EF4-FFF2-40B4-BE49-F238E27FC236}">
                <a16:creationId xmlns:a16="http://schemas.microsoft.com/office/drawing/2014/main" id="{FAC94C40-FC58-11D3-B784-2D610CF944DB}"/>
              </a:ext>
            </a:extLst>
          </p:cNvPr>
          <p:cNvSpPr/>
          <p:nvPr/>
        </p:nvSpPr>
        <p:spPr>
          <a:xfrm>
            <a:off x="438912" y="139598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Student Number:2325771  </a:t>
            </a:r>
          </a:p>
        </p:txBody>
      </p:sp>
      <p:sp>
        <p:nvSpPr>
          <p:cNvPr id="8" name="Rectangle: Rounded Corners 7">
            <a:extLst>
              <a:ext uri="{FF2B5EF4-FFF2-40B4-BE49-F238E27FC236}">
                <a16:creationId xmlns:a16="http://schemas.microsoft.com/office/drawing/2014/main" id="{7688054F-F214-F309-B403-27096C412965}"/>
              </a:ext>
            </a:extLst>
          </p:cNvPr>
          <p:cNvSpPr/>
          <p:nvPr/>
        </p:nvSpPr>
        <p:spPr>
          <a:xfrm>
            <a:off x="438912" y="232562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BMHP6029_BIRM – Component 1 – Poster Presentation  </a:t>
            </a:r>
          </a:p>
        </p:txBody>
      </p:sp>
      <p:sp>
        <p:nvSpPr>
          <p:cNvPr id="9" name="Rectangle: Rounded Corners 8">
            <a:extLst>
              <a:ext uri="{FF2B5EF4-FFF2-40B4-BE49-F238E27FC236}">
                <a16:creationId xmlns:a16="http://schemas.microsoft.com/office/drawing/2014/main" id="{6E88BE97-5180-972C-808D-40C2D1F954DA}"/>
              </a:ext>
            </a:extLst>
          </p:cNvPr>
          <p:cNvSpPr/>
          <p:nvPr/>
        </p:nvSpPr>
        <p:spPr>
          <a:xfrm>
            <a:off x="438912" y="325526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 Module code: Psychological classifications and provisions</a:t>
            </a:r>
          </a:p>
        </p:txBody>
      </p:sp>
      <p:sp>
        <p:nvSpPr>
          <p:cNvPr id="2" name="Rectangle: Rounded Corners 1">
            <a:extLst>
              <a:ext uri="{FF2B5EF4-FFF2-40B4-BE49-F238E27FC236}">
                <a16:creationId xmlns:a16="http://schemas.microsoft.com/office/drawing/2014/main" id="{0B775CEA-D38E-8896-ABEF-B6B34D049910}"/>
              </a:ext>
            </a:extLst>
          </p:cNvPr>
          <p:cNvSpPr/>
          <p:nvPr/>
        </p:nvSpPr>
        <p:spPr>
          <a:xfrm>
            <a:off x="490728" y="4184904"/>
            <a:ext cx="11210544" cy="777240"/>
          </a:xfrm>
          <a:prstGeom prst="round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Lecture: </a:t>
            </a:r>
            <a:r>
              <a:rPr lang="en-GB">
                <a:solidFill>
                  <a:schemeClr val="tx1"/>
                </a:solidFill>
              </a:rPr>
              <a:t>Neale Haddon. </a:t>
            </a:r>
            <a:endParaRPr lang="en-GB" dirty="0">
              <a:solidFill>
                <a:schemeClr val="tx1"/>
              </a:solidFill>
            </a:endParaRPr>
          </a:p>
        </p:txBody>
      </p:sp>
    </p:spTree>
    <p:extLst>
      <p:ext uri="{BB962C8B-B14F-4D97-AF65-F5344CB8AC3E}">
        <p14:creationId xmlns:p14="http://schemas.microsoft.com/office/powerpoint/2010/main" val="14794641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A3A58DC-499D-5885-0006-D9F2BFD2F81C}"/>
              </a:ext>
            </a:extLst>
          </p:cNvPr>
          <p:cNvSpPr/>
          <p:nvPr/>
        </p:nvSpPr>
        <p:spPr>
          <a:xfrm>
            <a:off x="215902" y="780458"/>
            <a:ext cx="5594837" cy="2485256"/>
          </a:xfrm>
          <a:prstGeom prst="roundRect">
            <a:avLst/>
          </a:prstGeom>
          <a:solidFill>
            <a:schemeClr val="bg1"/>
          </a:solid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ltLang="en-US" sz="1100" b="1" dirty="0">
                <a:solidFill>
                  <a:schemeClr val="tx1"/>
                </a:solidFill>
                <a:latin typeface="Arial" panose="020B0604020202020204" pitchFamily="34" charset="0"/>
              </a:rPr>
              <a:t> Introduction</a:t>
            </a:r>
          </a:p>
          <a:p>
            <a:pPr algn="ctr"/>
            <a:endParaRPr lang="en-GB" altLang="en-US" sz="1100" dirty="0">
              <a:solidFill>
                <a:schemeClr val="tx1"/>
              </a:solidFill>
              <a:latin typeface="Arial" panose="020B0604020202020204" pitchFamily="34" charset="0"/>
            </a:endParaRPr>
          </a:p>
          <a:p>
            <a:pPr algn="ctr"/>
            <a:r>
              <a:rPr lang="en-GB" altLang="en-US" sz="1100" dirty="0">
                <a:solidFill>
                  <a:schemeClr val="tx1"/>
                </a:solidFill>
                <a:latin typeface="Arial" panose="020B0604020202020204" pitchFamily="34" charset="0"/>
              </a:rPr>
              <a:t>Anxiety disorders rank among the most prevalent mental health issues globally. They encompass ongoing feelings of fear, worry, and behavioural disruptions that impact a person's everyday life (World Health Organization, 2022). The International Classification of Diseases (ICD-11) offers a systematic framework for diagnosing and comprehending anxiety-related disorders. Grasping these classifications aids healthcare providers in formulating effective treatment plans and enhancing patient results.</a:t>
            </a:r>
            <a:endParaRPr lang="en-GB" sz="1100" dirty="0">
              <a:solidFill>
                <a:schemeClr val="tx1"/>
              </a:solidFill>
              <a:latin typeface="Arial" panose="020B0604020202020204" pitchFamily="34" charset="0"/>
              <a:cs typeface="Arial" panose="020B0604020202020204" pitchFamily="34" charset="0"/>
            </a:endParaRPr>
          </a:p>
        </p:txBody>
      </p:sp>
      <p:graphicFrame>
        <p:nvGraphicFramePr>
          <p:cNvPr id="7" name="Diagram 6">
            <a:extLst>
              <a:ext uri="{FF2B5EF4-FFF2-40B4-BE49-F238E27FC236}">
                <a16:creationId xmlns:a16="http://schemas.microsoft.com/office/drawing/2014/main" id="{8E561C13-9B5E-C4F2-7F50-51A7F36A185B}"/>
              </a:ext>
            </a:extLst>
          </p:cNvPr>
          <p:cNvGraphicFramePr/>
          <p:nvPr>
            <p:extLst>
              <p:ext uri="{D42A27DB-BD31-4B8C-83A1-F6EECF244321}">
                <p14:modId xmlns:p14="http://schemas.microsoft.com/office/powerpoint/2010/main" val="4152047165"/>
              </p:ext>
            </p:extLst>
          </p:nvPr>
        </p:nvGraphicFramePr>
        <p:xfrm>
          <a:off x="-166688" y="3429000"/>
          <a:ext cx="6360018" cy="36959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Rectangle: Rounded Corners 7">
            <a:extLst>
              <a:ext uri="{FF2B5EF4-FFF2-40B4-BE49-F238E27FC236}">
                <a16:creationId xmlns:a16="http://schemas.microsoft.com/office/drawing/2014/main" id="{B1C14AAE-9FBB-1A04-99EE-C7DED60F300E}"/>
              </a:ext>
            </a:extLst>
          </p:cNvPr>
          <p:cNvSpPr/>
          <p:nvPr/>
        </p:nvSpPr>
        <p:spPr>
          <a:xfrm>
            <a:off x="6562726" y="744622"/>
            <a:ext cx="5495924" cy="2738192"/>
          </a:xfrm>
          <a:prstGeom prst="roundRect">
            <a:avLst>
              <a:gd name="adj" fmla="val 10318"/>
            </a:avLst>
          </a:prstGeom>
          <a:solidFill>
            <a:schemeClr val="bg1"/>
          </a:solidFill>
          <a:ln w="57150">
            <a:solidFill>
              <a:schemeClr val="accent5"/>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ct val="0"/>
              </a:spcAft>
            </a:pPr>
            <a:r>
              <a:rPr lang="en-US" altLang="en-US" sz="1100" b="1" dirty="0">
                <a:solidFill>
                  <a:schemeClr val="tx1"/>
                </a:solidFill>
                <a:latin typeface="Arial" panose="020B0604020202020204" pitchFamily="34" charset="0"/>
              </a:rPr>
              <a:t>Modern Methods of Treatment</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Cognitive behavioral therapy (CBT) is an evidence-based technique that focuses on avoidance behaviors and maladaptive cognitive patterns (Hofmann et al., 2012).</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Medication: For moderate to severe instances, SSRIs and SNRIs are advised (Bandelow et al., 2017).</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Lifestyle &amp; Mindfulness: Using sleep hygiene, exercise, and meditation as supplemental techniques (Cuijpers et al., 2016).</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Digital therapy: Programs that are accessible through apps and the internet, especially in underprivileged or rural places (Andersson et al., 2019).</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Visual recommendation: A pyramid diagram that illustrates the hierarchy of CBT &gt; Medication → Lifestyle → Digital Therapy</a:t>
            </a:r>
          </a:p>
        </p:txBody>
      </p:sp>
      <p:sp>
        <p:nvSpPr>
          <p:cNvPr id="13" name="Rectangle 12">
            <a:extLst>
              <a:ext uri="{FF2B5EF4-FFF2-40B4-BE49-F238E27FC236}">
                <a16:creationId xmlns:a16="http://schemas.microsoft.com/office/drawing/2014/main" id="{DF714AA4-6DE4-FD3B-9410-881FB65B4D31}"/>
              </a:ext>
            </a:extLst>
          </p:cNvPr>
          <p:cNvSpPr/>
          <p:nvPr/>
        </p:nvSpPr>
        <p:spPr>
          <a:xfrm>
            <a:off x="-102697" y="-50539"/>
            <a:ext cx="12397394" cy="830997"/>
          </a:xfrm>
          <a:prstGeom prst="rect">
            <a:avLst/>
          </a:prstGeom>
          <a:noFill/>
        </p:spPr>
        <p:txBody>
          <a:bodyPr wrap="square" lIns="91440" tIns="45720" rIns="91440" bIns="45720">
            <a:spAutoFit/>
          </a:bodyPr>
          <a:lstStyle/>
          <a:p>
            <a:pPr algn="ctr"/>
            <a:r>
              <a:rPr lang="en-US" altLang="en-US" sz="2400" dirty="0">
                <a:ln w="0"/>
                <a:effectLst>
                  <a:outerShdw blurRad="38100" dist="19050" dir="2700000" algn="tl" rotWithShape="0">
                    <a:schemeClr val="dk1">
                      <a:alpha val="40000"/>
                    </a:schemeClr>
                  </a:outerShdw>
                </a:effectLst>
                <a:latin typeface="Algerian" panose="04020705040A02060702" pitchFamily="82" charset="0"/>
              </a:rPr>
              <a:t>The Evolution of Generalised Anxiety Disorder (GAD) and Its Current Treatments</a:t>
            </a:r>
            <a:r>
              <a:rPr lang="en-GB" sz="2400" dirty="0">
                <a:ln w="0"/>
                <a:effectLst>
                  <a:outerShdw blurRad="38100" dist="19050" dir="2700000" algn="tl" rotWithShape="0">
                    <a:schemeClr val="dk1">
                      <a:alpha val="40000"/>
                    </a:schemeClr>
                  </a:outerShdw>
                </a:effectLst>
                <a:latin typeface="Algerian" panose="04020705040A02060702" pitchFamily="82" charset="0"/>
              </a:rPr>
              <a:t> </a:t>
            </a:r>
            <a:endParaRPr lang="en-GB" sz="2400" dirty="0">
              <a:ln w="0"/>
              <a:effectLst>
                <a:outerShdw blurRad="38100" dist="19050" dir="2700000" algn="tl" rotWithShape="0">
                  <a:schemeClr val="dk1">
                    <a:alpha val="40000"/>
                  </a:schemeClr>
                </a:outerShdw>
              </a:effectLst>
            </a:endParaRPr>
          </a:p>
        </p:txBody>
      </p:sp>
      <p:sp>
        <p:nvSpPr>
          <p:cNvPr id="2" name="Rectangle: Rounded Corners 1">
            <a:extLst>
              <a:ext uri="{FF2B5EF4-FFF2-40B4-BE49-F238E27FC236}">
                <a16:creationId xmlns:a16="http://schemas.microsoft.com/office/drawing/2014/main" id="{18A17558-DAA2-63E4-95D1-14698C17F39A}"/>
              </a:ext>
            </a:extLst>
          </p:cNvPr>
          <p:cNvSpPr/>
          <p:nvPr/>
        </p:nvSpPr>
        <p:spPr>
          <a:xfrm>
            <a:off x="6193330" y="3954349"/>
            <a:ext cx="5865320" cy="2738191"/>
          </a:xfrm>
          <a:prstGeom prst="roundRect">
            <a:avLst/>
          </a:prstGeom>
          <a:solidFill>
            <a:schemeClr val="bg1"/>
          </a:solid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Arial" panose="020B0604020202020204" pitchFamily="34" charset="0"/>
                <a:cs typeface="Arial" panose="020B0604020202020204" pitchFamily="34" charset="0"/>
              </a:rPr>
              <a:t>As per the International Classification of Diseases (ICD-11) established by the World Health Organization, anxiety disorders encompass a variety of interconnected conditions.</a:t>
            </a:r>
          </a:p>
          <a:p>
            <a:pPr algn="ctr"/>
            <a:endParaRPr lang="en-GB" sz="1100" dirty="0">
              <a:solidFill>
                <a:schemeClr val="tx1"/>
              </a:solidFill>
              <a:latin typeface="Arial" panose="020B0604020202020204" pitchFamily="34" charset="0"/>
              <a:cs typeface="Arial" panose="020B0604020202020204" pitchFamily="34" charset="0"/>
            </a:endParaRPr>
          </a:p>
          <a:p>
            <a:pPr algn="ctr"/>
            <a:r>
              <a:rPr lang="en-GB" sz="1100" dirty="0">
                <a:solidFill>
                  <a:schemeClr val="tx1"/>
                </a:solidFill>
                <a:latin typeface="Arial" panose="020B0604020202020204" pitchFamily="34" charset="0"/>
                <a:cs typeface="Arial" panose="020B0604020202020204" pitchFamily="34" charset="0"/>
              </a:rPr>
              <a:t>The most prevalent types are:</a:t>
            </a:r>
          </a:p>
          <a:p>
            <a:pPr algn="ctr"/>
            <a:endParaRPr lang="en-GB" sz="1100" dirty="0">
              <a:solidFill>
                <a:schemeClr val="tx1"/>
              </a:solidFill>
              <a:latin typeface="Arial" panose="020B0604020202020204" pitchFamily="34" charset="0"/>
              <a:cs typeface="Arial" panose="020B0604020202020204" pitchFamily="34" charset="0"/>
            </a:endParaRPr>
          </a:p>
          <a:p>
            <a:pPr algn="ctr"/>
            <a:r>
              <a:rPr lang="en-GB" sz="1100" dirty="0">
                <a:solidFill>
                  <a:schemeClr val="tx1"/>
                </a:solidFill>
                <a:latin typeface="Arial" panose="020B0604020202020204" pitchFamily="34" charset="0"/>
                <a:cs typeface="Arial" panose="020B0604020202020204" pitchFamily="34" charset="0"/>
              </a:rPr>
              <a:t>• Generalised Anxiety Disorder (GAD)</a:t>
            </a:r>
          </a:p>
          <a:p>
            <a:pPr algn="ctr"/>
            <a:r>
              <a:rPr lang="en-GB" sz="1100" dirty="0">
                <a:solidFill>
                  <a:schemeClr val="tx1"/>
                </a:solidFill>
                <a:latin typeface="Arial" panose="020B0604020202020204" pitchFamily="34" charset="0"/>
                <a:cs typeface="Arial" panose="020B0604020202020204" pitchFamily="34" charset="0"/>
              </a:rPr>
              <a:t>• Panic Disorder</a:t>
            </a:r>
          </a:p>
          <a:p>
            <a:pPr algn="ctr"/>
            <a:r>
              <a:rPr lang="en-GB" sz="1100" dirty="0">
                <a:solidFill>
                  <a:schemeClr val="tx1"/>
                </a:solidFill>
                <a:latin typeface="Arial" panose="020B0604020202020204" pitchFamily="34" charset="0"/>
                <a:cs typeface="Arial" panose="020B0604020202020204" pitchFamily="34" charset="0"/>
              </a:rPr>
              <a:t>• Social Anxiety Disorder</a:t>
            </a:r>
          </a:p>
          <a:p>
            <a:pPr algn="ctr"/>
            <a:r>
              <a:rPr lang="en-GB" sz="1100" dirty="0">
                <a:solidFill>
                  <a:schemeClr val="tx1"/>
                </a:solidFill>
                <a:latin typeface="Arial" panose="020B0604020202020204" pitchFamily="34" charset="0"/>
                <a:cs typeface="Arial" panose="020B0604020202020204" pitchFamily="34" charset="0"/>
              </a:rPr>
              <a:t>• Specific Phobias</a:t>
            </a:r>
          </a:p>
          <a:p>
            <a:pPr algn="ctr"/>
            <a:r>
              <a:rPr lang="en-GB" sz="1100" dirty="0">
                <a:solidFill>
                  <a:schemeClr val="tx1"/>
                </a:solidFill>
                <a:latin typeface="Arial" panose="020B0604020202020204" pitchFamily="34" charset="0"/>
                <a:cs typeface="Arial" panose="020B0604020202020204" pitchFamily="34" charset="0"/>
              </a:rPr>
              <a:t>• Separation Anxiety Disorder</a:t>
            </a:r>
          </a:p>
          <a:p>
            <a:pPr algn="ctr"/>
            <a:endParaRPr lang="en-GB" sz="1100" dirty="0">
              <a:solidFill>
                <a:schemeClr val="tx1"/>
              </a:solidFill>
              <a:latin typeface="Arial" panose="020B0604020202020204" pitchFamily="34" charset="0"/>
              <a:cs typeface="Arial" panose="020B0604020202020204" pitchFamily="34" charset="0"/>
            </a:endParaRPr>
          </a:p>
          <a:p>
            <a:pPr algn="ctr"/>
            <a:r>
              <a:rPr lang="en-GB" sz="1100" dirty="0">
                <a:solidFill>
                  <a:schemeClr val="tx1"/>
                </a:solidFill>
                <a:latin typeface="Arial" panose="020B0604020202020204" pitchFamily="34" charset="0"/>
                <a:cs typeface="Arial" panose="020B0604020202020204" pitchFamily="34" charset="0"/>
              </a:rPr>
              <a:t>While these conditions exhibit comparable symptoms, including intense fear and avoidance </a:t>
            </a:r>
            <a:r>
              <a:rPr lang="en-GB" sz="1100" dirty="0" err="1">
                <a:solidFill>
                  <a:schemeClr val="tx1"/>
                </a:solidFill>
                <a:latin typeface="Arial" panose="020B0604020202020204" pitchFamily="34" charset="0"/>
                <a:cs typeface="Arial" panose="020B0604020202020204" pitchFamily="34" charset="0"/>
              </a:rPr>
              <a:t>behaviors</a:t>
            </a:r>
            <a:r>
              <a:rPr lang="en-GB" sz="1100" dirty="0">
                <a:solidFill>
                  <a:schemeClr val="tx1"/>
                </a:solidFill>
                <a:latin typeface="Arial" panose="020B0604020202020204" pitchFamily="34" charset="0"/>
                <a:cs typeface="Arial" panose="020B0604020202020204" pitchFamily="34" charset="0"/>
              </a:rPr>
              <a:t>, they vary in terms of severity, triggers, and duration (Reed et al., 2019).</a:t>
            </a:r>
          </a:p>
        </p:txBody>
      </p:sp>
    </p:spTree>
    <p:extLst>
      <p:ext uri="{BB962C8B-B14F-4D97-AF65-F5344CB8AC3E}">
        <p14:creationId xmlns:p14="http://schemas.microsoft.com/office/powerpoint/2010/main" val="251621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E3EF8-B032-4ED7-36C2-3CC24B69B0DC}"/>
              </a:ext>
            </a:extLst>
          </p:cNvPr>
          <p:cNvSpPr>
            <a:spLocks noGrp="1"/>
          </p:cNvSpPr>
          <p:nvPr>
            <p:ph type="title"/>
          </p:nvPr>
        </p:nvSpPr>
        <p:spPr>
          <a:xfrm>
            <a:off x="677333" y="609600"/>
            <a:ext cx="3851123" cy="1320800"/>
          </a:xfrm>
        </p:spPr>
        <p:txBody>
          <a:bodyPr vert="horz" lIns="91440" tIns="45720" rIns="91440" bIns="45720" rtlCol="0" anchor="t">
            <a:normAutofit fontScale="90000"/>
          </a:bodyPr>
          <a:lstStyle/>
          <a:p>
            <a:pPr>
              <a:lnSpc>
                <a:spcPct val="90000"/>
              </a:lnSpc>
            </a:pPr>
            <a:r>
              <a:rPr lang="en-US" altLang="en-US" sz="2000">
                <a:ln w="0"/>
                <a:effectLst>
                  <a:outerShdw blurRad="38100" dist="19050" dir="2700000" algn="tl" rotWithShape="0">
                    <a:schemeClr val="dk1">
                      <a:alpha val="40000"/>
                    </a:schemeClr>
                  </a:outerShdw>
                </a:effectLst>
              </a:rPr>
              <a:t>The Evolution of Generalised Anxiety Disorder (GAD) and Its Current Treatments</a:t>
            </a:r>
            <a:r>
              <a:rPr lang="en-US" sz="2000">
                <a:ln w="0"/>
                <a:effectLst>
                  <a:outerShdw blurRad="38100" dist="19050" dir="2700000" algn="tl" rotWithShape="0">
                    <a:schemeClr val="dk1">
                      <a:alpha val="40000"/>
                    </a:schemeClr>
                  </a:outerShdw>
                </a:effectLst>
              </a:rPr>
              <a:t> </a:t>
            </a:r>
            <a:br>
              <a:rPr lang="en-US" sz="2000">
                <a:ln w="0"/>
                <a:effectLst>
                  <a:outerShdw blurRad="38100" dist="19050" dir="2700000" algn="tl" rotWithShape="0">
                    <a:schemeClr val="dk1">
                      <a:alpha val="40000"/>
                    </a:schemeClr>
                  </a:outerShdw>
                </a:effectLst>
              </a:rPr>
            </a:br>
            <a:endParaRPr lang="en-US" sz="2000"/>
          </a:p>
        </p:txBody>
      </p:sp>
      <p:sp>
        <p:nvSpPr>
          <p:cNvPr id="6" name="Rectangle: Rounded Corners 5">
            <a:extLst>
              <a:ext uri="{FF2B5EF4-FFF2-40B4-BE49-F238E27FC236}">
                <a16:creationId xmlns:a16="http://schemas.microsoft.com/office/drawing/2014/main" id="{7DF3802F-CF9F-5645-5C19-2E9F09618B6A}"/>
              </a:ext>
            </a:extLst>
          </p:cNvPr>
          <p:cNvSpPr/>
          <p:nvPr/>
        </p:nvSpPr>
        <p:spPr>
          <a:xfrm>
            <a:off x="677334" y="2160589"/>
            <a:ext cx="3851122" cy="3880773"/>
          </a:xfrm>
          <a:prstGeom prst="roundRect">
            <a:avLst>
              <a:gd name="adj" fmla="val 10318"/>
            </a:avLst>
          </a:prstGeom>
          <a:scene3d>
            <a:camera prst="orthographicFront"/>
            <a:lightRig rig="threePt" dir="t"/>
          </a:scene3d>
        </p:spPr>
        <p:style>
          <a:lnRef idx="2">
            <a:schemeClr val="accent1">
              <a:shade val="15000"/>
            </a:schemeClr>
          </a:lnRef>
          <a:fillRef idx="1">
            <a:schemeClr val="accent1"/>
          </a:fillRef>
          <a:effectRef idx="0">
            <a:schemeClr val="accent1"/>
          </a:effectRef>
          <a:fontRef idx="minor">
            <a:schemeClr val="lt1"/>
          </a:fontRef>
        </p:style>
        <p:txBody>
          <a:bodyPr vert="horz" lIns="91440" tIns="45720" rIns="91440" bIns="45720" rtlCol="0">
            <a:normAutofit/>
          </a:bodyPr>
          <a:lstStyle/>
          <a:p>
            <a:pPr fontAlgn="base">
              <a:lnSpc>
                <a:spcPct val="90000"/>
              </a:lnSpc>
              <a:spcBef>
                <a:spcPts val="1000"/>
              </a:spcBef>
              <a:buClr>
                <a:schemeClr val="accent1"/>
              </a:buClr>
              <a:buSzPct val="80000"/>
              <a:buFont typeface="Wingdings 3" charset="2"/>
              <a:buChar char=""/>
            </a:pPr>
            <a:r>
              <a:rPr lang="en-US" altLang="en-US" sz="1700" dirty="0">
                <a:solidFill>
                  <a:schemeClr val="tx1">
                    <a:lumMod val="75000"/>
                    <a:lumOff val="25000"/>
                  </a:schemeClr>
                </a:solidFill>
              </a:rPr>
              <a:t>                                                  Critical Perspective</a:t>
            </a:r>
          </a:p>
          <a:p>
            <a:pPr fontAlgn="base">
              <a:lnSpc>
                <a:spcPct val="90000"/>
              </a:lnSpc>
              <a:spcBef>
                <a:spcPts val="1000"/>
              </a:spcBef>
              <a:buClr>
                <a:schemeClr val="accent1"/>
              </a:buClr>
              <a:buSzPct val="80000"/>
              <a:buFont typeface="Wingdings 3" charset="2"/>
              <a:buChar char=""/>
            </a:pPr>
            <a:endParaRPr lang="en-US" altLang="en-US" sz="1700" dirty="0">
              <a:solidFill>
                <a:schemeClr val="tx1">
                  <a:lumMod val="75000"/>
                  <a:lumOff val="25000"/>
                </a:schemeClr>
              </a:solidFill>
            </a:endParaRPr>
          </a:p>
          <a:p>
            <a:pPr fontAlgn="base">
              <a:lnSpc>
                <a:spcPct val="90000"/>
              </a:lnSpc>
              <a:spcBef>
                <a:spcPts val="1000"/>
              </a:spcBef>
              <a:buClr>
                <a:schemeClr val="accent1"/>
              </a:buClr>
              <a:buSzPct val="80000"/>
              <a:buFont typeface="Wingdings 3" charset="2"/>
              <a:buChar char=""/>
            </a:pPr>
            <a:r>
              <a:rPr lang="en-US" altLang="en-US" sz="1700" dirty="0">
                <a:solidFill>
                  <a:schemeClr val="tx1">
                    <a:lumMod val="75000"/>
                    <a:lumOff val="25000"/>
                  </a:schemeClr>
                </a:solidFill>
              </a:rPr>
              <a:t>Although diagnostic systems such as ICD-11 enhance clinical uniformity, certain researchers contend that anxiety disorders are part of a spectrum instead of being distinctly separate conditions. This underscores the constraints of classification systems and emphasizes the necessity for personalized evaluation in mental health care.</a:t>
            </a:r>
          </a:p>
        </p:txBody>
      </p:sp>
      <p:sp>
        <p:nvSpPr>
          <p:cNvPr id="7" name="Rectangle: Rounded Corners 6">
            <a:extLst>
              <a:ext uri="{FF2B5EF4-FFF2-40B4-BE49-F238E27FC236}">
                <a16:creationId xmlns:a16="http://schemas.microsoft.com/office/drawing/2014/main" id="{524D6DF4-D5E3-E2F2-FFD7-F8C5E0AF9B29}"/>
              </a:ext>
            </a:extLst>
          </p:cNvPr>
          <p:cNvSpPr/>
          <p:nvPr/>
        </p:nvSpPr>
        <p:spPr>
          <a:xfrm>
            <a:off x="4822998" y="-8467"/>
            <a:ext cx="4254986" cy="2721429"/>
          </a:xfrm>
          <a:prstGeom prst="roundRect">
            <a:avLst>
              <a:gd name="adj" fmla="val 27868"/>
            </a:avLst>
          </a:prstGeom>
          <a:solidFill>
            <a:schemeClr val="bg1"/>
          </a:solidFill>
          <a:ln w="57150">
            <a:solidFill>
              <a:schemeClr val="accent5"/>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ts val="600"/>
              </a:spcAft>
            </a:pPr>
            <a:r>
              <a:rPr lang="en-GB" altLang="en-US" sz="1100" b="1" dirty="0">
                <a:solidFill>
                  <a:schemeClr val="tx1"/>
                </a:solidFill>
                <a:latin typeface="Arial" panose="020B0604020202020204" pitchFamily="34" charset="0"/>
              </a:rPr>
              <a:t>                                 key symptoms</a:t>
            </a:r>
            <a:r>
              <a:rPr lang="en-GB" altLang="en-US" sz="1100" dirty="0">
                <a:solidFill>
                  <a:schemeClr val="tx1"/>
                </a:solidFill>
                <a:latin typeface="Arial" panose="020B0604020202020204" pitchFamily="34" charset="0"/>
              </a:rPr>
              <a:t>:</a:t>
            </a: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Individuals suffering from anxiety disorders may exhibit:</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Ongoing worry and fear</a:t>
            </a: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Trouble focusing</a:t>
            </a: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Agitation and irritability</a:t>
            </a: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Elevated heart rate and perspiration</a:t>
            </a: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Disruptions in sleep</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These symptoms can greatly impact academic, social, and work performance (Stein &amp; Sareen, 2015).</a:t>
            </a:r>
            <a:endParaRPr lang="en-US" altLang="en-US" sz="1100" dirty="0">
              <a:solidFill>
                <a:schemeClr val="tx1"/>
              </a:solidFill>
              <a:latin typeface="Arial" panose="020B0604020202020204" pitchFamily="34" charset="0"/>
            </a:endParaRPr>
          </a:p>
        </p:txBody>
      </p:sp>
      <p:sp>
        <p:nvSpPr>
          <p:cNvPr id="9" name="Rectangle: Rounded Corners 8">
            <a:extLst>
              <a:ext uri="{FF2B5EF4-FFF2-40B4-BE49-F238E27FC236}">
                <a16:creationId xmlns:a16="http://schemas.microsoft.com/office/drawing/2014/main" id="{CC5ABCBD-9406-F4BB-5D2C-5270BCAA50C5}"/>
              </a:ext>
            </a:extLst>
          </p:cNvPr>
          <p:cNvSpPr/>
          <p:nvPr/>
        </p:nvSpPr>
        <p:spPr>
          <a:xfrm>
            <a:off x="9339826" y="-1"/>
            <a:ext cx="2700747" cy="6697133"/>
          </a:xfrm>
          <a:prstGeom prst="roundRect">
            <a:avLst>
              <a:gd name="adj" fmla="val 10318"/>
            </a:avLst>
          </a:prstGeom>
          <a:solidFill>
            <a:schemeClr val="bg1"/>
          </a:solidFill>
          <a:ln w="57150">
            <a:solidFill>
              <a:schemeClr val="accent5"/>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ts val="600"/>
              </a:spcAft>
            </a:pPr>
            <a:r>
              <a:rPr lang="en-GB" altLang="en-US" sz="1100" b="1" dirty="0">
                <a:solidFill>
                  <a:schemeClr val="tx1"/>
                </a:solidFill>
                <a:latin typeface="Arial" panose="020B0604020202020204" pitchFamily="34" charset="0"/>
              </a:rPr>
              <a:t>NHS and NICE Guidelines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The National Health Service offers mental health services and assistance for those dealing with anxiety disorders. Typically, treatment starts with psychological therapy prior to considering medication.</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The National Institute for Health and Care Excellence provides the following recommendations: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Early detection and evaluation of anxiety symptoms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Implementation of Cognitive Behavioural Therapy as the primary treatment</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Use of medication only when psychological treatments are inadequate</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Ongoing follow-up and support for patients</a:t>
            </a:r>
            <a:endParaRPr lang="en-US" altLang="en-US" sz="1100" dirty="0">
              <a:solidFill>
                <a:schemeClr val="tx1"/>
              </a:solidFill>
              <a:latin typeface="Arial" panose="020B0604020202020204" pitchFamily="34" charset="0"/>
            </a:endParaRPr>
          </a:p>
        </p:txBody>
      </p:sp>
      <p:sp>
        <p:nvSpPr>
          <p:cNvPr id="11" name="Rectangle: Rounded Corners 10">
            <a:extLst>
              <a:ext uri="{FF2B5EF4-FFF2-40B4-BE49-F238E27FC236}">
                <a16:creationId xmlns:a16="http://schemas.microsoft.com/office/drawing/2014/main" id="{C77B4BED-D1A0-A5B7-8E95-A88D8C6CD0C4}"/>
              </a:ext>
            </a:extLst>
          </p:cNvPr>
          <p:cNvSpPr/>
          <p:nvPr/>
        </p:nvSpPr>
        <p:spPr>
          <a:xfrm>
            <a:off x="4631950" y="3047999"/>
            <a:ext cx="4622849" cy="3701144"/>
          </a:xfrm>
          <a:prstGeom prst="roundRect">
            <a:avLst>
              <a:gd name="adj" fmla="val 13265"/>
            </a:avLst>
          </a:prstGeom>
          <a:solidFill>
            <a:schemeClr val="bg1"/>
          </a:solidFill>
          <a:ln w="57150">
            <a:solidFill>
              <a:schemeClr val="accent5"/>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                </a:t>
            </a:r>
            <a:r>
              <a:rPr lang="en-GB" altLang="en-US" sz="1100" b="1" dirty="0">
                <a:solidFill>
                  <a:schemeClr val="tx1"/>
                </a:solidFill>
                <a:latin typeface="Arial" panose="020B0604020202020204" pitchFamily="34" charset="0"/>
              </a:rPr>
              <a:t>Recommendations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In light of recent research and healthcare guidelines, the following suggestions may enhance the management of anxiety:</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Raise awareness of mental health within communities and educational institutions.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Encourage early detection and diagnosis.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Enhance access to psychological therapies via healthcare services.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Foster mental health education in both schools and workplaces.</a:t>
            </a:r>
          </a:p>
          <a:p>
            <a:pPr defTabSz="914400" eaLnBrk="0" fontAlgn="base" hangingPunct="0">
              <a:spcBef>
                <a:spcPct val="0"/>
              </a:spcBef>
              <a:spcAft>
                <a:spcPts val="600"/>
              </a:spcAft>
            </a:pPr>
            <a:endParaRPr lang="en-GB" altLang="en-US" sz="1100" dirty="0">
              <a:solidFill>
                <a:schemeClr val="tx1"/>
              </a:solidFill>
              <a:latin typeface="Arial" panose="020B0604020202020204" pitchFamily="34" charset="0"/>
            </a:endParaRPr>
          </a:p>
          <a:p>
            <a:pPr defTabSz="914400" eaLnBrk="0" fontAlgn="base" hangingPunct="0">
              <a:spcBef>
                <a:spcPct val="0"/>
              </a:spcBef>
              <a:spcAft>
                <a:spcPts val="600"/>
              </a:spcAft>
            </a:pPr>
            <a:r>
              <a:rPr lang="en-GB" altLang="en-US" sz="1100" dirty="0">
                <a:solidFill>
                  <a:schemeClr val="tx1"/>
                </a:solidFill>
                <a:latin typeface="Arial" panose="020B0604020202020204" pitchFamily="34" charset="0"/>
              </a:rPr>
              <a:t>Reinforce support programs offered by the NHS. </a:t>
            </a:r>
            <a:endParaRPr lang="en-US" altLang="en-US" sz="1100" dirty="0">
              <a:solidFill>
                <a:schemeClr val="tx1"/>
              </a:solidFill>
              <a:latin typeface="Arial" panose="020B0604020202020204" pitchFamily="34" charset="0"/>
            </a:endParaRPr>
          </a:p>
        </p:txBody>
      </p:sp>
    </p:spTree>
    <p:extLst>
      <p:ext uri="{BB962C8B-B14F-4D97-AF65-F5344CB8AC3E}">
        <p14:creationId xmlns:p14="http://schemas.microsoft.com/office/powerpoint/2010/main" val="2926741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A3A58DC-499D-5885-0006-D9F2BFD2F81C}"/>
              </a:ext>
            </a:extLst>
          </p:cNvPr>
          <p:cNvSpPr/>
          <p:nvPr/>
        </p:nvSpPr>
        <p:spPr>
          <a:xfrm>
            <a:off x="4705975" y="75630"/>
            <a:ext cx="4114800" cy="3604313"/>
          </a:xfrm>
          <a:prstGeom prst="roundRect">
            <a:avLst/>
          </a:prstGeom>
          <a:solidFill>
            <a:schemeClr val="bg1"/>
          </a:solid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1100" dirty="0">
                <a:solidFill>
                  <a:schemeClr val="tx1"/>
                </a:solidFill>
                <a:latin typeface="Arial" panose="020B0604020202020204" pitchFamily="34" charset="0"/>
              </a:rPr>
              <a:t>Context of Social, Cultural, and Policy</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Stigma: Rather than being seen as a medical condition, anxiety is frequently misinterpreted as a personal shortcoming (Sareen, 2014).</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Differences by gender: According to Bandelow and Michaelis (2015), women exhibit a greater reported prevalence because of biological and social variables.</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Cultural differences: Rather than expressing worry mentally, other cultures exhibit it somatically (headaches, exhaustion) (World Health Organization, 2022).</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Implications for policy: Insurance, professional availability, and mental health laws all affect access to treatment.</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Visual suggestion: A bar chart indicating the prevalence of stigma or a world map illustrating cultural variances </a:t>
            </a:r>
            <a:r>
              <a:rPr lang="en-GB" sz="1100" dirty="0">
                <a:solidFill>
                  <a:schemeClr val="tx1"/>
                </a:solidFill>
                <a:latin typeface="Arial" panose="020B0604020202020204" pitchFamily="34" charset="0"/>
                <a:cs typeface="Arial" panose="020B0604020202020204" pitchFamily="34" charset="0"/>
              </a:rPr>
              <a:t>Text</a:t>
            </a:r>
          </a:p>
        </p:txBody>
      </p:sp>
      <p:graphicFrame>
        <p:nvGraphicFramePr>
          <p:cNvPr id="7" name="Diagram 6">
            <a:extLst>
              <a:ext uri="{FF2B5EF4-FFF2-40B4-BE49-F238E27FC236}">
                <a16:creationId xmlns:a16="http://schemas.microsoft.com/office/drawing/2014/main" id="{8E561C13-9B5E-C4F2-7F50-51A7F36A185B}"/>
              </a:ext>
            </a:extLst>
          </p:cNvPr>
          <p:cNvGraphicFramePr/>
          <p:nvPr>
            <p:extLst>
              <p:ext uri="{D42A27DB-BD31-4B8C-83A1-F6EECF244321}">
                <p14:modId xmlns:p14="http://schemas.microsoft.com/office/powerpoint/2010/main" val="3156982381"/>
              </p:ext>
            </p:extLst>
          </p:nvPr>
        </p:nvGraphicFramePr>
        <p:xfrm>
          <a:off x="784860" y="3604313"/>
          <a:ext cx="10982598" cy="33731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Rounded Corners 7">
            <a:extLst>
              <a:ext uri="{FF2B5EF4-FFF2-40B4-BE49-F238E27FC236}">
                <a16:creationId xmlns:a16="http://schemas.microsoft.com/office/drawing/2014/main" id="{B1C14AAE-9FBB-1A04-99EE-C7DED60F300E}"/>
              </a:ext>
            </a:extLst>
          </p:cNvPr>
          <p:cNvSpPr/>
          <p:nvPr/>
        </p:nvSpPr>
        <p:spPr>
          <a:xfrm>
            <a:off x="9361714" y="2"/>
            <a:ext cx="2723650" cy="3604313"/>
          </a:xfrm>
          <a:prstGeom prst="roundRect">
            <a:avLst/>
          </a:prstGeom>
          <a:solidFill>
            <a:schemeClr val="bg1"/>
          </a:solidFill>
          <a:ln w="57150">
            <a:solidFill>
              <a:schemeClr val="accent5"/>
            </a:solidFill>
          </a:ln>
          <a:effectLst>
            <a:outerShdw blurRad="50800" dist="38100" algn="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ltLang="en-US" sz="1100" dirty="0">
                <a:solidFill>
                  <a:schemeClr val="tx1"/>
                </a:solidFill>
                <a:latin typeface="Arial" panose="020B0604020202020204" pitchFamily="34" charset="0"/>
                <a:cs typeface="Arial" panose="020B0604020202020204" pitchFamily="34" charset="0"/>
              </a:rPr>
              <a:t> </a:t>
            </a:r>
            <a:r>
              <a:rPr lang="en-US" altLang="en-US" sz="1100" dirty="0">
                <a:solidFill>
                  <a:schemeClr val="tx1"/>
                </a:solidFill>
                <a:latin typeface="Arial" panose="020B0604020202020204" pitchFamily="34" charset="0"/>
              </a:rPr>
              <a:t>An element of critical comparative analysis Accessibility in the Past and Present Concentrated and limited More accessible but still not fixed</a:t>
            </a: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The Evidence Base Anecdotal and theoretical Stigma with empirical backing Encouraged by moral context decreased but not eliminated</a:t>
            </a: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Culture-Based Adjustment Research is still being conducted with little improvement.</a:t>
            </a:r>
            <a:br>
              <a:rPr lang="en-US" altLang="en-US" sz="1100" dirty="0">
                <a:solidFill>
                  <a:schemeClr val="tx1"/>
                </a:solidFill>
                <a:latin typeface="Arial" panose="020B0604020202020204" pitchFamily="34" charset="0"/>
              </a:rPr>
            </a:br>
            <a:br>
              <a:rPr lang="en-US" altLang="en-US" sz="1100" dirty="0">
                <a:solidFill>
                  <a:schemeClr val="tx1"/>
                </a:solidFill>
                <a:latin typeface="Arial" panose="020B0604020202020204" pitchFamily="34" charset="0"/>
              </a:rPr>
            </a:br>
            <a:r>
              <a:rPr lang="en-US" altLang="en-US" sz="1100" dirty="0">
                <a:solidFill>
                  <a:schemeClr val="tx1"/>
                </a:solidFill>
                <a:latin typeface="Arial" panose="020B0604020202020204" pitchFamily="34" charset="0"/>
              </a:rPr>
              <a:t>In conclusion, fairness and cultural adaptation continue to be obstacles despite the fact that modern therapies are more accessible and efficient </a:t>
            </a:r>
            <a:endParaRPr lang="en-GB" sz="1100" dirty="0">
              <a:solidFill>
                <a:schemeClr val="tx1"/>
              </a:solidFill>
              <a:latin typeface="Arial" panose="020B0604020202020204" pitchFamily="34" charset="0"/>
              <a:cs typeface="Arial" panose="020B0604020202020204" pitchFamily="34" charset="0"/>
            </a:endParaRPr>
          </a:p>
        </p:txBody>
      </p:sp>
      <p:sp>
        <p:nvSpPr>
          <p:cNvPr id="6" name="Rectangle 1">
            <a:extLst>
              <a:ext uri="{FF2B5EF4-FFF2-40B4-BE49-F238E27FC236}">
                <a16:creationId xmlns:a16="http://schemas.microsoft.com/office/drawing/2014/main" id="{9F6BADC7-D08D-0C7D-C60A-552AB4D57FD5}"/>
              </a:ext>
            </a:extLst>
          </p:cNvPr>
          <p:cNvSpPr>
            <a:spLocks noChangeArrowheads="1"/>
          </p:cNvSpPr>
          <p:nvPr/>
        </p:nvSpPr>
        <p:spPr bwMode="auto">
          <a:xfrm>
            <a:off x="2146300" y="-1147058"/>
            <a:ext cx="223138" cy="2616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defTabSz="914400" eaLnBrk="0" fontAlgn="base" hangingPunct="0">
              <a:spcBef>
                <a:spcPct val="0"/>
              </a:spcBef>
              <a:spcAft>
                <a:spcPct val="0"/>
              </a:spcAft>
            </a:pPr>
            <a:r>
              <a:rPr lang="en-US" altLang="en-US" sz="1100" dirty="0">
                <a:latin typeface="Arial" panose="020B0604020202020204" pitchFamily="34" charset="0"/>
              </a:rPr>
              <a:t>.</a:t>
            </a:r>
          </a:p>
        </p:txBody>
      </p:sp>
      <p:sp>
        <p:nvSpPr>
          <p:cNvPr id="2" name="Rectangle: Rounded Corners 1">
            <a:extLst>
              <a:ext uri="{FF2B5EF4-FFF2-40B4-BE49-F238E27FC236}">
                <a16:creationId xmlns:a16="http://schemas.microsoft.com/office/drawing/2014/main" id="{8667417F-48C2-E47E-934F-CDE3FB6F5865}"/>
              </a:ext>
            </a:extLst>
          </p:cNvPr>
          <p:cNvSpPr/>
          <p:nvPr/>
        </p:nvSpPr>
        <p:spPr>
          <a:xfrm>
            <a:off x="573839" y="238916"/>
            <a:ext cx="3591197" cy="3277742"/>
          </a:xfrm>
          <a:prstGeom prst="roundRect">
            <a:avLst/>
          </a:prstGeom>
          <a:solidFill>
            <a:schemeClr val="bg1"/>
          </a:solidFill>
          <a:ln w="57150">
            <a:solidFill>
              <a:schemeClr val="accent5"/>
            </a:solidFill>
          </a:ln>
          <a:effectLst>
            <a:outerShdw blurRad="50800" dist="38100" dir="2700000" algn="tl" rotWithShape="0">
              <a:prstClr val="black">
                <a:alpha val="40000"/>
              </a:prstClr>
            </a:outerShdw>
          </a:effectLst>
          <a:scene3d>
            <a:camera prst="orthographicFront"/>
            <a:lightRig rig="threePt" dir="t"/>
          </a:scene3d>
          <a:sp3d>
            <a:bevelT w="114300" prst="artDeco"/>
          </a:sp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altLang="en-US" sz="1100">
                <a:solidFill>
                  <a:schemeClr val="tx1"/>
                </a:solidFill>
                <a:latin typeface="Arial" panose="020B0604020202020204" pitchFamily="34" charset="0"/>
              </a:rPr>
              <a:t>Historically, anxiety disorders were classified as 'anxiety neurosis' with limited treatment options focused on psychoanalysis or sedatives (Healy, 2002). Over time, psychological research improved understanding, leading to better classifications and evidence-based treatments.</a:t>
            </a:r>
            <a:endParaRPr lang="en-GB" sz="1100"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134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E5DB6-82A8-E51B-E71E-ABCC67A3D2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75EC54-6137-D07F-F33F-5A775444D916}"/>
              </a:ext>
            </a:extLst>
          </p:cNvPr>
          <p:cNvSpPr>
            <a:spLocks noGrp="1"/>
          </p:cNvSpPr>
          <p:nvPr>
            <p:ph type="title"/>
          </p:nvPr>
        </p:nvSpPr>
        <p:spPr>
          <a:xfrm>
            <a:off x="0" y="0"/>
            <a:ext cx="11047413" cy="2514600"/>
          </a:xfrm>
        </p:spPr>
        <p:txBody>
          <a:bodyPr>
            <a:normAutofit/>
          </a:bodyPr>
          <a:lstStyle/>
          <a:p>
            <a:pPr>
              <a:lnSpc>
                <a:spcPct val="150000"/>
              </a:lnSpc>
            </a:pPr>
            <a:r>
              <a:rPr lang="en-GB" sz="1200" dirty="0">
                <a:effectLst/>
                <a:latin typeface="+mn-lt"/>
              </a:rPr>
              <a:t>    World Health Organization (2023) Anxiety disorders. Accessible at: https://www.who.int/news-room/fact-sheets/detail/anxiety-disorders (Accessed: 6 March 2026). </a:t>
            </a:r>
            <a:br>
              <a:rPr lang="en-GB" sz="1200" dirty="0">
                <a:effectLst/>
                <a:latin typeface="+mn-lt"/>
              </a:rPr>
            </a:br>
            <a:r>
              <a:rPr lang="en-GB" sz="1200" dirty="0">
                <a:effectLst/>
                <a:latin typeface="+mn-lt"/>
              </a:rPr>
              <a:t>National Health Service (2024) Anxiety disorders. Accessible at: https://www.nhs.uk/mental-health/conditions/anxiety-disorders/ (Accessed: 6 March 2026).</a:t>
            </a:r>
            <a:br>
              <a:rPr lang="en-GB" sz="1200" dirty="0">
                <a:latin typeface="+mn-lt"/>
              </a:rPr>
            </a:br>
            <a:endParaRPr lang="en-GB" sz="1200" dirty="0">
              <a:latin typeface="+mn-lt"/>
            </a:endParaRPr>
          </a:p>
        </p:txBody>
      </p:sp>
      <p:sp>
        <p:nvSpPr>
          <p:cNvPr id="3" name="Content Placeholder 2">
            <a:extLst>
              <a:ext uri="{FF2B5EF4-FFF2-40B4-BE49-F238E27FC236}">
                <a16:creationId xmlns:a16="http://schemas.microsoft.com/office/drawing/2014/main" id="{2286EB00-5018-58D7-1832-0E8A96A15413}"/>
              </a:ext>
            </a:extLst>
          </p:cNvPr>
          <p:cNvSpPr>
            <a:spLocks noGrp="1"/>
          </p:cNvSpPr>
          <p:nvPr>
            <p:ph idx="1"/>
          </p:nvPr>
        </p:nvSpPr>
        <p:spPr>
          <a:xfrm>
            <a:off x="258618" y="1524000"/>
            <a:ext cx="11247582" cy="5192486"/>
          </a:xfrm>
        </p:spPr>
        <p:txBody>
          <a:bodyPr>
            <a:normAutofit/>
          </a:bodyPr>
          <a:lstStyle/>
          <a:p>
            <a:pPr>
              <a:lnSpc>
                <a:spcPct val="150000"/>
              </a:lnSpc>
            </a:pPr>
            <a:r>
              <a:rPr lang="en-GB" sz="1200" dirty="0">
                <a:cs typeface="Arial" panose="020B0604020202020204" pitchFamily="34" charset="0"/>
              </a:rPr>
              <a:t>, D. (2017) ‘Treatment of anxiety disorders’, </a:t>
            </a:r>
            <a:r>
              <a:rPr lang="en-GB" sz="1200" i="1" dirty="0">
                <a:cs typeface="Arial" panose="020B0604020202020204" pitchFamily="34" charset="0"/>
              </a:rPr>
              <a:t>Dialogues in Clinical Neuroscience</a:t>
            </a:r>
            <a:r>
              <a:rPr lang="en-GB" sz="1200" dirty="0">
                <a:cs typeface="Arial" panose="020B0604020202020204" pitchFamily="34" charset="0"/>
              </a:rPr>
              <a:t>, 19(2), pp. 93–107.</a:t>
            </a:r>
          </a:p>
          <a:p>
            <a:pPr>
              <a:lnSpc>
                <a:spcPct val="150000"/>
              </a:lnSpc>
            </a:pPr>
            <a:r>
              <a:rPr lang="en-GB" sz="1200" dirty="0">
                <a:cs typeface="Arial" panose="020B0604020202020204" pitchFamily="34" charset="0"/>
              </a:rPr>
              <a:t>Cuijpers, P., Karyotin, E., Weitz, E., Andersson, G., Hollon, S.D. &amp; van Straten, A. (2016) ‘The effects of psychotherapies for depression and anxiety’, </a:t>
            </a:r>
            <a:r>
              <a:rPr lang="en-GB" sz="1200" i="1" dirty="0">
                <a:cs typeface="Arial" panose="020B0604020202020204" pitchFamily="34" charset="0"/>
              </a:rPr>
              <a:t>Journal of Affective Disorders</a:t>
            </a:r>
            <a:r>
              <a:rPr lang="en-GB" sz="1200" dirty="0">
                <a:cs typeface="Arial" panose="020B0604020202020204" pitchFamily="34" charset="0"/>
              </a:rPr>
              <a:t>, 202, pp. 511–521.</a:t>
            </a:r>
          </a:p>
          <a:p>
            <a:pPr>
              <a:lnSpc>
                <a:spcPct val="150000"/>
              </a:lnSpc>
            </a:pPr>
            <a:r>
              <a:rPr lang="en-GB" sz="1200" dirty="0">
                <a:cs typeface="Arial" panose="020B0604020202020204" pitchFamily="34" charset="0"/>
              </a:rPr>
              <a:t>Hofmann, S.G., Asani, A., Vonk, I.J.J., Sawyer, A.T. &amp; Fang, A. (2012) ‘The efficacy of cognitive </a:t>
            </a:r>
            <a:r>
              <a:rPr lang="en-GB" sz="1200" dirty="0" err="1">
                <a:cs typeface="Arial" panose="020B0604020202020204" pitchFamily="34" charset="0"/>
              </a:rPr>
              <a:t>behavioral</a:t>
            </a:r>
            <a:r>
              <a:rPr lang="en-GB" sz="1200" dirty="0">
                <a:cs typeface="Arial" panose="020B0604020202020204" pitchFamily="34" charset="0"/>
              </a:rPr>
              <a:t> therapy: A review of meta-analyses’, </a:t>
            </a:r>
            <a:r>
              <a:rPr lang="en-GB" sz="1200" i="1" dirty="0">
                <a:cs typeface="Arial" panose="020B0604020202020204" pitchFamily="34" charset="0"/>
              </a:rPr>
              <a:t>Cognitive Therapy and Research</a:t>
            </a:r>
            <a:r>
              <a:rPr lang="en-GB" sz="1200" dirty="0">
                <a:cs typeface="Arial" panose="020B0604020202020204" pitchFamily="34" charset="0"/>
              </a:rPr>
              <a:t>,</a:t>
            </a:r>
          </a:p>
          <a:p>
            <a:pPr>
              <a:lnSpc>
                <a:spcPct val="150000"/>
              </a:lnSpc>
            </a:pPr>
            <a:r>
              <a:rPr lang="en-GB" sz="1200" dirty="0">
                <a:cs typeface="Arial" panose="020B0604020202020204" pitchFamily="34" charset="0"/>
              </a:rPr>
              <a:t>Norton, P.J. &amp; Price, E.C. (2007) ‘A meta-analytic review of adult cognitive-</a:t>
            </a:r>
            <a:r>
              <a:rPr lang="en-GB" sz="1200" dirty="0" err="1">
                <a:cs typeface="Arial" panose="020B0604020202020204" pitchFamily="34" charset="0"/>
              </a:rPr>
              <a:t>behavioral</a:t>
            </a:r>
            <a:r>
              <a:rPr lang="en-GB" sz="1200" dirty="0">
                <a:cs typeface="Arial" panose="020B0604020202020204" pitchFamily="34" charset="0"/>
              </a:rPr>
              <a:t> treatment outcome across anxiety disorders’, </a:t>
            </a:r>
            <a:r>
              <a:rPr lang="en-GB" sz="1200" i="1" dirty="0">
                <a:cs typeface="Arial" panose="020B0604020202020204" pitchFamily="34" charset="0"/>
              </a:rPr>
              <a:t>Journal of Nervous and Mental Disease</a:t>
            </a:r>
            <a:r>
              <a:rPr lang="en-GB" sz="1200" dirty="0">
                <a:cs typeface="Arial" panose="020B0604020202020204" pitchFamily="34" charset="0"/>
              </a:rPr>
              <a:t>, 195(6), pp. 521–531.</a:t>
            </a:r>
          </a:p>
          <a:p>
            <a:pPr>
              <a:lnSpc>
                <a:spcPct val="150000"/>
              </a:lnSpc>
            </a:pPr>
            <a:r>
              <a:rPr lang="en-GB" sz="1200" dirty="0"/>
              <a:t>Sareen, J. (2014) ‘Anxiety disorders and risk </a:t>
            </a:r>
            <a:r>
              <a:rPr lang="en-GB" sz="1200" dirty="0" err="1"/>
              <a:t>fo</a:t>
            </a:r>
            <a:r>
              <a:rPr lang="en-GB" sz="1200" dirty="0" err="1">
                <a:cs typeface="Arial" panose="020B0604020202020204" pitchFamily="34" charset="0"/>
              </a:rPr>
              <a:t>Andersson</a:t>
            </a:r>
            <a:r>
              <a:rPr lang="en-GB" sz="1200" dirty="0">
                <a:cs typeface="Arial" panose="020B0604020202020204" pitchFamily="34" charset="0"/>
              </a:rPr>
              <a:t>, G., Carlbring, P., Titov, N. &amp; </a:t>
            </a:r>
            <a:r>
              <a:rPr lang="en-GB" sz="1200" dirty="0" err="1">
                <a:cs typeface="Arial" panose="020B0604020202020204" pitchFamily="34" charset="0"/>
              </a:rPr>
              <a:t>Lindefors</a:t>
            </a:r>
            <a:r>
              <a:rPr lang="en-GB" sz="1200" dirty="0">
                <a:cs typeface="Arial" panose="020B0604020202020204" pitchFamily="34" charset="0"/>
              </a:rPr>
              <a:t>, N. (2019) ‘Internet interventions for adults with anxiety and mood disorders: A narrative umbrella review of recent meta-analyses’, </a:t>
            </a:r>
            <a:r>
              <a:rPr lang="en-GB" sz="1200" i="1" dirty="0">
                <a:cs typeface="Arial" panose="020B0604020202020204" pitchFamily="34" charset="0"/>
              </a:rPr>
              <a:t>Canadian Journal of Psychiatry</a:t>
            </a:r>
            <a:r>
              <a:rPr lang="en-GB" sz="1200" dirty="0">
                <a:cs typeface="Arial" panose="020B0604020202020204" pitchFamily="34" charset="0"/>
              </a:rPr>
              <a:t>, 64(7), pp. 465–470.</a:t>
            </a:r>
          </a:p>
          <a:p>
            <a:pPr>
              <a:lnSpc>
                <a:spcPct val="150000"/>
              </a:lnSpc>
            </a:pPr>
            <a:r>
              <a:rPr lang="en-GB" sz="1200" dirty="0">
                <a:cs typeface="Arial" panose="020B0604020202020204" pitchFamily="34" charset="0"/>
              </a:rPr>
              <a:t>Bandelow, B. &amp; Michaelis, S. (2015) ‘Epidemiology of anxiety disorders in the 21st century’, </a:t>
            </a:r>
            <a:r>
              <a:rPr lang="en-GB" sz="1200" i="1" dirty="0">
                <a:cs typeface="Arial" panose="020B0604020202020204" pitchFamily="34" charset="0"/>
              </a:rPr>
              <a:t>Dialogues in Clinical Neuroscience</a:t>
            </a:r>
            <a:r>
              <a:rPr lang="en-GB" sz="1200" dirty="0">
                <a:cs typeface="Arial" panose="020B0604020202020204" pitchFamily="34" charset="0"/>
              </a:rPr>
              <a:t>, 17(3), pp. 327–335.</a:t>
            </a:r>
          </a:p>
          <a:p>
            <a:pPr>
              <a:lnSpc>
                <a:spcPct val="150000"/>
              </a:lnSpc>
            </a:pPr>
            <a:r>
              <a:rPr lang="en-GB" sz="1200" dirty="0">
                <a:cs typeface="Arial" panose="020B0604020202020204" pitchFamily="34" charset="0"/>
              </a:rPr>
              <a:t>Bandelow, B., Michaelis, S. &amp; Wedekind</a:t>
            </a:r>
            <a:r>
              <a:rPr lang="en-GB" sz="1200" dirty="0"/>
              <a:t>r suicidal ideation and suicide attempts’, </a:t>
            </a:r>
            <a:r>
              <a:rPr lang="en-GB" sz="1200" i="1" dirty="0"/>
              <a:t>Depression and Anxiety</a:t>
            </a:r>
            <a:r>
              <a:rPr lang="en-GB" sz="1200" dirty="0"/>
              <a:t>, 31(9), pp. 869–879.</a:t>
            </a:r>
          </a:p>
          <a:p>
            <a:pPr>
              <a:lnSpc>
                <a:spcPct val="150000"/>
              </a:lnSpc>
            </a:pPr>
            <a:r>
              <a:rPr lang="en-GB" sz="1200" dirty="0"/>
              <a:t>World Health Organization (2022) </a:t>
            </a:r>
            <a:r>
              <a:rPr lang="en-GB" sz="1200" i="1" dirty="0"/>
              <a:t>ICD-11: International Classification of Diseases (11th revision)</a:t>
            </a:r>
            <a:r>
              <a:rPr lang="en-GB" sz="1200" dirty="0"/>
              <a:t>. Geneva: WHO.</a:t>
            </a:r>
          </a:p>
          <a:p>
            <a:pPr marL="0" indent="0">
              <a:lnSpc>
                <a:spcPct val="150000"/>
              </a:lnSpc>
              <a:buNone/>
            </a:pPr>
            <a:r>
              <a:rPr lang="en-GB" sz="1100" dirty="0">
                <a:effectLst/>
              </a:rPr>
              <a:t>National Institute for Health and Care Excellence (2020) Management of generalised anxiety disorder and panic disorder in adults. Accessible at: https://www.nice.org.uk/guidance (Accessed: 6 March 2026). </a:t>
            </a:r>
            <a:br>
              <a:rPr lang="en-GB" sz="1100" dirty="0"/>
            </a:br>
            <a:endParaRPr lang="en-GB" sz="1100" dirty="0"/>
          </a:p>
        </p:txBody>
      </p:sp>
    </p:spTree>
    <p:extLst>
      <p:ext uri="{BB962C8B-B14F-4D97-AF65-F5344CB8AC3E}">
        <p14:creationId xmlns:p14="http://schemas.microsoft.com/office/powerpoint/2010/main" val="9551682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esh">
  <a:themeElements>
    <a:clrScheme name="Office 2007 - 20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ssy">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12700" cap="flat" cmpd="sng" algn="ctr">
          <a:solidFill>
            <a:schemeClr val="phClr">
              <a:tint val="95000"/>
              <a:shade val="95000"/>
              <a:satMod val="120000"/>
            </a:schemeClr>
          </a:solidFill>
          <a:prstDash val="solid"/>
        </a:ln>
        <a:ln w="55000" cap="flat" cmpd="thickThin" algn="ctr">
          <a:solidFill>
            <a:schemeClr val="phClr">
              <a:tint val="90000"/>
              <a:satMod val="130000"/>
            </a:schemeClr>
          </a:solidFill>
          <a:prstDash val="solid"/>
        </a:ln>
        <a:ln w="50800" cap="flat" cmpd="sng"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TM03457485[[fn=Mesh]]</Template>
  <TotalTime>1403</TotalTime>
  <Words>1435</Words>
  <Application>Microsoft Office PowerPoint</Application>
  <PresentationFormat>Widescreen</PresentationFormat>
  <Paragraphs>84</Paragraphs>
  <Slides>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Algerian</vt:lpstr>
      <vt:lpstr>Aptos</vt:lpstr>
      <vt:lpstr>Arial</vt:lpstr>
      <vt:lpstr>Wingdings 3</vt:lpstr>
      <vt:lpstr>Mesh</vt:lpstr>
      <vt:lpstr>PowerPoint Presentation</vt:lpstr>
      <vt:lpstr>PowerPoint Presentation</vt:lpstr>
      <vt:lpstr>The Evolution of Generalised Anxiety Disorder (GAD) and Its Current Treatments  </vt:lpstr>
      <vt:lpstr>PowerPoint Presentation</vt:lpstr>
      <vt:lpstr>    World Health Organization (2023) Anxiety disorders. Accessible at: https://www.who.int/news-room/fact-sheets/detail/anxiety-disorders (Accessed: 6 March 2026).  National Health Service (2024) Anxiety disorders. Accessible at: https://www.nhs.uk/mental-health/conditions/anxiety-disorders/ (Accessed: 6 March 2026).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Beau Academic</dc:creator>
  <cp:lastModifiedBy>misbah shams</cp:lastModifiedBy>
  <cp:revision>4</cp:revision>
  <dcterms:created xsi:type="dcterms:W3CDTF">2024-12-04T18:07:56Z</dcterms:created>
  <dcterms:modified xsi:type="dcterms:W3CDTF">2026-03-07T22:20:58Z</dcterms:modified>
</cp:coreProperties>
</file>