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4" r:id="rId4"/>
    <p:sldId id="257" r:id="rId5"/>
    <p:sldId id="266" r:id="rId6"/>
    <p:sldId id="259" r:id="rId7"/>
    <p:sldId id="267" r:id="rId8"/>
    <p:sldId id="268" r:id="rId9"/>
    <p:sldId id="265" r:id="rId10"/>
    <p:sldId id="260" r:id="rId11"/>
    <p:sldId id="261" r:id="rId12"/>
    <p:sldId id="262" r:id="rId13"/>
    <p:sldId id="276" r:id="rId14"/>
    <p:sldId id="277" r:id="rId15"/>
    <p:sldId id="271" r:id="rId16"/>
    <p:sldId id="272" r:id="rId17"/>
    <p:sldId id="273" r:id="rId18"/>
    <p:sldId id="274" r:id="rId19"/>
    <p:sldId id="270" r:id="rId20"/>
    <p:sldId id="275"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28A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EE8759-9D43-EC98-A80E-426AE0DE7470}" v="6" dt="2026-02-15T20:41:17.357"/>
    <p1510:client id="{AB02E86D-BAEB-393D-A9EF-C07EDA56EE26}" v="151" dt="2026-02-15T19:57:15.444"/>
    <p1510:client id="{ACB18E5F-09B8-3834-CEC4-C321B78FC400}" v="1207" dt="2026-02-15T19:50:06.086"/>
    <p1510:client id="{E203100A-AE6F-E66E-7D40-1122379ACF15}" v="6" dt="2026-02-15T20:09:56.0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ma Khanum (2527108)" userId="S::2527108@student.uwtsd.ac.uk::c31ea015-310b-4e85-b0f1-7b3d0d3083f7" providerId="AD" clId="Web-{1D67AAD1-2857-9A5B-BE0D-5E0669B95217}"/>
    <pc:docChg chg="addSld">
      <pc:chgData name="Helema Khanum (2527108)" userId="S::2527108@student.uwtsd.ac.uk::c31ea015-310b-4e85-b0f1-7b3d0d3083f7" providerId="AD" clId="Web-{1D67AAD1-2857-9A5B-BE0D-5E0669B95217}" dt="2026-02-13T13:37:43.325" v="0"/>
      <pc:docMkLst>
        <pc:docMk/>
      </pc:docMkLst>
      <pc:sldChg chg="add">
        <pc:chgData name="Helema Khanum (2527108)" userId="S::2527108@student.uwtsd.ac.uk::c31ea015-310b-4e85-b0f1-7b3d0d3083f7" providerId="AD" clId="Web-{1D67AAD1-2857-9A5B-BE0D-5E0669B95217}" dt="2026-02-13T13:37:43.325" v="0"/>
        <pc:sldMkLst>
          <pc:docMk/>
          <pc:sldMk cId="1668531170" sldId="273"/>
        </pc:sldMkLst>
      </pc:sldChg>
    </pc:docChg>
  </pc:docChgLst>
  <pc:docChgLst>
    <pc:chgData name="Helema Khanum (2527108)" userId="S::2527108@student.uwtsd.ac.uk::c31ea015-310b-4e85-b0f1-7b3d0d3083f7" providerId="AD" clId="Web-{E298CF6D-56E2-DD82-D1A1-521474E38581}"/>
    <pc:docChg chg="modSld">
      <pc:chgData name="Helema Khanum (2527108)" userId="S::2527108@student.uwtsd.ac.uk::c31ea015-310b-4e85-b0f1-7b3d0d3083f7" providerId="AD" clId="Web-{E298CF6D-56E2-DD82-D1A1-521474E38581}" dt="2026-02-13T13:48:41.228" v="1" actId="1076"/>
      <pc:docMkLst>
        <pc:docMk/>
      </pc:docMkLst>
      <pc:sldChg chg="modSp">
        <pc:chgData name="Helema Khanum (2527108)" userId="S::2527108@student.uwtsd.ac.uk::c31ea015-310b-4e85-b0f1-7b3d0d3083f7" providerId="AD" clId="Web-{E298CF6D-56E2-DD82-D1A1-521474E38581}" dt="2026-02-13T13:48:41.228" v="1" actId="1076"/>
        <pc:sldMkLst>
          <pc:docMk/>
          <pc:sldMk cId="133847561" sldId="271"/>
        </pc:sldMkLst>
        <pc:spChg chg="mod">
          <ac:chgData name="Helema Khanum (2527108)" userId="S::2527108@student.uwtsd.ac.uk::c31ea015-310b-4e85-b0f1-7b3d0d3083f7" providerId="AD" clId="Web-{E298CF6D-56E2-DD82-D1A1-521474E38581}" dt="2026-02-13T13:48:41.228" v="1" actId="1076"/>
          <ac:spMkLst>
            <pc:docMk/>
            <pc:sldMk cId="133847561" sldId="271"/>
            <ac:spMk id="2" creationId="{00000000-0000-0000-0000-000000000000}"/>
          </ac:spMkLst>
        </pc:spChg>
      </pc:sldChg>
    </pc:docChg>
  </pc:docChgLst>
  <pc:docChgLst>
    <pc:chgData name="Helema Khanum (2527108)" userId="S::2527108@student.uwtsd.ac.uk::c31ea015-310b-4e85-b0f1-7b3d0d3083f7" providerId="AD" clId="Web-{8FD1E1FD-2A5E-E746-F726-68E950AEF863}"/>
    <pc:docChg chg="modSld">
      <pc:chgData name="Helema Khanum (2527108)" userId="S::2527108@student.uwtsd.ac.uk::c31ea015-310b-4e85-b0f1-7b3d0d3083f7" providerId="AD" clId="Web-{8FD1E1FD-2A5E-E746-F726-68E950AEF863}" dt="2026-02-13T12:39:54.476" v="462" actId="20577"/>
      <pc:docMkLst>
        <pc:docMk/>
      </pc:docMkLst>
      <pc:sldChg chg="addSp delSp modSp">
        <pc:chgData name="Helema Khanum (2527108)" userId="S::2527108@student.uwtsd.ac.uk::c31ea015-310b-4e85-b0f1-7b3d0d3083f7" providerId="AD" clId="Web-{8FD1E1FD-2A5E-E746-F726-68E950AEF863}" dt="2026-02-13T11:57:44.556" v="1"/>
        <pc:sldMkLst>
          <pc:docMk/>
          <pc:sldMk cId="2765769680" sldId="261"/>
        </pc:sldMkLst>
      </pc:sldChg>
    </pc:docChg>
  </pc:docChgLst>
  <pc:docChgLst>
    <pc:chgData name="Helema Khanum (2527108)" userId="S::2527108@student.uwtsd.ac.uk::c31ea015-310b-4e85-b0f1-7b3d0d3083f7" providerId="AD" clId="Web-{356EB330-EEE7-84A7-C093-4C8907FEDEEF}"/>
    <pc:docChg chg="addSld">
      <pc:chgData name="Helema Khanum (2527108)" userId="S::2527108@student.uwtsd.ac.uk::c31ea015-310b-4e85-b0f1-7b3d0d3083f7" providerId="AD" clId="Web-{356EB330-EEE7-84A7-C093-4C8907FEDEEF}" dt="2026-02-13T13:31:43.027" v="0"/>
      <pc:docMkLst>
        <pc:docMk/>
      </pc:docMkLst>
      <pc:sldChg chg="add">
        <pc:chgData name="Helema Khanum (2527108)" userId="S::2527108@student.uwtsd.ac.uk::c31ea015-310b-4e85-b0f1-7b3d0d3083f7" providerId="AD" clId="Web-{356EB330-EEE7-84A7-C093-4C8907FEDEEF}" dt="2026-02-13T13:31:43.027" v="0"/>
        <pc:sldMkLst>
          <pc:docMk/>
          <pc:sldMk cId="133847561" sldId="271"/>
        </pc:sldMkLst>
      </pc:sldChg>
    </pc:docChg>
  </pc:docChgLst>
  <pc:docChgLst>
    <pc:chgData clId="Web-{135D8EC7-8CD4-9B44-D8C9-3CD00E9CB47A}"/>
    <pc:docChg chg="addSld">
      <pc:chgData name="" userId="" providerId="" clId="Web-{135D8EC7-8CD4-9B44-D8C9-3CD00E9CB47A}" dt="2026-02-13T13:21:29.260" v="0"/>
      <pc:docMkLst>
        <pc:docMk/>
      </pc:docMkLst>
      <pc:sldChg chg="add">
        <pc:chgData name="" userId="" providerId="" clId="Web-{135D8EC7-8CD4-9B44-D8C9-3CD00E9CB47A}" dt="2026-02-13T13:21:29.260" v="0"/>
        <pc:sldMkLst>
          <pc:docMk/>
          <pc:sldMk cId="2785156421" sldId="257"/>
        </pc:sldMkLst>
      </pc:sldChg>
    </pc:docChg>
  </pc:docChgLst>
  <pc:docChgLst>
    <pc:chgData name="Irj Hussain (2419541)" userId="S::2419541@student.uwtsd.ac.uk::c4c9ee0b-1f62-42bb-ab32-207a2b3951c0" providerId="AD" clId="Web-{16EE8759-9D43-EC98-A80E-426AE0DE7470}"/>
    <pc:docChg chg="modSld">
      <pc:chgData name="Irj Hussain (2419541)" userId="S::2419541@student.uwtsd.ac.uk::c4c9ee0b-1f62-42bb-ab32-207a2b3951c0" providerId="AD" clId="Web-{16EE8759-9D43-EC98-A80E-426AE0DE7470}" dt="2026-02-15T20:41:17.357" v="10" actId="20577"/>
      <pc:docMkLst>
        <pc:docMk/>
      </pc:docMkLst>
      <pc:sldChg chg="modSp">
        <pc:chgData name="Irj Hussain (2419541)" userId="S::2419541@student.uwtsd.ac.uk::c4c9ee0b-1f62-42bb-ab32-207a2b3951c0" providerId="AD" clId="Web-{16EE8759-9D43-EC98-A80E-426AE0DE7470}" dt="2026-02-15T20:39:38.076" v="2" actId="20577"/>
        <pc:sldMkLst>
          <pc:docMk/>
          <pc:sldMk cId="2689553347" sldId="270"/>
        </pc:sldMkLst>
        <pc:spChg chg="mod">
          <ac:chgData name="Irj Hussain (2419541)" userId="S::2419541@student.uwtsd.ac.uk::c4c9ee0b-1f62-42bb-ab32-207a2b3951c0" providerId="AD" clId="Web-{16EE8759-9D43-EC98-A80E-426AE0DE7470}" dt="2026-02-15T20:39:38.076" v="2" actId="20577"/>
          <ac:spMkLst>
            <pc:docMk/>
            <pc:sldMk cId="2689553347" sldId="270"/>
            <ac:spMk id="3" creationId="{9D32F1A6-F9DB-C280-4637-192405BCA8E3}"/>
          </ac:spMkLst>
        </pc:spChg>
      </pc:sldChg>
      <pc:sldChg chg="modSp">
        <pc:chgData name="Irj Hussain (2419541)" userId="S::2419541@student.uwtsd.ac.uk::c4c9ee0b-1f62-42bb-ab32-207a2b3951c0" providerId="AD" clId="Web-{16EE8759-9D43-EC98-A80E-426AE0DE7470}" dt="2026-02-15T20:41:17.357" v="10" actId="20577"/>
        <pc:sldMkLst>
          <pc:docMk/>
          <pc:sldMk cId="1936947745" sldId="272"/>
        </pc:sldMkLst>
        <pc:spChg chg="mod">
          <ac:chgData name="Irj Hussain (2419541)" userId="S::2419541@student.uwtsd.ac.uk::c4c9ee0b-1f62-42bb-ab32-207a2b3951c0" providerId="AD" clId="Web-{16EE8759-9D43-EC98-A80E-426AE0DE7470}" dt="2026-02-15T20:41:17.357" v="10" actId="20577"/>
          <ac:spMkLst>
            <pc:docMk/>
            <pc:sldMk cId="1936947745" sldId="272"/>
            <ac:spMk id="3" creationId="{00000000-0000-0000-0000-000000000000}"/>
          </ac:spMkLst>
        </pc:spChg>
      </pc:sldChg>
    </pc:docChg>
  </pc:docChgLst>
  <pc:docChgLst>
    <pc:chgData name="Helema Khanum (2527108)" userId="S::2527108@student.uwtsd.ac.uk::c31ea015-310b-4e85-b0f1-7b3d0d3083f7" providerId="AD" clId="Web-{ACB18E5F-09B8-3834-CEC4-C321B78FC400}"/>
    <pc:docChg chg="addSld modSld">
      <pc:chgData name="Helema Khanum (2527108)" userId="S::2527108@student.uwtsd.ac.uk::c31ea015-310b-4e85-b0f1-7b3d0d3083f7" providerId="AD" clId="Web-{ACB18E5F-09B8-3834-CEC4-C321B78FC400}" dt="2026-02-15T19:50:06.086" v="1083"/>
      <pc:docMkLst>
        <pc:docMk/>
      </pc:docMkLst>
      <pc:sldChg chg="modSp">
        <pc:chgData name="Helema Khanum (2527108)" userId="S::2527108@student.uwtsd.ac.uk::c31ea015-310b-4e85-b0f1-7b3d0d3083f7" providerId="AD" clId="Web-{ACB18E5F-09B8-3834-CEC4-C321B78FC400}" dt="2026-02-15T18:51:18.394" v="26" actId="20577"/>
        <pc:sldMkLst>
          <pc:docMk/>
          <pc:sldMk cId="3121086062" sldId="259"/>
        </pc:sldMkLst>
        <pc:spChg chg="mod">
          <ac:chgData name="Helema Khanum (2527108)" userId="S::2527108@student.uwtsd.ac.uk::c31ea015-310b-4e85-b0f1-7b3d0d3083f7" providerId="AD" clId="Web-{ACB18E5F-09B8-3834-CEC4-C321B78FC400}" dt="2026-02-15T18:51:18.394" v="26" actId="20577"/>
          <ac:spMkLst>
            <pc:docMk/>
            <pc:sldMk cId="3121086062" sldId="259"/>
            <ac:spMk id="5" creationId="{00000000-0000-0000-0000-000000000000}"/>
          </ac:spMkLst>
        </pc:spChg>
      </pc:sldChg>
      <pc:sldChg chg="addSp delSp modSp mod setBg">
        <pc:chgData name="Helema Khanum (2527108)" userId="S::2527108@student.uwtsd.ac.uk::c31ea015-310b-4e85-b0f1-7b3d0d3083f7" providerId="AD" clId="Web-{ACB18E5F-09B8-3834-CEC4-C321B78FC400}" dt="2026-02-15T19:26:15.051" v="838" actId="14100"/>
        <pc:sldMkLst>
          <pc:docMk/>
          <pc:sldMk cId="2765769680" sldId="261"/>
        </pc:sldMkLst>
        <pc:spChg chg="mod">
          <ac:chgData name="Helema Khanum (2527108)" userId="S::2527108@student.uwtsd.ac.uk::c31ea015-310b-4e85-b0f1-7b3d0d3083f7" providerId="AD" clId="Web-{ACB18E5F-09B8-3834-CEC4-C321B78FC400}" dt="2026-02-15T19:23:52.764" v="828"/>
          <ac:spMkLst>
            <pc:docMk/>
            <pc:sldMk cId="2765769680" sldId="261"/>
            <ac:spMk id="2" creationId="{E0766F63-49EF-C17B-385E-C52F8D3D07C6}"/>
          </ac:spMkLst>
        </pc:spChg>
        <pc:spChg chg="mod ord">
          <ac:chgData name="Helema Khanum (2527108)" userId="S::2527108@student.uwtsd.ac.uk::c31ea015-310b-4e85-b0f1-7b3d0d3083f7" providerId="AD" clId="Web-{ACB18E5F-09B8-3834-CEC4-C321B78FC400}" dt="2026-02-15T19:26:15.051" v="838" actId="14100"/>
          <ac:spMkLst>
            <pc:docMk/>
            <pc:sldMk cId="2765769680" sldId="261"/>
            <ac:spMk id="3" creationId="{41D6FF1C-8975-BDD3-9268-DB2BEFAB2BA1}"/>
          </ac:spMkLst>
        </pc:spChg>
        <pc:spChg chg="del mod">
          <ac:chgData name="Helema Khanum (2527108)" userId="S::2527108@student.uwtsd.ac.uk::c31ea015-310b-4e85-b0f1-7b3d0d3083f7" providerId="AD" clId="Web-{ACB18E5F-09B8-3834-CEC4-C321B78FC400}" dt="2026-02-15T19:04:06.353" v="341"/>
          <ac:spMkLst>
            <pc:docMk/>
            <pc:sldMk cId="2765769680" sldId="261"/>
            <ac:spMk id="5" creationId="{05E63A4B-5C34-00C0-4225-01B99D05BC16}"/>
          </ac:spMkLst>
        </pc:spChg>
        <pc:spChg chg="add del">
          <ac:chgData name="Helema Khanum (2527108)" userId="S::2527108@student.uwtsd.ac.uk::c31ea015-310b-4e85-b0f1-7b3d0d3083f7" providerId="AD" clId="Web-{ACB18E5F-09B8-3834-CEC4-C321B78FC400}" dt="2026-02-15T19:23:52.749" v="827"/>
          <ac:spMkLst>
            <pc:docMk/>
            <pc:sldMk cId="2765769680" sldId="261"/>
            <ac:spMk id="9" creationId="{C4285719-470E-454C-AF62-8323075F1F5B}"/>
          </ac:spMkLst>
        </pc:spChg>
        <pc:spChg chg="add del">
          <ac:chgData name="Helema Khanum (2527108)" userId="S::2527108@student.uwtsd.ac.uk::c31ea015-310b-4e85-b0f1-7b3d0d3083f7" providerId="AD" clId="Web-{ACB18E5F-09B8-3834-CEC4-C321B78FC400}" dt="2026-02-15T19:23:52.749" v="827"/>
          <ac:spMkLst>
            <pc:docMk/>
            <pc:sldMk cId="2765769680" sldId="261"/>
            <ac:spMk id="11" creationId="{CD9FE4EF-C4D8-49A0-B2FF-81D8DB7D8A24}"/>
          </ac:spMkLst>
        </pc:spChg>
        <pc:spChg chg="add del">
          <ac:chgData name="Helema Khanum (2527108)" userId="S::2527108@student.uwtsd.ac.uk::c31ea015-310b-4e85-b0f1-7b3d0d3083f7" providerId="AD" clId="Web-{ACB18E5F-09B8-3834-CEC4-C321B78FC400}" dt="2026-02-15T19:23:52.749" v="827"/>
          <ac:spMkLst>
            <pc:docMk/>
            <pc:sldMk cId="2765769680" sldId="261"/>
            <ac:spMk id="13" creationId="{4300840D-0A0B-4512-BACA-B439D5B9C57C}"/>
          </ac:spMkLst>
        </pc:spChg>
        <pc:spChg chg="add del">
          <ac:chgData name="Helema Khanum (2527108)" userId="S::2527108@student.uwtsd.ac.uk::c31ea015-310b-4e85-b0f1-7b3d0d3083f7" providerId="AD" clId="Web-{ACB18E5F-09B8-3834-CEC4-C321B78FC400}" dt="2026-02-15T19:23:52.749" v="827"/>
          <ac:spMkLst>
            <pc:docMk/>
            <pc:sldMk cId="2765769680" sldId="261"/>
            <ac:spMk id="15" creationId="{D2B78728-A580-49A7-84F9-6EF6F583ADE0}"/>
          </ac:spMkLst>
        </pc:spChg>
        <pc:spChg chg="add del">
          <ac:chgData name="Helema Khanum (2527108)" userId="S::2527108@student.uwtsd.ac.uk::c31ea015-310b-4e85-b0f1-7b3d0d3083f7" providerId="AD" clId="Web-{ACB18E5F-09B8-3834-CEC4-C321B78FC400}" dt="2026-02-15T19:23:52.749" v="827"/>
          <ac:spMkLst>
            <pc:docMk/>
            <pc:sldMk cId="2765769680" sldId="261"/>
            <ac:spMk id="17" creationId="{38FAA1A1-D861-433F-88FA-1E9D6FD31D11}"/>
          </ac:spMkLst>
        </pc:spChg>
        <pc:spChg chg="add del">
          <ac:chgData name="Helema Khanum (2527108)" userId="S::2527108@student.uwtsd.ac.uk::c31ea015-310b-4e85-b0f1-7b3d0d3083f7" providerId="AD" clId="Web-{ACB18E5F-09B8-3834-CEC4-C321B78FC400}" dt="2026-02-15T19:23:52.749" v="827"/>
          <ac:spMkLst>
            <pc:docMk/>
            <pc:sldMk cId="2765769680" sldId="261"/>
            <ac:spMk id="19" creationId="{8D71EDA1-87BF-4D5D-AB79-F346FD19278A}"/>
          </ac:spMkLst>
        </pc:spChg>
        <pc:spChg chg="add">
          <ac:chgData name="Helema Khanum (2527108)" userId="S::2527108@student.uwtsd.ac.uk::c31ea015-310b-4e85-b0f1-7b3d0d3083f7" providerId="AD" clId="Web-{ACB18E5F-09B8-3834-CEC4-C321B78FC400}" dt="2026-02-15T19:23:52.764" v="828"/>
          <ac:spMkLst>
            <pc:docMk/>
            <pc:sldMk cId="2765769680" sldId="261"/>
            <ac:spMk id="21" creationId="{637B2035-1FCB-439A-B421-095E136C7E07}"/>
          </ac:spMkLst>
        </pc:spChg>
        <pc:spChg chg="add">
          <ac:chgData name="Helema Khanum (2527108)" userId="S::2527108@student.uwtsd.ac.uk::c31ea015-310b-4e85-b0f1-7b3d0d3083f7" providerId="AD" clId="Web-{ACB18E5F-09B8-3834-CEC4-C321B78FC400}" dt="2026-02-15T19:23:52.764" v="828"/>
          <ac:spMkLst>
            <pc:docMk/>
            <pc:sldMk cId="2765769680" sldId="261"/>
            <ac:spMk id="22" creationId="{676D6CDF-C512-4739-B158-55EE955EFA39}"/>
          </ac:spMkLst>
        </pc:spChg>
        <pc:picChg chg="add mod ord">
          <ac:chgData name="Helema Khanum (2527108)" userId="S::2527108@student.uwtsd.ac.uk::c31ea015-310b-4e85-b0f1-7b3d0d3083f7" providerId="AD" clId="Web-{ACB18E5F-09B8-3834-CEC4-C321B78FC400}" dt="2026-02-15T19:23:52.764" v="828"/>
          <ac:picMkLst>
            <pc:docMk/>
            <pc:sldMk cId="2765769680" sldId="261"/>
            <ac:picMk id="4" creationId="{8FF4A563-C004-C300-AED5-D3C49B64B87D}"/>
          </ac:picMkLst>
        </pc:picChg>
      </pc:sldChg>
      <pc:sldChg chg="modSp">
        <pc:chgData name="Helema Khanum (2527108)" userId="S::2527108@student.uwtsd.ac.uk::c31ea015-310b-4e85-b0f1-7b3d0d3083f7" providerId="AD" clId="Web-{ACB18E5F-09B8-3834-CEC4-C321B78FC400}" dt="2026-02-15T18:58:46.943" v="245" actId="20577"/>
        <pc:sldMkLst>
          <pc:docMk/>
          <pc:sldMk cId="2208723090" sldId="262"/>
        </pc:sldMkLst>
        <pc:spChg chg="mod">
          <ac:chgData name="Helema Khanum (2527108)" userId="S::2527108@student.uwtsd.ac.uk::c31ea015-310b-4e85-b0f1-7b3d0d3083f7" providerId="AD" clId="Web-{ACB18E5F-09B8-3834-CEC4-C321B78FC400}" dt="2026-02-15T18:58:46.943" v="245" actId="20577"/>
          <ac:spMkLst>
            <pc:docMk/>
            <pc:sldMk cId="2208723090" sldId="262"/>
            <ac:spMk id="4" creationId="{A8EDED13-9E73-B5A4-B444-66FA84276B95}"/>
          </ac:spMkLst>
        </pc:spChg>
      </pc:sldChg>
      <pc:sldChg chg="modSp">
        <pc:chgData name="Helema Khanum (2527108)" userId="S::2527108@student.uwtsd.ac.uk::c31ea015-310b-4e85-b0f1-7b3d0d3083f7" providerId="AD" clId="Web-{ACB18E5F-09B8-3834-CEC4-C321B78FC400}" dt="2026-02-15T18:52:58.417" v="29" actId="1076"/>
        <pc:sldMkLst>
          <pc:docMk/>
          <pc:sldMk cId="133847561" sldId="271"/>
        </pc:sldMkLst>
        <pc:spChg chg="mod">
          <ac:chgData name="Helema Khanum (2527108)" userId="S::2527108@student.uwtsd.ac.uk::c31ea015-310b-4e85-b0f1-7b3d0d3083f7" providerId="AD" clId="Web-{ACB18E5F-09B8-3834-CEC4-C321B78FC400}" dt="2026-02-15T18:52:58.417" v="29" actId="1076"/>
          <ac:spMkLst>
            <pc:docMk/>
            <pc:sldMk cId="133847561" sldId="271"/>
            <ac:spMk id="2" creationId="{00000000-0000-0000-0000-000000000000}"/>
          </ac:spMkLst>
        </pc:spChg>
        <pc:spChg chg="mod">
          <ac:chgData name="Helema Khanum (2527108)" userId="S::2527108@student.uwtsd.ac.uk::c31ea015-310b-4e85-b0f1-7b3d0d3083f7" providerId="AD" clId="Web-{ACB18E5F-09B8-3834-CEC4-C321B78FC400}" dt="2026-02-15T18:52:49.416" v="28" actId="1076"/>
          <ac:spMkLst>
            <pc:docMk/>
            <pc:sldMk cId="133847561" sldId="271"/>
            <ac:spMk id="3" creationId="{00000000-0000-0000-0000-000000000000}"/>
          </ac:spMkLst>
        </pc:spChg>
        <pc:picChg chg="mod">
          <ac:chgData name="Helema Khanum (2527108)" userId="S::2527108@student.uwtsd.ac.uk::c31ea015-310b-4e85-b0f1-7b3d0d3083f7" providerId="AD" clId="Web-{ACB18E5F-09B8-3834-CEC4-C321B78FC400}" dt="2026-02-15T18:52:35.226" v="27" actId="1076"/>
          <ac:picMkLst>
            <pc:docMk/>
            <pc:sldMk cId="133847561" sldId="271"/>
            <ac:picMk id="5" creationId="{78B72E48-CF26-A5D6-C567-3844E33A18CF}"/>
          </ac:picMkLst>
        </pc:picChg>
      </pc:sldChg>
      <pc:sldChg chg="addSp delSp modSp new mod setBg">
        <pc:chgData name="Helema Khanum (2527108)" userId="S::2527108@student.uwtsd.ac.uk::c31ea015-310b-4e85-b0f1-7b3d0d3083f7" providerId="AD" clId="Web-{ACB18E5F-09B8-3834-CEC4-C321B78FC400}" dt="2026-02-15T19:49:01.096" v="1082" actId="1076"/>
        <pc:sldMkLst>
          <pc:docMk/>
          <pc:sldMk cId="2996828088" sldId="276"/>
        </pc:sldMkLst>
        <pc:spChg chg="mod">
          <ac:chgData name="Helema Khanum (2527108)" userId="S::2527108@student.uwtsd.ac.uk::c31ea015-310b-4e85-b0f1-7b3d0d3083f7" providerId="AD" clId="Web-{ACB18E5F-09B8-3834-CEC4-C321B78FC400}" dt="2026-02-15T19:49:01.096" v="1082" actId="1076"/>
          <ac:spMkLst>
            <pc:docMk/>
            <pc:sldMk cId="2996828088" sldId="276"/>
            <ac:spMk id="2" creationId="{562529E7-8E99-ABBF-1D23-F4398CD3EE5B}"/>
          </ac:spMkLst>
        </pc:spChg>
        <pc:spChg chg="add del mod">
          <ac:chgData name="Helema Khanum (2527108)" userId="S::2527108@student.uwtsd.ac.uk::c31ea015-310b-4e85-b0f1-7b3d0d3083f7" providerId="AD" clId="Web-{ACB18E5F-09B8-3834-CEC4-C321B78FC400}" dt="2026-02-15T19:28:48.486" v="859"/>
          <ac:spMkLst>
            <pc:docMk/>
            <pc:sldMk cId="2996828088" sldId="276"/>
            <ac:spMk id="3" creationId="{18860018-E511-71BE-8A67-43AB37A383F7}"/>
          </ac:spMkLst>
        </pc:spChg>
        <pc:spChg chg="add mod ord">
          <ac:chgData name="Helema Khanum (2527108)" userId="S::2527108@student.uwtsd.ac.uk::c31ea015-310b-4e85-b0f1-7b3d0d3083f7" providerId="AD" clId="Web-{ACB18E5F-09B8-3834-CEC4-C321B78FC400}" dt="2026-02-15T19:48:32.298" v="1079" actId="1076"/>
          <ac:spMkLst>
            <pc:docMk/>
            <pc:sldMk cId="2996828088" sldId="276"/>
            <ac:spMk id="4" creationId="{887D1405-AFD7-0ECB-B0F2-DF4FADBF9FA2}"/>
          </ac:spMkLst>
        </pc:spChg>
        <pc:spChg chg="add del mod">
          <ac:chgData name="Helema Khanum (2527108)" userId="S::2527108@student.uwtsd.ac.uk::c31ea015-310b-4e85-b0f1-7b3d0d3083f7" providerId="AD" clId="Web-{ACB18E5F-09B8-3834-CEC4-C321B78FC400}" dt="2026-02-15T19:37:13.987" v="1009"/>
          <ac:spMkLst>
            <pc:docMk/>
            <pc:sldMk cId="2996828088" sldId="276"/>
            <ac:spMk id="7" creationId="{E80F748D-5755-6338-130A-C082F36E6B54}"/>
          </ac:spMkLst>
        </pc:spChg>
        <pc:spChg chg="add del">
          <ac:chgData name="Helema Khanum (2527108)" userId="S::2527108@student.uwtsd.ac.uk::c31ea015-310b-4e85-b0f1-7b3d0d3083f7" providerId="AD" clId="Web-{ACB18E5F-09B8-3834-CEC4-C321B78FC400}" dt="2026-02-15T19:35:29.876" v="1003"/>
          <ac:spMkLst>
            <pc:docMk/>
            <pc:sldMk cId="2996828088" sldId="276"/>
            <ac:spMk id="10" creationId="{327D73B4-9F5C-4A64-A179-51B9500CB8B5}"/>
          </ac:spMkLst>
        </pc:spChg>
        <pc:spChg chg="add del mod ord">
          <ac:chgData name="Helema Khanum (2527108)" userId="S::2527108@student.uwtsd.ac.uk::c31ea015-310b-4e85-b0f1-7b3d0d3083f7" providerId="AD" clId="Web-{ACB18E5F-09B8-3834-CEC4-C321B78FC400}" dt="2026-02-15T19:44:40.019" v="1061"/>
          <ac:spMkLst>
            <pc:docMk/>
            <pc:sldMk cId="2996828088" sldId="276"/>
            <ac:spMk id="11" creationId="{F8A1A1FA-90C3-EB7F-DB80-923DB5BEC64C}"/>
          </ac:spMkLst>
        </pc:spChg>
        <pc:spChg chg="add del">
          <ac:chgData name="Helema Khanum (2527108)" userId="S::2527108@student.uwtsd.ac.uk::c31ea015-310b-4e85-b0f1-7b3d0d3083f7" providerId="AD" clId="Web-{ACB18E5F-09B8-3834-CEC4-C321B78FC400}" dt="2026-02-15T19:35:29.876" v="1003"/>
          <ac:spMkLst>
            <pc:docMk/>
            <pc:sldMk cId="2996828088" sldId="276"/>
            <ac:spMk id="12" creationId="{C1F06963-6374-4B48-844F-071A9BAAAE02}"/>
          </ac:spMkLst>
        </pc:spChg>
        <pc:spChg chg="add del">
          <ac:chgData name="Helema Khanum (2527108)" userId="S::2527108@student.uwtsd.ac.uk::c31ea015-310b-4e85-b0f1-7b3d0d3083f7" providerId="AD" clId="Web-{ACB18E5F-09B8-3834-CEC4-C321B78FC400}" dt="2026-02-15T19:35:29.876" v="1003"/>
          <ac:spMkLst>
            <pc:docMk/>
            <pc:sldMk cId="2996828088" sldId="276"/>
            <ac:spMk id="14" creationId="{6CB927A4-E432-4310-9CD5-E89FF5063179}"/>
          </ac:spMkLst>
        </pc:spChg>
        <pc:spChg chg="add del">
          <ac:chgData name="Helema Khanum (2527108)" userId="S::2527108@student.uwtsd.ac.uk::c31ea015-310b-4e85-b0f1-7b3d0d3083f7" providerId="AD" clId="Web-{ACB18E5F-09B8-3834-CEC4-C321B78FC400}" dt="2026-02-15T19:35:29.876" v="1003"/>
          <ac:spMkLst>
            <pc:docMk/>
            <pc:sldMk cId="2996828088" sldId="276"/>
            <ac:spMk id="16" creationId="{1453BF6C-B012-48B7-B4E8-6D7AC7C27D02}"/>
          </ac:spMkLst>
        </pc:spChg>
        <pc:spChg chg="add del">
          <ac:chgData name="Helema Khanum (2527108)" userId="S::2527108@student.uwtsd.ac.uk::c31ea015-310b-4e85-b0f1-7b3d0d3083f7" providerId="AD" clId="Web-{ACB18E5F-09B8-3834-CEC4-C321B78FC400}" dt="2026-02-15T19:35:29.876" v="1003"/>
          <ac:spMkLst>
            <pc:docMk/>
            <pc:sldMk cId="2996828088" sldId="276"/>
            <ac:spMk id="18" creationId="{E3020543-B24B-4EC4-8FFC-8DD88EEA91A8}"/>
          </ac:spMkLst>
        </pc:spChg>
        <pc:spChg chg="add mod ord">
          <ac:chgData name="Helema Khanum (2527108)" userId="S::2527108@student.uwtsd.ac.uk::c31ea015-310b-4e85-b0f1-7b3d0d3083f7" providerId="AD" clId="Web-{ACB18E5F-09B8-3834-CEC4-C321B78FC400}" dt="2026-02-15T19:46:39.199" v="1071"/>
          <ac:spMkLst>
            <pc:docMk/>
            <pc:sldMk cId="2996828088" sldId="276"/>
            <ac:spMk id="19" creationId="{89B11A98-8DB0-CB53-E743-4FCA623FA178}"/>
          </ac:spMkLst>
        </pc:spChg>
        <pc:spChg chg="add del ord">
          <ac:chgData name="Helema Khanum (2527108)" userId="S::2527108@student.uwtsd.ac.uk::c31ea015-310b-4e85-b0f1-7b3d0d3083f7" providerId="AD" clId="Web-{ACB18E5F-09B8-3834-CEC4-C321B78FC400}" dt="2026-02-15T19:44:26.534" v="1047"/>
          <ac:spMkLst>
            <pc:docMk/>
            <pc:sldMk cId="2996828088" sldId="276"/>
            <ac:spMk id="22" creationId="{A2679492-7988-4050-9056-542444452411}"/>
          </ac:spMkLst>
        </pc:spChg>
        <pc:spChg chg="add del">
          <ac:chgData name="Helema Khanum (2527108)" userId="S::2527108@student.uwtsd.ac.uk::c31ea015-310b-4e85-b0f1-7b3d0d3083f7" providerId="AD" clId="Web-{ACB18E5F-09B8-3834-CEC4-C321B78FC400}" dt="2026-02-15T19:44:26.534" v="1047"/>
          <ac:spMkLst>
            <pc:docMk/>
            <pc:sldMk cId="2996828088" sldId="276"/>
            <ac:spMk id="23" creationId="{B091B163-7D61-4891-ABCF-5C13D9C418D0}"/>
          </ac:spMkLst>
        </pc:spChg>
        <pc:spChg chg="add del">
          <ac:chgData name="Helema Khanum (2527108)" userId="S::2527108@student.uwtsd.ac.uk::c31ea015-310b-4e85-b0f1-7b3d0d3083f7" providerId="AD" clId="Web-{ACB18E5F-09B8-3834-CEC4-C321B78FC400}" dt="2026-02-15T19:44:13.423" v="1044"/>
          <ac:spMkLst>
            <pc:docMk/>
            <pc:sldMk cId="2996828088" sldId="276"/>
            <ac:spMk id="29" creationId="{A8908DB7-C3A6-4FCB-9820-CEE02B398C4A}"/>
          </ac:spMkLst>
        </pc:spChg>
        <pc:spChg chg="add del">
          <ac:chgData name="Helema Khanum (2527108)" userId="S::2527108@student.uwtsd.ac.uk::c31ea015-310b-4e85-b0f1-7b3d0d3083f7" providerId="AD" clId="Web-{ACB18E5F-09B8-3834-CEC4-C321B78FC400}" dt="2026-02-15T19:44:13.423" v="1044"/>
          <ac:spMkLst>
            <pc:docMk/>
            <pc:sldMk cId="2996828088" sldId="276"/>
            <ac:spMk id="31" creationId="{535742DD-1B16-4E9D-B715-0D74B4574A68}"/>
          </ac:spMkLst>
        </pc:spChg>
        <pc:spChg chg="add del">
          <ac:chgData name="Helema Khanum (2527108)" userId="S::2527108@student.uwtsd.ac.uk::c31ea015-310b-4e85-b0f1-7b3d0d3083f7" providerId="AD" clId="Web-{ACB18E5F-09B8-3834-CEC4-C321B78FC400}" dt="2026-02-15T19:44:26.518" v="1046"/>
          <ac:spMkLst>
            <pc:docMk/>
            <pc:sldMk cId="2996828088" sldId="276"/>
            <ac:spMk id="34" creationId="{5C8908E2-EE49-44D2-9428-A28D2312A8D5}"/>
          </ac:spMkLst>
        </pc:spChg>
        <pc:spChg chg="add del">
          <ac:chgData name="Helema Khanum (2527108)" userId="S::2527108@student.uwtsd.ac.uk::c31ea015-310b-4e85-b0f1-7b3d0d3083f7" providerId="AD" clId="Web-{ACB18E5F-09B8-3834-CEC4-C321B78FC400}" dt="2026-02-15T19:44:26.518" v="1046"/>
          <ac:spMkLst>
            <pc:docMk/>
            <pc:sldMk cId="2996828088" sldId="276"/>
            <ac:spMk id="35" creationId="{215A9370-15D3-4C30-8BA1-2059A74C9990}"/>
          </ac:spMkLst>
        </pc:spChg>
        <pc:spChg chg="add del">
          <ac:chgData name="Helema Khanum (2527108)" userId="S::2527108@student.uwtsd.ac.uk::c31ea015-310b-4e85-b0f1-7b3d0d3083f7" providerId="AD" clId="Web-{ACB18E5F-09B8-3834-CEC4-C321B78FC400}" dt="2026-02-15T19:44:26.518" v="1046"/>
          <ac:spMkLst>
            <pc:docMk/>
            <pc:sldMk cId="2996828088" sldId="276"/>
            <ac:spMk id="37" creationId="{ED888B23-07FA-482A-96DF-47E31AF1A603}"/>
          </ac:spMkLst>
        </pc:spChg>
        <pc:spChg chg="add">
          <ac:chgData name="Helema Khanum (2527108)" userId="S::2527108@student.uwtsd.ac.uk::c31ea015-310b-4e85-b0f1-7b3d0d3083f7" providerId="AD" clId="Web-{ACB18E5F-09B8-3834-CEC4-C321B78FC400}" dt="2026-02-15T19:44:26.534" v="1047"/>
          <ac:spMkLst>
            <pc:docMk/>
            <pc:sldMk cId="2996828088" sldId="276"/>
            <ac:spMk id="39" creationId="{04812C46-200A-4DEB-A05E-3ED6C68C2387}"/>
          </ac:spMkLst>
        </pc:spChg>
        <pc:spChg chg="add">
          <ac:chgData name="Helema Khanum (2527108)" userId="S::2527108@student.uwtsd.ac.uk::c31ea015-310b-4e85-b0f1-7b3d0d3083f7" providerId="AD" clId="Web-{ACB18E5F-09B8-3834-CEC4-C321B78FC400}" dt="2026-02-15T19:44:26.534" v="1047"/>
          <ac:spMkLst>
            <pc:docMk/>
            <pc:sldMk cId="2996828088" sldId="276"/>
            <ac:spMk id="40" creationId="{D1EA859B-E555-4109-94F3-6700E046E008}"/>
          </ac:spMkLst>
        </pc:spChg>
        <pc:grpChg chg="add del">
          <ac:chgData name="Helema Khanum (2527108)" userId="S::2527108@student.uwtsd.ac.uk::c31ea015-310b-4e85-b0f1-7b3d0d3083f7" providerId="AD" clId="Web-{ACB18E5F-09B8-3834-CEC4-C321B78FC400}" dt="2026-02-15T19:44:26.518" v="1046"/>
          <ac:grpSpMkLst>
            <pc:docMk/>
            <pc:sldMk cId="2996828088" sldId="276"/>
            <ac:grpSpMk id="36" creationId="{514E1141-65DC-4F54-8399-7221AE6F83D4}"/>
          </ac:grpSpMkLst>
        </pc:grpChg>
        <pc:picChg chg="add del mod ord">
          <ac:chgData name="Helema Khanum (2527108)" userId="S::2527108@student.uwtsd.ac.uk::c31ea015-310b-4e85-b0f1-7b3d0d3083f7" providerId="AD" clId="Web-{ACB18E5F-09B8-3834-CEC4-C321B78FC400}" dt="2026-02-15T19:42:44.476" v="1041"/>
          <ac:picMkLst>
            <pc:docMk/>
            <pc:sldMk cId="2996828088" sldId="276"/>
            <ac:picMk id="5" creationId="{34B05A48-7515-E240-7CF8-24C616D2C8AF}"/>
          </ac:picMkLst>
        </pc:picChg>
        <pc:picChg chg="add del mod">
          <ac:chgData name="Helema Khanum (2527108)" userId="S::2527108@student.uwtsd.ac.uk::c31ea015-310b-4e85-b0f1-7b3d0d3083f7" providerId="AD" clId="Web-{ACB18E5F-09B8-3834-CEC4-C321B78FC400}" dt="2026-02-15T19:37:13.987" v="1010"/>
          <ac:picMkLst>
            <pc:docMk/>
            <pc:sldMk cId="2996828088" sldId="276"/>
            <ac:picMk id="6" creationId="{72AFE523-A7F3-0146-EE2C-765ECDC31ABC}"/>
          </ac:picMkLst>
        </pc:picChg>
        <pc:picChg chg="add del mod ord">
          <ac:chgData name="Helema Khanum (2527108)" userId="S::2527108@student.uwtsd.ac.uk::c31ea015-310b-4e85-b0f1-7b3d0d3083f7" providerId="AD" clId="Web-{ACB18E5F-09B8-3834-CEC4-C321B78FC400}" dt="2026-02-15T19:41:31.506" v="1040"/>
          <ac:picMkLst>
            <pc:docMk/>
            <pc:sldMk cId="2996828088" sldId="276"/>
            <ac:picMk id="9" creationId="{D1A7010A-98A1-9346-29FB-FFEA5C2DBC23}"/>
          </ac:picMkLst>
        </pc:picChg>
        <pc:picChg chg="add mod ord">
          <ac:chgData name="Helema Khanum (2527108)" userId="S::2527108@student.uwtsd.ac.uk::c31ea015-310b-4e85-b0f1-7b3d0d3083f7" providerId="AD" clId="Web-{ACB18E5F-09B8-3834-CEC4-C321B78FC400}" dt="2026-02-15T19:48:53.408" v="1081" actId="1076"/>
          <ac:picMkLst>
            <pc:docMk/>
            <pc:sldMk cId="2996828088" sldId="276"/>
            <ac:picMk id="15" creationId="{7764BFF0-9848-B727-2304-8769E25B56E3}"/>
          </ac:picMkLst>
        </pc:picChg>
        <pc:picChg chg="add mod ord">
          <ac:chgData name="Helema Khanum (2527108)" userId="S::2527108@student.uwtsd.ac.uk::c31ea015-310b-4e85-b0f1-7b3d0d3083f7" providerId="AD" clId="Web-{ACB18E5F-09B8-3834-CEC4-C321B78FC400}" dt="2026-02-15T19:48:15.891" v="1078" actId="14100"/>
          <ac:picMkLst>
            <pc:docMk/>
            <pc:sldMk cId="2996828088" sldId="276"/>
            <ac:picMk id="17" creationId="{D37C0FDE-CD78-D4CE-19D6-231BCFAE6E52}"/>
          </ac:picMkLst>
        </pc:picChg>
        <pc:cxnChg chg="add del">
          <ac:chgData name="Helema Khanum (2527108)" userId="S::2527108@student.uwtsd.ac.uk::c31ea015-310b-4e85-b0f1-7b3d0d3083f7" providerId="AD" clId="Web-{ACB18E5F-09B8-3834-CEC4-C321B78FC400}" dt="2026-02-15T19:35:29.876" v="1003"/>
          <ac:cxnSpMkLst>
            <pc:docMk/>
            <pc:sldMk cId="2996828088" sldId="276"/>
            <ac:cxnSpMk id="20" creationId="{C49DA8F6-BCC1-4447-B54C-57856834B94B}"/>
          </ac:cxnSpMkLst>
        </pc:cxnChg>
        <pc:cxnChg chg="add del ord">
          <ac:chgData name="Helema Khanum (2527108)" userId="S::2527108@student.uwtsd.ac.uk::c31ea015-310b-4e85-b0f1-7b3d0d3083f7" providerId="AD" clId="Web-{ACB18E5F-09B8-3834-CEC4-C321B78FC400}" dt="2026-02-15T19:44:26.534" v="1047"/>
          <ac:cxnSpMkLst>
            <pc:docMk/>
            <pc:sldMk cId="2996828088" sldId="276"/>
            <ac:cxnSpMk id="24" creationId="{C49DA8F6-BCC1-4447-B54C-57856834B94B}"/>
          </ac:cxnSpMkLst>
        </pc:cxnChg>
      </pc:sldChg>
      <pc:sldChg chg="new">
        <pc:chgData name="Helema Khanum (2527108)" userId="S::2527108@student.uwtsd.ac.uk::c31ea015-310b-4e85-b0f1-7b3d0d3083f7" providerId="AD" clId="Web-{ACB18E5F-09B8-3834-CEC4-C321B78FC400}" dt="2026-02-15T19:50:06.086" v="1083"/>
        <pc:sldMkLst>
          <pc:docMk/>
          <pc:sldMk cId="3598306849" sldId="277"/>
        </pc:sldMkLst>
      </pc:sldChg>
    </pc:docChg>
  </pc:docChgLst>
  <pc:docChgLst>
    <pc:chgData name="Helema Khanum (2527108)" userId="S::2527108@student.uwtsd.ac.uk::c31ea015-310b-4e85-b0f1-7b3d0d3083f7" providerId="AD" clId="Web-{AB02E86D-BAEB-393D-A9EF-C07EDA56EE26}"/>
    <pc:docChg chg="modSld">
      <pc:chgData name="Helema Khanum (2527108)" userId="S::2527108@student.uwtsd.ac.uk::c31ea015-310b-4e85-b0f1-7b3d0d3083f7" providerId="AD" clId="Web-{AB02E86D-BAEB-393D-A9EF-C07EDA56EE26}" dt="2026-02-15T19:57:51.320" v="157"/>
      <pc:docMkLst>
        <pc:docMk/>
      </pc:docMkLst>
      <pc:sldChg chg="addSp delSp modSp mod setBg">
        <pc:chgData name="Helema Khanum (2527108)" userId="S::2527108@student.uwtsd.ac.uk::c31ea015-310b-4e85-b0f1-7b3d0d3083f7" providerId="AD" clId="Web-{AB02E86D-BAEB-393D-A9EF-C07EDA56EE26}" dt="2026-02-15T19:57:51.320" v="157"/>
        <pc:sldMkLst>
          <pc:docMk/>
          <pc:sldMk cId="3598306849" sldId="277"/>
        </pc:sldMkLst>
        <pc:spChg chg="mod ord">
          <ac:chgData name="Helema Khanum (2527108)" userId="S::2527108@student.uwtsd.ac.uk::c31ea015-310b-4e85-b0f1-7b3d0d3083f7" providerId="AD" clId="Web-{AB02E86D-BAEB-393D-A9EF-C07EDA56EE26}" dt="2026-02-15T19:57:51.320" v="157"/>
          <ac:spMkLst>
            <pc:docMk/>
            <pc:sldMk cId="3598306849" sldId="277"/>
            <ac:spMk id="2" creationId="{558C60CB-459E-757D-74B6-5B07D2429AEE}"/>
          </ac:spMkLst>
        </pc:spChg>
        <pc:spChg chg="mod ord">
          <ac:chgData name="Helema Khanum (2527108)" userId="S::2527108@student.uwtsd.ac.uk::c31ea015-310b-4e85-b0f1-7b3d0d3083f7" providerId="AD" clId="Web-{AB02E86D-BAEB-393D-A9EF-C07EDA56EE26}" dt="2026-02-15T19:57:51.320" v="157"/>
          <ac:spMkLst>
            <pc:docMk/>
            <pc:sldMk cId="3598306849" sldId="277"/>
            <ac:spMk id="3" creationId="{5C9DC009-FBFC-55EB-1285-3722195F7484}"/>
          </ac:spMkLst>
        </pc:spChg>
        <pc:spChg chg="add del mod">
          <ac:chgData name="Helema Khanum (2527108)" userId="S::2527108@student.uwtsd.ac.uk::c31ea015-310b-4e85-b0f1-7b3d0d3083f7" providerId="AD" clId="Web-{AB02E86D-BAEB-393D-A9EF-C07EDA56EE26}" dt="2026-02-15T19:55:59.082" v="147"/>
          <ac:spMkLst>
            <pc:docMk/>
            <pc:sldMk cId="3598306849" sldId="277"/>
            <ac:spMk id="5" creationId="{3D9F51AB-B417-F587-C010-569799CB8680}"/>
          </ac:spMkLst>
        </pc:spChg>
        <pc:spChg chg="add del">
          <ac:chgData name="Helema Khanum (2527108)" userId="S::2527108@student.uwtsd.ac.uk::c31ea015-310b-4e85-b0f1-7b3d0d3083f7" providerId="AD" clId="Web-{AB02E86D-BAEB-393D-A9EF-C07EDA56EE26}" dt="2026-02-15T19:57:51.320" v="157"/>
          <ac:spMkLst>
            <pc:docMk/>
            <pc:sldMk cId="3598306849" sldId="277"/>
            <ac:spMk id="12" creationId="{231BF440-39FA-4087-84CC-2EEC0BBDAF29}"/>
          </ac:spMkLst>
        </pc:spChg>
        <pc:spChg chg="add del">
          <ac:chgData name="Helema Khanum (2527108)" userId="S::2527108@student.uwtsd.ac.uk::c31ea015-310b-4e85-b0f1-7b3d0d3083f7" providerId="AD" clId="Web-{AB02E86D-BAEB-393D-A9EF-C07EDA56EE26}" dt="2026-02-15T19:57:51.320" v="157"/>
          <ac:spMkLst>
            <pc:docMk/>
            <pc:sldMk cId="3598306849" sldId="277"/>
            <ac:spMk id="14" creationId="{F04E4CBA-303B-48BD-8451-C2701CB0EEBF}"/>
          </ac:spMkLst>
        </pc:spChg>
        <pc:spChg chg="add del">
          <ac:chgData name="Helema Khanum (2527108)" userId="S::2527108@student.uwtsd.ac.uk::c31ea015-310b-4e85-b0f1-7b3d0d3083f7" providerId="AD" clId="Web-{AB02E86D-BAEB-393D-A9EF-C07EDA56EE26}" dt="2026-02-15T19:57:51.320" v="157"/>
          <ac:spMkLst>
            <pc:docMk/>
            <pc:sldMk cId="3598306849" sldId="277"/>
            <ac:spMk id="16" creationId="{F6CA58B3-AFCC-4A40-9882-50D5080879B0}"/>
          </ac:spMkLst>
        </pc:spChg>
        <pc:spChg chg="add del">
          <ac:chgData name="Helema Khanum (2527108)" userId="S::2527108@student.uwtsd.ac.uk::c31ea015-310b-4e85-b0f1-7b3d0d3083f7" providerId="AD" clId="Web-{AB02E86D-BAEB-393D-A9EF-C07EDA56EE26}" dt="2026-02-15T19:57:51.320" v="157"/>
          <ac:spMkLst>
            <pc:docMk/>
            <pc:sldMk cId="3598306849" sldId="277"/>
            <ac:spMk id="18" creationId="{75C56826-D4E5-42ED-8529-079651CB3005}"/>
          </ac:spMkLst>
        </pc:spChg>
        <pc:spChg chg="add del">
          <ac:chgData name="Helema Khanum (2527108)" userId="S::2527108@student.uwtsd.ac.uk::c31ea015-310b-4e85-b0f1-7b3d0d3083f7" providerId="AD" clId="Web-{AB02E86D-BAEB-393D-A9EF-C07EDA56EE26}" dt="2026-02-15T19:57:51.320" v="157"/>
          <ac:spMkLst>
            <pc:docMk/>
            <pc:sldMk cId="3598306849" sldId="277"/>
            <ac:spMk id="20" creationId="{82095FCE-EF05-4443-B97A-85DEE3A5CA17}"/>
          </ac:spMkLst>
        </pc:spChg>
        <pc:spChg chg="add del">
          <ac:chgData name="Helema Khanum (2527108)" userId="S::2527108@student.uwtsd.ac.uk::c31ea015-310b-4e85-b0f1-7b3d0d3083f7" providerId="AD" clId="Web-{AB02E86D-BAEB-393D-A9EF-C07EDA56EE26}" dt="2026-02-15T19:57:51.320" v="157"/>
          <ac:spMkLst>
            <pc:docMk/>
            <pc:sldMk cId="3598306849" sldId="277"/>
            <ac:spMk id="22" creationId="{CA00AE6B-AA30-4CF8-BA6F-339B780AD76C}"/>
          </ac:spMkLst>
        </pc:spChg>
        <pc:spChg chg="add del">
          <ac:chgData name="Helema Khanum (2527108)" userId="S::2527108@student.uwtsd.ac.uk::c31ea015-310b-4e85-b0f1-7b3d0d3083f7" providerId="AD" clId="Web-{AB02E86D-BAEB-393D-A9EF-C07EDA56EE26}" dt="2026-02-15T19:57:40.835" v="154"/>
          <ac:spMkLst>
            <pc:docMk/>
            <pc:sldMk cId="3598306849" sldId="277"/>
            <ac:spMk id="27" creationId="{99F1FFA9-D672-408C-9220-ADEEC6ABDD09}"/>
          </ac:spMkLst>
        </pc:spChg>
        <pc:spChg chg="add del">
          <ac:chgData name="Helema Khanum (2527108)" userId="S::2527108@student.uwtsd.ac.uk::c31ea015-310b-4e85-b0f1-7b3d0d3083f7" providerId="AD" clId="Web-{AB02E86D-BAEB-393D-A9EF-C07EDA56EE26}" dt="2026-02-15T19:57:51.304" v="156"/>
          <ac:spMkLst>
            <pc:docMk/>
            <pc:sldMk cId="3598306849" sldId="277"/>
            <ac:spMk id="30" creationId="{A7AE9375-4664-4DB2-922D-2782A6E439AC}"/>
          </ac:spMkLst>
        </pc:spChg>
        <pc:spChg chg="add del">
          <ac:chgData name="Helema Khanum (2527108)" userId="S::2527108@student.uwtsd.ac.uk::c31ea015-310b-4e85-b0f1-7b3d0d3083f7" providerId="AD" clId="Web-{AB02E86D-BAEB-393D-A9EF-C07EDA56EE26}" dt="2026-02-15T19:57:51.304" v="156"/>
          <ac:spMkLst>
            <pc:docMk/>
            <pc:sldMk cId="3598306849" sldId="277"/>
            <ac:spMk id="31" creationId="{C87417AF-190E-4D6E-AFA6-7D3E84B0B430}"/>
          </ac:spMkLst>
        </pc:spChg>
        <pc:spChg chg="add del">
          <ac:chgData name="Helema Khanum (2527108)" userId="S::2527108@student.uwtsd.ac.uk::c31ea015-310b-4e85-b0f1-7b3d0d3083f7" providerId="AD" clId="Web-{AB02E86D-BAEB-393D-A9EF-C07EDA56EE26}" dt="2026-02-15T19:57:51.304" v="156"/>
          <ac:spMkLst>
            <pc:docMk/>
            <pc:sldMk cId="3598306849" sldId="277"/>
            <ac:spMk id="33" creationId="{80B30ED8-273E-4C07-8568-2FE5CC5C483D}"/>
          </ac:spMkLst>
        </pc:spChg>
        <pc:spChg chg="add">
          <ac:chgData name="Helema Khanum (2527108)" userId="S::2527108@student.uwtsd.ac.uk::c31ea015-310b-4e85-b0f1-7b3d0d3083f7" providerId="AD" clId="Web-{AB02E86D-BAEB-393D-A9EF-C07EDA56EE26}" dt="2026-02-15T19:57:51.320" v="157"/>
          <ac:spMkLst>
            <pc:docMk/>
            <pc:sldMk cId="3598306849" sldId="277"/>
            <ac:spMk id="35" creationId="{08BC803E-13F3-4DAB-B17C-BEB0076164B7}"/>
          </ac:spMkLst>
        </pc:spChg>
        <pc:spChg chg="add">
          <ac:chgData name="Helema Khanum (2527108)" userId="S::2527108@student.uwtsd.ac.uk::c31ea015-310b-4e85-b0f1-7b3d0d3083f7" providerId="AD" clId="Web-{AB02E86D-BAEB-393D-A9EF-C07EDA56EE26}" dt="2026-02-15T19:57:51.320" v="157"/>
          <ac:spMkLst>
            <pc:docMk/>
            <pc:sldMk cId="3598306849" sldId="277"/>
            <ac:spMk id="36" creationId="{B8DDE571-E57F-4AB5-83C7-30EB5DDCCAC7}"/>
          </ac:spMkLst>
        </pc:spChg>
        <pc:picChg chg="add mod ord">
          <ac:chgData name="Helema Khanum (2527108)" userId="S::2527108@student.uwtsd.ac.uk::c31ea015-310b-4e85-b0f1-7b3d0d3083f7" providerId="AD" clId="Web-{AB02E86D-BAEB-393D-A9EF-C07EDA56EE26}" dt="2026-02-15T19:57:40.835" v="154"/>
          <ac:picMkLst>
            <pc:docMk/>
            <pc:sldMk cId="3598306849" sldId="277"/>
            <ac:picMk id="4" creationId="{0D218ADD-CB63-666D-7A0D-0609721752CF}"/>
          </ac:picMkLst>
        </pc:picChg>
        <pc:picChg chg="add mod ord">
          <ac:chgData name="Helema Khanum (2527108)" userId="S::2527108@student.uwtsd.ac.uk::c31ea015-310b-4e85-b0f1-7b3d0d3083f7" providerId="AD" clId="Web-{AB02E86D-BAEB-393D-A9EF-C07EDA56EE26}" dt="2026-02-15T19:57:03.334" v="151"/>
          <ac:picMkLst>
            <pc:docMk/>
            <pc:sldMk cId="3598306849" sldId="277"/>
            <ac:picMk id="7" creationId="{CEEA0A63-7C55-F218-A2AA-C6369C8FF62C}"/>
          </ac:picMkLst>
        </pc:picChg>
      </pc:sldChg>
    </pc:docChg>
  </pc:docChgLst>
  <pc:docChgLst>
    <pc:chgData name="Helema Khanum (2527108)" userId="S::2527108@student.uwtsd.ac.uk::c31ea015-310b-4e85-b0f1-7b3d0d3083f7" providerId="AD" clId="Web-{0CC0B190-BDEB-6EAE-FAAD-3FC2C655514B}"/>
    <pc:docChg chg="addSld delSld">
      <pc:chgData name="Helema Khanum (2527108)" userId="S::2527108@student.uwtsd.ac.uk::c31ea015-310b-4e85-b0f1-7b3d0d3083f7" providerId="AD" clId="Web-{0CC0B190-BDEB-6EAE-FAAD-3FC2C655514B}" dt="2026-02-13T13:31:02.249" v="1"/>
      <pc:docMkLst>
        <pc:docMk/>
      </pc:docMkLst>
    </pc:docChg>
  </pc:docChgLst>
  <pc:docChgLst>
    <pc:chgData name="Helema Khanum (2527108)" userId="S::2527108@student.uwtsd.ac.uk::c31ea015-310b-4e85-b0f1-7b3d0d3083f7" providerId="AD" clId="Web-{1C46BE2A-7D8C-28F7-3E23-7D9AF281E676}"/>
    <pc:docChg chg="addSld">
      <pc:chgData name="Helema Khanum (2527108)" userId="S::2527108@student.uwtsd.ac.uk::c31ea015-310b-4e85-b0f1-7b3d0d3083f7" providerId="AD" clId="Web-{1C46BE2A-7D8C-28F7-3E23-7D9AF281E676}" dt="2026-02-13T13:38:23.654" v="0"/>
      <pc:docMkLst>
        <pc:docMk/>
      </pc:docMkLst>
      <pc:sldChg chg="add">
        <pc:chgData name="Helema Khanum (2527108)" userId="S::2527108@student.uwtsd.ac.uk::c31ea015-310b-4e85-b0f1-7b3d0d3083f7" providerId="AD" clId="Web-{1C46BE2A-7D8C-28F7-3E23-7D9AF281E676}" dt="2026-02-13T13:38:23.654" v="0"/>
        <pc:sldMkLst>
          <pc:docMk/>
          <pc:sldMk cId="434517886" sldId="274"/>
        </pc:sldMkLst>
      </pc:sldChg>
    </pc:docChg>
  </pc:docChgLst>
  <pc:docChgLst>
    <pc:chgData name="Helema Khanum (2527108)" userId="S::2527108@student.uwtsd.ac.uk::c31ea015-310b-4e85-b0f1-7b3d0d3083f7" providerId="AD" clId="Web-{9C189221-6899-379C-C293-E041AF183689}"/>
    <pc:docChg chg="addSld">
      <pc:chgData name="Helema Khanum (2527108)" userId="S::2527108@student.uwtsd.ac.uk::c31ea015-310b-4e85-b0f1-7b3d0d3083f7" providerId="AD" clId="Web-{9C189221-6899-379C-C293-E041AF183689}" dt="2026-02-13T13:13:48.421" v="0"/>
      <pc:docMkLst>
        <pc:docMk/>
      </pc:docMkLst>
      <pc:sldChg chg="add">
        <pc:chgData name="Helema Khanum (2527108)" userId="S::2527108@student.uwtsd.ac.uk::c31ea015-310b-4e85-b0f1-7b3d0d3083f7" providerId="AD" clId="Web-{9C189221-6899-379C-C293-E041AF183689}" dt="2026-02-13T13:13:48.421" v="0"/>
        <pc:sldMkLst>
          <pc:docMk/>
          <pc:sldMk cId="906950160" sldId="264"/>
        </pc:sldMkLst>
      </pc:sldChg>
    </pc:docChg>
  </pc:docChgLst>
  <pc:docChgLst>
    <pc:chgData name="Helema Khanum (2527108)" userId="S::2527108@student.uwtsd.ac.uk::c31ea015-310b-4e85-b0f1-7b3d0d3083f7" providerId="AD" clId="Web-{0037302C-06DC-DA2B-3F9F-48657D6754E0}"/>
    <pc:docChg chg="modSld">
      <pc:chgData name="Helema Khanum (2527108)" userId="S::2527108@student.uwtsd.ac.uk::c31ea015-310b-4e85-b0f1-7b3d0d3083f7" providerId="AD" clId="Web-{0037302C-06DC-DA2B-3F9F-48657D6754E0}" dt="2026-02-13T09:41:47.062" v="11" actId="20577"/>
      <pc:docMkLst>
        <pc:docMk/>
      </pc:docMkLst>
    </pc:docChg>
  </pc:docChgLst>
  <pc:docChgLst>
    <pc:chgData clId="Web-{B472B846-2CFB-C132-F6BE-EDBB54842A29}"/>
    <pc:docChg chg="addSld">
      <pc:chgData name="" userId="" providerId="" clId="Web-{B472B846-2CFB-C132-F6BE-EDBB54842A29}" dt="2026-02-13T13:33:50.134" v="0"/>
      <pc:docMkLst>
        <pc:docMk/>
      </pc:docMkLst>
      <pc:sldChg chg="add">
        <pc:chgData name="" userId="" providerId="" clId="Web-{B472B846-2CFB-C132-F6BE-EDBB54842A29}" dt="2026-02-13T13:33:50.134" v="0"/>
        <pc:sldMkLst>
          <pc:docMk/>
          <pc:sldMk cId="1936947745" sldId="272"/>
        </pc:sldMkLst>
      </pc:sldChg>
    </pc:docChg>
  </pc:docChgLst>
  <pc:docChgLst>
    <pc:chgData name="Helema Khanum (2527108)" userId="S::2527108@student.uwtsd.ac.uk::c31ea015-310b-4e85-b0f1-7b3d0d3083f7" providerId="AD" clId="Web-{BF0B630B-4D13-9C67-A84C-4035283D3440}"/>
    <pc:docChg chg="addSld delSld modSld">
      <pc:chgData name="Helema Khanum (2527108)" userId="S::2527108@student.uwtsd.ac.uk::c31ea015-310b-4e85-b0f1-7b3d0d3083f7" providerId="AD" clId="Web-{BF0B630B-4D13-9C67-A84C-4035283D3440}" dt="2026-02-06T12:45:15.571" v="477"/>
      <pc:docMkLst>
        <pc:docMk/>
      </pc:docMkLst>
      <pc:sldChg chg="addSp delSp modSp mod setBg modClrScheme chgLayout">
        <pc:chgData name="Helema Khanum (2527108)" userId="S::2527108@student.uwtsd.ac.uk::c31ea015-310b-4e85-b0f1-7b3d0d3083f7" providerId="AD" clId="Web-{BF0B630B-4D13-9C67-A84C-4035283D3440}" dt="2026-02-06T10:52:59.215" v="340" actId="1076"/>
        <pc:sldMkLst>
          <pc:docMk/>
          <pc:sldMk cId="109857222" sldId="256"/>
        </pc:sldMkLst>
        <pc:spChg chg="mod ord">
          <ac:chgData name="Helema Khanum (2527108)" userId="S::2527108@student.uwtsd.ac.uk::c31ea015-310b-4e85-b0f1-7b3d0d3083f7" providerId="AD" clId="Web-{BF0B630B-4D13-9C67-A84C-4035283D3440}" dt="2026-02-06T10:47:00.347" v="322" actId="20577"/>
          <ac:spMkLst>
            <pc:docMk/>
            <pc:sldMk cId="109857222" sldId="256"/>
            <ac:spMk id="2" creationId="{00000000-0000-0000-0000-000000000000}"/>
          </ac:spMkLst>
        </pc:spChg>
        <pc:spChg chg="add mod">
          <ac:chgData name="Helema Khanum (2527108)" userId="S::2527108@student.uwtsd.ac.uk::c31ea015-310b-4e85-b0f1-7b3d0d3083f7" providerId="AD" clId="Web-{BF0B630B-4D13-9C67-A84C-4035283D3440}" dt="2026-02-06T10:52:50.027" v="339" actId="1076"/>
          <ac:spMkLst>
            <pc:docMk/>
            <pc:sldMk cId="109857222" sldId="256"/>
            <ac:spMk id="9" creationId="{2D6D4405-32EA-0B5A-3FDC-0CD6D8A59E85}"/>
          </ac:spMkLst>
        </pc:spChg>
        <pc:spChg chg="add">
          <ac:chgData name="Helema Khanum (2527108)" userId="S::2527108@student.uwtsd.ac.uk::c31ea015-310b-4e85-b0f1-7b3d0d3083f7" providerId="AD" clId="Web-{BF0B630B-4D13-9C67-A84C-4035283D3440}" dt="2026-02-06T10:25:16.153" v="43"/>
          <ac:spMkLst>
            <pc:docMk/>
            <pc:sldMk cId="109857222" sldId="256"/>
            <ac:spMk id="28" creationId="{99F1FFA9-D672-408C-9220-ADEEC6ABDD09}"/>
          </ac:spMkLst>
        </pc:spChg>
        <pc:picChg chg="add mod ord">
          <ac:chgData name="Helema Khanum (2527108)" userId="S::2527108@student.uwtsd.ac.uk::c31ea015-310b-4e85-b0f1-7b3d0d3083f7" providerId="AD" clId="Web-{BF0B630B-4D13-9C67-A84C-4035283D3440}" dt="2026-02-06T10:52:59.215" v="340" actId="1076"/>
          <ac:picMkLst>
            <pc:docMk/>
            <pc:sldMk cId="109857222" sldId="256"/>
            <ac:picMk id="5" creationId="{6AF0DFFB-2D22-9FE2-0F6B-444AE88F31CD}"/>
          </ac:picMkLst>
        </pc:picChg>
      </pc:sldChg>
      <pc:sldChg chg="addSp modSp new">
        <pc:chgData name="Helema Khanum (2527108)" userId="S::2527108@student.uwtsd.ac.uk::c31ea015-310b-4e85-b0f1-7b3d0d3083f7" providerId="AD" clId="Web-{BF0B630B-4D13-9C67-A84C-4035283D3440}" dt="2026-02-06T12:14:50.386" v="476" actId="14100"/>
        <pc:sldMkLst>
          <pc:docMk/>
          <pc:sldMk cId="2407297788" sldId="258"/>
        </pc:sldMkLst>
        <pc:spChg chg="mod">
          <ac:chgData name="Helema Khanum (2527108)" userId="S::2527108@student.uwtsd.ac.uk::c31ea015-310b-4e85-b0f1-7b3d0d3083f7" providerId="AD" clId="Web-{BF0B630B-4D13-9C67-A84C-4035283D3440}" dt="2026-02-06T12:03:14.878" v="400" actId="20577"/>
          <ac:spMkLst>
            <pc:docMk/>
            <pc:sldMk cId="2407297788" sldId="258"/>
            <ac:spMk id="2" creationId="{E30D92F9-9C6D-004D-FEF1-E25CDD40CF0C}"/>
          </ac:spMkLst>
        </pc:spChg>
        <pc:spChg chg="mod">
          <ac:chgData name="Helema Khanum (2527108)" userId="S::2527108@student.uwtsd.ac.uk::c31ea015-310b-4e85-b0f1-7b3d0d3083f7" providerId="AD" clId="Web-{BF0B630B-4D13-9C67-A84C-4035283D3440}" dt="2026-02-06T12:14:40.230" v="475" actId="20577"/>
          <ac:spMkLst>
            <pc:docMk/>
            <pc:sldMk cId="2407297788" sldId="258"/>
            <ac:spMk id="3" creationId="{D61B1FBD-9840-09AC-AE9D-9A022706730C}"/>
          </ac:spMkLst>
        </pc:spChg>
        <pc:picChg chg="add mod ord">
          <ac:chgData name="Helema Khanum (2527108)" userId="S::2527108@student.uwtsd.ac.uk::c31ea015-310b-4e85-b0f1-7b3d0d3083f7" providerId="AD" clId="Web-{BF0B630B-4D13-9C67-A84C-4035283D3440}" dt="2026-02-06T12:14:50.386" v="476" actId="14100"/>
          <ac:picMkLst>
            <pc:docMk/>
            <pc:sldMk cId="2407297788" sldId="258"/>
            <ac:picMk id="4" creationId="{EFA005E8-D9BC-A901-9E40-279E0911D7CA}"/>
          </ac:picMkLst>
        </pc:picChg>
      </pc:sldChg>
    </pc:docChg>
  </pc:docChgLst>
  <pc:docChgLst>
    <pc:chgData name="Helema Khanum (2527108)" userId="S::2527108@student.uwtsd.ac.uk::c31ea015-310b-4e85-b0f1-7b3d0d3083f7" providerId="AD" clId="Web-{C6174749-576F-5ECE-0E55-49429C02B778}"/>
    <pc:docChg chg="modSld">
      <pc:chgData name="Helema Khanum (2527108)" userId="S::2527108@student.uwtsd.ac.uk::c31ea015-310b-4e85-b0f1-7b3d0d3083f7" providerId="AD" clId="Web-{C6174749-576F-5ECE-0E55-49429C02B778}" dt="2026-02-09T19:22:04.888" v="0" actId="1076"/>
      <pc:docMkLst>
        <pc:docMk/>
      </pc:docMkLst>
      <pc:sldChg chg="modSp">
        <pc:chgData name="Helema Khanum (2527108)" userId="S::2527108@student.uwtsd.ac.uk::c31ea015-310b-4e85-b0f1-7b3d0d3083f7" providerId="AD" clId="Web-{C6174749-576F-5ECE-0E55-49429C02B778}" dt="2026-02-09T19:22:04.888" v="0" actId="1076"/>
        <pc:sldMkLst>
          <pc:docMk/>
          <pc:sldMk cId="109857222" sldId="256"/>
        </pc:sldMkLst>
        <pc:picChg chg="mod">
          <ac:chgData name="Helema Khanum (2527108)" userId="S::2527108@student.uwtsd.ac.uk::c31ea015-310b-4e85-b0f1-7b3d0d3083f7" providerId="AD" clId="Web-{C6174749-576F-5ECE-0E55-49429C02B778}" dt="2026-02-09T19:22:04.888" v="0" actId="1076"/>
          <ac:picMkLst>
            <pc:docMk/>
            <pc:sldMk cId="109857222" sldId="256"/>
            <ac:picMk id="5" creationId="{6AF0DFFB-2D22-9FE2-0F6B-444AE88F31CD}"/>
          </ac:picMkLst>
        </pc:picChg>
      </pc:sldChg>
    </pc:docChg>
  </pc:docChgLst>
  <pc:docChgLst>
    <pc:chgData name="Helema Khanum (2527108)" userId="S::2527108@student.uwtsd.ac.uk::c31ea015-310b-4e85-b0f1-7b3d0d3083f7" providerId="AD" clId="Web-{8FE2E481-47B5-410B-41D6-44915B1D9E3C}"/>
    <pc:docChg chg="modSld">
      <pc:chgData name="Helema Khanum (2527108)" userId="S::2527108@student.uwtsd.ac.uk::c31ea015-310b-4e85-b0f1-7b3d0d3083f7" providerId="AD" clId="Web-{8FE2E481-47B5-410B-41D6-44915B1D9E3C}" dt="2026-02-12T13:56:17.733" v="4" actId="20577"/>
      <pc:docMkLst>
        <pc:docMk/>
      </pc:docMkLst>
      <pc:sldChg chg="modSp">
        <pc:chgData name="Helema Khanum (2527108)" userId="S::2527108@student.uwtsd.ac.uk::c31ea015-310b-4e85-b0f1-7b3d0d3083f7" providerId="AD" clId="Web-{8FE2E481-47B5-410B-41D6-44915B1D9E3C}" dt="2026-02-12T13:56:17.733" v="4" actId="20577"/>
        <pc:sldMkLst>
          <pc:docMk/>
          <pc:sldMk cId="109857222" sldId="256"/>
        </pc:sldMkLst>
        <pc:spChg chg="mod">
          <ac:chgData name="Helema Khanum (2527108)" userId="S::2527108@student.uwtsd.ac.uk::c31ea015-310b-4e85-b0f1-7b3d0d3083f7" providerId="AD" clId="Web-{8FE2E481-47B5-410B-41D6-44915B1D9E3C}" dt="2026-02-12T13:56:17.733" v="4" actId="20577"/>
          <ac:spMkLst>
            <pc:docMk/>
            <pc:sldMk cId="109857222" sldId="256"/>
            <ac:spMk id="9" creationId="{2D6D4405-32EA-0B5A-3FDC-0CD6D8A59E85}"/>
          </ac:spMkLst>
        </pc:spChg>
        <pc:picChg chg="mod">
          <ac:chgData name="Helema Khanum (2527108)" userId="S::2527108@student.uwtsd.ac.uk::c31ea015-310b-4e85-b0f1-7b3d0d3083f7" providerId="AD" clId="Web-{8FE2E481-47B5-410B-41D6-44915B1D9E3C}" dt="2026-02-12T13:55:21.013" v="1" actId="1076"/>
          <ac:picMkLst>
            <pc:docMk/>
            <pc:sldMk cId="109857222" sldId="256"/>
            <ac:picMk id="5" creationId="{6AF0DFFB-2D22-9FE2-0F6B-444AE88F31CD}"/>
          </ac:picMkLst>
        </pc:picChg>
      </pc:sldChg>
    </pc:docChg>
  </pc:docChgLst>
  <pc:docChgLst>
    <pc:chgData name="Aysha Begum (2518869)" userId="S::2518869@student.uwtsd.ac.uk::30df0eb0-4573-4d35-a44a-8a90b563b7dc" providerId="AD" clId="Web-{A5967C08-62A4-3962-1353-8693AC1F8E98}"/>
    <pc:docChg chg="modSld">
      <pc:chgData name="Aysha Begum (2518869)" userId="S::2518869@student.uwtsd.ac.uk::30df0eb0-4573-4d35-a44a-8a90b563b7dc" providerId="AD" clId="Web-{A5967C08-62A4-3962-1353-8693AC1F8E98}" dt="2026-02-11T06:12:49.937" v="6" actId="20577"/>
      <pc:docMkLst>
        <pc:docMk/>
      </pc:docMkLst>
      <pc:sldChg chg="modSp">
        <pc:chgData name="Aysha Begum (2518869)" userId="S::2518869@student.uwtsd.ac.uk::30df0eb0-4573-4d35-a44a-8a90b563b7dc" providerId="AD" clId="Web-{A5967C08-62A4-3962-1353-8693AC1F8E98}" dt="2026-02-11T06:12:49.937" v="6" actId="20577"/>
        <pc:sldMkLst>
          <pc:docMk/>
          <pc:sldMk cId="109857222" sldId="256"/>
        </pc:sldMkLst>
        <pc:spChg chg="mod">
          <ac:chgData name="Aysha Begum (2518869)" userId="S::2518869@student.uwtsd.ac.uk::30df0eb0-4573-4d35-a44a-8a90b563b7dc" providerId="AD" clId="Web-{A5967C08-62A4-3962-1353-8693AC1F8E98}" dt="2026-02-11T06:12:49.937" v="6" actId="20577"/>
          <ac:spMkLst>
            <pc:docMk/>
            <pc:sldMk cId="109857222" sldId="256"/>
            <ac:spMk id="2" creationId="{00000000-0000-0000-0000-000000000000}"/>
          </ac:spMkLst>
        </pc:spChg>
        <pc:spChg chg="mod">
          <ac:chgData name="Aysha Begum (2518869)" userId="S::2518869@student.uwtsd.ac.uk::30df0eb0-4573-4d35-a44a-8a90b563b7dc" providerId="AD" clId="Web-{A5967C08-62A4-3962-1353-8693AC1F8E98}" dt="2026-02-11T06:11:21.685" v="4" actId="1076"/>
          <ac:spMkLst>
            <pc:docMk/>
            <pc:sldMk cId="109857222" sldId="256"/>
            <ac:spMk id="9" creationId="{2D6D4405-32EA-0B5A-3FDC-0CD6D8A59E85}"/>
          </ac:spMkLst>
        </pc:spChg>
        <pc:picChg chg="mod">
          <ac:chgData name="Aysha Begum (2518869)" userId="S::2518869@student.uwtsd.ac.uk::30df0eb0-4573-4d35-a44a-8a90b563b7dc" providerId="AD" clId="Web-{A5967C08-62A4-3962-1353-8693AC1F8E98}" dt="2026-02-11T06:12:30.468" v="5" actId="14100"/>
          <ac:picMkLst>
            <pc:docMk/>
            <pc:sldMk cId="109857222" sldId="256"/>
            <ac:picMk id="5" creationId="{6AF0DFFB-2D22-9FE2-0F6B-444AE88F31CD}"/>
          </ac:picMkLst>
        </pc:picChg>
      </pc:sldChg>
    </pc:docChg>
  </pc:docChgLst>
  <pc:docChgLst>
    <pc:chgData name="Helema Khanum (2527108)" userId="S::2527108@student.uwtsd.ac.uk::c31ea015-310b-4e85-b0f1-7b3d0d3083f7" providerId="AD" clId="Web-{21A03899-14E0-975D-3D49-402DB104E0F7}"/>
    <pc:docChg chg="modSld">
      <pc:chgData name="Helema Khanum (2527108)" userId="S::2527108@student.uwtsd.ac.uk::c31ea015-310b-4e85-b0f1-7b3d0d3083f7" providerId="AD" clId="Web-{21A03899-14E0-975D-3D49-402DB104E0F7}" dt="2026-02-09T18:53:58.586" v="62" actId="14100"/>
      <pc:docMkLst>
        <pc:docMk/>
      </pc:docMkLst>
      <pc:sldChg chg="modSp">
        <pc:chgData name="Helema Khanum (2527108)" userId="S::2527108@student.uwtsd.ac.uk::c31ea015-310b-4e85-b0f1-7b3d0d3083f7" providerId="AD" clId="Web-{21A03899-14E0-975D-3D49-402DB104E0F7}" dt="2026-02-09T18:49:46.956" v="52" actId="20577"/>
        <pc:sldMkLst>
          <pc:docMk/>
          <pc:sldMk cId="109857222" sldId="256"/>
        </pc:sldMkLst>
        <pc:spChg chg="mod">
          <ac:chgData name="Helema Khanum (2527108)" userId="S::2527108@student.uwtsd.ac.uk::c31ea015-310b-4e85-b0f1-7b3d0d3083f7" providerId="AD" clId="Web-{21A03899-14E0-975D-3D49-402DB104E0F7}" dt="2026-02-09T18:49:46.956" v="52" actId="20577"/>
          <ac:spMkLst>
            <pc:docMk/>
            <pc:sldMk cId="109857222" sldId="256"/>
            <ac:spMk id="2" creationId="{00000000-0000-0000-0000-000000000000}"/>
          </ac:spMkLst>
        </pc:spChg>
        <pc:spChg chg="mod">
          <ac:chgData name="Helema Khanum (2527108)" userId="S::2527108@student.uwtsd.ac.uk::c31ea015-310b-4e85-b0f1-7b3d0d3083f7" providerId="AD" clId="Web-{21A03899-14E0-975D-3D49-402DB104E0F7}" dt="2026-02-09T18:41:44.065" v="12" actId="20577"/>
          <ac:spMkLst>
            <pc:docMk/>
            <pc:sldMk cId="109857222" sldId="256"/>
            <ac:spMk id="9" creationId="{2D6D4405-32EA-0B5A-3FDC-0CD6D8A59E85}"/>
          </ac:spMkLst>
        </pc:spChg>
      </pc:sldChg>
      <pc:sldChg chg="addSp delSp modSp mod setBg">
        <pc:chgData name="Helema Khanum (2527108)" userId="S::2527108@student.uwtsd.ac.uk::c31ea015-310b-4e85-b0f1-7b3d0d3083f7" providerId="AD" clId="Web-{21A03899-14E0-975D-3D49-402DB104E0F7}" dt="2026-02-09T18:53:58.586" v="62" actId="14100"/>
        <pc:sldMkLst>
          <pc:docMk/>
          <pc:sldMk cId="2407297788" sldId="258"/>
        </pc:sldMkLst>
        <pc:spChg chg="mod">
          <ac:chgData name="Helema Khanum (2527108)" userId="S::2527108@student.uwtsd.ac.uk::c31ea015-310b-4e85-b0f1-7b3d0d3083f7" providerId="AD" clId="Web-{21A03899-14E0-975D-3D49-402DB104E0F7}" dt="2026-02-09T18:53:21.303" v="60"/>
          <ac:spMkLst>
            <pc:docMk/>
            <pc:sldMk cId="2407297788" sldId="258"/>
            <ac:spMk id="2" creationId="{E30D92F9-9C6D-004D-FEF1-E25CDD40CF0C}"/>
          </ac:spMkLst>
        </pc:spChg>
        <pc:spChg chg="mod">
          <ac:chgData name="Helema Khanum (2527108)" userId="S::2527108@student.uwtsd.ac.uk::c31ea015-310b-4e85-b0f1-7b3d0d3083f7" providerId="AD" clId="Web-{21A03899-14E0-975D-3D49-402DB104E0F7}" dt="2026-02-09T18:53:21.303" v="60"/>
          <ac:spMkLst>
            <pc:docMk/>
            <pc:sldMk cId="2407297788" sldId="258"/>
            <ac:spMk id="3" creationId="{D61B1FBD-9840-09AC-AE9D-9A022706730C}"/>
          </ac:spMkLst>
        </pc:spChg>
        <pc:spChg chg="add">
          <ac:chgData name="Helema Khanum (2527108)" userId="S::2527108@student.uwtsd.ac.uk::c31ea015-310b-4e85-b0f1-7b3d0d3083f7" providerId="AD" clId="Web-{21A03899-14E0-975D-3D49-402DB104E0F7}" dt="2026-02-09T18:53:21.303" v="60"/>
          <ac:spMkLst>
            <pc:docMk/>
            <pc:sldMk cId="2407297788" sldId="258"/>
            <ac:spMk id="14" creationId="{70BEB1E7-2F88-40BC-B73D-42E5B6F80BFC}"/>
          </ac:spMkLst>
        </pc:spChg>
        <pc:spChg chg="add">
          <ac:chgData name="Helema Khanum (2527108)" userId="S::2527108@student.uwtsd.ac.uk::c31ea015-310b-4e85-b0f1-7b3d0d3083f7" providerId="AD" clId="Web-{21A03899-14E0-975D-3D49-402DB104E0F7}" dt="2026-02-09T18:53:21.303" v="60"/>
          <ac:spMkLst>
            <pc:docMk/>
            <pc:sldMk cId="2407297788" sldId="258"/>
            <ac:spMk id="21" creationId="{D2B783EE-0239-4717-BBEA-8C9EAC61C824}"/>
          </ac:spMkLst>
        </pc:spChg>
        <pc:spChg chg="add">
          <ac:chgData name="Helema Khanum (2527108)" userId="S::2527108@student.uwtsd.ac.uk::c31ea015-310b-4e85-b0f1-7b3d0d3083f7" providerId="AD" clId="Web-{21A03899-14E0-975D-3D49-402DB104E0F7}" dt="2026-02-09T18:53:21.303" v="60"/>
          <ac:spMkLst>
            <pc:docMk/>
            <pc:sldMk cId="2407297788" sldId="258"/>
            <ac:spMk id="22" creationId="{A7B99495-F43F-4D80-A44F-2CB4764EB90B}"/>
          </ac:spMkLst>
        </pc:spChg>
        <pc:picChg chg="mod ord">
          <ac:chgData name="Helema Khanum (2527108)" userId="S::2527108@student.uwtsd.ac.uk::c31ea015-310b-4e85-b0f1-7b3d0d3083f7" providerId="AD" clId="Web-{21A03899-14E0-975D-3D49-402DB104E0F7}" dt="2026-02-09T18:53:58.586" v="62" actId="14100"/>
          <ac:picMkLst>
            <pc:docMk/>
            <pc:sldMk cId="2407297788" sldId="258"/>
            <ac:picMk id="4" creationId="{EFA005E8-D9BC-A901-9E40-279E0911D7CA}"/>
          </ac:picMkLst>
        </pc:picChg>
        <pc:picChg chg="add mod">
          <ac:chgData name="Helema Khanum (2527108)" userId="S::2527108@student.uwtsd.ac.uk::c31ea015-310b-4e85-b0f1-7b3d0d3083f7" providerId="AD" clId="Web-{21A03899-14E0-975D-3D49-402DB104E0F7}" dt="2026-02-09T18:53:21.303" v="60"/>
          <ac:picMkLst>
            <pc:docMk/>
            <pc:sldMk cId="2407297788" sldId="258"/>
            <ac:picMk id="5" creationId="{3A4949DD-DD75-A0CB-BADD-0857DECC9659}"/>
          </ac:picMkLst>
        </pc:picChg>
      </pc:sldChg>
    </pc:docChg>
  </pc:docChgLst>
  <pc:docChgLst>
    <pc:chgData name="Helema Khanum (2527108)" userId="S::2527108@student.uwtsd.ac.uk::c31ea015-310b-4e85-b0f1-7b3d0d3083f7" providerId="AD" clId="Web-{8404D896-DCBD-4DB1-4580-33202AFE15E6}"/>
    <pc:docChg chg="addSld modSld">
      <pc:chgData name="Helema Khanum (2527108)" userId="S::2527108@student.uwtsd.ac.uk::c31ea015-310b-4e85-b0f1-7b3d0d3083f7" providerId="AD" clId="Web-{8404D896-DCBD-4DB1-4580-33202AFE15E6}" dt="2026-02-13T10:47:05.016" v="981"/>
      <pc:docMkLst>
        <pc:docMk/>
      </pc:docMkLst>
      <pc:sldChg chg="addSp delSp modSp new mod setBg">
        <pc:chgData name="Helema Khanum (2527108)" userId="S::2527108@student.uwtsd.ac.uk::c31ea015-310b-4e85-b0f1-7b3d0d3083f7" providerId="AD" clId="Web-{8404D896-DCBD-4DB1-4580-33202AFE15E6}" dt="2026-02-13T10:43:20.851" v="939"/>
        <pc:sldMkLst>
          <pc:docMk/>
          <pc:sldMk cId="2732626234" sldId="260"/>
        </pc:sldMkLst>
        <pc:spChg chg="mod">
          <ac:chgData name="Helema Khanum (2527108)" userId="S::2527108@student.uwtsd.ac.uk::c31ea015-310b-4e85-b0f1-7b3d0d3083f7" providerId="AD" clId="Web-{8404D896-DCBD-4DB1-4580-33202AFE15E6}" dt="2026-02-13T10:43:20.851" v="939"/>
          <ac:spMkLst>
            <pc:docMk/>
            <pc:sldMk cId="2732626234" sldId="260"/>
            <ac:spMk id="2" creationId="{5E81FA55-7A4F-657F-08FE-0F915887EAD6}"/>
          </ac:spMkLst>
        </pc:spChg>
        <pc:spChg chg="mod">
          <ac:chgData name="Helema Khanum (2527108)" userId="S::2527108@student.uwtsd.ac.uk::c31ea015-310b-4e85-b0f1-7b3d0d3083f7" providerId="AD" clId="Web-{8404D896-DCBD-4DB1-4580-33202AFE15E6}" dt="2026-02-13T10:43:20.851" v="939"/>
          <ac:spMkLst>
            <pc:docMk/>
            <pc:sldMk cId="2732626234" sldId="260"/>
            <ac:spMk id="3" creationId="{67889E5B-EB8C-3022-96B9-D1A0E072D755}"/>
          </ac:spMkLst>
        </pc:spChg>
        <pc:spChg chg="add">
          <ac:chgData name="Helema Khanum (2527108)" userId="S::2527108@student.uwtsd.ac.uk::c31ea015-310b-4e85-b0f1-7b3d0d3083f7" providerId="AD" clId="Web-{8404D896-DCBD-4DB1-4580-33202AFE15E6}" dt="2026-02-13T10:43:20.851" v="939"/>
          <ac:spMkLst>
            <pc:docMk/>
            <pc:sldMk cId="2732626234" sldId="260"/>
            <ac:spMk id="28" creationId="{04812C46-200A-4DEB-A05E-3ED6C68C2387}"/>
          </ac:spMkLst>
        </pc:spChg>
        <pc:spChg chg="add">
          <ac:chgData name="Helema Khanum (2527108)" userId="S::2527108@student.uwtsd.ac.uk::c31ea015-310b-4e85-b0f1-7b3d0d3083f7" providerId="AD" clId="Web-{8404D896-DCBD-4DB1-4580-33202AFE15E6}" dt="2026-02-13T10:43:20.851" v="939"/>
          <ac:spMkLst>
            <pc:docMk/>
            <pc:sldMk cId="2732626234" sldId="260"/>
            <ac:spMk id="30" creationId="{D1EA859B-E555-4109-94F3-6700E046E008}"/>
          </ac:spMkLst>
        </pc:spChg>
        <pc:picChg chg="add mod ord">
          <ac:chgData name="Helema Khanum (2527108)" userId="S::2527108@student.uwtsd.ac.uk::c31ea015-310b-4e85-b0f1-7b3d0d3083f7" providerId="AD" clId="Web-{8404D896-DCBD-4DB1-4580-33202AFE15E6}" dt="2026-02-13T10:43:20.851" v="939"/>
          <ac:picMkLst>
            <pc:docMk/>
            <pc:sldMk cId="2732626234" sldId="260"/>
            <ac:picMk id="12" creationId="{E9D7234D-B3C2-3983-1544-804801C3197F}"/>
          </ac:picMkLst>
        </pc:picChg>
      </pc:sldChg>
      <pc:sldChg chg="addSp delSp modSp new mod modClrScheme chgLayout">
        <pc:chgData name="Helema Khanum (2527108)" userId="S::2527108@student.uwtsd.ac.uk::c31ea015-310b-4e85-b0f1-7b3d0d3083f7" providerId="AD" clId="Web-{8404D896-DCBD-4DB1-4580-33202AFE15E6}" dt="2026-02-13T10:47:05.016" v="981"/>
        <pc:sldMkLst>
          <pc:docMk/>
          <pc:sldMk cId="2765769680" sldId="261"/>
        </pc:sldMkLst>
        <pc:spChg chg="mod ord">
          <ac:chgData name="Helema Khanum (2527108)" userId="S::2527108@student.uwtsd.ac.uk::c31ea015-310b-4e85-b0f1-7b3d0d3083f7" providerId="AD" clId="Web-{8404D896-DCBD-4DB1-4580-33202AFE15E6}" dt="2026-02-13T10:45:57.592" v="975"/>
          <ac:spMkLst>
            <pc:docMk/>
            <pc:sldMk cId="2765769680" sldId="261"/>
            <ac:spMk id="2" creationId="{E0766F63-49EF-C17B-385E-C52F8D3D07C6}"/>
          </ac:spMkLst>
        </pc:spChg>
        <pc:spChg chg="mod ord">
          <ac:chgData name="Helema Khanum (2527108)" userId="S::2527108@student.uwtsd.ac.uk::c31ea015-310b-4e85-b0f1-7b3d0d3083f7" providerId="AD" clId="Web-{8404D896-DCBD-4DB1-4580-33202AFE15E6}" dt="2026-02-13T10:46:38.515" v="978" actId="20577"/>
          <ac:spMkLst>
            <pc:docMk/>
            <pc:sldMk cId="2765769680" sldId="261"/>
            <ac:spMk id="3" creationId="{41D6FF1C-8975-BDD3-9268-DB2BEFAB2BA1}"/>
          </ac:spMkLst>
        </pc:spChg>
      </pc:sldChg>
      <pc:sldChg chg="addSp delSp modSp new mod setBg">
        <pc:chgData name="Helema Khanum (2527108)" userId="S::2527108@student.uwtsd.ac.uk::c31ea015-310b-4e85-b0f1-7b3d0d3083f7" providerId="AD" clId="Web-{8404D896-DCBD-4DB1-4580-33202AFE15E6}" dt="2026-02-13T10:42:14.241" v="935"/>
        <pc:sldMkLst>
          <pc:docMk/>
          <pc:sldMk cId="2208723090" sldId="262"/>
        </pc:sldMkLst>
        <pc:spChg chg="mod">
          <ac:chgData name="Helema Khanum (2527108)" userId="S::2527108@student.uwtsd.ac.uk::c31ea015-310b-4e85-b0f1-7b3d0d3083f7" providerId="AD" clId="Web-{8404D896-DCBD-4DB1-4580-33202AFE15E6}" dt="2026-02-13T10:42:14.241" v="935"/>
          <ac:spMkLst>
            <pc:docMk/>
            <pc:sldMk cId="2208723090" sldId="262"/>
            <ac:spMk id="2" creationId="{BE8C992B-6F6B-5D16-8D9F-A95656089D6F}"/>
          </ac:spMkLst>
        </pc:spChg>
        <pc:spChg chg="add mod">
          <ac:chgData name="Helema Khanum (2527108)" userId="S::2527108@student.uwtsd.ac.uk::c31ea015-310b-4e85-b0f1-7b3d0d3083f7" providerId="AD" clId="Web-{8404D896-DCBD-4DB1-4580-33202AFE15E6}" dt="2026-02-13T10:42:14.241" v="935"/>
          <ac:spMkLst>
            <pc:docMk/>
            <pc:sldMk cId="2208723090" sldId="262"/>
            <ac:spMk id="4" creationId="{A8EDED13-9E73-B5A4-B444-66FA84276B95}"/>
          </ac:spMkLst>
        </pc:spChg>
        <pc:spChg chg="add">
          <ac:chgData name="Helema Khanum (2527108)" userId="S::2527108@student.uwtsd.ac.uk::c31ea015-310b-4e85-b0f1-7b3d0d3083f7" providerId="AD" clId="Web-{8404D896-DCBD-4DB1-4580-33202AFE15E6}" dt="2026-02-13T10:42:14.241" v="935"/>
          <ac:spMkLst>
            <pc:docMk/>
            <pc:sldMk cId="2208723090" sldId="262"/>
            <ac:spMk id="10" creationId="{04812C46-200A-4DEB-A05E-3ED6C68C2387}"/>
          </ac:spMkLst>
        </pc:spChg>
        <pc:spChg chg="add">
          <ac:chgData name="Helema Khanum (2527108)" userId="S::2527108@student.uwtsd.ac.uk::c31ea015-310b-4e85-b0f1-7b3d0d3083f7" providerId="AD" clId="Web-{8404D896-DCBD-4DB1-4580-33202AFE15E6}" dt="2026-02-13T10:42:14.241" v="935"/>
          <ac:spMkLst>
            <pc:docMk/>
            <pc:sldMk cId="2208723090" sldId="262"/>
            <ac:spMk id="12" creationId="{D1EA859B-E555-4109-94F3-6700E046E008}"/>
          </ac:spMkLst>
        </pc:spChg>
        <pc:picChg chg="add mod ord">
          <ac:chgData name="Helema Khanum (2527108)" userId="S::2527108@student.uwtsd.ac.uk::c31ea015-310b-4e85-b0f1-7b3d0d3083f7" providerId="AD" clId="Web-{8404D896-DCBD-4DB1-4580-33202AFE15E6}" dt="2026-02-13T10:42:14.241" v="935"/>
          <ac:picMkLst>
            <pc:docMk/>
            <pc:sldMk cId="2208723090" sldId="262"/>
            <ac:picMk id="5" creationId="{053A8CB8-2942-4FB1-E8F2-876C584DA2B0}"/>
          </ac:picMkLst>
        </pc:picChg>
      </pc:sldChg>
    </pc:docChg>
  </pc:docChgLst>
  <pc:docChgLst>
    <pc:chgData name="Helema Khanum (2527108)" userId="S::2527108@student.uwtsd.ac.uk::c31ea015-310b-4e85-b0f1-7b3d0d3083f7" providerId="AD" clId="Web-{2627789A-C413-F1A2-59D6-53B10231BD8C}"/>
    <pc:docChg chg="modSld">
      <pc:chgData name="Helema Khanum (2527108)" userId="S::2527108@student.uwtsd.ac.uk::c31ea015-310b-4e85-b0f1-7b3d0d3083f7" providerId="AD" clId="Web-{2627789A-C413-F1A2-59D6-53B10231BD8C}" dt="2026-02-13T13:05:14.840" v="9" actId="20577"/>
      <pc:docMkLst>
        <pc:docMk/>
      </pc:docMkLst>
      <pc:sldChg chg="addSp delSp modSp">
        <pc:chgData name="Helema Khanum (2527108)" userId="S::2527108@student.uwtsd.ac.uk::c31ea015-310b-4e85-b0f1-7b3d0d3083f7" providerId="AD" clId="Web-{2627789A-C413-F1A2-59D6-53B10231BD8C}" dt="2026-02-13T13:02:26.223" v="5"/>
        <pc:sldMkLst>
          <pc:docMk/>
          <pc:sldMk cId="2765769680" sldId="261"/>
        </pc:sldMkLst>
      </pc:sldChg>
    </pc:docChg>
  </pc:docChgLst>
  <pc:docChgLst>
    <pc:chgData name="Helema Khanum (2527108)" userId="S::2527108@student.uwtsd.ac.uk::c31ea015-310b-4e85-b0f1-7b3d0d3083f7" providerId="AD" clId="Web-{B765ABE9-7EBF-EE23-6ED7-F4B6CB5B04FE}"/>
    <pc:docChg chg="modSld">
      <pc:chgData name="Helema Khanum (2527108)" userId="S::2527108@student.uwtsd.ac.uk::c31ea015-310b-4e85-b0f1-7b3d0d3083f7" providerId="AD" clId="Web-{B765ABE9-7EBF-EE23-6ED7-F4B6CB5B04FE}" dt="2026-02-13T13:52:30.139" v="7" actId="20577"/>
      <pc:docMkLst>
        <pc:docMk/>
      </pc:docMkLst>
      <pc:sldChg chg="modSp">
        <pc:chgData name="Helema Khanum (2527108)" userId="S::2527108@student.uwtsd.ac.uk::c31ea015-310b-4e85-b0f1-7b3d0d3083f7" providerId="AD" clId="Web-{B765ABE9-7EBF-EE23-6ED7-F4B6CB5B04FE}" dt="2026-02-13T13:50:35.089" v="1" actId="20577"/>
        <pc:sldMkLst>
          <pc:docMk/>
          <pc:sldMk cId="1668531170" sldId="273"/>
        </pc:sldMkLst>
        <pc:spChg chg="mod">
          <ac:chgData name="Helema Khanum (2527108)" userId="S::2527108@student.uwtsd.ac.uk::c31ea015-310b-4e85-b0f1-7b3d0d3083f7" providerId="AD" clId="Web-{B765ABE9-7EBF-EE23-6ED7-F4B6CB5B04FE}" dt="2026-02-13T13:50:35.089" v="1" actId="20577"/>
          <ac:spMkLst>
            <pc:docMk/>
            <pc:sldMk cId="1668531170" sldId="273"/>
            <ac:spMk id="2" creationId="{00000000-0000-0000-0000-000000000000}"/>
          </ac:spMkLst>
        </pc:spChg>
        <pc:spChg chg="mod">
          <ac:chgData name="Helema Khanum (2527108)" userId="S::2527108@student.uwtsd.ac.uk::c31ea015-310b-4e85-b0f1-7b3d0d3083f7" providerId="AD" clId="Web-{B765ABE9-7EBF-EE23-6ED7-F4B6CB5B04FE}" dt="2026-02-13T13:50:22.995" v="0" actId="20577"/>
          <ac:spMkLst>
            <pc:docMk/>
            <pc:sldMk cId="1668531170" sldId="273"/>
            <ac:spMk id="5" creationId="{32037A1E-667D-FBCF-7038-81E405DF0959}"/>
          </ac:spMkLst>
        </pc:spChg>
      </pc:sldChg>
      <pc:sldChg chg="addSp delSp modSp">
        <pc:chgData name="Helema Khanum (2527108)" userId="S::2527108@student.uwtsd.ac.uk::c31ea015-310b-4e85-b0f1-7b3d0d3083f7" providerId="AD" clId="Web-{B765ABE9-7EBF-EE23-6ED7-F4B6CB5B04FE}" dt="2026-02-13T13:52:30.139" v="7" actId="20577"/>
        <pc:sldMkLst>
          <pc:docMk/>
          <pc:sldMk cId="3623296147" sldId="275"/>
        </pc:sldMkLst>
        <pc:spChg chg="add">
          <ac:chgData name="Helema Khanum (2527108)" userId="S::2527108@student.uwtsd.ac.uk::c31ea015-310b-4e85-b0f1-7b3d0d3083f7" providerId="AD" clId="Web-{B765ABE9-7EBF-EE23-6ED7-F4B6CB5B04FE}" dt="2026-02-13T13:51:51.795" v="3"/>
          <ac:spMkLst>
            <pc:docMk/>
            <pc:sldMk cId="3623296147" sldId="275"/>
            <ac:spMk id="6" creationId="{6F8EBF1F-B72A-7D45-E2C1-395AE8C84899}"/>
          </ac:spMkLst>
        </pc:spChg>
        <pc:spChg chg="mod">
          <ac:chgData name="Helema Khanum (2527108)" userId="S::2527108@student.uwtsd.ac.uk::c31ea015-310b-4e85-b0f1-7b3d0d3083f7" providerId="AD" clId="Web-{B765ABE9-7EBF-EE23-6ED7-F4B6CB5B04FE}" dt="2026-02-13T13:52:30.139" v="7" actId="20577"/>
          <ac:spMkLst>
            <pc:docMk/>
            <pc:sldMk cId="3623296147" sldId="275"/>
            <ac:spMk id="15" creationId="{00000000-0000-0000-0000-000000000000}"/>
          </ac:spMkLst>
        </pc:spChg>
      </pc:sldChg>
    </pc:docChg>
  </pc:docChgLst>
  <pc:docChgLst>
    <pc:chgData name="Helema Khanum (2527108)" userId="S::2527108@student.uwtsd.ac.uk::c31ea015-310b-4e85-b0f1-7b3d0d3083f7" providerId="AD" clId="Web-{B9E66A6D-FF0C-06C1-995C-81C878A3339B}"/>
    <pc:docChg chg="addSld modSld">
      <pc:chgData name="Helema Khanum (2527108)" userId="S::2527108@student.uwtsd.ac.uk::c31ea015-310b-4e85-b0f1-7b3d0d3083f7" providerId="AD" clId="Web-{B9E66A6D-FF0C-06C1-995C-81C878A3339B}" dt="2026-02-13T13:39:51.604" v="9" actId="20577"/>
      <pc:docMkLst>
        <pc:docMk/>
      </pc:docMkLst>
      <pc:sldChg chg="modSp add">
        <pc:chgData name="Helema Khanum (2527108)" userId="S::2527108@student.uwtsd.ac.uk::c31ea015-310b-4e85-b0f1-7b3d0d3083f7" providerId="AD" clId="Web-{B9E66A6D-FF0C-06C1-995C-81C878A3339B}" dt="2026-02-13T13:39:51.604" v="9" actId="20577"/>
        <pc:sldMkLst>
          <pc:docMk/>
          <pc:sldMk cId="3623296147" sldId="275"/>
        </pc:sldMkLst>
      </pc:sldChg>
    </pc:docChg>
  </pc:docChgLst>
  <pc:docChgLst>
    <pc:chgData name="Helema Khanum (2527108)" userId="S::2527108@student.uwtsd.ac.uk::c31ea015-310b-4e85-b0f1-7b3d0d3083f7" providerId="AD" clId="Web-{FCE44674-8760-A0E2-7CAC-0268C42AA50A}"/>
    <pc:docChg chg="addSld delSld">
      <pc:chgData name="Helema Khanum (2527108)" userId="S::2527108@student.uwtsd.ac.uk::c31ea015-310b-4e85-b0f1-7b3d0d3083f7" providerId="AD" clId="Web-{FCE44674-8760-A0E2-7CAC-0268C42AA50A}" dt="2026-02-13T13:29:00.942" v="2"/>
      <pc:docMkLst>
        <pc:docMk/>
      </pc:docMkLst>
    </pc:docChg>
  </pc:docChgLst>
  <pc:docChgLst>
    <pc:chgData name="Helema Khanum (2527108)" userId="S::2527108@student.uwtsd.ac.uk::c31ea015-310b-4e85-b0f1-7b3d0d3083f7" providerId="AD" clId="Web-{135D8EC7-8CD4-9B44-D8C9-3CD00E9CB47A}"/>
    <pc:docChg chg="addSld delSld">
      <pc:chgData name="Helema Khanum (2527108)" userId="S::2527108@student.uwtsd.ac.uk::c31ea015-310b-4e85-b0f1-7b3d0d3083f7" providerId="AD" clId="Web-{135D8EC7-8CD4-9B44-D8C9-3CD00E9CB47A}" dt="2026-02-13T13:26:53.375" v="12"/>
      <pc:docMkLst>
        <pc:docMk/>
      </pc:docMkLst>
      <pc:sldChg chg="add">
        <pc:chgData name="Helema Khanum (2527108)" userId="S::2527108@student.uwtsd.ac.uk::c31ea015-310b-4e85-b0f1-7b3d0d3083f7" providerId="AD" clId="Web-{135D8EC7-8CD4-9B44-D8C9-3CD00E9CB47A}" dt="2026-02-13T13:25:01.186" v="5"/>
        <pc:sldMkLst>
          <pc:docMk/>
          <pc:sldMk cId="3121086062" sldId="259"/>
        </pc:sldMkLst>
      </pc:sldChg>
      <pc:sldChg chg="add replId">
        <pc:chgData name="Helema Khanum (2527108)" userId="S::2527108@student.uwtsd.ac.uk::c31ea015-310b-4e85-b0f1-7b3d0d3083f7" providerId="AD" clId="Web-{135D8EC7-8CD4-9B44-D8C9-3CD00E9CB47A}" dt="2026-02-13T13:21:57.854" v="0"/>
        <pc:sldMkLst>
          <pc:docMk/>
          <pc:sldMk cId="1051890399" sldId="265"/>
        </pc:sldMkLst>
      </pc:sldChg>
      <pc:sldChg chg="add">
        <pc:chgData name="Helema Khanum (2527108)" userId="S::2527108@student.uwtsd.ac.uk::c31ea015-310b-4e85-b0f1-7b3d0d3083f7" providerId="AD" clId="Web-{135D8EC7-8CD4-9B44-D8C9-3CD00E9CB47A}" dt="2026-02-13T13:24:29.935" v="4"/>
        <pc:sldMkLst>
          <pc:docMk/>
          <pc:sldMk cId="1555753658" sldId="266"/>
        </pc:sldMkLst>
      </pc:sldChg>
      <pc:sldChg chg="add">
        <pc:chgData name="Helema Khanum (2527108)" userId="S::2527108@student.uwtsd.ac.uk::c31ea015-310b-4e85-b0f1-7b3d0d3083f7" providerId="AD" clId="Web-{135D8EC7-8CD4-9B44-D8C9-3CD00E9CB47A}" dt="2026-02-13T13:25:24.077" v="6"/>
        <pc:sldMkLst>
          <pc:docMk/>
          <pc:sldMk cId="2431827074" sldId="267"/>
        </pc:sldMkLst>
      </pc:sldChg>
      <pc:sldChg chg="add">
        <pc:chgData name="Helema Khanum (2527108)" userId="S::2527108@student.uwtsd.ac.uk::c31ea015-310b-4e85-b0f1-7b3d0d3083f7" providerId="AD" clId="Web-{135D8EC7-8CD4-9B44-D8C9-3CD00E9CB47A}" dt="2026-02-13T13:25:46.093" v="7"/>
        <pc:sldMkLst>
          <pc:docMk/>
          <pc:sldMk cId="711015546" sldId="268"/>
        </pc:sldMkLst>
      </pc:sldChg>
      <pc:sldChg chg="add replId">
        <pc:chgData name="Helema Khanum (2527108)" userId="S::2527108@student.uwtsd.ac.uk::c31ea015-310b-4e85-b0f1-7b3d0d3083f7" providerId="AD" clId="Web-{135D8EC7-8CD4-9B44-D8C9-3CD00E9CB47A}" dt="2026-02-13T13:26:50.672" v="11"/>
        <pc:sldMkLst>
          <pc:docMk/>
          <pc:sldMk cId="2689553347" sldId="270"/>
        </pc:sldMkLst>
      </pc:sldChg>
    </pc:docChg>
  </pc:docChgLst>
  <pc:docChgLst>
    <pc:chgData name="Helema Khanum (2527108)" userId="S::2527108@student.uwtsd.ac.uk::c31ea015-310b-4e85-b0f1-7b3d0d3083f7" providerId="AD" clId="Web-{E203100A-AE6F-E66E-7D40-1122379ACF15}"/>
    <pc:docChg chg="modSld">
      <pc:chgData name="Helema Khanum (2527108)" userId="S::2527108@student.uwtsd.ac.uk::c31ea015-310b-4e85-b0f1-7b3d0d3083f7" providerId="AD" clId="Web-{E203100A-AE6F-E66E-7D40-1122379ACF15}" dt="2026-02-15T20:09:56.081" v="5" actId="20577"/>
      <pc:docMkLst>
        <pc:docMk/>
      </pc:docMkLst>
      <pc:sldChg chg="modSp">
        <pc:chgData name="Helema Khanum (2527108)" userId="S::2527108@student.uwtsd.ac.uk::c31ea015-310b-4e85-b0f1-7b3d0d3083f7" providerId="AD" clId="Web-{E203100A-AE6F-E66E-7D40-1122379ACF15}" dt="2026-02-15T20:09:56.081" v="5" actId="20577"/>
        <pc:sldMkLst>
          <pc:docMk/>
          <pc:sldMk cId="3623296147" sldId="275"/>
        </pc:sldMkLst>
        <pc:spChg chg="mod">
          <ac:chgData name="Helema Khanum (2527108)" userId="S::2527108@student.uwtsd.ac.uk::c31ea015-310b-4e85-b0f1-7b3d0d3083f7" providerId="AD" clId="Web-{E203100A-AE6F-E66E-7D40-1122379ACF15}" dt="2026-02-15T20:09:56.081" v="5" actId="20577"/>
          <ac:spMkLst>
            <pc:docMk/>
            <pc:sldMk cId="3623296147" sldId="275"/>
            <ac:spMk id="1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2527108@student.uwtsd.ac.uk" TargetMode="External"/><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hyperlink" Target="mailto:2518869@student.uwtsd.ac.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hyperlink" Target="https://www.htnovo.net/2020/03/slack-e-microsoft-teams-chiamate-unificate.htm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ricardosdelima.com.br/site/2019/07/04/oficina-de-recursos-digitais/microsoft-teams/"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pngall.com/cybersecurity-png" TargetMode="External"/><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eur01.safelinks.protection.outlook.com/?url=https%3A%2F%2Fwww.bing.com%2Fsearch%3Fq%3DNHS%2520(2023)%2520Microsoft%2520Teams%2520and%2520Remote%2520Working%26qs%3Dn%26form%3DQBRE%26sp%3D-1%26lq%3D0%26pq%3Dnhs%2520(2023)%2520microsoft%2520teams%2520and%2520remote%2520working%26sc%3D12-45%26sk%3D%26cvid%3DB4B61084660C4163A3B6AD1C99990CDE&amp;data=05%7C02%7C2527108%40student.uwtsd.ac.uk%7Cad9439a55e874b3b999208de6afce0a8%7C4e0f11f9046e45059cb8db2152311e21%7C0%7C0%7C639065831495567445%7CUnknown%7CTWFpbGZsb3d8eyJFbXB0eU1hcGkiOnRydWUsIlYiOiIwLjAuMDAwMCIsIlAiOiJXaW4zMiIsIkFOIjoiTWFpbCIsIldUIjoyfQ%3D%3D%7C0%7C%7C%7C&amp;sdata=XMJLsCbQzIxFVcO1j%2BcDgfKzhxIFZPTikSlW%2F7swWyg%3D&amp;reserved=0"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eur01.safelinks.protection.outlook.com/?url=https%3A%2F%2Fwww.jotform.com%2Fblog%2Fmicrosoft-teams-pros-and-cons%2F%3Fmsockid%3D0dc1a92b49a169130fffbfc848ba684d&amp;data=05%7C02%7C2527108%40student.uwtsd.ac.uk%7Cad9439a55e874b3b999208de6afce0a8%7C4e0f11f9046e45059cb8db2152311e21%7C0%7C0%7C639065831495618325%7CUnknown%7CTWFpbGZsb3d8eyJFbXB0eU1hcGkiOnRydWUsIlYiOiIwLjAuMDAwMCIsIlAiOiJXaW4zMiIsIkFOIjoiTWFpbCIsIldUIjoyfQ%3D%3D%7C0%7C%7C%7C&amp;sdata=RPbRyFWgbOYFjaT4E5zI350%2Fx7OtOtgnaCgBk0Hfm20%3D&amp;reserved=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65125"/>
            <a:ext cx="4338610" cy="5846047"/>
          </a:xfrm>
        </p:spPr>
        <p:txBody>
          <a:bodyPr vert="horz" lIns="91440" tIns="45720" rIns="91440" bIns="45720" rtlCol="0" anchor="ctr">
            <a:noAutofit/>
          </a:bodyPr>
          <a:lstStyle/>
          <a:p>
            <a:br>
              <a:rPr lang="en-US" sz="2800" b="1">
                <a:latin typeface="Lucida Sans"/>
              </a:rPr>
            </a:br>
            <a:r>
              <a:rPr lang="en-US" sz="2800" b="1">
                <a:latin typeface="Lucida Sans"/>
              </a:rPr>
              <a:t>Digital Skills and Research Methods</a:t>
            </a:r>
            <a:br>
              <a:rPr lang="en-US" sz="2800" b="1">
                <a:latin typeface="Lucida Sans"/>
              </a:rPr>
            </a:br>
            <a:br>
              <a:rPr lang="en-US" sz="2800" b="1">
                <a:latin typeface="Lucida Sans"/>
              </a:rPr>
            </a:br>
            <a:br>
              <a:rPr lang="en-US" sz="2800" b="1">
                <a:latin typeface="Lucida Sans"/>
              </a:rPr>
            </a:br>
            <a:r>
              <a:rPr lang="en-US" sz="2800" b="1">
                <a:latin typeface="Lucida Sans"/>
              </a:rPr>
              <a:t>How digital technology can  improve efficiency, data safety and staff collaboration across the Organisation.</a:t>
            </a:r>
            <a:br>
              <a:rPr lang="en-US" sz="2800" b="1">
                <a:latin typeface="Lucida Sans"/>
              </a:rPr>
            </a:br>
            <a:br>
              <a:rPr lang="en-US" sz="2800" b="1">
                <a:latin typeface="Lucida Sans"/>
              </a:rPr>
            </a:br>
            <a:br>
              <a:rPr lang="en-US" sz="2800" b="1">
                <a:latin typeface="Lucida Sans"/>
              </a:rPr>
            </a:br>
            <a:r>
              <a:rPr lang="en-US" sz="2800" b="1">
                <a:latin typeface="Lucida Sans"/>
              </a:rPr>
              <a:t>Module:LCHS4007</a:t>
            </a:r>
            <a:endParaRPr lang="en-US" sz="2800" b="1" kern="1200">
              <a:latin typeface="Lucida Sans"/>
            </a:endParaRPr>
          </a:p>
        </p:txBody>
      </p:sp>
      <p:pic>
        <p:nvPicPr>
          <p:cNvPr id="5" name="Content Placeholder 4" descr="Background Wallpaper Stock Photos, Images and Backgrounds for Free Download">
            <a:extLst>
              <a:ext uri="{FF2B5EF4-FFF2-40B4-BE49-F238E27FC236}">
                <a16:creationId xmlns:a16="http://schemas.microsoft.com/office/drawing/2014/main" id="{6AF0DFFB-2D22-9FE2-0F6B-444AE88F31CD}"/>
              </a:ext>
            </a:extLst>
          </p:cNvPr>
          <p:cNvPicPr>
            <a:picLocks noChangeAspect="1"/>
          </p:cNvPicPr>
          <p:nvPr/>
        </p:nvPicPr>
        <p:blipFill>
          <a:blip r:embed="rId2"/>
          <a:srcRect t="11835" b="11835"/>
          <a:stretch>
            <a:fillRect/>
          </a:stretch>
        </p:blipFill>
        <p:spPr>
          <a:xfrm>
            <a:off x="5170713" y="35074"/>
            <a:ext cx="12674531" cy="6827038"/>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sp>
        <p:nvSpPr>
          <p:cNvPr id="9" name="TextBox 8">
            <a:extLst>
              <a:ext uri="{FF2B5EF4-FFF2-40B4-BE49-F238E27FC236}">
                <a16:creationId xmlns:a16="http://schemas.microsoft.com/office/drawing/2014/main" id="{2D6D4405-32EA-0B5A-3FDC-0CD6D8A59E85}"/>
              </a:ext>
            </a:extLst>
          </p:cNvPr>
          <p:cNvSpPr txBox="1"/>
          <p:nvPr/>
        </p:nvSpPr>
        <p:spPr>
          <a:xfrm>
            <a:off x="8931153" y="5498599"/>
            <a:ext cx="5680294"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err="1">
                <a:solidFill>
                  <a:schemeClr val="bg1"/>
                </a:solidFill>
              </a:rPr>
              <a:t>Helema</a:t>
            </a:r>
            <a:r>
              <a:rPr lang="en-GB" sz="2000">
                <a:solidFill>
                  <a:schemeClr val="bg1"/>
                </a:solidFill>
              </a:rPr>
              <a:t> Khanum(</a:t>
            </a:r>
            <a:r>
              <a:rPr lang="en-GB" sz="2000">
                <a:solidFill>
                  <a:schemeClr val="bg1"/>
                </a:solidFill>
                <a:hlinkClick r:id="rId3">
                  <a:extLst>
                    <a:ext uri="{A12FA001-AC4F-418D-AE19-62706E023703}">
                      <ahyp:hlinkClr xmlns:ahyp="http://schemas.microsoft.com/office/drawing/2018/hyperlinkcolor" val="tx"/>
                    </a:ext>
                  </a:extLst>
                </a:hlinkClick>
              </a:rPr>
              <a:t>2527108@student.uwtsd.ac.uk</a:t>
            </a:r>
            <a:r>
              <a:rPr lang="en-GB" sz="2000">
                <a:solidFill>
                  <a:schemeClr val="bg1"/>
                </a:solidFill>
              </a:rPr>
              <a:t>, </a:t>
            </a:r>
            <a:endParaRPr lang="en-US">
              <a:solidFill>
                <a:schemeClr val="bg1"/>
              </a:solidFill>
            </a:endParaRPr>
          </a:p>
          <a:p>
            <a:r>
              <a:rPr lang="en-GB" sz="2000">
                <a:solidFill>
                  <a:schemeClr val="bg1"/>
                </a:solidFill>
              </a:rPr>
              <a:t>Aysha Begum (</a:t>
            </a:r>
            <a:r>
              <a:rPr lang="en-GB" sz="2000">
                <a:solidFill>
                  <a:schemeClr val="bg1"/>
                </a:solidFill>
                <a:hlinkClick r:id="rId4">
                  <a:extLst>
                    <a:ext uri="{A12FA001-AC4F-418D-AE19-62706E023703}">
                      <ahyp:hlinkClr xmlns:ahyp="http://schemas.microsoft.com/office/drawing/2018/hyperlinkcolor" val="tx"/>
                    </a:ext>
                  </a:extLst>
                </a:hlinkClick>
              </a:rPr>
              <a:t>2518869@student.uwtsd.ac.uk</a:t>
            </a:r>
            <a:r>
              <a:rPr lang="en-GB" sz="2000">
                <a:solidFill>
                  <a:schemeClr val="bg1"/>
                </a:solidFill>
              </a:rPr>
              <a:t>), </a:t>
            </a:r>
            <a:endParaRPr lang="en-GB">
              <a:solidFill>
                <a:schemeClr val="bg1"/>
              </a:solidFill>
            </a:endParaRPr>
          </a:p>
          <a:p>
            <a:r>
              <a:rPr lang="en-GB" sz="2000">
                <a:solidFill>
                  <a:schemeClr val="bg1"/>
                </a:solidFill>
              </a:rPr>
              <a:t>Irj Hussain (2419541@student.uwtsd.ac.uk)</a:t>
            </a:r>
            <a:endParaRPr lang="en-GB">
              <a:solidFill>
                <a:schemeClr val="bg1"/>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0D92F9-9C6D-004D-FEF1-E25CDD40CF0C}"/>
              </a:ext>
            </a:extLst>
          </p:cNvPr>
          <p:cNvSpPr>
            <a:spLocks noGrp="1"/>
          </p:cNvSpPr>
          <p:nvPr>
            <p:ph type="title"/>
          </p:nvPr>
        </p:nvSpPr>
        <p:spPr>
          <a:xfrm>
            <a:off x="838201" y="345810"/>
            <a:ext cx="5120561" cy="1325563"/>
          </a:xfrm>
        </p:spPr>
        <p:txBody>
          <a:bodyPr>
            <a:normAutofit/>
          </a:bodyPr>
          <a:lstStyle/>
          <a:p>
            <a:r>
              <a:rPr lang="en-GB"/>
              <a:t>Contents</a:t>
            </a:r>
          </a:p>
        </p:txBody>
      </p:sp>
      <p:sp>
        <p:nvSpPr>
          <p:cNvPr id="3" name="Content Placeholder 2">
            <a:extLst>
              <a:ext uri="{FF2B5EF4-FFF2-40B4-BE49-F238E27FC236}">
                <a16:creationId xmlns:a16="http://schemas.microsoft.com/office/drawing/2014/main" id="{D61B1FBD-9840-09AC-AE9D-9A022706730C}"/>
              </a:ext>
            </a:extLst>
          </p:cNvPr>
          <p:cNvSpPr>
            <a:spLocks noGrp="1"/>
          </p:cNvSpPr>
          <p:nvPr>
            <p:ph idx="1"/>
          </p:nvPr>
        </p:nvSpPr>
        <p:spPr>
          <a:xfrm>
            <a:off x="838201" y="1825625"/>
            <a:ext cx="5092194" cy="4351338"/>
          </a:xfrm>
        </p:spPr>
        <p:txBody>
          <a:bodyPr vert="horz" lIns="91440" tIns="45720" rIns="91440" bIns="45720" rtlCol="0">
            <a:normAutofit/>
          </a:bodyPr>
          <a:lstStyle/>
          <a:p>
            <a:endParaRPr lang="en-GB"/>
          </a:p>
          <a:p>
            <a:r>
              <a:rPr lang="en-GB"/>
              <a:t>Introduction</a:t>
            </a:r>
          </a:p>
          <a:p>
            <a:r>
              <a:rPr lang="en-GB"/>
              <a:t>PowerPoint – Benefits and Limitations</a:t>
            </a:r>
          </a:p>
          <a:p>
            <a:r>
              <a:rPr lang="en-GB"/>
              <a:t>Teams – Benefits and Limitations</a:t>
            </a:r>
          </a:p>
          <a:p>
            <a:r>
              <a:rPr lang="en-GB"/>
              <a:t>Digital Safety</a:t>
            </a:r>
          </a:p>
          <a:p>
            <a:r>
              <a:rPr lang="en-GB"/>
              <a:t>Conclusions</a:t>
            </a:r>
          </a:p>
        </p:txBody>
      </p:sp>
      <p:sp>
        <p:nvSpPr>
          <p:cNvPr id="22" name="Oval 2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descr="[100+] Blue Birthday Backgrounds | Wallpapers.com">
            <a:extLst>
              <a:ext uri="{FF2B5EF4-FFF2-40B4-BE49-F238E27FC236}">
                <a16:creationId xmlns:a16="http://schemas.microsoft.com/office/drawing/2014/main" id="{3A4949DD-DD75-A0CB-BADD-0857DECC9659}"/>
              </a:ext>
            </a:extLst>
          </p:cNvPr>
          <p:cNvPicPr>
            <a:picLocks noChangeAspect="1"/>
          </p:cNvPicPr>
          <p:nvPr/>
        </p:nvPicPr>
        <p:blipFill>
          <a:blip r:embed="rId2"/>
          <a:srcRect r="41565" b="1"/>
          <a:stretch>
            <a:fillRect/>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Picture 3" descr="Digital Background Images | Free iPhone &amp; Zoom HD Wallpapers &amp; Vectors ...">
            <a:extLst>
              <a:ext uri="{FF2B5EF4-FFF2-40B4-BE49-F238E27FC236}">
                <a16:creationId xmlns:a16="http://schemas.microsoft.com/office/drawing/2014/main" id="{EFA005E8-D9BC-A901-9E40-279E0911D7CA}"/>
              </a:ext>
            </a:extLst>
          </p:cNvPr>
          <p:cNvPicPr>
            <a:picLocks noChangeAspect="1"/>
          </p:cNvPicPr>
          <p:nvPr/>
        </p:nvPicPr>
        <p:blipFill>
          <a:blip r:embed="rId3"/>
          <a:srcRect l="14027" r="7877" b="4"/>
          <a:stretch>
            <a:fillRect/>
          </a:stretch>
        </p:blipFill>
        <p:spPr>
          <a:xfrm>
            <a:off x="5974060" y="1"/>
            <a:ext cx="3950632" cy="3352965"/>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2407297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5961133" cy="2387600"/>
          </a:xfrm>
        </p:spPr>
        <p:txBody>
          <a:bodyPr/>
          <a:lstStyle/>
          <a:p>
            <a:r>
              <a:rPr lang="en-US" b="1">
                <a:latin typeface="Arial" panose="020B0604020202020204" pitchFamily="34" charset="0"/>
                <a:cs typeface="Arial" panose="020B0604020202020204" pitchFamily="34" charset="0"/>
              </a:rPr>
              <a:t>Chosen Tool:</a:t>
            </a:r>
            <a:br>
              <a:rPr lang="en-US" b="1">
                <a:latin typeface="Arial" panose="020B0604020202020204" pitchFamily="34" charset="0"/>
                <a:cs typeface="Arial" panose="020B0604020202020204" pitchFamily="34" charset="0"/>
              </a:rPr>
            </a:br>
            <a:r>
              <a:rPr lang="en-US" b="1">
                <a:latin typeface="Arial" panose="020B0604020202020204" pitchFamily="34" charset="0"/>
                <a:cs typeface="Arial" panose="020B0604020202020204" pitchFamily="34" charset="0"/>
              </a:rPr>
              <a:t>PowerPoint</a:t>
            </a:r>
            <a:endParaRPr lang="en-US"/>
          </a:p>
        </p:txBody>
      </p:sp>
      <p:sp>
        <p:nvSpPr>
          <p:cNvPr id="3" name="Subtitle 2"/>
          <p:cNvSpPr>
            <a:spLocks noGrp="1"/>
          </p:cNvSpPr>
          <p:nvPr>
            <p:ph type="subTitle" idx="1"/>
          </p:nvPr>
        </p:nvSpPr>
        <p:spPr>
          <a:xfrm>
            <a:off x="1524000" y="3602038"/>
            <a:ext cx="5961133" cy="1655762"/>
          </a:xfrm>
        </p:spPr>
        <p:txBody>
          <a:bodyPr>
            <a:normAutofit fontScale="77500" lnSpcReduction="20000"/>
          </a:bodyPr>
          <a:lstStyle/>
          <a:p>
            <a:r>
              <a:rPr lang="en-US" b="1">
                <a:latin typeface="Arial" panose="020B0604020202020204" pitchFamily="34" charset="0"/>
                <a:cs typeface="Arial" panose="020B0604020202020204" pitchFamily="34" charset="0"/>
              </a:rPr>
              <a:t>Module:</a:t>
            </a:r>
          </a:p>
          <a:p>
            <a:r>
              <a:rPr lang="en-GB" b="1">
                <a:latin typeface="Arial" panose="020B0604020202020204" pitchFamily="34" charset="0"/>
                <a:cs typeface="Arial" panose="020B0604020202020204" pitchFamily="34" charset="0"/>
              </a:rPr>
              <a:t>Digital Skills and Research Methods</a:t>
            </a:r>
          </a:p>
          <a:p>
            <a:r>
              <a:rPr lang="en-GB" b="1">
                <a:latin typeface="Arial" panose="020B0604020202020204" pitchFamily="34" charset="0"/>
                <a:cs typeface="Arial" panose="020B0604020202020204" pitchFamily="34" charset="0"/>
              </a:rPr>
              <a:t>LCHS4007</a:t>
            </a:r>
          </a:p>
          <a:p>
            <a:r>
              <a:rPr lang="en-US" b="1">
                <a:latin typeface="Arial" panose="020B0604020202020204" pitchFamily="34" charset="0"/>
                <a:cs typeface="Arial" panose="020B0604020202020204" pitchFamily="34" charset="0"/>
              </a:rPr>
              <a:t>Aysha Begum</a:t>
            </a:r>
          </a:p>
          <a:p>
            <a:r>
              <a:rPr lang="en-US" b="1">
                <a:latin typeface="Arial" panose="020B0604020202020204" pitchFamily="34" charset="0"/>
                <a:cs typeface="Arial" panose="020B0604020202020204" pitchFamily="34" charset="0"/>
              </a:rPr>
              <a:t>2518869</a:t>
            </a:r>
          </a:p>
          <a:p>
            <a:endParaRPr lang="en-US"/>
          </a:p>
        </p:txBody>
      </p:sp>
      <p:pic>
        <p:nvPicPr>
          <p:cNvPr id="5" name="Picture 4"/>
          <p:cNvPicPr>
            <a:picLocks noChangeAspect="1"/>
          </p:cNvPicPr>
          <p:nvPr/>
        </p:nvPicPr>
        <p:blipFill>
          <a:blip r:embed="rId2"/>
          <a:stretch>
            <a:fillRect/>
          </a:stretch>
        </p:blipFill>
        <p:spPr>
          <a:xfrm>
            <a:off x="7323292" y="1933995"/>
            <a:ext cx="4774300" cy="3018331"/>
          </a:xfrm>
          <a:prstGeom prst="rect">
            <a:avLst/>
          </a:prstGeom>
        </p:spPr>
      </p:pic>
    </p:spTree>
    <p:extLst>
      <p:ext uri="{BB962C8B-B14F-4D97-AF65-F5344CB8AC3E}">
        <p14:creationId xmlns:p14="http://schemas.microsoft.com/office/powerpoint/2010/main" val="906950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9402"/>
            <a:ext cx="12192000" cy="897233"/>
          </a:xfrm>
          <a:solidFill>
            <a:schemeClr val="accent2">
              <a:lumMod val="40000"/>
              <a:lumOff val="60000"/>
            </a:schemeClr>
          </a:solidFill>
        </p:spPr>
        <p:txBody>
          <a:bodyPr>
            <a:normAutofit/>
          </a:bodyPr>
          <a:lstStyle/>
          <a:p>
            <a:r>
              <a:rPr lang="en-US" sz="2800" b="1">
                <a:latin typeface="Arial" panose="020B0604020202020204" pitchFamily="34" charset="0"/>
                <a:cs typeface="Arial" panose="020B0604020202020204" pitchFamily="34" charset="0"/>
              </a:rPr>
              <a:t>Digital Transformation Context at Greenfield Home Care</a:t>
            </a:r>
          </a:p>
        </p:txBody>
      </p:sp>
      <p:sp>
        <p:nvSpPr>
          <p:cNvPr id="3" name="Content Placeholder 2"/>
          <p:cNvSpPr>
            <a:spLocks noGrp="1"/>
          </p:cNvSpPr>
          <p:nvPr>
            <p:ph idx="1"/>
          </p:nvPr>
        </p:nvSpPr>
        <p:spPr>
          <a:xfrm>
            <a:off x="372234" y="1825625"/>
            <a:ext cx="8213416" cy="4351338"/>
          </a:xfrm>
        </p:spPr>
        <p:txBody>
          <a:bodyPr>
            <a:normAutofit fontScale="92500" lnSpcReduction="10000"/>
          </a:bodyPr>
          <a:lstStyle/>
          <a:p>
            <a:pPr algn="just"/>
            <a:r>
              <a:rPr lang="en-US" sz="2000">
                <a:latin typeface="Arial" panose="020B0604020202020204" pitchFamily="34" charset="0"/>
                <a:cs typeface="Arial" panose="020B0604020202020204" pitchFamily="34" charset="0"/>
              </a:rPr>
              <a:t>Greenfield Home Care Agency supports older adults living independently, requiring coordinated community care delivery across multiple staff roles. (Jeilani &amp; Hussein, 2025)</a:t>
            </a:r>
          </a:p>
          <a:p>
            <a:pPr marL="0" indent="0" algn="just">
              <a:buNone/>
            </a:pPr>
            <a:r>
              <a:rPr lang="en-US" sz="2000">
                <a:latin typeface="Arial" panose="020B0604020202020204" pitchFamily="34" charset="0"/>
                <a:cs typeface="Arial" panose="020B0604020202020204" pitchFamily="34" charset="0"/>
              </a:rPr>
              <a:t>• The agency adopted Microsoft 365 to streamline communication, documentation, and coordination. (Alotaibi et al., 2025)</a:t>
            </a:r>
          </a:p>
          <a:p>
            <a:pPr marL="0" indent="0" algn="just">
              <a:buNone/>
            </a:pPr>
            <a:r>
              <a:rPr lang="en-US" sz="2000">
                <a:latin typeface="Arial" panose="020B0604020202020204" pitchFamily="34" charset="0"/>
                <a:cs typeface="Arial" panose="020B0604020202020204" pitchFamily="34" charset="0"/>
              </a:rPr>
              <a:t>• Despite the technology rollout, many staff lack confidence with digital platforms, leading to partial tool adoption. (Alotaibi et al., 2025)</a:t>
            </a:r>
          </a:p>
          <a:p>
            <a:pPr marL="0" indent="0" algn="just">
              <a:buNone/>
            </a:pPr>
            <a:r>
              <a:rPr lang="en-US" sz="2000">
                <a:latin typeface="Arial" panose="020B0604020202020204" pitchFamily="34" charset="0"/>
                <a:cs typeface="Arial" panose="020B0604020202020204" pitchFamily="34" charset="0"/>
              </a:rPr>
              <a:t>• Digital maturity in healthcare organizations influences how effectively teams use collaborative tools. (Raunaq et al., 2025)</a:t>
            </a:r>
          </a:p>
          <a:p>
            <a:pPr marL="0" indent="0" algn="just">
              <a:buNone/>
            </a:pPr>
            <a:r>
              <a:rPr lang="en-US" sz="2000">
                <a:latin typeface="Arial" panose="020B0604020202020204" pitchFamily="34" charset="0"/>
                <a:cs typeface="Arial" panose="020B0604020202020204" pitchFamily="34" charset="0"/>
              </a:rPr>
              <a:t>• Mobile, distributed workforces such as carers experience challenges with fragmented information and asynchronous communication. (Raunaq et al., 2025)</a:t>
            </a:r>
          </a:p>
          <a:p>
            <a:pPr marL="0" indent="0" algn="just">
              <a:buNone/>
            </a:pPr>
            <a:r>
              <a:rPr lang="en-US" sz="2000">
                <a:latin typeface="Arial" panose="020B0604020202020204" pitchFamily="34" charset="0"/>
                <a:cs typeface="Arial" panose="020B0604020202020204" pitchFamily="34" charset="0"/>
              </a:rPr>
              <a:t>• Therefore, Greenfield needs productivity applications that support structured information sharing and reduce workflow fragmentation. (Ofori et al., 2025)</a:t>
            </a:r>
          </a:p>
          <a:p>
            <a:endParaRPr lang="en-US" sz="200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8763674" y="1286636"/>
            <a:ext cx="3428326" cy="4790484"/>
          </a:xfrm>
          <a:prstGeom prst="rect">
            <a:avLst/>
          </a:prstGeom>
        </p:spPr>
      </p:pic>
      <p:sp>
        <p:nvSpPr>
          <p:cNvPr id="6" name="TextBox 5"/>
          <p:cNvSpPr txBox="1"/>
          <p:nvPr/>
        </p:nvSpPr>
        <p:spPr>
          <a:xfrm>
            <a:off x="9394853" y="6176963"/>
            <a:ext cx="2354782" cy="369332"/>
          </a:xfrm>
          <a:prstGeom prst="rect">
            <a:avLst/>
          </a:prstGeom>
          <a:noFill/>
        </p:spPr>
        <p:txBody>
          <a:bodyPr wrap="square" rtlCol="0">
            <a:spAutoFit/>
          </a:bodyPr>
          <a:lstStyle/>
          <a:p>
            <a:r>
              <a:rPr lang="en-US" b="1">
                <a:latin typeface="Arial" panose="020B0604020202020204" pitchFamily="34" charset="0"/>
                <a:cs typeface="Arial" panose="020B0604020202020204" pitchFamily="34" charset="0"/>
              </a:rPr>
              <a:t>   (Adobe, 2025)</a:t>
            </a:r>
          </a:p>
        </p:txBody>
      </p:sp>
    </p:spTree>
    <p:extLst>
      <p:ext uri="{BB962C8B-B14F-4D97-AF65-F5344CB8AC3E}">
        <p14:creationId xmlns:p14="http://schemas.microsoft.com/office/powerpoint/2010/main" val="2785156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12192000" cy="856772"/>
          </a:xfrm>
          <a:solidFill>
            <a:schemeClr val="accent2">
              <a:lumMod val="40000"/>
              <a:lumOff val="60000"/>
            </a:schemeClr>
          </a:solidFill>
        </p:spPr>
        <p:txBody>
          <a:bodyPr>
            <a:normAutofit/>
          </a:bodyPr>
          <a:lstStyle/>
          <a:p>
            <a:r>
              <a:rPr lang="en-US" sz="2800" b="1">
                <a:latin typeface="Arial" panose="020B0604020202020204" pitchFamily="34" charset="0"/>
                <a:cs typeface="Arial" panose="020B0604020202020204" pitchFamily="34" charset="0"/>
              </a:rPr>
              <a:t>PowerPoint as a Digital Productivity Application</a:t>
            </a:r>
          </a:p>
        </p:txBody>
      </p:sp>
      <p:sp>
        <p:nvSpPr>
          <p:cNvPr id="3" name="Content Placeholder 2"/>
          <p:cNvSpPr>
            <a:spLocks noGrp="1"/>
          </p:cNvSpPr>
          <p:nvPr>
            <p:ph idx="1"/>
          </p:nvPr>
        </p:nvSpPr>
        <p:spPr>
          <a:xfrm>
            <a:off x="838199" y="1825625"/>
            <a:ext cx="6735945" cy="4351338"/>
          </a:xfrm>
        </p:spPr>
        <p:txBody>
          <a:bodyPr>
            <a:normAutofit lnSpcReduction="10000"/>
          </a:bodyPr>
          <a:lstStyle/>
          <a:p>
            <a:pPr algn="just"/>
            <a:r>
              <a:rPr lang="en-US" sz="2000">
                <a:latin typeface="Arial" panose="020B0604020202020204" pitchFamily="34" charset="0"/>
                <a:cs typeface="Arial" panose="020B0604020202020204" pitchFamily="34" charset="0"/>
              </a:rPr>
              <a:t>Microsoft PowerPoint within Microsoft 365 supports visual structuring of information, not just formal presentations. (Ofori et al., 2025)</a:t>
            </a:r>
          </a:p>
          <a:p>
            <a:pPr marL="0" indent="0" algn="just">
              <a:buNone/>
            </a:pPr>
            <a:r>
              <a:rPr lang="en-US" sz="2000">
                <a:latin typeface="Arial" panose="020B0604020202020204" pitchFamily="34" charset="0"/>
                <a:cs typeface="Arial" panose="020B0604020202020204" pitchFamily="34" charset="0"/>
              </a:rPr>
              <a:t>• Visual organization can reduce cognitive effort and improve clarity of procedural knowledge at point of use. (Raunaq et al., 2025)</a:t>
            </a:r>
          </a:p>
          <a:p>
            <a:pPr marL="0" indent="0" algn="just">
              <a:buNone/>
            </a:pPr>
            <a:r>
              <a:rPr lang="en-US" sz="2000">
                <a:latin typeface="Arial" panose="020B0604020202020204" pitchFamily="34" charset="0"/>
                <a:cs typeface="Arial" panose="020B0604020202020204" pitchFamily="34" charset="0"/>
              </a:rPr>
              <a:t>• In healthcare training, multimedia and slide-based formats enhance understanding compared with text-only formats. (Awungafac et al., 2024)</a:t>
            </a:r>
          </a:p>
          <a:p>
            <a:pPr marL="0" indent="0" algn="just">
              <a:buNone/>
            </a:pPr>
            <a:r>
              <a:rPr lang="en-US" sz="2000">
                <a:latin typeface="Arial" panose="020B0604020202020204" pitchFamily="34" charset="0"/>
                <a:cs typeface="Arial" panose="020B0604020202020204" pitchFamily="34" charset="0"/>
              </a:rPr>
              <a:t>• Visual communication frameworks help translate complex protocols into digestible, actionable steps for staff. (Ofori et al., 2025)</a:t>
            </a:r>
          </a:p>
          <a:p>
            <a:pPr marL="0" indent="0" algn="just">
              <a:buNone/>
            </a:pPr>
            <a:r>
              <a:rPr lang="en-US" sz="2000">
                <a:latin typeface="Arial" panose="020B0604020202020204" pitchFamily="34" charset="0"/>
                <a:cs typeface="Arial" panose="020B0604020202020204" pitchFamily="34" charset="0"/>
              </a:rPr>
              <a:t>• Structured slides facilitate contextualized training modules that staff can revisit, improving retention and consistency. (Awungafac et al., 2024)</a:t>
            </a:r>
          </a:p>
        </p:txBody>
      </p:sp>
      <p:pic>
        <p:nvPicPr>
          <p:cNvPr id="4" name="Picture 3"/>
          <p:cNvPicPr>
            <a:picLocks noChangeAspect="1"/>
          </p:cNvPicPr>
          <p:nvPr/>
        </p:nvPicPr>
        <p:blipFill>
          <a:blip r:embed="rId2"/>
          <a:stretch>
            <a:fillRect/>
          </a:stretch>
        </p:blipFill>
        <p:spPr>
          <a:xfrm>
            <a:off x="7703618" y="1221898"/>
            <a:ext cx="4488382" cy="4620552"/>
          </a:xfrm>
          <a:prstGeom prst="rect">
            <a:avLst/>
          </a:prstGeom>
        </p:spPr>
      </p:pic>
      <p:sp>
        <p:nvSpPr>
          <p:cNvPr id="5" name="TextBox 4"/>
          <p:cNvSpPr txBox="1"/>
          <p:nvPr/>
        </p:nvSpPr>
        <p:spPr>
          <a:xfrm>
            <a:off x="8302428" y="6176963"/>
            <a:ext cx="3058790"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       </a:t>
            </a:r>
            <a:r>
              <a:rPr lang="en-US" b="1">
                <a:latin typeface="Arial" panose="020B0604020202020204" pitchFamily="34" charset="0"/>
                <a:cs typeface="Arial" panose="020B0604020202020204" pitchFamily="34" charset="0"/>
              </a:rPr>
              <a:t>(Phillips, 2025)</a:t>
            </a:r>
          </a:p>
        </p:txBody>
      </p:sp>
    </p:spTree>
    <p:extLst>
      <p:ext uri="{BB962C8B-B14F-4D97-AF65-F5344CB8AC3E}">
        <p14:creationId xmlns:p14="http://schemas.microsoft.com/office/powerpoint/2010/main" val="1555753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012" y="283221"/>
            <a:ext cx="12123892" cy="784928"/>
          </a:xfrm>
          <a:solidFill>
            <a:schemeClr val="accent2">
              <a:lumMod val="40000"/>
              <a:lumOff val="60000"/>
            </a:schemeClr>
          </a:solidFill>
        </p:spPr>
        <p:txBody>
          <a:bodyPr>
            <a:normAutofit fontScale="90000"/>
          </a:bodyPr>
          <a:lstStyle/>
          <a:p>
            <a:r>
              <a:rPr lang="en-US" sz="2800" b="1">
                <a:latin typeface="Arial" panose="020B0604020202020204" pitchFamily="34" charset="0"/>
                <a:cs typeface="Arial" panose="020B0604020202020204" pitchFamily="34" charset="0"/>
              </a:rPr>
              <a:t>How Tasks Are Done Now vs PowerPoint-Enhanced Workflow</a:t>
            </a:r>
            <a:br>
              <a:rPr lang="en-US" sz="2800" b="1">
                <a:latin typeface="Arial" panose="020B0604020202020204" pitchFamily="34" charset="0"/>
                <a:cs typeface="Arial" panose="020B0604020202020204" pitchFamily="34" charset="0"/>
              </a:rPr>
            </a:br>
            <a:endParaRPr lang="en-US" sz="280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nvPr>
        </p:nvGraphicFramePr>
        <p:xfrm>
          <a:off x="1666960" y="1610316"/>
          <a:ext cx="8407623" cy="2922033"/>
        </p:xfrm>
        <a:graphic>
          <a:graphicData uri="http://schemas.openxmlformats.org/drawingml/2006/table">
            <a:tbl>
              <a:tblPr/>
              <a:tblGrid>
                <a:gridCol w="2802541">
                  <a:extLst>
                    <a:ext uri="{9D8B030D-6E8A-4147-A177-3AD203B41FA5}">
                      <a16:colId xmlns:a16="http://schemas.microsoft.com/office/drawing/2014/main" val="20000"/>
                    </a:ext>
                  </a:extLst>
                </a:gridCol>
                <a:gridCol w="2802541">
                  <a:extLst>
                    <a:ext uri="{9D8B030D-6E8A-4147-A177-3AD203B41FA5}">
                      <a16:colId xmlns:a16="http://schemas.microsoft.com/office/drawing/2014/main" val="20001"/>
                    </a:ext>
                  </a:extLst>
                </a:gridCol>
                <a:gridCol w="2802541">
                  <a:extLst>
                    <a:ext uri="{9D8B030D-6E8A-4147-A177-3AD203B41FA5}">
                      <a16:colId xmlns:a16="http://schemas.microsoft.com/office/drawing/2014/main" val="20002"/>
                    </a:ext>
                  </a:extLst>
                </a:gridCol>
              </a:tblGrid>
              <a:tr h="455851">
                <a:tc>
                  <a:txBody>
                    <a:bodyPr/>
                    <a:lstStyle/>
                    <a:p>
                      <a:pPr algn="just"/>
                      <a:r>
                        <a:rPr lang="en-US" sz="1400" b="1">
                          <a:latin typeface="Arial" panose="020B0604020202020204" pitchFamily="34" charset="0"/>
                          <a:cs typeface="Arial" panose="020B0604020202020204" pitchFamily="34" charset="0"/>
                        </a:rPr>
                        <a:t>Task Aspect</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b="1">
                          <a:latin typeface="Arial" panose="020B0604020202020204" pitchFamily="34" charset="0"/>
                          <a:cs typeface="Arial" panose="020B0604020202020204" pitchFamily="34" charset="0"/>
                        </a:rPr>
                        <a:t>Current Method</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b="1">
                          <a:latin typeface="Arial" panose="020B0604020202020204" pitchFamily="34" charset="0"/>
                          <a:cs typeface="Arial" panose="020B0604020202020204" pitchFamily="34" charset="0"/>
                        </a:rPr>
                        <a:t>PowerPoint-Enhanced Method</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0"/>
                  </a:ext>
                </a:extLst>
              </a:tr>
              <a:tr h="455851">
                <a:tc>
                  <a:txBody>
                    <a:bodyPr/>
                    <a:lstStyle/>
                    <a:p>
                      <a:pPr algn="just"/>
                      <a:r>
                        <a:rPr lang="en-US" sz="1400" b="1">
                          <a:latin typeface="Arial" panose="020B0604020202020204" pitchFamily="34" charset="0"/>
                          <a:cs typeface="Arial" panose="020B0604020202020204" pitchFamily="34" charset="0"/>
                        </a:rPr>
                        <a:t>Information Delivery</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Dense text messages and emails</a:t>
                      </a: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Clear visual sequences and summaries</a:t>
                      </a: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1"/>
                  </a:ext>
                </a:extLst>
              </a:tr>
              <a:tr h="455851">
                <a:tc>
                  <a:txBody>
                    <a:bodyPr/>
                    <a:lstStyle/>
                    <a:p>
                      <a:pPr algn="just"/>
                      <a:r>
                        <a:rPr lang="en-US" sz="1400" b="1">
                          <a:latin typeface="Arial" panose="020B0604020202020204" pitchFamily="34" charset="0"/>
                          <a:cs typeface="Arial" panose="020B0604020202020204" pitchFamily="34" charset="0"/>
                        </a:rPr>
                        <a:t>Guidelines Accessibility</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Stored in</a:t>
                      </a:r>
                      <a:r>
                        <a:rPr lang="en-US" sz="1400" baseline="0">
                          <a:latin typeface="Arial" panose="020B0604020202020204" pitchFamily="34" charset="0"/>
                          <a:cs typeface="Arial" panose="020B0604020202020204" pitchFamily="34" charset="0"/>
                        </a:rPr>
                        <a:t> </a:t>
                      </a:r>
                      <a:r>
                        <a:rPr lang="en-US" sz="1400">
                          <a:latin typeface="Arial" panose="020B0604020202020204" pitchFamily="34" charset="0"/>
                          <a:cs typeface="Arial" panose="020B0604020202020204" pitchFamily="34" charset="0"/>
                        </a:rPr>
                        <a:t>printed notes</a:t>
                      </a: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Centrally stored slides available via Teams</a:t>
                      </a: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2"/>
                  </a:ext>
                </a:extLst>
              </a:tr>
              <a:tr h="455851">
                <a:tc>
                  <a:txBody>
                    <a:bodyPr/>
                    <a:lstStyle/>
                    <a:p>
                      <a:pPr algn="just"/>
                      <a:r>
                        <a:rPr lang="en-US" sz="1400" b="1">
                          <a:latin typeface="Arial" panose="020B0604020202020204" pitchFamily="34" charset="0"/>
                          <a:cs typeface="Arial" panose="020B0604020202020204" pitchFamily="34" charset="0"/>
                        </a:rPr>
                        <a:t>Training Format</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Ad-hoc verbal sessions</a:t>
                      </a: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Slide-based structured training</a:t>
                      </a: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3"/>
                  </a:ext>
                </a:extLst>
              </a:tr>
              <a:tr h="455851">
                <a:tc>
                  <a:txBody>
                    <a:bodyPr/>
                    <a:lstStyle/>
                    <a:p>
                      <a:pPr algn="just"/>
                      <a:r>
                        <a:rPr lang="en-US" sz="1400" b="1">
                          <a:latin typeface="Arial" panose="020B0604020202020204" pitchFamily="34" charset="0"/>
                          <a:cs typeface="Arial" panose="020B0604020202020204" pitchFamily="34" charset="0"/>
                        </a:rPr>
                        <a:t>Updates &amp; Edits</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Email threads and PDF versions</a:t>
                      </a: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Shared and versioned slide decks</a:t>
                      </a: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4"/>
                  </a:ext>
                </a:extLst>
              </a:tr>
              <a:tr h="455851">
                <a:tc>
                  <a:txBody>
                    <a:bodyPr/>
                    <a:lstStyle/>
                    <a:p>
                      <a:pPr algn="just"/>
                      <a:r>
                        <a:rPr lang="en-US" sz="1400" b="1">
                          <a:latin typeface="Arial" panose="020B0604020202020204" pitchFamily="34" charset="0"/>
                          <a:cs typeface="Arial" panose="020B0604020202020204" pitchFamily="34" charset="0"/>
                        </a:rPr>
                        <a:t>Staff Collaboration</a:t>
                      </a:r>
                      <a:endParaRPr lang="en-US" sz="1400">
                        <a:latin typeface="Arial" panose="020B0604020202020204" pitchFamily="34" charset="0"/>
                        <a:cs typeface="Arial" panose="020B0604020202020204" pitchFamily="34" charset="0"/>
                      </a:endParaRP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Fragmented comments</a:t>
                      </a:r>
                    </a:p>
                  </a:txBody>
                  <a:tcPr anchor="ctr">
                    <a:lnL>
                      <a:noFill/>
                    </a:lnL>
                    <a:lnR>
                      <a:noFill/>
                    </a:lnR>
                    <a:lnT>
                      <a:noFill/>
                    </a:lnT>
                    <a:lnB>
                      <a:noFill/>
                    </a:lnB>
                    <a:solidFill>
                      <a:schemeClr val="accent6">
                        <a:lumMod val="20000"/>
                        <a:lumOff val="80000"/>
                      </a:schemeClr>
                    </a:solidFill>
                  </a:tcPr>
                </a:tc>
                <a:tc>
                  <a:txBody>
                    <a:bodyPr/>
                    <a:lstStyle/>
                    <a:p>
                      <a:pPr algn="just"/>
                      <a:r>
                        <a:rPr lang="en-US" sz="1400">
                          <a:latin typeface="Arial" panose="020B0604020202020204" pitchFamily="34" charset="0"/>
                          <a:cs typeface="Arial" panose="020B0604020202020204" pitchFamily="34" charset="0"/>
                        </a:rPr>
                        <a:t>Shared visuals and annotations</a:t>
                      </a:r>
                    </a:p>
                  </a:txBody>
                  <a:tcPr anchor="ctr">
                    <a:lnL>
                      <a:noFill/>
                    </a:lnL>
                    <a:lnR>
                      <a:noFill/>
                    </a:lnR>
                    <a:lnT>
                      <a:noFill/>
                    </a:lnT>
                    <a:lnB>
                      <a:noFill/>
                    </a:lnB>
                    <a:solidFill>
                      <a:schemeClr val="accent6">
                        <a:lumMod val="20000"/>
                        <a:lumOff val="80000"/>
                      </a:schemeClr>
                    </a:solidFill>
                  </a:tcPr>
                </a:tc>
                <a:extLst>
                  <a:ext uri="{0D108BD9-81ED-4DB2-BD59-A6C34878D82A}">
                    <a16:rowId xmlns:a16="http://schemas.microsoft.com/office/drawing/2014/main" val="10005"/>
                  </a:ext>
                </a:extLst>
              </a:tr>
            </a:tbl>
          </a:graphicData>
        </a:graphic>
      </p:graphicFrame>
      <p:sp>
        <p:nvSpPr>
          <p:cNvPr id="5" name="Rectangle 4"/>
          <p:cNvSpPr/>
          <p:nvPr/>
        </p:nvSpPr>
        <p:spPr>
          <a:xfrm>
            <a:off x="89012" y="5074516"/>
            <a:ext cx="12102988" cy="1477328"/>
          </a:xfrm>
          <a:prstGeom prst="rect">
            <a:avLst/>
          </a:prstGeom>
          <a:solidFill>
            <a:schemeClr val="bg1"/>
          </a:solidFill>
        </p:spPr>
        <p:txBody>
          <a:bodyPr wrap="square" lIns="91440" tIns="45720" rIns="91440" bIns="45720" anchor="t">
            <a:spAutoFit/>
          </a:bodyPr>
          <a:lstStyle/>
          <a:p>
            <a:pPr algn="just"/>
            <a:r>
              <a:rPr lang="en-US">
                <a:latin typeface="Arial" panose="020B0604020202020204" pitchFamily="34" charset="0"/>
                <a:cs typeface="Arial" panose="020B0604020202020204" pitchFamily="34" charset="0"/>
              </a:rPr>
              <a:t>Current workflows rely on text and verbal communication that are hard to scan and interpret quickly. (Jeilani &amp; Hussein, 2025)</a:t>
            </a:r>
          </a:p>
          <a:p>
            <a:pPr algn="just"/>
            <a:r>
              <a:rPr lang="en-US">
                <a:latin typeface="Arial"/>
                <a:cs typeface="Arial"/>
              </a:rPr>
              <a:t>•PowerPoint slides break down tasks into visual steps, reducing ambiguity.(</a:t>
            </a:r>
            <a:r>
              <a:rPr lang="en-US" err="1">
                <a:latin typeface="Arial"/>
                <a:cs typeface="Arial"/>
              </a:rPr>
              <a:t>Awungafac</a:t>
            </a:r>
            <a:r>
              <a:rPr lang="en-US">
                <a:latin typeface="Arial"/>
                <a:cs typeface="Arial"/>
              </a:rPr>
              <a:t> et al., 2024)</a:t>
            </a:r>
            <a:br>
              <a:rPr lang="en-US">
                <a:latin typeface="Arial" panose="020B0604020202020204" pitchFamily="34" charset="0"/>
                <a:cs typeface="Arial" panose="020B0604020202020204" pitchFamily="34" charset="0"/>
              </a:rPr>
            </a:br>
            <a:r>
              <a:rPr lang="en-US">
                <a:latin typeface="Arial"/>
                <a:cs typeface="Arial"/>
              </a:rPr>
              <a:t>• Slide decks shared via Teams can be updated centrally and accessed by all team members. (Ofori et al., 2025)</a:t>
            </a:r>
          </a:p>
          <a:p>
            <a:pPr algn="just"/>
            <a:r>
              <a:rPr lang="en-US">
                <a:latin typeface="Arial"/>
                <a:cs typeface="Arial"/>
              </a:rPr>
              <a:t>• Training modules in slides support self-paced review and more consistent onboarding. (</a:t>
            </a:r>
            <a:r>
              <a:rPr lang="en-US" err="1">
                <a:latin typeface="Arial"/>
                <a:cs typeface="Arial"/>
              </a:rPr>
              <a:t>Awungafac</a:t>
            </a:r>
            <a:r>
              <a:rPr lang="en-US">
                <a:latin typeface="Arial"/>
                <a:cs typeface="Arial"/>
              </a:rPr>
              <a:t> et al., 2024)</a:t>
            </a:r>
          </a:p>
        </p:txBody>
      </p:sp>
      <p:sp>
        <p:nvSpPr>
          <p:cNvPr id="6" name="Down Arrow 5"/>
          <p:cNvSpPr/>
          <p:nvPr/>
        </p:nvSpPr>
        <p:spPr>
          <a:xfrm>
            <a:off x="5636100" y="4628644"/>
            <a:ext cx="291313" cy="445872"/>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1086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0326"/>
            <a:ext cx="12192000" cy="509798"/>
          </a:xfrm>
          <a:solidFill>
            <a:schemeClr val="accent2">
              <a:lumMod val="40000"/>
              <a:lumOff val="60000"/>
            </a:schemeClr>
          </a:solidFill>
        </p:spPr>
        <p:txBody>
          <a:bodyPr>
            <a:normAutofit/>
          </a:bodyPr>
          <a:lstStyle/>
          <a:p>
            <a:r>
              <a:rPr lang="en-US" sz="2800" b="1">
                <a:latin typeface="Arial" panose="020B0604020202020204" pitchFamily="34" charset="0"/>
                <a:cs typeface="Arial" panose="020B0604020202020204" pitchFamily="34" charset="0"/>
              </a:rPr>
              <a:t>PowerPoint in Workflow Redesign</a:t>
            </a:r>
          </a:p>
        </p:txBody>
      </p:sp>
      <p:sp>
        <p:nvSpPr>
          <p:cNvPr id="3" name="Content Placeholder 2"/>
          <p:cNvSpPr>
            <a:spLocks noGrp="1"/>
          </p:cNvSpPr>
          <p:nvPr>
            <p:ph idx="1"/>
          </p:nvPr>
        </p:nvSpPr>
        <p:spPr>
          <a:xfrm>
            <a:off x="4555816" y="1825625"/>
            <a:ext cx="6797984" cy="4351338"/>
          </a:xfrm>
        </p:spPr>
        <p:txBody>
          <a:bodyPr>
            <a:normAutofit/>
          </a:bodyPr>
          <a:lstStyle/>
          <a:p>
            <a:pPr algn="just"/>
            <a:r>
              <a:rPr lang="en-US" sz="2000">
                <a:latin typeface="Arial" panose="020B0604020202020204" pitchFamily="34" charset="0"/>
                <a:cs typeface="Arial" panose="020B0604020202020204" pitchFamily="34" charset="0"/>
              </a:rPr>
              <a:t>PowerPoint templates can be created for routine care procedures, so staff access standardized formats. (Ofori et al., 2025)</a:t>
            </a:r>
          </a:p>
          <a:p>
            <a:pPr marL="0" indent="0" algn="just">
              <a:buNone/>
            </a:pPr>
            <a:r>
              <a:rPr lang="en-US" sz="2000">
                <a:latin typeface="Arial" panose="020B0604020202020204" pitchFamily="34" charset="0"/>
                <a:cs typeface="Arial" panose="020B0604020202020204" pitchFamily="34" charset="0"/>
              </a:rPr>
              <a:t>• Visual checklists embedded in slides help carers perform tasks with fewer errors. (Raunaq et al., 2025)</a:t>
            </a:r>
          </a:p>
          <a:p>
            <a:pPr marL="0" indent="0" algn="just">
              <a:buNone/>
            </a:pPr>
            <a:r>
              <a:rPr lang="en-US" sz="2000">
                <a:latin typeface="Arial" panose="020B0604020202020204" pitchFamily="34" charset="0"/>
                <a:cs typeface="Arial" panose="020B0604020202020204" pitchFamily="34" charset="0"/>
              </a:rPr>
              <a:t>• Handover slides summarize key client information, reducing information loss during shift changes. (Awungafac et al., 2024)</a:t>
            </a:r>
          </a:p>
          <a:p>
            <a:pPr marL="0" indent="0" algn="just">
              <a:buNone/>
            </a:pPr>
            <a:r>
              <a:rPr lang="en-US" sz="2000">
                <a:latin typeface="Arial" panose="020B0604020202020204" pitchFamily="34" charset="0"/>
                <a:cs typeface="Arial" panose="020B0604020202020204" pitchFamily="34" charset="0"/>
              </a:rPr>
              <a:t>• Weekly briefing decks consolidate messages, reducing the need for repeated email chains. (Ofori et al., 2025)</a:t>
            </a:r>
          </a:p>
          <a:p>
            <a:pPr marL="0" indent="0" algn="just">
              <a:buNone/>
            </a:pPr>
            <a:r>
              <a:rPr lang="en-US" sz="2000">
                <a:latin typeface="Arial" panose="020B0604020202020204" pitchFamily="34" charset="0"/>
                <a:cs typeface="Arial" panose="020B0604020202020204" pitchFamily="34" charset="0"/>
              </a:rPr>
              <a:t>• Integration with Teams enables real-time collaboration on slide updates. (Raunaq et al., 2025)</a:t>
            </a:r>
          </a:p>
        </p:txBody>
      </p:sp>
      <p:sp>
        <p:nvSpPr>
          <p:cNvPr id="4" name="Curved Right Arrow 3"/>
          <p:cNvSpPr/>
          <p:nvPr/>
        </p:nvSpPr>
        <p:spPr>
          <a:xfrm>
            <a:off x="509798" y="1974457"/>
            <a:ext cx="2411427" cy="3180170"/>
          </a:xfrm>
          <a:prstGeom prst="curvedRightArrow">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31827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5589" y="477430"/>
            <a:ext cx="4539632" cy="5078313"/>
          </a:xfrm>
          <a:prstGeom prst="rect">
            <a:avLst/>
          </a:prstGeom>
          <a:solidFill>
            <a:schemeClr val="accent4">
              <a:lumMod val="20000"/>
              <a:lumOff val="80000"/>
            </a:schemeClr>
          </a:solidFill>
        </p:spPr>
        <p:txBody>
          <a:bodyPr wrap="square" rtlCol="0">
            <a:spAutoFit/>
          </a:bodyPr>
          <a:lstStyle/>
          <a:p>
            <a:pPr algn="just"/>
            <a:r>
              <a:rPr lang="en-US" b="1">
                <a:latin typeface="Arial" panose="020B0604020202020204" pitchFamily="34" charset="0"/>
                <a:cs typeface="Arial" panose="020B0604020202020204" pitchFamily="34" charset="0"/>
              </a:rPr>
              <a:t>Benefits of PowerPoint: Efficiency &amp; Team Coordination</a:t>
            </a:r>
          </a:p>
          <a:p>
            <a:pPr algn="just"/>
            <a:endParaRPr lang="en-US" b="1">
              <a:latin typeface="Arial" panose="020B0604020202020204" pitchFamily="34" charset="0"/>
              <a:cs typeface="Arial" panose="020B0604020202020204" pitchFamily="34" charset="0"/>
            </a:endParaRPr>
          </a:p>
          <a:p>
            <a:pPr algn="just"/>
            <a:r>
              <a:rPr lang="en-US">
                <a:latin typeface="Arial" panose="020B0604020202020204" pitchFamily="34" charset="0"/>
                <a:cs typeface="Arial" panose="020B0604020202020204" pitchFamily="34" charset="0"/>
              </a:rPr>
              <a:t>• Visual formats such as slide sequences reduce cognitive strain and accelerate comprehension. (Raunaq et al., 2025)</a:t>
            </a:r>
            <a:br>
              <a:rPr lang="en-US">
                <a:latin typeface="Arial" panose="020B0604020202020204" pitchFamily="34" charset="0"/>
                <a:cs typeface="Arial" panose="020B0604020202020204" pitchFamily="34" charset="0"/>
              </a:rPr>
            </a:br>
            <a:r>
              <a:rPr lang="en-US">
                <a:latin typeface="Arial" panose="020B0604020202020204" pitchFamily="34" charset="0"/>
                <a:cs typeface="Arial" panose="020B0604020202020204" pitchFamily="34" charset="0"/>
              </a:rPr>
              <a:t>• Slide-based modules improve training effectiveness and information retention. (Awungafac et al., 2024)</a:t>
            </a:r>
          </a:p>
          <a:p>
            <a:pPr algn="just"/>
            <a:r>
              <a:rPr lang="en-US">
                <a:latin typeface="Arial" panose="020B0604020202020204" pitchFamily="34" charset="0"/>
                <a:cs typeface="Arial" panose="020B0604020202020204" pitchFamily="34" charset="0"/>
              </a:rPr>
              <a:t>• PowerPoint supports role-specific briefings, enhancing tailored communication. (Ofori et al., 2025)</a:t>
            </a:r>
          </a:p>
          <a:p>
            <a:pPr algn="just"/>
            <a:r>
              <a:rPr lang="en-US">
                <a:latin typeface="Arial" panose="020B0604020202020204" pitchFamily="34" charset="0"/>
                <a:cs typeface="Arial" panose="020B0604020202020204" pitchFamily="34" charset="0"/>
              </a:rPr>
              <a:t>• Use of visuals fosters shared understanding across carers, coordinators, and nurses. (Ofori et al., 2025)</a:t>
            </a:r>
          </a:p>
          <a:p>
            <a:pPr algn="just"/>
            <a:r>
              <a:rPr lang="en-US">
                <a:latin typeface="Arial" panose="020B0604020202020204" pitchFamily="34" charset="0"/>
                <a:cs typeface="Arial" panose="020B0604020202020204" pitchFamily="34" charset="0"/>
              </a:rPr>
              <a:t>• Standardized slide templates reduce duplication of effort and avoid inconsistent documentation. (Jeilani &amp; Hussein, 2025)</a:t>
            </a:r>
          </a:p>
        </p:txBody>
      </p:sp>
      <p:sp>
        <p:nvSpPr>
          <p:cNvPr id="5" name="TextBox 4"/>
          <p:cNvSpPr txBox="1"/>
          <p:nvPr/>
        </p:nvSpPr>
        <p:spPr>
          <a:xfrm>
            <a:off x="7226188" y="372234"/>
            <a:ext cx="4304963" cy="5355312"/>
          </a:xfrm>
          <a:prstGeom prst="rect">
            <a:avLst/>
          </a:prstGeom>
          <a:solidFill>
            <a:schemeClr val="accent4">
              <a:lumMod val="20000"/>
              <a:lumOff val="80000"/>
            </a:schemeClr>
          </a:solidFill>
        </p:spPr>
        <p:txBody>
          <a:bodyPr wrap="square" rtlCol="0">
            <a:spAutoFit/>
          </a:bodyPr>
          <a:lstStyle/>
          <a:p>
            <a:pPr algn="just"/>
            <a:r>
              <a:rPr lang="en-US" b="1">
                <a:latin typeface="Arial" panose="020B0604020202020204" pitchFamily="34" charset="0"/>
                <a:cs typeface="Arial" panose="020B0604020202020204" pitchFamily="34" charset="0"/>
              </a:rPr>
              <a:t>Limitations &amp; Practical Consideration</a:t>
            </a:r>
          </a:p>
          <a:p>
            <a:pPr algn="just"/>
            <a:endParaRPr lang="en-US" b="1">
              <a:latin typeface="Arial" panose="020B0604020202020204" pitchFamily="34" charset="0"/>
              <a:cs typeface="Arial" panose="020B0604020202020204" pitchFamily="34" charset="0"/>
            </a:endParaRPr>
          </a:p>
          <a:p>
            <a:pPr algn="just"/>
            <a:r>
              <a:rPr lang="en-US">
                <a:latin typeface="Arial" panose="020B0604020202020204" pitchFamily="34" charset="0"/>
                <a:cs typeface="Arial" panose="020B0604020202020204" pitchFamily="34" charset="0"/>
              </a:rPr>
              <a:t>• Visual tools can introduce information overload if slides are too complex or poorly structured. (Awungafac et al., 2024)</a:t>
            </a:r>
          </a:p>
          <a:p>
            <a:pPr algn="just"/>
            <a:r>
              <a:rPr lang="en-US">
                <a:latin typeface="Arial" panose="020B0604020202020204" pitchFamily="34" charset="0"/>
                <a:cs typeface="Arial" panose="020B0604020202020204" pitchFamily="34" charset="0"/>
              </a:rPr>
              <a:t>• Staff with low digital literacy may struggle to create or interpret complex slide decks. (Alotaibi et al., 2025)</a:t>
            </a:r>
            <a:br>
              <a:rPr lang="en-US">
                <a:latin typeface="Arial" panose="020B0604020202020204" pitchFamily="34" charset="0"/>
                <a:cs typeface="Arial" panose="020B0604020202020204" pitchFamily="34" charset="0"/>
              </a:rPr>
            </a:br>
            <a:r>
              <a:rPr lang="en-US">
                <a:latin typeface="Arial" panose="020B0604020202020204" pitchFamily="34" charset="0"/>
                <a:cs typeface="Arial" panose="020B0604020202020204" pitchFamily="34" charset="0"/>
              </a:rPr>
              <a:t>• PowerPoint does not function as a data storage system, so clinical records need dedicated systems. (Raunaq et al., 2025)</a:t>
            </a:r>
          </a:p>
          <a:p>
            <a:pPr algn="just"/>
            <a:r>
              <a:rPr lang="en-US">
                <a:latin typeface="Arial" panose="020B0604020202020204" pitchFamily="34" charset="0"/>
                <a:cs typeface="Arial" panose="020B0604020202020204" pitchFamily="34" charset="0"/>
              </a:rPr>
              <a:t>• Over-reliance on slides may reduce direct discussion if not facilitated interactively. (Ofori et al., 2025)</a:t>
            </a:r>
            <a:br>
              <a:rPr lang="en-US">
                <a:latin typeface="Arial" panose="020B0604020202020204" pitchFamily="34" charset="0"/>
                <a:cs typeface="Arial" panose="020B0604020202020204" pitchFamily="34" charset="0"/>
              </a:rPr>
            </a:br>
            <a:r>
              <a:rPr lang="en-US">
                <a:latin typeface="Arial" panose="020B0604020202020204" pitchFamily="34" charset="0"/>
                <a:cs typeface="Arial" panose="020B0604020202020204" pitchFamily="34" charset="0"/>
              </a:rPr>
              <a:t>• Designing high-quality slides requires time and skill, which may be limited in care settings. (Awungafac et al., 2024)</a:t>
            </a:r>
          </a:p>
        </p:txBody>
      </p:sp>
      <p:sp>
        <p:nvSpPr>
          <p:cNvPr id="6" name="Left-Up Arrow 5"/>
          <p:cNvSpPr/>
          <p:nvPr/>
        </p:nvSpPr>
        <p:spPr>
          <a:xfrm>
            <a:off x="5259823" y="2468071"/>
            <a:ext cx="1602223" cy="1958272"/>
          </a:xfrm>
          <a:prstGeom prst="leftUpArrow">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1015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DE83E5-84ED-1B2F-C6C4-0997414C3B77}"/>
            </a:ext>
          </a:extLst>
        </p:cNvPr>
        <p:cNvGrpSpPr/>
        <p:nvPr/>
      </p:nvGrpSpPr>
      <p:grpSpPr>
        <a:xfrm>
          <a:off x="0" y="0"/>
          <a:ext cx="0" cy="0"/>
          <a:chOff x="0" y="0"/>
          <a:chExt cx="0" cy="0"/>
        </a:xfrm>
      </p:grpSpPr>
      <p:sp>
        <p:nvSpPr>
          <p:cNvPr id="17" name="!!Rectangle">
            <a:extLst>
              <a:ext uri="{FF2B5EF4-FFF2-40B4-BE49-F238E27FC236}">
                <a16:creationId xmlns:a16="http://schemas.microsoft.com/office/drawing/2014/main" id="{763E43D7-8305-95DF-4511-8F914D4FA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600+] Light Backgrounds | Wallpapers.com">
            <a:extLst>
              <a:ext uri="{FF2B5EF4-FFF2-40B4-BE49-F238E27FC236}">
                <a16:creationId xmlns:a16="http://schemas.microsoft.com/office/drawing/2014/main" id="{D34EBF5A-6E71-2646-C511-490D8E8E09DB}"/>
              </a:ext>
            </a:extLst>
          </p:cNvPr>
          <p:cNvPicPr>
            <a:picLocks noChangeAspect="1"/>
          </p:cNvPicPr>
          <p:nvPr/>
        </p:nvPicPr>
        <p:blipFill>
          <a:blip r:embed="rId2">
            <a:alphaModFix amt="55000"/>
          </a:blip>
          <a:srcRect b="4661"/>
          <a:stretch>
            <a:fillRect/>
          </a:stretch>
        </p:blipFill>
        <p:spPr>
          <a:xfrm>
            <a:off x="20" y="-9107"/>
            <a:ext cx="12191980" cy="6858000"/>
          </a:xfrm>
          <a:prstGeom prst="rect">
            <a:avLst/>
          </a:prstGeom>
        </p:spPr>
      </p:pic>
      <p:sp>
        <p:nvSpPr>
          <p:cNvPr id="2" name="Title 1">
            <a:extLst>
              <a:ext uri="{FF2B5EF4-FFF2-40B4-BE49-F238E27FC236}">
                <a16:creationId xmlns:a16="http://schemas.microsoft.com/office/drawing/2014/main" id="{76F53D54-2FD2-68E4-B4B7-E5C46B1E40CA}"/>
              </a:ext>
            </a:extLst>
          </p:cNvPr>
          <p:cNvSpPr>
            <a:spLocks noGrp="1"/>
          </p:cNvSpPr>
          <p:nvPr>
            <p:ph type="ctrTitle"/>
          </p:nvPr>
        </p:nvSpPr>
        <p:spPr>
          <a:xfrm>
            <a:off x="686834" y="591344"/>
            <a:ext cx="3200400" cy="5585619"/>
          </a:xfrm>
        </p:spPr>
        <p:txBody>
          <a:bodyPr vert="horz" lIns="91440" tIns="45720" rIns="91440" bIns="45720" rtlCol="0" anchor="ctr">
            <a:normAutofit/>
          </a:bodyPr>
          <a:lstStyle/>
          <a:p>
            <a:pPr algn="l"/>
            <a:r>
              <a:rPr lang="en-US" sz="4400">
                <a:solidFill>
                  <a:srgbClr val="FFFFFF"/>
                </a:solidFill>
              </a:rPr>
              <a:t>Using  Teams to Improve Performance</a:t>
            </a:r>
          </a:p>
        </p:txBody>
      </p:sp>
      <p:sp>
        <p:nvSpPr>
          <p:cNvPr id="18" name="Arc 17">
            <a:extLst>
              <a:ext uri="{FF2B5EF4-FFF2-40B4-BE49-F238E27FC236}">
                <a16:creationId xmlns:a16="http://schemas.microsoft.com/office/drawing/2014/main" id="{24E4ACA6-555B-3DF5-EFEF-AF23B0937F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05B1D7F8-6BF7-6B47-29D5-2AB89463C368}"/>
              </a:ext>
            </a:extLst>
          </p:cNvPr>
          <p:cNvSpPr>
            <a:spLocks noGrp="1"/>
          </p:cNvSpPr>
          <p:nvPr>
            <p:ph type="subTitle" idx="1"/>
          </p:nvPr>
        </p:nvSpPr>
        <p:spPr>
          <a:xfrm>
            <a:off x="4447308" y="591344"/>
            <a:ext cx="6906491" cy="5585619"/>
          </a:xfrm>
        </p:spPr>
        <p:txBody>
          <a:bodyPr vert="horz" lIns="91440" tIns="45720" rIns="91440" bIns="45720" rtlCol="0" anchor="ctr">
            <a:normAutofit/>
          </a:bodyPr>
          <a:lstStyle/>
          <a:p>
            <a:pPr marL="342900" indent="-228600" algn="l">
              <a:buFont typeface="Arial" panose="020B0604020202020204" pitchFamily="34" charset="0"/>
              <a:buChar char="•"/>
            </a:pPr>
            <a:r>
              <a:rPr lang="en-US">
                <a:solidFill>
                  <a:srgbClr val="FFFFFF"/>
                </a:solidFill>
              </a:rPr>
              <a:t>Using teams in healthcare organizations can optimize the use of resources.</a:t>
            </a:r>
          </a:p>
          <a:p>
            <a:pPr marL="342900" indent="-228600" algn="l">
              <a:buFont typeface="Arial" panose="020B0604020202020204" pitchFamily="34" charset="0"/>
              <a:buChar char="•"/>
            </a:pPr>
            <a:r>
              <a:rPr lang="en-US">
                <a:solidFill>
                  <a:srgbClr val="FFFFFF"/>
                </a:solidFill>
              </a:rPr>
              <a:t>Teams are to solve specific problems, improve quality, or plan an event.</a:t>
            </a:r>
          </a:p>
          <a:p>
            <a:pPr marL="342900" indent="-228600" algn="l">
              <a:buFont typeface="Arial" panose="020B0604020202020204" pitchFamily="34" charset="0"/>
              <a:buChar char="•"/>
            </a:pPr>
            <a:r>
              <a:rPr lang="en-US">
                <a:solidFill>
                  <a:srgbClr val="FFFFFF"/>
                </a:solidFill>
              </a:rPr>
              <a:t>By using Teams you can create and develop teams.</a:t>
            </a:r>
          </a:p>
          <a:p>
            <a:pPr marL="342900" indent="-228600" algn="l">
              <a:buFont typeface="Arial" panose="020B0604020202020204" pitchFamily="34" charset="0"/>
              <a:buChar char="•"/>
            </a:pPr>
            <a:r>
              <a:rPr lang="en-US">
                <a:solidFill>
                  <a:srgbClr val="FFFFFF"/>
                </a:solidFill>
              </a:rPr>
              <a:t>Teams provide training with high performance and effectiveness.</a:t>
            </a:r>
          </a:p>
          <a:p>
            <a:pPr marL="342900" indent="-228600" algn="l">
              <a:buFont typeface="Arial" panose="020B0604020202020204" pitchFamily="34" charset="0"/>
              <a:buChar char="•"/>
            </a:pPr>
            <a:endParaRPr lang="en-US">
              <a:solidFill>
                <a:srgbClr val="FFFFFF"/>
              </a:solidFill>
            </a:endParaRPr>
          </a:p>
        </p:txBody>
      </p:sp>
    </p:spTree>
    <p:extLst>
      <p:ext uri="{BB962C8B-B14F-4D97-AF65-F5344CB8AC3E}">
        <p14:creationId xmlns:p14="http://schemas.microsoft.com/office/powerpoint/2010/main" val="1051890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Person watching empty phone">
            <a:extLst>
              <a:ext uri="{FF2B5EF4-FFF2-40B4-BE49-F238E27FC236}">
                <a16:creationId xmlns:a16="http://schemas.microsoft.com/office/drawing/2014/main" id="{E9D7234D-B3C2-3983-1544-804801C3197F}"/>
              </a:ext>
            </a:extLst>
          </p:cNvPr>
          <p:cNvPicPr>
            <a:picLocks noChangeAspect="1"/>
          </p:cNvPicPr>
          <p:nvPr/>
        </p:nvPicPr>
        <p:blipFill>
          <a:blip r:embed="rId2"/>
          <a:srcRect l="5884" r="-1" b="-1"/>
          <a:stretch>
            <a:fillRect/>
          </a:stretch>
        </p:blipFill>
        <p:spPr>
          <a:xfrm>
            <a:off x="2522356" y="10"/>
            <a:ext cx="9669642" cy="6857990"/>
          </a:xfrm>
          <a:prstGeom prst="rect">
            <a:avLst/>
          </a:prstGeom>
        </p:spPr>
      </p:pic>
      <p:sp>
        <p:nvSpPr>
          <p:cNvPr id="30" name="Rectangle 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81FA55-7A4F-657F-08FE-0F915887EAD6}"/>
              </a:ext>
            </a:extLst>
          </p:cNvPr>
          <p:cNvSpPr>
            <a:spLocks noGrp="1"/>
          </p:cNvSpPr>
          <p:nvPr>
            <p:ph type="title"/>
          </p:nvPr>
        </p:nvSpPr>
        <p:spPr>
          <a:xfrm>
            <a:off x="838200" y="365125"/>
            <a:ext cx="3822189" cy="1899912"/>
          </a:xfrm>
        </p:spPr>
        <p:txBody>
          <a:bodyPr>
            <a:normAutofit/>
          </a:bodyPr>
          <a:lstStyle/>
          <a:p>
            <a:r>
              <a:rPr lang="en-GB" sz="4000"/>
              <a:t>Disadvantages of Teams</a:t>
            </a:r>
          </a:p>
        </p:txBody>
      </p:sp>
      <p:sp>
        <p:nvSpPr>
          <p:cNvPr id="3" name="Content Placeholder 2">
            <a:extLst>
              <a:ext uri="{FF2B5EF4-FFF2-40B4-BE49-F238E27FC236}">
                <a16:creationId xmlns:a16="http://schemas.microsoft.com/office/drawing/2014/main" id="{67889E5B-EB8C-3022-96B9-D1A0E072D755}"/>
              </a:ext>
            </a:extLst>
          </p:cNvPr>
          <p:cNvSpPr>
            <a:spLocks noGrp="1"/>
          </p:cNvSpPr>
          <p:nvPr>
            <p:ph idx="1"/>
          </p:nvPr>
        </p:nvSpPr>
        <p:spPr>
          <a:xfrm>
            <a:off x="838200" y="2434201"/>
            <a:ext cx="3822189" cy="3742762"/>
          </a:xfrm>
        </p:spPr>
        <p:txBody>
          <a:bodyPr vert="horz" lIns="91440" tIns="45720" rIns="91440" bIns="45720" rtlCol="0">
            <a:normAutofit/>
          </a:bodyPr>
          <a:lstStyle/>
          <a:p>
            <a:r>
              <a:rPr lang="en-GB" sz="2000"/>
              <a:t>For full capabilities subscription is required</a:t>
            </a:r>
          </a:p>
          <a:p>
            <a:r>
              <a:rPr lang="en-GB" sz="2000"/>
              <a:t>Microsoft tools can overlap</a:t>
            </a:r>
          </a:p>
          <a:p>
            <a:r>
              <a:rPr lang="en-GB" sz="2000"/>
              <a:t>Risk of duplicate channels</a:t>
            </a:r>
          </a:p>
          <a:p>
            <a:r>
              <a:rPr lang="en-GB" sz="2000"/>
              <a:t>Requires high internet stability</a:t>
            </a:r>
          </a:p>
          <a:p>
            <a:r>
              <a:rPr lang="en-GB" sz="2000"/>
              <a:t>High storage consumption</a:t>
            </a:r>
          </a:p>
          <a:p>
            <a:r>
              <a:rPr lang="en-GB" sz="2000"/>
              <a:t>File management issues</a:t>
            </a:r>
          </a:p>
          <a:p>
            <a:r>
              <a:rPr lang="en-GB" sz="2000"/>
              <a:t>Minimal customization</a:t>
            </a:r>
          </a:p>
        </p:txBody>
      </p:sp>
    </p:spTree>
    <p:extLst>
      <p:ext uri="{BB962C8B-B14F-4D97-AF65-F5344CB8AC3E}">
        <p14:creationId xmlns:p14="http://schemas.microsoft.com/office/powerpoint/2010/main" val="2732626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766F63-49EF-C17B-385E-C52F8D3D07C6}"/>
              </a:ext>
            </a:extLst>
          </p:cNvPr>
          <p:cNvSpPr>
            <a:spLocks noGrp="1"/>
          </p:cNvSpPr>
          <p:nvPr>
            <p:ph type="title"/>
          </p:nvPr>
        </p:nvSpPr>
        <p:spPr>
          <a:xfrm>
            <a:off x="1137033" y="670559"/>
            <a:ext cx="4683321" cy="2148841"/>
          </a:xfrm>
        </p:spPr>
        <p:txBody>
          <a:bodyPr anchor="t">
            <a:normAutofit/>
          </a:bodyPr>
          <a:lstStyle/>
          <a:p>
            <a:r>
              <a:rPr lang="en-GB" sz="3700"/>
              <a:t>Challenges you Could face using Microsoft Teams in a care home</a:t>
            </a:r>
          </a:p>
        </p:txBody>
      </p:sp>
      <p:pic>
        <p:nvPicPr>
          <p:cNvPr id="4" name="Picture 3" descr="Team Meeting Schedule Template at John Richard blog">
            <a:extLst>
              <a:ext uri="{FF2B5EF4-FFF2-40B4-BE49-F238E27FC236}">
                <a16:creationId xmlns:a16="http://schemas.microsoft.com/office/drawing/2014/main" id="{8FF4A563-C004-C300-AED5-D3C49B64B87D}"/>
              </a:ext>
            </a:extLst>
          </p:cNvPr>
          <p:cNvPicPr>
            <a:picLocks noChangeAspect="1"/>
          </p:cNvPicPr>
          <p:nvPr/>
        </p:nvPicPr>
        <p:blipFill>
          <a:blip r:embed="rId2"/>
          <a:srcRect r="2" b="55043"/>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41D6FF1C-8975-BDD3-9268-DB2BEFAB2BA1}"/>
              </a:ext>
            </a:extLst>
          </p:cNvPr>
          <p:cNvSpPr>
            <a:spLocks noGrp="1"/>
          </p:cNvSpPr>
          <p:nvPr>
            <p:ph idx="1"/>
          </p:nvPr>
        </p:nvSpPr>
        <p:spPr>
          <a:xfrm>
            <a:off x="6797004" y="670559"/>
            <a:ext cx="4555782" cy="6068530"/>
          </a:xfrm>
        </p:spPr>
        <p:txBody>
          <a:bodyPr vert="horz" lIns="91440" tIns="45720" rIns="91440" bIns="45720" rtlCol="0" anchor="t">
            <a:noAutofit/>
          </a:bodyPr>
          <a:lstStyle/>
          <a:p>
            <a:pPr marL="0" indent="0">
              <a:buNone/>
            </a:pPr>
            <a:r>
              <a:rPr lang="en-GB" sz="2400"/>
              <a:t> </a:t>
            </a:r>
            <a:r>
              <a:rPr lang="en-GB" sz="1000"/>
              <a:t>1. </a:t>
            </a:r>
            <a:r>
              <a:rPr lang="en-GB" sz="1000" b="1"/>
              <a:t>Limited Digital skills among staff.</a:t>
            </a:r>
          </a:p>
          <a:p>
            <a:pPr marL="457200" indent="-457200"/>
            <a:r>
              <a:rPr lang="en-GB" sz="1000"/>
              <a:t>    Some staff may not be confident with technology.</a:t>
            </a:r>
          </a:p>
          <a:p>
            <a:pPr marL="457200" indent="-457200"/>
            <a:r>
              <a:rPr lang="en-GB" sz="1000"/>
              <a:t>Difficulty navigating channels, uploading documents, or joining meetings.</a:t>
            </a:r>
          </a:p>
          <a:p>
            <a:pPr marL="0" indent="0">
              <a:buNone/>
            </a:pPr>
            <a:r>
              <a:rPr lang="en-GB" sz="1000"/>
              <a:t>2 . </a:t>
            </a:r>
            <a:r>
              <a:rPr lang="en-GB" sz="1000" b="1"/>
              <a:t>Poor Wi-Fi or Device Access</a:t>
            </a:r>
          </a:p>
          <a:p>
            <a:pPr marL="457200" indent="-457200"/>
            <a:r>
              <a:rPr lang="en-GB" sz="1000"/>
              <a:t>Care home might have weak internet, especially older or rural buildings.</a:t>
            </a:r>
          </a:p>
          <a:p>
            <a:pPr marL="457200" indent="-457200"/>
            <a:r>
              <a:rPr lang="en-GB" sz="1000"/>
              <a:t>Limited shared computers on shifts.</a:t>
            </a:r>
          </a:p>
          <a:p>
            <a:pPr marL="457200" indent="-457200"/>
            <a:r>
              <a:rPr lang="en-GB" sz="1000"/>
              <a:t>Staff may rely on personal phones.</a:t>
            </a:r>
          </a:p>
          <a:p>
            <a:pPr marL="0" indent="0">
              <a:buNone/>
            </a:pPr>
            <a:r>
              <a:rPr lang="en-GB" sz="1000"/>
              <a:t>3.  </a:t>
            </a:r>
            <a:r>
              <a:rPr lang="en-GB" sz="1000" b="1"/>
              <a:t>Meeting fatigue</a:t>
            </a:r>
          </a:p>
          <a:p>
            <a:pPr marL="457200" indent="-457200"/>
            <a:r>
              <a:rPr lang="en-GB" sz="1000"/>
              <a:t>Back-to-back video calls.</a:t>
            </a:r>
          </a:p>
          <a:p>
            <a:pPr marL="457200" indent="-457200"/>
            <a:r>
              <a:rPr lang="en-GB" sz="1000"/>
              <a:t>Screen sharing glitches.</a:t>
            </a:r>
          </a:p>
          <a:p>
            <a:pPr marL="457200" indent="-457200"/>
            <a:r>
              <a:rPr lang="en-GB" sz="1000"/>
              <a:t>Audio or connectivity issues.</a:t>
            </a:r>
          </a:p>
          <a:p>
            <a:pPr marL="0" indent="0">
              <a:buNone/>
            </a:pPr>
            <a:r>
              <a:rPr lang="en-GB" sz="1000"/>
              <a:t>4. </a:t>
            </a:r>
            <a:r>
              <a:rPr lang="en-GB" sz="1000" b="1"/>
              <a:t> Too many Notifications</a:t>
            </a:r>
          </a:p>
          <a:p>
            <a:pPr marL="457200" indent="-457200"/>
            <a:r>
              <a:rPr lang="en-GB" sz="1000"/>
              <a:t>From chats, Channels, meetings and mentions.</a:t>
            </a:r>
          </a:p>
          <a:p>
            <a:pPr marL="457200" indent="-457200"/>
            <a:r>
              <a:rPr lang="en-GB" sz="1000"/>
              <a:t>Important messages can get buried.</a:t>
            </a:r>
          </a:p>
          <a:p>
            <a:pPr marL="0" indent="0">
              <a:buNone/>
            </a:pPr>
            <a:r>
              <a:rPr lang="en-GB" sz="1000"/>
              <a:t>5.   </a:t>
            </a:r>
            <a:r>
              <a:rPr lang="en-GB" sz="1000" b="1"/>
              <a:t>Performance Issues</a:t>
            </a:r>
          </a:p>
          <a:p>
            <a:pPr marL="457200" indent="-457200"/>
            <a:r>
              <a:rPr lang="en-GB" sz="1000"/>
              <a:t>Can be slow if using older devices.</a:t>
            </a:r>
          </a:p>
          <a:p>
            <a:pPr marL="457200" indent="-457200"/>
            <a:r>
              <a:rPr lang="en-GB" sz="1000"/>
              <a:t>High memory usage.</a:t>
            </a:r>
          </a:p>
          <a:p>
            <a:pPr marL="457200" indent="-457200"/>
            <a:r>
              <a:rPr lang="en-GB" sz="1000"/>
              <a:t>Lag during large meetings.</a:t>
            </a:r>
          </a:p>
          <a:p>
            <a:pPr marL="0" indent="0">
              <a:buNone/>
            </a:pPr>
            <a:r>
              <a:rPr lang="en-GB" sz="1000"/>
              <a:t>6.</a:t>
            </a:r>
            <a:r>
              <a:rPr lang="en-GB" sz="1000" b="1"/>
              <a:t>  Permission &amp; Access Problems</a:t>
            </a:r>
          </a:p>
          <a:p>
            <a:pPr marL="457200" indent="-457200"/>
            <a:r>
              <a:rPr lang="en-GB" sz="1000"/>
              <a:t>    Users unable to access certain files or channels.</a:t>
            </a:r>
          </a:p>
          <a:p>
            <a:pPr marL="457200" indent="-457200"/>
            <a:r>
              <a:rPr lang="en-GB" sz="1000"/>
              <a:t>Confusion between guest and member permissions.</a:t>
            </a:r>
          </a:p>
          <a:p>
            <a:pPr marL="0" indent="0">
              <a:buNone/>
            </a:pPr>
            <a:r>
              <a:rPr lang="en-GB" sz="1000"/>
              <a:t>    </a:t>
            </a:r>
          </a:p>
        </p:txBody>
      </p:sp>
    </p:spTree>
    <p:extLst>
      <p:ext uri="{BB962C8B-B14F-4D97-AF65-F5344CB8AC3E}">
        <p14:creationId xmlns:p14="http://schemas.microsoft.com/office/powerpoint/2010/main" val="2765769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I Background Image Generator: How It Works and how to use.">
            <a:extLst>
              <a:ext uri="{FF2B5EF4-FFF2-40B4-BE49-F238E27FC236}">
                <a16:creationId xmlns:a16="http://schemas.microsoft.com/office/drawing/2014/main" id="{053A8CB8-2942-4FB1-E8F2-876C584DA2B0}"/>
              </a:ext>
            </a:extLst>
          </p:cNvPr>
          <p:cNvPicPr>
            <a:picLocks noChangeAspect="1"/>
          </p:cNvPicPr>
          <p:nvPr/>
        </p:nvPicPr>
        <p:blipFill>
          <a:blip r:embed="rId2"/>
          <a:srcRect l="17405" r="3636"/>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8C992B-6F6B-5D16-8D9F-A95656089D6F}"/>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3100"/>
              <a:t>What are the benefits of using Microsoft Teams in Greenfield Care home?</a:t>
            </a:r>
          </a:p>
        </p:txBody>
      </p:sp>
      <p:sp>
        <p:nvSpPr>
          <p:cNvPr id="4" name="TextBox 3">
            <a:extLst>
              <a:ext uri="{FF2B5EF4-FFF2-40B4-BE49-F238E27FC236}">
                <a16:creationId xmlns:a16="http://schemas.microsoft.com/office/drawing/2014/main" id="{A8EDED13-9E73-B5A4-B444-66FA84276B95}"/>
              </a:ext>
            </a:extLst>
          </p:cNvPr>
          <p:cNvSpPr txBox="1"/>
          <p:nvPr/>
        </p:nvSpPr>
        <p:spPr>
          <a:xfrm>
            <a:off x="7531610" y="2434201"/>
            <a:ext cx="3822189" cy="3742762"/>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10000"/>
          </a:bodyPr>
          <a:lstStyle/>
          <a:p>
            <a:pPr marL="285750" indent="-228600">
              <a:lnSpc>
                <a:spcPct val="90000"/>
              </a:lnSpc>
              <a:spcAft>
                <a:spcPts val="600"/>
              </a:spcAft>
              <a:buFont typeface="Arial" panose="020B0604020202020204" pitchFamily="34" charset="0"/>
              <a:buChar char="•"/>
            </a:pPr>
            <a:r>
              <a:rPr lang="en-US" sz="1700">
                <a:solidFill>
                  <a:schemeClr val="tx1"/>
                </a:solidFill>
              </a:rPr>
              <a:t>Improves efficiency and resident care by facilitating secure.</a:t>
            </a:r>
          </a:p>
          <a:p>
            <a:pPr marL="285750" indent="-228600">
              <a:lnSpc>
                <a:spcPct val="90000"/>
              </a:lnSpc>
              <a:spcAft>
                <a:spcPts val="600"/>
              </a:spcAft>
              <a:buFont typeface="Arial" panose="020B0604020202020204" pitchFamily="34" charset="0"/>
              <a:buChar char="•"/>
            </a:pPr>
            <a:endParaRPr lang="en-US" sz="1700">
              <a:solidFill>
                <a:schemeClr val="tx1"/>
              </a:solidFill>
            </a:endParaRPr>
          </a:p>
          <a:p>
            <a:pPr marL="285750" indent="-228600">
              <a:lnSpc>
                <a:spcPct val="90000"/>
              </a:lnSpc>
              <a:spcAft>
                <a:spcPts val="600"/>
              </a:spcAft>
              <a:buFont typeface="Arial" panose="020B0604020202020204" pitchFamily="34" charset="0"/>
              <a:buChar char="•"/>
            </a:pPr>
            <a:r>
              <a:rPr lang="en-US" sz="1700">
                <a:solidFill>
                  <a:schemeClr val="tx1"/>
                </a:solidFill>
              </a:rPr>
              <a:t>Gives Instant communication among staff to stay connected in different locations.</a:t>
            </a:r>
          </a:p>
          <a:p>
            <a:pPr marL="285750" indent="-228600">
              <a:lnSpc>
                <a:spcPct val="90000"/>
              </a:lnSpc>
              <a:spcAft>
                <a:spcPts val="600"/>
              </a:spcAft>
              <a:buFont typeface="Arial" panose="020B0604020202020204" pitchFamily="34" charset="0"/>
              <a:buChar char="•"/>
            </a:pPr>
            <a:endParaRPr lang="en-US" sz="1700">
              <a:solidFill>
                <a:schemeClr val="tx1"/>
              </a:solidFill>
            </a:endParaRPr>
          </a:p>
          <a:p>
            <a:pPr marL="285750" indent="-228600">
              <a:lnSpc>
                <a:spcPct val="90000"/>
              </a:lnSpc>
              <a:spcAft>
                <a:spcPts val="600"/>
              </a:spcAft>
              <a:buFont typeface="Arial" panose="020B0604020202020204" pitchFamily="34" charset="0"/>
              <a:buChar char="•"/>
            </a:pPr>
            <a:r>
              <a:rPr lang="en-US" sz="1700">
                <a:solidFill>
                  <a:schemeClr val="tx1"/>
                </a:solidFill>
              </a:rPr>
              <a:t>Enabling virtual GP/Specialist consultations.</a:t>
            </a:r>
          </a:p>
          <a:p>
            <a:pPr marL="285750" indent="-228600">
              <a:lnSpc>
                <a:spcPct val="90000"/>
              </a:lnSpc>
              <a:spcAft>
                <a:spcPts val="600"/>
              </a:spcAft>
              <a:buFont typeface="Arial" panose="020B0604020202020204" pitchFamily="34" charset="0"/>
              <a:buChar char="•"/>
            </a:pPr>
            <a:endParaRPr lang="en-US" sz="1700">
              <a:solidFill>
                <a:schemeClr val="tx1"/>
              </a:solidFill>
            </a:endParaRPr>
          </a:p>
          <a:p>
            <a:pPr marL="285750" indent="-228600">
              <a:lnSpc>
                <a:spcPct val="90000"/>
              </a:lnSpc>
              <a:spcAft>
                <a:spcPts val="600"/>
              </a:spcAft>
              <a:buFont typeface="Arial" panose="020B0604020202020204" pitchFamily="34" charset="0"/>
              <a:buChar char="•"/>
            </a:pPr>
            <a:r>
              <a:rPr lang="en-US" sz="1700">
                <a:solidFill>
                  <a:schemeClr val="tx1"/>
                </a:solidFill>
              </a:rPr>
              <a:t>Allowing families to connect with residents via video.</a:t>
            </a:r>
          </a:p>
          <a:p>
            <a:pPr marL="285750" indent="-228600">
              <a:lnSpc>
                <a:spcPct val="90000"/>
              </a:lnSpc>
              <a:spcAft>
                <a:spcPts val="600"/>
              </a:spcAft>
              <a:buFont typeface="Arial" panose="020B0604020202020204" pitchFamily="34" charset="0"/>
              <a:buChar char="•"/>
            </a:pPr>
            <a:endParaRPr lang="en-US" sz="1700">
              <a:solidFill>
                <a:schemeClr val="tx1"/>
              </a:solidFill>
            </a:endParaRPr>
          </a:p>
          <a:p>
            <a:pPr marL="285750" indent="-228600">
              <a:lnSpc>
                <a:spcPct val="90000"/>
              </a:lnSpc>
              <a:spcAft>
                <a:spcPts val="600"/>
              </a:spcAft>
              <a:buFont typeface="Arial" panose="020B0604020202020204" pitchFamily="34" charset="0"/>
              <a:buChar char="•"/>
            </a:pPr>
            <a:r>
              <a:rPr lang="en-US" sz="1700">
                <a:solidFill>
                  <a:schemeClr val="tx1"/>
                </a:solidFill>
              </a:rPr>
              <a:t>Supports the organizations  use </a:t>
            </a:r>
          </a:p>
          <a:p>
            <a:pPr marL="57150">
              <a:lnSpc>
                <a:spcPct val="90000"/>
              </a:lnSpc>
              <a:spcAft>
                <a:spcPts val="600"/>
              </a:spcAft>
            </a:pPr>
            <a:r>
              <a:rPr lang="en-US" sz="1700">
                <a:solidFill>
                  <a:schemeClr val="tx1"/>
                </a:solidFill>
              </a:rPr>
              <a:t>      Of Microsoft 365.</a:t>
            </a:r>
          </a:p>
        </p:txBody>
      </p:sp>
    </p:spTree>
    <p:extLst>
      <p:ext uri="{BB962C8B-B14F-4D97-AF65-F5344CB8AC3E}">
        <p14:creationId xmlns:p14="http://schemas.microsoft.com/office/powerpoint/2010/main" val="2208723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89B11A98-8DB0-CB53-E743-4FCA623FA178}"/>
              </a:ext>
            </a:extLst>
          </p:cNvPr>
          <p:cNvSpPr txBox="1"/>
          <p:nvPr/>
        </p:nvSpPr>
        <p:spPr>
          <a:xfrm>
            <a:off x="1524000" y="5829300"/>
            <a:ext cx="9144000" cy="317500"/>
          </a:xfrm>
          <a:prstGeom prst="rect">
            <a:avLst/>
          </a:prstGeom>
        </p:spPr>
        <p:txBody>
          <a:bodyPr>
            <a:normAutofit fontScale="92500" lnSpcReduction="20000"/>
          </a:bodyPr>
          <a:lstStyle/>
          <a:p>
            <a:r>
              <a:rPr lang="en-US"/>
              <a:t>ThePhoto by PhotoAuthor is licensed under CCYYSA.</a:t>
            </a:r>
          </a:p>
        </p:txBody>
      </p:sp>
      <p:sp useBgFill="1">
        <p:nvSpPr>
          <p:cNvPr id="39" name="Rectangle 3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Blue Background Hd Wallpaper">
            <a:extLst>
              <a:ext uri="{FF2B5EF4-FFF2-40B4-BE49-F238E27FC236}">
                <a16:creationId xmlns:a16="http://schemas.microsoft.com/office/drawing/2014/main" id="{7764BFF0-9848-B727-2304-8769E25B56E3}"/>
              </a:ext>
            </a:extLst>
          </p:cNvPr>
          <p:cNvPicPr>
            <a:picLocks noChangeAspect="1"/>
          </p:cNvPicPr>
          <p:nvPr/>
        </p:nvPicPr>
        <p:blipFill>
          <a:blip r:embed="rId2"/>
          <a:srcRect l="6946" r="12334" b="1"/>
          <a:stretch>
            <a:fillRect/>
          </a:stretch>
        </p:blipFill>
        <p:spPr>
          <a:xfrm>
            <a:off x="820226" y="10"/>
            <a:ext cx="11371772" cy="6857990"/>
          </a:xfrm>
          <a:prstGeom prst="rect">
            <a:avLst/>
          </a:prstGeom>
        </p:spPr>
      </p:pic>
      <p:sp>
        <p:nvSpPr>
          <p:cNvPr id="40" name="Rectangle 3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2529E7-8E99-ABBF-1D23-F4398CD3EE5B}"/>
              </a:ext>
            </a:extLst>
          </p:cNvPr>
          <p:cNvSpPr>
            <a:spLocks noGrp="1"/>
          </p:cNvSpPr>
          <p:nvPr>
            <p:ph type="title"/>
          </p:nvPr>
        </p:nvSpPr>
        <p:spPr>
          <a:xfrm>
            <a:off x="2055421" y="523463"/>
            <a:ext cx="8483253" cy="1899912"/>
          </a:xfrm>
        </p:spPr>
        <p:txBody>
          <a:bodyPr vert="horz" lIns="91440" tIns="45720" rIns="91440" bIns="45720" rtlCol="0" anchor="ctr">
            <a:normAutofit/>
          </a:bodyPr>
          <a:lstStyle/>
          <a:p>
            <a:r>
              <a:rPr lang="en-US" sz="4000"/>
              <a:t>How to overcome some Challenges</a:t>
            </a:r>
          </a:p>
        </p:txBody>
      </p:sp>
      <p:pic>
        <p:nvPicPr>
          <p:cNvPr id="17" name="Picture 16" descr="A group of people in a room&#10;&#10;AI-generated content may be incorrect.">
            <a:extLst>
              <a:ext uri="{FF2B5EF4-FFF2-40B4-BE49-F238E27FC236}">
                <a16:creationId xmlns:a16="http://schemas.microsoft.com/office/drawing/2014/main" id="{D37C0FDE-CD78-D4CE-19D6-231BCFAE6E5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 y="2424050"/>
            <a:ext cx="12191999" cy="4434445"/>
          </a:xfrm>
          <a:prstGeom prst="rect">
            <a:avLst/>
          </a:prstGeom>
        </p:spPr>
      </p:pic>
      <p:sp>
        <p:nvSpPr>
          <p:cNvPr id="4" name="TextBox 3">
            <a:extLst>
              <a:ext uri="{FF2B5EF4-FFF2-40B4-BE49-F238E27FC236}">
                <a16:creationId xmlns:a16="http://schemas.microsoft.com/office/drawing/2014/main" id="{887D1405-AFD7-0ECB-B0F2-DF4FADBF9FA2}"/>
              </a:ext>
            </a:extLst>
          </p:cNvPr>
          <p:cNvSpPr txBox="1"/>
          <p:nvPr/>
        </p:nvSpPr>
        <p:spPr>
          <a:xfrm>
            <a:off x="254330" y="2790461"/>
            <a:ext cx="3822189" cy="3742762"/>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US" sz="2000">
                <a:solidFill>
                  <a:schemeClr val="tx1"/>
                </a:solidFill>
              </a:rPr>
              <a:t>Improve Wi – Fi coverage with boosters.</a:t>
            </a:r>
          </a:p>
          <a:p>
            <a:pPr marL="285750" indent="-228600">
              <a:lnSpc>
                <a:spcPct val="90000"/>
              </a:lnSpc>
              <a:spcAft>
                <a:spcPts val="600"/>
              </a:spcAft>
              <a:buFont typeface="Arial" panose="020B0604020202020204" pitchFamily="34" charset="0"/>
              <a:buChar char="•"/>
            </a:pPr>
            <a:r>
              <a:rPr lang="en-US" sz="2000">
                <a:solidFill>
                  <a:schemeClr val="tx1"/>
                </a:solidFill>
              </a:rPr>
              <a:t>Use device stands, headphones, and simple log – in guides.</a:t>
            </a:r>
          </a:p>
          <a:p>
            <a:pPr marL="285750" indent="-228600">
              <a:lnSpc>
                <a:spcPct val="90000"/>
              </a:lnSpc>
              <a:spcAft>
                <a:spcPts val="600"/>
              </a:spcAft>
              <a:buFont typeface="Arial" panose="020B0604020202020204" pitchFamily="34" charset="0"/>
              <a:buChar char="•"/>
            </a:pPr>
            <a:r>
              <a:rPr lang="en-US" sz="2000">
                <a:solidFill>
                  <a:schemeClr val="tx1"/>
                </a:solidFill>
              </a:rPr>
              <a:t>Provide structured staff training.</a:t>
            </a:r>
          </a:p>
          <a:p>
            <a:pPr marL="285750" indent="-228600">
              <a:lnSpc>
                <a:spcPct val="90000"/>
              </a:lnSpc>
              <a:spcAft>
                <a:spcPts val="600"/>
              </a:spcAft>
              <a:buFont typeface="Arial" panose="020B0604020202020204" pitchFamily="34" charset="0"/>
              <a:buChar char="•"/>
            </a:pPr>
            <a:r>
              <a:rPr lang="en-US" sz="2000">
                <a:solidFill>
                  <a:schemeClr val="tx1"/>
                </a:solidFill>
              </a:rPr>
              <a:t>Obtain written consent for Virtual meetings.</a:t>
            </a:r>
          </a:p>
          <a:p>
            <a:pPr marL="285750" indent="-228600">
              <a:lnSpc>
                <a:spcPct val="90000"/>
              </a:lnSpc>
              <a:spcAft>
                <a:spcPts val="600"/>
              </a:spcAft>
              <a:buFont typeface="Arial" panose="020B0604020202020204" pitchFamily="34" charset="0"/>
              <a:buChar char="•"/>
            </a:pPr>
            <a:r>
              <a:rPr lang="en-US" sz="2000">
                <a:solidFill>
                  <a:schemeClr val="tx1"/>
                </a:solidFill>
              </a:rPr>
              <a:t>Use clear digital policies ( GDPP, Safeguarding, recording rules).</a:t>
            </a:r>
          </a:p>
        </p:txBody>
      </p:sp>
    </p:spTree>
    <p:extLst>
      <p:ext uri="{BB962C8B-B14F-4D97-AF65-F5344CB8AC3E}">
        <p14:creationId xmlns:p14="http://schemas.microsoft.com/office/powerpoint/2010/main" val="2996828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8BC803E-13F3-4DAB-B17C-BEB0076164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B8DDE571-E57F-4AB5-83C7-30EB5DDCC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9199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8C60CB-459E-757D-74B6-5B07D2429AEE}"/>
              </a:ext>
            </a:extLst>
          </p:cNvPr>
          <p:cNvSpPr>
            <a:spLocks noGrp="1"/>
          </p:cNvSpPr>
          <p:nvPr>
            <p:ph type="title"/>
          </p:nvPr>
        </p:nvSpPr>
        <p:spPr>
          <a:xfrm>
            <a:off x="1137035" y="603622"/>
            <a:ext cx="4282380" cy="1322944"/>
          </a:xfrm>
        </p:spPr>
        <p:txBody>
          <a:bodyPr>
            <a:normAutofit/>
          </a:bodyPr>
          <a:lstStyle/>
          <a:p>
            <a:r>
              <a:rPr lang="en-GB" sz="4100">
                <a:solidFill>
                  <a:schemeClr val="tx1">
                    <a:lumMod val="85000"/>
                    <a:lumOff val="15000"/>
                  </a:schemeClr>
                </a:solidFill>
              </a:rPr>
              <a:t>Top 9 Key Benefits of Microsoft Teams</a:t>
            </a:r>
          </a:p>
        </p:txBody>
      </p:sp>
      <p:sp>
        <p:nvSpPr>
          <p:cNvPr id="3" name="Content Placeholder 2">
            <a:extLst>
              <a:ext uri="{FF2B5EF4-FFF2-40B4-BE49-F238E27FC236}">
                <a16:creationId xmlns:a16="http://schemas.microsoft.com/office/drawing/2014/main" id="{5C9DC009-FBFC-55EB-1285-3722195F7484}"/>
              </a:ext>
            </a:extLst>
          </p:cNvPr>
          <p:cNvSpPr>
            <a:spLocks noGrp="1"/>
          </p:cNvSpPr>
          <p:nvPr>
            <p:ph idx="1"/>
          </p:nvPr>
        </p:nvSpPr>
        <p:spPr>
          <a:xfrm>
            <a:off x="1137034" y="2207977"/>
            <a:ext cx="3968365" cy="4046401"/>
          </a:xfrm>
        </p:spPr>
        <p:txBody>
          <a:bodyPr vert="horz" lIns="91440" tIns="45720" rIns="91440" bIns="45720" rtlCol="0">
            <a:normAutofit/>
          </a:bodyPr>
          <a:lstStyle/>
          <a:p>
            <a:pPr marL="514350" indent="-514350">
              <a:buAutoNum type="arabicPeriod"/>
            </a:pPr>
            <a:r>
              <a:rPr lang="en-GB" sz="1900">
                <a:solidFill>
                  <a:schemeClr val="tx1">
                    <a:lumMod val="85000"/>
                    <a:lumOff val="15000"/>
                  </a:schemeClr>
                </a:solidFill>
              </a:rPr>
              <a:t>Meetings and scheduling tools</a:t>
            </a:r>
          </a:p>
          <a:p>
            <a:pPr marL="514350" indent="-514350">
              <a:buAutoNum type="arabicPeriod"/>
            </a:pPr>
            <a:r>
              <a:rPr lang="en-GB" sz="1900">
                <a:solidFill>
                  <a:schemeClr val="tx1">
                    <a:lumMod val="85000"/>
                    <a:lumOff val="15000"/>
                  </a:schemeClr>
                </a:solidFill>
              </a:rPr>
              <a:t>Enhanced Communication</a:t>
            </a:r>
          </a:p>
          <a:p>
            <a:pPr marL="514350" indent="-514350">
              <a:buAutoNum type="arabicPeriod"/>
            </a:pPr>
            <a:r>
              <a:rPr lang="en-GB" sz="1900">
                <a:solidFill>
                  <a:schemeClr val="tx1">
                    <a:lumMod val="85000"/>
                    <a:lumOff val="15000"/>
                  </a:schemeClr>
                </a:solidFill>
              </a:rPr>
              <a:t>Quick questions</a:t>
            </a:r>
          </a:p>
          <a:p>
            <a:pPr marL="514350" indent="-514350">
              <a:buAutoNum type="arabicPeriod"/>
            </a:pPr>
            <a:r>
              <a:rPr lang="en-GB" sz="1900">
                <a:solidFill>
                  <a:schemeClr val="tx1">
                    <a:lumMod val="85000"/>
                    <a:lumOff val="15000"/>
                  </a:schemeClr>
                </a:solidFill>
              </a:rPr>
              <a:t>Digital Transformation</a:t>
            </a:r>
          </a:p>
          <a:p>
            <a:pPr marL="514350" indent="-514350">
              <a:buAutoNum type="arabicPeriod"/>
            </a:pPr>
            <a:r>
              <a:rPr lang="en-GB" sz="1900">
                <a:solidFill>
                  <a:schemeClr val="tx1">
                    <a:lumMod val="85000"/>
                    <a:lumOff val="15000"/>
                  </a:schemeClr>
                </a:solidFill>
              </a:rPr>
              <a:t>Video calling</a:t>
            </a:r>
          </a:p>
          <a:p>
            <a:pPr marL="514350" indent="-514350">
              <a:buAutoNum type="arabicPeriod"/>
            </a:pPr>
            <a:r>
              <a:rPr lang="en-GB" sz="1900">
                <a:solidFill>
                  <a:schemeClr val="tx1">
                    <a:lumMod val="85000"/>
                    <a:lumOff val="15000"/>
                  </a:schemeClr>
                </a:solidFill>
              </a:rPr>
              <a:t>Microsoft Integration</a:t>
            </a:r>
          </a:p>
          <a:p>
            <a:pPr marL="514350" indent="-514350">
              <a:buAutoNum type="arabicPeriod"/>
            </a:pPr>
            <a:r>
              <a:rPr lang="en-GB" sz="1900">
                <a:solidFill>
                  <a:schemeClr val="tx1">
                    <a:lumMod val="85000"/>
                    <a:lumOff val="15000"/>
                  </a:schemeClr>
                </a:solidFill>
              </a:rPr>
              <a:t>User Enablement through Bots</a:t>
            </a:r>
          </a:p>
          <a:p>
            <a:pPr marL="514350" indent="-514350">
              <a:buAutoNum type="arabicPeriod"/>
            </a:pPr>
            <a:r>
              <a:rPr lang="en-GB" sz="1900">
                <a:solidFill>
                  <a:schemeClr val="tx1">
                    <a:lumMod val="85000"/>
                    <a:lumOff val="15000"/>
                  </a:schemeClr>
                </a:solidFill>
              </a:rPr>
              <a:t>Security</a:t>
            </a:r>
          </a:p>
          <a:p>
            <a:pPr marL="514350" indent="-514350">
              <a:buAutoNum type="arabicPeriod"/>
            </a:pPr>
            <a:r>
              <a:rPr lang="en-GB" sz="1900">
                <a:solidFill>
                  <a:schemeClr val="tx1">
                    <a:lumMod val="85000"/>
                    <a:lumOff val="15000"/>
                  </a:schemeClr>
                </a:solidFill>
              </a:rPr>
              <a:t>Increased Productivity</a:t>
            </a:r>
          </a:p>
        </p:txBody>
      </p:sp>
      <p:pic>
        <p:nvPicPr>
          <p:cNvPr id="7" name="Picture 6" descr="Gradient Abstract Wallpapers - Top Free Gradient Abstract Backgrounds ...">
            <a:extLst>
              <a:ext uri="{FF2B5EF4-FFF2-40B4-BE49-F238E27FC236}">
                <a16:creationId xmlns:a16="http://schemas.microsoft.com/office/drawing/2014/main" id="{CEEA0A63-7C55-F218-A2AA-C6369C8FF62C}"/>
              </a:ext>
            </a:extLst>
          </p:cNvPr>
          <p:cNvPicPr>
            <a:picLocks noChangeAspect="1"/>
          </p:cNvPicPr>
          <p:nvPr/>
        </p:nvPicPr>
        <p:blipFill>
          <a:blip r:embed="rId2"/>
          <a:srcRect r="3" b="6071"/>
          <a:stretch>
            <a:fillRect/>
          </a:stretch>
        </p:blipFill>
        <p:spPr>
          <a:xfrm>
            <a:off x="5702185" y="1"/>
            <a:ext cx="6489823" cy="3429002"/>
          </a:xfrm>
          <a:custGeom>
            <a:avLst/>
            <a:gdLst/>
            <a:ahLst/>
            <a:cxnLst/>
            <a:rect l="l" t="t" r="r" b="b"/>
            <a:pathLst>
              <a:path w="6489823" h="3421047">
                <a:moveTo>
                  <a:pt x="383239" y="0"/>
                </a:moveTo>
                <a:lnTo>
                  <a:pt x="6489823" y="0"/>
                </a:lnTo>
                <a:lnTo>
                  <a:pt x="6489823" y="3421047"/>
                </a:lnTo>
                <a:lnTo>
                  <a:pt x="0" y="3421047"/>
                </a:lnTo>
                <a:lnTo>
                  <a:pt x="10162" y="3368785"/>
                </a:lnTo>
                <a:cubicBezTo>
                  <a:pt x="15448" y="3346584"/>
                  <a:pt x="22094" y="3323293"/>
                  <a:pt x="30699" y="3298569"/>
                </a:cubicBezTo>
                <a:cubicBezTo>
                  <a:pt x="41150" y="3275988"/>
                  <a:pt x="42443" y="3246652"/>
                  <a:pt x="33589" y="3233050"/>
                </a:cubicBezTo>
                <a:cubicBezTo>
                  <a:pt x="32065" y="3230708"/>
                  <a:pt x="30291" y="3228932"/>
                  <a:pt x="28325" y="3227777"/>
                </a:cubicBezTo>
                <a:cubicBezTo>
                  <a:pt x="30678" y="3188484"/>
                  <a:pt x="72205" y="3103624"/>
                  <a:pt x="73382" y="3050568"/>
                </a:cubicBezTo>
                <a:cubicBezTo>
                  <a:pt x="69165" y="3022639"/>
                  <a:pt x="68605" y="2960322"/>
                  <a:pt x="84953" y="2920501"/>
                </a:cubicBezTo>
                <a:cubicBezTo>
                  <a:pt x="69327" y="2932298"/>
                  <a:pt x="121103" y="2664904"/>
                  <a:pt x="109217" y="2657859"/>
                </a:cubicBezTo>
                <a:cubicBezTo>
                  <a:pt x="110075" y="2597031"/>
                  <a:pt x="138136" y="2522558"/>
                  <a:pt x="139777" y="2464312"/>
                </a:cubicBezTo>
                <a:cubicBezTo>
                  <a:pt x="141801" y="2450201"/>
                  <a:pt x="199861" y="2246813"/>
                  <a:pt x="198683" y="2236608"/>
                </a:cubicBezTo>
                <a:lnTo>
                  <a:pt x="283684" y="1924542"/>
                </a:lnTo>
                <a:cubicBezTo>
                  <a:pt x="313071" y="1811100"/>
                  <a:pt x="307196" y="1868801"/>
                  <a:pt x="336583" y="1755359"/>
                </a:cubicBezTo>
                <a:cubicBezTo>
                  <a:pt x="383246" y="1573239"/>
                  <a:pt x="363875" y="1577802"/>
                  <a:pt x="409119" y="1401207"/>
                </a:cubicBezTo>
                <a:cubicBezTo>
                  <a:pt x="428998" y="1329345"/>
                  <a:pt x="403240" y="1279669"/>
                  <a:pt x="421957" y="1175450"/>
                </a:cubicBezTo>
                <a:cubicBezTo>
                  <a:pt x="442602" y="1107577"/>
                  <a:pt x="340683" y="794854"/>
                  <a:pt x="369233" y="688836"/>
                </a:cubicBezTo>
                <a:cubicBezTo>
                  <a:pt x="378440" y="610640"/>
                  <a:pt x="331945" y="587322"/>
                  <a:pt x="346155" y="513896"/>
                </a:cubicBezTo>
                <a:cubicBezTo>
                  <a:pt x="351974" y="496939"/>
                  <a:pt x="362179" y="406394"/>
                  <a:pt x="344911" y="393010"/>
                </a:cubicBezTo>
                <a:cubicBezTo>
                  <a:pt x="389436" y="301493"/>
                  <a:pt x="356186" y="264408"/>
                  <a:pt x="369960" y="232042"/>
                </a:cubicBezTo>
                <a:cubicBezTo>
                  <a:pt x="394611" y="153791"/>
                  <a:pt x="372056" y="165633"/>
                  <a:pt x="392742" y="72037"/>
                </a:cubicBezTo>
                <a:cubicBezTo>
                  <a:pt x="398537" y="53819"/>
                  <a:pt x="397997" y="38693"/>
                  <a:pt x="394525" y="25405"/>
                </a:cubicBezTo>
                <a:close/>
              </a:path>
            </a:pathLst>
          </a:custGeom>
        </p:spPr>
      </p:pic>
      <p:pic>
        <p:nvPicPr>
          <p:cNvPr id="4" name="Picture 3">
            <a:extLst>
              <a:ext uri="{FF2B5EF4-FFF2-40B4-BE49-F238E27FC236}">
                <a16:creationId xmlns:a16="http://schemas.microsoft.com/office/drawing/2014/main" id="{0D218ADD-CB63-666D-7A0D-0609721752CF}"/>
              </a:ext>
            </a:extLst>
          </p:cNvPr>
          <p:cNvPicPr>
            <a:picLocks noChangeAspect="1"/>
          </p:cNvPicPr>
          <p:nvPr/>
        </p:nvPicPr>
        <p:blipFill>
          <a:blip r:embed="rId3">
            <a:extLst>
              <a:ext uri="{837473B0-CC2E-450A-ABE3-18F120FF3D39}">
                <a1611:picAttrSrcUrl xmlns:a1611="http://schemas.microsoft.com/office/drawing/2016/11/main" r:id="rId4"/>
              </a:ext>
            </a:extLst>
          </a:blip>
          <a:srcRect t="9990" r="-3" b="-3"/>
          <a:stretch>
            <a:fillRect/>
          </a:stretch>
        </p:blipFill>
        <p:spPr>
          <a:xfrm>
            <a:off x="5419420" y="3429000"/>
            <a:ext cx="6772580" cy="3429000"/>
          </a:xfrm>
          <a:custGeom>
            <a:avLst/>
            <a:gdLst/>
            <a:ahLst/>
            <a:cxnLst/>
            <a:rect l="l" t="t" r="r" b="b"/>
            <a:pathLst>
              <a:path w="6772580" h="3429000">
                <a:moveTo>
                  <a:pt x="271594" y="0"/>
                </a:moveTo>
                <a:lnTo>
                  <a:pt x="6772580" y="0"/>
                </a:lnTo>
                <a:lnTo>
                  <a:pt x="6772580" y="3429000"/>
                </a:lnTo>
                <a:lnTo>
                  <a:pt x="8976" y="3429000"/>
                </a:lnTo>
                <a:lnTo>
                  <a:pt x="7894" y="3419403"/>
                </a:lnTo>
                <a:cubicBezTo>
                  <a:pt x="2772" y="3402540"/>
                  <a:pt x="-7409" y="3393117"/>
                  <a:pt x="8790" y="3369074"/>
                </a:cubicBezTo>
                <a:cubicBezTo>
                  <a:pt x="18674" y="3308209"/>
                  <a:pt x="52540" y="3147708"/>
                  <a:pt x="69466" y="3074368"/>
                </a:cubicBezTo>
                <a:cubicBezTo>
                  <a:pt x="86170" y="2985158"/>
                  <a:pt x="141939" y="2988106"/>
                  <a:pt x="138108" y="2937087"/>
                </a:cubicBezTo>
                <a:lnTo>
                  <a:pt x="159153" y="2788751"/>
                </a:lnTo>
                <a:cubicBezTo>
                  <a:pt x="164508" y="2771521"/>
                  <a:pt x="169861" y="2754291"/>
                  <a:pt x="175215" y="2737061"/>
                </a:cubicBezTo>
                <a:lnTo>
                  <a:pt x="178713" y="2662493"/>
                </a:lnTo>
                <a:cubicBezTo>
                  <a:pt x="182744" y="2662176"/>
                  <a:pt x="175495" y="2610710"/>
                  <a:pt x="177952" y="2608178"/>
                </a:cubicBezTo>
                <a:lnTo>
                  <a:pt x="200637" y="2557490"/>
                </a:lnTo>
                <a:lnTo>
                  <a:pt x="210272" y="2500823"/>
                </a:lnTo>
                <a:cubicBezTo>
                  <a:pt x="210821" y="2477149"/>
                  <a:pt x="233533" y="2498323"/>
                  <a:pt x="235189" y="2456370"/>
                </a:cubicBezTo>
                <a:cubicBezTo>
                  <a:pt x="241238" y="2390087"/>
                  <a:pt x="270663" y="2342381"/>
                  <a:pt x="270108" y="2307778"/>
                </a:cubicBezTo>
                <a:cubicBezTo>
                  <a:pt x="279775" y="2252634"/>
                  <a:pt x="274008" y="2281735"/>
                  <a:pt x="270232" y="2227103"/>
                </a:cubicBezTo>
                <a:cubicBezTo>
                  <a:pt x="277898" y="2187203"/>
                  <a:pt x="273018" y="2179895"/>
                  <a:pt x="278972" y="2138456"/>
                </a:cubicBezTo>
                <a:cubicBezTo>
                  <a:pt x="286874" y="2113373"/>
                  <a:pt x="293454" y="2098825"/>
                  <a:pt x="284204" y="2092747"/>
                </a:cubicBezTo>
                <a:cubicBezTo>
                  <a:pt x="285267" y="2080110"/>
                  <a:pt x="308510" y="2021121"/>
                  <a:pt x="306856" y="2003128"/>
                </a:cubicBezTo>
                <a:lnTo>
                  <a:pt x="296216" y="1944367"/>
                </a:lnTo>
                <a:lnTo>
                  <a:pt x="316030" y="1836128"/>
                </a:lnTo>
                <a:cubicBezTo>
                  <a:pt x="300726" y="1810623"/>
                  <a:pt x="342411" y="1768654"/>
                  <a:pt x="329496" y="1735241"/>
                </a:cubicBezTo>
                <a:cubicBezTo>
                  <a:pt x="331336" y="1711720"/>
                  <a:pt x="339485" y="1722162"/>
                  <a:pt x="343347" y="1679383"/>
                </a:cubicBezTo>
                <a:cubicBezTo>
                  <a:pt x="349669" y="1616089"/>
                  <a:pt x="356013" y="1614119"/>
                  <a:pt x="360800" y="1554542"/>
                </a:cubicBezTo>
                <a:cubicBezTo>
                  <a:pt x="361799" y="1491472"/>
                  <a:pt x="380405" y="1496141"/>
                  <a:pt x="377978" y="1470595"/>
                </a:cubicBezTo>
                <a:cubicBezTo>
                  <a:pt x="371480" y="1445071"/>
                  <a:pt x="407310" y="1366942"/>
                  <a:pt x="396801" y="1354553"/>
                </a:cubicBezTo>
                <a:cubicBezTo>
                  <a:pt x="387984" y="1324635"/>
                  <a:pt x="389939" y="1306198"/>
                  <a:pt x="378799" y="1292983"/>
                </a:cubicBezTo>
                <a:cubicBezTo>
                  <a:pt x="368230" y="1254082"/>
                  <a:pt x="380918" y="1242866"/>
                  <a:pt x="362697" y="1241293"/>
                </a:cubicBezTo>
                <a:lnTo>
                  <a:pt x="339388" y="1147085"/>
                </a:lnTo>
                <a:cubicBezTo>
                  <a:pt x="350485" y="1118433"/>
                  <a:pt x="353159" y="1072754"/>
                  <a:pt x="339952" y="1071934"/>
                </a:cubicBezTo>
                <a:cubicBezTo>
                  <a:pt x="327895" y="1004911"/>
                  <a:pt x="358371" y="924985"/>
                  <a:pt x="347188" y="889800"/>
                </a:cubicBezTo>
                <a:cubicBezTo>
                  <a:pt x="334220" y="804597"/>
                  <a:pt x="342717" y="786582"/>
                  <a:pt x="338803" y="749936"/>
                </a:cubicBezTo>
                <a:cubicBezTo>
                  <a:pt x="334890" y="713292"/>
                  <a:pt x="337271" y="707557"/>
                  <a:pt x="323706" y="669931"/>
                </a:cubicBezTo>
                <a:lnTo>
                  <a:pt x="313326" y="559992"/>
                </a:lnTo>
                <a:cubicBezTo>
                  <a:pt x="314747" y="543769"/>
                  <a:pt x="268004" y="450294"/>
                  <a:pt x="272650" y="451529"/>
                </a:cubicBezTo>
                <a:lnTo>
                  <a:pt x="256593" y="392499"/>
                </a:lnTo>
                <a:cubicBezTo>
                  <a:pt x="276778" y="343341"/>
                  <a:pt x="246535" y="361906"/>
                  <a:pt x="249583" y="321981"/>
                </a:cubicBezTo>
                <a:cubicBezTo>
                  <a:pt x="256450" y="297359"/>
                  <a:pt x="256557" y="284789"/>
                  <a:pt x="245172" y="280016"/>
                </a:cubicBezTo>
                <a:cubicBezTo>
                  <a:pt x="279102" y="164139"/>
                  <a:pt x="241674" y="235649"/>
                  <a:pt x="249784" y="152538"/>
                </a:cubicBezTo>
                <a:cubicBezTo>
                  <a:pt x="254846" y="115053"/>
                  <a:pt x="258144" y="77317"/>
                  <a:pt x="264479" y="36591"/>
                </a:cubicBezTo>
                <a:close/>
              </a:path>
            </a:pathLst>
          </a:custGeom>
        </p:spPr>
      </p:pic>
    </p:spTree>
    <p:extLst>
      <p:ext uri="{BB962C8B-B14F-4D97-AF65-F5344CB8AC3E}">
        <p14:creationId xmlns:p14="http://schemas.microsoft.com/office/powerpoint/2010/main" val="3598306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erson writing on a notepad">
            <a:extLst>
              <a:ext uri="{FF2B5EF4-FFF2-40B4-BE49-F238E27FC236}">
                <a16:creationId xmlns:a16="http://schemas.microsoft.com/office/drawing/2014/main" id="{78B72E48-CF26-A5D6-C567-3844E33A18CF}"/>
              </a:ext>
            </a:extLst>
          </p:cNvPr>
          <p:cNvPicPr>
            <a:picLocks noChangeAspect="1"/>
          </p:cNvPicPr>
          <p:nvPr/>
        </p:nvPicPr>
        <p:blipFill>
          <a:blip r:embed="rId2"/>
          <a:srcRect r="4" b="5076"/>
          <a:stretch>
            <a:fillRect/>
          </a:stretch>
        </p:blipFill>
        <p:spPr>
          <a:xfrm>
            <a:off x="3053669" y="-6336"/>
            <a:ext cx="9143979" cy="6887364"/>
          </a:xfrm>
          <a:prstGeom prst="rect">
            <a:avLst/>
          </a:prstGeom>
        </p:spPr>
      </p:pic>
      <p:sp>
        <p:nvSpPr>
          <p:cNvPr id="2" name="Title 1"/>
          <p:cNvSpPr>
            <a:spLocks noGrp="1"/>
          </p:cNvSpPr>
          <p:nvPr>
            <p:ph type="ctrTitle"/>
          </p:nvPr>
        </p:nvSpPr>
        <p:spPr>
          <a:xfrm>
            <a:off x="275337" y="1712315"/>
            <a:ext cx="3120174" cy="2839273"/>
          </a:xfrm>
        </p:spPr>
        <p:txBody>
          <a:bodyPr>
            <a:normAutofit/>
          </a:bodyPr>
          <a:lstStyle/>
          <a:p>
            <a:pPr algn="l"/>
            <a:r>
              <a:rPr lang="en-GB" sz="3500"/>
              <a:t>Digital Safety Action Plan</a:t>
            </a:r>
          </a:p>
          <a:p>
            <a:pPr algn="l"/>
            <a:r>
              <a:rPr lang="en-GB" sz="3500"/>
              <a:t>Greenfield Home Care Agency</a:t>
            </a:r>
          </a:p>
        </p:txBody>
      </p:sp>
      <p:sp>
        <p:nvSpPr>
          <p:cNvPr id="3" name="Subtitle 2"/>
          <p:cNvSpPr>
            <a:spLocks noGrp="1"/>
          </p:cNvSpPr>
          <p:nvPr>
            <p:ph type="subTitle" idx="1"/>
          </p:nvPr>
        </p:nvSpPr>
        <p:spPr>
          <a:xfrm>
            <a:off x="3052735" y="6010010"/>
            <a:ext cx="3120174" cy="850998"/>
          </a:xfrm>
        </p:spPr>
        <p:txBody>
          <a:bodyPr>
            <a:normAutofit/>
          </a:bodyPr>
          <a:lstStyle/>
          <a:p>
            <a:pPr algn="l"/>
            <a:r>
              <a:rPr lang="en-GB" sz="1700">
                <a:solidFill>
                  <a:srgbClr val="FFFFFF"/>
                </a:solidFill>
              </a:rPr>
              <a:t>Group Member 3 | LCHS4007 | Level 4</a:t>
            </a:r>
          </a:p>
        </p:txBody>
      </p:sp>
    </p:spTree>
    <p:extLst>
      <p:ext uri="{BB962C8B-B14F-4D97-AF65-F5344CB8AC3E}">
        <p14:creationId xmlns:p14="http://schemas.microsoft.com/office/powerpoint/2010/main" val="133847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95352" y="127775"/>
            <a:ext cx="3485178" cy="1006683"/>
          </a:xfrm>
        </p:spPr>
        <p:txBody>
          <a:bodyPr anchor="ctr">
            <a:noAutofit/>
          </a:bodyPr>
          <a:lstStyle/>
          <a:p>
            <a:r>
              <a:rPr lang="en-GB" sz="3500"/>
              <a:t>Context and Importance</a:t>
            </a:r>
          </a:p>
        </p:txBody>
      </p:sp>
      <p:sp>
        <p:nvSpPr>
          <p:cNvPr id="3" name="Content Placeholder 2"/>
          <p:cNvSpPr>
            <a:spLocks noGrp="1"/>
          </p:cNvSpPr>
          <p:nvPr>
            <p:ph idx="1"/>
          </p:nvPr>
        </p:nvSpPr>
        <p:spPr>
          <a:xfrm>
            <a:off x="1860574" y="1729947"/>
            <a:ext cx="3719957" cy="4984746"/>
          </a:xfrm>
        </p:spPr>
        <p:txBody>
          <a:bodyPr anchor="ctr">
            <a:normAutofit/>
          </a:bodyPr>
          <a:lstStyle/>
          <a:p>
            <a:r>
              <a:rPr lang="en-GB" sz="1700">
                <a:ea typeface="+mn-lt"/>
                <a:cs typeface="+mn-lt"/>
              </a:rPr>
              <a:t>Microsoft 365 across different locations to store and share information. Because this data is private, strong digital security is needed to protect clients and follow the law (ICO, 2023).</a:t>
            </a:r>
            <a:endParaRPr lang="en-US">
              <a:ea typeface="+mn-lt"/>
              <a:cs typeface="+mn-lt"/>
            </a:endParaRPr>
          </a:p>
          <a:p>
            <a:r>
              <a:rPr lang="en-GB" sz="1700">
                <a:ea typeface="+mn-lt"/>
                <a:cs typeface="+mn-lt"/>
              </a:rPr>
              <a:t>Data protection is guided by the Data Protection Act 2018 and the UK General Data Protection Regulation. These laws explain how organisations must collect, store and protect personal data (UK Government, 2018).</a:t>
            </a:r>
            <a:endParaRPr lang="en-GB">
              <a:ea typeface="+mn-lt"/>
              <a:cs typeface="+mn-lt"/>
            </a:endParaRPr>
          </a:p>
          <a:p>
            <a:r>
              <a:rPr lang="en-GB" sz="1700">
                <a:ea typeface="+mn-lt"/>
                <a:cs typeface="+mn-lt"/>
              </a:rPr>
              <a:t>This report uses information from books, articles and official guidance. All sources are shown using Harvard in-text citations and a reference list.</a:t>
            </a:r>
            <a:endParaRPr lang="en-GB"/>
          </a:p>
          <a:p>
            <a:endParaRPr lang="en-US">
              <a:ea typeface="Calibri"/>
              <a:cs typeface="Calibri"/>
            </a:endParaRPr>
          </a:p>
          <a:p>
            <a:endParaRPr lang="en-GB" sz="1700">
              <a:ea typeface="Calibri"/>
              <a:cs typeface="Calibri"/>
            </a:endParaRPr>
          </a:p>
          <a:p>
            <a:endParaRPr lang="en-GB" sz="1700">
              <a:ea typeface="Calibri"/>
              <a:cs typeface="Calibri"/>
            </a:endParaRPr>
          </a:p>
          <a:p>
            <a:pPr marL="0" indent="0">
              <a:buNone/>
            </a:pPr>
            <a:endParaRPr lang="en-GB" sz="1700">
              <a:ea typeface="Calibri"/>
              <a:cs typeface="Calibri"/>
            </a:endParaRPr>
          </a:p>
        </p:txBody>
      </p:sp>
      <p:pic>
        <p:nvPicPr>
          <p:cNvPr id="5" name="Picture 4">
            <a:extLst>
              <a:ext uri="{FF2B5EF4-FFF2-40B4-BE49-F238E27FC236}">
                <a16:creationId xmlns:a16="http://schemas.microsoft.com/office/drawing/2014/main" id="{589B0AA6-0BBA-B6DA-823B-BCC38C138ACA}"/>
              </a:ext>
            </a:extLst>
          </p:cNvPr>
          <p:cNvPicPr>
            <a:picLocks noChangeAspect="1"/>
          </p:cNvPicPr>
          <p:nvPr/>
        </p:nvPicPr>
        <p:blipFill>
          <a:blip r:embed="rId2"/>
          <a:srcRect l="25896" r="29690" b="9"/>
          <a:stretch>
            <a:fillRect/>
          </a:stretch>
        </p:blipFill>
        <p:spPr>
          <a:xfrm>
            <a:off x="6096000" y="1"/>
            <a:ext cx="4577118" cy="6858000"/>
          </a:xfrm>
          <a:prstGeom prst="rect">
            <a:avLst/>
          </a:prstGeom>
        </p:spPr>
      </p:pic>
    </p:spTree>
    <p:extLst>
      <p:ext uri="{BB962C8B-B14F-4D97-AF65-F5344CB8AC3E}">
        <p14:creationId xmlns:p14="http://schemas.microsoft.com/office/powerpoint/2010/main" val="1936947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48786" y="353161"/>
            <a:ext cx="5318475" cy="898581"/>
          </a:xfrm>
        </p:spPr>
        <p:txBody>
          <a:bodyPr vert="horz" lIns="91440" tIns="45720" rIns="91440" bIns="45720" rtlCol="0" anchor="ctr">
            <a:normAutofit/>
          </a:bodyPr>
          <a:lstStyle/>
          <a:p>
            <a:pPr algn="l" defTabSz="914400">
              <a:lnSpc>
                <a:spcPct val="90000"/>
              </a:lnSpc>
            </a:pPr>
            <a:r>
              <a:rPr lang="en-US" sz="3500"/>
              <a:t>Digital Safety Action Plan</a:t>
            </a:r>
          </a:p>
        </p:txBody>
      </p:sp>
      <p:sp>
        <p:nvSpPr>
          <p:cNvPr id="5" name="TextBox 4">
            <a:extLst>
              <a:ext uri="{FF2B5EF4-FFF2-40B4-BE49-F238E27FC236}">
                <a16:creationId xmlns:a16="http://schemas.microsoft.com/office/drawing/2014/main" id="{32037A1E-667D-FBCF-7038-81E405DF0959}"/>
              </a:ext>
            </a:extLst>
          </p:cNvPr>
          <p:cNvSpPr txBox="1"/>
          <p:nvPr/>
        </p:nvSpPr>
        <p:spPr>
          <a:xfrm>
            <a:off x="7952631" y="387225"/>
            <a:ext cx="2468879" cy="830453"/>
          </a:xfrm>
          <a:prstGeom prst="rect">
            <a:avLst/>
          </a:prstGeom>
        </p:spPr>
        <p:txBody>
          <a:bodyPr vert="horz" lIns="91440" tIns="45720" rIns="91440" bIns="45720" rtlCol="0" anchor="ctr">
            <a:normAutofit/>
          </a:bodyPr>
          <a:lstStyle/>
          <a:p>
            <a:pPr defTabSz="914400">
              <a:lnSpc>
                <a:spcPct val="90000"/>
              </a:lnSpc>
              <a:spcBef>
                <a:spcPts val="1000"/>
              </a:spcBef>
            </a:pPr>
            <a:r>
              <a:rPr lang="en-US" sz="1700" err="1"/>
              <a:t>ThePhoto</a:t>
            </a:r>
            <a:r>
              <a:rPr lang="en-US" sz="1700"/>
              <a:t> by </a:t>
            </a:r>
            <a:r>
              <a:rPr lang="en-US" sz="1700" err="1"/>
              <a:t>PhotoAuthor</a:t>
            </a:r>
            <a:r>
              <a:rPr lang="en-US" sz="1700"/>
              <a:t> is licensed under CCYYSA</a:t>
            </a:r>
            <a:r>
              <a:rPr lang="en-US" sz="1700">
                <a:solidFill>
                  <a:srgbClr val="FFFFFF"/>
                </a:solidFill>
              </a:rPr>
              <a:t>.</a:t>
            </a:r>
          </a:p>
        </p:txBody>
      </p:sp>
      <p:pic>
        <p:nvPicPr>
          <p:cNvPr id="4" name="Picture 3" descr="A computer monitor and phone with gears and icons&#10;&#10;AI-generated content may be incorrect.">
            <a:extLst>
              <a:ext uri="{FF2B5EF4-FFF2-40B4-BE49-F238E27FC236}">
                <a16:creationId xmlns:a16="http://schemas.microsoft.com/office/drawing/2014/main" id="{7DFBFD92-FDFF-EBAB-CF04-91F64C71BB9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060811" y="2934352"/>
            <a:ext cx="3848316" cy="2491784"/>
          </a:xfrm>
          <a:prstGeom prst="rect">
            <a:avLst/>
          </a:prstGeom>
        </p:spPr>
      </p:pic>
      <p:graphicFrame>
        <p:nvGraphicFramePr>
          <p:cNvPr id="3" name="Table 2"/>
          <p:cNvGraphicFramePr>
            <a:graphicFrameLocks noGrp="1"/>
          </p:cNvGraphicFramePr>
          <p:nvPr/>
        </p:nvGraphicFramePr>
        <p:xfrm>
          <a:off x="6282874" y="2405525"/>
          <a:ext cx="3848317" cy="3622414"/>
        </p:xfrm>
        <a:graphic>
          <a:graphicData uri="http://schemas.openxmlformats.org/drawingml/2006/table">
            <a:tbl>
              <a:tblPr firstRow="1" bandRow="1">
                <a:noFill/>
                <a:tableStyleId>{8799B23B-EC83-4686-B30A-512413B5E67A}</a:tableStyleId>
              </a:tblPr>
              <a:tblGrid>
                <a:gridCol w="1699218">
                  <a:extLst>
                    <a:ext uri="{9D8B030D-6E8A-4147-A177-3AD203B41FA5}">
                      <a16:colId xmlns:a16="http://schemas.microsoft.com/office/drawing/2014/main" val="20000"/>
                    </a:ext>
                  </a:extLst>
                </a:gridCol>
                <a:gridCol w="2149099">
                  <a:extLst>
                    <a:ext uri="{9D8B030D-6E8A-4147-A177-3AD203B41FA5}">
                      <a16:colId xmlns:a16="http://schemas.microsoft.com/office/drawing/2014/main" val="20001"/>
                    </a:ext>
                  </a:extLst>
                </a:gridCol>
              </a:tblGrid>
              <a:tr h="485970">
                <a:tc>
                  <a:txBody>
                    <a:bodyPr/>
                    <a:lstStyle/>
                    <a:p>
                      <a:r>
                        <a:rPr lang="en-GB" sz="1000" b="1" cap="none" spc="0">
                          <a:solidFill>
                            <a:schemeClr val="tx1"/>
                          </a:solidFill>
                        </a:rPr>
                        <a:t>Required Goal</a:t>
                      </a:r>
                    </a:p>
                  </a:txBody>
                  <a:tcPr marL="0" marR="44721" marT="17888" marB="134163">
                    <a:lnL w="12700" cmpd="sng">
                      <a:noFill/>
                    </a:lnL>
                    <a:lnR w="12700" cmpd="sng">
                      <a:noFill/>
                    </a:lnR>
                    <a:lnT w="28575" cap="flat" cmpd="sng" algn="ctr">
                      <a:solidFill>
                        <a:schemeClr val="tx1"/>
                      </a:solidFill>
                      <a:prstDash val="solid"/>
                    </a:lnT>
                    <a:lnB w="38100" cmpd="sng">
                      <a:noFill/>
                    </a:lnB>
                    <a:noFill/>
                  </a:tcPr>
                </a:tc>
                <a:tc>
                  <a:txBody>
                    <a:bodyPr/>
                    <a:lstStyle/>
                    <a:p>
                      <a:r>
                        <a:rPr lang="en-GB" sz="1000" b="1" cap="none" spc="0">
                          <a:solidFill>
                            <a:schemeClr val="tx1"/>
                          </a:solidFill>
                        </a:rPr>
                        <a:t>Actions for Greenfield Home Care Agency</a:t>
                      </a:r>
                    </a:p>
                  </a:txBody>
                  <a:tcPr marL="0" marR="44721" marT="17888" marB="134163">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10000"/>
                  </a:ext>
                </a:extLst>
              </a:tr>
              <a:tr h="784111">
                <a:tc>
                  <a:txBody>
                    <a:bodyPr/>
                    <a:lstStyle/>
                    <a:p>
                      <a:r>
                        <a:rPr lang="en-GB" sz="1000" cap="none" spc="0">
                          <a:solidFill>
                            <a:schemeClr val="tx1"/>
                          </a:solidFill>
                        </a:rPr>
                        <a:t>Secure Access</a:t>
                      </a:r>
                    </a:p>
                  </a:txBody>
                  <a:tcPr marL="0" marR="44721" marT="17888" marB="134163">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p>
                      <a:r>
                        <a:rPr lang="en-GB" sz="1000" cap="none" spc="0">
                          <a:solidFill>
                            <a:schemeClr val="tx1"/>
                          </a:solidFill>
                        </a:rPr>
                        <a:t>• Strong passwords for all staff accounts</a:t>
                      </a:r>
                    </a:p>
                    <a:p>
                      <a:r>
                        <a:rPr lang="en-GB" sz="1000" cap="none" spc="0">
                          <a:solidFill>
                            <a:schemeClr val="tx1"/>
                          </a:solidFill>
                        </a:rPr>
                        <a:t>• Multi-factor authentication (MFA)</a:t>
                      </a:r>
                    </a:p>
                    <a:p>
                      <a:r>
                        <a:rPr lang="en-GB" sz="1000" cap="none" spc="0">
                          <a:solidFill>
                            <a:schemeClr val="tx1"/>
                          </a:solidFill>
                        </a:rPr>
                        <a:t>• Role-based access controls</a:t>
                      </a:r>
                    </a:p>
                  </a:txBody>
                  <a:tcPr marL="0" marR="44721" marT="17888" marB="134163">
                    <a:lnL w="12700" cmpd="sng">
                      <a:noFill/>
                      <a:prstDash val="solid"/>
                    </a:lnL>
                    <a:lnR w="12700" cmpd="sng">
                      <a:noFill/>
                      <a:prstDash val="solid"/>
                    </a:lnR>
                    <a:lnT w="38100" cmpd="sng">
                      <a:noFill/>
                    </a:lnT>
                    <a:lnB w="6350" cap="flat" cmpd="sng" algn="ctr">
                      <a:solidFill>
                        <a:schemeClr val="tx1"/>
                      </a:solidFill>
                      <a:prstDash val="solid"/>
                    </a:lnB>
                    <a:noFill/>
                  </a:tcPr>
                </a:tc>
                <a:extLst>
                  <a:ext uri="{0D108BD9-81ED-4DB2-BD59-A6C34878D82A}">
                    <a16:rowId xmlns:a16="http://schemas.microsoft.com/office/drawing/2014/main" val="10001"/>
                  </a:ext>
                </a:extLst>
              </a:tr>
              <a:tr h="784111">
                <a:tc>
                  <a:txBody>
                    <a:bodyPr/>
                    <a:lstStyle/>
                    <a:p>
                      <a:r>
                        <a:rPr lang="en-GB" sz="1000" cap="none" spc="0">
                          <a:solidFill>
                            <a:schemeClr val="tx1"/>
                          </a:solidFill>
                        </a:rPr>
                        <a:t>Email Awareness</a:t>
                      </a:r>
                    </a:p>
                  </a:txBody>
                  <a:tcPr marL="0" marR="44721" marT="17888" marB="134163">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r>
                        <a:rPr lang="en-GB" sz="1000" cap="none" spc="0">
                          <a:solidFill>
                            <a:schemeClr val="tx1"/>
                          </a:solidFill>
                        </a:rPr>
                        <a:t>• Staff training on phishing emails</a:t>
                      </a:r>
                    </a:p>
                    <a:p>
                      <a:r>
                        <a:rPr lang="en-GB" sz="1000" cap="none" spc="0">
                          <a:solidFill>
                            <a:schemeClr val="tx1"/>
                          </a:solidFill>
                        </a:rPr>
                        <a:t>• Reporting suspicious emails</a:t>
                      </a:r>
                    </a:p>
                    <a:p>
                      <a:r>
                        <a:rPr lang="en-GB" sz="1000" cap="none" spc="0">
                          <a:solidFill>
                            <a:schemeClr val="tx1"/>
                          </a:solidFill>
                        </a:rPr>
                        <a:t>• Avoid unknown links and attachments</a:t>
                      </a:r>
                    </a:p>
                  </a:txBody>
                  <a:tcPr marL="0" marR="44721" marT="17888" marB="134163">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2"/>
                  </a:ext>
                </a:extLst>
              </a:tr>
              <a:tr h="784111">
                <a:tc>
                  <a:txBody>
                    <a:bodyPr/>
                    <a:lstStyle/>
                    <a:p>
                      <a:r>
                        <a:rPr lang="en-GB" sz="1000" cap="none" spc="0">
                          <a:solidFill>
                            <a:schemeClr val="tx1"/>
                          </a:solidFill>
                        </a:rPr>
                        <a:t>Data Management</a:t>
                      </a:r>
                    </a:p>
                  </a:txBody>
                  <a:tcPr marL="0" marR="44721" marT="17888" marB="134163">
                    <a:lnL w="12700" cmpd="sng">
                      <a:noFill/>
                      <a:prstDash val="solid"/>
                    </a:lnL>
                    <a:lnR w="12700" cmpd="sng">
                      <a:noFill/>
                      <a:prstDash val="solid"/>
                    </a:lnR>
                    <a:lnT w="12700" cmpd="sng">
                      <a:noFill/>
                      <a:prstDash val="solid"/>
                    </a:lnT>
                    <a:lnB w="6350" cap="flat" cmpd="sng" algn="ctr">
                      <a:solidFill>
                        <a:schemeClr val="tx1"/>
                      </a:solidFill>
                      <a:prstDash val="solid"/>
                    </a:lnB>
                    <a:noFill/>
                  </a:tcPr>
                </a:tc>
                <a:tc>
                  <a:txBody>
                    <a:bodyPr/>
                    <a:lstStyle/>
                    <a:p>
                      <a:r>
                        <a:rPr lang="en-GB" sz="1000" cap="none" spc="0">
                          <a:solidFill>
                            <a:schemeClr val="tx1"/>
                          </a:solidFill>
                        </a:rPr>
                        <a:t>• Store client data on OneDrive/SharePoint</a:t>
                      </a:r>
                    </a:p>
                    <a:p>
                      <a:r>
                        <a:rPr lang="en-GB" sz="1000" cap="none" spc="0">
                          <a:solidFill>
                            <a:schemeClr val="tx1"/>
                          </a:solidFill>
                        </a:rPr>
                        <a:t>• No storage on personal devices</a:t>
                      </a:r>
                    </a:p>
                    <a:p>
                      <a:r>
                        <a:rPr lang="en-GB" sz="1000" cap="none" spc="0">
                          <a:solidFill>
                            <a:schemeClr val="tx1"/>
                          </a:solidFill>
                        </a:rPr>
                        <a:t>• Regular cloud backups</a:t>
                      </a:r>
                    </a:p>
                  </a:txBody>
                  <a:tcPr marL="0" marR="44721" marT="17888" marB="134163">
                    <a:lnL w="12700" cmpd="sng">
                      <a:noFill/>
                      <a:prstDash val="solid"/>
                    </a:lnL>
                    <a:lnR w="12700" cmpd="sng">
                      <a:noFill/>
                      <a:prstDash val="solid"/>
                    </a:lnR>
                    <a:lnT w="12700" cmpd="sng">
                      <a:noFill/>
                      <a:prstDash val="solid"/>
                    </a:lnT>
                    <a:lnB w="6350" cap="flat" cmpd="sng" algn="ctr">
                      <a:solidFill>
                        <a:schemeClr val="tx1"/>
                      </a:solidFill>
                      <a:prstDash val="solid"/>
                    </a:lnB>
                    <a:noFill/>
                  </a:tcPr>
                </a:tc>
                <a:extLst>
                  <a:ext uri="{0D108BD9-81ED-4DB2-BD59-A6C34878D82A}">
                    <a16:rowId xmlns:a16="http://schemas.microsoft.com/office/drawing/2014/main" val="10003"/>
                  </a:ext>
                </a:extLst>
              </a:tr>
              <a:tr h="784111">
                <a:tc>
                  <a:txBody>
                    <a:bodyPr/>
                    <a:lstStyle/>
                    <a:p>
                      <a:r>
                        <a:rPr lang="en-GB" sz="1000" cap="none" spc="0">
                          <a:solidFill>
                            <a:schemeClr val="tx1"/>
                          </a:solidFill>
                        </a:rPr>
                        <a:t>Confidentiality &amp; Compliance</a:t>
                      </a:r>
                    </a:p>
                  </a:txBody>
                  <a:tcPr marL="0" marR="44721" marT="17888" marB="134163">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r>
                        <a:rPr lang="en-GB" sz="1000" cap="none" spc="0">
                          <a:solidFill>
                            <a:schemeClr val="tx1"/>
                          </a:solidFill>
                        </a:rPr>
                        <a:t>• Share information with authorised staff only</a:t>
                      </a:r>
                    </a:p>
                    <a:p>
                      <a:r>
                        <a:rPr lang="en-GB" sz="1000" cap="none" spc="0">
                          <a:solidFill>
                            <a:schemeClr val="tx1"/>
                          </a:solidFill>
                        </a:rPr>
                        <a:t>• Lock devices when not in use</a:t>
                      </a:r>
                    </a:p>
                    <a:p>
                      <a:r>
                        <a:rPr lang="en-GB" sz="1000" cap="none" spc="0">
                          <a:solidFill>
                            <a:schemeClr val="tx1"/>
                          </a:solidFill>
                        </a:rPr>
                        <a:t>• Follow data protection legislation</a:t>
                      </a:r>
                    </a:p>
                  </a:txBody>
                  <a:tcPr marL="0" marR="44721" marT="17888" marB="134163">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68531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04061" y="325370"/>
            <a:ext cx="3276451" cy="1956841"/>
          </a:xfrm>
        </p:spPr>
        <p:txBody>
          <a:bodyPr anchor="b">
            <a:normAutofit/>
          </a:bodyPr>
          <a:lstStyle/>
          <a:p>
            <a:r>
              <a:rPr lang="en-GB" sz="4700"/>
              <a:t>Expected Benefits</a:t>
            </a:r>
          </a:p>
        </p:txBody>
      </p:sp>
      <p:sp>
        <p:nvSpPr>
          <p:cNvPr id="3" name="Content Placeholder 2"/>
          <p:cNvSpPr>
            <a:spLocks noGrp="1"/>
          </p:cNvSpPr>
          <p:nvPr>
            <p:ph idx="1"/>
          </p:nvPr>
        </p:nvSpPr>
        <p:spPr>
          <a:xfrm>
            <a:off x="2004061" y="2872899"/>
            <a:ext cx="3182691" cy="3320668"/>
          </a:xfrm>
        </p:spPr>
        <p:txBody>
          <a:bodyPr>
            <a:normAutofit/>
          </a:bodyPr>
          <a:lstStyle/>
          <a:p>
            <a:r>
              <a:rPr lang="en-GB" sz="1900"/>
              <a:t>• Improved protection of confidential client data</a:t>
            </a:r>
          </a:p>
          <a:p>
            <a:r>
              <a:rPr lang="en-GB" sz="1900"/>
              <a:t>• Reduced risk of data breaches</a:t>
            </a:r>
          </a:p>
          <a:p>
            <a:r>
              <a:rPr lang="en-GB" sz="1900"/>
              <a:t>• Increased staff awareness of digital responsibilities</a:t>
            </a:r>
          </a:p>
          <a:p>
            <a:r>
              <a:rPr lang="en-GB" sz="1900"/>
              <a:t>• Compliance with legal and ethical standards</a:t>
            </a:r>
          </a:p>
        </p:txBody>
      </p:sp>
      <p:pic>
        <p:nvPicPr>
          <p:cNvPr id="5" name="Picture 4" descr="20,000+ Best Abstract Wallpapers · 100% Free Download · Pexels Stock Photos">
            <a:extLst>
              <a:ext uri="{FF2B5EF4-FFF2-40B4-BE49-F238E27FC236}">
                <a16:creationId xmlns:a16="http://schemas.microsoft.com/office/drawing/2014/main" id="{5464B68C-1C13-8C92-D842-241A04F67EDD}"/>
              </a:ext>
            </a:extLst>
          </p:cNvPr>
          <p:cNvPicPr>
            <a:picLocks noChangeAspect="1"/>
          </p:cNvPicPr>
          <p:nvPr/>
        </p:nvPicPr>
        <p:blipFill>
          <a:blip r:embed="rId2"/>
          <a:srcRect l="34847" r="14938" b="-1"/>
          <a:stretch>
            <a:fillRect/>
          </a:stretch>
        </p:blipFill>
        <p:spPr>
          <a:xfrm>
            <a:off x="5041909" y="10"/>
            <a:ext cx="5624948"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7EACA639-671C-D834-7547-042CB96AA029}"/>
              </a:ext>
            </a:extLst>
          </p:cNvPr>
          <p:cNvSpPr txBox="1"/>
          <p:nvPr/>
        </p:nvSpPr>
        <p:spPr>
          <a:xfrm>
            <a:off x="6173176" y="2871005"/>
            <a:ext cx="405645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a:ea typeface="Calibri"/>
                <a:cs typeface="Calibri"/>
              </a:rPr>
              <a:t>This will happen by training staff to handle data properly limiting who can access  confidential information and using secure systems to store data .These steps reduce the risk of data breaches and help staff understand their responsibilities.</a:t>
            </a:r>
          </a:p>
        </p:txBody>
      </p:sp>
    </p:spTree>
    <p:extLst>
      <p:ext uri="{BB962C8B-B14F-4D97-AF65-F5344CB8AC3E}">
        <p14:creationId xmlns:p14="http://schemas.microsoft.com/office/powerpoint/2010/main" val="4345178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F0F25-FAFF-5A7C-64B2-95CDBF696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9AF19C-031C-5E22-6143-91E09CA5D247}"/>
              </a:ext>
            </a:extLst>
          </p:cNvPr>
          <p:cNvSpPr>
            <a:spLocks noGrp="1"/>
          </p:cNvSpPr>
          <p:nvPr>
            <p:ph type="title"/>
          </p:nvPr>
        </p:nvSpPr>
        <p:spPr>
          <a:xfrm>
            <a:off x="0" y="365125"/>
            <a:ext cx="12192000" cy="783944"/>
          </a:xfrm>
          <a:solidFill>
            <a:schemeClr val="accent2">
              <a:lumMod val="40000"/>
              <a:lumOff val="60000"/>
            </a:schemeClr>
          </a:solidFill>
        </p:spPr>
        <p:txBody>
          <a:bodyPr>
            <a:normAutofit/>
          </a:bodyPr>
          <a:lstStyle/>
          <a:p>
            <a:r>
              <a:rPr lang="en-US" sz="2800" b="1">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9D32F1A6-F9DB-C280-4637-192405BCA8E3}"/>
              </a:ext>
            </a:extLst>
          </p:cNvPr>
          <p:cNvSpPr>
            <a:spLocks noGrp="1"/>
          </p:cNvSpPr>
          <p:nvPr>
            <p:ph idx="1"/>
          </p:nvPr>
        </p:nvSpPr>
        <p:spPr>
          <a:xfrm>
            <a:off x="838200" y="1408682"/>
            <a:ext cx="10515600" cy="4351338"/>
          </a:xfrm>
        </p:spPr>
        <p:txBody>
          <a:bodyPr vert="horz" lIns="91440" tIns="45720" rIns="91440" bIns="45720" rtlCol="0" anchor="t">
            <a:noAutofit/>
          </a:bodyPr>
          <a:lstStyle/>
          <a:p>
            <a:pPr algn="just"/>
            <a:r>
              <a:rPr lang="en-US" sz="2000">
                <a:latin typeface="Arial"/>
                <a:cs typeface="Arial"/>
              </a:rPr>
              <a:t>Alotaibi, N. et al. (2025) </a:t>
            </a:r>
            <a:r>
              <a:rPr lang="en-US" sz="2000" i="1">
                <a:latin typeface="Arial"/>
                <a:cs typeface="Arial"/>
              </a:rPr>
              <a:t>Enhancing digital readiness and capability in healthcare: critical factors and interventions</a:t>
            </a:r>
            <a:r>
              <a:rPr lang="en-US" sz="2000">
                <a:latin typeface="Arial"/>
                <a:cs typeface="Arial"/>
              </a:rPr>
              <a:t>, </a:t>
            </a:r>
            <a:r>
              <a:rPr lang="en-US" sz="2000" i="1">
                <a:latin typeface="Arial"/>
                <a:cs typeface="Arial"/>
              </a:rPr>
              <a:t>BMC Health Services Research</a:t>
            </a:r>
            <a:r>
              <a:rPr lang="en-US" sz="2000">
                <a:latin typeface="Arial"/>
                <a:cs typeface="Arial"/>
              </a:rPr>
              <a:t>, 25(1), pp.1–20.</a:t>
            </a:r>
          </a:p>
          <a:p>
            <a:pPr algn="just"/>
            <a:r>
              <a:rPr lang="en-US" sz="2000" err="1">
                <a:latin typeface="Arial"/>
                <a:cs typeface="Arial"/>
              </a:rPr>
              <a:t>Awungafac</a:t>
            </a:r>
            <a:r>
              <a:rPr lang="en-US" sz="2000">
                <a:latin typeface="Arial"/>
                <a:cs typeface="Arial"/>
              </a:rPr>
              <a:t>, N.K., et al. (2024) </a:t>
            </a:r>
            <a:r>
              <a:rPr lang="en-US" sz="2000" i="1">
                <a:latin typeface="Arial"/>
                <a:cs typeface="Arial"/>
              </a:rPr>
              <a:t>Assessment of the use of visual aids in imparting knowledge and skills in nursing education: lessons and barriers</a:t>
            </a:r>
            <a:r>
              <a:rPr lang="en-US" sz="2000">
                <a:latin typeface="Arial"/>
                <a:cs typeface="Arial"/>
              </a:rPr>
              <a:t>, </a:t>
            </a:r>
            <a:r>
              <a:rPr lang="en-US" sz="2000" i="1">
                <a:latin typeface="Arial"/>
                <a:cs typeface="Arial"/>
              </a:rPr>
              <a:t>Scholastic Medical Sciences</a:t>
            </a:r>
            <a:r>
              <a:rPr lang="en-US" sz="2000">
                <a:latin typeface="Arial"/>
                <a:cs typeface="Arial"/>
              </a:rPr>
              <a:t>, 6(3), pp.45–58.</a:t>
            </a:r>
          </a:p>
          <a:p>
            <a:pPr algn="just"/>
            <a:r>
              <a:rPr lang="en-US" sz="2000">
                <a:latin typeface="Arial"/>
                <a:cs typeface="Arial"/>
              </a:rPr>
              <a:t>Jeilani, A. and Hussein, A. (2025) </a:t>
            </a:r>
            <a:r>
              <a:rPr lang="en-US" sz="2000" i="1">
                <a:latin typeface="Arial"/>
                <a:cs typeface="Arial"/>
              </a:rPr>
              <a:t>Impact of digital health technologies adoption on healthcare workers’ performance and workload: perspective with DOI and TOE models</a:t>
            </a:r>
            <a:r>
              <a:rPr lang="en-US" sz="2000">
                <a:latin typeface="Arial"/>
                <a:cs typeface="Arial"/>
              </a:rPr>
              <a:t>, </a:t>
            </a:r>
            <a:r>
              <a:rPr lang="en-US" sz="2000" i="1">
                <a:latin typeface="Arial"/>
                <a:cs typeface="Arial"/>
              </a:rPr>
              <a:t>BMC Health Services Research</a:t>
            </a:r>
            <a:r>
              <a:rPr lang="en-US" sz="2000">
                <a:latin typeface="Arial"/>
                <a:cs typeface="Arial"/>
              </a:rPr>
              <a:t>, 25(1), pp.271–289.</a:t>
            </a:r>
            <a:endParaRPr lang="en-US" sz="2000">
              <a:solidFill>
                <a:srgbClr val="000000"/>
              </a:solidFill>
              <a:latin typeface="Arial"/>
              <a:cs typeface="Arial" panose="020B0604020202020204" pitchFamily="34" charset="0"/>
            </a:endParaRPr>
          </a:p>
          <a:p>
            <a:pPr algn="just"/>
            <a:r>
              <a:rPr lang="en-US" sz="2000">
                <a:highlight>
                  <a:srgbClr val="FFFFFF"/>
                </a:highlight>
                <a:latin typeface="Aptos"/>
                <a:cs typeface="Arial"/>
              </a:rPr>
              <a:t>NHS (2025) </a:t>
            </a:r>
            <a:r>
              <a:rPr lang="en-US" sz="2000" i="1">
                <a:highlight>
                  <a:srgbClr val="FFFFFF"/>
                </a:highlight>
                <a:latin typeface="Aptos"/>
                <a:cs typeface="Arial"/>
              </a:rPr>
              <a:t>Microsoft Teams and Remote Working. </a:t>
            </a:r>
            <a:r>
              <a:rPr lang="en-US" sz="2000">
                <a:highlight>
                  <a:srgbClr val="FFFFFF"/>
                </a:highlight>
                <a:latin typeface="Aptos"/>
                <a:cs typeface="Arial"/>
              </a:rPr>
              <a:t>Available at: </a:t>
            </a:r>
            <a:r>
              <a:rPr lang="en-US" sz="2000" u="sng">
                <a:solidFill>
                  <a:srgbClr val="467886"/>
                </a:solidFill>
                <a:highlight>
                  <a:srgbClr val="FFFFFF"/>
                </a:highlight>
                <a:latin typeface="Aptos"/>
                <a:cs typeface="Arial"/>
                <a:hlinkClick r:id="rId2"/>
              </a:rPr>
              <a:t>NHS (2023) Microsoft Teams and Remote Working - Search</a:t>
            </a:r>
            <a:r>
              <a:rPr lang="en-US" sz="2000">
                <a:highlight>
                  <a:srgbClr val="FFFFFF"/>
                </a:highlight>
                <a:latin typeface="Aptos"/>
                <a:cs typeface="Arial"/>
              </a:rPr>
              <a:t> (Accessed: 10/02/26).</a:t>
            </a:r>
            <a:endParaRPr lang="en-US" sz="2000">
              <a:latin typeface="Arial"/>
              <a:cs typeface="Arial"/>
            </a:endParaRPr>
          </a:p>
          <a:p>
            <a:pPr algn="just"/>
            <a:r>
              <a:rPr lang="en-US" sz="2000">
                <a:latin typeface="Arial"/>
                <a:cs typeface="Arial"/>
              </a:rPr>
              <a:t>Ofori, M.A., Lartey, S., </a:t>
            </a:r>
            <a:r>
              <a:rPr lang="en-US" sz="2000" err="1">
                <a:latin typeface="Arial"/>
                <a:cs typeface="Arial"/>
              </a:rPr>
              <a:t>Durneva</a:t>
            </a:r>
            <a:r>
              <a:rPr lang="en-US" sz="2000">
                <a:latin typeface="Arial"/>
                <a:cs typeface="Arial"/>
              </a:rPr>
              <a:t>, P. et al. (2025) </a:t>
            </a:r>
            <a:r>
              <a:rPr lang="en-US" sz="2000" i="1">
                <a:latin typeface="Arial"/>
                <a:cs typeface="Arial"/>
              </a:rPr>
              <a:t>Visual communication of public health data: a scoping review</a:t>
            </a:r>
            <a:r>
              <a:rPr lang="en-US" sz="2000">
                <a:latin typeface="Arial"/>
                <a:cs typeface="Arial"/>
              </a:rPr>
              <a:t>, </a:t>
            </a:r>
            <a:r>
              <a:rPr lang="en-US" sz="2000" i="1">
                <a:latin typeface="Arial"/>
                <a:cs typeface="Arial"/>
              </a:rPr>
              <a:t>Frontiers in Digital Health</a:t>
            </a:r>
            <a:r>
              <a:rPr lang="en-US" sz="2000">
                <a:latin typeface="Arial"/>
                <a:cs typeface="Arial"/>
              </a:rPr>
              <a:t>, 7:1555231.</a:t>
            </a:r>
          </a:p>
          <a:p>
            <a:pPr algn="just"/>
            <a:r>
              <a:rPr lang="en-US" sz="2000">
                <a:latin typeface="Arial"/>
                <a:cs typeface="Arial"/>
              </a:rPr>
              <a:t>Raunaq, F.F., Islam, S. and Anam, M.Z. (2025) </a:t>
            </a:r>
            <a:r>
              <a:rPr lang="en-US" sz="2000" i="1">
                <a:latin typeface="Arial"/>
                <a:cs typeface="Arial"/>
              </a:rPr>
              <a:t>Assessing challenges to digital technology adoption in the healthcare sector: implications for sustainability</a:t>
            </a:r>
            <a:r>
              <a:rPr lang="en-US" sz="2000">
                <a:latin typeface="Arial"/>
                <a:cs typeface="Arial"/>
              </a:rPr>
              <a:t>, </a:t>
            </a:r>
            <a:r>
              <a:rPr lang="en-US" sz="2000" i="1">
                <a:latin typeface="Arial"/>
                <a:cs typeface="Arial"/>
              </a:rPr>
              <a:t>International Journal of Information Healthcare</a:t>
            </a:r>
            <a:r>
              <a:rPr lang="en-US" sz="2000">
                <a:latin typeface="Arial"/>
                <a:cs typeface="Arial"/>
              </a:rPr>
              <a:t>, 33(4), pp.200–217.</a:t>
            </a:r>
          </a:p>
          <a:p>
            <a:pPr algn="just"/>
            <a:r>
              <a:rPr lang="en-US" sz="2000">
                <a:ea typeface="+mn-lt"/>
                <a:cs typeface="+mn-lt"/>
              </a:rPr>
              <a:t>Information Commissioner’s Office (ICO) (2023) </a:t>
            </a:r>
            <a:r>
              <a:rPr lang="en-US" sz="2000" i="1">
                <a:ea typeface="+mn-lt"/>
                <a:cs typeface="+mn-lt"/>
              </a:rPr>
              <a:t>Guide to data protection</a:t>
            </a:r>
            <a:r>
              <a:rPr lang="en-US" sz="2000">
                <a:ea typeface="+mn-lt"/>
                <a:cs typeface="+mn-lt"/>
              </a:rPr>
              <a:t>. Available at: [website URL] (Accessed: 15 February 2026).</a:t>
            </a:r>
            <a:endParaRPr lang="en-US" sz="2000">
              <a:latin typeface="Arial" panose="020B0604020202020204" pitchFamily="34" charset="0"/>
              <a:cs typeface="Arial" panose="020B0604020202020204" pitchFamily="34" charset="0"/>
            </a:endParaRPr>
          </a:p>
          <a:p>
            <a:pPr algn="just"/>
            <a:r>
              <a:rPr lang="en-US" sz="2000">
                <a:ea typeface="+mn-lt"/>
                <a:cs typeface="+mn-lt"/>
              </a:rPr>
              <a:t>UK Government (2018) </a:t>
            </a:r>
            <a:r>
              <a:rPr lang="en-US" sz="2000" i="1">
                <a:ea typeface="+mn-lt"/>
                <a:cs typeface="+mn-lt"/>
              </a:rPr>
              <a:t>Data Protection Act 2018</a:t>
            </a:r>
            <a:r>
              <a:rPr lang="en-US" sz="2000">
                <a:ea typeface="+mn-lt"/>
                <a:cs typeface="+mn-lt"/>
              </a:rPr>
              <a:t>. Available at: [website URL] (Accessed: 15 February 2026).</a:t>
            </a:r>
            <a:endParaRPr lang="en-US"/>
          </a:p>
          <a:p>
            <a:pPr algn="just"/>
            <a:endParaRPr lang="en-US" sz="2000">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9553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Content Placeholder 2"/>
          <p:cNvSpPr>
            <a:spLocks noGrp="1"/>
          </p:cNvSpPr>
          <p:nvPr>
            <p:ph idx="1"/>
          </p:nvPr>
        </p:nvSpPr>
        <p:spPr>
          <a:xfrm>
            <a:off x="10425" y="1724985"/>
            <a:ext cx="10250487" cy="5098959"/>
          </a:xfrm>
        </p:spPr>
        <p:txBody>
          <a:bodyPr vert="horz" lIns="91440" tIns="45720" rIns="91440" bIns="45720" rtlCol="0" anchor="t">
            <a:normAutofit/>
          </a:bodyPr>
          <a:lstStyle/>
          <a:p>
            <a:pPr>
              <a:lnSpc>
                <a:spcPct val="90000"/>
              </a:lnSpc>
            </a:pPr>
            <a:r>
              <a:rPr sz="2000"/>
              <a:t>Microsoft (2023) Microsoft 365 security overview. Available at: https://learn.microsoft.com (Accessed: 6 February 2026).</a:t>
            </a:r>
            <a:endParaRPr lang="en-US" sz="2000"/>
          </a:p>
          <a:p>
            <a:pPr>
              <a:lnSpc>
                <a:spcPct val="90000"/>
              </a:lnSpc>
            </a:pPr>
            <a:endParaRPr sz="2000"/>
          </a:p>
          <a:p>
            <a:pPr>
              <a:lnSpc>
                <a:spcPct val="90000"/>
              </a:lnSpc>
            </a:pPr>
            <a:r>
              <a:rPr sz="2000"/>
              <a:t>NHS Digital (2022) Data Security and Protection Toolkit. Available at: https://www.dsptoolkit.nhs.uk (Accessed: 6 February 2026).</a:t>
            </a:r>
          </a:p>
          <a:p>
            <a:pPr>
              <a:lnSpc>
                <a:spcPct val="90000"/>
              </a:lnSpc>
            </a:pPr>
            <a:endParaRPr sz="2000"/>
          </a:p>
          <a:p>
            <a:pPr>
              <a:lnSpc>
                <a:spcPct val="90000"/>
              </a:lnSpc>
            </a:pPr>
            <a:r>
              <a:rPr sz="2000"/>
              <a:t>Office for National Statistics (2021) Data protection and confidentiality. Available at: https://www.ons.gov.uk (Accessed: 6 February 2026).</a:t>
            </a:r>
          </a:p>
          <a:p>
            <a:r>
              <a:rPr lang="en-US" sz="2000">
                <a:highlight>
                  <a:srgbClr val="FFFFFF"/>
                </a:highlight>
              </a:rPr>
              <a:t>Rieth, E. (2025) </a:t>
            </a:r>
            <a:r>
              <a:rPr lang="en-US" sz="2000" i="1">
                <a:highlight>
                  <a:srgbClr val="FFFFFF"/>
                </a:highlight>
              </a:rPr>
              <a:t>The Pros and Cons of Microsoft Teams</a:t>
            </a:r>
            <a:r>
              <a:rPr lang="en-US" sz="2000">
                <a:highlight>
                  <a:srgbClr val="FFFFFF"/>
                </a:highlight>
              </a:rPr>
              <a:t>. Available at: </a:t>
            </a:r>
            <a:r>
              <a:rPr lang="en-US" sz="2000" u="sng">
                <a:solidFill>
                  <a:srgbClr val="467886"/>
                </a:solidFill>
                <a:highlight>
                  <a:srgbClr val="FFFFFF"/>
                </a:highlight>
                <a:hlinkClick r:id="rId2"/>
              </a:rPr>
              <a:t>The pros and cons of Microsoft Teams | The </a:t>
            </a:r>
            <a:r>
              <a:rPr lang="en-US" sz="2000" u="sng" err="1">
                <a:solidFill>
                  <a:srgbClr val="467886"/>
                </a:solidFill>
                <a:highlight>
                  <a:srgbClr val="FFFFFF"/>
                </a:highlight>
                <a:hlinkClick r:id="rId2"/>
              </a:rPr>
              <a:t>Jotform</a:t>
            </a:r>
            <a:r>
              <a:rPr lang="en-US" sz="2000" u="sng">
                <a:solidFill>
                  <a:srgbClr val="467886"/>
                </a:solidFill>
                <a:highlight>
                  <a:srgbClr val="FFFFFF"/>
                </a:highlight>
                <a:hlinkClick r:id="rId2"/>
              </a:rPr>
              <a:t> Blog</a:t>
            </a:r>
            <a:r>
              <a:rPr lang="en-US" sz="2000">
                <a:highlight>
                  <a:srgbClr val="FFFFFF"/>
                </a:highlight>
              </a:rPr>
              <a:t> (Accessed: 09/02/26).</a:t>
            </a:r>
            <a:endParaRPr sz="2000"/>
          </a:p>
          <a:p>
            <a:pPr>
              <a:lnSpc>
                <a:spcPct val="90000"/>
              </a:lnSpc>
            </a:pPr>
            <a:r>
              <a:rPr sz="2000"/>
              <a:t>Parsons, K. et al. (2017) ‘Human factors and phishing attacks’, Computers &amp; Security, 68, pp. 63–70.</a:t>
            </a:r>
          </a:p>
          <a:p>
            <a:r>
              <a:rPr lang="en-GB" sz="2000">
                <a:highlight>
                  <a:srgbClr val="FFFFFF"/>
                </a:highlight>
              </a:rPr>
              <a:t>Ulrich, B et. al. (2017) ‘Using Teams to Improve Outcomes and Performance’ </a:t>
            </a:r>
            <a:r>
              <a:rPr lang="en-GB" sz="2000" i="1">
                <a:highlight>
                  <a:srgbClr val="FFFFFF"/>
                </a:highlight>
              </a:rPr>
              <a:t>Nephrology Nursing Journal</a:t>
            </a:r>
            <a:r>
              <a:rPr lang="en-GB" sz="2000">
                <a:highlight>
                  <a:srgbClr val="FFFFFF"/>
                </a:highlight>
              </a:rPr>
              <a:t>, 44 (2), pp 141- 151.</a:t>
            </a:r>
            <a:endParaRPr lang="en-GB" sz="2000"/>
          </a:p>
        </p:txBody>
      </p:sp>
      <p:sp>
        <p:nvSpPr>
          <p:cNvPr id="6" name="Title 1">
            <a:extLst>
              <a:ext uri="{FF2B5EF4-FFF2-40B4-BE49-F238E27FC236}">
                <a16:creationId xmlns:a16="http://schemas.microsoft.com/office/drawing/2014/main" id="{6F8EBF1F-B72A-7D45-E2C1-395AE8C84899}"/>
              </a:ext>
            </a:extLst>
          </p:cNvPr>
          <p:cNvSpPr txBox="1">
            <a:spLocks/>
          </p:cNvSpPr>
          <p:nvPr/>
        </p:nvSpPr>
        <p:spPr>
          <a:xfrm>
            <a:off x="0" y="365125"/>
            <a:ext cx="12192000" cy="783944"/>
          </a:xfrm>
          <a:prstGeom prst="rect">
            <a:avLst/>
          </a:prstGeom>
          <a:solidFill>
            <a:schemeClr val="accent2">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a:latin typeface="Arial" panose="020B0604020202020204" pitchFamily="34" charset="0"/>
                <a:cs typeface="Arial" panose="020B0604020202020204" pitchFamily="34" charset="0"/>
              </a:rPr>
              <a:t>References </a:t>
            </a:r>
          </a:p>
        </p:txBody>
      </p:sp>
    </p:spTree>
    <p:extLst>
      <p:ext uri="{BB962C8B-B14F-4D97-AF65-F5344CB8AC3E}">
        <p14:creationId xmlns:p14="http://schemas.microsoft.com/office/powerpoint/2010/main" val="36232961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20</Slides>
  <Notes>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 Digital Skills and Research Methods   How digital technology can  improve efficiency, data safety and staff collaboration across the Organisation.   Module:LCHS4007</vt:lpstr>
      <vt:lpstr>Contents</vt:lpstr>
      <vt:lpstr>Chosen Tool: PowerPoint</vt:lpstr>
      <vt:lpstr>Digital Transformation Context at Greenfield Home Care</vt:lpstr>
      <vt:lpstr>PowerPoint as a Digital Productivity Application</vt:lpstr>
      <vt:lpstr>How Tasks Are Done Now vs PowerPoint-Enhanced Workflow </vt:lpstr>
      <vt:lpstr>PowerPoint in Workflow Redesign</vt:lpstr>
      <vt:lpstr>PowerPoint Presentation</vt:lpstr>
      <vt:lpstr>Using  Teams to Improve Performance</vt:lpstr>
      <vt:lpstr>Disadvantages of Teams</vt:lpstr>
      <vt:lpstr>Challenges you Could face using Microsoft Teams in a care home</vt:lpstr>
      <vt:lpstr>What are the benefits of using Microsoft Teams in Greenfield Care home?</vt:lpstr>
      <vt:lpstr>How to overcome some Challenges</vt:lpstr>
      <vt:lpstr>Top 9 Key Benefits of Microsoft Teams</vt:lpstr>
      <vt:lpstr>Digital Safety Action Plan Greenfield Home Care Agency</vt:lpstr>
      <vt:lpstr>Context and Importance</vt:lpstr>
      <vt:lpstr>Digital Safety Action Plan</vt:lpstr>
      <vt:lpstr>Expected Benefits</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2026-02-06T09:34:09Z</dcterms:created>
  <dcterms:modified xsi:type="dcterms:W3CDTF">2026-02-15T20:41:50Z</dcterms:modified>
</cp:coreProperties>
</file>